
<file path=[Content_Types].xml><?xml version="1.0" encoding="utf-8"?>
<Types xmlns="http://schemas.openxmlformats.org/package/2006/content-types">
  <Default Extension="emf" ContentType="image/x-emf"/>
  <Default Extension="jpeg" ContentType="image/jpeg"/>
  <Default Extension="jpg" ContentType="image/jp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theme/theme3.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4.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5.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6.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2.xml" ContentType="application/vnd.openxmlformats-officedocument.themeOverride+xml"/>
  <Override PartName="/ppt/notesSlides/notesSlide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3.xml" ContentType="application/vnd.openxmlformats-officedocument.themeOverride+xml"/>
  <Override PartName="/ppt/notesSlides/notesSlide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5" r:id="rId4"/>
    <p:sldMasterId id="2147483687" r:id="rId5"/>
    <p:sldMasterId id="2147483668" r:id="rId6"/>
    <p:sldMasterId id="2147483658" r:id="rId7"/>
    <p:sldMasterId id="2147483678" r:id="rId8"/>
    <p:sldMasterId id="2147483691" r:id="rId9"/>
    <p:sldMasterId id="2147483712" r:id="rId10"/>
  </p:sldMasterIdLst>
  <p:notesMasterIdLst>
    <p:notesMasterId r:id="rId273"/>
  </p:notesMasterIdLst>
  <p:sldIdLst>
    <p:sldId id="798" r:id="rId11"/>
    <p:sldId id="799" r:id="rId12"/>
    <p:sldId id="800" r:id="rId13"/>
    <p:sldId id="801" r:id="rId14"/>
    <p:sldId id="802" r:id="rId15"/>
    <p:sldId id="803" r:id="rId16"/>
    <p:sldId id="804" r:id="rId17"/>
    <p:sldId id="805" r:id="rId18"/>
    <p:sldId id="806" r:id="rId19"/>
    <p:sldId id="807" r:id="rId20"/>
    <p:sldId id="808" r:id="rId21"/>
    <p:sldId id="809" r:id="rId22"/>
    <p:sldId id="810" r:id="rId23"/>
    <p:sldId id="811" r:id="rId24"/>
    <p:sldId id="812" r:id="rId25"/>
    <p:sldId id="813" r:id="rId26"/>
    <p:sldId id="814" r:id="rId27"/>
    <p:sldId id="815" r:id="rId28"/>
    <p:sldId id="816" r:id="rId29"/>
    <p:sldId id="817" r:id="rId30"/>
    <p:sldId id="818" r:id="rId31"/>
    <p:sldId id="819" r:id="rId32"/>
    <p:sldId id="820" r:id="rId33"/>
    <p:sldId id="821" r:id="rId34"/>
    <p:sldId id="822" r:id="rId35"/>
    <p:sldId id="823" r:id="rId36"/>
    <p:sldId id="824" r:id="rId37"/>
    <p:sldId id="825" r:id="rId38"/>
    <p:sldId id="826" r:id="rId39"/>
    <p:sldId id="827" r:id="rId40"/>
    <p:sldId id="828" r:id="rId41"/>
    <p:sldId id="829" r:id="rId42"/>
    <p:sldId id="830" r:id="rId43"/>
    <p:sldId id="831" r:id="rId44"/>
    <p:sldId id="832" r:id="rId45"/>
    <p:sldId id="833" r:id="rId46"/>
    <p:sldId id="834" r:id="rId47"/>
    <p:sldId id="835" r:id="rId48"/>
    <p:sldId id="836" r:id="rId49"/>
    <p:sldId id="837" r:id="rId50"/>
    <p:sldId id="838" r:id="rId51"/>
    <p:sldId id="839" r:id="rId52"/>
    <p:sldId id="840" r:id="rId53"/>
    <p:sldId id="841" r:id="rId54"/>
    <p:sldId id="842" r:id="rId55"/>
    <p:sldId id="843" r:id="rId56"/>
    <p:sldId id="844" r:id="rId57"/>
    <p:sldId id="845" r:id="rId58"/>
    <p:sldId id="846" r:id="rId59"/>
    <p:sldId id="847" r:id="rId60"/>
    <p:sldId id="848" r:id="rId61"/>
    <p:sldId id="849" r:id="rId62"/>
    <p:sldId id="850" r:id="rId63"/>
    <p:sldId id="851" r:id="rId64"/>
    <p:sldId id="852" r:id="rId65"/>
    <p:sldId id="1050" r:id="rId66"/>
    <p:sldId id="1051" r:id="rId67"/>
    <p:sldId id="855" r:id="rId68"/>
    <p:sldId id="856" r:id="rId69"/>
    <p:sldId id="857" r:id="rId70"/>
    <p:sldId id="858" r:id="rId71"/>
    <p:sldId id="859" r:id="rId72"/>
    <p:sldId id="860" r:id="rId73"/>
    <p:sldId id="861" r:id="rId74"/>
    <p:sldId id="862" r:id="rId75"/>
    <p:sldId id="863" r:id="rId76"/>
    <p:sldId id="864" r:id="rId77"/>
    <p:sldId id="865" r:id="rId78"/>
    <p:sldId id="866" r:id="rId79"/>
    <p:sldId id="867" r:id="rId80"/>
    <p:sldId id="868" r:id="rId81"/>
    <p:sldId id="869" r:id="rId82"/>
    <p:sldId id="870" r:id="rId83"/>
    <p:sldId id="871" r:id="rId84"/>
    <p:sldId id="872" r:id="rId85"/>
    <p:sldId id="873" r:id="rId86"/>
    <p:sldId id="874" r:id="rId87"/>
    <p:sldId id="875" r:id="rId88"/>
    <p:sldId id="876" r:id="rId89"/>
    <p:sldId id="877" r:id="rId90"/>
    <p:sldId id="878" r:id="rId91"/>
    <p:sldId id="879" r:id="rId92"/>
    <p:sldId id="880" r:id="rId93"/>
    <p:sldId id="881" r:id="rId94"/>
    <p:sldId id="882" r:id="rId95"/>
    <p:sldId id="883" r:id="rId96"/>
    <p:sldId id="884" r:id="rId97"/>
    <p:sldId id="885" r:id="rId98"/>
    <p:sldId id="886" r:id="rId99"/>
    <p:sldId id="887" r:id="rId100"/>
    <p:sldId id="888" r:id="rId101"/>
    <p:sldId id="889" r:id="rId102"/>
    <p:sldId id="890" r:id="rId103"/>
    <p:sldId id="891" r:id="rId104"/>
    <p:sldId id="892" r:id="rId105"/>
    <p:sldId id="893" r:id="rId106"/>
    <p:sldId id="894" r:id="rId107"/>
    <p:sldId id="895" r:id="rId108"/>
    <p:sldId id="896" r:id="rId109"/>
    <p:sldId id="897" r:id="rId110"/>
    <p:sldId id="898" r:id="rId111"/>
    <p:sldId id="899" r:id="rId112"/>
    <p:sldId id="900" r:id="rId113"/>
    <p:sldId id="901" r:id="rId114"/>
    <p:sldId id="902" r:id="rId115"/>
    <p:sldId id="903" r:id="rId116"/>
    <p:sldId id="904" r:id="rId117"/>
    <p:sldId id="905" r:id="rId118"/>
    <p:sldId id="906" r:id="rId119"/>
    <p:sldId id="907" r:id="rId120"/>
    <p:sldId id="908" r:id="rId121"/>
    <p:sldId id="909" r:id="rId122"/>
    <p:sldId id="910" r:id="rId123"/>
    <p:sldId id="911" r:id="rId124"/>
    <p:sldId id="912" r:id="rId125"/>
    <p:sldId id="913" r:id="rId126"/>
    <p:sldId id="914" r:id="rId127"/>
    <p:sldId id="915" r:id="rId128"/>
    <p:sldId id="916" r:id="rId129"/>
    <p:sldId id="917" r:id="rId130"/>
    <p:sldId id="918" r:id="rId131"/>
    <p:sldId id="919" r:id="rId132"/>
    <p:sldId id="920" r:id="rId133"/>
    <p:sldId id="921" r:id="rId134"/>
    <p:sldId id="922" r:id="rId135"/>
    <p:sldId id="923" r:id="rId136"/>
    <p:sldId id="924" r:id="rId137"/>
    <p:sldId id="925" r:id="rId138"/>
    <p:sldId id="926" r:id="rId139"/>
    <p:sldId id="927" r:id="rId140"/>
    <p:sldId id="928" r:id="rId141"/>
    <p:sldId id="929" r:id="rId142"/>
    <p:sldId id="930" r:id="rId143"/>
    <p:sldId id="931" r:id="rId144"/>
    <p:sldId id="932" r:id="rId145"/>
    <p:sldId id="933" r:id="rId146"/>
    <p:sldId id="934" r:id="rId147"/>
    <p:sldId id="935" r:id="rId148"/>
    <p:sldId id="936" r:id="rId149"/>
    <p:sldId id="937" r:id="rId150"/>
    <p:sldId id="938" r:id="rId151"/>
    <p:sldId id="939" r:id="rId152"/>
    <p:sldId id="940" r:id="rId153"/>
    <p:sldId id="941" r:id="rId154"/>
    <p:sldId id="942" r:id="rId155"/>
    <p:sldId id="943" r:id="rId156"/>
    <p:sldId id="944" r:id="rId157"/>
    <p:sldId id="945" r:id="rId158"/>
    <p:sldId id="946" r:id="rId159"/>
    <p:sldId id="947" r:id="rId160"/>
    <p:sldId id="948" r:id="rId161"/>
    <p:sldId id="949" r:id="rId162"/>
    <p:sldId id="950" r:id="rId163"/>
    <p:sldId id="951" r:id="rId164"/>
    <p:sldId id="952" r:id="rId165"/>
    <p:sldId id="953" r:id="rId166"/>
    <p:sldId id="954" r:id="rId167"/>
    <p:sldId id="955" r:id="rId168"/>
    <p:sldId id="956" r:id="rId169"/>
    <p:sldId id="957" r:id="rId170"/>
    <p:sldId id="958" r:id="rId171"/>
    <p:sldId id="959" r:id="rId172"/>
    <p:sldId id="960" r:id="rId173"/>
    <p:sldId id="961" r:id="rId174"/>
    <p:sldId id="962" r:id="rId175"/>
    <p:sldId id="963" r:id="rId176"/>
    <p:sldId id="964" r:id="rId177"/>
    <p:sldId id="613" r:id="rId178"/>
    <p:sldId id="965" r:id="rId179"/>
    <p:sldId id="966" r:id="rId180"/>
    <p:sldId id="967" r:id="rId181"/>
    <p:sldId id="968" r:id="rId182"/>
    <p:sldId id="969" r:id="rId183"/>
    <p:sldId id="970" r:id="rId184"/>
    <p:sldId id="971" r:id="rId185"/>
    <p:sldId id="972" r:id="rId186"/>
    <p:sldId id="973" r:id="rId187"/>
    <p:sldId id="974" r:id="rId188"/>
    <p:sldId id="975" r:id="rId189"/>
    <p:sldId id="976" r:id="rId190"/>
    <p:sldId id="977" r:id="rId191"/>
    <p:sldId id="978" r:id="rId192"/>
    <p:sldId id="979" r:id="rId193"/>
    <p:sldId id="980" r:id="rId194"/>
    <p:sldId id="981" r:id="rId195"/>
    <p:sldId id="626" r:id="rId196"/>
    <p:sldId id="982" r:id="rId197"/>
    <p:sldId id="983" r:id="rId198"/>
    <p:sldId id="984" r:id="rId199"/>
    <p:sldId id="985" r:id="rId200"/>
    <p:sldId id="986" r:id="rId201"/>
    <p:sldId id="987" r:id="rId202"/>
    <p:sldId id="988" r:id="rId203"/>
    <p:sldId id="989" r:id="rId204"/>
    <p:sldId id="990" r:id="rId205"/>
    <p:sldId id="991" r:id="rId206"/>
    <p:sldId id="992" r:id="rId207"/>
    <p:sldId id="993" r:id="rId208"/>
    <p:sldId id="994" r:id="rId209"/>
    <p:sldId id="631" r:id="rId210"/>
    <p:sldId id="995" r:id="rId211"/>
    <p:sldId id="633" r:id="rId212"/>
    <p:sldId id="996" r:id="rId213"/>
    <p:sldId id="997" r:id="rId214"/>
    <p:sldId id="998" r:id="rId215"/>
    <p:sldId id="676" r:id="rId216"/>
    <p:sldId id="999" r:id="rId217"/>
    <p:sldId id="1000" r:id="rId218"/>
    <p:sldId id="1001" r:id="rId219"/>
    <p:sldId id="1002" r:id="rId220"/>
    <p:sldId id="1003" r:id="rId221"/>
    <p:sldId id="692" r:id="rId222"/>
    <p:sldId id="1004" r:id="rId223"/>
    <p:sldId id="1005" r:id="rId224"/>
    <p:sldId id="1006" r:id="rId225"/>
    <p:sldId id="1007" r:id="rId226"/>
    <p:sldId id="1008" r:id="rId227"/>
    <p:sldId id="1009" r:id="rId228"/>
    <p:sldId id="642" r:id="rId229"/>
    <p:sldId id="1010" r:id="rId230"/>
    <p:sldId id="1011" r:id="rId231"/>
    <p:sldId id="1012" r:id="rId232"/>
    <p:sldId id="1013" r:id="rId233"/>
    <p:sldId id="1014" r:id="rId234"/>
    <p:sldId id="1015" r:id="rId235"/>
    <p:sldId id="1016" r:id="rId236"/>
    <p:sldId id="1017" r:id="rId237"/>
    <p:sldId id="1018" r:id="rId238"/>
    <p:sldId id="1019" r:id="rId239"/>
    <p:sldId id="1020" r:id="rId240"/>
    <p:sldId id="647" r:id="rId241"/>
    <p:sldId id="1021" r:id="rId242"/>
    <p:sldId id="1022" r:id="rId243"/>
    <p:sldId id="1023" r:id="rId244"/>
    <p:sldId id="1024" r:id="rId245"/>
    <p:sldId id="652" r:id="rId246"/>
    <p:sldId id="1025" r:id="rId247"/>
    <p:sldId id="1026" r:id="rId248"/>
    <p:sldId id="1027" r:id="rId249"/>
    <p:sldId id="1028" r:id="rId250"/>
    <p:sldId id="1029" r:id="rId251"/>
    <p:sldId id="1030" r:id="rId252"/>
    <p:sldId id="1031" r:id="rId253"/>
    <p:sldId id="1032" r:id="rId254"/>
    <p:sldId id="1033" r:id="rId255"/>
    <p:sldId id="1034" r:id="rId256"/>
    <p:sldId id="1035" r:id="rId257"/>
    <p:sldId id="656" r:id="rId258"/>
    <p:sldId id="1036" r:id="rId259"/>
    <p:sldId id="1037" r:id="rId260"/>
    <p:sldId id="1038" r:id="rId261"/>
    <p:sldId id="1039" r:id="rId262"/>
    <p:sldId id="1040" r:id="rId263"/>
    <p:sldId id="1041" r:id="rId264"/>
    <p:sldId id="1042" r:id="rId265"/>
    <p:sldId id="1043" r:id="rId266"/>
    <p:sldId id="1044" r:id="rId267"/>
    <p:sldId id="1045" r:id="rId268"/>
    <p:sldId id="1046" r:id="rId269"/>
    <p:sldId id="1047" r:id="rId270"/>
    <p:sldId id="1048" r:id="rId271"/>
    <p:sldId id="1049" r:id="rId272"/>
  </p:sldIdLst>
  <p:sldSz cx="12192000" cy="6858000"/>
  <p:notesSz cx="6858000" cy="9144000"/>
  <p:defaultText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HY, Mary" initials="MM" lastIdx="5" clrIdx="0">
    <p:extLst>
      <p:ext uri="{19B8F6BF-5375-455C-9EA6-DF929625EA0E}">
        <p15:presenceInfo xmlns:p15="http://schemas.microsoft.com/office/powerpoint/2012/main" userId="S::mahym@unaids.org::0afd4db8-d624-4195-ad74-d950010a3c7a" providerId="AD"/>
      </p:ext>
    </p:extLst>
  </p:cmAuthor>
  <p:cmAuthor id="2" name="Efren Estacio" initials="EE" lastIdx="1" clrIdx="1">
    <p:extLst>
      <p:ext uri="{19B8F6BF-5375-455C-9EA6-DF929625EA0E}">
        <p15:presenceInfo xmlns:p15="http://schemas.microsoft.com/office/powerpoint/2012/main" userId="S::fadriquelae@unaids.org::ff09a34f-060c-4ed2-b93c-daeb0194dac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8D085"/>
    <a:srgbClr val="C2B9B3"/>
    <a:srgbClr val="7DC7C0"/>
    <a:srgbClr val="C6E4E2"/>
    <a:srgbClr val="CDC984"/>
    <a:srgbClr val="00A296"/>
    <a:srgbClr val="6AAADE"/>
    <a:srgbClr val="79CDF4"/>
    <a:srgbClr val="007BC4"/>
    <a:srgbClr val="6ECBC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B587A8F-E2B0-31E6-C4C3-F75E5CA490EE}" v="24" dt="2020-11-18T08:42:40.587"/>
    <p1510:client id="{35C99057-ED22-4101-B60E-E0EBE3AAD82A}" v="9" dt="2020-11-10T10:12:26.21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2160"/>
        <p:guide pos="3840"/>
      </p:guideLst>
    </p:cSldViewPr>
  </p:slide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21" Type="http://schemas.openxmlformats.org/officeDocument/2006/relationships/slide" Target="slides/slide11.xml"/><Relationship Id="rId63" Type="http://schemas.openxmlformats.org/officeDocument/2006/relationships/slide" Target="slides/slide53.xml"/><Relationship Id="rId159" Type="http://schemas.openxmlformats.org/officeDocument/2006/relationships/slide" Target="slides/slide149.xml"/><Relationship Id="rId170" Type="http://schemas.openxmlformats.org/officeDocument/2006/relationships/slide" Target="slides/slide160.xml"/><Relationship Id="rId226" Type="http://schemas.openxmlformats.org/officeDocument/2006/relationships/slide" Target="slides/slide216.xml"/><Relationship Id="rId268" Type="http://schemas.openxmlformats.org/officeDocument/2006/relationships/slide" Target="slides/slide258.xml"/><Relationship Id="rId32" Type="http://schemas.openxmlformats.org/officeDocument/2006/relationships/slide" Target="slides/slide22.xml"/><Relationship Id="rId74" Type="http://schemas.openxmlformats.org/officeDocument/2006/relationships/slide" Target="slides/slide64.xml"/><Relationship Id="rId128" Type="http://schemas.openxmlformats.org/officeDocument/2006/relationships/slide" Target="slides/slide118.xml"/><Relationship Id="rId5" Type="http://schemas.openxmlformats.org/officeDocument/2006/relationships/slideMaster" Target="slideMasters/slideMaster2.xml"/><Relationship Id="rId181" Type="http://schemas.openxmlformats.org/officeDocument/2006/relationships/slide" Target="slides/slide171.xml"/><Relationship Id="rId237" Type="http://schemas.openxmlformats.org/officeDocument/2006/relationships/slide" Target="slides/slide227.xml"/><Relationship Id="rId258" Type="http://schemas.openxmlformats.org/officeDocument/2006/relationships/slide" Target="slides/slide248.xml"/><Relationship Id="rId279" Type="http://schemas.microsoft.com/office/2015/10/relationships/revisionInfo" Target="revisionInfo.xml"/><Relationship Id="rId22" Type="http://schemas.openxmlformats.org/officeDocument/2006/relationships/slide" Target="slides/slide12.xml"/><Relationship Id="rId43" Type="http://schemas.openxmlformats.org/officeDocument/2006/relationships/slide" Target="slides/slide33.xml"/><Relationship Id="rId64" Type="http://schemas.openxmlformats.org/officeDocument/2006/relationships/slide" Target="slides/slide54.xml"/><Relationship Id="rId118" Type="http://schemas.openxmlformats.org/officeDocument/2006/relationships/slide" Target="slides/slide108.xml"/><Relationship Id="rId139" Type="http://schemas.openxmlformats.org/officeDocument/2006/relationships/slide" Target="slides/slide129.xml"/><Relationship Id="rId85" Type="http://schemas.openxmlformats.org/officeDocument/2006/relationships/slide" Target="slides/slide75.xml"/><Relationship Id="rId150" Type="http://schemas.openxmlformats.org/officeDocument/2006/relationships/slide" Target="slides/slide140.xml"/><Relationship Id="rId171" Type="http://schemas.openxmlformats.org/officeDocument/2006/relationships/slide" Target="slides/slide161.xml"/><Relationship Id="rId192" Type="http://schemas.openxmlformats.org/officeDocument/2006/relationships/slide" Target="slides/slide182.xml"/><Relationship Id="rId206" Type="http://schemas.openxmlformats.org/officeDocument/2006/relationships/slide" Target="slides/slide196.xml"/><Relationship Id="rId227" Type="http://schemas.openxmlformats.org/officeDocument/2006/relationships/slide" Target="slides/slide217.xml"/><Relationship Id="rId248" Type="http://schemas.openxmlformats.org/officeDocument/2006/relationships/slide" Target="slides/slide238.xml"/><Relationship Id="rId269" Type="http://schemas.openxmlformats.org/officeDocument/2006/relationships/slide" Target="slides/slide259.xml"/><Relationship Id="rId12" Type="http://schemas.openxmlformats.org/officeDocument/2006/relationships/slide" Target="slides/slide2.xml"/><Relationship Id="rId33" Type="http://schemas.openxmlformats.org/officeDocument/2006/relationships/slide" Target="slides/slide23.xml"/><Relationship Id="rId108" Type="http://schemas.openxmlformats.org/officeDocument/2006/relationships/slide" Target="slides/slide98.xml"/><Relationship Id="rId129" Type="http://schemas.openxmlformats.org/officeDocument/2006/relationships/slide" Target="slides/slide119.xml"/><Relationship Id="rId54" Type="http://schemas.openxmlformats.org/officeDocument/2006/relationships/slide" Target="slides/slide44.xml"/><Relationship Id="rId75" Type="http://schemas.openxmlformats.org/officeDocument/2006/relationships/slide" Target="slides/slide65.xml"/><Relationship Id="rId96" Type="http://schemas.openxmlformats.org/officeDocument/2006/relationships/slide" Target="slides/slide86.xml"/><Relationship Id="rId140" Type="http://schemas.openxmlformats.org/officeDocument/2006/relationships/slide" Target="slides/slide130.xml"/><Relationship Id="rId161" Type="http://schemas.openxmlformats.org/officeDocument/2006/relationships/slide" Target="slides/slide151.xml"/><Relationship Id="rId182" Type="http://schemas.openxmlformats.org/officeDocument/2006/relationships/slide" Target="slides/slide172.xml"/><Relationship Id="rId217" Type="http://schemas.openxmlformats.org/officeDocument/2006/relationships/slide" Target="slides/slide207.xml"/><Relationship Id="rId6" Type="http://schemas.openxmlformats.org/officeDocument/2006/relationships/slideMaster" Target="slideMasters/slideMaster3.xml"/><Relationship Id="rId238" Type="http://schemas.openxmlformats.org/officeDocument/2006/relationships/slide" Target="slides/slide228.xml"/><Relationship Id="rId259" Type="http://schemas.openxmlformats.org/officeDocument/2006/relationships/slide" Target="slides/slide249.xml"/><Relationship Id="rId23" Type="http://schemas.openxmlformats.org/officeDocument/2006/relationships/slide" Target="slides/slide13.xml"/><Relationship Id="rId119" Type="http://schemas.openxmlformats.org/officeDocument/2006/relationships/slide" Target="slides/slide109.xml"/><Relationship Id="rId270" Type="http://schemas.openxmlformats.org/officeDocument/2006/relationships/slide" Target="slides/slide260.xml"/><Relationship Id="rId44" Type="http://schemas.openxmlformats.org/officeDocument/2006/relationships/slide" Target="slides/slide34.xml"/><Relationship Id="rId65" Type="http://schemas.openxmlformats.org/officeDocument/2006/relationships/slide" Target="slides/slide55.xml"/><Relationship Id="rId86" Type="http://schemas.openxmlformats.org/officeDocument/2006/relationships/slide" Target="slides/slide76.xml"/><Relationship Id="rId130" Type="http://schemas.openxmlformats.org/officeDocument/2006/relationships/slide" Target="slides/slide120.xml"/><Relationship Id="rId151" Type="http://schemas.openxmlformats.org/officeDocument/2006/relationships/slide" Target="slides/slide141.xml"/><Relationship Id="rId172" Type="http://schemas.openxmlformats.org/officeDocument/2006/relationships/slide" Target="slides/slide162.xml"/><Relationship Id="rId193" Type="http://schemas.openxmlformats.org/officeDocument/2006/relationships/slide" Target="slides/slide183.xml"/><Relationship Id="rId207" Type="http://schemas.openxmlformats.org/officeDocument/2006/relationships/slide" Target="slides/slide197.xml"/><Relationship Id="rId228" Type="http://schemas.openxmlformats.org/officeDocument/2006/relationships/slide" Target="slides/slide218.xml"/><Relationship Id="rId249" Type="http://schemas.openxmlformats.org/officeDocument/2006/relationships/slide" Target="slides/slide239.xml"/><Relationship Id="rId13" Type="http://schemas.openxmlformats.org/officeDocument/2006/relationships/slide" Target="slides/slide3.xml"/><Relationship Id="rId109" Type="http://schemas.openxmlformats.org/officeDocument/2006/relationships/slide" Target="slides/slide99.xml"/><Relationship Id="rId260" Type="http://schemas.openxmlformats.org/officeDocument/2006/relationships/slide" Target="slides/slide250.xml"/><Relationship Id="rId34" Type="http://schemas.openxmlformats.org/officeDocument/2006/relationships/slide" Target="slides/slide24.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20" Type="http://schemas.openxmlformats.org/officeDocument/2006/relationships/slide" Target="slides/slide110.xml"/><Relationship Id="rId141" Type="http://schemas.openxmlformats.org/officeDocument/2006/relationships/slide" Target="slides/slide131.xml"/><Relationship Id="rId7" Type="http://schemas.openxmlformats.org/officeDocument/2006/relationships/slideMaster" Target="slideMasters/slideMaster4.xml"/><Relationship Id="rId162" Type="http://schemas.openxmlformats.org/officeDocument/2006/relationships/slide" Target="slides/slide152.xml"/><Relationship Id="rId183" Type="http://schemas.openxmlformats.org/officeDocument/2006/relationships/slide" Target="slides/slide173.xml"/><Relationship Id="rId218" Type="http://schemas.openxmlformats.org/officeDocument/2006/relationships/slide" Target="slides/slide208.xml"/><Relationship Id="rId239" Type="http://schemas.openxmlformats.org/officeDocument/2006/relationships/slide" Target="slides/slide229.xml"/><Relationship Id="rId250" Type="http://schemas.openxmlformats.org/officeDocument/2006/relationships/slide" Target="slides/slide240.xml"/><Relationship Id="rId271" Type="http://schemas.openxmlformats.org/officeDocument/2006/relationships/slide" Target="slides/slide261.xml"/><Relationship Id="rId24" Type="http://schemas.openxmlformats.org/officeDocument/2006/relationships/slide" Target="slides/slide14.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31" Type="http://schemas.openxmlformats.org/officeDocument/2006/relationships/slide" Target="slides/slide121.xml"/><Relationship Id="rId152" Type="http://schemas.openxmlformats.org/officeDocument/2006/relationships/slide" Target="slides/slide142.xml"/><Relationship Id="rId173" Type="http://schemas.openxmlformats.org/officeDocument/2006/relationships/slide" Target="slides/slide163.xml"/><Relationship Id="rId194" Type="http://schemas.openxmlformats.org/officeDocument/2006/relationships/slide" Target="slides/slide184.xml"/><Relationship Id="rId208" Type="http://schemas.openxmlformats.org/officeDocument/2006/relationships/slide" Target="slides/slide198.xml"/><Relationship Id="rId229" Type="http://schemas.openxmlformats.org/officeDocument/2006/relationships/slide" Target="slides/slide219.xml"/><Relationship Id="rId240" Type="http://schemas.openxmlformats.org/officeDocument/2006/relationships/slide" Target="slides/slide230.xml"/><Relationship Id="rId261" Type="http://schemas.openxmlformats.org/officeDocument/2006/relationships/slide" Target="slides/slide251.xml"/><Relationship Id="rId14" Type="http://schemas.openxmlformats.org/officeDocument/2006/relationships/slide" Target="slides/slide4.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8" Type="http://schemas.openxmlformats.org/officeDocument/2006/relationships/slideMaster" Target="slideMasters/slideMaster5.xml"/><Relationship Id="rId98" Type="http://schemas.openxmlformats.org/officeDocument/2006/relationships/slide" Target="slides/slide88.xml"/><Relationship Id="rId121" Type="http://schemas.openxmlformats.org/officeDocument/2006/relationships/slide" Target="slides/slide111.xml"/><Relationship Id="rId142" Type="http://schemas.openxmlformats.org/officeDocument/2006/relationships/slide" Target="slides/slide132.xml"/><Relationship Id="rId163" Type="http://schemas.openxmlformats.org/officeDocument/2006/relationships/slide" Target="slides/slide153.xml"/><Relationship Id="rId184" Type="http://schemas.openxmlformats.org/officeDocument/2006/relationships/slide" Target="slides/slide174.xml"/><Relationship Id="rId219" Type="http://schemas.openxmlformats.org/officeDocument/2006/relationships/slide" Target="slides/slide209.xml"/><Relationship Id="rId230" Type="http://schemas.openxmlformats.org/officeDocument/2006/relationships/slide" Target="slides/slide220.xml"/><Relationship Id="rId251" Type="http://schemas.openxmlformats.org/officeDocument/2006/relationships/slide" Target="slides/slide241.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272" Type="http://schemas.openxmlformats.org/officeDocument/2006/relationships/slide" Target="slides/slide262.xml"/><Relationship Id="rId88" Type="http://schemas.openxmlformats.org/officeDocument/2006/relationships/slide" Target="slides/slide78.xml"/><Relationship Id="rId111" Type="http://schemas.openxmlformats.org/officeDocument/2006/relationships/slide" Target="slides/slide101.xml"/><Relationship Id="rId132" Type="http://schemas.openxmlformats.org/officeDocument/2006/relationships/slide" Target="slides/slide122.xml"/><Relationship Id="rId153" Type="http://schemas.openxmlformats.org/officeDocument/2006/relationships/slide" Target="slides/slide143.xml"/><Relationship Id="rId174" Type="http://schemas.openxmlformats.org/officeDocument/2006/relationships/slide" Target="slides/slide164.xml"/><Relationship Id="rId195" Type="http://schemas.openxmlformats.org/officeDocument/2006/relationships/slide" Target="slides/slide185.xml"/><Relationship Id="rId209" Type="http://schemas.openxmlformats.org/officeDocument/2006/relationships/slide" Target="slides/slide199.xml"/><Relationship Id="rId220" Type="http://schemas.openxmlformats.org/officeDocument/2006/relationships/slide" Target="slides/slide210.xml"/><Relationship Id="rId241" Type="http://schemas.openxmlformats.org/officeDocument/2006/relationships/slide" Target="slides/slide231.xml"/><Relationship Id="rId15" Type="http://schemas.openxmlformats.org/officeDocument/2006/relationships/slide" Target="slides/slide5.xml"/><Relationship Id="rId36" Type="http://schemas.openxmlformats.org/officeDocument/2006/relationships/slide" Target="slides/slide26.xml"/><Relationship Id="rId57" Type="http://schemas.openxmlformats.org/officeDocument/2006/relationships/slide" Target="slides/slide47.xml"/><Relationship Id="rId262" Type="http://schemas.openxmlformats.org/officeDocument/2006/relationships/slide" Target="slides/slide252.xml"/><Relationship Id="rId78" Type="http://schemas.openxmlformats.org/officeDocument/2006/relationships/slide" Target="slides/slide68.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43" Type="http://schemas.openxmlformats.org/officeDocument/2006/relationships/slide" Target="slides/slide133.xml"/><Relationship Id="rId164" Type="http://schemas.openxmlformats.org/officeDocument/2006/relationships/slide" Target="slides/slide154.xml"/><Relationship Id="rId185" Type="http://schemas.openxmlformats.org/officeDocument/2006/relationships/slide" Target="slides/slide175.xml"/><Relationship Id="rId9" Type="http://schemas.openxmlformats.org/officeDocument/2006/relationships/slideMaster" Target="slideMasters/slideMaster6.xml"/><Relationship Id="rId210" Type="http://schemas.openxmlformats.org/officeDocument/2006/relationships/slide" Target="slides/slide200.xml"/><Relationship Id="rId26" Type="http://schemas.openxmlformats.org/officeDocument/2006/relationships/slide" Target="slides/slide16.xml"/><Relationship Id="rId231" Type="http://schemas.openxmlformats.org/officeDocument/2006/relationships/slide" Target="slides/slide221.xml"/><Relationship Id="rId252" Type="http://schemas.openxmlformats.org/officeDocument/2006/relationships/slide" Target="slides/slide242.xml"/><Relationship Id="rId273" Type="http://schemas.openxmlformats.org/officeDocument/2006/relationships/notesMaster" Target="notesMasters/notesMaster1.xml"/><Relationship Id="rId47" Type="http://schemas.openxmlformats.org/officeDocument/2006/relationships/slide" Target="slides/slide37.xml"/><Relationship Id="rId68" Type="http://schemas.openxmlformats.org/officeDocument/2006/relationships/slide" Target="slides/slide58.xml"/><Relationship Id="rId89" Type="http://schemas.openxmlformats.org/officeDocument/2006/relationships/slide" Target="slides/slide79.xml"/><Relationship Id="rId112" Type="http://schemas.openxmlformats.org/officeDocument/2006/relationships/slide" Target="slides/slide102.xml"/><Relationship Id="rId133" Type="http://schemas.openxmlformats.org/officeDocument/2006/relationships/slide" Target="slides/slide123.xml"/><Relationship Id="rId154" Type="http://schemas.openxmlformats.org/officeDocument/2006/relationships/slide" Target="slides/slide144.xml"/><Relationship Id="rId175" Type="http://schemas.openxmlformats.org/officeDocument/2006/relationships/slide" Target="slides/slide165.xml"/><Relationship Id="rId196" Type="http://schemas.openxmlformats.org/officeDocument/2006/relationships/slide" Target="slides/slide186.xml"/><Relationship Id="rId200" Type="http://schemas.openxmlformats.org/officeDocument/2006/relationships/slide" Target="slides/slide190.xml"/><Relationship Id="rId16" Type="http://schemas.openxmlformats.org/officeDocument/2006/relationships/slide" Target="slides/slide6.xml"/><Relationship Id="rId221" Type="http://schemas.openxmlformats.org/officeDocument/2006/relationships/slide" Target="slides/slide211.xml"/><Relationship Id="rId242" Type="http://schemas.openxmlformats.org/officeDocument/2006/relationships/slide" Target="slides/slide232.xml"/><Relationship Id="rId263" Type="http://schemas.openxmlformats.org/officeDocument/2006/relationships/slide" Target="slides/slide253.xml"/><Relationship Id="rId37" Type="http://schemas.openxmlformats.org/officeDocument/2006/relationships/slide" Target="slides/slide27.xml"/><Relationship Id="rId58" Type="http://schemas.openxmlformats.org/officeDocument/2006/relationships/slide" Target="slides/slide48.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44" Type="http://schemas.openxmlformats.org/officeDocument/2006/relationships/slide" Target="slides/slide134.xml"/><Relationship Id="rId90" Type="http://schemas.openxmlformats.org/officeDocument/2006/relationships/slide" Target="slides/slide80.xml"/><Relationship Id="rId165" Type="http://schemas.openxmlformats.org/officeDocument/2006/relationships/slide" Target="slides/slide155.xml"/><Relationship Id="rId186" Type="http://schemas.openxmlformats.org/officeDocument/2006/relationships/slide" Target="slides/slide176.xml"/><Relationship Id="rId211" Type="http://schemas.openxmlformats.org/officeDocument/2006/relationships/slide" Target="slides/slide201.xml"/><Relationship Id="rId232" Type="http://schemas.openxmlformats.org/officeDocument/2006/relationships/slide" Target="slides/slide222.xml"/><Relationship Id="rId253" Type="http://schemas.openxmlformats.org/officeDocument/2006/relationships/slide" Target="slides/slide243.xml"/><Relationship Id="rId274" Type="http://schemas.openxmlformats.org/officeDocument/2006/relationships/commentAuthors" Target="commentAuthors.xml"/><Relationship Id="rId27" Type="http://schemas.openxmlformats.org/officeDocument/2006/relationships/slide" Target="slides/slide17.xml"/><Relationship Id="rId48" Type="http://schemas.openxmlformats.org/officeDocument/2006/relationships/slide" Target="slides/slide38.xml"/><Relationship Id="rId69" Type="http://schemas.openxmlformats.org/officeDocument/2006/relationships/slide" Target="slides/slide59.xml"/><Relationship Id="rId113" Type="http://schemas.openxmlformats.org/officeDocument/2006/relationships/slide" Target="slides/slide103.xml"/><Relationship Id="rId134" Type="http://schemas.openxmlformats.org/officeDocument/2006/relationships/slide" Target="slides/slide124.xml"/><Relationship Id="rId80" Type="http://schemas.openxmlformats.org/officeDocument/2006/relationships/slide" Target="slides/slide70.xml"/><Relationship Id="rId155" Type="http://schemas.openxmlformats.org/officeDocument/2006/relationships/slide" Target="slides/slide145.xml"/><Relationship Id="rId176" Type="http://schemas.openxmlformats.org/officeDocument/2006/relationships/slide" Target="slides/slide166.xml"/><Relationship Id="rId197" Type="http://schemas.openxmlformats.org/officeDocument/2006/relationships/slide" Target="slides/slide187.xml"/><Relationship Id="rId201" Type="http://schemas.openxmlformats.org/officeDocument/2006/relationships/slide" Target="slides/slide191.xml"/><Relationship Id="rId222" Type="http://schemas.openxmlformats.org/officeDocument/2006/relationships/slide" Target="slides/slide212.xml"/><Relationship Id="rId243" Type="http://schemas.openxmlformats.org/officeDocument/2006/relationships/slide" Target="slides/slide233.xml"/><Relationship Id="rId264" Type="http://schemas.openxmlformats.org/officeDocument/2006/relationships/slide" Target="slides/slide254.xml"/><Relationship Id="rId17" Type="http://schemas.openxmlformats.org/officeDocument/2006/relationships/slide" Target="slides/slide7.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24" Type="http://schemas.openxmlformats.org/officeDocument/2006/relationships/slide" Target="slides/slide114.xml"/><Relationship Id="rId70" Type="http://schemas.openxmlformats.org/officeDocument/2006/relationships/slide" Target="slides/slide60.xml"/><Relationship Id="rId91" Type="http://schemas.openxmlformats.org/officeDocument/2006/relationships/slide" Target="slides/slide81.xml"/><Relationship Id="rId145" Type="http://schemas.openxmlformats.org/officeDocument/2006/relationships/slide" Target="slides/slide135.xml"/><Relationship Id="rId166" Type="http://schemas.openxmlformats.org/officeDocument/2006/relationships/slide" Target="slides/slide156.xml"/><Relationship Id="rId187" Type="http://schemas.openxmlformats.org/officeDocument/2006/relationships/slide" Target="slides/slide177.xml"/><Relationship Id="rId1" Type="http://schemas.openxmlformats.org/officeDocument/2006/relationships/customXml" Target="../customXml/item1.xml"/><Relationship Id="rId212" Type="http://schemas.openxmlformats.org/officeDocument/2006/relationships/slide" Target="slides/slide202.xml"/><Relationship Id="rId233" Type="http://schemas.openxmlformats.org/officeDocument/2006/relationships/slide" Target="slides/slide223.xml"/><Relationship Id="rId254" Type="http://schemas.openxmlformats.org/officeDocument/2006/relationships/slide" Target="slides/slide244.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275" Type="http://schemas.openxmlformats.org/officeDocument/2006/relationships/presProps" Target="presProps.xml"/><Relationship Id="rId60" Type="http://schemas.openxmlformats.org/officeDocument/2006/relationships/slide" Target="slides/slide50.xml"/><Relationship Id="rId81" Type="http://schemas.openxmlformats.org/officeDocument/2006/relationships/slide" Target="slides/slide71.xml"/><Relationship Id="rId135" Type="http://schemas.openxmlformats.org/officeDocument/2006/relationships/slide" Target="slides/slide125.xml"/><Relationship Id="rId156" Type="http://schemas.openxmlformats.org/officeDocument/2006/relationships/slide" Target="slides/slide146.xml"/><Relationship Id="rId177" Type="http://schemas.openxmlformats.org/officeDocument/2006/relationships/slide" Target="slides/slide167.xml"/><Relationship Id="rId198" Type="http://schemas.openxmlformats.org/officeDocument/2006/relationships/slide" Target="slides/slide188.xml"/><Relationship Id="rId202" Type="http://schemas.openxmlformats.org/officeDocument/2006/relationships/slide" Target="slides/slide192.xml"/><Relationship Id="rId223" Type="http://schemas.openxmlformats.org/officeDocument/2006/relationships/slide" Target="slides/slide213.xml"/><Relationship Id="rId244" Type="http://schemas.openxmlformats.org/officeDocument/2006/relationships/slide" Target="slides/slide234.xml"/><Relationship Id="rId18" Type="http://schemas.openxmlformats.org/officeDocument/2006/relationships/slide" Target="slides/slide8.xml"/><Relationship Id="rId39" Type="http://schemas.openxmlformats.org/officeDocument/2006/relationships/slide" Target="slides/slide29.xml"/><Relationship Id="rId265" Type="http://schemas.openxmlformats.org/officeDocument/2006/relationships/slide" Target="slides/slide255.xml"/><Relationship Id="rId50" Type="http://schemas.openxmlformats.org/officeDocument/2006/relationships/slide" Target="slides/slide40.xml"/><Relationship Id="rId104" Type="http://schemas.openxmlformats.org/officeDocument/2006/relationships/slide" Target="slides/slide94.xml"/><Relationship Id="rId125" Type="http://schemas.openxmlformats.org/officeDocument/2006/relationships/slide" Target="slides/slide115.xml"/><Relationship Id="rId146" Type="http://schemas.openxmlformats.org/officeDocument/2006/relationships/slide" Target="slides/slide136.xml"/><Relationship Id="rId167" Type="http://schemas.openxmlformats.org/officeDocument/2006/relationships/slide" Target="slides/slide157.xml"/><Relationship Id="rId188" Type="http://schemas.openxmlformats.org/officeDocument/2006/relationships/slide" Target="slides/slide178.xml"/><Relationship Id="rId71" Type="http://schemas.openxmlformats.org/officeDocument/2006/relationships/slide" Target="slides/slide61.xml"/><Relationship Id="rId92" Type="http://schemas.openxmlformats.org/officeDocument/2006/relationships/slide" Target="slides/slide82.xml"/><Relationship Id="rId213" Type="http://schemas.openxmlformats.org/officeDocument/2006/relationships/slide" Target="slides/slide203.xml"/><Relationship Id="rId234" Type="http://schemas.openxmlformats.org/officeDocument/2006/relationships/slide" Target="slides/slide224.xml"/><Relationship Id="rId2" Type="http://schemas.openxmlformats.org/officeDocument/2006/relationships/customXml" Target="../customXml/item2.xml"/><Relationship Id="rId29" Type="http://schemas.openxmlformats.org/officeDocument/2006/relationships/slide" Target="slides/slide19.xml"/><Relationship Id="rId255" Type="http://schemas.openxmlformats.org/officeDocument/2006/relationships/slide" Target="slides/slide245.xml"/><Relationship Id="rId276" Type="http://schemas.openxmlformats.org/officeDocument/2006/relationships/viewProps" Target="viewProps.xml"/><Relationship Id="rId40" Type="http://schemas.openxmlformats.org/officeDocument/2006/relationships/slide" Target="slides/slide30.xml"/><Relationship Id="rId115" Type="http://schemas.openxmlformats.org/officeDocument/2006/relationships/slide" Target="slides/slide105.xml"/><Relationship Id="rId136" Type="http://schemas.openxmlformats.org/officeDocument/2006/relationships/slide" Target="slides/slide126.xml"/><Relationship Id="rId157" Type="http://schemas.openxmlformats.org/officeDocument/2006/relationships/slide" Target="slides/slide147.xml"/><Relationship Id="rId178" Type="http://schemas.openxmlformats.org/officeDocument/2006/relationships/slide" Target="slides/slide168.xml"/><Relationship Id="rId61" Type="http://schemas.openxmlformats.org/officeDocument/2006/relationships/slide" Target="slides/slide51.xml"/><Relationship Id="rId82" Type="http://schemas.openxmlformats.org/officeDocument/2006/relationships/slide" Target="slides/slide72.xml"/><Relationship Id="rId199" Type="http://schemas.openxmlformats.org/officeDocument/2006/relationships/slide" Target="slides/slide189.xml"/><Relationship Id="rId203" Type="http://schemas.openxmlformats.org/officeDocument/2006/relationships/slide" Target="slides/slide193.xml"/><Relationship Id="rId19" Type="http://schemas.openxmlformats.org/officeDocument/2006/relationships/slide" Target="slides/slide9.xml"/><Relationship Id="rId224" Type="http://schemas.openxmlformats.org/officeDocument/2006/relationships/slide" Target="slides/slide214.xml"/><Relationship Id="rId245" Type="http://schemas.openxmlformats.org/officeDocument/2006/relationships/slide" Target="slides/slide235.xml"/><Relationship Id="rId266" Type="http://schemas.openxmlformats.org/officeDocument/2006/relationships/slide" Target="slides/slide256.xml"/><Relationship Id="rId30" Type="http://schemas.openxmlformats.org/officeDocument/2006/relationships/slide" Target="slides/slide2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168" Type="http://schemas.openxmlformats.org/officeDocument/2006/relationships/slide" Target="slides/slide158.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189" Type="http://schemas.openxmlformats.org/officeDocument/2006/relationships/slide" Target="slides/slide179.xml"/><Relationship Id="rId3" Type="http://schemas.openxmlformats.org/officeDocument/2006/relationships/customXml" Target="../customXml/item3.xml"/><Relationship Id="rId214" Type="http://schemas.openxmlformats.org/officeDocument/2006/relationships/slide" Target="slides/slide204.xml"/><Relationship Id="rId235" Type="http://schemas.openxmlformats.org/officeDocument/2006/relationships/slide" Target="slides/slide225.xml"/><Relationship Id="rId256" Type="http://schemas.openxmlformats.org/officeDocument/2006/relationships/slide" Target="slides/slide246.xml"/><Relationship Id="rId277" Type="http://schemas.openxmlformats.org/officeDocument/2006/relationships/theme" Target="theme/theme1.xml"/><Relationship Id="rId116" Type="http://schemas.openxmlformats.org/officeDocument/2006/relationships/slide" Target="slides/slide106.xml"/><Relationship Id="rId137" Type="http://schemas.openxmlformats.org/officeDocument/2006/relationships/slide" Target="slides/slide127.xml"/><Relationship Id="rId158" Type="http://schemas.openxmlformats.org/officeDocument/2006/relationships/slide" Target="slides/slide148.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179" Type="http://schemas.openxmlformats.org/officeDocument/2006/relationships/slide" Target="slides/slide169.xml"/><Relationship Id="rId190" Type="http://schemas.openxmlformats.org/officeDocument/2006/relationships/slide" Target="slides/slide180.xml"/><Relationship Id="rId204" Type="http://schemas.openxmlformats.org/officeDocument/2006/relationships/slide" Target="slides/slide194.xml"/><Relationship Id="rId225" Type="http://schemas.openxmlformats.org/officeDocument/2006/relationships/slide" Target="slides/slide215.xml"/><Relationship Id="rId246" Type="http://schemas.openxmlformats.org/officeDocument/2006/relationships/slide" Target="slides/slide236.xml"/><Relationship Id="rId267" Type="http://schemas.openxmlformats.org/officeDocument/2006/relationships/slide" Target="slides/slide257.xml"/><Relationship Id="rId106" Type="http://schemas.openxmlformats.org/officeDocument/2006/relationships/slide" Target="slides/slide96.xml"/><Relationship Id="rId127" Type="http://schemas.openxmlformats.org/officeDocument/2006/relationships/slide" Target="slides/slide117.xml"/><Relationship Id="rId10" Type="http://schemas.openxmlformats.org/officeDocument/2006/relationships/slideMaster" Target="slideMasters/slideMaster7.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94" Type="http://schemas.openxmlformats.org/officeDocument/2006/relationships/slide" Target="slides/slide84.xml"/><Relationship Id="rId148" Type="http://schemas.openxmlformats.org/officeDocument/2006/relationships/slide" Target="slides/slide138.xml"/><Relationship Id="rId169" Type="http://schemas.openxmlformats.org/officeDocument/2006/relationships/slide" Target="slides/slide159.xml"/><Relationship Id="rId4" Type="http://schemas.openxmlformats.org/officeDocument/2006/relationships/slideMaster" Target="slideMasters/slideMaster1.xml"/><Relationship Id="rId180" Type="http://schemas.openxmlformats.org/officeDocument/2006/relationships/slide" Target="slides/slide170.xml"/><Relationship Id="rId215" Type="http://schemas.openxmlformats.org/officeDocument/2006/relationships/slide" Target="slides/slide205.xml"/><Relationship Id="rId236" Type="http://schemas.openxmlformats.org/officeDocument/2006/relationships/slide" Target="slides/slide226.xml"/><Relationship Id="rId257" Type="http://schemas.openxmlformats.org/officeDocument/2006/relationships/slide" Target="slides/slide247.xml"/><Relationship Id="rId278" Type="http://schemas.openxmlformats.org/officeDocument/2006/relationships/tableStyles" Target="tableStyles.xml"/><Relationship Id="rId42" Type="http://schemas.openxmlformats.org/officeDocument/2006/relationships/slide" Target="slides/slide32.xml"/><Relationship Id="rId84" Type="http://schemas.openxmlformats.org/officeDocument/2006/relationships/slide" Target="slides/slide74.xml"/><Relationship Id="rId138" Type="http://schemas.openxmlformats.org/officeDocument/2006/relationships/slide" Target="slides/slide128.xml"/><Relationship Id="rId191" Type="http://schemas.openxmlformats.org/officeDocument/2006/relationships/slide" Target="slides/slide181.xml"/><Relationship Id="rId205" Type="http://schemas.openxmlformats.org/officeDocument/2006/relationships/slide" Target="slides/slide195.xml"/><Relationship Id="rId247" Type="http://schemas.openxmlformats.org/officeDocument/2006/relationships/slide" Target="slides/slide237.xml"/><Relationship Id="rId107" Type="http://schemas.openxmlformats.org/officeDocument/2006/relationships/slide" Target="slides/slide97.xml"/><Relationship Id="rId11" Type="http://schemas.openxmlformats.org/officeDocument/2006/relationships/slide" Target="slides/slide1.xml"/><Relationship Id="rId53" Type="http://schemas.openxmlformats.org/officeDocument/2006/relationships/slide" Target="slides/slide43.xml"/><Relationship Id="rId149" Type="http://schemas.openxmlformats.org/officeDocument/2006/relationships/slide" Target="slides/slide139.xml"/><Relationship Id="rId95" Type="http://schemas.openxmlformats.org/officeDocument/2006/relationships/slide" Target="slides/slide85.xml"/><Relationship Id="rId160" Type="http://schemas.openxmlformats.org/officeDocument/2006/relationships/slide" Target="slides/slide150.xml"/><Relationship Id="rId216" Type="http://schemas.openxmlformats.org/officeDocument/2006/relationships/slide" Target="slides/slide206.xml"/></Relationships>
</file>

<file path=ppt/charts/_rels/chart1.xml.rels><?xml version="1.0" encoding="UTF-8" standalone="yes"?>
<Relationships xmlns="http://schemas.openxmlformats.org/package/2006/relationships"><Relationship Id="rId3" Type="http://schemas.openxmlformats.org/officeDocument/2006/relationships/oleObject" Target="https://unaids-my.sharepoint.com/personal/fadriquelae_unaids_org/Documents/Desktop/GR2020/Figure%20X_X%20HIV%20testing%20cascade%20by%20region.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unaids-my.sharepoint.com/personal/fadriquelae_unaids_org/Documents/Desktop/GR2020/Figure%20X_X%20HIV%20testing%20cascade%20by%20region.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1.xml"/><Relationship Id="rId4" Type="http://schemas.openxmlformats.org/officeDocument/2006/relationships/package" Target="../embeddings/Microsoft_Excel_Worksheet_35A_B63248F4.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_373_182D0B6F.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_391_645C58F.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'Fig 4.2 (3)'!$B$15</c:f>
              <c:strCache>
                <c:ptCount val="1"/>
                <c:pt idx="0">
                  <c:v>People living with HIV who know their status</c:v>
                </c:pt>
              </c:strCache>
            </c:strRef>
          </c:tx>
          <c:spPr>
            <a:solidFill>
              <a:srgbClr val="F47E55"/>
            </a:solidFill>
            <a:ln w="3175">
              <a:solidFill>
                <a:schemeClr val="bg1"/>
              </a:solidFill>
            </a:ln>
            <a:effectLst/>
          </c:spPr>
          <c:invertIfNegative val="0"/>
          <c:errBars>
            <c:errBarType val="both"/>
            <c:errValType val="cust"/>
            <c:noEndCap val="0"/>
            <c:plus>
              <c:numRef>
                <c:f>'Fig 4.2 (3)'!$D$16:$D$30</c:f>
                <c:numCache>
                  <c:formatCode>General</c:formatCode>
                  <c:ptCount val="15"/>
                  <c:pt idx="0">
                    <c:v>18</c:v>
                  </c:pt>
                  <c:pt idx="2">
                    <c:v>18</c:v>
                  </c:pt>
                  <c:pt idx="4">
                    <c:v>10</c:v>
                  </c:pt>
                  <c:pt idx="6">
                    <c:v>9</c:v>
                  </c:pt>
                  <c:pt idx="8">
                    <c:v>23</c:v>
                  </c:pt>
                  <c:pt idx="10">
                    <c:v>34</c:v>
                  </c:pt>
                  <c:pt idx="12">
                    <c:v>19</c:v>
                  </c:pt>
                  <c:pt idx="14">
                    <c:v>12</c:v>
                  </c:pt>
                </c:numCache>
              </c:numRef>
            </c:plus>
            <c:minus>
              <c:numRef>
                <c:f>'Fig 4.2 (3)'!$C$16:$C$30</c:f>
                <c:numCache>
                  <c:formatCode>General</c:formatCode>
                  <c:ptCount val="15"/>
                  <c:pt idx="0">
                    <c:v>19</c:v>
                  </c:pt>
                  <c:pt idx="2">
                    <c:v>14</c:v>
                  </c:pt>
                  <c:pt idx="4">
                    <c:v>10</c:v>
                  </c:pt>
                  <c:pt idx="6">
                    <c:v>9</c:v>
                  </c:pt>
                  <c:pt idx="8">
                    <c:v>27</c:v>
                  </c:pt>
                  <c:pt idx="10">
                    <c:v>16</c:v>
                  </c:pt>
                  <c:pt idx="12">
                    <c:v>14</c:v>
                  </c:pt>
                  <c:pt idx="14">
                    <c:v>18</c:v>
                  </c:pt>
                </c:numCache>
              </c:numRef>
            </c:minus>
            <c:spPr>
              <a:noFill/>
              <a:ln w="3175" cap="flat" cmpd="sng" algn="ctr">
                <a:solidFill>
                  <a:schemeClr val="tx1">
                    <a:lumMod val="65000"/>
                    <a:lumOff val="35000"/>
                  </a:schemeClr>
                </a:solidFill>
                <a:round/>
              </a:ln>
              <a:effectLst/>
            </c:spPr>
          </c:errBars>
          <c:cat>
            <c:strRef>
              <c:f>'Fig 4.2 (3)'!$A$16:$A$30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(3)'!$B$16:$B$30</c:f>
              <c:numCache>
                <c:formatCode>General</c:formatCode>
                <c:ptCount val="15"/>
                <c:pt idx="0" formatCode="0">
                  <c:v>74.648264577335027</c:v>
                </c:pt>
                <c:pt idx="2" formatCode="0">
                  <c:v>77.185720644404881</c:v>
                </c:pt>
                <c:pt idx="4" formatCode="0">
                  <c:v>87.515697440952295</c:v>
                </c:pt>
                <c:pt idx="6" formatCode="0">
                  <c:v>70.497878851056868</c:v>
                </c:pt>
                <c:pt idx="8" formatCode="0">
                  <c:v>76.989571045801441</c:v>
                </c:pt>
                <c:pt idx="10" formatCode="0">
                  <c:v>52.114024594605247</c:v>
                </c:pt>
                <c:pt idx="12" formatCode="0">
                  <c:v>68.111276952273613</c:v>
                </c:pt>
                <c:pt idx="14" formatCode="0">
                  <c:v>88.287850469011957</c:v>
                </c:pt>
              </c:numCache>
            </c:numRef>
          </c:val>
          <c:extLst>
            <c:ext xmlns:c16="http://schemas.microsoft.com/office/drawing/2014/chart" uri="{C3380CC4-5D6E-409C-BE32-E72D297353CC}">
              <c16:uniqueId val="{00000000-7FC7-4B85-9591-63550D5F3A7C}"/>
            </c:ext>
          </c:extLst>
        </c:ser>
        <c:ser>
          <c:idx val="1"/>
          <c:order val="1"/>
          <c:tx>
            <c:strRef>
              <c:f>'Fig 4.2 (3)'!$F$15</c:f>
              <c:strCache>
                <c:ptCount val="1"/>
                <c:pt idx="0">
                  <c:v>People living with HIV on treatment </c:v>
                </c:pt>
              </c:strCache>
            </c:strRef>
          </c:tx>
          <c:spPr>
            <a:solidFill>
              <a:srgbClr val="CDC984"/>
            </a:solidFill>
            <a:ln w="3175">
              <a:solidFill>
                <a:schemeClr val="bg1"/>
              </a:solidFill>
            </a:ln>
            <a:effectLst/>
          </c:spPr>
          <c:invertIfNegative val="0"/>
          <c:errBars>
            <c:errBarType val="both"/>
            <c:errValType val="cust"/>
            <c:noEndCap val="0"/>
            <c:plus>
              <c:numRef>
                <c:f>'Fig 4.2 (3)'!$H$16:$H$30</c:f>
                <c:numCache>
                  <c:formatCode>General</c:formatCode>
                  <c:ptCount val="15"/>
                  <c:pt idx="0">
                    <c:v>20</c:v>
                  </c:pt>
                  <c:pt idx="2">
                    <c:v>9</c:v>
                  </c:pt>
                  <c:pt idx="4">
                    <c:v>9</c:v>
                  </c:pt>
                  <c:pt idx="6">
                    <c:v>8</c:v>
                  </c:pt>
                  <c:pt idx="8">
                    <c:v>22</c:v>
                  </c:pt>
                  <c:pt idx="10">
                    <c:v>27</c:v>
                  </c:pt>
                  <c:pt idx="12">
                    <c:v>15</c:v>
                  </c:pt>
                  <c:pt idx="14">
                    <c:v>8</c:v>
                  </c:pt>
                </c:numCache>
              </c:numRef>
            </c:plus>
            <c:minus>
              <c:numRef>
                <c:f>'Fig 4.2 (3)'!$G$16:$G$30</c:f>
                <c:numCache>
                  <c:formatCode>General</c:formatCode>
                  <c:ptCount val="15"/>
                  <c:pt idx="0">
                    <c:v>22</c:v>
                  </c:pt>
                  <c:pt idx="2">
                    <c:v>17</c:v>
                  </c:pt>
                  <c:pt idx="4">
                    <c:v>12</c:v>
                  </c:pt>
                  <c:pt idx="6">
                    <c:v>11</c:v>
                  </c:pt>
                  <c:pt idx="8">
                    <c:v>28</c:v>
                  </c:pt>
                  <c:pt idx="10">
                    <c:v>25</c:v>
                  </c:pt>
                  <c:pt idx="12">
                    <c:v>20</c:v>
                  </c:pt>
                  <c:pt idx="14">
                    <c:v>22</c:v>
                  </c:pt>
                </c:numCache>
              </c:numRef>
            </c:minus>
            <c:spPr>
              <a:noFill/>
              <a:ln w="3175" cap="flat" cmpd="sng" algn="ctr">
                <a:solidFill>
                  <a:schemeClr val="tx1">
                    <a:lumMod val="65000"/>
                    <a:lumOff val="35000"/>
                  </a:schemeClr>
                </a:solidFill>
                <a:round/>
              </a:ln>
              <a:effectLst/>
            </c:spPr>
          </c:errBars>
          <c:cat>
            <c:strRef>
              <c:f>'Fig 4.2 (3)'!$A$16:$A$30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(3)'!$F$16:$F$30</c:f>
              <c:numCache>
                <c:formatCode>General</c:formatCode>
                <c:ptCount val="15"/>
                <c:pt idx="0">
                  <c:v>60</c:v>
                </c:pt>
                <c:pt idx="2">
                  <c:v>63</c:v>
                </c:pt>
                <c:pt idx="4">
                  <c:v>72</c:v>
                </c:pt>
                <c:pt idx="6">
                  <c:v>44</c:v>
                </c:pt>
                <c:pt idx="8">
                  <c:v>60</c:v>
                </c:pt>
                <c:pt idx="10">
                  <c:v>38</c:v>
                </c:pt>
                <c:pt idx="12">
                  <c:v>58</c:v>
                </c:pt>
                <c:pt idx="14">
                  <c:v>81</c:v>
                </c:pt>
              </c:numCache>
            </c:numRef>
          </c:val>
          <c:extLst>
            <c:ext xmlns:c16="http://schemas.microsoft.com/office/drawing/2014/chart" uri="{C3380CC4-5D6E-409C-BE32-E72D297353CC}">
              <c16:uniqueId val="{00000001-7FC7-4B85-9591-63550D5F3A7C}"/>
            </c:ext>
          </c:extLst>
        </c:ser>
        <c:ser>
          <c:idx val="2"/>
          <c:order val="2"/>
          <c:tx>
            <c:strRef>
              <c:f>'Fig 4.2 (3)'!$J$15</c:f>
              <c:strCache>
                <c:ptCount val="1"/>
                <c:pt idx="0">
                  <c:v>People living with HIV who are virally suppressed</c:v>
                </c:pt>
              </c:strCache>
            </c:strRef>
          </c:tx>
          <c:spPr>
            <a:solidFill>
              <a:srgbClr val="FABB9E"/>
            </a:solidFill>
            <a:ln w="3175">
              <a:solidFill>
                <a:schemeClr val="bg1"/>
              </a:solidFill>
            </a:ln>
            <a:effectLst/>
          </c:spPr>
          <c:invertIfNegative val="0"/>
          <c:errBars>
            <c:errBarType val="both"/>
            <c:errValType val="cust"/>
            <c:noEndCap val="0"/>
            <c:plus>
              <c:numRef>
                <c:f>'Fig 4.2 (3)'!$L$16:$L$30</c:f>
                <c:numCache>
                  <c:formatCode>General</c:formatCode>
                  <c:ptCount val="15"/>
                  <c:pt idx="0">
                    <c:v>9</c:v>
                  </c:pt>
                  <c:pt idx="2">
                    <c:v>10</c:v>
                  </c:pt>
                  <c:pt idx="4">
                    <c:v>10</c:v>
                  </c:pt>
                  <c:pt idx="6">
                    <c:v>7</c:v>
                  </c:pt>
                  <c:pt idx="8">
                    <c:v>12</c:v>
                  </c:pt>
                  <c:pt idx="10">
                    <c:v>17</c:v>
                  </c:pt>
                  <c:pt idx="12">
                    <c:v>22</c:v>
                  </c:pt>
                  <c:pt idx="14">
                    <c:v>17</c:v>
                  </c:pt>
                </c:numCache>
              </c:numRef>
            </c:plus>
            <c:minus>
              <c:numRef>
                <c:f>'Fig 4.2 (3)'!$K$16:$K$30</c:f>
                <c:numCache>
                  <c:formatCode>General</c:formatCode>
                  <c:ptCount val="15"/>
                  <c:pt idx="0">
                    <c:v>25</c:v>
                  </c:pt>
                  <c:pt idx="2">
                    <c:v>17</c:v>
                  </c:pt>
                  <c:pt idx="4">
                    <c:v>14</c:v>
                  </c:pt>
                  <c:pt idx="6">
                    <c:v>15</c:v>
                  </c:pt>
                  <c:pt idx="8">
                    <c:v>32</c:v>
                  </c:pt>
                  <c:pt idx="10">
                    <c:v>28</c:v>
                  </c:pt>
                  <c:pt idx="12">
                    <c:v>19</c:v>
                  </c:pt>
                  <c:pt idx="14">
                    <c:v>19</c:v>
                  </c:pt>
                </c:numCache>
              </c:numRef>
            </c:minus>
            <c:spPr>
              <a:noFill/>
              <a:ln w="3175" cap="flat" cmpd="sng" algn="ctr">
                <a:solidFill>
                  <a:schemeClr val="tx1">
                    <a:lumMod val="65000"/>
                    <a:lumOff val="35000"/>
                  </a:schemeClr>
                </a:solidFill>
                <a:round/>
              </a:ln>
              <a:effectLst/>
            </c:spPr>
          </c:errBars>
          <c:cat>
            <c:strRef>
              <c:f>'Fig 4.2 (3)'!$A$16:$A$30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(3)'!$J$16:$J$30</c:f>
              <c:numCache>
                <c:formatCode>General</c:formatCode>
                <c:ptCount val="15"/>
                <c:pt idx="0">
                  <c:v>55</c:v>
                </c:pt>
                <c:pt idx="2">
                  <c:v>50</c:v>
                </c:pt>
                <c:pt idx="4">
                  <c:v>65</c:v>
                </c:pt>
                <c:pt idx="6">
                  <c:v>41</c:v>
                </c:pt>
                <c:pt idx="8">
                  <c:v>53</c:v>
                </c:pt>
                <c:pt idx="10">
                  <c:v>32</c:v>
                </c:pt>
                <c:pt idx="12">
                  <c:v>45</c:v>
                </c:pt>
                <c:pt idx="14">
                  <c:v>67</c:v>
                </c:pt>
              </c:numCache>
            </c:numRef>
          </c:val>
          <c:extLst>
            <c:ext xmlns:c16="http://schemas.microsoft.com/office/drawing/2014/chart" uri="{C3380CC4-5D6E-409C-BE32-E72D297353CC}">
              <c16:uniqueId val="{00000002-7FC7-4B85-9591-63550D5F3A7C}"/>
            </c:ext>
          </c:extLst>
        </c:ser>
        <c:dLbls>
          <c:showLegendKey val="0"/>
          <c:showVal val="0"/>
          <c:showCatName val="0"/>
          <c:showSerName val="0"/>
          <c:showPercent val="0"/>
          <c:showBubbleSize val="0"/>
        </c:dLbls>
        <c:gapWidth val="25"/>
        <c:axId val="2129249359"/>
        <c:axId val="239778943"/>
      </c:barChart>
      <c:catAx>
        <c:axId val="2129249359"/>
        <c:scaling>
          <c:orientation val="minMax"/>
        </c:scaling>
        <c:delete val="1"/>
        <c:axPos val="b"/>
        <c:numFmt formatCode="General" sourceLinked="1"/>
        <c:majorTickMark val="none"/>
        <c:minorTickMark val="none"/>
        <c:tickLblPos val="nextTo"/>
        <c:crossAx val="239778943"/>
        <c:crosses val="autoZero"/>
        <c:auto val="1"/>
        <c:lblAlgn val="ctr"/>
        <c:lblOffset val="100"/>
        <c:noMultiLvlLbl val="0"/>
      </c:catAx>
      <c:valAx>
        <c:axId val="239778943"/>
        <c:scaling>
          <c:orientation val="minMax"/>
          <c:max val="101"/>
          <c:min val="0"/>
        </c:scaling>
        <c:delete val="0"/>
        <c:axPos val="l"/>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GB" sz="1100">
                    <a:solidFill>
                      <a:schemeClr val="tx1">
                        <a:lumMod val="65000"/>
                        <a:lumOff val="35000"/>
                      </a:schemeClr>
                    </a:solidFill>
                    <a:latin typeface="Arial" panose="020B0604020202020204" pitchFamily="34" charset="0"/>
                    <a:cs typeface="Arial" panose="020B0604020202020204" pitchFamily="34" charset="0"/>
                  </a:rPr>
                  <a:t>Per cent</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0" sourceLinked="1"/>
        <c:majorTickMark val="none"/>
        <c:minorTickMark val="none"/>
        <c:tickLblPos val="nextTo"/>
        <c:spPr>
          <a:noFill/>
          <a:ln w="3175">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2129249359"/>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'Fig 4.2 (2)'!$B$15</c:f>
              <c:strCache>
                <c:ptCount val="1"/>
                <c:pt idx="0">
                  <c:v>People living with HIV who know their status</c:v>
                </c:pt>
              </c:strCache>
            </c:strRef>
          </c:tx>
          <c:spPr>
            <a:solidFill>
              <a:srgbClr val="F47E55"/>
            </a:solidFill>
            <a:ln w="3175">
              <a:solidFill>
                <a:schemeClr val="bg1"/>
              </a:solidFill>
            </a:ln>
            <a:effectLst/>
          </c:spPr>
          <c:invertIfNegative val="0"/>
          <c:errBars>
            <c:errBarType val="both"/>
            <c:errValType val="cust"/>
            <c:noEndCap val="0"/>
            <c:plus>
              <c:numRef>
                <c:f>'Fig 4.2 (2)'!$D$16:$D$30</c:f>
                <c:numCache>
                  <c:formatCode>General</c:formatCode>
                  <c:ptCount val="15"/>
                  <c:pt idx="0">
                    <c:v>18</c:v>
                  </c:pt>
                  <c:pt idx="2">
                    <c:v>18</c:v>
                  </c:pt>
                  <c:pt idx="4">
                    <c:v>10</c:v>
                  </c:pt>
                  <c:pt idx="6">
                    <c:v>9</c:v>
                  </c:pt>
                  <c:pt idx="8">
                    <c:v>23</c:v>
                  </c:pt>
                  <c:pt idx="10">
                    <c:v>34</c:v>
                  </c:pt>
                  <c:pt idx="12">
                    <c:v>19</c:v>
                  </c:pt>
                  <c:pt idx="14">
                    <c:v>12</c:v>
                  </c:pt>
                </c:numCache>
              </c:numRef>
            </c:plus>
            <c:minus>
              <c:numRef>
                <c:f>'Fig 4.2 (2)'!$C$16:$C$30</c:f>
                <c:numCache>
                  <c:formatCode>General</c:formatCode>
                  <c:ptCount val="15"/>
                  <c:pt idx="0">
                    <c:v>19</c:v>
                  </c:pt>
                  <c:pt idx="2">
                    <c:v>14</c:v>
                  </c:pt>
                  <c:pt idx="4">
                    <c:v>10</c:v>
                  </c:pt>
                  <c:pt idx="6">
                    <c:v>9</c:v>
                  </c:pt>
                  <c:pt idx="8">
                    <c:v>27</c:v>
                  </c:pt>
                  <c:pt idx="10">
                    <c:v>16</c:v>
                  </c:pt>
                  <c:pt idx="12">
                    <c:v>14</c:v>
                  </c:pt>
                  <c:pt idx="14">
                    <c:v>18</c:v>
                  </c:pt>
                </c:numCache>
              </c:numRef>
            </c:minus>
            <c:spPr>
              <a:noFill/>
              <a:ln w="3175" cap="flat" cmpd="sng" algn="ctr">
                <a:solidFill>
                  <a:schemeClr val="tx1">
                    <a:lumMod val="65000"/>
                    <a:lumOff val="35000"/>
                  </a:schemeClr>
                </a:solidFill>
                <a:round/>
              </a:ln>
              <a:effectLst/>
            </c:spPr>
          </c:errBars>
          <c:cat>
            <c:strRef>
              <c:f>'Fig 4.2 (2)'!$A$16:$A$30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(2)'!$B$16:$B$30</c:f>
              <c:numCache>
                <c:formatCode>General</c:formatCode>
                <c:ptCount val="15"/>
                <c:pt idx="0" formatCode="0">
                  <c:v>74.648264577335027</c:v>
                </c:pt>
                <c:pt idx="2" formatCode="0">
                  <c:v>77.185720644404881</c:v>
                </c:pt>
                <c:pt idx="4" formatCode="0">
                  <c:v>87.515697440952295</c:v>
                </c:pt>
                <c:pt idx="6" formatCode="0">
                  <c:v>70.497878851056868</c:v>
                </c:pt>
                <c:pt idx="8" formatCode="0">
                  <c:v>76.989571045801441</c:v>
                </c:pt>
                <c:pt idx="10" formatCode="0">
                  <c:v>52.114024594605247</c:v>
                </c:pt>
                <c:pt idx="12" formatCode="0">
                  <c:v>68.111276952273613</c:v>
                </c:pt>
                <c:pt idx="14" formatCode="0">
                  <c:v>88.287850469011957</c:v>
                </c:pt>
              </c:numCache>
            </c:numRef>
          </c:val>
          <c:extLst>
            <c:ext xmlns:c16="http://schemas.microsoft.com/office/drawing/2014/chart" uri="{C3380CC4-5D6E-409C-BE32-E72D297353CC}">
              <c16:uniqueId val="{00000000-D9FA-419A-9094-338BCC90F1A7}"/>
            </c:ext>
          </c:extLst>
        </c:ser>
        <c:ser>
          <c:idx val="1"/>
          <c:order val="1"/>
          <c:tx>
            <c:strRef>
              <c:f>'Fig 4.2 (2)'!$F$15</c:f>
              <c:strCache>
                <c:ptCount val="1"/>
                <c:pt idx="0">
                  <c:v>People living with HIV on treatment </c:v>
                </c:pt>
              </c:strCache>
            </c:strRef>
          </c:tx>
          <c:spPr>
            <a:solidFill>
              <a:srgbClr val="CDC984"/>
            </a:solidFill>
            <a:ln w="3175">
              <a:solidFill>
                <a:schemeClr val="bg1"/>
              </a:solidFill>
            </a:ln>
            <a:effectLst/>
          </c:spPr>
          <c:invertIfNegative val="0"/>
          <c:errBars>
            <c:errBarType val="both"/>
            <c:errValType val="cust"/>
            <c:noEndCap val="0"/>
            <c:plus>
              <c:numRef>
                <c:f>'Fig 4.2 (2)'!$H$16:$H$30</c:f>
                <c:numCache>
                  <c:formatCode>General</c:formatCode>
                  <c:ptCount val="15"/>
                  <c:pt idx="0">
                    <c:v>20</c:v>
                  </c:pt>
                  <c:pt idx="2">
                    <c:v>19</c:v>
                  </c:pt>
                  <c:pt idx="4">
                    <c:v>9</c:v>
                  </c:pt>
                  <c:pt idx="6">
                    <c:v>8</c:v>
                  </c:pt>
                  <c:pt idx="8">
                    <c:v>22</c:v>
                  </c:pt>
                  <c:pt idx="10">
                    <c:v>27</c:v>
                  </c:pt>
                  <c:pt idx="12">
                    <c:v>15</c:v>
                  </c:pt>
                  <c:pt idx="14">
                    <c:v>8</c:v>
                  </c:pt>
                </c:numCache>
              </c:numRef>
            </c:plus>
            <c:minus>
              <c:numRef>
                <c:f>'Fig 4.2 (2)'!$G$16:$G$30</c:f>
                <c:numCache>
                  <c:formatCode>General</c:formatCode>
                  <c:ptCount val="15"/>
                  <c:pt idx="0">
                    <c:v>22</c:v>
                  </c:pt>
                  <c:pt idx="2">
                    <c:v>17</c:v>
                  </c:pt>
                  <c:pt idx="4">
                    <c:v>12</c:v>
                  </c:pt>
                  <c:pt idx="6">
                    <c:v>11</c:v>
                  </c:pt>
                  <c:pt idx="8">
                    <c:v>28</c:v>
                  </c:pt>
                  <c:pt idx="10">
                    <c:v>25</c:v>
                  </c:pt>
                  <c:pt idx="12">
                    <c:v>20</c:v>
                  </c:pt>
                  <c:pt idx="14">
                    <c:v>22</c:v>
                  </c:pt>
                </c:numCache>
              </c:numRef>
            </c:minus>
            <c:spPr>
              <a:noFill/>
              <a:ln w="3175" cap="flat" cmpd="sng" algn="ctr">
                <a:solidFill>
                  <a:schemeClr val="tx1">
                    <a:lumMod val="65000"/>
                    <a:lumOff val="35000"/>
                  </a:schemeClr>
                </a:solidFill>
                <a:round/>
              </a:ln>
              <a:effectLst/>
            </c:spPr>
          </c:errBars>
          <c:cat>
            <c:strRef>
              <c:f>'Fig 4.2 (2)'!$A$16:$A$30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(2)'!$F$16:$F$30</c:f>
              <c:numCache>
                <c:formatCode>General</c:formatCode>
                <c:ptCount val="15"/>
                <c:pt idx="0" formatCode="0">
                  <c:v>80.017772484498749</c:v>
                </c:pt>
                <c:pt idx="2" formatCode="0">
                  <c:v>81.120563757164476</c:v>
                </c:pt>
                <c:pt idx="4" formatCode="0">
                  <c:v>82.519309472233175</c:v>
                </c:pt>
                <c:pt idx="6" formatCode="0">
                  <c:v>62.652041921572533</c:v>
                </c:pt>
                <c:pt idx="8" formatCode="0">
                  <c:v>78.478268059357262</c:v>
                </c:pt>
                <c:pt idx="10" formatCode="0">
                  <c:v>72.804056920346639</c:v>
                </c:pt>
                <c:pt idx="12" formatCode="0">
                  <c:v>85.363776940430782</c:v>
                </c:pt>
                <c:pt idx="14" formatCode="0">
                  <c:v>91.595826454236573</c:v>
                </c:pt>
              </c:numCache>
            </c:numRef>
          </c:val>
          <c:extLst>
            <c:ext xmlns:c16="http://schemas.microsoft.com/office/drawing/2014/chart" uri="{C3380CC4-5D6E-409C-BE32-E72D297353CC}">
              <c16:uniqueId val="{00000001-D9FA-419A-9094-338BCC90F1A7}"/>
            </c:ext>
          </c:extLst>
        </c:ser>
        <c:ser>
          <c:idx val="2"/>
          <c:order val="2"/>
          <c:tx>
            <c:strRef>
              <c:f>'Fig 4.2 (2)'!$J$15</c:f>
              <c:strCache>
                <c:ptCount val="1"/>
                <c:pt idx="0">
                  <c:v>People living with HIV who are virally suppressed</c:v>
                </c:pt>
              </c:strCache>
            </c:strRef>
          </c:tx>
          <c:spPr>
            <a:solidFill>
              <a:srgbClr val="FABB9E"/>
            </a:solidFill>
            <a:ln w="3175">
              <a:solidFill>
                <a:schemeClr val="bg1"/>
              </a:solidFill>
            </a:ln>
            <a:effectLst/>
          </c:spPr>
          <c:invertIfNegative val="0"/>
          <c:errBars>
            <c:errBarType val="both"/>
            <c:errValType val="cust"/>
            <c:noEndCap val="0"/>
            <c:plus>
              <c:numRef>
                <c:f>'Fig 4.2 (2)'!$L$16:$L$30</c:f>
                <c:numCache>
                  <c:formatCode>General</c:formatCode>
                  <c:ptCount val="15"/>
                  <c:pt idx="0">
                    <c:v>9</c:v>
                  </c:pt>
                  <c:pt idx="2">
                    <c:v>19</c:v>
                  </c:pt>
                  <c:pt idx="4">
                    <c:v>10</c:v>
                  </c:pt>
                  <c:pt idx="6">
                    <c:v>7</c:v>
                  </c:pt>
                  <c:pt idx="8">
                    <c:v>12</c:v>
                  </c:pt>
                  <c:pt idx="10">
                    <c:v>17</c:v>
                  </c:pt>
                  <c:pt idx="12">
                    <c:v>22</c:v>
                  </c:pt>
                  <c:pt idx="14">
                    <c:v>17</c:v>
                  </c:pt>
                </c:numCache>
              </c:numRef>
            </c:plus>
            <c:minus>
              <c:numRef>
                <c:f>'Fig 4.2 (2)'!$K$16:$K$30</c:f>
                <c:numCache>
                  <c:formatCode>General</c:formatCode>
                  <c:ptCount val="15"/>
                  <c:pt idx="0">
                    <c:v>25</c:v>
                  </c:pt>
                  <c:pt idx="2">
                    <c:v>17</c:v>
                  </c:pt>
                  <c:pt idx="4">
                    <c:v>14</c:v>
                  </c:pt>
                  <c:pt idx="6">
                    <c:v>15</c:v>
                  </c:pt>
                  <c:pt idx="8">
                    <c:v>32</c:v>
                  </c:pt>
                  <c:pt idx="10">
                    <c:v>28</c:v>
                  </c:pt>
                  <c:pt idx="12">
                    <c:v>19</c:v>
                  </c:pt>
                  <c:pt idx="14">
                    <c:v>19</c:v>
                  </c:pt>
                </c:numCache>
              </c:numRef>
            </c:minus>
            <c:spPr>
              <a:noFill/>
              <a:ln w="3175" cap="flat" cmpd="sng" algn="ctr">
                <a:solidFill>
                  <a:schemeClr val="tx1">
                    <a:lumMod val="65000"/>
                    <a:lumOff val="35000"/>
                  </a:schemeClr>
                </a:solidFill>
                <a:round/>
              </a:ln>
              <a:effectLst/>
            </c:spPr>
          </c:errBars>
          <c:cat>
            <c:strRef>
              <c:f>'Fig 4.2 (2)'!$A$16:$A$30</c:f>
              <c:strCache>
                <c:ptCount val="15"/>
                <c:pt idx="0">
                  <c:v> Asia and the Pacific </c:v>
                </c:pt>
                <c:pt idx="2">
                  <c:v> Caribbean </c:v>
                </c:pt>
                <c:pt idx="4">
                  <c:v> Eastern and southern Africa </c:v>
                </c:pt>
                <c:pt idx="6">
                  <c:v> Eastern Europe and central Asia </c:v>
                </c:pt>
                <c:pt idx="8">
                  <c:v> Latin America </c:v>
                </c:pt>
                <c:pt idx="10">
                  <c:v> Middle East and North Africa </c:v>
                </c:pt>
                <c:pt idx="12">
                  <c:v> Western and central Africa </c:v>
                </c:pt>
                <c:pt idx="14">
                  <c:v> Western and central Europe and North America </c:v>
                </c:pt>
              </c:strCache>
            </c:strRef>
          </c:cat>
          <c:val>
            <c:numRef>
              <c:f>'Fig 4.2 (2)'!$J$16:$J$30</c:f>
              <c:numCache>
                <c:formatCode>General</c:formatCode>
                <c:ptCount val="15"/>
                <c:pt idx="0" formatCode="0">
                  <c:v>91.446622631994785</c:v>
                </c:pt>
                <c:pt idx="2" formatCode="0">
                  <c:v>80.143683400535807</c:v>
                </c:pt>
                <c:pt idx="4" formatCode="0">
                  <c:v>90</c:v>
                </c:pt>
                <c:pt idx="6" formatCode="0">
                  <c:v>92.823861531007864</c:v>
                </c:pt>
                <c:pt idx="8" formatCode="0">
                  <c:v>88.409088916349504</c:v>
                </c:pt>
                <c:pt idx="10" formatCode="0">
                  <c:v>83.099573911592785</c:v>
                </c:pt>
                <c:pt idx="12" formatCode="0">
                  <c:v>77.827449577728416</c:v>
                </c:pt>
                <c:pt idx="14" formatCode="0">
                  <c:v>82.336060785352089</c:v>
                </c:pt>
              </c:numCache>
            </c:numRef>
          </c:val>
          <c:extLst>
            <c:ext xmlns:c16="http://schemas.microsoft.com/office/drawing/2014/chart" uri="{C3380CC4-5D6E-409C-BE32-E72D297353CC}">
              <c16:uniqueId val="{00000002-D9FA-419A-9094-338BCC90F1A7}"/>
            </c:ext>
          </c:extLst>
        </c:ser>
        <c:dLbls>
          <c:showLegendKey val="0"/>
          <c:showVal val="0"/>
          <c:showCatName val="0"/>
          <c:showSerName val="0"/>
          <c:showPercent val="0"/>
          <c:showBubbleSize val="0"/>
        </c:dLbls>
        <c:gapWidth val="25"/>
        <c:axId val="2129249359"/>
        <c:axId val="239778943"/>
      </c:barChart>
      <c:catAx>
        <c:axId val="2129249359"/>
        <c:scaling>
          <c:orientation val="minMax"/>
        </c:scaling>
        <c:delete val="1"/>
        <c:axPos val="b"/>
        <c:numFmt formatCode="General" sourceLinked="1"/>
        <c:majorTickMark val="none"/>
        <c:minorTickMark val="none"/>
        <c:tickLblPos val="nextTo"/>
        <c:crossAx val="239778943"/>
        <c:crosses val="autoZero"/>
        <c:auto val="1"/>
        <c:lblAlgn val="ctr"/>
        <c:lblOffset val="100"/>
        <c:noMultiLvlLbl val="0"/>
      </c:catAx>
      <c:valAx>
        <c:axId val="239778943"/>
        <c:scaling>
          <c:orientation val="minMax"/>
          <c:max val="101"/>
          <c:min val="0"/>
        </c:scaling>
        <c:delete val="0"/>
        <c:axPos val="l"/>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GB" sz="1100">
                    <a:solidFill>
                      <a:schemeClr val="tx1">
                        <a:lumMod val="65000"/>
                        <a:lumOff val="35000"/>
                      </a:schemeClr>
                    </a:solidFill>
                    <a:latin typeface="Arial" panose="020B0604020202020204" pitchFamily="34" charset="0"/>
                    <a:cs typeface="Arial" panose="020B0604020202020204" pitchFamily="34" charset="0"/>
                  </a:rPr>
                  <a:t>Per cent</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0" sourceLinked="1"/>
        <c:majorTickMark val="none"/>
        <c:minorTickMark val="none"/>
        <c:tickLblPos val="nextTo"/>
        <c:spPr>
          <a:noFill/>
          <a:ln w="3175">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2129249359"/>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9557784953487369E-2"/>
          <c:y val="0.11042145058642913"/>
          <c:w val="0.85119098802280035"/>
          <c:h val="0.78381566067314845"/>
        </c:manualLayout>
      </c:layout>
      <c:lineChart>
        <c:grouping val="standard"/>
        <c:varyColors val="0"/>
        <c:ser>
          <c:idx val="0"/>
          <c:order val="0"/>
          <c:tx>
            <c:strRef>
              <c:f>'https://unaids.sharepoint.com/sites/FSSIE/PROSIE/SID-Publications/2020 Global Report/Figures/Ian/Ian_Copyedit_design/Ian_design/ian_design_archive/[Update 21 05 Data condom social marketing for Global report 2020 DKT Contraceptive-Social-Marketing-Statistics-1991-2018.xlsx]condoms SM by country'!$A$94</c:f>
              <c:strCache>
                <c:ptCount val="1"/>
                <c:pt idx="0">
                  <c:v>Eastern and southern Africa </c:v>
                </c:pt>
              </c:strCache>
            </c:strRef>
          </c:tx>
          <c:spPr>
            <a:ln w="25400" cap="rnd">
              <a:solidFill>
                <a:srgbClr val="F47E55"/>
              </a:solidFill>
              <a:round/>
            </a:ln>
            <a:effectLst/>
          </c:spPr>
          <c:marker>
            <c:symbol val="none"/>
          </c:marker>
          <c:cat>
            <c:numRef>
              <c:f>'[1]condoms SM by country'!$E$1:$AH$1</c:f>
              <c:numCache>
                <c:formatCode>General</c:formatCode>
                <c:ptCount val="30"/>
                <c:pt idx="0">
                  <c:v>1991</c:v>
                </c:pt>
                <c:pt idx="1">
                  <c:v>1992</c:v>
                </c:pt>
                <c:pt idx="2">
                  <c:v>1993</c:v>
                </c:pt>
                <c:pt idx="3">
                  <c:v>1994</c:v>
                </c:pt>
                <c:pt idx="4">
                  <c:v>1995</c:v>
                </c:pt>
                <c:pt idx="5">
                  <c:v>1996</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2017</c:v>
                </c:pt>
                <c:pt idx="27">
                  <c:v>2018</c:v>
                </c:pt>
                <c:pt idx="28">
                  <c:v>2019</c:v>
                </c:pt>
                <c:pt idx="29">
                  <c:v>2020</c:v>
                </c:pt>
              </c:numCache>
            </c:numRef>
          </c:cat>
          <c:val>
            <c:numRef>
              <c:f>'[1]condoms SM by country'!$E$94:$AF$94</c:f>
              <c:numCache>
                <c:formatCode>General</c:formatCode>
                <c:ptCount val="28"/>
                <c:pt idx="0">
                  <c:v>4964537</c:v>
                </c:pt>
                <c:pt idx="1">
                  <c:v>9665951</c:v>
                </c:pt>
                <c:pt idx="2">
                  <c:v>23219811</c:v>
                </c:pt>
                <c:pt idx="3">
                  <c:v>39163099</c:v>
                </c:pt>
                <c:pt idx="4">
                  <c:v>60445088</c:v>
                </c:pt>
                <c:pt idx="5">
                  <c:v>71517982</c:v>
                </c:pt>
                <c:pt idx="6">
                  <c:v>98695761</c:v>
                </c:pt>
                <c:pt idx="7">
                  <c:v>111171200</c:v>
                </c:pt>
                <c:pt idx="8">
                  <c:v>136307388</c:v>
                </c:pt>
                <c:pt idx="9">
                  <c:v>154879729</c:v>
                </c:pt>
                <c:pt idx="10">
                  <c:v>184904634</c:v>
                </c:pt>
                <c:pt idx="11">
                  <c:v>230523453</c:v>
                </c:pt>
                <c:pt idx="12">
                  <c:v>251648565</c:v>
                </c:pt>
                <c:pt idx="13">
                  <c:v>302999959</c:v>
                </c:pt>
                <c:pt idx="14">
                  <c:v>354422444</c:v>
                </c:pt>
                <c:pt idx="15">
                  <c:v>367173586</c:v>
                </c:pt>
                <c:pt idx="16">
                  <c:v>356644146</c:v>
                </c:pt>
                <c:pt idx="17">
                  <c:v>388467253</c:v>
                </c:pt>
                <c:pt idx="18">
                  <c:v>427947545</c:v>
                </c:pt>
                <c:pt idx="19">
                  <c:v>439105973</c:v>
                </c:pt>
                <c:pt idx="20">
                  <c:v>425966114</c:v>
                </c:pt>
                <c:pt idx="21">
                  <c:v>415003462</c:v>
                </c:pt>
                <c:pt idx="22">
                  <c:v>450041905</c:v>
                </c:pt>
                <c:pt idx="23">
                  <c:v>427452398</c:v>
                </c:pt>
                <c:pt idx="24">
                  <c:v>395947429</c:v>
                </c:pt>
                <c:pt idx="25">
                  <c:v>346910954</c:v>
                </c:pt>
                <c:pt idx="26">
                  <c:v>268630387</c:v>
                </c:pt>
                <c:pt idx="27">
                  <c:v>241252264</c:v>
                </c:pt>
              </c:numCache>
            </c:numRef>
          </c:val>
          <c:smooth val="0"/>
          <c:extLst>
            <c:ext xmlns:c16="http://schemas.microsoft.com/office/drawing/2014/chart" uri="{C3380CC4-5D6E-409C-BE32-E72D297353CC}">
              <c16:uniqueId val="{00000000-CDD2-45A4-BEA8-90FAEE8F35DB}"/>
            </c:ext>
          </c:extLst>
        </c:ser>
        <c:ser>
          <c:idx val="1"/>
          <c:order val="1"/>
          <c:tx>
            <c:strRef>
              <c:f>'https://unaids.sharepoint.com/sites/FSSIE/PROSIE/SID-Publications/2020 Global Report/Figures/Ian/Ian_Copyedit_design/Ian_design/ian_design_archive/[Update 21 05 Data condom social marketing for Global report 2020 DKT Contraceptive-Social-Marketing-Statistics-1991-2018.xlsx]condoms SM by country'!$A$95</c:f>
              <c:strCache>
                <c:ptCount val="1"/>
                <c:pt idx="0">
                  <c:v>West and central Africa</c:v>
                </c:pt>
              </c:strCache>
            </c:strRef>
          </c:tx>
          <c:spPr>
            <a:ln w="25400" cap="rnd">
              <a:solidFill>
                <a:srgbClr val="FABB9E"/>
              </a:solidFill>
              <a:round/>
            </a:ln>
            <a:effectLst/>
          </c:spPr>
          <c:marker>
            <c:symbol val="none"/>
          </c:marker>
          <c:cat>
            <c:numRef>
              <c:f>'[1]condoms SM by country'!$E$1:$AH$1</c:f>
              <c:numCache>
                <c:formatCode>General</c:formatCode>
                <c:ptCount val="30"/>
                <c:pt idx="0">
                  <c:v>1991</c:v>
                </c:pt>
                <c:pt idx="1">
                  <c:v>1992</c:v>
                </c:pt>
                <c:pt idx="2">
                  <c:v>1993</c:v>
                </c:pt>
                <c:pt idx="3">
                  <c:v>1994</c:v>
                </c:pt>
                <c:pt idx="4">
                  <c:v>1995</c:v>
                </c:pt>
                <c:pt idx="5">
                  <c:v>1996</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2017</c:v>
                </c:pt>
                <c:pt idx="27">
                  <c:v>2018</c:v>
                </c:pt>
                <c:pt idx="28">
                  <c:v>2019</c:v>
                </c:pt>
                <c:pt idx="29">
                  <c:v>2020</c:v>
                </c:pt>
              </c:numCache>
            </c:numRef>
          </c:cat>
          <c:val>
            <c:numRef>
              <c:f>'[1]condoms SM by country'!$E$95:$AF$95</c:f>
              <c:numCache>
                <c:formatCode>General</c:formatCode>
                <c:ptCount val="28"/>
                <c:pt idx="0">
                  <c:v>27995018</c:v>
                </c:pt>
                <c:pt idx="1">
                  <c:v>34714398</c:v>
                </c:pt>
                <c:pt idx="2">
                  <c:v>47603447</c:v>
                </c:pt>
                <c:pt idx="3">
                  <c:v>78817829</c:v>
                </c:pt>
                <c:pt idx="4">
                  <c:v>106864818</c:v>
                </c:pt>
                <c:pt idx="5">
                  <c:v>80374662</c:v>
                </c:pt>
                <c:pt idx="6">
                  <c:v>94353277</c:v>
                </c:pt>
                <c:pt idx="7">
                  <c:v>112240417</c:v>
                </c:pt>
                <c:pt idx="8">
                  <c:v>145066294</c:v>
                </c:pt>
                <c:pt idx="9">
                  <c:v>166920124</c:v>
                </c:pt>
                <c:pt idx="10">
                  <c:v>228056195</c:v>
                </c:pt>
                <c:pt idx="11">
                  <c:v>264996384</c:v>
                </c:pt>
                <c:pt idx="12">
                  <c:v>294941485</c:v>
                </c:pt>
                <c:pt idx="13">
                  <c:v>313368171</c:v>
                </c:pt>
                <c:pt idx="14">
                  <c:v>341515891</c:v>
                </c:pt>
                <c:pt idx="15">
                  <c:v>348162558</c:v>
                </c:pt>
                <c:pt idx="16">
                  <c:v>308978708</c:v>
                </c:pt>
                <c:pt idx="17">
                  <c:v>348058895</c:v>
                </c:pt>
                <c:pt idx="18">
                  <c:v>345423909</c:v>
                </c:pt>
                <c:pt idx="19">
                  <c:v>376811025</c:v>
                </c:pt>
                <c:pt idx="20">
                  <c:v>382976361</c:v>
                </c:pt>
                <c:pt idx="21">
                  <c:v>411726570</c:v>
                </c:pt>
                <c:pt idx="22">
                  <c:v>365514225</c:v>
                </c:pt>
                <c:pt idx="23">
                  <c:v>386472455</c:v>
                </c:pt>
                <c:pt idx="24">
                  <c:v>328190817</c:v>
                </c:pt>
                <c:pt idx="25">
                  <c:v>288018847</c:v>
                </c:pt>
                <c:pt idx="26">
                  <c:v>237079199</c:v>
                </c:pt>
                <c:pt idx="27">
                  <c:v>222495984</c:v>
                </c:pt>
              </c:numCache>
            </c:numRef>
          </c:val>
          <c:smooth val="0"/>
          <c:extLst>
            <c:ext xmlns:c16="http://schemas.microsoft.com/office/drawing/2014/chart" uri="{C3380CC4-5D6E-409C-BE32-E72D297353CC}">
              <c16:uniqueId val="{00000001-CDD2-45A4-BEA8-90FAEE8F35DB}"/>
            </c:ext>
          </c:extLst>
        </c:ser>
        <c:ser>
          <c:idx val="2"/>
          <c:order val="2"/>
          <c:tx>
            <c:strRef>
              <c:f>'https://unaids.sharepoint.com/sites/FSSIE/PROSIE/SID-Publications/2020 Global Report/Figures/Ian/Ian_Copyedit_design/Ian_design/ian_design_archive/[Update 21 05 Data condom social marketing for Global report 2020 DKT Contraceptive-Social-Marketing-Statistics-1991-2018.xlsx]condoms SM by country'!$A$97</c:f>
              <c:strCache>
                <c:ptCount val="1"/>
                <c:pt idx="0">
                  <c:v>Middle East and North Africa, eastern Europe and central Asia, western and central Europe </c:v>
                </c:pt>
              </c:strCache>
            </c:strRef>
          </c:tx>
          <c:spPr>
            <a:ln w="25400" cap="rnd">
              <a:solidFill>
                <a:srgbClr val="B6E1F1"/>
              </a:solidFill>
              <a:prstDash val="sysDash"/>
              <a:round/>
            </a:ln>
            <a:effectLst/>
          </c:spPr>
          <c:marker>
            <c:symbol val="none"/>
          </c:marker>
          <c:cat>
            <c:numRef>
              <c:f>'[1]condoms SM by country'!$E$1:$AH$1</c:f>
              <c:numCache>
                <c:formatCode>General</c:formatCode>
                <c:ptCount val="30"/>
                <c:pt idx="0">
                  <c:v>1991</c:v>
                </c:pt>
                <c:pt idx="1">
                  <c:v>1992</c:v>
                </c:pt>
                <c:pt idx="2">
                  <c:v>1993</c:v>
                </c:pt>
                <c:pt idx="3">
                  <c:v>1994</c:v>
                </c:pt>
                <c:pt idx="4">
                  <c:v>1995</c:v>
                </c:pt>
                <c:pt idx="5">
                  <c:v>1996</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2017</c:v>
                </c:pt>
                <c:pt idx="27">
                  <c:v>2018</c:v>
                </c:pt>
                <c:pt idx="28">
                  <c:v>2019</c:v>
                </c:pt>
                <c:pt idx="29">
                  <c:v>2020</c:v>
                </c:pt>
              </c:numCache>
            </c:numRef>
          </c:cat>
          <c:val>
            <c:numRef>
              <c:f>'[1]condoms SM by country'!$E$97:$AF$97</c:f>
              <c:numCache>
                <c:formatCode>General</c:formatCode>
                <c:ptCount val="28"/>
                <c:pt idx="0">
                  <c:v>17066778</c:v>
                </c:pt>
                <c:pt idx="1">
                  <c:v>20363001</c:v>
                </c:pt>
                <c:pt idx="2">
                  <c:v>9562041</c:v>
                </c:pt>
                <c:pt idx="3">
                  <c:v>22074482</c:v>
                </c:pt>
                <c:pt idx="4">
                  <c:v>22543659</c:v>
                </c:pt>
                <c:pt idx="5">
                  <c:v>12721209</c:v>
                </c:pt>
                <c:pt idx="6">
                  <c:v>17369543</c:v>
                </c:pt>
                <c:pt idx="7">
                  <c:v>1315498</c:v>
                </c:pt>
                <c:pt idx="8">
                  <c:v>5495419</c:v>
                </c:pt>
                <c:pt idx="9">
                  <c:v>7654374</c:v>
                </c:pt>
                <c:pt idx="10">
                  <c:v>9495148</c:v>
                </c:pt>
                <c:pt idx="11">
                  <c:v>17698990</c:v>
                </c:pt>
                <c:pt idx="12">
                  <c:v>13325491</c:v>
                </c:pt>
                <c:pt idx="13">
                  <c:v>15986580</c:v>
                </c:pt>
                <c:pt idx="14">
                  <c:v>20624378</c:v>
                </c:pt>
                <c:pt idx="15">
                  <c:v>17118708</c:v>
                </c:pt>
                <c:pt idx="16">
                  <c:v>19174692</c:v>
                </c:pt>
                <c:pt idx="17">
                  <c:v>14528712</c:v>
                </c:pt>
                <c:pt idx="18">
                  <c:v>14106379</c:v>
                </c:pt>
                <c:pt idx="19">
                  <c:v>14670675</c:v>
                </c:pt>
                <c:pt idx="20">
                  <c:v>14573950</c:v>
                </c:pt>
                <c:pt idx="21">
                  <c:v>12461059</c:v>
                </c:pt>
                <c:pt idx="22">
                  <c:v>11576748</c:v>
                </c:pt>
                <c:pt idx="23">
                  <c:v>13006188</c:v>
                </c:pt>
                <c:pt idx="24">
                  <c:v>11436840</c:v>
                </c:pt>
                <c:pt idx="25">
                  <c:v>16162678</c:v>
                </c:pt>
                <c:pt idx="26">
                  <c:v>13052888</c:v>
                </c:pt>
                <c:pt idx="27">
                  <c:v>10837095</c:v>
                </c:pt>
              </c:numCache>
            </c:numRef>
          </c:val>
          <c:smooth val="0"/>
          <c:extLst>
            <c:ext xmlns:c16="http://schemas.microsoft.com/office/drawing/2014/chart" uri="{C3380CC4-5D6E-409C-BE32-E72D297353CC}">
              <c16:uniqueId val="{00000002-CDD2-45A4-BEA8-90FAEE8F35DB}"/>
            </c:ext>
          </c:extLst>
        </c:ser>
        <c:ser>
          <c:idx val="3"/>
          <c:order val="3"/>
          <c:tx>
            <c:strRef>
              <c:f>'https://unaids.sharepoint.com/sites/FSSIE/PROSIE/SID-Publications/2020 Global Report/Figures/Ian/Ian_Copyedit_design/Ian_design/ian_design_archive/[Update 21 05 Data condom social marketing for Global report 2020 DKT Contraceptive-Social-Marketing-Statistics-1991-2018.xlsx]condoms SM by country'!$A$98</c:f>
              <c:strCache>
                <c:ptCount val="1"/>
                <c:pt idx="0">
                  <c:v>Latin America and the Caribbean</c:v>
                </c:pt>
              </c:strCache>
            </c:strRef>
          </c:tx>
          <c:spPr>
            <a:ln w="25400" cap="rnd">
              <a:solidFill>
                <a:srgbClr val="20B4A7"/>
              </a:solidFill>
              <a:prstDash val="sysDash"/>
              <a:round/>
            </a:ln>
            <a:effectLst/>
          </c:spPr>
          <c:marker>
            <c:symbol val="none"/>
          </c:marker>
          <c:cat>
            <c:numRef>
              <c:f>'[1]condoms SM by country'!$E$1:$AH$1</c:f>
              <c:numCache>
                <c:formatCode>General</c:formatCode>
                <c:ptCount val="30"/>
                <c:pt idx="0">
                  <c:v>1991</c:v>
                </c:pt>
                <c:pt idx="1">
                  <c:v>1992</c:v>
                </c:pt>
                <c:pt idx="2">
                  <c:v>1993</c:v>
                </c:pt>
                <c:pt idx="3">
                  <c:v>1994</c:v>
                </c:pt>
                <c:pt idx="4">
                  <c:v>1995</c:v>
                </c:pt>
                <c:pt idx="5">
                  <c:v>1996</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2017</c:v>
                </c:pt>
                <c:pt idx="27">
                  <c:v>2018</c:v>
                </c:pt>
                <c:pt idx="28">
                  <c:v>2019</c:v>
                </c:pt>
                <c:pt idx="29">
                  <c:v>2020</c:v>
                </c:pt>
              </c:numCache>
            </c:numRef>
          </c:cat>
          <c:val>
            <c:numRef>
              <c:f>'[1]condoms SM by country'!$E$98:$AF$98</c:f>
              <c:numCache>
                <c:formatCode>General</c:formatCode>
                <c:ptCount val="28"/>
                <c:pt idx="0">
                  <c:v>41972260</c:v>
                </c:pt>
                <c:pt idx="1">
                  <c:v>53866632</c:v>
                </c:pt>
                <c:pt idx="2">
                  <c:v>51753160</c:v>
                </c:pt>
                <c:pt idx="3">
                  <c:v>37910479</c:v>
                </c:pt>
                <c:pt idx="4">
                  <c:v>49917683</c:v>
                </c:pt>
                <c:pt idx="5">
                  <c:v>56744571</c:v>
                </c:pt>
                <c:pt idx="6">
                  <c:v>64496101</c:v>
                </c:pt>
                <c:pt idx="7">
                  <c:v>77089149</c:v>
                </c:pt>
                <c:pt idx="8">
                  <c:v>81501265</c:v>
                </c:pt>
                <c:pt idx="9">
                  <c:v>99586906</c:v>
                </c:pt>
                <c:pt idx="10">
                  <c:v>106128736</c:v>
                </c:pt>
                <c:pt idx="11">
                  <c:v>112532276</c:v>
                </c:pt>
                <c:pt idx="12">
                  <c:v>98665386</c:v>
                </c:pt>
                <c:pt idx="13">
                  <c:v>137470399</c:v>
                </c:pt>
                <c:pt idx="14">
                  <c:v>147646536</c:v>
                </c:pt>
                <c:pt idx="15">
                  <c:v>164263692</c:v>
                </c:pt>
                <c:pt idx="16">
                  <c:v>163107419</c:v>
                </c:pt>
                <c:pt idx="17">
                  <c:v>164684321</c:v>
                </c:pt>
                <c:pt idx="18">
                  <c:v>157759232</c:v>
                </c:pt>
                <c:pt idx="19">
                  <c:v>171628513</c:v>
                </c:pt>
                <c:pt idx="20">
                  <c:v>198669333</c:v>
                </c:pt>
                <c:pt idx="21">
                  <c:v>218976347</c:v>
                </c:pt>
                <c:pt idx="22">
                  <c:v>225026411</c:v>
                </c:pt>
                <c:pt idx="23">
                  <c:v>206055470</c:v>
                </c:pt>
                <c:pt idx="24">
                  <c:v>243500665</c:v>
                </c:pt>
                <c:pt idx="25">
                  <c:v>200317254</c:v>
                </c:pt>
                <c:pt idx="26">
                  <c:v>215306580</c:v>
                </c:pt>
                <c:pt idx="27">
                  <c:v>214260705</c:v>
                </c:pt>
              </c:numCache>
            </c:numRef>
          </c:val>
          <c:smooth val="0"/>
          <c:extLst>
            <c:ext xmlns:c16="http://schemas.microsoft.com/office/drawing/2014/chart" uri="{C3380CC4-5D6E-409C-BE32-E72D297353CC}">
              <c16:uniqueId val="{00000003-CDD2-45A4-BEA8-90FAEE8F35DB}"/>
            </c:ext>
          </c:extLst>
        </c:ser>
        <c:ser>
          <c:idx val="4"/>
          <c:order val="4"/>
          <c:tx>
            <c:strRef>
              <c:f>'https://unaids.sharepoint.com/sites/FSSIE/PROSIE/SID-Publications/2020 Global Report/Figures/Ian/Ian_Copyedit_design/Ian_design/ian_design_archive/[Update 21 05 Data condom social marketing for Global report 2020 DKT Contraceptive-Social-Marketing-Statistics-1991-2018.xlsx]condoms SM by country'!$A$99</c:f>
              <c:strCache>
                <c:ptCount val="1"/>
                <c:pt idx="0">
                  <c:v>Asia and Pacific (excluding India)</c:v>
                </c:pt>
              </c:strCache>
            </c:strRef>
          </c:tx>
          <c:spPr>
            <a:ln w="25400" cap="rnd">
              <a:solidFill>
                <a:srgbClr val="E9E8CA"/>
              </a:solidFill>
              <a:prstDash val="sysDash"/>
              <a:round/>
            </a:ln>
            <a:effectLst/>
          </c:spPr>
          <c:marker>
            <c:symbol val="none"/>
          </c:marker>
          <c:cat>
            <c:numRef>
              <c:f>'[1]condoms SM by country'!$E$1:$AH$1</c:f>
              <c:numCache>
                <c:formatCode>General</c:formatCode>
                <c:ptCount val="30"/>
                <c:pt idx="0">
                  <c:v>1991</c:v>
                </c:pt>
                <c:pt idx="1">
                  <c:v>1992</c:v>
                </c:pt>
                <c:pt idx="2">
                  <c:v>1993</c:v>
                </c:pt>
                <c:pt idx="3">
                  <c:v>1994</c:v>
                </c:pt>
                <c:pt idx="4">
                  <c:v>1995</c:v>
                </c:pt>
                <c:pt idx="5">
                  <c:v>1996</c:v>
                </c:pt>
                <c:pt idx="6">
                  <c:v>1997</c:v>
                </c:pt>
                <c:pt idx="7">
                  <c:v>1998</c:v>
                </c:pt>
                <c:pt idx="8">
                  <c:v>1999</c:v>
                </c:pt>
                <c:pt idx="9">
                  <c:v>2000</c:v>
                </c:pt>
                <c:pt idx="10">
                  <c:v>2001</c:v>
                </c:pt>
                <c:pt idx="11">
                  <c:v>2002</c:v>
                </c:pt>
                <c:pt idx="12">
                  <c:v>2003</c:v>
                </c:pt>
                <c:pt idx="13">
                  <c:v>2004</c:v>
                </c:pt>
                <c:pt idx="14">
                  <c:v>2005</c:v>
                </c:pt>
                <c:pt idx="15">
                  <c:v>2006</c:v>
                </c:pt>
                <c:pt idx="16">
                  <c:v>2007</c:v>
                </c:pt>
                <c:pt idx="17">
                  <c:v>2008</c:v>
                </c:pt>
                <c:pt idx="18">
                  <c:v>2009</c:v>
                </c:pt>
                <c:pt idx="19">
                  <c:v>2010</c:v>
                </c:pt>
                <c:pt idx="20">
                  <c:v>2011</c:v>
                </c:pt>
                <c:pt idx="21">
                  <c:v>2012</c:v>
                </c:pt>
                <c:pt idx="22">
                  <c:v>2013</c:v>
                </c:pt>
                <c:pt idx="23">
                  <c:v>2014</c:v>
                </c:pt>
                <c:pt idx="24">
                  <c:v>2015</c:v>
                </c:pt>
                <c:pt idx="25">
                  <c:v>2016</c:v>
                </c:pt>
                <c:pt idx="26">
                  <c:v>2017</c:v>
                </c:pt>
                <c:pt idx="27">
                  <c:v>2018</c:v>
                </c:pt>
                <c:pt idx="28">
                  <c:v>2019</c:v>
                </c:pt>
                <c:pt idx="29">
                  <c:v>2020</c:v>
                </c:pt>
              </c:numCache>
            </c:numRef>
          </c:cat>
          <c:val>
            <c:numRef>
              <c:f>'[1]condoms SM by country'!$E$99:$AF$99</c:f>
              <c:numCache>
                <c:formatCode>General</c:formatCode>
                <c:ptCount val="28"/>
                <c:pt idx="0">
                  <c:v>174610446</c:v>
                </c:pt>
                <c:pt idx="1">
                  <c:v>169523407</c:v>
                </c:pt>
                <c:pt idx="2">
                  <c:v>206079047</c:v>
                </c:pt>
                <c:pt idx="3">
                  <c:v>235601389</c:v>
                </c:pt>
                <c:pt idx="4">
                  <c:v>285223625</c:v>
                </c:pt>
                <c:pt idx="5">
                  <c:v>327591336</c:v>
                </c:pt>
                <c:pt idx="6">
                  <c:v>350418500</c:v>
                </c:pt>
                <c:pt idx="7">
                  <c:v>380254048</c:v>
                </c:pt>
                <c:pt idx="8">
                  <c:v>371247492</c:v>
                </c:pt>
                <c:pt idx="9">
                  <c:v>376835116</c:v>
                </c:pt>
                <c:pt idx="10">
                  <c:v>421364909</c:v>
                </c:pt>
                <c:pt idx="11">
                  <c:v>489352119</c:v>
                </c:pt>
                <c:pt idx="12">
                  <c:v>498256288</c:v>
                </c:pt>
                <c:pt idx="13">
                  <c:v>469820221</c:v>
                </c:pt>
                <c:pt idx="14">
                  <c:v>505348426</c:v>
                </c:pt>
                <c:pt idx="15">
                  <c:v>486661288</c:v>
                </c:pt>
                <c:pt idx="16">
                  <c:v>445327278</c:v>
                </c:pt>
                <c:pt idx="17">
                  <c:v>539448547</c:v>
                </c:pt>
                <c:pt idx="18">
                  <c:v>531772471</c:v>
                </c:pt>
                <c:pt idx="19">
                  <c:v>602022582</c:v>
                </c:pt>
                <c:pt idx="20">
                  <c:v>591476744</c:v>
                </c:pt>
                <c:pt idx="21">
                  <c:v>585868815</c:v>
                </c:pt>
                <c:pt idx="22">
                  <c:v>592511132</c:v>
                </c:pt>
                <c:pt idx="23">
                  <c:v>529855158</c:v>
                </c:pt>
                <c:pt idx="24">
                  <c:v>541631286</c:v>
                </c:pt>
                <c:pt idx="25">
                  <c:v>561214573</c:v>
                </c:pt>
                <c:pt idx="26">
                  <c:v>528863895</c:v>
                </c:pt>
                <c:pt idx="27">
                  <c:v>574022669</c:v>
                </c:pt>
              </c:numCache>
            </c:numRef>
          </c:val>
          <c:smooth val="0"/>
          <c:extLst>
            <c:ext xmlns:c16="http://schemas.microsoft.com/office/drawing/2014/chart" uri="{C3380CC4-5D6E-409C-BE32-E72D297353CC}">
              <c16:uniqueId val="{00000004-CDD2-45A4-BEA8-90FAEE8F35DB}"/>
            </c:ext>
          </c:extLst>
        </c:ser>
        <c:dLbls>
          <c:showLegendKey val="0"/>
          <c:showVal val="0"/>
          <c:showCatName val="0"/>
          <c:showSerName val="0"/>
          <c:showPercent val="0"/>
          <c:showBubbleSize val="0"/>
        </c:dLbls>
        <c:smooth val="0"/>
        <c:axId val="723161415"/>
        <c:axId val="723162071"/>
      </c:lineChart>
      <c:catAx>
        <c:axId val="723161415"/>
        <c:scaling>
          <c:orientation val="minMax"/>
        </c:scaling>
        <c:delete val="1"/>
        <c:axPos val="b"/>
        <c:numFmt formatCode="General" sourceLinked="1"/>
        <c:majorTickMark val="none"/>
        <c:minorTickMark val="none"/>
        <c:tickLblPos val="nextTo"/>
        <c:crossAx val="723162071"/>
        <c:crosses val="autoZero"/>
        <c:auto val="1"/>
        <c:lblAlgn val="ctr"/>
        <c:lblOffset val="100"/>
        <c:noMultiLvlLbl val="0"/>
      </c:catAx>
      <c:valAx>
        <c:axId val="723162071"/>
        <c:scaling>
          <c:orientation val="minMax"/>
          <c:max val="800000000"/>
        </c:scaling>
        <c:delete val="1"/>
        <c:axPos val="l"/>
        <c:numFmt formatCode="General" sourceLinked="1"/>
        <c:majorTickMark val="none"/>
        <c:minorTickMark val="none"/>
        <c:tickLblPos val="nextTo"/>
        <c:crossAx val="723161415"/>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4">
    <c:autoUpdate val="0"/>
  </c:externalData>
  <c:userShapes r:id="rId5"/>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 (2)'!$C$2</c:f>
              <c:strCache>
                <c:ptCount val="1"/>
                <c:pt idx="0">
                  <c:v>Afghanistan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(2)'!$D$2:$I$2</c:f>
              <c:numCache>
                <c:formatCode>0.0</c:formatCode>
                <c:ptCount val="6"/>
                <c:pt idx="0" formatCode="General">
                  <c:v>0.3</c:v>
                </c:pt>
                <c:pt idx="1">
                  <c:v>0</c:v>
                </c:pt>
                <c:pt idx="2">
                  <c:v>0</c:v>
                </c:pt>
                <c:pt idx="3">
                  <c:v>0.01</c:v>
                </c:pt>
              </c:numCache>
            </c:numRef>
          </c:val>
          <c:smooth val="0"/>
          <c:extLst>
            <c:ext xmlns:c16="http://schemas.microsoft.com/office/drawing/2014/chart" uri="{C3380CC4-5D6E-409C-BE32-E72D297353CC}">
              <c16:uniqueId val="{00000000-80B8-4210-B6BC-3CAC1B48530B}"/>
            </c:ext>
          </c:extLst>
        </c:ser>
        <c:ser>
          <c:idx val="1"/>
          <c:order val="1"/>
          <c:tx>
            <c:strRef>
              <c:f>'Sheet1 (2)'!$C$3</c:f>
              <c:strCache>
                <c:ptCount val="1"/>
                <c:pt idx="0">
                  <c:v>Albania</c:v>
                </c:pt>
              </c:strCache>
            </c:strRef>
          </c:tx>
          <c:spPr>
            <a:ln w="19050"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(2)'!$D$3:$I$3</c:f>
              <c:numCache>
                <c:formatCode>General</c:formatCode>
                <c:ptCount val="6"/>
                <c:pt idx="3" formatCode="0.0">
                  <c:v>1.1000000000000001</c:v>
                </c:pt>
              </c:numCache>
            </c:numRef>
          </c:val>
          <c:smooth val="0"/>
          <c:extLst>
            <c:ext xmlns:c16="http://schemas.microsoft.com/office/drawing/2014/chart" uri="{C3380CC4-5D6E-409C-BE32-E72D297353CC}">
              <c16:uniqueId val="{00000001-80B8-4210-B6BC-3CAC1B48530B}"/>
            </c:ext>
          </c:extLst>
        </c:ser>
        <c:ser>
          <c:idx val="2"/>
          <c:order val="2"/>
          <c:tx>
            <c:strRef>
              <c:f>'Sheet1 (2)'!$C$4</c:f>
              <c:strCache>
                <c:ptCount val="1"/>
                <c:pt idx="0">
                  <c:v>Algeria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(2)'!$D$4:$I$4</c:f>
              <c:numCache>
                <c:formatCode>General</c:formatCode>
                <c:ptCount val="6"/>
                <c:pt idx="0">
                  <c:v>29.3</c:v>
                </c:pt>
                <c:pt idx="2" formatCode="0.0">
                  <c:v>1.7</c:v>
                </c:pt>
                <c:pt idx="3" formatCode="0.0">
                  <c:v>0.1</c:v>
                </c:pt>
              </c:numCache>
            </c:numRef>
          </c:val>
          <c:smooth val="0"/>
          <c:extLst>
            <c:ext xmlns:c16="http://schemas.microsoft.com/office/drawing/2014/chart" uri="{C3380CC4-5D6E-409C-BE32-E72D297353CC}">
              <c16:uniqueId val="{00000002-80B8-4210-B6BC-3CAC1B48530B}"/>
            </c:ext>
          </c:extLst>
        </c:ser>
        <c:ser>
          <c:idx val="3"/>
          <c:order val="3"/>
          <c:tx>
            <c:strRef>
              <c:f>'Sheet1 (2)'!$C$5</c:f>
              <c:strCache>
                <c:ptCount val="1"/>
                <c:pt idx="0">
                  <c:v>Azerbaijan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(2)'!$D$5:$I$5</c:f>
              <c:numCache>
                <c:formatCode>General</c:formatCode>
                <c:ptCount val="6"/>
                <c:pt idx="2" formatCode="0.0">
                  <c:v>6</c:v>
                </c:pt>
                <c:pt idx="3" formatCode="0.0">
                  <c:v>4</c:v>
                </c:pt>
                <c:pt idx="5" formatCode="0.0">
                  <c:v>25.8</c:v>
                </c:pt>
              </c:numCache>
            </c:numRef>
          </c:val>
          <c:smooth val="0"/>
          <c:extLst>
            <c:ext xmlns:c16="http://schemas.microsoft.com/office/drawing/2014/chart" uri="{C3380CC4-5D6E-409C-BE32-E72D297353CC}">
              <c16:uniqueId val="{00000003-80B8-4210-B6BC-3CAC1B48530B}"/>
            </c:ext>
          </c:extLst>
        </c:ser>
        <c:ser>
          <c:idx val="4"/>
          <c:order val="4"/>
          <c:tx>
            <c:strRef>
              <c:f>'Sheet1 (2)'!$C$6</c:f>
              <c:strCache>
                <c:ptCount val="1"/>
                <c:pt idx="0">
                  <c:v>Belarus</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(2)'!$D$6:$I$6</c:f>
              <c:numCache>
                <c:formatCode>0.0</c:formatCode>
                <c:ptCount val="6"/>
                <c:pt idx="0" formatCode="General">
                  <c:v>19.899999999999999</c:v>
                </c:pt>
                <c:pt idx="1">
                  <c:v>21.5</c:v>
                </c:pt>
                <c:pt idx="2">
                  <c:v>4.5999999999999996</c:v>
                </c:pt>
                <c:pt idx="3">
                  <c:v>0.7</c:v>
                </c:pt>
              </c:numCache>
            </c:numRef>
          </c:val>
          <c:smooth val="0"/>
          <c:extLst>
            <c:ext xmlns:c16="http://schemas.microsoft.com/office/drawing/2014/chart" uri="{C3380CC4-5D6E-409C-BE32-E72D297353CC}">
              <c16:uniqueId val="{00000004-80B8-4210-B6BC-3CAC1B48530B}"/>
            </c:ext>
          </c:extLst>
        </c:ser>
        <c:ser>
          <c:idx val="5"/>
          <c:order val="5"/>
          <c:tx>
            <c:strRef>
              <c:f>'Sheet1 (2)'!$C$7</c:f>
              <c:strCache>
                <c:ptCount val="1"/>
                <c:pt idx="0">
                  <c:v>Brazil</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(2)'!$D$7:$I$7</c:f>
              <c:numCache>
                <c:formatCode>General</c:formatCode>
                <c:ptCount val="6"/>
                <c:pt idx="2" formatCode="0.0">
                  <c:v>0.3</c:v>
                </c:pt>
                <c:pt idx="4" formatCode="0.0">
                  <c:v>0.9</c:v>
                </c:pt>
              </c:numCache>
            </c:numRef>
          </c:val>
          <c:smooth val="0"/>
          <c:extLst>
            <c:ext xmlns:c16="http://schemas.microsoft.com/office/drawing/2014/chart" uri="{C3380CC4-5D6E-409C-BE32-E72D297353CC}">
              <c16:uniqueId val="{00000005-80B8-4210-B6BC-3CAC1B48530B}"/>
            </c:ext>
          </c:extLst>
        </c:ser>
        <c:ser>
          <c:idx val="6"/>
          <c:order val="6"/>
          <c:tx>
            <c:strRef>
              <c:f>'Sheet1 (2)'!$C$8</c:f>
              <c:strCache>
                <c:ptCount val="1"/>
                <c:pt idx="0">
                  <c:v>Bulgaria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(2)'!$D$8:$I$8</c:f>
              <c:numCache>
                <c:formatCode>General</c:formatCode>
                <c:ptCount val="6"/>
                <c:pt idx="0">
                  <c:v>1</c:v>
                </c:pt>
                <c:pt idx="2" formatCode="0.0">
                  <c:v>0</c:v>
                </c:pt>
                <c:pt idx="3" formatCode="0.0">
                  <c:v>0.2</c:v>
                </c:pt>
                <c:pt idx="5" formatCode="0.0">
                  <c:v>0</c:v>
                </c:pt>
              </c:numCache>
            </c:numRef>
          </c:val>
          <c:smooth val="0"/>
          <c:extLst>
            <c:ext xmlns:c16="http://schemas.microsoft.com/office/drawing/2014/chart" uri="{C3380CC4-5D6E-409C-BE32-E72D297353CC}">
              <c16:uniqueId val="{00000006-80B8-4210-B6BC-3CAC1B48530B}"/>
            </c:ext>
          </c:extLst>
        </c:ser>
        <c:ser>
          <c:idx val="7"/>
          <c:order val="7"/>
          <c:tx>
            <c:strRef>
              <c:f>'Sheet1 (2)'!$C$9</c:f>
              <c:strCache>
                <c:ptCount val="1"/>
                <c:pt idx="0">
                  <c:v>Canada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(2)'!$D$9:$I$9</c:f>
              <c:numCache>
                <c:formatCode>0.0</c:formatCode>
                <c:ptCount val="6"/>
                <c:pt idx="0" formatCode="General">
                  <c:v>7.7</c:v>
                </c:pt>
                <c:pt idx="1">
                  <c:v>11.2</c:v>
                </c:pt>
                <c:pt idx="3">
                  <c:v>0.8</c:v>
                </c:pt>
              </c:numCache>
            </c:numRef>
          </c:val>
          <c:smooth val="0"/>
          <c:extLst>
            <c:ext xmlns:c16="http://schemas.microsoft.com/office/drawing/2014/chart" uri="{C3380CC4-5D6E-409C-BE32-E72D297353CC}">
              <c16:uniqueId val="{00000007-80B8-4210-B6BC-3CAC1B48530B}"/>
            </c:ext>
          </c:extLst>
        </c:ser>
        <c:ser>
          <c:idx val="8"/>
          <c:order val="8"/>
          <c:tx>
            <c:strRef>
              <c:f>'Sheet1 (2)'!$C$10</c:f>
              <c:strCache>
                <c:ptCount val="1"/>
                <c:pt idx="0">
                  <c:v>Costa Rica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(2)'!$D$10:$I$10</c:f>
              <c:numCache>
                <c:formatCode>General</c:formatCode>
                <c:ptCount val="6"/>
                <c:pt idx="2" formatCode="0.0">
                  <c:v>0</c:v>
                </c:pt>
                <c:pt idx="3" formatCode="0.0">
                  <c:v>0</c:v>
                </c:pt>
                <c:pt idx="4" formatCode="0.0">
                  <c:v>1.2</c:v>
                </c:pt>
              </c:numCache>
            </c:numRef>
          </c:val>
          <c:smooth val="0"/>
          <c:extLst>
            <c:ext xmlns:c16="http://schemas.microsoft.com/office/drawing/2014/chart" uri="{C3380CC4-5D6E-409C-BE32-E72D297353CC}">
              <c16:uniqueId val="{00000008-80B8-4210-B6BC-3CAC1B48530B}"/>
            </c:ext>
          </c:extLst>
        </c:ser>
        <c:ser>
          <c:idx val="9"/>
          <c:order val="9"/>
          <c:tx>
            <c:strRef>
              <c:f>'Sheet1 (2)'!$C$11</c:f>
              <c:strCache>
                <c:ptCount val="1"/>
                <c:pt idx="0">
                  <c:v>Dominican Republic (the)</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(2)'!$D$11:$I$11</c:f>
              <c:numCache>
                <c:formatCode>General</c:formatCode>
                <c:ptCount val="6"/>
                <c:pt idx="2" formatCode="0.0">
                  <c:v>1</c:v>
                </c:pt>
                <c:pt idx="3" formatCode="0.0">
                  <c:v>0.3</c:v>
                </c:pt>
                <c:pt idx="4" formatCode="0.0">
                  <c:v>0.6</c:v>
                </c:pt>
              </c:numCache>
            </c:numRef>
          </c:val>
          <c:smooth val="0"/>
          <c:extLst>
            <c:ext xmlns:c16="http://schemas.microsoft.com/office/drawing/2014/chart" uri="{C3380CC4-5D6E-409C-BE32-E72D297353CC}">
              <c16:uniqueId val="{00000009-80B8-4210-B6BC-3CAC1B48530B}"/>
            </c:ext>
          </c:extLst>
        </c:ser>
        <c:ser>
          <c:idx val="10"/>
          <c:order val="10"/>
          <c:tx>
            <c:strRef>
              <c:f>'Sheet1 (2)'!$C$12</c:f>
              <c:strCache>
                <c:ptCount val="1"/>
                <c:pt idx="0">
                  <c:v>Estonia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(2)'!$D$12:$I$12</c:f>
              <c:numCache>
                <c:formatCode>0.0</c:formatCode>
                <c:ptCount val="6"/>
                <c:pt idx="0" formatCode="General">
                  <c:v>47.9</c:v>
                </c:pt>
                <c:pt idx="1">
                  <c:v>66.3</c:v>
                </c:pt>
              </c:numCache>
            </c:numRef>
          </c:val>
          <c:smooth val="0"/>
          <c:extLst>
            <c:ext xmlns:c16="http://schemas.microsoft.com/office/drawing/2014/chart" uri="{C3380CC4-5D6E-409C-BE32-E72D297353CC}">
              <c16:uniqueId val="{0000000A-80B8-4210-B6BC-3CAC1B48530B}"/>
            </c:ext>
          </c:extLst>
        </c:ser>
        <c:ser>
          <c:idx val="11"/>
          <c:order val="11"/>
          <c:tx>
            <c:strRef>
              <c:f>'Sheet1 (2)'!$C$13</c:f>
              <c:strCache>
                <c:ptCount val="1"/>
                <c:pt idx="0">
                  <c:v>Georgia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(2)'!$D$13:$I$13</c:f>
              <c:numCache>
                <c:formatCode>General</c:formatCode>
                <c:ptCount val="6"/>
                <c:pt idx="2" formatCode="0.0">
                  <c:v>0</c:v>
                </c:pt>
              </c:numCache>
            </c:numRef>
          </c:val>
          <c:smooth val="0"/>
          <c:extLst>
            <c:ext xmlns:c16="http://schemas.microsoft.com/office/drawing/2014/chart" uri="{C3380CC4-5D6E-409C-BE32-E72D297353CC}">
              <c16:uniqueId val="{0000000B-80B8-4210-B6BC-3CAC1B48530B}"/>
            </c:ext>
          </c:extLst>
        </c:ser>
        <c:ser>
          <c:idx val="12"/>
          <c:order val="12"/>
          <c:tx>
            <c:strRef>
              <c:f>'Sheet1 (2)'!$C$14</c:f>
              <c:strCache>
                <c:ptCount val="1"/>
                <c:pt idx="0">
                  <c:v>Germany</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(2)'!$D$14:$I$14</c:f>
              <c:numCache>
                <c:formatCode>0.0</c:formatCode>
                <c:ptCount val="6"/>
                <c:pt idx="0" formatCode="General">
                  <c:v>2.9</c:v>
                </c:pt>
                <c:pt idx="1">
                  <c:v>6</c:v>
                </c:pt>
                <c:pt idx="3">
                  <c:v>8.3000000000000007</c:v>
                </c:pt>
              </c:numCache>
            </c:numRef>
          </c:val>
          <c:smooth val="0"/>
          <c:extLst>
            <c:ext xmlns:c16="http://schemas.microsoft.com/office/drawing/2014/chart" uri="{C3380CC4-5D6E-409C-BE32-E72D297353CC}">
              <c16:uniqueId val="{0000000C-80B8-4210-B6BC-3CAC1B48530B}"/>
            </c:ext>
          </c:extLst>
        </c:ser>
        <c:ser>
          <c:idx val="13"/>
          <c:order val="13"/>
          <c:tx>
            <c:strRef>
              <c:f>'Sheet1 (2)'!$C$15</c:f>
              <c:strCache>
                <c:ptCount val="1"/>
                <c:pt idx="0">
                  <c:v>Guatemala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(2)'!$D$15:$I$15</c:f>
              <c:numCache>
                <c:formatCode>General</c:formatCode>
                <c:ptCount val="6"/>
                <c:pt idx="3" formatCode="0.0">
                  <c:v>1.4</c:v>
                </c:pt>
              </c:numCache>
            </c:numRef>
          </c:val>
          <c:smooth val="0"/>
          <c:extLst>
            <c:ext xmlns:c16="http://schemas.microsoft.com/office/drawing/2014/chart" uri="{C3380CC4-5D6E-409C-BE32-E72D297353CC}">
              <c16:uniqueId val="{0000000D-80B8-4210-B6BC-3CAC1B48530B}"/>
            </c:ext>
          </c:extLst>
        </c:ser>
        <c:ser>
          <c:idx val="14"/>
          <c:order val="14"/>
          <c:tx>
            <c:strRef>
              <c:f>'Sheet1 (2)'!$C$16</c:f>
              <c:strCache>
                <c:ptCount val="1"/>
                <c:pt idx="0">
                  <c:v>Iran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(2)'!$D$16:$I$16</c:f>
              <c:numCache>
                <c:formatCode>General</c:formatCode>
                <c:ptCount val="6"/>
                <c:pt idx="0">
                  <c:v>2.5</c:v>
                </c:pt>
              </c:numCache>
            </c:numRef>
          </c:val>
          <c:smooth val="0"/>
          <c:extLst>
            <c:ext xmlns:c16="http://schemas.microsoft.com/office/drawing/2014/chart" uri="{C3380CC4-5D6E-409C-BE32-E72D297353CC}">
              <c16:uniqueId val="{0000000E-80B8-4210-B6BC-3CAC1B48530B}"/>
            </c:ext>
          </c:extLst>
        </c:ser>
        <c:ser>
          <c:idx val="15"/>
          <c:order val="15"/>
          <c:tx>
            <c:strRef>
              <c:f>'Sheet1 (2)'!$C$17</c:f>
              <c:strCache>
                <c:ptCount val="1"/>
                <c:pt idx="0">
                  <c:v>Ireland</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(2)'!$D$17:$I$17</c:f>
              <c:numCache>
                <c:formatCode>General</c:formatCode>
                <c:ptCount val="6"/>
                <c:pt idx="5" formatCode="0.0">
                  <c:v>1.3</c:v>
                </c:pt>
              </c:numCache>
            </c:numRef>
          </c:val>
          <c:smooth val="0"/>
          <c:extLst>
            <c:ext xmlns:c16="http://schemas.microsoft.com/office/drawing/2014/chart" uri="{C3380CC4-5D6E-409C-BE32-E72D297353CC}">
              <c16:uniqueId val="{0000000F-80B8-4210-B6BC-3CAC1B48530B}"/>
            </c:ext>
          </c:extLst>
        </c:ser>
        <c:ser>
          <c:idx val="16"/>
          <c:order val="16"/>
          <c:tx>
            <c:strRef>
              <c:f>'Sheet1 (2)'!$C$18</c:f>
              <c:strCache>
                <c:ptCount val="1"/>
                <c:pt idx="0">
                  <c:v>Kazakhstan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(2)'!$D$18:$I$18</c:f>
              <c:numCache>
                <c:formatCode>0.0</c:formatCode>
                <c:ptCount val="6"/>
                <c:pt idx="0" formatCode="General">
                  <c:v>64.8</c:v>
                </c:pt>
                <c:pt idx="1">
                  <c:v>60.2</c:v>
                </c:pt>
                <c:pt idx="2">
                  <c:v>0.9</c:v>
                </c:pt>
                <c:pt idx="3">
                  <c:v>0.8</c:v>
                </c:pt>
                <c:pt idx="5">
                  <c:v>1.9</c:v>
                </c:pt>
              </c:numCache>
            </c:numRef>
          </c:val>
          <c:smooth val="0"/>
          <c:extLst>
            <c:ext xmlns:c16="http://schemas.microsoft.com/office/drawing/2014/chart" uri="{C3380CC4-5D6E-409C-BE32-E72D297353CC}">
              <c16:uniqueId val="{00000010-80B8-4210-B6BC-3CAC1B48530B}"/>
            </c:ext>
          </c:extLst>
        </c:ser>
        <c:ser>
          <c:idx val="17"/>
          <c:order val="17"/>
          <c:tx>
            <c:strRef>
              <c:f>'Sheet1 (2)'!$C$19</c:f>
              <c:strCache>
                <c:ptCount val="1"/>
                <c:pt idx="0">
                  <c:v>Kosovo</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(2)'!$D$19:$I$19</c:f>
              <c:numCache>
                <c:formatCode>General</c:formatCode>
                <c:ptCount val="6"/>
                <c:pt idx="0">
                  <c:v>0</c:v>
                </c:pt>
              </c:numCache>
            </c:numRef>
          </c:val>
          <c:smooth val="0"/>
          <c:extLst>
            <c:ext xmlns:c16="http://schemas.microsoft.com/office/drawing/2014/chart" uri="{C3380CC4-5D6E-409C-BE32-E72D297353CC}">
              <c16:uniqueId val="{00000011-80B8-4210-B6BC-3CAC1B48530B}"/>
            </c:ext>
          </c:extLst>
        </c:ser>
        <c:ser>
          <c:idx val="18"/>
          <c:order val="18"/>
          <c:tx>
            <c:strRef>
              <c:f>'Sheet1 (2)'!$C$20</c:f>
              <c:strCache>
                <c:ptCount val="1"/>
                <c:pt idx="0">
                  <c:v>Kyrgyzstan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(2)'!$D$20:$I$20</c:f>
              <c:numCache>
                <c:formatCode>0.0</c:formatCode>
                <c:ptCount val="6"/>
                <c:pt idx="0" formatCode="General">
                  <c:v>62.6</c:v>
                </c:pt>
                <c:pt idx="1">
                  <c:v>51.5</c:v>
                </c:pt>
                <c:pt idx="2">
                  <c:v>0.5</c:v>
                </c:pt>
                <c:pt idx="3">
                  <c:v>7.3</c:v>
                </c:pt>
                <c:pt idx="5">
                  <c:v>10.1</c:v>
                </c:pt>
              </c:numCache>
            </c:numRef>
          </c:val>
          <c:smooth val="0"/>
          <c:extLst>
            <c:ext xmlns:c16="http://schemas.microsoft.com/office/drawing/2014/chart" uri="{C3380CC4-5D6E-409C-BE32-E72D297353CC}">
              <c16:uniqueId val="{00000012-80B8-4210-B6BC-3CAC1B48530B}"/>
            </c:ext>
          </c:extLst>
        </c:ser>
        <c:ser>
          <c:idx val="19"/>
          <c:order val="19"/>
          <c:tx>
            <c:strRef>
              <c:f>'Sheet1 (2)'!$C$21</c:f>
              <c:strCache>
                <c:ptCount val="1"/>
                <c:pt idx="0">
                  <c:v>Madagascar</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(2)'!$D$21:$I$21</c:f>
              <c:numCache>
                <c:formatCode>0.0</c:formatCode>
                <c:ptCount val="6"/>
                <c:pt idx="0" formatCode="General">
                  <c:v>5.4</c:v>
                </c:pt>
                <c:pt idx="1">
                  <c:v>0.3</c:v>
                </c:pt>
              </c:numCache>
            </c:numRef>
          </c:val>
          <c:smooth val="0"/>
          <c:extLst>
            <c:ext xmlns:c16="http://schemas.microsoft.com/office/drawing/2014/chart" uri="{C3380CC4-5D6E-409C-BE32-E72D297353CC}">
              <c16:uniqueId val="{00000013-80B8-4210-B6BC-3CAC1B48530B}"/>
            </c:ext>
          </c:extLst>
        </c:ser>
        <c:ser>
          <c:idx val="20"/>
          <c:order val="20"/>
          <c:tx>
            <c:strRef>
              <c:f>'Sheet1 (2)'!$C$22</c:f>
              <c:strCache>
                <c:ptCount val="1"/>
                <c:pt idx="0">
                  <c:v>Mongolia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(2)'!$D$22:$I$22</c:f>
              <c:numCache>
                <c:formatCode>General</c:formatCode>
                <c:ptCount val="6"/>
                <c:pt idx="3" formatCode="0.0">
                  <c:v>0.2</c:v>
                </c:pt>
              </c:numCache>
            </c:numRef>
          </c:val>
          <c:smooth val="0"/>
          <c:extLst>
            <c:ext xmlns:c16="http://schemas.microsoft.com/office/drawing/2014/chart" uri="{C3380CC4-5D6E-409C-BE32-E72D297353CC}">
              <c16:uniqueId val="{00000014-80B8-4210-B6BC-3CAC1B48530B}"/>
            </c:ext>
          </c:extLst>
        </c:ser>
        <c:ser>
          <c:idx val="21"/>
          <c:order val="21"/>
          <c:tx>
            <c:strRef>
              <c:f>'Sheet1 (2)'!$C$23</c:f>
              <c:strCache>
                <c:ptCount val="1"/>
                <c:pt idx="0">
                  <c:v>Myanmar</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(2)'!$D$23:$I$23</c:f>
              <c:numCache>
                <c:formatCode>General</c:formatCode>
                <c:ptCount val="6"/>
                <c:pt idx="0">
                  <c:v>26.9</c:v>
                </c:pt>
                <c:pt idx="2" formatCode="0.0">
                  <c:v>1.36</c:v>
                </c:pt>
                <c:pt idx="3" formatCode="0.0">
                  <c:v>1.34</c:v>
                </c:pt>
              </c:numCache>
            </c:numRef>
          </c:val>
          <c:smooth val="0"/>
          <c:extLst>
            <c:ext xmlns:c16="http://schemas.microsoft.com/office/drawing/2014/chart" uri="{C3380CC4-5D6E-409C-BE32-E72D297353CC}">
              <c16:uniqueId val="{00000015-80B8-4210-B6BC-3CAC1B48530B}"/>
            </c:ext>
          </c:extLst>
        </c:ser>
        <c:ser>
          <c:idx val="22"/>
          <c:order val="22"/>
          <c:tx>
            <c:strRef>
              <c:f>'Sheet1 (2)'!$C$24</c:f>
              <c:strCache>
                <c:ptCount val="1"/>
                <c:pt idx="0">
                  <c:v>Nepal</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(2)'!$D$24:$I$24</c:f>
              <c:numCache>
                <c:formatCode>0.0</c:formatCode>
                <c:ptCount val="6"/>
                <c:pt idx="0" formatCode="General">
                  <c:v>7.4</c:v>
                </c:pt>
                <c:pt idx="1">
                  <c:v>5.6</c:v>
                </c:pt>
              </c:numCache>
            </c:numRef>
          </c:val>
          <c:smooth val="0"/>
          <c:extLst>
            <c:ext xmlns:c16="http://schemas.microsoft.com/office/drawing/2014/chart" uri="{C3380CC4-5D6E-409C-BE32-E72D297353CC}">
              <c16:uniqueId val="{00000016-80B8-4210-B6BC-3CAC1B48530B}"/>
            </c:ext>
          </c:extLst>
        </c:ser>
        <c:ser>
          <c:idx val="23"/>
          <c:order val="23"/>
          <c:tx>
            <c:strRef>
              <c:f>'Sheet1 (2)'!$C$25</c:f>
              <c:strCache>
                <c:ptCount val="1"/>
                <c:pt idx="0">
                  <c:v>Philippines</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(2)'!$D$25:$I$25</c:f>
              <c:numCache>
                <c:formatCode>0.0</c:formatCode>
                <c:ptCount val="6"/>
                <c:pt idx="0" formatCode="General">
                  <c:v>22.7</c:v>
                </c:pt>
                <c:pt idx="1">
                  <c:v>18.5</c:v>
                </c:pt>
                <c:pt idx="3">
                  <c:v>0.1</c:v>
                </c:pt>
                <c:pt idx="4">
                  <c:v>0</c:v>
                </c:pt>
              </c:numCache>
            </c:numRef>
          </c:val>
          <c:smooth val="0"/>
          <c:extLst>
            <c:ext xmlns:c16="http://schemas.microsoft.com/office/drawing/2014/chart" uri="{C3380CC4-5D6E-409C-BE32-E72D297353CC}">
              <c16:uniqueId val="{00000017-80B8-4210-B6BC-3CAC1B48530B}"/>
            </c:ext>
          </c:extLst>
        </c:ser>
        <c:ser>
          <c:idx val="25"/>
          <c:order val="24"/>
          <c:tx>
            <c:strRef>
              <c:f>'Sheet1 (2)'!$C$27</c:f>
              <c:strCache>
                <c:ptCount val="1"/>
                <c:pt idx="0">
                  <c:v>Rwanda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(2)'!$D$27:$I$27</c:f>
              <c:numCache>
                <c:formatCode>General</c:formatCode>
                <c:ptCount val="6"/>
                <c:pt idx="2" formatCode="0.0">
                  <c:v>1.2</c:v>
                </c:pt>
              </c:numCache>
            </c:numRef>
          </c:val>
          <c:smooth val="0"/>
          <c:extLst>
            <c:ext xmlns:c16="http://schemas.microsoft.com/office/drawing/2014/chart" uri="{C3380CC4-5D6E-409C-BE32-E72D297353CC}">
              <c16:uniqueId val="{00000018-80B8-4210-B6BC-3CAC1B48530B}"/>
            </c:ext>
          </c:extLst>
        </c:ser>
        <c:ser>
          <c:idx val="26"/>
          <c:order val="25"/>
          <c:tx>
            <c:strRef>
              <c:f>'Sheet1 (2)'!$C$28</c:f>
              <c:strCache>
                <c:ptCount val="1"/>
                <c:pt idx="0">
                  <c:v>Senegal</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(2)'!$D$28:$I$28</c:f>
              <c:numCache>
                <c:formatCode>General</c:formatCode>
                <c:ptCount val="6"/>
                <c:pt idx="3" formatCode="0.0">
                  <c:v>1</c:v>
                </c:pt>
              </c:numCache>
            </c:numRef>
          </c:val>
          <c:smooth val="0"/>
          <c:extLst>
            <c:ext xmlns:c16="http://schemas.microsoft.com/office/drawing/2014/chart" uri="{C3380CC4-5D6E-409C-BE32-E72D297353CC}">
              <c16:uniqueId val="{00000019-80B8-4210-B6BC-3CAC1B48530B}"/>
            </c:ext>
          </c:extLst>
        </c:ser>
        <c:ser>
          <c:idx val="27"/>
          <c:order val="26"/>
          <c:tx>
            <c:strRef>
              <c:f>'Sheet1 (2)'!$C$29</c:f>
              <c:strCache>
                <c:ptCount val="1"/>
                <c:pt idx="0">
                  <c:v>Seychelles</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(2)'!$D$29:$I$29</c:f>
              <c:numCache>
                <c:formatCode>General</c:formatCode>
                <c:ptCount val="6"/>
                <c:pt idx="2" formatCode="0.0">
                  <c:v>34.6</c:v>
                </c:pt>
                <c:pt idx="3" formatCode="0.0">
                  <c:v>35.799999999999997</c:v>
                </c:pt>
                <c:pt idx="5" formatCode="0.0">
                  <c:v>2</c:v>
                </c:pt>
              </c:numCache>
            </c:numRef>
          </c:val>
          <c:smooth val="0"/>
          <c:extLst>
            <c:ext xmlns:c16="http://schemas.microsoft.com/office/drawing/2014/chart" uri="{C3380CC4-5D6E-409C-BE32-E72D297353CC}">
              <c16:uniqueId val="{0000001A-80B8-4210-B6BC-3CAC1B48530B}"/>
            </c:ext>
          </c:extLst>
        </c:ser>
        <c:ser>
          <c:idx val="28"/>
          <c:order val="27"/>
          <c:tx>
            <c:strRef>
              <c:f>'Sheet1 (2)'!$C$30</c:f>
              <c:strCache>
                <c:ptCount val="1"/>
                <c:pt idx="0">
                  <c:v>Sri Lanka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(2)'!$D$30:$I$30</c:f>
              <c:numCache>
                <c:formatCode>General</c:formatCode>
                <c:ptCount val="6"/>
                <c:pt idx="0">
                  <c:v>0</c:v>
                </c:pt>
              </c:numCache>
            </c:numRef>
          </c:val>
          <c:smooth val="0"/>
          <c:extLst>
            <c:ext xmlns:c16="http://schemas.microsoft.com/office/drawing/2014/chart" uri="{C3380CC4-5D6E-409C-BE32-E72D297353CC}">
              <c16:uniqueId val="{0000001B-80B8-4210-B6BC-3CAC1B48530B}"/>
            </c:ext>
          </c:extLst>
        </c:ser>
        <c:ser>
          <c:idx val="29"/>
          <c:order val="28"/>
          <c:tx>
            <c:strRef>
              <c:f>'Sheet1 (2)'!$C$31</c:f>
              <c:strCache>
                <c:ptCount val="1"/>
                <c:pt idx="0">
                  <c:v>Tajikistan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(2)'!$D$31:$I$31</c:f>
              <c:numCache>
                <c:formatCode>General</c:formatCode>
                <c:ptCount val="6"/>
                <c:pt idx="3" formatCode="0.0">
                  <c:v>0.6</c:v>
                </c:pt>
              </c:numCache>
            </c:numRef>
          </c:val>
          <c:smooth val="0"/>
          <c:extLst>
            <c:ext xmlns:c16="http://schemas.microsoft.com/office/drawing/2014/chart" uri="{C3380CC4-5D6E-409C-BE32-E72D297353CC}">
              <c16:uniqueId val="{0000001C-80B8-4210-B6BC-3CAC1B48530B}"/>
            </c:ext>
          </c:extLst>
        </c:ser>
        <c:ser>
          <c:idx val="30"/>
          <c:order val="29"/>
          <c:tx>
            <c:strRef>
              <c:f>'Sheet1 (2)'!$C$32</c:f>
              <c:strCache>
                <c:ptCount val="1"/>
                <c:pt idx="0">
                  <c:v>North Macedonia</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(2)'!$D$32:$I$32</c:f>
              <c:numCache>
                <c:formatCode>General</c:formatCode>
                <c:ptCount val="6"/>
                <c:pt idx="0">
                  <c:v>0</c:v>
                </c:pt>
                <c:pt idx="2" formatCode="0.0">
                  <c:v>0</c:v>
                </c:pt>
                <c:pt idx="3" formatCode="0.0">
                  <c:v>0</c:v>
                </c:pt>
              </c:numCache>
            </c:numRef>
          </c:val>
          <c:smooth val="0"/>
          <c:extLst>
            <c:ext xmlns:c16="http://schemas.microsoft.com/office/drawing/2014/chart" uri="{C3380CC4-5D6E-409C-BE32-E72D297353CC}">
              <c16:uniqueId val="{0000001D-80B8-4210-B6BC-3CAC1B48530B}"/>
            </c:ext>
          </c:extLst>
        </c:ser>
        <c:ser>
          <c:idx val="32"/>
          <c:order val="30"/>
          <c:tx>
            <c:strRef>
              <c:f>'Sheet1 (2)'!$C$34</c:f>
              <c:strCache>
                <c:ptCount val="1"/>
                <c:pt idx="0">
                  <c:v>Uzbekistan</c:v>
                </c:pt>
              </c:strCache>
            </c:strRef>
          </c:tx>
          <c:spPr>
            <a:ln w="28575" cap="rnd">
              <a:noFill/>
              <a:round/>
            </a:ln>
            <a:effectLst/>
          </c:spPr>
          <c:marker>
            <c:symbol val="circle"/>
            <c:size val="10"/>
            <c:spPr>
              <a:solidFill>
                <a:srgbClr val="F47E55"/>
              </a:solidFill>
              <a:ln w="19050">
                <a:solidFill>
                  <a:srgbClr val="F47E55"/>
                </a:solidFill>
              </a:ln>
              <a:effectLst/>
            </c:spPr>
          </c:marker>
          <c:cat>
            <c:strRef>
              <c:f>'Sheet1 (2)'!$D$1:$I$1</c:f>
              <c:strCache>
                <c:ptCount val="6"/>
                <c:pt idx="0">
                  <c:v>Men who inject drugs (n = 20)</c:v>
                </c:pt>
                <c:pt idx="1">
                  <c:v>Women who inject drugs (n = 12)</c:v>
                </c:pt>
                <c:pt idx="2">
                  <c:v>Sex workers (n = 18)</c:v>
                </c:pt>
                <c:pt idx="3">
                  <c:v>Gay men and other men who have sex with men (n = 23)</c:v>
                </c:pt>
                <c:pt idx="4">
                  <c:v>Transgender people (n = 4)</c:v>
                </c:pt>
                <c:pt idx="5">
                  <c:v>Prisoners (n = 6)</c:v>
                </c:pt>
              </c:strCache>
            </c:strRef>
          </c:cat>
          <c:val>
            <c:numRef>
              <c:f>'Sheet1 (2)'!$D$34:$I$34</c:f>
              <c:numCache>
                <c:formatCode>0.0</c:formatCode>
                <c:ptCount val="6"/>
                <c:pt idx="0" formatCode="General">
                  <c:v>15.5</c:v>
                </c:pt>
                <c:pt idx="1">
                  <c:v>18.899999999999999</c:v>
                </c:pt>
                <c:pt idx="2">
                  <c:v>4.2</c:v>
                </c:pt>
                <c:pt idx="3">
                  <c:v>18</c:v>
                </c:pt>
              </c:numCache>
            </c:numRef>
          </c:val>
          <c:smooth val="0"/>
          <c:extLst>
            <c:ext xmlns:c16="http://schemas.microsoft.com/office/drawing/2014/chart" uri="{C3380CC4-5D6E-409C-BE32-E72D297353CC}">
              <c16:uniqueId val="{0000001E-80B8-4210-B6BC-3CAC1B48530B}"/>
            </c:ext>
          </c:extLst>
        </c:ser>
        <c:ser>
          <c:idx val="24"/>
          <c:order val="31"/>
          <c:tx>
            <c:strRef>
              <c:f>'Sheet1 (2)'!$C$26</c:f>
              <c:strCache>
                <c:ptCount val="1"/>
                <c:pt idx="0">
                  <c:v>Republic of Moldova</c:v>
                </c:pt>
              </c:strCache>
            </c:strRef>
          </c:tx>
          <c:spPr>
            <a:ln w="25400" cap="rnd">
              <a:noFill/>
              <a:round/>
            </a:ln>
            <a:effectLst/>
          </c:spPr>
          <c:marker>
            <c:symbol val="circle"/>
            <c:size val="10"/>
            <c:spPr>
              <a:solidFill>
                <a:srgbClr val="F47E55"/>
              </a:solidFill>
              <a:ln w="19050">
                <a:solidFill>
                  <a:srgbClr val="F47E55"/>
                </a:solidFill>
              </a:ln>
              <a:effectLst/>
            </c:spPr>
          </c:marker>
          <c:val>
            <c:numRef>
              <c:f>'Sheet1 (2)'!$D$26:$I$26</c:f>
              <c:numCache>
                <c:formatCode>General</c:formatCode>
                <c:ptCount val="6"/>
                <c:pt idx="0">
                  <c:v>58.8</c:v>
                </c:pt>
                <c:pt idx="2" formatCode="0.0">
                  <c:v>28.7</c:v>
                </c:pt>
                <c:pt idx="3" formatCode="0.0">
                  <c:v>4</c:v>
                </c:pt>
              </c:numCache>
            </c:numRef>
          </c:val>
          <c:smooth val="0"/>
          <c:extLst>
            <c:ext xmlns:c16="http://schemas.microsoft.com/office/drawing/2014/chart" uri="{C3380CC4-5D6E-409C-BE32-E72D297353CC}">
              <c16:uniqueId val="{0000001F-80B8-4210-B6BC-3CAC1B48530B}"/>
            </c:ext>
          </c:extLst>
        </c:ser>
        <c:ser>
          <c:idx val="31"/>
          <c:order val="32"/>
          <c:tx>
            <c:strRef>
              <c:f>'Sheet1 (2)'!$C$33</c:f>
              <c:strCache>
                <c:ptCount val="1"/>
                <c:pt idx="0">
                  <c:v>Ukraine</c:v>
                </c:pt>
              </c:strCache>
            </c:strRef>
          </c:tx>
          <c:spPr>
            <a:ln w="25400" cap="rnd">
              <a:noFill/>
              <a:round/>
            </a:ln>
            <a:effectLst/>
          </c:spPr>
          <c:marker>
            <c:symbol val="circle"/>
            <c:size val="10"/>
            <c:spPr>
              <a:solidFill>
                <a:srgbClr val="F47E55"/>
              </a:solidFill>
              <a:ln w="19050">
                <a:solidFill>
                  <a:srgbClr val="F47E55"/>
                </a:solidFill>
              </a:ln>
              <a:effectLst/>
            </c:spPr>
          </c:marker>
          <c:val>
            <c:numRef>
              <c:f>'Sheet1 (2)'!$D$33:$I$33</c:f>
              <c:numCache>
                <c:formatCode>0.0</c:formatCode>
                <c:ptCount val="6"/>
                <c:pt idx="0" formatCode="General">
                  <c:v>17.2</c:v>
                </c:pt>
                <c:pt idx="1">
                  <c:v>25.5</c:v>
                </c:pt>
                <c:pt idx="2">
                  <c:v>3.7</c:v>
                </c:pt>
                <c:pt idx="3">
                  <c:v>0.7</c:v>
                </c:pt>
              </c:numCache>
            </c:numRef>
          </c:val>
          <c:smooth val="0"/>
          <c:extLst>
            <c:ext xmlns:c16="http://schemas.microsoft.com/office/drawing/2014/chart" uri="{C3380CC4-5D6E-409C-BE32-E72D297353CC}">
              <c16:uniqueId val="{00000020-80B8-4210-B6BC-3CAC1B48530B}"/>
            </c:ext>
          </c:extLst>
        </c:ser>
        <c:dLbls>
          <c:showLegendKey val="0"/>
          <c:showVal val="0"/>
          <c:showCatName val="0"/>
          <c:showSerName val="0"/>
          <c:showPercent val="0"/>
          <c:showBubbleSize val="0"/>
        </c:dLbls>
        <c:marker val="1"/>
        <c:smooth val="0"/>
        <c:axId val="454863968"/>
        <c:axId val="253729952"/>
      </c:lineChart>
      <c:catAx>
        <c:axId val="454863968"/>
        <c:scaling>
          <c:orientation val="minMax"/>
        </c:scaling>
        <c:delete val="1"/>
        <c:axPos val="b"/>
        <c:numFmt formatCode="General" sourceLinked="1"/>
        <c:majorTickMark val="none"/>
        <c:minorTickMark val="none"/>
        <c:tickLblPos val="nextTo"/>
        <c:crossAx val="253729952"/>
        <c:crosses val="autoZero"/>
        <c:auto val="1"/>
        <c:lblAlgn val="ctr"/>
        <c:lblOffset val="100"/>
        <c:noMultiLvlLbl val="0"/>
      </c:catAx>
      <c:valAx>
        <c:axId val="253729952"/>
        <c:scaling>
          <c:orientation val="minMax"/>
          <c:max val="100"/>
        </c:scaling>
        <c:delete val="1"/>
        <c:axPos val="l"/>
        <c:numFmt formatCode="General" sourceLinked="1"/>
        <c:majorTickMark val="in"/>
        <c:minorTickMark val="none"/>
        <c:tickLblPos val="nextTo"/>
        <c:crossAx val="4548639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'figure (2)'!$B$1</c:f>
              <c:strCache>
                <c:ptCount val="1"/>
                <c:pt idx="0">
                  <c:v>Global</c:v>
                </c:pt>
              </c:strCache>
            </c:strRef>
          </c:tx>
          <c:spPr>
            <a:ln w="38100" cap="rnd">
              <a:solidFill>
                <a:srgbClr val="00A296"/>
              </a:solidFill>
              <a:round/>
            </a:ln>
            <a:effectLst/>
          </c:spPr>
          <c:marker>
            <c:symbol val="none"/>
          </c:marker>
          <c:cat>
            <c:numRef>
              <c:f>'figure (2)'!$A$6:$A$20</c:f>
              <c:numCache>
                <c:formatCode>General</c:formatCod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numCache>
            </c:numRef>
          </c:cat>
          <c:val>
            <c:numRef>
              <c:f>'figure (2)'!$B$6:$B$20</c:f>
              <c:numCache>
                <c:formatCode>General</c:formatCode>
                <c:ptCount val="15"/>
                <c:pt idx="0">
                  <c:v>12017</c:v>
                </c:pt>
                <c:pt idx="1">
                  <c:v>25938</c:v>
                </c:pt>
                <c:pt idx="2">
                  <c:v>27056</c:v>
                </c:pt>
                <c:pt idx="3">
                  <c:v>29196</c:v>
                </c:pt>
                <c:pt idx="4">
                  <c:v>50883</c:v>
                </c:pt>
                <c:pt idx="5">
                  <c:v>89083</c:v>
                </c:pt>
                <c:pt idx="6">
                  <c:v>204648</c:v>
                </c:pt>
                <c:pt idx="7">
                  <c:v>446598</c:v>
                </c:pt>
                <c:pt idx="8">
                  <c:v>518670</c:v>
                </c:pt>
                <c:pt idx="9">
                  <c:v>585926</c:v>
                </c:pt>
                <c:pt idx="10">
                  <c:v>932663</c:v>
                </c:pt>
                <c:pt idx="11">
                  <c:v>912689</c:v>
                </c:pt>
                <c:pt idx="12">
                  <c:v>940269</c:v>
                </c:pt>
                <c:pt idx="13">
                  <c:v>958559</c:v>
                </c:pt>
                <c:pt idx="14">
                  <c:v>1809669</c:v>
                </c:pt>
              </c:numCache>
            </c:numRef>
          </c:val>
          <c:smooth val="0"/>
          <c:extLst>
            <c:ext xmlns:c16="http://schemas.microsoft.com/office/drawing/2014/chart" uri="{C3380CC4-5D6E-409C-BE32-E72D297353CC}">
              <c16:uniqueId val="{00000000-B02D-4BDC-9581-3DD736CFC093}"/>
            </c:ext>
          </c:extLst>
        </c:ser>
        <c:ser>
          <c:idx val="2"/>
          <c:order val="1"/>
          <c:tx>
            <c:strRef>
              <c:f>'figure (2)'!$D$1</c:f>
              <c:strCache>
                <c:ptCount val="1"/>
                <c:pt idx="0">
                  <c:v>India</c:v>
                </c:pt>
              </c:strCache>
            </c:strRef>
          </c:tx>
          <c:spPr>
            <a:ln w="38100" cap="rnd">
              <a:solidFill>
                <a:srgbClr val="D8D085"/>
              </a:solidFill>
              <a:round/>
            </a:ln>
            <a:effectLst/>
          </c:spPr>
          <c:marker>
            <c:symbol val="none"/>
          </c:marker>
          <c:cat>
            <c:numRef>
              <c:f>'figure (2)'!$A$6:$A$20</c:f>
              <c:numCache>
                <c:formatCode>General</c:formatCod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numCache>
            </c:numRef>
          </c:cat>
          <c:val>
            <c:numRef>
              <c:f>'figure (2)'!$D$6:$D$20</c:f>
              <c:numCache>
                <c:formatCode>General</c:formatCode>
                <c:ptCount val="15"/>
                <c:pt idx="4">
                  <c:v>0</c:v>
                </c:pt>
                <c:pt idx="12">
                  <c:v>8135</c:v>
                </c:pt>
                <c:pt idx="13">
                  <c:v>18162</c:v>
                </c:pt>
                <c:pt idx="14">
                  <c:v>495298</c:v>
                </c:pt>
              </c:numCache>
            </c:numRef>
          </c:val>
          <c:smooth val="0"/>
          <c:extLst>
            <c:ext xmlns:c16="http://schemas.microsoft.com/office/drawing/2014/chart" uri="{C3380CC4-5D6E-409C-BE32-E72D297353CC}">
              <c16:uniqueId val="{00000001-B02D-4BDC-9581-3DD736CFC093}"/>
            </c:ext>
          </c:extLst>
        </c:ser>
        <c:ser>
          <c:idx val="1"/>
          <c:order val="2"/>
          <c:tx>
            <c:strRef>
              <c:f>'figure (2)'!$C$1</c:f>
              <c:strCache>
                <c:ptCount val="1"/>
                <c:pt idx="0">
                  <c:v>South Africa</c:v>
                </c:pt>
              </c:strCache>
            </c:strRef>
          </c:tx>
          <c:spPr>
            <a:ln w="38100" cap="rnd">
              <a:solidFill>
                <a:srgbClr val="EF7A4E"/>
              </a:solidFill>
              <a:round/>
            </a:ln>
            <a:effectLst/>
          </c:spPr>
          <c:marker>
            <c:symbol val="none"/>
          </c:marker>
          <c:cat>
            <c:numRef>
              <c:f>'figure (2)'!$A$6:$A$20</c:f>
              <c:numCache>
                <c:formatCode>General</c:formatCod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numCache>
            </c:numRef>
          </c:cat>
          <c:val>
            <c:numRef>
              <c:f>'figure (2)'!$C$6:$C$20</c:f>
              <c:numCache>
                <c:formatCode>General</c:formatCode>
                <c:ptCount val="15"/>
                <c:pt idx="0">
                  <c:v>234</c:v>
                </c:pt>
                <c:pt idx="1">
                  <c:v>1466</c:v>
                </c:pt>
                <c:pt idx="2">
                  <c:v>2512</c:v>
                </c:pt>
                <c:pt idx="3">
                  <c:v>5642</c:v>
                </c:pt>
                <c:pt idx="4">
                  <c:v>7359</c:v>
                </c:pt>
                <c:pt idx="5">
                  <c:v>23583</c:v>
                </c:pt>
                <c:pt idx="6">
                  <c:v>146247</c:v>
                </c:pt>
                <c:pt idx="7">
                  <c:v>372994</c:v>
                </c:pt>
                <c:pt idx="8">
                  <c:v>369747</c:v>
                </c:pt>
                <c:pt idx="9">
                  <c:v>339518</c:v>
                </c:pt>
                <c:pt idx="10">
                  <c:v>551787</c:v>
                </c:pt>
                <c:pt idx="11">
                  <c:v>409496</c:v>
                </c:pt>
                <c:pt idx="12">
                  <c:v>385932</c:v>
                </c:pt>
                <c:pt idx="13">
                  <c:v>375650</c:v>
                </c:pt>
                <c:pt idx="14">
                  <c:v>453149</c:v>
                </c:pt>
              </c:numCache>
            </c:numRef>
          </c:val>
          <c:smooth val="0"/>
          <c:extLst>
            <c:ext xmlns:c16="http://schemas.microsoft.com/office/drawing/2014/chart" uri="{C3380CC4-5D6E-409C-BE32-E72D297353CC}">
              <c16:uniqueId val="{00000002-B02D-4BDC-9581-3DD736CFC093}"/>
            </c:ext>
          </c:extLst>
        </c:ser>
        <c:ser>
          <c:idx val="3"/>
          <c:order val="3"/>
          <c:tx>
            <c:strRef>
              <c:f>'figure (2)'!$E$1</c:f>
              <c:strCache>
                <c:ptCount val="1"/>
                <c:pt idx="0">
                  <c:v>Rest of Africa</c:v>
                </c:pt>
              </c:strCache>
            </c:strRef>
          </c:tx>
          <c:spPr>
            <a:ln w="38100" cap="rnd">
              <a:solidFill>
                <a:srgbClr val="F9C1A5"/>
              </a:solidFill>
              <a:round/>
            </a:ln>
            <a:effectLst/>
          </c:spPr>
          <c:marker>
            <c:symbol val="none"/>
          </c:marker>
          <c:cat>
            <c:numRef>
              <c:f>'figure (2)'!$A$6:$A$20</c:f>
              <c:numCache>
                <c:formatCode>General</c:formatCod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numCache>
            </c:numRef>
          </c:cat>
          <c:val>
            <c:numRef>
              <c:f>'figure (2)'!$E$6:$E$20</c:f>
              <c:numCache>
                <c:formatCode>General</c:formatCode>
                <c:ptCount val="15"/>
                <c:pt idx="0">
                  <c:v>11783</c:v>
                </c:pt>
                <c:pt idx="1">
                  <c:v>20745</c:v>
                </c:pt>
                <c:pt idx="2">
                  <c:v>20588</c:v>
                </c:pt>
                <c:pt idx="3">
                  <c:v>9715</c:v>
                </c:pt>
                <c:pt idx="4">
                  <c:v>18194</c:v>
                </c:pt>
                <c:pt idx="5">
                  <c:v>39707</c:v>
                </c:pt>
                <c:pt idx="6">
                  <c:v>36277</c:v>
                </c:pt>
                <c:pt idx="7">
                  <c:v>65127</c:v>
                </c:pt>
                <c:pt idx="8">
                  <c:v>103467</c:v>
                </c:pt>
                <c:pt idx="9">
                  <c:v>199863</c:v>
                </c:pt>
                <c:pt idx="10">
                  <c:v>324099</c:v>
                </c:pt>
                <c:pt idx="11">
                  <c:v>449598</c:v>
                </c:pt>
                <c:pt idx="12">
                  <c:v>473795</c:v>
                </c:pt>
                <c:pt idx="13">
                  <c:v>496816</c:v>
                </c:pt>
                <c:pt idx="14">
                  <c:v>785149</c:v>
                </c:pt>
              </c:numCache>
            </c:numRef>
          </c:val>
          <c:smooth val="0"/>
          <c:extLst>
            <c:ext xmlns:c16="http://schemas.microsoft.com/office/drawing/2014/chart" uri="{C3380CC4-5D6E-409C-BE32-E72D297353CC}">
              <c16:uniqueId val="{00000003-B02D-4BDC-9581-3DD736CFC093}"/>
            </c:ext>
          </c:extLst>
        </c:ser>
        <c:ser>
          <c:idx val="4"/>
          <c:order val="4"/>
          <c:tx>
            <c:strRef>
              <c:f>'figure (2)'!$F$1</c:f>
              <c:strCache>
                <c:ptCount val="1"/>
                <c:pt idx="0">
                  <c:v>Rest of world </c:v>
                </c:pt>
              </c:strCache>
            </c:strRef>
          </c:tx>
          <c:spPr>
            <a:ln w="38100" cap="rnd">
              <a:solidFill>
                <a:srgbClr val="A7D1CA"/>
              </a:solidFill>
              <a:round/>
            </a:ln>
            <a:effectLst/>
          </c:spPr>
          <c:marker>
            <c:symbol val="none"/>
          </c:marker>
          <c:cat>
            <c:numRef>
              <c:f>'figure (2)'!$A$6:$A$20</c:f>
              <c:numCache>
                <c:formatCode>General</c:formatCode>
                <c:ptCount val="15"/>
                <c:pt idx="0">
                  <c:v>2004</c:v>
                </c:pt>
                <c:pt idx="1">
                  <c:v>2005</c:v>
                </c:pt>
                <c:pt idx="2">
                  <c:v>2006</c:v>
                </c:pt>
                <c:pt idx="3">
                  <c:v>2007</c:v>
                </c:pt>
                <c:pt idx="4">
                  <c:v>2008</c:v>
                </c:pt>
                <c:pt idx="5">
                  <c:v>2009</c:v>
                </c:pt>
                <c:pt idx="6">
                  <c:v>2010</c:v>
                </c:pt>
                <c:pt idx="7">
                  <c:v>2011</c:v>
                </c:pt>
                <c:pt idx="8">
                  <c:v>2012</c:v>
                </c:pt>
                <c:pt idx="9">
                  <c:v>2013</c:v>
                </c:pt>
                <c:pt idx="10">
                  <c:v>2014</c:v>
                </c:pt>
                <c:pt idx="11">
                  <c:v>2015</c:v>
                </c:pt>
                <c:pt idx="12">
                  <c:v>2016</c:v>
                </c:pt>
                <c:pt idx="13">
                  <c:v>2017</c:v>
                </c:pt>
                <c:pt idx="14">
                  <c:v>2018</c:v>
                </c:pt>
              </c:numCache>
            </c:numRef>
          </c:cat>
          <c:val>
            <c:numRef>
              <c:f>'figure (2)'!$F$6:$F$20</c:f>
              <c:numCache>
                <c:formatCode>General</c:formatCode>
                <c:ptCount val="15"/>
                <c:pt idx="0">
                  <c:v>0</c:v>
                </c:pt>
                <c:pt idx="1">
                  <c:v>3727</c:v>
                </c:pt>
                <c:pt idx="2">
                  <c:v>3956</c:v>
                </c:pt>
                <c:pt idx="3">
                  <c:v>13839</c:v>
                </c:pt>
                <c:pt idx="4">
                  <c:v>25330</c:v>
                </c:pt>
                <c:pt idx="5">
                  <c:v>25793</c:v>
                </c:pt>
                <c:pt idx="6">
                  <c:v>22124</c:v>
                </c:pt>
                <c:pt idx="7">
                  <c:v>8477</c:v>
                </c:pt>
                <c:pt idx="8">
                  <c:v>45456</c:v>
                </c:pt>
                <c:pt idx="9">
                  <c:v>46545</c:v>
                </c:pt>
                <c:pt idx="10">
                  <c:v>56777</c:v>
                </c:pt>
                <c:pt idx="11">
                  <c:v>53595</c:v>
                </c:pt>
                <c:pt idx="12">
                  <c:v>80542</c:v>
                </c:pt>
                <c:pt idx="13">
                  <c:v>86093</c:v>
                </c:pt>
                <c:pt idx="14">
                  <c:v>571371</c:v>
                </c:pt>
              </c:numCache>
            </c:numRef>
          </c:val>
          <c:smooth val="0"/>
          <c:extLst>
            <c:ext xmlns:c16="http://schemas.microsoft.com/office/drawing/2014/chart" uri="{C3380CC4-5D6E-409C-BE32-E72D297353CC}">
              <c16:uniqueId val="{00000004-B02D-4BDC-9581-3DD736CFC093}"/>
            </c:ext>
          </c:extLst>
        </c:ser>
        <c:dLbls>
          <c:showLegendKey val="0"/>
          <c:showVal val="0"/>
          <c:showCatName val="0"/>
          <c:showSerName val="0"/>
          <c:showPercent val="0"/>
          <c:showBubbleSize val="0"/>
        </c:dLbls>
        <c:smooth val="0"/>
        <c:axId val="447412624"/>
        <c:axId val="447416888"/>
      </c:lineChart>
      <c:catAx>
        <c:axId val="447412624"/>
        <c:scaling>
          <c:orientation val="minMax"/>
        </c:scaling>
        <c:delete val="1"/>
        <c:axPos val="b"/>
        <c:numFmt formatCode="General" sourceLinked="1"/>
        <c:majorTickMark val="none"/>
        <c:minorTickMark val="none"/>
        <c:tickLblPos val="nextTo"/>
        <c:crossAx val="447416888"/>
        <c:crosses val="autoZero"/>
        <c:auto val="1"/>
        <c:lblAlgn val="ctr"/>
        <c:lblOffset val="100"/>
        <c:noMultiLvlLbl val="0"/>
      </c:catAx>
      <c:valAx>
        <c:axId val="447416888"/>
        <c:scaling>
          <c:orientation val="minMax"/>
        </c:scaling>
        <c:delete val="1"/>
        <c:axPos val="l"/>
        <c:numFmt formatCode="#\ ###\ ###" sourceLinked="0"/>
        <c:majorTickMark val="none"/>
        <c:minorTickMark val="none"/>
        <c:tickLblPos val="nextTo"/>
        <c:crossAx val="4474126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0.53246</cdr:x>
      <cdr:y>0.58446</cdr:y>
    </cdr:from>
    <cdr:to>
      <cdr:x>0.81066</cdr:x>
      <cdr:y>0.68236</cdr:y>
    </cdr:to>
    <cdr:sp macro="" textlink="">
      <cdr:nvSpPr>
        <cdr:cNvPr id="3" name="TextBox 2">
          <a:extLst xmlns:a="http://schemas.openxmlformats.org/drawingml/2006/main">
            <a:ext uri="{FF2B5EF4-FFF2-40B4-BE49-F238E27FC236}">
              <a16:creationId xmlns:a16="http://schemas.microsoft.com/office/drawing/2014/main" id="{24F2B084-4ED0-477E-AAFC-79E26EB34C76}"/>
            </a:ext>
          </a:extLst>
        </cdr:cNvPr>
        <cdr:cNvSpPr txBox="1"/>
      </cdr:nvSpPr>
      <cdr:spPr>
        <a:xfrm xmlns:a="http://schemas.openxmlformats.org/drawingml/2006/main">
          <a:off x="5966116" y="4756004"/>
          <a:ext cx="3117273" cy="79663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GB" sz="110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LID4096"/>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5C33E4D-8AB4-4541-86E1-8761E01C2AA4}" type="datetimeFigureOut">
              <a:rPr lang="LID4096" smtClean="0"/>
              <a:t>11/18/2020</a:t>
            </a:fld>
            <a:endParaRPr lang="LID4096"/>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LID4096"/>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LID4096"/>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E626A2-DB14-4DDC-8EB6-3916C5C40094}" type="slidenum">
              <a:rPr lang="LID4096" smtClean="0"/>
              <a:t>‹#›</a:t>
            </a:fld>
            <a:endParaRPr lang="LID4096"/>
          </a:p>
        </p:txBody>
      </p:sp>
    </p:spTree>
    <p:extLst>
      <p:ext uri="{BB962C8B-B14F-4D97-AF65-F5344CB8AC3E}">
        <p14:creationId xmlns:p14="http://schemas.microsoft.com/office/powerpoint/2010/main" val="164185499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40733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92817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10456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53855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10083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33053391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88427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2041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49899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685898099"/>
      </p:ext>
    </p:extLst>
  </p:cSld>
  <p:clrMapOvr>
    <a:overrideClrMapping bg1="lt1" tx1="dk1" bg2="lt2" tx2="dk2" accent1="accent1" accent2="accent2" accent3="accent3" accent4="accent4" accent5="accent5" accent6="accent6" hlink="hlink" folHlink="folHlink"/>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5898099"/>
      </p:ext>
    </p:extLst>
  </p:cSld>
  <p:clrMapOvr>
    <a:overrideClrMapping bg1="lt1" tx1="dk1" bg2="lt2" tx2="dk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B268A44-AFA6-4E6A-9043-3B05BB94B580}"/>
              </a:ext>
            </a:extLst>
          </p:cNvPr>
          <p:cNvSpPr>
            <a:spLocks noGrp="1"/>
          </p:cNvSpPr>
          <p:nvPr>
            <p:ph type="body" sz="quarter" idx="10" hasCustomPrompt="1"/>
          </p:nvPr>
        </p:nvSpPr>
        <p:spPr>
          <a:xfrm>
            <a:off x="0" y="0"/>
            <a:ext cx="12192000" cy="914400"/>
          </a:xfrm>
          <a:solidFill>
            <a:schemeClr val="tx2"/>
          </a:solidFill>
        </p:spPr>
        <p:txBody>
          <a:bodyPr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7" name="Content Placeholder 3">
            <a:extLst>
              <a:ext uri="{FF2B5EF4-FFF2-40B4-BE49-F238E27FC236}">
                <a16:creationId xmlns:a16="http://schemas.microsoft.com/office/drawing/2014/main" id="{6F962F61-47A0-4BC8-8272-DE84D4189D07}"/>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Tree>
    <p:extLst>
      <p:ext uri="{BB962C8B-B14F-4D97-AF65-F5344CB8AC3E}">
        <p14:creationId xmlns:p14="http://schemas.microsoft.com/office/powerpoint/2010/main" val="38763258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5814876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148253925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5167" y="2125980"/>
            <a:ext cx="10371908" cy="807913"/>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30337" y="3840480"/>
            <a:ext cx="8541572"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5142249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734602" y="782305"/>
            <a:ext cx="4174992" cy="518155"/>
          </a:xfrm>
        </p:spPr>
        <p:txBody>
          <a:bodyPr lIns="0" tIns="0" rIns="0" bIns="0"/>
          <a:lstStyle>
            <a:lvl1pPr>
              <a:defRPr sz="3367" b="1" i="0">
                <a:solidFill>
                  <a:srgbClr val="F47E55"/>
                </a:solidFill>
                <a:latin typeface="Lucida Sans"/>
                <a:cs typeface="Lucida Sans"/>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5752497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39196215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734602" y="782305"/>
            <a:ext cx="4174992" cy="518155"/>
          </a:xfrm>
        </p:spPr>
        <p:txBody>
          <a:bodyPr lIns="0" tIns="0" rIns="0" bIns="0"/>
          <a:lstStyle>
            <a:lvl1pPr>
              <a:defRPr sz="3367" b="1" i="0">
                <a:solidFill>
                  <a:srgbClr val="F47E55"/>
                </a:solidFill>
                <a:latin typeface="Lucida Sans"/>
                <a:cs typeface="Lucida Sans"/>
              </a:defRPr>
            </a:lvl1pPr>
          </a:lstStyle>
          <a:p>
            <a:endParaRPr/>
          </a:p>
        </p:txBody>
      </p:sp>
      <p:sp>
        <p:nvSpPr>
          <p:cNvPr id="3" name="Holder 3"/>
          <p:cNvSpPr>
            <a:spLocks noGrp="1"/>
          </p:cNvSpPr>
          <p:nvPr>
            <p:ph sz="half" idx="2"/>
          </p:nvPr>
        </p:nvSpPr>
        <p:spPr>
          <a:xfrm>
            <a:off x="610112" y="1577340"/>
            <a:ext cx="5307976"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84156" y="1577340"/>
            <a:ext cx="5307976"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1847207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734602" y="782305"/>
            <a:ext cx="4174992" cy="518155"/>
          </a:xfrm>
        </p:spPr>
        <p:txBody>
          <a:bodyPr lIns="0" tIns="0" rIns="0" bIns="0"/>
          <a:lstStyle>
            <a:lvl1pPr>
              <a:defRPr sz="3367" b="1" i="0">
                <a:solidFill>
                  <a:srgbClr val="F47E55"/>
                </a:solidFill>
                <a:latin typeface="Lucida Sans"/>
                <a:cs typeface="Lucida Sans"/>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4991229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7329584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32147303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14132064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7282420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41132567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B268A44-AFA6-4E6A-9043-3B05BB94B580}"/>
              </a:ext>
            </a:extLst>
          </p:cNvPr>
          <p:cNvSpPr>
            <a:spLocks noGrp="1"/>
          </p:cNvSpPr>
          <p:nvPr>
            <p:ph type="body" sz="quarter" idx="10" hasCustomPrompt="1"/>
          </p:nvPr>
        </p:nvSpPr>
        <p:spPr>
          <a:xfrm>
            <a:off x="0" y="0"/>
            <a:ext cx="12192000" cy="914400"/>
          </a:xfrm>
          <a:solidFill>
            <a:schemeClr val="tx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7" name="Content Placeholder 3">
            <a:extLst>
              <a:ext uri="{FF2B5EF4-FFF2-40B4-BE49-F238E27FC236}">
                <a16:creationId xmlns:a16="http://schemas.microsoft.com/office/drawing/2014/main" id="{6F962F61-47A0-4BC8-8272-DE84D4189D07}"/>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4" name="Text Placeholder 5">
            <a:extLst>
              <a:ext uri="{FF2B5EF4-FFF2-40B4-BE49-F238E27FC236}">
                <a16:creationId xmlns:a16="http://schemas.microsoft.com/office/drawing/2014/main" id="{880DBD3E-5772-4DAB-BDAD-C8109B21132F}"/>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38763258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5" name="Text Placeholder 5">
            <a:extLst>
              <a:ext uri="{FF2B5EF4-FFF2-40B4-BE49-F238E27FC236}">
                <a16:creationId xmlns:a16="http://schemas.microsoft.com/office/drawing/2014/main" id="{86414DA8-183A-4EE5-A41F-C6F388A38D36}"/>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25814876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
        <p:nvSpPr>
          <p:cNvPr id="5" name="Text Placeholder 5">
            <a:extLst>
              <a:ext uri="{FF2B5EF4-FFF2-40B4-BE49-F238E27FC236}">
                <a16:creationId xmlns:a16="http://schemas.microsoft.com/office/drawing/2014/main" id="{ABA1F5F7-F5A2-43EF-B7D5-8588F9779EC8}"/>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148253925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5.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6.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2.png"/><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theme" Target="../theme/theme5.xml"/><Relationship Id="rId5" Type="http://schemas.openxmlformats.org/officeDocument/2006/relationships/slideLayout" Target="../slideLayouts/slideLayout14.xml"/><Relationship Id="rId4" Type="http://schemas.openxmlformats.org/officeDocument/2006/relationships/slideLayout" Target="../slideLayouts/slideLayout13.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slideLayout" Target="../slideLayouts/slideLayout16.xml"/><Relationship Id="rId1" Type="http://schemas.openxmlformats.org/officeDocument/2006/relationships/slideLayout" Target="../slideLayouts/slideLayout15.xml"/><Relationship Id="rId5" Type="http://schemas.openxmlformats.org/officeDocument/2006/relationships/image" Target="../media/image1.png"/><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theme" Target="../theme/theme7.xml"/><Relationship Id="rId5" Type="http://schemas.openxmlformats.org/officeDocument/2006/relationships/slideLayout" Target="../slideLayouts/slideLayout22.xml"/><Relationship Id="rId4"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Tree>
    <p:extLst>
      <p:ext uri="{BB962C8B-B14F-4D97-AF65-F5344CB8AC3E}">
        <p14:creationId xmlns:p14="http://schemas.microsoft.com/office/powerpoint/2010/main" val="1687588433"/>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5" name="Picture 4" descr="A drawing of a person&#10;&#10;Description automatically generated">
            <a:extLst>
              <a:ext uri="{FF2B5EF4-FFF2-40B4-BE49-F238E27FC236}">
                <a16:creationId xmlns:a16="http://schemas.microsoft.com/office/drawing/2014/main" id="{86BAC4AE-D3FF-43AD-84FB-CA3863E36C5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
        <p:nvSpPr>
          <p:cNvPr id="6" name="Rectangle 5">
            <a:extLst>
              <a:ext uri="{FF2B5EF4-FFF2-40B4-BE49-F238E27FC236}">
                <a16:creationId xmlns:a16="http://schemas.microsoft.com/office/drawing/2014/main" id="{2A8BA8B1-2A9A-4EA0-818D-0979B004C3F3}"/>
              </a:ext>
            </a:extLst>
          </p:cNvPr>
          <p:cNvSpPr/>
          <p:nvPr userDrawn="1"/>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Global AIDS Update | 2020</a:t>
            </a:r>
            <a:endParaRPr kumimoji="0" lang="LID4096"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934182742"/>
      </p:ext>
    </p:extLst>
  </p:cSld>
  <p:clrMap bg1="lt1" tx1="dk1" bg2="lt2" tx2="dk2" accent1="accent1" accent2="accent2" accent3="accent3" accent4="accent4" accent5="accent5" accent6="accent6" hlink="hlink" folHlink="folHlink"/>
  <p:sldLayoutIdLst>
    <p:sldLayoutId id="2147483688" r:id="rId1"/>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4" name="Picture 4" descr="A drawing of a person&#10;&#10;Description automatically generated">
            <a:extLst>
              <a:ext uri="{FF2B5EF4-FFF2-40B4-BE49-F238E27FC236}">
                <a16:creationId xmlns:a16="http://schemas.microsoft.com/office/drawing/2014/main" id="{0E768CA2-E9C3-418C-8903-B6A4C55179A5}"/>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
        <p:nvSpPr>
          <p:cNvPr id="5" name="Rectangle 4">
            <a:extLst>
              <a:ext uri="{FF2B5EF4-FFF2-40B4-BE49-F238E27FC236}">
                <a16:creationId xmlns:a16="http://schemas.microsoft.com/office/drawing/2014/main" id="{80A01643-61E5-4386-9C4F-65647A0C7238}"/>
              </a:ext>
            </a:extLst>
          </p:cNvPr>
          <p:cNvSpPr/>
          <p:nvPr userDrawn="1"/>
        </p:nvSpPr>
        <p:spPr>
          <a:xfrm>
            <a:off x="274320" y="6263640"/>
            <a:ext cx="2641942" cy="338554"/>
          </a:xfrm>
          <a:prstGeom prst="rect">
            <a:avLst/>
          </a:prstGeom>
        </p:spPr>
        <p:txBody>
          <a:bodyPr wrap="none">
            <a:spAutoFit/>
          </a:bodyPr>
          <a:lstStyle/>
          <a:p>
            <a:r>
              <a:rPr lang="en-US" sz="1600">
                <a:solidFill>
                  <a:schemeClr val="tx1"/>
                </a:solidFill>
                <a:latin typeface="+mj-lt"/>
              </a:rPr>
              <a:t>Global AIDS Update | 2020</a:t>
            </a:r>
            <a:endParaRPr lang="LID4096" sz="1600">
              <a:solidFill>
                <a:schemeClr val="tx1"/>
              </a:solidFill>
              <a:latin typeface="+mj-lt"/>
            </a:endParaRPr>
          </a:p>
        </p:txBody>
      </p:sp>
    </p:spTree>
    <p:extLst>
      <p:ext uri="{BB962C8B-B14F-4D97-AF65-F5344CB8AC3E}">
        <p14:creationId xmlns:p14="http://schemas.microsoft.com/office/powerpoint/2010/main" val="4223961072"/>
      </p:ext>
    </p:extLst>
  </p:cSld>
  <p:clrMap bg1="lt1" tx1="dk1" bg2="lt2" tx2="dk2" accent1="accent1" accent2="accent2" accent3="accent3" accent4="accent4" accent5="accent5" accent6="accent6" hlink="hlink" folHlink="folHlink"/>
  <p:sldLayoutIdLst>
    <p:sldLayoutId id="2147483669" r:id="rId1"/>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TextBox 4">
            <a:extLst>
              <a:ext uri="{FF2B5EF4-FFF2-40B4-BE49-F238E27FC236}">
                <a16:creationId xmlns:a16="http://schemas.microsoft.com/office/drawing/2014/main" id="{643A50CA-CE49-4B1A-BB03-57CF7A010BFB}"/>
              </a:ext>
            </a:extLst>
          </p:cNvPr>
          <p:cNvSpPr txBox="1"/>
          <p:nvPr userDrawn="1"/>
        </p:nvSpPr>
        <p:spPr>
          <a:xfrm>
            <a:off x="457200" y="6393106"/>
            <a:ext cx="511679" cy="169277"/>
          </a:xfrm>
          <a:prstGeom prst="rect">
            <a:avLst/>
          </a:prstGeom>
        </p:spPr>
        <p:txBody>
          <a:bodyPr vert="horz" lIns="0" tIns="0" rIns="0" bIns="0" rtlCol="0" anchor="t" anchorCtr="0">
            <a:spAutoFit/>
          </a:bodyPr>
          <a:lstStyle>
            <a:defPPr>
              <a:defRPr lang="LID4096"/>
            </a:defPPr>
            <a:lvl1pPr>
              <a:defRPr sz="800" baseline="0"/>
            </a:lvl1pPr>
          </a:lstStyle>
          <a:p>
            <a:pPr lvl="0"/>
            <a:r>
              <a:rPr lang="fr-CH" sz="1100" baseline="0"/>
              <a:t>Source:</a:t>
            </a:r>
            <a:endParaRPr lang="LID4096" sz="1100" baseline="0"/>
          </a:p>
        </p:txBody>
      </p:sp>
    </p:spTree>
    <p:extLst>
      <p:ext uri="{BB962C8B-B14F-4D97-AF65-F5344CB8AC3E}">
        <p14:creationId xmlns:p14="http://schemas.microsoft.com/office/powerpoint/2010/main" val="416301576"/>
      </p:ext>
    </p:extLst>
  </p:cSld>
  <p:clrMap bg1="lt1" tx1="dk1" bg2="lt2" tx2="dk2" accent1="accent1" accent2="accent2" accent3="accent3" accent4="accent4" accent5="accent5" accent6="accent6" hlink="hlink" folHlink="folHlink"/>
  <p:sldLayoutIdLst>
    <p:sldLayoutId id="2147483664" r:id="rId1"/>
    <p:sldLayoutId id="2147483682" r:id="rId2"/>
    <p:sldLayoutId id="2147483683" r:id="rId3"/>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7" name="Rectangle 6">
            <a:extLst>
              <a:ext uri="{FF2B5EF4-FFF2-40B4-BE49-F238E27FC236}">
                <a16:creationId xmlns:a16="http://schemas.microsoft.com/office/drawing/2014/main" id="{CB099488-5022-48E6-A371-53D8D614FEDB}"/>
              </a:ext>
            </a:extLst>
          </p:cNvPr>
          <p:cNvSpPr/>
          <p:nvPr userDrawn="1"/>
        </p:nvSpPr>
        <p:spPr>
          <a:xfrm>
            <a:off x="274320" y="6263640"/>
            <a:ext cx="2641942" cy="338554"/>
          </a:xfrm>
          <a:prstGeom prst="rect">
            <a:avLst/>
          </a:prstGeom>
        </p:spPr>
        <p:txBody>
          <a:bodyPr wrap="none">
            <a:spAutoFit/>
          </a:bodyPr>
          <a:lstStyle/>
          <a:p>
            <a:r>
              <a:rPr lang="en-US" sz="1600">
                <a:solidFill>
                  <a:srgbClr val="FFFFFF"/>
                </a:solidFill>
                <a:latin typeface="+mj-lt"/>
              </a:rPr>
              <a:t>Global AIDS Update | 2020</a:t>
            </a:r>
            <a:endParaRPr lang="LID4096" sz="1600">
              <a:solidFill>
                <a:srgbClr val="FFFFFF"/>
              </a:solidFill>
              <a:latin typeface="+mj-lt"/>
            </a:endParaRPr>
          </a:p>
        </p:txBody>
      </p:sp>
    </p:spTree>
    <p:extLst>
      <p:ext uri="{BB962C8B-B14F-4D97-AF65-F5344CB8AC3E}">
        <p14:creationId xmlns:p14="http://schemas.microsoft.com/office/powerpoint/2010/main" val="1906801508"/>
      </p:ext>
    </p:extLst>
  </p:cSld>
  <p:clrMap bg1="lt1" tx1="dk1" bg2="lt2" tx2="dk2" accent1="accent1" accent2="accent2" accent3="accent3" accent4="accent4" accent5="accent5" accent6="accent6" hlink="hlink" folHlink="folHlink"/>
  <p:sldLayoutIdLst>
    <p:sldLayoutId id="2147483679" r:id="rId1"/>
    <p:sldLayoutId id="2147483684" r:id="rId2"/>
    <p:sldLayoutId id="2147483685" r:id="rId3"/>
    <p:sldLayoutId id="2147483690" r:id="rId4"/>
    <p:sldLayoutId id="2147483686" r:id="rId5"/>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6" name="Picture 5" descr="A drawing of a person&#10;&#10;Description automatically generated">
            <a:extLst>
              <a:ext uri="{FF2B5EF4-FFF2-40B4-BE49-F238E27FC236}">
                <a16:creationId xmlns:a16="http://schemas.microsoft.com/office/drawing/2014/main" id="{A3EB4EAF-AE2E-4064-9928-29F62484BD6E}"/>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416301576"/>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734602" y="782305"/>
            <a:ext cx="4174992" cy="807913"/>
          </a:xfrm>
          <a:prstGeom prst="rect">
            <a:avLst/>
          </a:prstGeom>
        </p:spPr>
        <p:txBody>
          <a:bodyPr wrap="square" lIns="0" tIns="0" rIns="0" bIns="0">
            <a:spAutoFit/>
          </a:bodyPr>
          <a:lstStyle>
            <a:lvl1pPr>
              <a:defRPr sz="5250" b="1" i="0">
                <a:solidFill>
                  <a:srgbClr val="F47E55"/>
                </a:solidFill>
                <a:latin typeface="Lucida Sans"/>
                <a:cs typeface="Lucida Sans"/>
              </a:defRPr>
            </a:lvl1pPr>
          </a:lstStyle>
          <a:p>
            <a:endParaRPr/>
          </a:p>
        </p:txBody>
      </p:sp>
      <p:sp>
        <p:nvSpPr>
          <p:cNvPr id="3" name="Holder 3"/>
          <p:cNvSpPr>
            <a:spLocks noGrp="1"/>
          </p:cNvSpPr>
          <p:nvPr>
            <p:ph type="body" idx="1"/>
          </p:nvPr>
        </p:nvSpPr>
        <p:spPr>
          <a:xfrm>
            <a:off x="610112" y="1577340"/>
            <a:ext cx="10982021"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4148763" y="6377940"/>
            <a:ext cx="3904719"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10112" y="6377940"/>
            <a:ext cx="2806516"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11/18/2020</a:t>
            </a:fld>
            <a:endParaRPr lang="en-US"/>
          </a:p>
        </p:txBody>
      </p:sp>
      <p:sp>
        <p:nvSpPr>
          <p:cNvPr id="6" name="Holder 6"/>
          <p:cNvSpPr>
            <a:spLocks noGrp="1"/>
          </p:cNvSpPr>
          <p:nvPr>
            <p:ph type="sldNum" sz="quarter" idx="7"/>
          </p:nvPr>
        </p:nvSpPr>
        <p:spPr>
          <a:xfrm>
            <a:off x="8785617" y="6377940"/>
            <a:ext cx="2806516"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07388849"/>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Lst>
  <p:txStyles>
    <p:titleStyle>
      <a:lvl1pPr>
        <a:defRPr>
          <a:latin typeface="+mj-lt"/>
          <a:ea typeface="+mj-ea"/>
          <a:cs typeface="+mj-cs"/>
        </a:defRPr>
      </a:lvl1pPr>
    </p:titleStyle>
    <p:bodyStyle>
      <a:lvl1pPr marL="0">
        <a:defRPr>
          <a:latin typeface="+mn-lt"/>
          <a:ea typeface="+mn-ea"/>
          <a:cs typeface="+mn-cs"/>
        </a:defRPr>
      </a:lvl1pPr>
      <a:lvl2pPr marL="293202">
        <a:defRPr>
          <a:latin typeface="+mn-lt"/>
          <a:ea typeface="+mn-ea"/>
          <a:cs typeface="+mn-cs"/>
        </a:defRPr>
      </a:lvl2pPr>
      <a:lvl3pPr marL="586405">
        <a:defRPr>
          <a:latin typeface="+mn-lt"/>
          <a:ea typeface="+mn-ea"/>
          <a:cs typeface="+mn-cs"/>
        </a:defRPr>
      </a:lvl3pPr>
      <a:lvl4pPr marL="879607">
        <a:defRPr>
          <a:latin typeface="+mn-lt"/>
          <a:ea typeface="+mn-ea"/>
          <a:cs typeface="+mn-cs"/>
        </a:defRPr>
      </a:lvl4pPr>
      <a:lvl5pPr marL="1172809">
        <a:defRPr>
          <a:latin typeface="+mn-lt"/>
          <a:ea typeface="+mn-ea"/>
          <a:cs typeface="+mn-cs"/>
        </a:defRPr>
      </a:lvl5pPr>
      <a:lvl6pPr marL="1466012">
        <a:defRPr>
          <a:latin typeface="+mn-lt"/>
          <a:ea typeface="+mn-ea"/>
          <a:cs typeface="+mn-cs"/>
        </a:defRPr>
      </a:lvl6pPr>
      <a:lvl7pPr marL="1759214">
        <a:defRPr>
          <a:latin typeface="+mn-lt"/>
          <a:ea typeface="+mn-ea"/>
          <a:cs typeface="+mn-cs"/>
        </a:defRPr>
      </a:lvl7pPr>
      <a:lvl8pPr marL="2052417">
        <a:defRPr>
          <a:latin typeface="+mn-lt"/>
          <a:ea typeface="+mn-ea"/>
          <a:cs typeface="+mn-cs"/>
        </a:defRPr>
      </a:lvl8pPr>
      <a:lvl9pPr marL="2345619">
        <a:defRPr>
          <a:latin typeface="+mn-lt"/>
          <a:ea typeface="+mn-ea"/>
          <a:cs typeface="+mn-cs"/>
        </a:defRPr>
      </a:lvl9pPr>
    </p:bodyStyle>
    <p:otherStyle>
      <a:lvl1pPr marL="0">
        <a:defRPr>
          <a:latin typeface="+mn-lt"/>
          <a:ea typeface="+mn-ea"/>
          <a:cs typeface="+mn-cs"/>
        </a:defRPr>
      </a:lvl1pPr>
      <a:lvl2pPr marL="293202">
        <a:defRPr>
          <a:latin typeface="+mn-lt"/>
          <a:ea typeface="+mn-ea"/>
          <a:cs typeface="+mn-cs"/>
        </a:defRPr>
      </a:lvl2pPr>
      <a:lvl3pPr marL="586405">
        <a:defRPr>
          <a:latin typeface="+mn-lt"/>
          <a:ea typeface="+mn-ea"/>
          <a:cs typeface="+mn-cs"/>
        </a:defRPr>
      </a:lvl3pPr>
      <a:lvl4pPr marL="879607">
        <a:defRPr>
          <a:latin typeface="+mn-lt"/>
          <a:ea typeface="+mn-ea"/>
          <a:cs typeface="+mn-cs"/>
        </a:defRPr>
      </a:lvl4pPr>
      <a:lvl5pPr marL="1172809">
        <a:defRPr>
          <a:latin typeface="+mn-lt"/>
          <a:ea typeface="+mn-ea"/>
          <a:cs typeface="+mn-cs"/>
        </a:defRPr>
      </a:lvl5pPr>
      <a:lvl6pPr marL="1466012">
        <a:defRPr>
          <a:latin typeface="+mn-lt"/>
          <a:ea typeface="+mn-ea"/>
          <a:cs typeface="+mn-cs"/>
        </a:defRPr>
      </a:lvl6pPr>
      <a:lvl7pPr marL="1759214">
        <a:defRPr>
          <a:latin typeface="+mn-lt"/>
          <a:ea typeface="+mn-ea"/>
          <a:cs typeface="+mn-cs"/>
        </a:defRPr>
      </a:lvl7pPr>
      <a:lvl8pPr marL="2052417">
        <a:defRPr>
          <a:latin typeface="+mn-lt"/>
          <a:ea typeface="+mn-ea"/>
          <a:cs typeface="+mn-cs"/>
        </a:defRPr>
      </a:lvl8pPr>
      <a:lvl9pPr marL="2345619">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jpg"/><Relationship Id="rId13" Type="http://schemas.openxmlformats.org/officeDocument/2006/relationships/image" Target="../media/image13.jpg"/><Relationship Id="rId3" Type="http://schemas.openxmlformats.org/officeDocument/2006/relationships/image" Target="../media/image3.jpg"/><Relationship Id="rId7" Type="http://schemas.openxmlformats.org/officeDocument/2006/relationships/image" Target="../media/image7.jpg"/><Relationship Id="rId12" Type="http://schemas.openxmlformats.org/officeDocument/2006/relationships/image" Target="../media/image12.jp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6.jpg"/><Relationship Id="rId11" Type="http://schemas.openxmlformats.org/officeDocument/2006/relationships/image" Target="../media/image11.jpg"/><Relationship Id="rId5" Type="http://schemas.openxmlformats.org/officeDocument/2006/relationships/image" Target="../media/image5.jpg"/><Relationship Id="rId10" Type="http://schemas.openxmlformats.org/officeDocument/2006/relationships/image" Target="../media/image10.jpg"/><Relationship Id="rId4" Type="http://schemas.openxmlformats.org/officeDocument/2006/relationships/image" Target="../media/image4.jpg"/><Relationship Id="rId9" Type="http://schemas.openxmlformats.org/officeDocument/2006/relationships/image" Target="../media/image9.jpg"/><Relationship Id="rId14" Type="http://schemas.openxmlformats.org/officeDocument/2006/relationships/image" Target="../media/image14.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image" Target="../media/image57.png"/><Relationship Id="rId1" Type="http://schemas.openxmlformats.org/officeDocument/2006/relationships/slideLayout" Target="../slideLayouts/slideLayout2.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108.xml.rels><?xml version="1.0" encoding="UTF-8" standalone="yes"?>
<Relationships xmlns="http://schemas.openxmlformats.org/package/2006/relationships"><Relationship Id="rId2" Type="http://schemas.openxmlformats.org/officeDocument/2006/relationships/hyperlink" Target="https://www.state.gov/wp-content/uploads/2019/08/" TargetMode="Externa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hyperlink" Target="http://www.croiwebcasts.org/" TargetMode="External"/><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2.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xml"/><Relationship Id="rId5" Type="http://schemas.openxmlformats.org/officeDocument/2006/relationships/image" Target="../media/image80.png"/><Relationship Id="rId4" Type="http://schemas.openxmlformats.org/officeDocument/2006/relationships/image" Target="../media/image79.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 Id="rId5" Type="http://schemas.openxmlformats.org/officeDocument/2006/relationships/image" Target="../media/image84.png"/><Relationship Id="rId4" Type="http://schemas.openxmlformats.org/officeDocument/2006/relationships/image" Target="../media/image8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89.png"/><Relationship Id="rId7" Type="http://schemas.openxmlformats.org/officeDocument/2006/relationships/image" Target="../media/image93.png"/><Relationship Id="rId2" Type="http://schemas.openxmlformats.org/officeDocument/2006/relationships/image" Target="../media/image88.png"/><Relationship Id="rId1" Type="http://schemas.openxmlformats.org/officeDocument/2006/relationships/slideLayout" Target="../slideLayouts/slideLayout2.xml"/><Relationship Id="rId6" Type="http://schemas.openxmlformats.org/officeDocument/2006/relationships/image" Target="../media/image92.png"/><Relationship Id="rId5" Type="http://schemas.openxmlformats.org/officeDocument/2006/relationships/image" Target="../media/image91.png"/><Relationship Id="rId10" Type="http://schemas.openxmlformats.org/officeDocument/2006/relationships/image" Target="../media/image96.png"/><Relationship Id="rId4" Type="http://schemas.openxmlformats.org/officeDocument/2006/relationships/image" Target="../media/image90.png"/><Relationship Id="rId9" Type="http://schemas.openxmlformats.org/officeDocument/2006/relationships/image" Target="../media/image95.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98.png"/><Relationship Id="rId7" Type="http://schemas.openxmlformats.org/officeDocument/2006/relationships/image" Target="../media/image102.png"/><Relationship Id="rId2" Type="http://schemas.openxmlformats.org/officeDocument/2006/relationships/image" Target="../media/image97.png"/><Relationship Id="rId1" Type="http://schemas.openxmlformats.org/officeDocument/2006/relationships/slideLayout" Target="../slideLayouts/slideLayout2.xml"/><Relationship Id="rId6" Type="http://schemas.openxmlformats.org/officeDocument/2006/relationships/image" Target="../media/image101.png"/><Relationship Id="rId5" Type="http://schemas.openxmlformats.org/officeDocument/2006/relationships/image" Target="../media/image100.png"/><Relationship Id="rId10" Type="http://schemas.openxmlformats.org/officeDocument/2006/relationships/image" Target="../media/image105.png"/><Relationship Id="rId4" Type="http://schemas.openxmlformats.org/officeDocument/2006/relationships/image" Target="../media/image99.png"/><Relationship Id="rId9" Type="http://schemas.openxmlformats.org/officeDocument/2006/relationships/image" Target="../media/image104.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2.xml"/><Relationship Id="rId4" Type="http://schemas.openxmlformats.org/officeDocument/2006/relationships/image" Target="../media/image108.png"/></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2.xml"/><Relationship Id="rId5" Type="http://schemas.openxmlformats.org/officeDocument/2006/relationships/image" Target="../media/image112.png"/><Relationship Id="rId4" Type="http://schemas.openxmlformats.org/officeDocument/2006/relationships/image" Target="../media/image111.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image" Target="../media/image116.png"/><Relationship Id="rId7" Type="http://schemas.openxmlformats.org/officeDocument/2006/relationships/image" Target="../media/image120.png"/><Relationship Id="rId2" Type="http://schemas.openxmlformats.org/officeDocument/2006/relationships/image" Target="../media/image115.png"/><Relationship Id="rId1" Type="http://schemas.openxmlformats.org/officeDocument/2006/relationships/slideLayout" Target="../slideLayouts/slideLayout2.xml"/><Relationship Id="rId6" Type="http://schemas.openxmlformats.org/officeDocument/2006/relationships/image" Target="../media/image119.png"/><Relationship Id="rId5" Type="http://schemas.openxmlformats.org/officeDocument/2006/relationships/image" Target="../media/image118.png"/><Relationship Id="rId10" Type="http://schemas.openxmlformats.org/officeDocument/2006/relationships/image" Target="../media/image123.png"/><Relationship Id="rId4" Type="http://schemas.openxmlformats.org/officeDocument/2006/relationships/image" Target="../media/image117.png"/><Relationship Id="rId9" Type="http://schemas.openxmlformats.org/officeDocument/2006/relationships/image" Target="../media/image122.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125.png"/><Relationship Id="rId1" Type="http://schemas.openxmlformats.org/officeDocument/2006/relationships/slideLayout" Target="../slideLayouts/slideLayout2.xml"/><Relationship Id="rId5" Type="http://schemas.openxmlformats.org/officeDocument/2006/relationships/image" Target="../media/image128.png"/><Relationship Id="rId4" Type="http://schemas.openxmlformats.org/officeDocument/2006/relationships/image" Target="../media/image127.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 Id="rId5" Type="http://schemas.openxmlformats.org/officeDocument/2006/relationships/image" Target="../media/image132.png"/><Relationship Id="rId4" Type="http://schemas.openxmlformats.org/officeDocument/2006/relationships/image" Target="../media/image13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hyperlink" Target="http://lawsandpolicies.unaids.org/" TargetMode="External"/><Relationship Id="rId2" Type="http://schemas.openxmlformats.org/officeDocument/2006/relationships/hyperlink" Target="https://aidsinfo.unaids.org/" TargetMode="External"/><Relationship Id="rId1" Type="http://schemas.openxmlformats.org/officeDocument/2006/relationships/slideLayout" Target="../slideLayouts/slideLayout6.xml"/><Relationship Id="rId4" Type="http://schemas.openxmlformats.org/officeDocument/2006/relationships/hyperlink" Target="https://kpatlas.unaids.org/"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image" Target="../media/image22.emf"/></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Layout" Target="../slideLayouts/slideLayout2.xml"/><Relationship Id="rId5" Type="http://schemas.openxmlformats.org/officeDocument/2006/relationships/image" Target="../media/image26.svg"/><Relationship Id="rId4" Type="http://schemas.openxmlformats.org/officeDocument/2006/relationships/image" Target="../media/image25.png"/></Relationships>
</file>

<file path=ppt/slides/_rels/slide5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29.png"/></Relationships>
</file>

<file path=ppt/slides/_rels/slide5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hyperlink" Target="https://aidsinfo.unaids.org/" TargetMode="Externa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hyperlink" Target="https://aidsinfo.unaids.org/" TargetMode="Externa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hyperlink" Target="https://aidsinfo.unaids.org/" TargetMode="Externa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xml"/><Relationship Id="rId5" Type="http://schemas.openxmlformats.org/officeDocument/2006/relationships/image" Target="../media/image34.png"/><Relationship Id="rId4" Type="http://schemas.openxmlformats.org/officeDocument/2006/relationships/image" Target="../media/image33.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46.png"/><Relationship Id="rId18" Type="http://schemas.openxmlformats.org/officeDocument/2006/relationships/image" Target="../media/image51.png"/><Relationship Id="rId3" Type="http://schemas.openxmlformats.org/officeDocument/2006/relationships/image" Target="../media/image36.png"/><Relationship Id="rId21" Type="http://schemas.openxmlformats.org/officeDocument/2006/relationships/image" Target="../media/image54.png"/><Relationship Id="rId7" Type="http://schemas.openxmlformats.org/officeDocument/2006/relationships/image" Target="../media/image40.png"/><Relationship Id="rId12" Type="http://schemas.openxmlformats.org/officeDocument/2006/relationships/image" Target="../media/image45.png"/><Relationship Id="rId17" Type="http://schemas.openxmlformats.org/officeDocument/2006/relationships/image" Target="../media/image50.png"/><Relationship Id="rId2" Type="http://schemas.openxmlformats.org/officeDocument/2006/relationships/image" Target="../media/image35.png"/><Relationship Id="rId16" Type="http://schemas.openxmlformats.org/officeDocument/2006/relationships/image" Target="../media/image49.png"/><Relationship Id="rId20" Type="http://schemas.openxmlformats.org/officeDocument/2006/relationships/image" Target="../media/image53.png"/><Relationship Id="rId1" Type="http://schemas.openxmlformats.org/officeDocument/2006/relationships/slideLayout" Target="../slideLayouts/slideLayout2.xml"/><Relationship Id="rId6" Type="http://schemas.openxmlformats.org/officeDocument/2006/relationships/image" Target="../media/image39.png"/><Relationship Id="rId11" Type="http://schemas.openxmlformats.org/officeDocument/2006/relationships/image" Target="../media/image44.png"/><Relationship Id="rId5" Type="http://schemas.openxmlformats.org/officeDocument/2006/relationships/image" Target="../media/image38.png"/><Relationship Id="rId15" Type="http://schemas.openxmlformats.org/officeDocument/2006/relationships/image" Target="../media/image48.png"/><Relationship Id="rId10" Type="http://schemas.openxmlformats.org/officeDocument/2006/relationships/image" Target="../media/image43.png"/><Relationship Id="rId19" Type="http://schemas.openxmlformats.org/officeDocument/2006/relationships/image" Target="../media/image52.png"/><Relationship Id="rId4" Type="http://schemas.openxmlformats.org/officeDocument/2006/relationships/image" Target="../media/image37.png"/><Relationship Id="rId9" Type="http://schemas.openxmlformats.org/officeDocument/2006/relationships/image" Target="../media/image42.png"/><Relationship Id="rId14" Type="http://schemas.openxmlformats.org/officeDocument/2006/relationships/image" Target="../media/image47.png"/><Relationship Id="rId22" Type="http://schemas.openxmlformats.org/officeDocument/2006/relationships/image" Target="../media/image55.png"/></Relationships>
</file>

<file path=ppt/slides/_rels/slide79.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3B46165-79E4-4480-8ACA-FBE9D3D5543F}"/>
              </a:ext>
            </a:extLst>
          </p:cNvPr>
          <p:cNvGrpSpPr/>
          <p:nvPr/>
        </p:nvGrpSpPr>
        <p:grpSpPr>
          <a:xfrm>
            <a:off x="0" y="285129"/>
            <a:ext cx="12192000" cy="5182678"/>
            <a:chOff x="0" y="285129"/>
            <a:chExt cx="12192000" cy="5182678"/>
          </a:xfrm>
        </p:grpSpPr>
        <p:sp>
          <p:nvSpPr>
            <p:cNvPr id="40" name="TextBox 39">
              <a:extLst>
                <a:ext uri="{FF2B5EF4-FFF2-40B4-BE49-F238E27FC236}">
                  <a16:creationId xmlns:a16="http://schemas.microsoft.com/office/drawing/2014/main" id="{E48AF66D-ADF0-44BF-9104-851BCE7C4166}"/>
                </a:ext>
              </a:extLst>
            </p:cNvPr>
            <p:cNvSpPr txBox="1"/>
            <p:nvPr/>
          </p:nvSpPr>
          <p:spPr>
            <a:xfrm>
              <a:off x="0" y="1367716"/>
              <a:ext cx="12192000" cy="830997"/>
            </a:xfrm>
            <a:prstGeom prst="rect">
              <a:avLst/>
            </a:prstGeom>
            <a:noFill/>
          </p:spPr>
          <p:txBody>
            <a:bodyPr wrap="square" lIns="64008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120" normalizeH="0" baseline="0" noProof="0">
                  <a:ln>
                    <a:noFill/>
                  </a:ln>
                  <a:solidFill>
                    <a:srgbClr val="F47E55"/>
                  </a:solidFill>
                  <a:effectLst/>
                  <a:uLnTx/>
                  <a:uFillTx/>
                  <a:latin typeface="Arial" panose="020B0604020202020204"/>
                  <a:ea typeface="+mn-ea"/>
                  <a:cs typeface="+mn-cs"/>
                </a:rPr>
                <a:t>SEIZING</a:t>
              </a:r>
              <a:r>
                <a:rPr kumimoji="0" lang="en-US" sz="5400" b="1" i="0" u="none" strike="noStrike" kern="1200" cap="none" spc="120" normalizeH="0" baseline="0" noProof="0">
                  <a:ln>
                    <a:noFill/>
                  </a:ln>
                  <a:solidFill>
                    <a:prstClr val="black"/>
                  </a:solidFill>
                  <a:effectLst/>
                  <a:uLnTx/>
                  <a:uFillTx/>
                  <a:latin typeface="Arial" panose="020B0604020202020204"/>
                  <a:ea typeface="+mn-ea"/>
                  <a:cs typeface="+mn-cs"/>
                </a:rPr>
                <a:t> </a:t>
              </a:r>
              <a:r>
                <a:rPr kumimoji="0" lang="en-US" sz="5400" b="1" i="0" u="none" strike="noStrike" kern="1200" cap="none" spc="120" normalizeH="0" baseline="0" noProof="0">
                  <a:ln>
                    <a:noFill/>
                  </a:ln>
                  <a:solidFill>
                    <a:srgbClr val="FAC1B3"/>
                  </a:solidFill>
                  <a:effectLst/>
                  <a:uLnTx/>
                  <a:uFillTx/>
                  <a:latin typeface="Arial" panose="020B0604020202020204"/>
                  <a:ea typeface="+mn-ea"/>
                  <a:cs typeface="+mn-cs"/>
                </a:rPr>
                <a:t>THE</a:t>
              </a:r>
              <a:r>
                <a:rPr kumimoji="0" lang="en-US" sz="5400" b="1" i="0" u="none" strike="noStrike" kern="1200" cap="none" spc="120" normalizeH="0" baseline="0" noProof="0">
                  <a:ln>
                    <a:noFill/>
                  </a:ln>
                  <a:solidFill>
                    <a:prstClr val="black"/>
                  </a:solidFill>
                  <a:effectLst/>
                  <a:uLnTx/>
                  <a:uFillTx/>
                  <a:latin typeface="Arial" panose="020B0604020202020204"/>
                  <a:ea typeface="+mn-ea"/>
                  <a:cs typeface="+mn-cs"/>
                </a:rPr>
                <a:t> </a:t>
              </a:r>
              <a:r>
                <a:rPr kumimoji="0" lang="en-US" sz="5400" b="1" i="0" u="none" strike="noStrike" kern="1200" cap="none" spc="120" normalizeH="0" baseline="0" noProof="0">
                  <a:ln>
                    <a:noFill/>
                  </a:ln>
                  <a:solidFill>
                    <a:srgbClr val="CDC984"/>
                  </a:solidFill>
                  <a:effectLst/>
                  <a:uLnTx/>
                  <a:uFillTx/>
                  <a:latin typeface="Arial" panose="020B0604020202020204"/>
                  <a:ea typeface="+mn-ea"/>
                  <a:cs typeface="+mn-cs"/>
                </a:rPr>
                <a:t>MOMENT</a:t>
              </a:r>
              <a:endParaRPr kumimoji="0" lang="en-US" sz="5400" b="0" i="0" u="none" strike="noStrike" kern="1200" cap="none" spc="120" normalizeH="0" baseline="0" noProof="0">
                <a:ln>
                  <a:noFill/>
                </a:ln>
                <a:solidFill>
                  <a:srgbClr val="CDC984"/>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80C2A380-E05E-4122-A375-494D9DE7636F}"/>
                </a:ext>
              </a:extLst>
            </p:cNvPr>
            <p:cNvSpPr txBox="1"/>
            <p:nvPr/>
          </p:nvSpPr>
          <p:spPr>
            <a:xfrm>
              <a:off x="0" y="285129"/>
              <a:ext cx="12188952" cy="246221"/>
            </a:xfrm>
            <a:prstGeom prst="rect">
              <a:avLst/>
            </a:prstGeom>
            <a:noFill/>
          </p:spPr>
          <p:txBody>
            <a:bodyPr wrap="square" lIns="864108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110" normalizeH="0" baseline="0" noProof="0">
                  <a:ln>
                    <a:noFill/>
                  </a:ln>
                  <a:solidFill>
                    <a:prstClr val="black"/>
                  </a:solidFill>
                  <a:effectLst/>
                  <a:uLnTx/>
                  <a:uFillTx/>
                  <a:latin typeface="Arial" panose="020B0604020202020204"/>
                  <a:ea typeface="+mn-ea"/>
                  <a:cs typeface="+mn-cs"/>
                </a:rPr>
                <a:t>GLOBAL AIDS UPDATE | </a:t>
              </a:r>
              <a:r>
                <a:rPr kumimoji="0" lang="en-US" sz="1600" b="1" i="0" u="none" strike="noStrike" kern="1200" cap="none" spc="110" normalizeH="0" baseline="0" noProof="0">
                  <a:ln>
                    <a:noFill/>
                  </a:ln>
                  <a:solidFill>
                    <a:prstClr val="black"/>
                  </a:solidFill>
                  <a:effectLst/>
                  <a:uLnTx/>
                  <a:uFillTx/>
                  <a:latin typeface="Arial" panose="020B0604020202020204"/>
                  <a:ea typeface="+mn-ea"/>
                  <a:cs typeface="+mn-cs"/>
                </a:rPr>
                <a:t>2020</a:t>
              </a:r>
              <a:endParaRPr kumimoji="0" lang="en-US" sz="1600" b="1" i="0" u="none" strike="noStrike" kern="1200" cap="none" spc="110" normalizeH="0" baseline="0" noProof="0">
                <a:ln>
                  <a:noFill/>
                </a:ln>
                <a:solidFill>
                  <a:prstClr val="black"/>
                </a:solidFill>
                <a:effectLst/>
                <a:uLnTx/>
                <a:uFillTx/>
                <a:latin typeface="Arial" panose="020B0604020202020204"/>
                <a:ea typeface="+mn-lt"/>
                <a:cs typeface="Arial" panose="020B0604020202020204"/>
              </a:endParaRPr>
            </a:p>
          </p:txBody>
        </p:sp>
        <p:sp>
          <p:nvSpPr>
            <p:cNvPr id="3" name="TextBox 2">
              <a:extLst>
                <a:ext uri="{FF2B5EF4-FFF2-40B4-BE49-F238E27FC236}">
                  <a16:creationId xmlns:a16="http://schemas.microsoft.com/office/drawing/2014/main" id="{582D7192-6B62-488E-A976-E7BAE2B97315}"/>
                </a:ext>
              </a:extLst>
            </p:cNvPr>
            <p:cNvSpPr txBox="1"/>
            <p:nvPr/>
          </p:nvSpPr>
          <p:spPr>
            <a:xfrm>
              <a:off x="0" y="2685450"/>
              <a:ext cx="12188952" cy="369332"/>
            </a:xfrm>
            <a:prstGeom prst="rect">
              <a:avLst/>
            </a:prstGeom>
            <a:noFill/>
          </p:spPr>
          <p:txBody>
            <a:bodyPr wrap="square" lIns="82296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a:ea typeface="+mn-ea"/>
                  <a:cs typeface="+mn-cs"/>
                </a:rPr>
                <a:t>Tackling entrenched inequalities to end epidemics</a:t>
              </a:r>
              <a:endParaRPr kumimoji="0" lang="LID4096" sz="24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 name="Group 17">
              <a:extLst>
                <a:ext uri="{FF2B5EF4-FFF2-40B4-BE49-F238E27FC236}">
                  <a16:creationId xmlns:a16="http://schemas.microsoft.com/office/drawing/2014/main" id="{17AA80EC-C9DE-4142-8EE9-E79F209CC266}"/>
                </a:ext>
              </a:extLst>
            </p:cNvPr>
            <p:cNvGrpSpPr>
              <a:grpSpLocks noChangeAspect="1"/>
            </p:cNvGrpSpPr>
            <p:nvPr/>
          </p:nvGrpSpPr>
          <p:grpSpPr>
            <a:xfrm>
              <a:off x="640080" y="3799938"/>
              <a:ext cx="7772400" cy="1667869"/>
              <a:chOff x="467994" y="3815980"/>
              <a:chExt cx="13283973" cy="2850591"/>
            </a:xfrm>
          </p:grpSpPr>
          <p:sp>
            <p:nvSpPr>
              <p:cNvPr id="20" name="object 6">
                <a:extLst>
                  <a:ext uri="{FF2B5EF4-FFF2-40B4-BE49-F238E27FC236}">
                    <a16:creationId xmlns:a16="http://schemas.microsoft.com/office/drawing/2014/main" id="{9D1CA240-D026-4C73-9A15-4AD57D4461AB}"/>
                  </a:ext>
                </a:extLst>
              </p:cNvPr>
              <p:cNvSpPr/>
              <p:nvPr/>
            </p:nvSpPr>
            <p:spPr>
              <a:xfrm>
                <a:off x="467994" y="5262574"/>
                <a:ext cx="2183993" cy="1403997"/>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7">
                <a:extLst>
                  <a:ext uri="{FF2B5EF4-FFF2-40B4-BE49-F238E27FC236}">
                    <a16:creationId xmlns:a16="http://schemas.microsoft.com/office/drawing/2014/main" id="{D1A0FA21-C928-462A-87EC-6C5C0AB2110D}"/>
                  </a:ext>
                </a:extLst>
              </p:cNvPr>
              <p:cNvSpPr/>
              <p:nvPr/>
            </p:nvSpPr>
            <p:spPr>
              <a:xfrm>
                <a:off x="11567982" y="3815981"/>
                <a:ext cx="2183985" cy="1404000"/>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8">
                <a:extLst>
                  <a:ext uri="{FF2B5EF4-FFF2-40B4-BE49-F238E27FC236}">
                    <a16:creationId xmlns:a16="http://schemas.microsoft.com/office/drawing/2014/main" id="{069E354C-1DE6-4EA9-A6A3-E93572DBA273}"/>
                  </a:ext>
                </a:extLst>
              </p:cNvPr>
              <p:cNvSpPr/>
              <p:nvPr/>
            </p:nvSpPr>
            <p:spPr>
              <a:xfrm>
                <a:off x="7127977" y="5262574"/>
                <a:ext cx="2183993" cy="140399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9">
                <a:extLst>
                  <a:ext uri="{FF2B5EF4-FFF2-40B4-BE49-F238E27FC236}">
                    <a16:creationId xmlns:a16="http://schemas.microsoft.com/office/drawing/2014/main" id="{E291C5DF-9C42-4E0A-81B9-BA9740990245}"/>
                  </a:ext>
                </a:extLst>
              </p:cNvPr>
              <p:cNvSpPr/>
              <p:nvPr/>
            </p:nvSpPr>
            <p:spPr>
              <a:xfrm>
                <a:off x="9347988" y="5262574"/>
                <a:ext cx="2183993" cy="1403997"/>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0">
                <a:extLst>
                  <a:ext uri="{FF2B5EF4-FFF2-40B4-BE49-F238E27FC236}">
                    <a16:creationId xmlns:a16="http://schemas.microsoft.com/office/drawing/2014/main" id="{B5C42F8F-26D7-45BF-BDED-B1C210676095}"/>
                  </a:ext>
                </a:extLst>
              </p:cNvPr>
              <p:cNvSpPr/>
              <p:nvPr/>
            </p:nvSpPr>
            <p:spPr>
              <a:xfrm>
                <a:off x="467994" y="3815981"/>
                <a:ext cx="2183993" cy="1403997"/>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11">
                <a:extLst>
                  <a:ext uri="{FF2B5EF4-FFF2-40B4-BE49-F238E27FC236}">
                    <a16:creationId xmlns:a16="http://schemas.microsoft.com/office/drawing/2014/main" id="{5648270C-3F40-45AC-8659-91BD498F2E0C}"/>
                  </a:ext>
                </a:extLst>
              </p:cNvPr>
              <p:cNvSpPr/>
              <p:nvPr/>
            </p:nvSpPr>
            <p:spPr>
              <a:xfrm>
                <a:off x="2688005" y="3815981"/>
                <a:ext cx="2183993" cy="1403997"/>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2">
                <a:extLst>
                  <a:ext uri="{FF2B5EF4-FFF2-40B4-BE49-F238E27FC236}">
                    <a16:creationId xmlns:a16="http://schemas.microsoft.com/office/drawing/2014/main" id="{ADF5AFF2-FF91-4987-B339-6B7F59181E39}"/>
                  </a:ext>
                </a:extLst>
              </p:cNvPr>
              <p:cNvSpPr/>
              <p:nvPr/>
            </p:nvSpPr>
            <p:spPr>
              <a:xfrm>
                <a:off x="4907991" y="3815981"/>
                <a:ext cx="2183993" cy="1403997"/>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3">
                <a:extLst>
                  <a:ext uri="{FF2B5EF4-FFF2-40B4-BE49-F238E27FC236}">
                    <a16:creationId xmlns:a16="http://schemas.microsoft.com/office/drawing/2014/main" id="{7EECA44B-DB88-4D98-976E-3299C71F5832}"/>
                  </a:ext>
                </a:extLst>
              </p:cNvPr>
              <p:cNvSpPr/>
              <p:nvPr/>
            </p:nvSpPr>
            <p:spPr>
              <a:xfrm>
                <a:off x="11567974" y="5262574"/>
                <a:ext cx="2183993" cy="1403997"/>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4">
                <a:extLst>
                  <a:ext uri="{FF2B5EF4-FFF2-40B4-BE49-F238E27FC236}">
                    <a16:creationId xmlns:a16="http://schemas.microsoft.com/office/drawing/2014/main" id="{608AE09E-3A99-4B7A-ABD1-94032F17B696}"/>
                  </a:ext>
                </a:extLst>
              </p:cNvPr>
              <p:cNvSpPr/>
              <p:nvPr/>
            </p:nvSpPr>
            <p:spPr>
              <a:xfrm>
                <a:off x="9347988" y="3815980"/>
                <a:ext cx="2183993" cy="1404000"/>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15">
                <a:extLst>
                  <a:ext uri="{FF2B5EF4-FFF2-40B4-BE49-F238E27FC236}">
                    <a16:creationId xmlns:a16="http://schemas.microsoft.com/office/drawing/2014/main" id="{E9C0B9AB-B50F-4BA7-889B-51AEB70E7587}"/>
                  </a:ext>
                </a:extLst>
              </p:cNvPr>
              <p:cNvSpPr/>
              <p:nvPr/>
            </p:nvSpPr>
            <p:spPr>
              <a:xfrm>
                <a:off x="4907991" y="5262574"/>
                <a:ext cx="2183993" cy="1403997"/>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17">
                <a:extLst>
                  <a:ext uri="{FF2B5EF4-FFF2-40B4-BE49-F238E27FC236}">
                    <a16:creationId xmlns:a16="http://schemas.microsoft.com/office/drawing/2014/main" id="{C3573AB9-A91E-4AC4-B6C5-8E4186BAB3D9}"/>
                  </a:ext>
                </a:extLst>
              </p:cNvPr>
              <p:cNvSpPr/>
              <p:nvPr/>
            </p:nvSpPr>
            <p:spPr>
              <a:xfrm>
                <a:off x="7127977" y="3815980"/>
                <a:ext cx="2183993" cy="1404010"/>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18">
                <a:extLst>
                  <a:ext uri="{FF2B5EF4-FFF2-40B4-BE49-F238E27FC236}">
                    <a16:creationId xmlns:a16="http://schemas.microsoft.com/office/drawing/2014/main" id="{A43EE59F-C93C-475D-B719-160053E27E54}"/>
                  </a:ext>
                </a:extLst>
              </p:cNvPr>
              <p:cNvSpPr/>
              <p:nvPr/>
            </p:nvSpPr>
            <p:spPr>
              <a:xfrm>
                <a:off x="2688005" y="5262574"/>
                <a:ext cx="2183993" cy="1403997"/>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2949125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8A2286B-ED54-473D-9ABD-B30CB0361FC9}"/>
              </a:ext>
            </a:extLst>
          </p:cNvPr>
          <p:cNvGrpSpPr/>
          <p:nvPr/>
        </p:nvGrpSpPr>
        <p:grpSpPr>
          <a:xfrm>
            <a:off x="457198" y="2057400"/>
            <a:ext cx="11734801" cy="4506769"/>
            <a:chOff x="457198" y="2057400"/>
            <a:chExt cx="11734801" cy="450676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217920"/>
              <a:ext cx="11734801"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only included from Asia and the Pacific, the Caribbean, eastern Europe and central Asia, Latin America, and western and central Europe and North America.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nvGrpSpPr>
            <p:cNvPr id="40" name="Group 39">
              <a:extLst>
                <a:ext uri="{FF2B5EF4-FFF2-40B4-BE49-F238E27FC236}">
                  <a16:creationId xmlns:a16="http://schemas.microsoft.com/office/drawing/2014/main" id="{E58556EA-AE1D-4845-9F9D-FD2350344514}"/>
                </a:ext>
              </a:extLst>
            </p:cNvPr>
            <p:cNvGrpSpPr/>
            <p:nvPr/>
          </p:nvGrpSpPr>
          <p:grpSpPr>
            <a:xfrm>
              <a:off x="1188720" y="2057400"/>
              <a:ext cx="6566385" cy="3737274"/>
              <a:chOff x="1256493" y="2103120"/>
              <a:chExt cx="6566385" cy="3737274"/>
            </a:xfrm>
          </p:grpSpPr>
          <p:grpSp>
            <p:nvGrpSpPr>
              <p:cNvPr id="24" name="Group 23">
                <a:extLst>
                  <a:ext uri="{FF2B5EF4-FFF2-40B4-BE49-F238E27FC236}">
                    <a16:creationId xmlns:a16="http://schemas.microsoft.com/office/drawing/2014/main" id="{756F8CD7-A41B-443E-8D61-08333810FD6D}"/>
                  </a:ext>
                </a:extLst>
              </p:cNvPr>
              <p:cNvGrpSpPr>
                <a:grpSpLocks noChangeAspect="1"/>
              </p:cNvGrpSpPr>
              <p:nvPr/>
            </p:nvGrpSpPr>
            <p:grpSpPr>
              <a:xfrm>
                <a:off x="2929075" y="2606070"/>
                <a:ext cx="2513368" cy="2514600"/>
                <a:chOff x="3093831" y="2449075"/>
                <a:chExt cx="2741855" cy="2743200"/>
              </a:xfrm>
            </p:grpSpPr>
            <p:sp>
              <p:nvSpPr>
                <p:cNvPr id="13" name="object 8">
                  <a:extLst>
                    <a:ext uri="{FF2B5EF4-FFF2-40B4-BE49-F238E27FC236}">
                      <a16:creationId xmlns:a16="http://schemas.microsoft.com/office/drawing/2014/main" id="{889FA8E3-01B9-487E-BFC6-465C4649EA6F}"/>
                    </a:ext>
                  </a:extLst>
                </p:cNvPr>
                <p:cNvSpPr/>
                <p:nvPr/>
              </p:nvSpPr>
              <p:spPr>
                <a:xfrm>
                  <a:off x="3093831" y="2449075"/>
                  <a:ext cx="1370024" cy="2372193"/>
                </a:xfrm>
                <a:custGeom>
                  <a:avLst/>
                  <a:gdLst/>
                  <a:ahLst/>
                  <a:cxnLst/>
                  <a:rect l="l" t="t" r="r" b="b"/>
                  <a:pathLst>
                    <a:path w="806450" h="1396364">
                      <a:moveTo>
                        <a:pt x="806243" y="0"/>
                      </a:moveTo>
                      <a:lnTo>
                        <a:pt x="753362" y="1543"/>
                      </a:lnTo>
                      <a:lnTo>
                        <a:pt x="701624" y="6164"/>
                      </a:lnTo>
                      <a:lnTo>
                        <a:pt x="651058" y="13850"/>
                      </a:lnTo>
                      <a:lnTo>
                        <a:pt x="601695" y="24588"/>
                      </a:lnTo>
                      <a:lnTo>
                        <a:pt x="553564" y="38365"/>
                      </a:lnTo>
                      <a:lnTo>
                        <a:pt x="506696" y="55169"/>
                      </a:lnTo>
                      <a:lnTo>
                        <a:pt x="461120" y="74985"/>
                      </a:lnTo>
                      <a:lnTo>
                        <a:pt x="416866" y="97802"/>
                      </a:lnTo>
                      <a:lnTo>
                        <a:pt x="373965" y="123606"/>
                      </a:lnTo>
                      <a:lnTo>
                        <a:pt x="332446" y="152385"/>
                      </a:lnTo>
                      <a:lnTo>
                        <a:pt x="292339" y="184125"/>
                      </a:lnTo>
                      <a:lnTo>
                        <a:pt x="253674" y="218814"/>
                      </a:lnTo>
                      <a:lnTo>
                        <a:pt x="216481" y="256438"/>
                      </a:lnTo>
                      <a:lnTo>
                        <a:pt x="185168" y="292025"/>
                      </a:lnTo>
                      <a:lnTo>
                        <a:pt x="156312" y="328917"/>
                      </a:lnTo>
                      <a:lnTo>
                        <a:pt x="129909" y="367007"/>
                      </a:lnTo>
                      <a:lnTo>
                        <a:pt x="105956" y="406190"/>
                      </a:lnTo>
                      <a:lnTo>
                        <a:pt x="84450" y="446357"/>
                      </a:lnTo>
                      <a:lnTo>
                        <a:pt x="65385" y="487403"/>
                      </a:lnTo>
                      <a:lnTo>
                        <a:pt x="48758" y="529219"/>
                      </a:lnTo>
                      <a:lnTo>
                        <a:pt x="34567" y="571700"/>
                      </a:lnTo>
                      <a:lnTo>
                        <a:pt x="22806" y="614737"/>
                      </a:lnTo>
                      <a:lnTo>
                        <a:pt x="13473" y="658225"/>
                      </a:lnTo>
                      <a:lnTo>
                        <a:pt x="6563" y="702057"/>
                      </a:lnTo>
                      <a:lnTo>
                        <a:pt x="2073" y="746125"/>
                      </a:lnTo>
                      <a:lnTo>
                        <a:pt x="0" y="790323"/>
                      </a:lnTo>
                      <a:lnTo>
                        <a:pt x="338" y="834543"/>
                      </a:lnTo>
                      <a:lnTo>
                        <a:pt x="3085" y="878680"/>
                      </a:lnTo>
                      <a:lnTo>
                        <a:pt x="8237" y="922625"/>
                      </a:lnTo>
                      <a:lnTo>
                        <a:pt x="15790" y="966273"/>
                      </a:lnTo>
                      <a:lnTo>
                        <a:pt x="25741" y="1009516"/>
                      </a:lnTo>
                      <a:lnTo>
                        <a:pt x="38085" y="1052247"/>
                      </a:lnTo>
                      <a:lnTo>
                        <a:pt x="52819" y="1094359"/>
                      </a:lnTo>
                      <a:lnTo>
                        <a:pt x="69939" y="1135746"/>
                      </a:lnTo>
                      <a:lnTo>
                        <a:pt x="89442" y="1176301"/>
                      </a:lnTo>
                      <a:lnTo>
                        <a:pt x="111324" y="1215916"/>
                      </a:lnTo>
                      <a:lnTo>
                        <a:pt x="135580" y="1254485"/>
                      </a:lnTo>
                      <a:lnTo>
                        <a:pt x="162208" y="1291901"/>
                      </a:lnTo>
                      <a:lnTo>
                        <a:pt x="191204" y="1328057"/>
                      </a:lnTo>
                      <a:lnTo>
                        <a:pt x="222563" y="1362846"/>
                      </a:lnTo>
                      <a:lnTo>
                        <a:pt x="256283" y="1396161"/>
                      </a:lnTo>
                      <a:lnTo>
                        <a:pt x="806243" y="806399"/>
                      </a:lnTo>
                      <a:lnTo>
                        <a:pt x="806243"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9">
                  <a:extLst>
                    <a:ext uri="{FF2B5EF4-FFF2-40B4-BE49-F238E27FC236}">
                      <a16:creationId xmlns:a16="http://schemas.microsoft.com/office/drawing/2014/main" id="{EB8E95B2-DE5D-46BE-84FB-3C1A56424128}"/>
                    </a:ext>
                  </a:extLst>
                </p:cNvPr>
                <p:cNvSpPr/>
                <p:nvPr/>
              </p:nvSpPr>
              <p:spPr>
                <a:xfrm>
                  <a:off x="3529215" y="3819014"/>
                  <a:ext cx="1535074" cy="1373261"/>
                </a:xfrm>
                <a:custGeom>
                  <a:avLst/>
                  <a:gdLst/>
                  <a:ahLst/>
                  <a:cxnLst/>
                  <a:rect l="l" t="t" r="r" b="b"/>
                  <a:pathLst>
                    <a:path w="903604" h="808354">
                      <a:moveTo>
                        <a:pt x="549960" y="0"/>
                      </a:moveTo>
                      <a:lnTo>
                        <a:pt x="0" y="589762"/>
                      </a:lnTo>
                      <a:lnTo>
                        <a:pt x="37894" y="623049"/>
                      </a:lnTo>
                      <a:lnTo>
                        <a:pt x="77237" y="653645"/>
                      </a:lnTo>
                      <a:lnTo>
                        <a:pt x="117915" y="681532"/>
                      </a:lnTo>
                      <a:lnTo>
                        <a:pt x="159814" y="706694"/>
                      </a:lnTo>
                      <a:lnTo>
                        <a:pt x="202820" y="729114"/>
                      </a:lnTo>
                      <a:lnTo>
                        <a:pt x="246820" y="748774"/>
                      </a:lnTo>
                      <a:lnTo>
                        <a:pt x="291700" y="765659"/>
                      </a:lnTo>
                      <a:lnTo>
                        <a:pt x="337346" y="779749"/>
                      </a:lnTo>
                      <a:lnTo>
                        <a:pt x="383645" y="791030"/>
                      </a:lnTo>
                      <a:lnTo>
                        <a:pt x="430482" y="799484"/>
                      </a:lnTo>
                      <a:lnTo>
                        <a:pt x="477744" y="805093"/>
                      </a:lnTo>
                      <a:lnTo>
                        <a:pt x="525318" y="807841"/>
                      </a:lnTo>
                      <a:lnTo>
                        <a:pt x="573089" y="807711"/>
                      </a:lnTo>
                      <a:lnTo>
                        <a:pt x="620944" y="804686"/>
                      </a:lnTo>
                      <a:lnTo>
                        <a:pt x="668769" y="798749"/>
                      </a:lnTo>
                      <a:lnTo>
                        <a:pt x="716450" y="789883"/>
                      </a:lnTo>
                      <a:lnTo>
                        <a:pt x="763874" y="778071"/>
                      </a:lnTo>
                      <a:lnTo>
                        <a:pt x="810927" y="763296"/>
                      </a:lnTo>
                      <a:lnTo>
                        <a:pt x="857495" y="745540"/>
                      </a:lnTo>
                      <a:lnTo>
                        <a:pt x="903465" y="724789"/>
                      </a:lnTo>
                      <a:lnTo>
                        <a:pt x="54996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10">
                  <a:extLst>
                    <a:ext uri="{FF2B5EF4-FFF2-40B4-BE49-F238E27FC236}">
                      <a16:creationId xmlns:a16="http://schemas.microsoft.com/office/drawing/2014/main" id="{CA7F6B5C-FCA6-424A-AB01-70C075402109}"/>
                    </a:ext>
                  </a:extLst>
                </p:cNvPr>
                <p:cNvSpPr/>
                <p:nvPr/>
              </p:nvSpPr>
              <p:spPr>
                <a:xfrm>
                  <a:off x="3529215" y="3819014"/>
                  <a:ext cx="1535074" cy="1373261"/>
                </a:xfrm>
                <a:custGeom>
                  <a:avLst/>
                  <a:gdLst/>
                  <a:ahLst/>
                  <a:cxnLst/>
                  <a:rect l="l" t="t" r="r" b="b"/>
                  <a:pathLst>
                    <a:path w="903604" h="808354">
                      <a:moveTo>
                        <a:pt x="549960" y="0"/>
                      </a:moveTo>
                      <a:lnTo>
                        <a:pt x="903465" y="724789"/>
                      </a:lnTo>
                      <a:lnTo>
                        <a:pt x="857495" y="745540"/>
                      </a:lnTo>
                      <a:lnTo>
                        <a:pt x="810927" y="763296"/>
                      </a:lnTo>
                      <a:lnTo>
                        <a:pt x="763874" y="778071"/>
                      </a:lnTo>
                      <a:lnTo>
                        <a:pt x="716450" y="789883"/>
                      </a:lnTo>
                      <a:lnTo>
                        <a:pt x="668769" y="798749"/>
                      </a:lnTo>
                      <a:lnTo>
                        <a:pt x="620944" y="804686"/>
                      </a:lnTo>
                      <a:lnTo>
                        <a:pt x="573089" y="807711"/>
                      </a:lnTo>
                      <a:lnTo>
                        <a:pt x="525318" y="807841"/>
                      </a:lnTo>
                      <a:lnTo>
                        <a:pt x="477744" y="805093"/>
                      </a:lnTo>
                      <a:lnTo>
                        <a:pt x="430482" y="799484"/>
                      </a:lnTo>
                      <a:lnTo>
                        <a:pt x="383645" y="791030"/>
                      </a:lnTo>
                      <a:lnTo>
                        <a:pt x="337346" y="779749"/>
                      </a:lnTo>
                      <a:lnTo>
                        <a:pt x="291700" y="765659"/>
                      </a:lnTo>
                      <a:lnTo>
                        <a:pt x="246820" y="748774"/>
                      </a:lnTo>
                      <a:lnTo>
                        <a:pt x="202820" y="729114"/>
                      </a:lnTo>
                      <a:lnTo>
                        <a:pt x="159814" y="706694"/>
                      </a:lnTo>
                      <a:lnTo>
                        <a:pt x="117915" y="681532"/>
                      </a:lnTo>
                      <a:lnTo>
                        <a:pt x="77237" y="653645"/>
                      </a:lnTo>
                      <a:lnTo>
                        <a:pt x="37894" y="623049"/>
                      </a:lnTo>
                      <a:lnTo>
                        <a:pt x="0" y="589762"/>
                      </a:lnTo>
                      <a:lnTo>
                        <a:pt x="549960" y="0"/>
                      </a:lnTo>
                      <a:close/>
                    </a:path>
                  </a:pathLst>
                </a:custGeom>
                <a:ln w="952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11">
                  <a:extLst>
                    <a:ext uri="{FF2B5EF4-FFF2-40B4-BE49-F238E27FC236}">
                      <a16:creationId xmlns:a16="http://schemas.microsoft.com/office/drawing/2014/main" id="{7161007D-1701-4EDA-B97C-B2ACA71A873D}"/>
                    </a:ext>
                  </a:extLst>
                </p:cNvPr>
                <p:cNvSpPr/>
                <p:nvPr/>
              </p:nvSpPr>
              <p:spPr>
                <a:xfrm>
                  <a:off x="4463505" y="3819014"/>
                  <a:ext cx="746501" cy="1231944"/>
                </a:xfrm>
                <a:custGeom>
                  <a:avLst/>
                  <a:gdLst/>
                  <a:ahLst/>
                  <a:cxnLst/>
                  <a:rect l="l" t="t" r="r" b="b"/>
                  <a:pathLst>
                    <a:path w="439420" h="725170">
                      <a:moveTo>
                        <a:pt x="0" y="0"/>
                      </a:moveTo>
                      <a:lnTo>
                        <a:pt x="353504" y="724789"/>
                      </a:lnTo>
                      <a:lnTo>
                        <a:pt x="376199" y="713351"/>
                      </a:lnTo>
                      <a:lnTo>
                        <a:pt x="397154" y="701963"/>
                      </a:lnTo>
                      <a:lnTo>
                        <a:pt x="417708" y="689866"/>
                      </a:lnTo>
                      <a:lnTo>
                        <a:pt x="439204" y="676300"/>
                      </a:lnTo>
                      <a:lnTo>
                        <a:pt x="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12">
                  <a:extLst>
                    <a:ext uri="{FF2B5EF4-FFF2-40B4-BE49-F238E27FC236}">
                      <a16:creationId xmlns:a16="http://schemas.microsoft.com/office/drawing/2014/main" id="{F0D90999-EBF5-4D3D-8D60-D23FBDE3FA24}"/>
                    </a:ext>
                  </a:extLst>
                </p:cNvPr>
                <p:cNvSpPr/>
                <p:nvPr/>
              </p:nvSpPr>
              <p:spPr>
                <a:xfrm>
                  <a:off x="4463505" y="3819014"/>
                  <a:ext cx="746501" cy="1231944"/>
                </a:xfrm>
                <a:custGeom>
                  <a:avLst/>
                  <a:gdLst/>
                  <a:ahLst/>
                  <a:cxnLst/>
                  <a:rect l="l" t="t" r="r" b="b"/>
                  <a:pathLst>
                    <a:path w="439420" h="725170">
                      <a:moveTo>
                        <a:pt x="0" y="0"/>
                      </a:moveTo>
                      <a:lnTo>
                        <a:pt x="439204" y="676300"/>
                      </a:lnTo>
                      <a:lnTo>
                        <a:pt x="417708" y="689866"/>
                      </a:lnTo>
                      <a:lnTo>
                        <a:pt x="397154" y="701963"/>
                      </a:lnTo>
                      <a:lnTo>
                        <a:pt x="376199" y="713351"/>
                      </a:lnTo>
                      <a:lnTo>
                        <a:pt x="353504" y="724789"/>
                      </a:lnTo>
                      <a:lnTo>
                        <a:pt x="0" y="0"/>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13">
                  <a:extLst>
                    <a:ext uri="{FF2B5EF4-FFF2-40B4-BE49-F238E27FC236}">
                      <a16:creationId xmlns:a16="http://schemas.microsoft.com/office/drawing/2014/main" id="{D7BE6A11-9270-442C-BE51-0E52FD1C5425}"/>
                    </a:ext>
                  </a:extLst>
                </p:cNvPr>
                <p:cNvSpPr/>
                <p:nvPr/>
              </p:nvSpPr>
              <p:spPr>
                <a:xfrm>
                  <a:off x="4463505" y="3218469"/>
                  <a:ext cx="1372181" cy="1749747"/>
                </a:xfrm>
                <a:custGeom>
                  <a:avLst/>
                  <a:gdLst/>
                  <a:ahLst/>
                  <a:cxnLst/>
                  <a:rect l="l" t="t" r="r" b="b"/>
                  <a:pathLst>
                    <a:path w="807720" h="1029970">
                      <a:moveTo>
                        <a:pt x="724789" y="0"/>
                      </a:moveTo>
                      <a:lnTo>
                        <a:pt x="0" y="353504"/>
                      </a:lnTo>
                      <a:lnTo>
                        <a:pt x="439204" y="1029804"/>
                      </a:lnTo>
                      <a:lnTo>
                        <a:pt x="479368" y="1002011"/>
                      </a:lnTo>
                      <a:lnTo>
                        <a:pt x="517370" y="972262"/>
                      </a:lnTo>
                      <a:lnTo>
                        <a:pt x="553179" y="940665"/>
                      </a:lnTo>
                      <a:lnTo>
                        <a:pt x="586766" y="907331"/>
                      </a:lnTo>
                      <a:lnTo>
                        <a:pt x="618099" y="872369"/>
                      </a:lnTo>
                      <a:lnTo>
                        <a:pt x="647149" y="835888"/>
                      </a:lnTo>
                      <a:lnTo>
                        <a:pt x="673885" y="797999"/>
                      </a:lnTo>
                      <a:lnTo>
                        <a:pt x="698276" y="758811"/>
                      </a:lnTo>
                      <a:lnTo>
                        <a:pt x="720293" y="718433"/>
                      </a:lnTo>
                      <a:lnTo>
                        <a:pt x="739904" y="676975"/>
                      </a:lnTo>
                      <a:lnTo>
                        <a:pt x="757080" y="634546"/>
                      </a:lnTo>
                      <a:lnTo>
                        <a:pt x="771790" y="591256"/>
                      </a:lnTo>
                      <a:lnTo>
                        <a:pt x="784004" y="547215"/>
                      </a:lnTo>
                      <a:lnTo>
                        <a:pt x="793691" y="502533"/>
                      </a:lnTo>
                      <a:lnTo>
                        <a:pt x="800820" y="457318"/>
                      </a:lnTo>
                      <a:lnTo>
                        <a:pt x="805363" y="411680"/>
                      </a:lnTo>
                      <a:lnTo>
                        <a:pt x="807287" y="365729"/>
                      </a:lnTo>
                      <a:lnTo>
                        <a:pt x="806563" y="319575"/>
                      </a:lnTo>
                      <a:lnTo>
                        <a:pt x="803160" y="273327"/>
                      </a:lnTo>
                      <a:lnTo>
                        <a:pt x="797048" y="227094"/>
                      </a:lnTo>
                      <a:lnTo>
                        <a:pt x="788197" y="180987"/>
                      </a:lnTo>
                      <a:lnTo>
                        <a:pt x="776576" y="135114"/>
                      </a:lnTo>
                      <a:lnTo>
                        <a:pt x="762154" y="89585"/>
                      </a:lnTo>
                      <a:lnTo>
                        <a:pt x="744902" y="44511"/>
                      </a:lnTo>
                      <a:lnTo>
                        <a:pt x="72478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4">
                  <a:extLst>
                    <a:ext uri="{FF2B5EF4-FFF2-40B4-BE49-F238E27FC236}">
                      <a16:creationId xmlns:a16="http://schemas.microsoft.com/office/drawing/2014/main" id="{22694718-4E90-4463-A685-7C2F233995D1}"/>
                    </a:ext>
                  </a:extLst>
                </p:cNvPr>
                <p:cNvSpPr/>
                <p:nvPr/>
              </p:nvSpPr>
              <p:spPr>
                <a:xfrm>
                  <a:off x="4463505" y="3218469"/>
                  <a:ext cx="1372181" cy="1749747"/>
                </a:xfrm>
                <a:custGeom>
                  <a:avLst/>
                  <a:gdLst/>
                  <a:ahLst/>
                  <a:cxnLst/>
                  <a:rect l="l" t="t" r="r" b="b"/>
                  <a:pathLst>
                    <a:path w="807720" h="1029970">
                      <a:moveTo>
                        <a:pt x="0" y="353504"/>
                      </a:moveTo>
                      <a:lnTo>
                        <a:pt x="724789" y="0"/>
                      </a:lnTo>
                      <a:lnTo>
                        <a:pt x="744902" y="44511"/>
                      </a:lnTo>
                      <a:lnTo>
                        <a:pt x="762154" y="89585"/>
                      </a:lnTo>
                      <a:lnTo>
                        <a:pt x="776576" y="135114"/>
                      </a:lnTo>
                      <a:lnTo>
                        <a:pt x="788197" y="180987"/>
                      </a:lnTo>
                      <a:lnTo>
                        <a:pt x="797048" y="227094"/>
                      </a:lnTo>
                      <a:lnTo>
                        <a:pt x="803160" y="273327"/>
                      </a:lnTo>
                      <a:lnTo>
                        <a:pt x="806563" y="319575"/>
                      </a:lnTo>
                      <a:lnTo>
                        <a:pt x="807287" y="365729"/>
                      </a:lnTo>
                      <a:lnTo>
                        <a:pt x="805363" y="411680"/>
                      </a:lnTo>
                      <a:lnTo>
                        <a:pt x="800820" y="457318"/>
                      </a:lnTo>
                      <a:lnTo>
                        <a:pt x="793691" y="502533"/>
                      </a:lnTo>
                      <a:lnTo>
                        <a:pt x="784004" y="547215"/>
                      </a:lnTo>
                      <a:lnTo>
                        <a:pt x="771790" y="591256"/>
                      </a:lnTo>
                      <a:lnTo>
                        <a:pt x="757080" y="634546"/>
                      </a:lnTo>
                      <a:lnTo>
                        <a:pt x="739904" y="676975"/>
                      </a:lnTo>
                      <a:lnTo>
                        <a:pt x="720293" y="718433"/>
                      </a:lnTo>
                      <a:lnTo>
                        <a:pt x="698276" y="758811"/>
                      </a:lnTo>
                      <a:lnTo>
                        <a:pt x="673885" y="797999"/>
                      </a:lnTo>
                      <a:lnTo>
                        <a:pt x="647149" y="835888"/>
                      </a:lnTo>
                      <a:lnTo>
                        <a:pt x="618099" y="872369"/>
                      </a:lnTo>
                      <a:lnTo>
                        <a:pt x="586766" y="907331"/>
                      </a:lnTo>
                      <a:lnTo>
                        <a:pt x="553179" y="940665"/>
                      </a:lnTo>
                      <a:lnTo>
                        <a:pt x="517370" y="972262"/>
                      </a:lnTo>
                      <a:lnTo>
                        <a:pt x="479368" y="1002011"/>
                      </a:lnTo>
                      <a:lnTo>
                        <a:pt x="439204" y="1029804"/>
                      </a:lnTo>
                      <a:lnTo>
                        <a:pt x="0" y="353504"/>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5">
                  <a:extLst>
                    <a:ext uri="{FF2B5EF4-FFF2-40B4-BE49-F238E27FC236}">
                      <a16:creationId xmlns:a16="http://schemas.microsoft.com/office/drawing/2014/main" id="{85B0F04D-7EAE-4DE0-90E6-F98519189A40}"/>
                    </a:ext>
                  </a:extLst>
                </p:cNvPr>
                <p:cNvSpPr/>
                <p:nvPr/>
              </p:nvSpPr>
              <p:spPr>
                <a:xfrm>
                  <a:off x="4463505" y="2609423"/>
                  <a:ext cx="1231943" cy="1210369"/>
                </a:xfrm>
                <a:custGeom>
                  <a:avLst/>
                  <a:gdLst/>
                  <a:ahLst/>
                  <a:cxnLst/>
                  <a:rect l="l" t="t" r="r" b="b"/>
                  <a:pathLst>
                    <a:path w="725170" h="712469">
                      <a:moveTo>
                        <a:pt x="378587" y="0"/>
                      </a:moveTo>
                      <a:lnTo>
                        <a:pt x="0" y="712012"/>
                      </a:lnTo>
                      <a:lnTo>
                        <a:pt x="724789" y="358508"/>
                      </a:lnTo>
                      <a:lnTo>
                        <a:pt x="700365" y="311821"/>
                      </a:lnTo>
                      <a:lnTo>
                        <a:pt x="673896" y="267771"/>
                      </a:lnTo>
                      <a:lnTo>
                        <a:pt x="645298" y="226270"/>
                      </a:lnTo>
                      <a:lnTo>
                        <a:pt x="614489" y="187235"/>
                      </a:lnTo>
                      <a:lnTo>
                        <a:pt x="581386" y="150579"/>
                      </a:lnTo>
                      <a:lnTo>
                        <a:pt x="545908" y="116216"/>
                      </a:lnTo>
                      <a:lnTo>
                        <a:pt x="507971" y="84063"/>
                      </a:lnTo>
                      <a:lnTo>
                        <a:pt x="467494" y="54033"/>
                      </a:lnTo>
                      <a:lnTo>
                        <a:pt x="424393" y="26040"/>
                      </a:lnTo>
                      <a:lnTo>
                        <a:pt x="378587"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6">
                  <a:extLst>
                    <a:ext uri="{FF2B5EF4-FFF2-40B4-BE49-F238E27FC236}">
                      <a16:creationId xmlns:a16="http://schemas.microsoft.com/office/drawing/2014/main" id="{56EED0CC-B2F7-434E-83E7-07B2D659A1E1}"/>
                    </a:ext>
                  </a:extLst>
                </p:cNvPr>
                <p:cNvSpPr/>
                <p:nvPr/>
              </p:nvSpPr>
              <p:spPr>
                <a:xfrm>
                  <a:off x="4463505" y="2609423"/>
                  <a:ext cx="1231943" cy="1210369"/>
                </a:xfrm>
                <a:custGeom>
                  <a:avLst/>
                  <a:gdLst/>
                  <a:ahLst/>
                  <a:cxnLst/>
                  <a:rect l="l" t="t" r="r" b="b"/>
                  <a:pathLst>
                    <a:path w="725170" h="712469">
                      <a:moveTo>
                        <a:pt x="0" y="712012"/>
                      </a:moveTo>
                      <a:lnTo>
                        <a:pt x="378587" y="0"/>
                      </a:lnTo>
                      <a:lnTo>
                        <a:pt x="424393" y="26040"/>
                      </a:lnTo>
                      <a:lnTo>
                        <a:pt x="467494" y="54033"/>
                      </a:lnTo>
                      <a:lnTo>
                        <a:pt x="507971" y="84063"/>
                      </a:lnTo>
                      <a:lnTo>
                        <a:pt x="545908" y="116216"/>
                      </a:lnTo>
                      <a:lnTo>
                        <a:pt x="581386" y="150579"/>
                      </a:lnTo>
                      <a:lnTo>
                        <a:pt x="614489" y="187235"/>
                      </a:lnTo>
                      <a:lnTo>
                        <a:pt x="645298" y="226270"/>
                      </a:lnTo>
                      <a:lnTo>
                        <a:pt x="673896" y="267771"/>
                      </a:lnTo>
                      <a:lnTo>
                        <a:pt x="700365" y="311821"/>
                      </a:lnTo>
                      <a:lnTo>
                        <a:pt x="724789" y="358508"/>
                      </a:lnTo>
                      <a:lnTo>
                        <a:pt x="0" y="712012"/>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7">
                  <a:extLst>
                    <a:ext uri="{FF2B5EF4-FFF2-40B4-BE49-F238E27FC236}">
                      <a16:creationId xmlns:a16="http://schemas.microsoft.com/office/drawing/2014/main" id="{8A693C49-EDAE-4D5D-A47D-89171DFB130E}"/>
                    </a:ext>
                  </a:extLst>
                </p:cNvPr>
                <p:cNvSpPr/>
                <p:nvPr/>
              </p:nvSpPr>
              <p:spPr>
                <a:xfrm>
                  <a:off x="4463505" y="2449075"/>
                  <a:ext cx="644019" cy="1370025"/>
                </a:xfrm>
                <a:custGeom>
                  <a:avLst/>
                  <a:gdLst/>
                  <a:ahLst/>
                  <a:cxnLst/>
                  <a:rect l="l" t="t" r="r" b="b"/>
                  <a:pathLst>
                    <a:path w="379095" h="806450">
                      <a:moveTo>
                        <a:pt x="0" y="0"/>
                      </a:moveTo>
                      <a:lnTo>
                        <a:pt x="0" y="806399"/>
                      </a:lnTo>
                      <a:lnTo>
                        <a:pt x="378587" y="94386"/>
                      </a:lnTo>
                      <a:lnTo>
                        <a:pt x="332034" y="71122"/>
                      </a:lnTo>
                      <a:lnTo>
                        <a:pt x="286384" y="51413"/>
                      </a:lnTo>
                      <a:lnTo>
                        <a:pt x="241075" y="35120"/>
                      </a:lnTo>
                      <a:lnTo>
                        <a:pt x="195546" y="22104"/>
                      </a:lnTo>
                      <a:lnTo>
                        <a:pt x="149236" y="12223"/>
                      </a:lnTo>
                      <a:lnTo>
                        <a:pt x="101582" y="5339"/>
                      </a:lnTo>
                      <a:lnTo>
                        <a:pt x="52024" y="1311"/>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18">
                  <a:extLst>
                    <a:ext uri="{FF2B5EF4-FFF2-40B4-BE49-F238E27FC236}">
                      <a16:creationId xmlns:a16="http://schemas.microsoft.com/office/drawing/2014/main" id="{0A0BD845-8FF0-450C-B289-318DE1986B7B}"/>
                    </a:ext>
                  </a:extLst>
                </p:cNvPr>
                <p:cNvSpPr/>
                <p:nvPr/>
              </p:nvSpPr>
              <p:spPr>
                <a:xfrm>
                  <a:off x="4463505" y="2449075"/>
                  <a:ext cx="644019" cy="1370025"/>
                </a:xfrm>
                <a:custGeom>
                  <a:avLst/>
                  <a:gdLst/>
                  <a:ahLst/>
                  <a:cxnLst/>
                  <a:rect l="l" t="t" r="r" b="b"/>
                  <a:pathLst>
                    <a:path w="379095" h="806450">
                      <a:moveTo>
                        <a:pt x="0" y="806399"/>
                      </a:moveTo>
                      <a:lnTo>
                        <a:pt x="0" y="0"/>
                      </a:lnTo>
                      <a:lnTo>
                        <a:pt x="52024" y="1311"/>
                      </a:lnTo>
                      <a:lnTo>
                        <a:pt x="101582" y="5339"/>
                      </a:lnTo>
                      <a:lnTo>
                        <a:pt x="149236" y="12223"/>
                      </a:lnTo>
                      <a:lnTo>
                        <a:pt x="195546" y="22104"/>
                      </a:lnTo>
                      <a:lnTo>
                        <a:pt x="241075" y="35120"/>
                      </a:lnTo>
                      <a:lnTo>
                        <a:pt x="286384" y="51413"/>
                      </a:lnTo>
                      <a:lnTo>
                        <a:pt x="332034" y="71122"/>
                      </a:lnTo>
                      <a:lnTo>
                        <a:pt x="378587" y="94386"/>
                      </a:lnTo>
                      <a:lnTo>
                        <a:pt x="0" y="806399"/>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19">
                  <a:extLst>
                    <a:ext uri="{FF2B5EF4-FFF2-40B4-BE49-F238E27FC236}">
                      <a16:creationId xmlns:a16="http://schemas.microsoft.com/office/drawing/2014/main" id="{151F5324-9DDD-4672-B990-414C38BD81AF}"/>
                    </a:ext>
                  </a:extLst>
                </p:cNvPr>
                <p:cNvSpPr/>
                <p:nvPr/>
              </p:nvSpPr>
              <p:spPr>
                <a:xfrm>
                  <a:off x="3517703" y="2873872"/>
                  <a:ext cx="1893222" cy="1894303"/>
                </a:xfrm>
                <a:custGeom>
                  <a:avLst/>
                  <a:gdLst/>
                  <a:ahLst/>
                  <a:cxnLst/>
                  <a:rect l="l" t="t" r="r" b="b"/>
                  <a:pathLst>
                    <a:path w="1114425" h="1115060">
                      <a:moveTo>
                        <a:pt x="557212" y="0"/>
                      </a:moveTo>
                      <a:lnTo>
                        <a:pt x="509133" y="2045"/>
                      </a:lnTo>
                      <a:lnTo>
                        <a:pt x="462189" y="8069"/>
                      </a:lnTo>
                      <a:lnTo>
                        <a:pt x="416549" y="17906"/>
                      </a:lnTo>
                      <a:lnTo>
                        <a:pt x="372379" y="31387"/>
                      </a:lnTo>
                      <a:lnTo>
                        <a:pt x="329847" y="48346"/>
                      </a:lnTo>
                      <a:lnTo>
                        <a:pt x="289119" y="68614"/>
                      </a:lnTo>
                      <a:lnTo>
                        <a:pt x="250364" y="92026"/>
                      </a:lnTo>
                      <a:lnTo>
                        <a:pt x="213748" y="118413"/>
                      </a:lnTo>
                      <a:lnTo>
                        <a:pt x="179438" y="147609"/>
                      </a:lnTo>
                      <a:lnTo>
                        <a:pt x="147603" y="179445"/>
                      </a:lnTo>
                      <a:lnTo>
                        <a:pt x="118408" y="213756"/>
                      </a:lnTo>
                      <a:lnTo>
                        <a:pt x="92022" y="250373"/>
                      </a:lnTo>
                      <a:lnTo>
                        <a:pt x="68611" y="289129"/>
                      </a:lnTo>
                      <a:lnTo>
                        <a:pt x="48343" y="329857"/>
                      </a:lnTo>
                      <a:lnTo>
                        <a:pt x="31386" y="372390"/>
                      </a:lnTo>
                      <a:lnTo>
                        <a:pt x="17905" y="416561"/>
                      </a:lnTo>
                      <a:lnTo>
                        <a:pt x="8069" y="462202"/>
                      </a:lnTo>
                      <a:lnTo>
                        <a:pt x="2045" y="509145"/>
                      </a:lnTo>
                      <a:lnTo>
                        <a:pt x="0" y="557225"/>
                      </a:lnTo>
                      <a:lnTo>
                        <a:pt x="2045" y="605302"/>
                      </a:lnTo>
                      <a:lnTo>
                        <a:pt x="8069" y="652244"/>
                      </a:lnTo>
                      <a:lnTo>
                        <a:pt x="17905" y="697884"/>
                      </a:lnTo>
                      <a:lnTo>
                        <a:pt x="31386" y="742053"/>
                      </a:lnTo>
                      <a:lnTo>
                        <a:pt x="48343" y="784585"/>
                      </a:lnTo>
                      <a:lnTo>
                        <a:pt x="68611" y="825312"/>
                      </a:lnTo>
                      <a:lnTo>
                        <a:pt x="92022" y="864067"/>
                      </a:lnTo>
                      <a:lnTo>
                        <a:pt x="118408" y="900684"/>
                      </a:lnTo>
                      <a:lnTo>
                        <a:pt x="147603" y="934993"/>
                      </a:lnTo>
                      <a:lnTo>
                        <a:pt x="179438" y="966829"/>
                      </a:lnTo>
                      <a:lnTo>
                        <a:pt x="213748" y="996025"/>
                      </a:lnTo>
                      <a:lnTo>
                        <a:pt x="250364" y="1022411"/>
                      </a:lnTo>
                      <a:lnTo>
                        <a:pt x="289119" y="1045823"/>
                      </a:lnTo>
                      <a:lnTo>
                        <a:pt x="329847" y="1066091"/>
                      </a:lnTo>
                      <a:lnTo>
                        <a:pt x="372379" y="1083050"/>
                      </a:lnTo>
                      <a:lnTo>
                        <a:pt x="416549" y="1096531"/>
                      </a:lnTo>
                      <a:lnTo>
                        <a:pt x="462189" y="1106367"/>
                      </a:lnTo>
                      <a:lnTo>
                        <a:pt x="509133" y="1112392"/>
                      </a:lnTo>
                      <a:lnTo>
                        <a:pt x="557212" y="1114437"/>
                      </a:lnTo>
                      <a:lnTo>
                        <a:pt x="605291" y="1112392"/>
                      </a:lnTo>
                      <a:lnTo>
                        <a:pt x="652235" y="1106367"/>
                      </a:lnTo>
                      <a:lnTo>
                        <a:pt x="697875" y="1096531"/>
                      </a:lnTo>
                      <a:lnTo>
                        <a:pt x="742045" y="1083050"/>
                      </a:lnTo>
                      <a:lnTo>
                        <a:pt x="784577" y="1066091"/>
                      </a:lnTo>
                      <a:lnTo>
                        <a:pt x="825305" y="1045823"/>
                      </a:lnTo>
                      <a:lnTo>
                        <a:pt x="864060" y="1022411"/>
                      </a:lnTo>
                      <a:lnTo>
                        <a:pt x="900676" y="996025"/>
                      </a:lnTo>
                      <a:lnTo>
                        <a:pt x="934986" y="966829"/>
                      </a:lnTo>
                      <a:lnTo>
                        <a:pt x="966821" y="934993"/>
                      </a:lnTo>
                      <a:lnTo>
                        <a:pt x="996016" y="900684"/>
                      </a:lnTo>
                      <a:lnTo>
                        <a:pt x="1022402" y="864067"/>
                      </a:lnTo>
                      <a:lnTo>
                        <a:pt x="1045813" y="825312"/>
                      </a:lnTo>
                      <a:lnTo>
                        <a:pt x="1066081" y="784585"/>
                      </a:lnTo>
                      <a:lnTo>
                        <a:pt x="1083038" y="742053"/>
                      </a:lnTo>
                      <a:lnTo>
                        <a:pt x="1096519" y="697884"/>
                      </a:lnTo>
                      <a:lnTo>
                        <a:pt x="1106355" y="652244"/>
                      </a:lnTo>
                      <a:lnTo>
                        <a:pt x="1112379" y="605302"/>
                      </a:lnTo>
                      <a:lnTo>
                        <a:pt x="1114425" y="557225"/>
                      </a:lnTo>
                      <a:lnTo>
                        <a:pt x="1112379" y="509145"/>
                      </a:lnTo>
                      <a:lnTo>
                        <a:pt x="1106355" y="462202"/>
                      </a:lnTo>
                      <a:lnTo>
                        <a:pt x="1096519" y="416561"/>
                      </a:lnTo>
                      <a:lnTo>
                        <a:pt x="1083038" y="372390"/>
                      </a:lnTo>
                      <a:lnTo>
                        <a:pt x="1066081" y="329857"/>
                      </a:lnTo>
                      <a:lnTo>
                        <a:pt x="1045813" y="289129"/>
                      </a:lnTo>
                      <a:lnTo>
                        <a:pt x="1022402" y="250373"/>
                      </a:lnTo>
                      <a:lnTo>
                        <a:pt x="996016" y="213756"/>
                      </a:lnTo>
                      <a:lnTo>
                        <a:pt x="966821" y="179445"/>
                      </a:lnTo>
                      <a:lnTo>
                        <a:pt x="934986" y="147609"/>
                      </a:lnTo>
                      <a:lnTo>
                        <a:pt x="900676" y="118413"/>
                      </a:lnTo>
                      <a:lnTo>
                        <a:pt x="864060" y="92026"/>
                      </a:lnTo>
                      <a:lnTo>
                        <a:pt x="825305" y="68614"/>
                      </a:lnTo>
                      <a:lnTo>
                        <a:pt x="784577" y="48346"/>
                      </a:lnTo>
                      <a:lnTo>
                        <a:pt x="742045" y="31387"/>
                      </a:lnTo>
                      <a:lnTo>
                        <a:pt x="697875" y="17906"/>
                      </a:lnTo>
                      <a:lnTo>
                        <a:pt x="652235" y="8069"/>
                      </a:lnTo>
                      <a:lnTo>
                        <a:pt x="605291" y="2045"/>
                      </a:lnTo>
                      <a:lnTo>
                        <a:pt x="55721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9" name="object 20">
                <a:extLst>
                  <a:ext uri="{FF2B5EF4-FFF2-40B4-BE49-F238E27FC236}">
                    <a16:creationId xmlns:a16="http://schemas.microsoft.com/office/drawing/2014/main" id="{EC43610E-9391-4332-A63E-B886018C2A3D}"/>
                  </a:ext>
                </a:extLst>
              </p:cNvPr>
              <p:cNvSpPr txBox="1"/>
              <p:nvPr/>
            </p:nvSpPr>
            <p:spPr>
              <a:xfrm>
                <a:off x="3568122" y="3742658"/>
                <a:ext cx="1235275" cy="228268"/>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4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4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8" name="object 2">
                <a:extLst>
                  <a:ext uri="{FF2B5EF4-FFF2-40B4-BE49-F238E27FC236}">
                    <a16:creationId xmlns:a16="http://schemas.microsoft.com/office/drawing/2014/main" id="{7E450D93-330B-43A4-914B-5A847258E7B3}"/>
                  </a:ext>
                </a:extLst>
              </p:cNvPr>
              <p:cNvSpPr txBox="1"/>
              <p:nvPr/>
            </p:nvSpPr>
            <p:spPr>
              <a:xfrm>
                <a:off x="4325716" y="2103120"/>
                <a:ext cx="1116727" cy="484813"/>
              </a:xfrm>
              <a:prstGeom prst="rect">
                <a:avLst/>
              </a:prstGeom>
            </p:spPr>
            <p:txBody>
              <a:bodyPr vert="horz" wrap="square" lIns="0" tIns="12700" rIns="0" bIns="0" rtlCol="0">
                <a:spAutoFit/>
              </a:bodyPr>
              <a:lstStyle>
                <a:defPPr>
                  <a:defRPr lang="LID4096"/>
                </a:defPPr>
                <a:lvl1pPr marR="6350">
                  <a:lnSpc>
                    <a:spcPct val="100000"/>
                  </a:lnSpc>
                  <a:defRPr sz="1400" kern="0">
                    <a:solidFill>
                      <a:schemeClr val="tx1">
                        <a:lumMod val="65000"/>
                        <a:lumOff val="35000"/>
                      </a:schemeClr>
                    </a:solidFill>
                    <a:cs typeface="Arial"/>
                  </a:defRPr>
                </a:lvl1pPr>
              </a:lstStyle>
              <a:p>
                <a:pPr marL="0" marR="635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Sex workers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2000" b="1" i="0" u="none" strike="noStrike" kern="0" cap="none" spc="0" normalizeH="0" baseline="0" noProof="0">
                    <a:ln>
                      <a:noFill/>
                    </a:ln>
                    <a:solidFill>
                      <a:srgbClr val="F47E55"/>
                    </a:solidFill>
                    <a:effectLst/>
                    <a:uLnTx/>
                    <a:uFillTx/>
                    <a:latin typeface="Arial" panose="020B0604020202020204"/>
                    <a:ea typeface="+mn-ea"/>
                    <a:cs typeface="Arial"/>
                  </a:rPr>
                  <a:t>8%</a:t>
                </a:r>
              </a:p>
            </p:txBody>
          </p:sp>
          <p:sp>
            <p:nvSpPr>
              <p:cNvPr id="10" name="object 3">
                <a:extLst>
                  <a:ext uri="{FF2B5EF4-FFF2-40B4-BE49-F238E27FC236}">
                    <a16:creationId xmlns:a16="http://schemas.microsoft.com/office/drawing/2014/main" id="{8D659CAA-10D8-4DA5-A8BE-D7E150AE26BE}"/>
                  </a:ext>
                </a:extLst>
              </p:cNvPr>
              <p:cNvSpPr txBox="1"/>
              <p:nvPr/>
            </p:nvSpPr>
            <p:spPr>
              <a:xfrm>
                <a:off x="1256493" y="3378876"/>
                <a:ext cx="1861580" cy="484813"/>
              </a:xfrm>
              <a:prstGeom prst="rect">
                <a:avLst/>
              </a:prstGeom>
            </p:spPr>
            <p:txBody>
              <a:bodyPr vert="horz" wrap="square" lIns="0" tIns="12700" rIns="0" bIns="0" rtlCol="0">
                <a:spAutoFit/>
              </a:bodyPr>
              <a:lstStyle/>
              <a:p>
                <a:pPr marL="0" marR="635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Remaining</a:t>
                </a:r>
                <a:r>
                  <a:rPr kumimoji="0" lang="fr-CH" sz="1300" b="0" i="0" u="none" strike="noStrike" kern="0" cap="none" spc="0" normalizeH="0" baseline="0" noProof="0">
                    <a:ln>
                      <a:noFill/>
                    </a:ln>
                    <a:solidFill>
                      <a:prstClr val="black"/>
                    </a:solidFill>
                    <a:effectLst/>
                    <a:uLnTx/>
                    <a:uFillTx/>
                    <a:latin typeface="Arial" panose="020B0604020202020204"/>
                    <a:ea typeface="+mn-ea"/>
                    <a:cs typeface="Arial"/>
                  </a:rPr>
                  <a:t> </a:t>
                </a:r>
                <a:r>
                  <a:rPr kumimoji="0" sz="1300" b="0" i="0" u="none" strike="noStrike" kern="0" cap="none" spc="0" normalizeH="0" baseline="0" noProof="0">
                    <a:ln>
                      <a:noFill/>
                    </a:ln>
                    <a:solidFill>
                      <a:prstClr val="black"/>
                    </a:solidFill>
                    <a:effectLst/>
                    <a:uLnTx/>
                    <a:uFillTx/>
                    <a:latin typeface="Arial" panose="020B0604020202020204"/>
                    <a:ea typeface="+mn-ea"/>
                    <a:cs typeface="Arial"/>
                  </a:rPr>
                  <a:t>population</a:t>
                </a:r>
                <a:endParaRPr kumimoji="0" lang="fr-CH" sz="13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fr-CH" sz="2000" b="1" i="0" u="none" strike="noStrike" kern="0" cap="none" spc="0" normalizeH="0" baseline="0" noProof="0">
                    <a:ln>
                      <a:noFill/>
                    </a:ln>
                    <a:solidFill>
                      <a:prstClr val="black">
                        <a:lumMod val="65000"/>
                        <a:lumOff val="35000"/>
                      </a:prstClr>
                    </a:solidFill>
                    <a:effectLst/>
                    <a:uLnTx/>
                    <a:uFillTx/>
                    <a:latin typeface="Arial" panose="020B0604020202020204"/>
                    <a:ea typeface="+mn-ea"/>
                    <a:cs typeface="Cambria"/>
                  </a:rPr>
                  <a:t>	   </a:t>
                </a:r>
                <a:r>
                  <a:rPr kumimoji="0" sz="2000" b="1" i="0" u="none" strike="noStrike" kern="0" cap="none" spc="0" normalizeH="0" baseline="0" noProof="0">
                    <a:ln>
                      <a:noFill/>
                    </a:ln>
                    <a:solidFill>
                      <a:srgbClr val="CDC984"/>
                    </a:solidFill>
                    <a:effectLst/>
                    <a:uLnTx/>
                    <a:uFillTx/>
                    <a:latin typeface="Arial" panose="020B0604020202020204"/>
                    <a:ea typeface="+mn-ea"/>
                    <a:cs typeface="Cambria"/>
                  </a:rPr>
                  <a:t>38</a:t>
                </a:r>
                <a:r>
                  <a:rPr kumimoji="0" sz="2000" b="0"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2" name="object 4">
                <a:extLst>
                  <a:ext uri="{FF2B5EF4-FFF2-40B4-BE49-F238E27FC236}">
                    <a16:creationId xmlns:a16="http://schemas.microsoft.com/office/drawing/2014/main" id="{8BBADA32-D85C-40E4-BCEA-AF68B95FDDD9}"/>
                  </a:ext>
                </a:extLst>
              </p:cNvPr>
              <p:cNvSpPr txBox="1"/>
              <p:nvPr/>
            </p:nvSpPr>
            <p:spPr>
              <a:xfrm>
                <a:off x="5209511" y="2587933"/>
                <a:ext cx="2197798" cy="484813"/>
              </a:xfrm>
              <a:prstGeom prst="rect">
                <a:avLst/>
              </a:prstGeom>
            </p:spPr>
            <p:txBody>
              <a:bodyPr vert="horz" wrap="square" lIns="0" tIns="12700" rIns="0" bIns="0" rtlCol="0">
                <a:spAutoFit/>
              </a:bodyPr>
              <a:lstStyle/>
              <a:p>
                <a:pPr marL="0" marR="508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People 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2000" b="1" i="0" u="none" strike="noStrike" kern="0" cap="none" spc="0" normalizeH="0" baseline="0" noProof="0">
                    <a:ln>
                      <a:noFill/>
                    </a:ln>
                    <a:solidFill>
                      <a:srgbClr val="FABB9E"/>
                    </a:solidFill>
                    <a:effectLst/>
                    <a:uLnTx/>
                    <a:uFillTx/>
                    <a:latin typeface="Arial" panose="020B0604020202020204"/>
                    <a:ea typeface="+mn-ea"/>
                    <a:cs typeface="Arial"/>
                  </a:rPr>
                  <a:t>10%</a:t>
                </a:r>
              </a:p>
            </p:txBody>
          </p:sp>
          <p:sp>
            <p:nvSpPr>
              <p:cNvPr id="15" name="object 5">
                <a:extLst>
                  <a:ext uri="{FF2B5EF4-FFF2-40B4-BE49-F238E27FC236}">
                    <a16:creationId xmlns:a16="http://schemas.microsoft.com/office/drawing/2014/main" id="{03A8FA6F-0DF3-4992-8365-91B880A7E75A}"/>
                  </a:ext>
                </a:extLst>
              </p:cNvPr>
              <p:cNvSpPr txBox="1"/>
              <p:nvPr/>
            </p:nvSpPr>
            <p:spPr>
              <a:xfrm>
                <a:off x="5490734" y="3808273"/>
                <a:ext cx="2332144" cy="677173"/>
              </a:xfrm>
              <a:prstGeom prst="rect">
                <a:avLst/>
              </a:prstGeom>
            </p:spPr>
            <p:txBody>
              <a:bodyPr vert="horz" wrap="square" lIns="0" tIns="12700" rIns="0" bIns="0" rtlCol="0">
                <a:spAutoFit/>
              </a:bodyPr>
              <a:lstStyle/>
              <a:p>
                <a:pPr marL="0" marR="508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Gay men and other men </a:t>
                </a:r>
                <a:endParaRPr kumimoji="0" lang="fr-CH" sz="13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who have sex with men</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2000" b="1" i="0" u="none" strike="noStrike" kern="0" cap="none" spc="0" normalizeH="0" baseline="0" noProof="0">
                    <a:ln>
                      <a:noFill/>
                    </a:ln>
                    <a:solidFill>
                      <a:srgbClr val="70C9BF"/>
                    </a:solidFill>
                    <a:effectLst/>
                    <a:uLnTx/>
                    <a:uFillTx/>
                    <a:latin typeface="Arial" panose="020B0604020202020204"/>
                    <a:ea typeface="+mn-ea"/>
                    <a:cs typeface="Arial"/>
                  </a:rPr>
                  <a:t>23%</a:t>
                </a:r>
              </a:p>
            </p:txBody>
          </p:sp>
          <p:sp>
            <p:nvSpPr>
              <p:cNvPr id="16" name="object 6">
                <a:extLst>
                  <a:ext uri="{FF2B5EF4-FFF2-40B4-BE49-F238E27FC236}">
                    <a16:creationId xmlns:a16="http://schemas.microsoft.com/office/drawing/2014/main" id="{B4751BFF-C32B-4A8C-B14A-99D5E6B5C363}"/>
                  </a:ext>
                </a:extLst>
              </p:cNvPr>
              <p:cNvSpPr txBox="1"/>
              <p:nvPr/>
            </p:nvSpPr>
            <p:spPr>
              <a:xfrm>
                <a:off x="4868903" y="5029772"/>
                <a:ext cx="1956588" cy="493148"/>
              </a:xfrm>
              <a:prstGeom prst="rect">
                <a:avLst/>
              </a:prstGeom>
            </p:spPr>
            <p:txBody>
              <a:bodyPr vert="horz" wrap="square" lIns="0" tIns="20955" rIns="0" bIns="0"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Transgender people*</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2000" b="1" i="0" u="none" strike="noStrike" kern="0" cap="none" spc="0" normalizeH="0" baseline="0" noProof="0">
                    <a:ln>
                      <a:noFill/>
                    </a:ln>
                    <a:solidFill>
                      <a:srgbClr val="B8E1DC"/>
                    </a:solidFill>
                    <a:effectLst/>
                    <a:uLnTx/>
                    <a:uFillTx/>
                    <a:latin typeface="Arial" panose="020B0604020202020204"/>
                    <a:ea typeface="+mn-ea"/>
                    <a:cs typeface="Arial"/>
                  </a:rPr>
                  <a:t>2%</a:t>
                </a:r>
              </a:p>
            </p:txBody>
          </p:sp>
          <p:sp>
            <p:nvSpPr>
              <p:cNvPr id="18" name="object 7">
                <a:extLst>
                  <a:ext uri="{FF2B5EF4-FFF2-40B4-BE49-F238E27FC236}">
                    <a16:creationId xmlns:a16="http://schemas.microsoft.com/office/drawing/2014/main" id="{17277D7A-181D-4F0B-AF37-DB151514D551}"/>
                  </a:ext>
                </a:extLst>
              </p:cNvPr>
              <p:cNvSpPr txBox="1"/>
              <p:nvPr/>
            </p:nvSpPr>
            <p:spPr>
              <a:xfrm>
                <a:off x="1956489" y="5163221"/>
                <a:ext cx="2722270" cy="677173"/>
              </a:xfrm>
              <a:prstGeom prst="rect">
                <a:avLst/>
              </a:prstGeom>
            </p:spPr>
            <p:txBody>
              <a:bodyPr vert="horz" wrap="square" lIns="0" tIns="12700" rIns="0" bIns="0" rtlCol="0">
                <a:spAutoFit/>
              </a:bodyPr>
              <a:lstStyle>
                <a:defPPr>
                  <a:defRPr lang="LID4096"/>
                </a:defPPr>
                <a:lvl1pPr marR="6350">
                  <a:lnSpc>
                    <a:spcPct val="100000"/>
                  </a:lnSpc>
                  <a:defRPr sz="1400" kern="0">
                    <a:solidFill>
                      <a:schemeClr val="tx1">
                        <a:lumMod val="65000"/>
                        <a:lumOff val="35000"/>
                      </a:schemeClr>
                    </a:solidFill>
                    <a:cs typeface="Arial"/>
                  </a:defRPr>
                </a:lvl1pPr>
              </a:lstStyle>
              <a:p>
                <a:pPr marL="0" marR="6350" lvl="0" indent="0" algn="l" defTabSz="914400" rtl="0" eaLnBrk="1" fontAlgn="auto" latinLnBrk="0" hangingPunct="1">
                  <a:lnSpc>
                    <a:spcPts val="1500"/>
                  </a:lnSpc>
                  <a:spcBef>
                    <a:spcPts val="0"/>
                  </a:spcBef>
                  <a:spcAft>
                    <a:spcPts val="0"/>
                  </a:spcAft>
                  <a:buClrTx/>
                  <a:buSzTx/>
                  <a:buFontTx/>
                  <a:buNone/>
                  <a:tabLst/>
                  <a:defRPr/>
                </a:pPr>
                <a:r>
                  <a:rPr kumimoji="0" sz="13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  partners of all key populations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fr-CH" sz="2000" b="1" i="0" u="none" strike="noStrike" kern="0" cap="none" spc="0" normalizeH="0" baseline="0" noProof="0">
                    <a:ln>
                      <a:noFill/>
                    </a:ln>
                    <a:solidFill>
                      <a:prstClr val="black">
                        <a:lumMod val="65000"/>
                        <a:lumOff val="35000"/>
                      </a:prstClr>
                    </a:solidFill>
                    <a:effectLst/>
                    <a:uLnTx/>
                    <a:uFillTx/>
                    <a:latin typeface="Arial" panose="020B0604020202020204"/>
                    <a:ea typeface="+mn-ea"/>
                    <a:cs typeface="Arial"/>
                  </a:rPr>
                  <a:t>	           </a:t>
                </a:r>
                <a:r>
                  <a:rPr kumimoji="0" sz="2000" b="1" i="0" u="none" strike="noStrike" kern="0" cap="none" spc="0" normalizeH="0" baseline="0" noProof="0">
                    <a:ln>
                      <a:noFill/>
                    </a:ln>
                    <a:solidFill>
                      <a:srgbClr val="00A99A"/>
                    </a:solidFill>
                    <a:effectLst/>
                    <a:uLnTx/>
                    <a:uFillTx/>
                    <a:latin typeface="Arial" panose="020B0604020202020204"/>
                    <a:ea typeface="+mn-ea"/>
                    <a:cs typeface="Arial"/>
                  </a:rPr>
                  <a:t>19%</a:t>
                </a:r>
              </a:p>
            </p:txBody>
          </p:sp>
        </p:grpSp>
      </p:grpSp>
    </p:spTree>
    <p:extLst>
      <p:ext uri="{BB962C8B-B14F-4D97-AF65-F5344CB8AC3E}">
        <p14:creationId xmlns:p14="http://schemas.microsoft.com/office/powerpoint/2010/main" val="345902496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by age, countries with available data, 2014–2018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A09F6592-B9A6-4E98-A62D-FF10D126F3F0}"/>
              </a:ext>
            </a:extLst>
          </p:cNvPr>
          <p:cNvGrpSpPr/>
          <p:nvPr/>
        </p:nvGrpSpPr>
        <p:grpSpPr>
          <a:xfrm>
            <a:off x="457199" y="2148840"/>
            <a:ext cx="10597897" cy="4405848"/>
            <a:chOff x="457199" y="2148840"/>
            <a:chExt cx="10597897" cy="4405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Demographic and Health Surveys, 2014–2018. </a:t>
              </a:r>
            </a:p>
          </p:txBody>
        </p:sp>
        <p:sp>
          <p:nvSpPr>
            <p:cNvPr id="138" name="TextBox 137">
              <a:extLst>
                <a:ext uri="{FF2B5EF4-FFF2-40B4-BE49-F238E27FC236}">
                  <a16:creationId xmlns:a16="http://schemas.microsoft.com/office/drawing/2014/main" id="{BDF4FCB9-DF14-4BFC-BF52-DFED5D2E3AD0}"/>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9" name="Straight Connector 138">
              <a:extLst>
                <a:ext uri="{FF2B5EF4-FFF2-40B4-BE49-F238E27FC236}">
                  <a16:creationId xmlns:a16="http://schemas.microsoft.com/office/drawing/2014/main" id="{1D6696ED-39B4-4ABE-90A4-819190E0173B}"/>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11FFA6-BB52-4387-B26B-46B897BA0354}"/>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B811F5F-CE3D-4DB4-8028-6DB353811064}"/>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FE68FD5-4E68-46CF-BDCC-935BE67066D1}"/>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06AFA5-FE51-4F9F-8CA6-409ACB5F06A9}"/>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040478E-3A07-4845-8D1C-2ECF13A556AF}"/>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FAF1AB-8DAD-4B63-90B0-3BDC2FB6A1CE}"/>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818B070-50F8-40F6-9AFA-A0B23A6C9D19}"/>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3E923DD9-8159-49BB-A300-60E217F8B26A}"/>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8F669367-DBE6-4D96-B81D-A8C9B8217459}"/>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F0FC3643-B730-454B-98FC-5E5B9BC6DB01}"/>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9AA0D8A7-F5F2-4072-B3B7-EB405E0D0EEC}"/>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E385BD1-FFF6-4AAF-9974-ADABDA406F75}"/>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937318E-658C-4ADA-B5BA-B2AD3A5A7D73}"/>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319F68EF-1EA1-4F63-9712-9272339C7D93}"/>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15ECDCF4-F13F-4224-8BD6-64BBF15666A3}"/>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0C425D13-9B0C-4A0A-860A-A82EE5CB7C41}"/>
                </a:ext>
              </a:extLst>
            </p:cNvPr>
            <p:cNvSpPr txBox="1"/>
            <p:nvPr/>
          </p:nvSpPr>
          <p:spPr>
            <a:xfrm>
              <a:off x="1663002" y="4216542"/>
              <a:ext cx="153888" cy="5402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BE14CF7D-4CF6-4AFB-B075-AE70744E67B1}"/>
                </a:ext>
              </a:extLst>
            </p:cNvPr>
            <p:cNvSpPr txBox="1"/>
            <p:nvPr/>
          </p:nvSpPr>
          <p:spPr>
            <a:xfrm>
              <a:off x="1911579" y="4216542"/>
              <a:ext cx="153888" cy="27571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DE81CA3C-F789-413D-8C70-6BA909B56763}"/>
                </a:ext>
              </a:extLst>
            </p:cNvPr>
            <p:cNvSpPr txBox="1"/>
            <p:nvPr/>
          </p:nvSpPr>
          <p:spPr>
            <a:xfrm>
              <a:off x="2161513" y="4218604"/>
              <a:ext cx="153888" cy="5796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6F6C78AA-DE38-4F40-83AD-42955724098C}"/>
                </a:ext>
              </a:extLst>
            </p:cNvPr>
            <p:cNvSpPr txBox="1"/>
            <p:nvPr/>
          </p:nvSpPr>
          <p:spPr>
            <a:xfrm>
              <a:off x="241401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Egypt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8BF711A3-D2BB-4201-8FC6-E4128EF1F6F0}"/>
                </a:ext>
              </a:extLst>
            </p:cNvPr>
            <p:cNvSpPr txBox="1"/>
            <p:nvPr/>
          </p:nvSpPr>
          <p:spPr>
            <a:xfrm>
              <a:off x="2660904"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BFBE19A8-86BE-4343-B760-D10FC54FF232}"/>
                </a:ext>
              </a:extLst>
            </p:cNvPr>
            <p:cNvSpPr txBox="1"/>
            <p:nvPr/>
          </p:nvSpPr>
          <p:spPr>
            <a:xfrm>
              <a:off x="2907792" y="4218604"/>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255B92F7-7CF0-429C-B020-091684A5A6A1}"/>
                </a:ext>
              </a:extLst>
            </p:cNvPr>
            <p:cNvSpPr txBox="1"/>
            <p:nvPr/>
          </p:nvSpPr>
          <p:spPr>
            <a:xfrm>
              <a:off x="3154680"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69F9DB25-49E1-4E8E-82E4-F6BA3FC7FD92}"/>
                </a:ext>
              </a:extLst>
            </p:cNvPr>
            <p:cNvSpPr txBox="1"/>
            <p:nvPr/>
          </p:nvSpPr>
          <p:spPr>
            <a:xfrm>
              <a:off x="3401568"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74A55A78-C20B-4081-A492-4648A6166955}"/>
                </a:ext>
              </a:extLst>
            </p:cNvPr>
            <p:cNvSpPr txBox="1"/>
            <p:nvPr/>
          </p:nvSpPr>
          <p:spPr>
            <a:xfrm>
              <a:off x="3654706" y="4218604"/>
              <a:ext cx="153888" cy="61202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Guatemala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9EBDA76E-10D8-4125-85D7-2F13E59784C9}"/>
                </a:ext>
              </a:extLst>
            </p:cNvPr>
            <p:cNvSpPr txBox="1"/>
            <p:nvPr/>
          </p:nvSpPr>
          <p:spPr>
            <a:xfrm>
              <a:off x="3904488"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36AB5241-8042-4E1A-8688-9BB72AC81C65}"/>
                </a:ext>
              </a:extLst>
            </p:cNvPr>
            <p:cNvSpPr txBox="1"/>
            <p:nvPr/>
          </p:nvSpPr>
          <p:spPr>
            <a:xfrm>
              <a:off x="4151376"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DF325B46-5A48-4DCE-9876-0B7FDF3477B9}"/>
                </a:ext>
              </a:extLst>
            </p:cNvPr>
            <p:cNvSpPr txBox="1"/>
            <p:nvPr/>
          </p:nvSpPr>
          <p:spPr>
            <a:xfrm>
              <a:off x="4400856" y="4218604"/>
              <a:ext cx="153888" cy="3542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B066BCAC-3B95-4E2C-8FD6-BDAA3EFEFC1D}"/>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E4470D93-D1AB-4932-9CED-946184B4779E}"/>
                </a:ext>
              </a:extLst>
            </p:cNvPr>
            <p:cNvSpPr txBox="1"/>
            <p:nvPr/>
          </p:nvSpPr>
          <p:spPr>
            <a:xfrm>
              <a:off x="4892040" y="4218604"/>
              <a:ext cx="153888" cy="46038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38217A72-676A-4CAA-A52B-D968549F16CC}"/>
                </a:ext>
              </a:extLst>
            </p:cNvPr>
            <p:cNvSpPr txBox="1"/>
            <p:nvPr/>
          </p:nvSpPr>
          <p:spPr>
            <a:xfrm>
              <a:off x="5148072"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28449C9A-F4C0-4326-A924-C2FB7AC5DB13}"/>
                </a:ext>
              </a:extLst>
            </p:cNvPr>
            <p:cNvSpPr txBox="1"/>
            <p:nvPr/>
          </p:nvSpPr>
          <p:spPr>
            <a:xfrm>
              <a:off x="539496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490DCC57-42EC-4F0D-B29B-43D08F9D75D5}"/>
                </a:ext>
              </a:extLst>
            </p:cNvPr>
            <p:cNvSpPr txBox="1"/>
            <p:nvPr/>
          </p:nvSpPr>
          <p:spPr>
            <a:xfrm>
              <a:off x="5646695"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42255A28-31F5-45A7-B1FD-491A990F919D}"/>
                </a:ext>
              </a:extLst>
            </p:cNvPr>
            <p:cNvSpPr txBox="1"/>
            <p:nvPr/>
          </p:nvSpPr>
          <p:spPr>
            <a:xfrm>
              <a:off x="5888736" y="4218604"/>
              <a:ext cx="153888" cy="44980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CC461387-462A-424D-8A1A-48579384364E}"/>
                </a:ext>
              </a:extLst>
            </p:cNvPr>
            <p:cNvSpPr txBox="1"/>
            <p:nvPr/>
          </p:nvSpPr>
          <p:spPr>
            <a:xfrm>
              <a:off x="6132838"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9A3627FF-253D-406E-A3A7-D54A29D56EB4}"/>
                </a:ext>
              </a:extLst>
            </p:cNvPr>
            <p:cNvSpPr txBox="1"/>
            <p:nvPr/>
          </p:nvSpPr>
          <p:spPr>
            <a:xfrm>
              <a:off x="6382512"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814058CC-E774-466C-AD91-9ABB50D4C53C}"/>
                </a:ext>
              </a:extLst>
            </p:cNvPr>
            <p:cNvSpPr txBox="1"/>
            <p:nvPr/>
          </p:nvSpPr>
          <p:spPr>
            <a:xfrm>
              <a:off x="662940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C0455BCB-E779-4805-86C3-21EA2BDA3C3E}"/>
                </a:ext>
              </a:extLst>
            </p:cNvPr>
            <p:cNvSpPr txBox="1"/>
            <p:nvPr/>
          </p:nvSpPr>
          <p:spPr>
            <a:xfrm>
              <a:off x="6885432" y="4218604"/>
              <a:ext cx="153888" cy="57163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Cambodia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F28EB1C7-BE4F-4E7C-9AB6-35C5E1B9099E}"/>
                </a:ext>
              </a:extLst>
            </p:cNvPr>
            <p:cNvSpPr txBox="1"/>
            <p:nvPr/>
          </p:nvSpPr>
          <p:spPr>
            <a:xfrm>
              <a:off x="713232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Mozambqiue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F255ECBC-7620-476C-A741-7092E42C356D}"/>
                </a:ext>
              </a:extLst>
            </p:cNvPr>
            <p:cNvSpPr txBox="1"/>
            <p:nvPr/>
          </p:nvSpPr>
          <p:spPr>
            <a:xfrm>
              <a:off x="7379208" y="4218604"/>
              <a:ext cx="153888" cy="6687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6EE5A0B-8F45-4CC9-8599-F33360379ED6}"/>
                </a:ext>
              </a:extLst>
            </p:cNvPr>
            <p:cNvSpPr txBox="1"/>
            <p:nvPr/>
          </p:nvSpPr>
          <p:spPr>
            <a:xfrm>
              <a:off x="7626096"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608792A4-370E-49D8-A1D7-5D17C0E7EC0E}"/>
                </a:ext>
              </a:extLst>
            </p:cNvPr>
            <p:cNvSpPr txBox="1"/>
            <p:nvPr/>
          </p:nvSpPr>
          <p:spPr>
            <a:xfrm>
              <a:off x="7872984" y="42186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3388FE04-ED60-4F33-B73A-8A453EC355F9}"/>
                </a:ext>
              </a:extLst>
            </p:cNvPr>
            <p:cNvSpPr txBox="1"/>
            <p:nvPr/>
          </p:nvSpPr>
          <p:spPr>
            <a:xfrm>
              <a:off x="8119872"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D527F17C-B7DA-4426-9625-5EBFC48EEFA5}"/>
                </a:ext>
              </a:extLst>
            </p:cNvPr>
            <p:cNvSpPr txBox="1"/>
            <p:nvPr/>
          </p:nvSpPr>
          <p:spPr>
            <a:xfrm>
              <a:off x="836676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29D350CB-3ED0-449A-A8C6-7153DA21ED05}"/>
                </a:ext>
              </a:extLst>
            </p:cNvPr>
            <p:cNvSpPr txBox="1"/>
            <p:nvPr/>
          </p:nvSpPr>
          <p:spPr>
            <a:xfrm>
              <a:off x="8622792"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38B7815-2C4A-4D49-8DEC-BEF7ACDAC55F}"/>
                </a:ext>
              </a:extLst>
            </p:cNvPr>
            <p:cNvSpPr txBox="1"/>
            <p:nvPr/>
          </p:nvSpPr>
          <p:spPr>
            <a:xfrm>
              <a:off x="8869680"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34935C81-D4FE-462D-96E5-56DFAD2FF59E}"/>
                </a:ext>
              </a:extLst>
            </p:cNvPr>
            <p:cNvSpPr txBox="1"/>
            <p:nvPr/>
          </p:nvSpPr>
          <p:spPr>
            <a:xfrm>
              <a:off x="9116568"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5BFC47DD-47B3-42B3-9902-A14DBF22B1EC}"/>
                </a:ext>
              </a:extLst>
            </p:cNvPr>
            <p:cNvSpPr txBox="1"/>
            <p:nvPr/>
          </p:nvSpPr>
          <p:spPr>
            <a:xfrm>
              <a:off x="9363456" y="4218604"/>
              <a:ext cx="153888" cy="2850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Togo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2" name="TextBox 191">
              <a:extLst>
                <a:ext uri="{FF2B5EF4-FFF2-40B4-BE49-F238E27FC236}">
                  <a16:creationId xmlns:a16="http://schemas.microsoft.com/office/drawing/2014/main" id="{9D966743-83F6-4859-A241-D8FBBA887446}"/>
                </a:ext>
              </a:extLst>
            </p:cNvPr>
            <p:cNvSpPr txBox="1"/>
            <p:nvPr/>
          </p:nvSpPr>
          <p:spPr>
            <a:xfrm>
              <a:off x="9610344" y="4218604"/>
              <a:ext cx="153888" cy="40267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A1343FC3-7081-40B6-A8E8-6E8BE5334BCB}"/>
                </a:ext>
              </a:extLst>
            </p:cNvPr>
            <p:cNvSpPr txBox="1"/>
            <p:nvPr/>
          </p:nvSpPr>
          <p:spPr>
            <a:xfrm>
              <a:off x="9857232"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7E1D49A-2209-441D-832D-77BA16B17751}"/>
                </a:ext>
              </a:extLst>
            </p:cNvPr>
            <p:cNvSpPr txBox="1"/>
            <p:nvPr/>
          </p:nvSpPr>
          <p:spPr>
            <a:xfrm>
              <a:off x="10101006" y="4218604"/>
              <a:ext cx="153888" cy="2994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Chad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97497E78-4AF5-4AC1-B2F2-7D87F30E2E5B}"/>
                </a:ext>
              </a:extLst>
            </p:cNvPr>
            <p:cNvSpPr txBox="1"/>
            <p:nvPr/>
          </p:nvSpPr>
          <p:spPr>
            <a:xfrm>
              <a:off x="10351834"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6" name="TextBox 195">
              <a:extLst>
                <a:ext uri="{FF2B5EF4-FFF2-40B4-BE49-F238E27FC236}">
                  <a16:creationId xmlns:a16="http://schemas.microsoft.com/office/drawing/2014/main" id="{43D6768F-D02B-4C7B-A844-783E9724F981}"/>
                </a:ext>
              </a:extLst>
            </p:cNvPr>
            <p:cNvSpPr txBox="1"/>
            <p:nvPr/>
          </p:nvSpPr>
          <p:spPr>
            <a:xfrm>
              <a:off x="10599565" y="4218604"/>
              <a:ext cx="153888" cy="1901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the 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cxnSp>
          <p:nvCxnSpPr>
            <p:cNvPr id="234" name="Straight Connector 233">
              <a:extLst>
                <a:ext uri="{FF2B5EF4-FFF2-40B4-BE49-F238E27FC236}">
                  <a16:creationId xmlns:a16="http://schemas.microsoft.com/office/drawing/2014/main" id="{4803C05C-201C-4E24-9313-67690E857955}"/>
                </a:ext>
              </a:extLst>
            </p:cNvPr>
            <p:cNvCxnSpPr/>
            <p:nvPr/>
          </p:nvCxnSpPr>
          <p:spPr>
            <a:xfrm>
              <a:off x="1591056" y="4088526"/>
              <a:ext cx="94640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0" name="object 10">
              <a:extLst>
                <a:ext uri="{FF2B5EF4-FFF2-40B4-BE49-F238E27FC236}">
                  <a16:creationId xmlns:a16="http://schemas.microsoft.com/office/drawing/2014/main" id="{891117D5-7439-4F74-80C4-3810C829858D}"/>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77888A41-C702-4BAB-80EE-20DF9BB93A91}"/>
                </a:ext>
              </a:extLst>
            </p:cNvPr>
            <p:cNvSpPr/>
            <p:nvPr/>
          </p:nvSpPr>
          <p:spPr>
            <a:xfrm>
              <a:off x="1692002" y="264147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Oval 244">
              <a:extLst>
                <a:ext uri="{FF2B5EF4-FFF2-40B4-BE49-F238E27FC236}">
                  <a16:creationId xmlns:a16="http://schemas.microsoft.com/office/drawing/2014/main" id="{FE7328D1-6233-4EF9-A077-7E3570D67F09}"/>
                </a:ext>
              </a:extLst>
            </p:cNvPr>
            <p:cNvSpPr/>
            <p:nvPr/>
          </p:nvSpPr>
          <p:spPr>
            <a:xfrm>
              <a:off x="1948323" y="352158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Oval 247">
              <a:extLst>
                <a:ext uri="{FF2B5EF4-FFF2-40B4-BE49-F238E27FC236}">
                  <a16:creationId xmlns:a16="http://schemas.microsoft.com/office/drawing/2014/main" id="{F220E8FF-86C2-4962-AFA4-0244CF3CE592}"/>
                </a:ext>
              </a:extLst>
            </p:cNvPr>
            <p:cNvSpPr/>
            <p:nvPr/>
          </p:nvSpPr>
          <p:spPr>
            <a:xfrm>
              <a:off x="2194241" y="273481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Oval 250">
              <a:extLst>
                <a:ext uri="{FF2B5EF4-FFF2-40B4-BE49-F238E27FC236}">
                  <a16:creationId xmlns:a16="http://schemas.microsoft.com/office/drawing/2014/main" id="{4A69E059-EDAB-4BFF-A8A5-D6489B2416F2}"/>
                </a:ext>
              </a:extLst>
            </p:cNvPr>
            <p:cNvSpPr/>
            <p:nvPr/>
          </p:nvSpPr>
          <p:spPr>
            <a:xfrm>
              <a:off x="2439081" y="28757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Oval 253">
              <a:extLst>
                <a:ext uri="{FF2B5EF4-FFF2-40B4-BE49-F238E27FC236}">
                  <a16:creationId xmlns:a16="http://schemas.microsoft.com/office/drawing/2014/main" id="{B6959687-CD8A-4C6E-AB4E-846356F4C077}"/>
                </a:ext>
              </a:extLst>
            </p:cNvPr>
            <p:cNvSpPr/>
            <p:nvPr/>
          </p:nvSpPr>
          <p:spPr>
            <a:xfrm>
              <a:off x="2692997" y="267195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Oval 256">
              <a:extLst>
                <a:ext uri="{FF2B5EF4-FFF2-40B4-BE49-F238E27FC236}">
                  <a16:creationId xmlns:a16="http://schemas.microsoft.com/office/drawing/2014/main" id="{FF3E9F6A-812E-4DAB-85E9-7E9A5649BF30}"/>
                </a:ext>
              </a:extLst>
            </p:cNvPr>
            <p:cNvSpPr/>
            <p:nvPr/>
          </p:nvSpPr>
          <p:spPr>
            <a:xfrm>
              <a:off x="2942375" y="27386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Oval 259">
              <a:extLst>
                <a:ext uri="{FF2B5EF4-FFF2-40B4-BE49-F238E27FC236}">
                  <a16:creationId xmlns:a16="http://schemas.microsoft.com/office/drawing/2014/main" id="{58BFDBD4-7438-4866-AC98-2DFDD463E022}"/>
                </a:ext>
              </a:extLst>
            </p:cNvPr>
            <p:cNvSpPr/>
            <p:nvPr/>
          </p:nvSpPr>
          <p:spPr>
            <a:xfrm>
              <a:off x="3181378" y="29862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3" name="Oval 262">
              <a:extLst>
                <a:ext uri="{FF2B5EF4-FFF2-40B4-BE49-F238E27FC236}">
                  <a16:creationId xmlns:a16="http://schemas.microsoft.com/office/drawing/2014/main" id="{7F384A94-B1DE-49F3-9226-0C5E1EFF5018}"/>
                </a:ext>
              </a:extLst>
            </p:cNvPr>
            <p:cNvSpPr/>
            <p:nvPr/>
          </p:nvSpPr>
          <p:spPr>
            <a:xfrm>
              <a:off x="3441157" y="26052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C979561A-5C55-40CE-92C8-DC169C19F79B}"/>
                </a:ext>
              </a:extLst>
            </p:cNvPr>
            <p:cNvSpPr/>
            <p:nvPr/>
          </p:nvSpPr>
          <p:spPr>
            <a:xfrm>
              <a:off x="3687072" y="315963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4" name="Oval 293">
              <a:extLst>
                <a:ext uri="{FF2B5EF4-FFF2-40B4-BE49-F238E27FC236}">
                  <a16:creationId xmlns:a16="http://schemas.microsoft.com/office/drawing/2014/main" id="{53A5273D-EDD6-4D65-A21D-83C8E81146D7}"/>
                </a:ext>
              </a:extLst>
            </p:cNvPr>
            <p:cNvSpPr/>
            <p:nvPr/>
          </p:nvSpPr>
          <p:spPr>
            <a:xfrm>
              <a:off x="3930233" y="357873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6A47C42B-B1A1-4CE7-B3CC-6E5A6B213DF5}"/>
                </a:ext>
              </a:extLst>
            </p:cNvPr>
            <p:cNvSpPr/>
            <p:nvPr/>
          </p:nvSpPr>
          <p:spPr>
            <a:xfrm>
              <a:off x="4181792" y="271386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A05E4E6F-CF48-475F-8548-E870AB8249F4}"/>
                </a:ext>
              </a:extLst>
            </p:cNvPr>
            <p:cNvSpPr/>
            <p:nvPr/>
          </p:nvSpPr>
          <p:spPr>
            <a:xfrm>
              <a:off x="4430091" y="30624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5A03B605-227C-462C-8CE6-15B6D263A3C1}"/>
                </a:ext>
              </a:extLst>
            </p:cNvPr>
            <p:cNvSpPr/>
            <p:nvPr/>
          </p:nvSpPr>
          <p:spPr>
            <a:xfrm>
              <a:off x="4674931" y="317106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8CBD045C-CDE5-4B81-8661-02A7FA29F481}"/>
                </a:ext>
              </a:extLst>
            </p:cNvPr>
            <p:cNvSpPr/>
            <p:nvPr/>
          </p:nvSpPr>
          <p:spPr>
            <a:xfrm>
              <a:off x="4928847" y="34053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6DF6F4C3-91D6-4E4E-93F0-6375413386AB}"/>
                </a:ext>
              </a:extLst>
            </p:cNvPr>
            <p:cNvSpPr/>
            <p:nvPr/>
          </p:nvSpPr>
          <p:spPr>
            <a:xfrm>
              <a:off x="5178225" y="370636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2" name="Oval 281">
              <a:extLst>
                <a:ext uri="{FF2B5EF4-FFF2-40B4-BE49-F238E27FC236}">
                  <a16:creationId xmlns:a16="http://schemas.microsoft.com/office/drawing/2014/main" id="{246880C4-A3CC-4390-A977-DEEE005C8EC1}"/>
                </a:ext>
              </a:extLst>
            </p:cNvPr>
            <p:cNvSpPr/>
            <p:nvPr/>
          </p:nvSpPr>
          <p:spPr>
            <a:xfrm>
              <a:off x="5424371" y="35234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0" name="Oval 279">
              <a:extLst>
                <a:ext uri="{FF2B5EF4-FFF2-40B4-BE49-F238E27FC236}">
                  <a16:creationId xmlns:a16="http://schemas.microsoft.com/office/drawing/2014/main" id="{98447012-2BE3-48EE-B56C-3E3796B20F40}"/>
                </a:ext>
              </a:extLst>
            </p:cNvPr>
            <p:cNvSpPr/>
            <p:nvPr/>
          </p:nvSpPr>
          <p:spPr>
            <a:xfrm>
              <a:off x="5674626" y="330060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8" name="Oval 277">
              <a:extLst>
                <a:ext uri="{FF2B5EF4-FFF2-40B4-BE49-F238E27FC236}">
                  <a16:creationId xmlns:a16="http://schemas.microsoft.com/office/drawing/2014/main" id="{4D887704-A3EA-4BE8-983D-4D2A865BC045}"/>
                </a:ext>
              </a:extLst>
            </p:cNvPr>
            <p:cNvSpPr/>
            <p:nvPr/>
          </p:nvSpPr>
          <p:spPr>
            <a:xfrm>
              <a:off x="5918160" y="293103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4EE1626E-86D6-4377-A529-4A09CCAC4F73}"/>
                </a:ext>
              </a:extLst>
            </p:cNvPr>
            <p:cNvSpPr/>
            <p:nvPr/>
          </p:nvSpPr>
          <p:spPr>
            <a:xfrm>
              <a:off x="6417370" y="323244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F353D101-E7D9-4759-8CD8-05282CD7A1DD}"/>
                </a:ext>
              </a:extLst>
            </p:cNvPr>
            <p:cNvSpPr/>
            <p:nvPr/>
          </p:nvSpPr>
          <p:spPr>
            <a:xfrm>
              <a:off x="6659405" y="347086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5F27CDA6-DE68-4EC8-A074-AC1DC24C75E0}"/>
                </a:ext>
              </a:extLst>
            </p:cNvPr>
            <p:cNvSpPr/>
            <p:nvPr/>
          </p:nvSpPr>
          <p:spPr>
            <a:xfrm>
              <a:off x="6900561" y="322015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EBA4A9D5-BE14-4383-85D6-952977F02AF2}"/>
                </a:ext>
              </a:extLst>
            </p:cNvPr>
            <p:cNvSpPr/>
            <p:nvPr/>
          </p:nvSpPr>
          <p:spPr>
            <a:xfrm>
              <a:off x="7147782" y="324227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4" name="Oval 313">
              <a:extLst>
                <a:ext uri="{FF2B5EF4-FFF2-40B4-BE49-F238E27FC236}">
                  <a16:creationId xmlns:a16="http://schemas.microsoft.com/office/drawing/2014/main" id="{7C8053A8-D85E-4102-870A-B8F274003220}"/>
                </a:ext>
              </a:extLst>
            </p:cNvPr>
            <p:cNvSpPr/>
            <p:nvPr/>
          </p:nvSpPr>
          <p:spPr>
            <a:xfrm>
              <a:off x="7394555" y="364292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2" name="Oval 311">
              <a:extLst>
                <a:ext uri="{FF2B5EF4-FFF2-40B4-BE49-F238E27FC236}">
                  <a16:creationId xmlns:a16="http://schemas.microsoft.com/office/drawing/2014/main" id="{7A0AEB9E-BF3F-4019-8DD6-9BF0AF24068C}"/>
                </a:ext>
              </a:extLst>
            </p:cNvPr>
            <p:cNvSpPr/>
            <p:nvPr/>
          </p:nvSpPr>
          <p:spPr>
            <a:xfrm>
              <a:off x="7651076" y="334305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0" name="Oval 309">
              <a:extLst>
                <a:ext uri="{FF2B5EF4-FFF2-40B4-BE49-F238E27FC236}">
                  <a16:creationId xmlns:a16="http://schemas.microsoft.com/office/drawing/2014/main" id="{19EE4E58-E96D-4CC5-8B89-8160CBA2B5D2}"/>
                </a:ext>
              </a:extLst>
            </p:cNvPr>
            <p:cNvSpPr/>
            <p:nvPr/>
          </p:nvSpPr>
          <p:spPr>
            <a:xfrm>
              <a:off x="7901984" y="347086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8" name="Oval 307">
              <a:extLst>
                <a:ext uri="{FF2B5EF4-FFF2-40B4-BE49-F238E27FC236}">
                  <a16:creationId xmlns:a16="http://schemas.microsoft.com/office/drawing/2014/main" id="{D3BE0C80-735F-4D10-8EDE-62688BA3972A}"/>
                </a:ext>
              </a:extLst>
            </p:cNvPr>
            <p:cNvSpPr/>
            <p:nvPr/>
          </p:nvSpPr>
          <p:spPr>
            <a:xfrm>
              <a:off x="8145096" y="338483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6" name="Oval 305">
              <a:extLst>
                <a:ext uri="{FF2B5EF4-FFF2-40B4-BE49-F238E27FC236}">
                  <a16:creationId xmlns:a16="http://schemas.microsoft.com/office/drawing/2014/main" id="{38F3C6EA-5B52-46B3-A645-51CC4792C25C}"/>
                </a:ext>
              </a:extLst>
            </p:cNvPr>
            <p:cNvSpPr/>
            <p:nvPr/>
          </p:nvSpPr>
          <p:spPr>
            <a:xfrm>
              <a:off x="8391011" y="401654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BBE2A02E-73F2-4ED8-99BD-FC02C41DBDB8}"/>
                </a:ext>
              </a:extLst>
            </p:cNvPr>
            <p:cNvSpPr/>
            <p:nvPr/>
          </p:nvSpPr>
          <p:spPr>
            <a:xfrm>
              <a:off x="8641002" y="3923141"/>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DA5AF47E-1653-408D-A3F2-C1E72C19C7FA}"/>
                </a:ext>
              </a:extLst>
            </p:cNvPr>
            <p:cNvSpPr/>
            <p:nvPr/>
          </p:nvSpPr>
          <p:spPr>
            <a:xfrm>
              <a:off x="8894942" y="3534777"/>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32C95F31-C7C3-478C-B073-9E56903CDE15}"/>
                </a:ext>
              </a:extLst>
            </p:cNvPr>
            <p:cNvSpPr/>
            <p:nvPr/>
          </p:nvSpPr>
          <p:spPr>
            <a:xfrm>
              <a:off x="9136098" y="318819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0F995DB8-1792-4CFF-9C29-FE0B13695ACB}"/>
                </a:ext>
              </a:extLst>
            </p:cNvPr>
            <p:cNvSpPr/>
            <p:nvPr/>
          </p:nvSpPr>
          <p:spPr>
            <a:xfrm>
              <a:off x="9388081" y="327422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D8630798-569A-4418-B59F-A01648A78BFE}"/>
                </a:ext>
              </a:extLst>
            </p:cNvPr>
            <p:cNvSpPr/>
            <p:nvPr/>
          </p:nvSpPr>
          <p:spPr>
            <a:xfrm>
              <a:off x="9637235" y="3178367"/>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43406F65-6927-42B6-8D9F-CF2225107F2C}"/>
                </a:ext>
              </a:extLst>
            </p:cNvPr>
            <p:cNvSpPr/>
            <p:nvPr/>
          </p:nvSpPr>
          <p:spPr>
            <a:xfrm>
              <a:off x="9884232" y="355689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B7FFC8C2-B25A-4276-ACD1-04068F8A5A36}"/>
                </a:ext>
              </a:extLst>
            </p:cNvPr>
            <p:cNvSpPr/>
            <p:nvPr/>
          </p:nvSpPr>
          <p:spPr>
            <a:xfrm>
              <a:off x="10135140" y="377320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721ADD00-9C8A-463F-B3AD-DA62D4808EC2}"/>
                </a:ext>
              </a:extLst>
            </p:cNvPr>
            <p:cNvSpPr/>
            <p:nvPr/>
          </p:nvSpPr>
          <p:spPr>
            <a:xfrm>
              <a:off x="10387776" y="350036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41EB094E-3660-433C-85EE-1B88062F4A54}"/>
                </a:ext>
              </a:extLst>
            </p:cNvPr>
            <p:cNvSpPr/>
            <p:nvPr/>
          </p:nvSpPr>
          <p:spPr>
            <a:xfrm>
              <a:off x="10626548" y="367488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DDDCFE06-04B0-4353-928A-6725D332E899}"/>
                </a:ext>
              </a:extLst>
            </p:cNvPr>
            <p:cNvSpPr/>
            <p:nvPr/>
          </p:nvSpPr>
          <p:spPr>
            <a:xfrm>
              <a:off x="6168047" y="324345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36064462-F4DE-4717-825D-4BAE627ECB60}"/>
                </a:ext>
              </a:extLst>
            </p:cNvPr>
            <p:cNvSpPr/>
            <p:nvPr/>
          </p:nvSpPr>
          <p:spPr>
            <a:xfrm>
              <a:off x="10862527" y="391330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CCC436A7-FFF1-4BBF-8253-DBFEAC9322D7}"/>
                </a:ext>
              </a:extLst>
            </p:cNvPr>
            <p:cNvGrpSpPr/>
            <p:nvPr/>
          </p:nvGrpSpPr>
          <p:grpSpPr>
            <a:xfrm>
              <a:off x="1700784" y="2437760"/>
              <a:ext cx="9280253" cy="1584358"/>
              <a:chOff x="1692002" y="2437760"/>
              <a:chExt cx="9280253" cy="1584358"/>
            </a:xfrm>
          </p:grpSpPr>
          <p:sp>
            <p:nvSpPr>
              <p:cNvPr id="9" name="Oval 8">
                <a:extLst>
                  <a:ext uri="{FF2B5EF4-FFF2-40B4-BE49-F238E27FC236}">
                    <a16:creationId xmlns:a16="http://schemas.microsoft.com/office/drawing/2014/main" id="{8E50C2D2-0B1E-4967-AA39-61CEF8EC354A}"/>
                  </a:ext>
                </a:extLst>
              </p:cNvPr>
              <p:cNvSpPr/>
              <p:nvPr/>
            </p:nvSpPr>
            <p:spPr>
              <a:xfrm>
                <a:off x="1692002" y="243776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Oval 245">
                <a:extLst>
                  <a:ext uri="{FF2B5EF4-FFF2-40B4-BE49-F238E27FC236}">
                    <a16:creationId xmlns:a16="http://schemas.microsoft.com/office/drawing/2014/main" id="{B957E34A-5898-459A-97DC-38A2D1DD7ABF}"/>
                  </a:ext>
                </a:extLst>
              </p:cNvPr>
              <p:cNvSpPr/>
              <p:nvPr/>
            </p:nvSpPr>
            <p:spPr>
              <a:xfrm>
                <a:off x="1948323" y="25120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Oval 248">
                <a:extLst>
                  <a:ext uri="{FF2B5EF4-FFF2-40B4-BE49-F238E27FC236}">
                    <a16:creationId xmlns:a16="http://schemas.microsoft.com/office/drawing/2014/main" id="{E58E897B-EE8A-40F8-B218-4ED84D3A1558}"/>
                  </a:ext>
                </a:extLst>
              </p:cNvPr>
              <p:cNvSpPr/>
              <p:nvPr/>
            </p:nvSpPr>
            <p:spPr>
              <a:xfrm>
                <a:off x="2194241" y="252348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Oval 251">
                <a:extLst>
                  <a:ext uri="{FF2B5EF4-FFF2-40B4-BE49-F238E27FC236}">
                    <a16:creationId xmlns:a16="http://schemas.microsoft.com/office/drawing/2014/main" id="{F30C7191-C580-482B-9B93-B092DA3FB109}"/>
                  </a:ext>
                </a:extLst>
              </p:cNvPr>
              <p:cNvSpPr/>
              <p:nvPr/>
            </p:nvSpPr>
            <p:spPr>
              <a:xfrm>
                <a:off x="2439081" y="256730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Oval 254">
                <a:extLst>
                  <a:ext uri="{FF2B5EF4-FFF2-40B4-BE49-F238E27FC236}">
                    <a16:creationId xmlns:a16="http://schemas.microsoft.com/office/drawing/2014/main" id="{756916C3-FE57-4857-AEC9-8C8664469EC8}"/>
                  </a:ext>
                </a:extLst>
              </p:cNvPr>
              <p:cNvSpPr/>
              <p:nvPr/>
            </p:nvSpPr>
            <p:spPr>
              <a:xfrm>
                <a:off x="2692997" y="258635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Oval 257">
                <a:extLst>
                  <a:ext uri="{FF2B5EF4-FFF2-40B4-BE49-F238E27FC236}">
                    <a16:creationId xmlns:a16="http://schemas.microsoft.com/office/drawing/2014/main" id="{0F4CDE5F-99EB-4BD1-A3BE-2B199E744634}"/>
                  </a:ext>
                </a:extLst>
              </p:cNvPr>
              <p:cNvSpPr/>
              <p:nvPr/>
            </p:nvSpPr>
            <p:spPr>
              <a:xfrm>
                <a:off x="2942375" y="259778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Oval 260">
                <a:extLst>
                  <a:ext uri="{FF2B5EF4-FFF2-40B4-BE49-F238E27FC236}">
                    <a16:creationId xmlns:a16="http://schemas.microsoft.com/office/drawing/2014/main" id="{FDB65596-3FC2-412C-A420-4EBDE99E5AE4}"/>
                  </a:ext>
                </a:extLst>
              </p:cNvPr>
              <p:cNvSpPr/>
              <p:nvPr/>
            </p:nvSpPr>
            <p:spPr>
              <a:xfrm>
                <a:off x="3181378" y="267398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Oval 263">
                <a:extLst>
                  <a:ext uri="{FF2B5EF4-FFF2-40B4-BE49-F238E27FC236}">
                    <a16:creationId xmlns:a16="http://schemas.microsoft.com/office/drawing/2014/main" id="{77593B75-E39F-4647-A597-50A668A9E482}"/>
                  </a:ext>
                </a:extLst>
              </p:cNvPr>
              <p:cNvSpPr/>
              <p:nvPr/>
            </p:nvSpPr>
            <p:spPr>
              <a:xfrm>
                <a:off x="3441157" y="269493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C9E8F2B7-F9F5-42A4-B175-51478E2D9640}"/>
                  </a:ext>
                </a:extLst>
              </p:cNvPr>
              <p:cNvSpPr/>
              <p:nvPr/>
            </p:nvSpPr>
            <p:spPr>
              <a:xfrm>
                <a:off x="3687072" y="270636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5" name="Oval 294">
                <a:extLst>
                  <a:ext uri="{FF2B5EF4-FFF2-40B4-BE49-F238E27FC236}">
                    <a16:creationId xmlns:a16="http://schemas.microsoft.com/office/drawing/2014/main" id="{EEA0F046-DA60-4B85-9DF2-4EBD344790A7}"/>
                  </a:ext>
                </a:extLst>
              </p:cNvPr>
              <p:cNvSpPr/>
              <p:nvPr/>
            </p:nvSpPr>
            <p:spPr>
              <a:xfrm>
                <a:off x="3930233" y="277113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Oval 292">
                <a:extLst>
                  <a:ext uri="{FF2B5EF4-FFF2-40B4-BE49-F238E27FC236}">
                    <a16:creationId xmlns:a16="http://schemas.microsoft.com/office/drawing/2014/main" id="{B0589EE0-D920-4192-9D1C-07256C9D6D0F}"/>
                  </a:ext>
                </a:extLst>
              </p:cNvPr>
              <p:cNvSpPr/>
              <p:nvPr/>
            </p:nvSpPr>
            <p:spPr>
              <a:xfrm>
                <a:off x="4181792" y="277113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CC4A30DA-DE78-4665-9D94-791714002D45}"/>
                  </a:ext>
                </a:extLst>
              </p:cNvPr>
              <p:cNvSpPr/>
              <p:nvPr/>
            </p:nvSpPr>
            <p:spPr>
              <a:xfrm>
                <a:off x="4430091" y="281304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99801059-D023-4105-A8CB-8E2D2C5B269A}"/>
                  </a:ext>
                </a:extLst>
              </p:cNvPr>
              <p:cNvSpPr/>
              <p:nvPr/>
            </p:nvSpPr>
            <p:spPr>
              <a:xfrm>
                <a:off x="4674931" y="286448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4E5E7B99-E492-4918-978C-C9F5DBED641F}"/>
                  </a:ext>
                </a:extLst>
              </p:cNvPr>
              <p:cNvSpPr/>
              <p:nvPr/>
            </p:nvSpPr>
            <p:spPr>
              <a:xfrm>
                <a:off x="4928847" y="293306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C7D36966-D440-4A3D-AF9B-97678EEED905}"/>
                  </a:ext>
                </a:extLst>
              </p:cNvPr>
              <p:cNvSpPr/>
              <p:nvPr/>
            </p:nvSpPr>
            <p:spPr>
              <a:xfrm>
                <a:off x="5178225" y="294258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F0A25638-A277-4D19-AB91-02FB5190C4BA}"/>
                  </a:ext>
                </a:extLst>
              </p:cNvPr>
              <p:cNvSpPr/>
              <p:nvPr/>
            </p:nvSpPr>
            <p:spPr>
              <a:xfrm>
                <a:off x="5424371" y="299783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1" name="Oval 280">
                <a:extLst>
                  <a:ext uri="{FF2B5EF4-FFF2-40B4-BE49-F238E27FC236}">
                    <a16:creationId xmlns:a16="http://schemas.microsoft.com/office/drawing/2014/main" id="{F098DDD9-A769-4DEC-927D-EF338A48F689}"/>
                  </a:ext>
                </a:extLst>
              </p:cNvPr>
              <p:cNvSpPr/>
              <p:nvPr/>
            </p:nvSpPr>
            <p:spPr>
              <a:xfrm>
                <a:off x="5674626" y="301878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Oval 278">
                <a:extLst>
                  <a:ext uri="{FF2B5EF4-FFF2-40B4-BE49-F238E27FC236}">
                    <a16:creationId xmlns:a16="http://schemas.microsoft.com/office/drawing/2014/main" id="{49034620-1AC0-4D31-B13F-08354FC591D3}"/>
                  </a:ext>
                </a:extLst>
              </p:cNvPr>
              <p:cNvSpPr/>
              <p:nvPr/>
            </p:nvSpPr>
            <p:spPr>
              <a:xfrm>
                <a:off x="5918160" y="303974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F2DB2B28-D395-4A26-8587-592B73B11283}"/>
                  </a:ext>
                </a:extLst>
              </p:cNvPr>
              <p:cNvSpPr/>
              <p:nvPr/>
            </p:nvSpPr>
            <p:spPr>
              <a:xfrm>
                <a:off x="6417370" y="305946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DC05428E-9914-48C9-BB43-8F84B12E2A0E}"/>
                  </a:ext>
                </a:extLst>
              </p:cNvPr>
              <p:cNvSpPr/>
              <p:nvPr/>
            </p:nvSpPr>
            <p:spPr>
              <a:xfrm>
                <a:off x="6659405" y="307421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FB0D4365-F966-435F-A5F2-0F63284A8AE5}"/>
                  </a:ext>
                </a:extLst>
              </p:cNvPr>
              <p:cNvSpPr/>
              <p:nvPr/>
            </p:nvSpPr>
            <p:spPr>
              <a:xfrm>
                <a:off x="6900561" y="308404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BD22D78F-4AEA-49C5-B4BE-E13EC511AF90}"/>
                  </a:ext>
                </a:extLst>
              </p:cNvPr>
              <p:cNvSpPr/>
              <p:nvPr/>
            </p:nvSpPr>
            <p:spPr>
              <a:xfrm>
                <a:off x="7147782" y="310616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5" name="Oval 314">
                <a:extLst>
                  <a:ext uri="{FF2B5EF4-FFF2-40B4-BE49-F238E27FC236}">
                    <a16:creationId xmlns:a16="http://schemas.microsoft.com/office/drawing/2014/main" id="{383865EF-43FF-4EDC-87EE-D5C0C0F9DA0C}"/>
                  </a:ext>
                </a:extLst>
              </p:cNvPr>
              <p:cNvSpPr/>
              <p:nvPr/>
            </p:nvSpPr>
            <p:spPr>
              <a:xfrm>
                <a:off x="7394555" y="312828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3" name="Oval 312">
                <a:extLst>
                  <a:ext uri="{FF2B5EF4-FFF2-40B4-BE49-F238E27FC236}">
                    <a16:creationId xmlns:a16="http://schemas.microsoft.com/office/drawing/2014/main" id="{DB39188E-9953-4CB1-8A97-88296574C641}"/>
                  </a:ext>
                </a:extLst>
              </p:cNvPr>
              <p:cNvSpPr/>
              <p:nvPr/>
            </p:nvSpPr>
            <p:spPr>
              <a:xfrm>
                <a:off x="7651076" y="326593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1" name="Oval 310">
                <a:extLst>
                  <a:ext uri="{FF2B5EF4-FFF2-40B4-BE49-F238E27FC236}">
                    <a16:creationId xmlns:a16="http://schemas.microsoft.com/office/drawing/2014/main" id="{5EAE44C2-5B0C-4EA2-8712-98B6568DFE66}"/>
                  </a:ext>
                </a:extLst>
              </p:cNvPr>
              <p:cNvSpPr/>
              <p:nvPr/>
            </p:nvSpPr>
            <p:spPr>
              <a:xfrm>
                <a:off x="7901984" y="331017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9" name="Oval 308">
                <a:extLst>
                  <a:ext uri="{FF2B5EF4-FFF2-40B4-BE49-F238E27FC236}">
                    <a16:creationId xmlns:a16="http://schemas.microsoft.com/office/drawing/2014/main" id="{84BDF150-587D-433E-9BCA-3E4EE3E2334D}"/>
                  </a:ext>
                </a:extLst>
              </p:cNvPr>
              <p:cNvSpPr/>
              <p:nvPr/>
            </p:nvSpPr>
            <p:spPr>
              <a:xfrm>
                <a:off x="8145096" y="335688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7" name="Oval 306">
                <a:extLst>
                  <a:ext uri="{FF2B5EF4-FFF2-40B4-BE49-F238E27FC236}">
                    <a16:creationId xmlns:a16="http://schemas.microsoft.com/office/drawing/2014/main" id="{110F4C6C-2D5A-4F64-BA76-34B87CE5D3A4}"/>
                  </a:ext>
                </a:extLst>
              </p:cNvPr>
              <p:cNvSpPr/>
              <p:nvPr/>
            </p:nvSpPr>
            <p:spPr>
              <a:xfrm>
                <a:off x="8391011" y="335196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1F7A1DB0-254D-451F-8CE6-E8C82505F631}"/>
                  </a:ext>
                </a:extLst>
              </p:cNvPr>
              <p:cNvSpPr/>
              <p:nvPr/>
            </p:nvSpPr>
            <p:spPr>
              <a:xfrm>
                <a:off x="8641002" y="335196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EF265A7D-D8E0-4813-BA00-57B8CD8959AD}"/>
                  </a:ext>
                </a:extLst>
              </p:cNvPr>
              <p:cNvSpPr/>
              <p:nvPr/>
            </p:nvSpPr>
            <p:spPr>
              <a:xfrm>
                <a:off x="8894942" y="339620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D8C35219-F8F2-4F2B-B7E8-89C3983E8D1E}"/>
                  </a:ext>
                </a:extLst>
              </p:cNvPr>
              <p:cNvSpPr/>
              <p:nvPr/>
            </p:nvSpPr>
            <p:spPr>
              <a:xfrm>
                <a:off x="9136098" y="340604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D00C9FA-E043-4928-A2F7-8A8E57BE2244}"/>
                  </a:ext>
                </a:extLst>
              </p:cNvPr>
              <p:cNvSpPr/>
              <p:nvPr/>
            </p:nvSpPr>
            <p:spPr>
              <a:xfrm>
                <a:off x="9388081" y="340849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7BF4266B-371D-4C9C-9124-9FF5BADEE1E2}"/>
                  </a:ext>
                </a:extLst>
              </p:cNvPr>
              <p:cNvSpPr/>
              <p:nvPr/>
            </p:nvSpPr>
            <p:spPr>
              <a:xfrm>
                <a:off x="9637235" y="346011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FDDFBF73-C6F9-49BA-BDB6-341912BF70F1}"/>
                  </a:ext>
                </a:extLst>
              </p:cNvPr>
              <p:cNvSpPr/>
              <p:nvPr/>
            </p:nvSpPr>
            <p:spPr>
              <a:xfrm>
                <a:off x="9884232" y="349452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B1707B5F-3BEF-44EE-BD35-E0A2D2EEAED2}"/>
                  </a:ext>
                </a:extLst>
              </p:cNvPr>
              <p:cNvSpPr/>
              <p:nvPr/>
            </p:nvSpPr>
            <p:spPr>
              <a:xfrm>
                <a:off x="10135140" y="361251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966F4DD8-DC56-4241-B4B8-1FBAE234C460}"/>
                  </a:ext>
                </a:extLst>
              </p:cNvPr>
              <p:cNvSpPr/>
              <p:nvPr/>
            </p:nvSpPr>
            <p:spPr>
              <a:xfrm>
                <a:off x="10387776" y="364692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B5994B71-62DB-4DED-87CA-462B1B5015EA}"/>
                  </a:ext>
                </a:extLst>
              </p:cNvPr>
              <p:cNvSpPr/>
              <p:nvPr/>
            </p:nvSpPr>
            <p:spPr>
              <a:xfrm>
                <a:off x="10626548" y="37083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6DDF41A3-7F06-44D7-A1EA-E5BAC4FF087E}"/>
                  </a:ext>
                </a:extLst>
              </p:cNvPr>
              <p:cNvSpPr/>
              <p:nvPr/>
            </p:nvSpPr>
            <p:spPr>
              <a:xfrm>
                <a:off x="6168047" y="306450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E13C3A8B-D3CD-43BF-B34C-51690BDAE940}"/>
                  </a:ext>
                </a:extLst>
              </p:cNvPr>
              <p:cNvSpPr/>
              <p:nvPr/>
            </p:nvSpPr>
            <p:spPr>
              <a:xfrm>
                <a:off x="10862527" y="391239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62" name="TextBox 361">
              <a:extLst>
                <a:ext uri="{FF2B5EF4-FFF2-40B4-BE49-F238E27FC236}">
                  <a16:creationId xmlns:a16="http://schemas.microsoft.com/office/drawing/2014/main" id="{22D57597-D757-4A63-914C-182C675335F9}"/>
                </a:ext>
              </a:extLst>
            </p:cNvPr>
            <p:cNvSpPr txBox="1"/>
            <p:nvPr/>
          </p:nvSpPr>
          <p:spPr>
            <a:xfrm>
              <a:off x="10844784" y="4215384"/>
              <a:ext cx="153888" cy="42479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7B0EF8CB-C97D-4397-B918-AAB01AC2A2D4}"/>
                </a:ext>
              </a:extLst>
            </p:cNvPr>
            <p:cNvSpPr/>
            <p:nvPr/>
          </p:nvSpPr>
          <p:spPr>
            <a:xfrm>
              <a:off x="1152508" y="5713220"/>
              <a:ext cx="128016" cy="128016"/>
            </a:xfrm>
            <a:prstGeom prst="ellipse">
              <a:avLst/>
            </a:prstGeom>
            <a:solidFill>
              <a:srgbClr val="D8D08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87D9E3DD-3B92-45C5-B46A-AD2F45F485FE}"/>
                </a:ext>
              </a:extLst>
            </p:cNvPr>
            <p:cNvSpPr txBox="1"/>
            <p:nvPr/>
          </p:nvSpPr>
          <p:spPr>
            <a:xfrm>
              <a:off x="1280160" y="5637930"/>
              <a:ext cx="1104790"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35–49 years</a:t>
              </a:r>
            </a:p>
          </p:txBody>
        </p:sp>
        <p:sp>
          <p:nvSpPr>
            <p:cNvPr id="206" name="TextBox 205">
              <a:extLst>
                <a:ext uri="{FF2B5EF4-FFF2-40B4-BE49-F238E27FC236}">
                  <a16:creationId xmlns:a16="http://schemas.microsoft.com/office/drawing/2014/main" id="{BDEAB881-339E-41F0-9EEB-3DEECAC4C884}"/>
                </a:ext>
              </a:extLst>
            </p:cNvPr>
            <p:cNvSpPr txBox="1"/>
            <p:nvPr/>
          </p:nvSpPr>
          <p:spPr>
            <a:xfrm>
              <a:off x="1280160" y="5394960"/>
              <a:ext cx="1104790"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15–19 years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Oval 212">
              <a:extLst>
                <a:ext uri="{FF2B5EF4-FFF2-40B4-BE49-F238E27FC236}">
                  <a16:creationId xmlns:a16="http://schemas.microsoft.com/office/drawing/2014/main" id="{87F2CC46-5FD5-4EDB-A5D4-A61E816F9A88}"/>
                </a:ext>
              </a:extLst>
            </p:cNvPr>
            <p:cNvSpPr/>
            <p:nvPr/>
          </p:nvSpPr>
          <p:spPr>
            <a:xfrm>
              <a:off x="1152508" y="547025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0887738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by education level, countries with available data, 2014–2018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2C537034-E361-4376-BA1B-2637DC834536}"/>
              </a:ext>
            </a:extLst>
          </p:cNvPr>
          <p:cNvGrpSpPr/>
          <p:nvPr/>
        </p:nvGrpSpPr>
        <p:grpSpPr>
          <a:xfrm>
            <a:off x="457199" y="2148840"/>
            <a:ext cx="10597897" cy="4405848"/>
            <a:chOff x="457199" y="2148840"/>
            <a:chExt cx="10597897" cy="4405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Demographic and Health Surveys, 2014–2018. </a:t>
              </a:r>
            </a:p>
          </p:txBody>
        </p:sp>
        <p:sp>
          <p:nvSpPr>
            <p:cNvPr id="138" name="TextBox 137">
              <a:extLst>
                <a:ext uri="{FF2B5EF4-FFF2-40B4-BE49-F238E27FC236}">
                  <a16:creationId xmlns:a16="http://schemas.microsoft.com/office/drawing/2014/main" id="{BDF4FCB9-DF14-4BFC-BF52-DFED5D2E3AD0}"/>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9" name="Straight Connector 138">
              <a:extLst>
                <a:ext uri="{FF2B5EF4-FFF2-40B4-BE49-F238E27FC236}">
                  <a16:creationId xmlns:a16="http://schemas.microsoft.com/office/drawing/2014/main" id="{1D6696ED-39B4-4ABE-90A4-819190E0173B}"/>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11FFA6-BB52-4387-B26B-46B897BA0354}"/>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B811F5F-CE3D-4DB4-8028-6DB353811064}"/>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FE68FD5-4E68-46CF-BDCC-935BE67066D1}"/>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06AFA5-FE51-4F9F-8CA6-409ACB5F06A9}"/>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040478E-3A07-4845-8D1C-2ECF13A556AF}"/>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FAF1AB-8DAD-4B63-90B0-3BDC2FB6A1CE}"/>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818B070-50F8-40F6-9AFA-A0B23A6C9D19}"/>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3E923DD9-8159-49BB-A300-60E217F8B26A}"/>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8F669367-DBE6-4D96-B81D-A8C9B8217459}"/>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F0FC3643-B730-454B-98FC-5E5B9BC6DB01}"/>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9AA0D8A7-F5F2-4072-B3B7-EB405E0D0EEC}"/>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E385BD1-FFF6-4AAF-9974-ADABDA406F75}"/>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937318E-658C-4ADA-B5BA-B2AD3A5A7D73}"/>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319F68EF-1EA1-4F63-9712-9272339C7D93}"/>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15ECDCF4-F13F-4224-8BD6-64BBF15666A3}"/>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0C425D13-9B0C-4A0A-860A-A82EE5CB7C41}"/>
                </a:ext>
              </a:extLst>
            </p:cNvPr>
            <p:cNvSpPr txBox="1"/>
            <p:nvPr/>
          </p:nvSpPr>
          <p:spPr>
            <a:xfrm>
              <a:off x="1663002" y="4216542"/>
              <a:ext cx="153888" cy="5402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BE14CF7D-4CF6-4AFB-B075-AE70744E67B1}"/>
                </a:ext>
              </a:extLst>
            </p:cNvPr>
            <p:cNvSpPr txBox="1"/>
            <p:nvPr/>
          </p:nvSpPr>
          <p:spPr>
            <a:xfrm>
              <a:off x="1911579" y="4216542"/>
              <a:ext cx="153888" cy="58990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DE81CA3C-F789-413D-8C70-6BA909B56763}"/>
                </a:ext>
              </a:extLst>
            </p:cNvPr>
            <p:cNvSpPr txBox="1"/>
            <p:nvPr/>
          </p:nvSpPr>
          <p:spPr>
            <a:xfrm>
              <a:off x="2161513" y="4218604"/>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6F6C78AA-DE38-4F40-83AD-42955724098C}"/>
                </a:ext>
              </a:extLst>
            </p:cNvPr>
            <p:cNvSpPr txBox="1"/>
            <p:nvPr/>
          </p:nvSpPr>
          <p:spPr>
            <a:xfrm>
              <a:off x="2414016"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8BF711A3-D2BB-4201-8FC6-E4128EF1F6F0}"/>
                </a:ext>
              </a:extLst>
            </p:cNvPr>
            <p:cNvSpPr txBox="1"/>
            <p:nvPr/>
          </p:nvSpPr>
          <p:spPr>
            <a:xfrm>
              <a:off x="2660904"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Egypt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BFBE19A8-86BE-4343-B760-D10FC54FF232}"/>
                </a:ext>
              </a:extLst>
            </p:cNvPr>
            <p:cNvSpPr txBox="1"/>
            <p:nvPr/>
          </p:nvSpPr>
          <p:spPr>
            <a:xfrm>
              <a:off x="2907792"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255B92F7-7CF0-429C-B020-091684A5A6A1}"/>
                </a:ext>
              </a:extLst>
            </p:cNvPr>
            <p:cNvSpPr txBox="1"/>
            <p:nvPr/>
          </p:nvSpPr>
          <p:spPr>
            <a:xfrm>
              <a:off x="3154680"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69F9DB25-49E1-4E8E-82E4-F6BA3FC7FD92}"/>
                </a:ext>
              </a:extLst>
            </p:cNvPr>
            <p:cNvSpPr txBox="1"/>
            <p:nvPr/>
          </p:nvSpPr>
          <p:spPr>
            <a:xfrm>
              <a:off x="3401568" y="4218604"/>
              <a:ext cx="153888" cy="3542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74A55A78-C20B-4081-A492-4648A6166955}"/>
                </a:ext>
              </a:extLst>
            </p:cNvPr>
            <p:cNvSpPr txBox="1"/>
            <p:nvPr/>
          </p:nvSpPr>
          <p:spPr>
            <a:xfrm>
              <a:off x="3654706"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9EBDA76E-10D8-4125-85D7-2F13E59784C9}"/>
                </a:ext>
              </a:extLst>
            </p:cNvPr>
            <p:cNvSpPr txBox="1"/>
            <p:nvPr/>
          </p:nvSpPr>
          <p:spPr>
            <a:xfrm>
              <a:off x="3904488"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36AB5241-8042-4E1A-8688-9BB72AC81C65}"/>
                </a:ext>
              </a:extLst>
            </p:cNvPr>
            <p:cNvSpPr txBox="1"/>
            <p:nvPr/>
          </p:nvSpPr>
          <p:spPr>
            <a:xfrm>
              <a:off x="4151376" y="4218604"/>
              <a:ext cx="153888" cy="61202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Guatemala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DF325B46-5A48-4DCE-9876-0B7FDF3477B9}"/>
                </a:ext>
              </a:extLst>
            </p:cNvPr>
            <p:cNvSpPr txBox="1"/>
            <p:nvPr/>
          </p:nvSpPr>
          <p:spPr>
            <a:xfrm>
              <a:off x="4400856"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B066BCAC-3B95-4E2C-8FD6-BDAA3EFEFC1D}"/>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E4470D93-D1AB-4932-9CED-946184B4779E}"/>
                </a:ext>
              </a:extLst>
            </p:cNvPr>
            <p:cNvSpPr txBox="1"/>
            <p:nvPr/>
          </p:nvSpPr>
          <p:spPr>
            <a:xfrm>
              <a:off x="489204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38217A72-676A-4CAA-A52B-D968549F16CC}"/>
                </a:ext>
              </a:extLst>
            </p:cNvPr>
            <p:cNvSpPr txBox="1"/>
            <p:nvPr/>
          </p:nvSpPr>
          <p:spPr>
            <a:xfrm>
              <a:off x="5148072" y="4218604"/>
              <a:ext cx="153888" cy="46038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28449C9A-F4C0-4326-A924-C2FB7AC5DB13}"/>
                </a:ext>
              </a:extLst>
            </p:cNvPr>
            <p:cNvSpPr txBox="1"/>
            <p:nvPr/>
          </p:nvSpPr>
          <p:spPr>
            <a:xfrm>
              <a:off x="5394960"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490DCC57-42EC-4F0D-B29B-43D08F9D75D5}"/>
                </a:ext>
              </a:extLst>
            </p:cNvPr>
            <p:cNvSpPr txBox="1"/>
            <p:nvPr/>
          </p:nvSpPr>
          <p:spPr>
            <a:xfrm>
              <a:off x="5646695"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42255A28-31F5-45A7-B1FD-491A990F919D}"/>
                </a:ext>
              </a:extLst>
            </p:cNvPr>
            <p:cNvSpPr txBox="1"/>
            <p:nvPr/>
          </p:nvSpPr>
          <p:spPr>
            <a:xfrm>
              <a:off x="5888736"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CC461387-462A-424D-8A1A-48579384364E}"/>
                </a:ext>
              </a:extLst>
            </p:cNvPr>
            <p:cNvSpPr txBox="1"/>
            <p:nvPr/>
          </p:nvSpPr>
          <p:spPr>
            <a:xfrm>
              <a:off x="6132838"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9A3627FF-253D-406E-A3A7-D54A29D56EB4}"/>
                </a:ext>
              </a:extLst>
            </p:cNvPr>
            <p:cNvSpPr txBox="1"/>
            <p:nvPr/>
          </p:nvSpPr>
          <p:spPr>
            <a:xfrm>
              <a:off x="6382512"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814058CC-E774-466C-AD91-9ABB50D4C53C}"/>
                </a:ext>
              </a:extLst>
            </p:cNvPr>
            <p:cNvSpPr txBox="1"/>
            <p:nvPr/>
          </p:nvSpPr>
          <p:spPr>
            <a:xfrm>
              <a:off x="662940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C0455BCB-E779-4805-86C3-21EA2BDA3C3E}"/>
                </a:ext>
              </a:extLst>
            </p:cNvPr>
            <p:cNvSpPr txBox="1"/>
            <p:nvPr/>
          </p:nvSpPr>
          <p:spPr>
            <a:xfrm>
              <a:off x="6885432" y="4218604"/>
              <a:ext cx="153888" cy="57163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Cambodia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F28EB1C7-BE4F-4E7C-9AB6-35C5E1B9099E}"/>
                </a:ext>
              </a:extLst>
            </p:cNvPr>
            <p:cNvSpPr txBox="1"/>
            <p:nvPr/>
          </p:nvSpPr>
          <p:spPr>
            <a:xfrm>
              <a:off x="7132320" y="4218604"/>
              <a:ext cx="153888" cy="15392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F255ECBC-7620-476C-A741-7092E42C356D}"/>
                </a:ext>
              </a:extLst>
            </p:cNvPr>
            <p:cNvSpPr txBox="1"/>
            <p:nvPr/>
          </p:nvSpPr>
          <p:spPr>
            <a:xfrm>
              <a:off x="7379208"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6EE5A0B-8F45-4CC9-8599-F33360379ED6}"/>
                </a:ext>
              </a:extLst>
            </p:cNvPr>
            <p:cNvSpPr txBox="1"/>
            <p:nvPr/>
          </p:nvSpPr>
          <p:spPr>
            <a:xfrm>
              <a:off x="7626096"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608792A4-370E-49D8-A1D7-5D17C0E7EC0E}"/>
                </a:ext>
              </a:extLst>
            </p:cNvPr>
            <p:cNvSpPr txBox="1"/>
            <p:nvPr/>
          </p:nvSpPr>
          <p:spPr>
            <a:xfrm>
              <a:off x="7872984"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3388FE04-ED60-4F33-B73A-8A453EC355F9}"/>
                </a:ext>
              </a:extLst>
            </p:cNvPr>
            <p:cNvSpPr txBox="1"/>
            <p:nvPr/>
          </p:nvSpPr>
          <p:spPr>
            <a:xfrm>
              <a:off x="8119872" y="4218604"/>
              <a:ext cx="153888" cy="2850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Togo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D527F17C-B7DA-4426-9625-5EBFC48EEFA5}"/>
                </a:ext>
              </a:extLst>
            </p:cNvPr>
            <p:cNvSpPr txBox="1"/>
            <p:nvPr/>
          </p:nvSpPr>
          <p:spPr>
            <a:xfrm>
              <a:off x="836676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29D350CB-3ED0-449A-A8C6-7153DA21ED05}"/>
                </a:ext>
              </a:extLst>
            </p:cNvPr>
            <p:cNvSpPr txBox="1"/>
            <p:nvPr/>
          </p:nvSpPr>
          <p:spPr>
            <a:xfrm>
              <a:off x="8622792"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38B7815-2C4A-4D49-8DEC-BEF7ACDAC55F}"/>
                </a:ext>
              </a:extLst>
            </p:cNvPr>
            <p:cNvSpPr txBox="1"/>
            <p:nvPr/>
          </p:nvSpPr>
          <p:spPr>
            <a:xfrm>
              <a:off x="8869680" y="4218604"/>
              <a:ext cx="153888" cy="6687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34935C81-D4FE-462D-96E5-56DFAD2FF59E}"/>
                </a:ext>
              </a:extLst>
            </p:cNvPr>
            <p:cNvSpPr txBox="1"/>
            <p:nvPr/>
          </p:nvSpPr>
          <p:spPr>
            <a:xfrm>
              <a:off x="9116568"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5BFC47DD-47B3-42B3-9902-A14DBF22B1EC}"/>
                </a:ext>
              </a:extLst>
            </p:cNvPr>
            <p:cNvSpPr txBox="1"/>
            <p:nvPr/>
          </p:nvSpPr>
          <p:spPr>
            <a:xfrm>
              <a:off x="9363456"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2" name="TextBox 191">
              <a:extLst>
                <a:ext uri="{FF2B5EF4-FFF2-40B4-BE49-F238E27FC236}">
                  <a16:creationId xmlns:a16="http://schemas.microsoft.com/office/drawing/2014/main" id="{9D966743-83F6-4859-A241-D8FBBA887446}"/>
                </a:ext>
              </a:extLst>
            </p:cNvPr>
            <p:cNvSpPr txBox="1"/>
            <p:nvPr/>
          </p:nvSpPr>
          <p:spPr>
            <a:xfrm>
              <a:off x="9610344" y="42186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A1343FC3-7081-40B6-A8E8-6E8BE5334BCB}"/>
                </a:ext>
              </a:extLst>
            </p:cNvPr>
            <p:cNvSpPr txBox="1"/>
            <p:nvPr/>
          </p:nvSpPr>
          <p:spPr>
            <a:xfrm>
              <a:off x="9857232" y="4218604"/>
              <a:ext cx="153888" cy="2994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Chad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7E1D49A-2209-441D-832D-77BA16B17751}"/>
                </a:ext>
              </a:extLst>
            </p:cNvPr>
            <p:cNvSpPr txBox="1"/>
            <p:nvPr/>
          </p:nvSpPr>
          <p:spPr>
            <a:xfrm>
              <a:off x="1010100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97497E78-4AF5-4AC1-B2F2-7D87F30E2E5B}"/>
                </a:ext>
              </a:extLst>
            </p:cNvPr>
            <p:cNvSpPr txBox="1"/>
            <p:nvPr/>
          </p:nvSpPr>
          <p:spPr>
            <a:xfrm>
              <a:off x="10351834" y="4218604"/>
              <a:ext cx="153888" cy="1901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the 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6" name="TextBox 195">
              <a:extLst>
                <a:ext uri="{FF2B5EF4-FFF2-40B4-BE49-F238E27FC236}">
                  <a16:creationId xmlns:a16="http://schemas.microsoft.com/office/drawing/2014/main" id="{43D6768F-D02B-4C7B-A844-783E9724F981}"/>
                </a:ext>
              </a:extLst>
            </p:cNvPr>
            <p:cNvSpPr txBox="1"/>
            <p:nvPr/>
          </p:nvSpPr>
          <p:spPr>
            <a:xfrm>
              <a:off x="10599565"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cxnSp>
          <p:nvCxnSpPr>
            <p:cNvPr id="234" name="Straight Connector 233">
              <a:extLst>
                <a:ext uri="{FF2B5EF4-FFF2-40B4-BE49-F238E27FC236}">
                  <a16:creationId xmlns:a16="http://schemas.microsoft.com/office/drawing/2014/main" id="{4803C05C-201C-4E24-9313-67690E857955}"/>
                </a:ext>
              </a:extLst>
            </p:cNvPr>
            <p:cNvCxnSpPr/>
            <p:nvPr/>
          </p:nvCxnSpPr>
          <p:spPr>
            <a:xfrm>
              <a:off x="1591056" y="4088526"/>
              <a:ext cx="94640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0" name="object 10">
              <a:extLst>
                <a:ext uri="{FF2B5EF4-FFF2-40B4-BE49-F238E27FC236}">
                  <a16:creationId xmlns:a16="http://schemas.microsoft.com/office/drawing/2014/main" id="{891117D5-7439-4F74-80C4-3810C829858D}"/>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77888A41-C702-4BAB-80EE-20DF9BB93A91}"/>
                </a:ext>
              </a:extLst>
            </p:cNvPr>
            <p:cNvSpPr/>
            <p:nvPr/>
          </p:nvSpPr>
          <p:spPr>
            <a:xfrm>
              <a:off x="1692002" y="2497487"/>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Oval 244">
              <a:extLst>
                <a:ext uri="{FF2B5EF4-FFF2-40B4-BE49-F238E27FC236}">
                  <a16:creationId xmlns:a16="http://schemas.microsoft.com/office/drawing/2014/main" id="{FE7328D1-6233-4EF9-A077-7E3570D67F09}"/>
                </a:ext>
              </a:extLst>
            </p:cNvPr>
            <p:cNvSpPr/>
            <p:nvPr/>
          </p:nvSpPr>
          <p:spPr>
            <a:xfrm>
              <a:off x="1948323" y="2590891"/>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Oval 247">
              <a:extLst>
                <a:ext uri="{FF2B5EF4-FFF2-40B4-BE49-F238E27FC236}">
                  <a16:creationId xmlns:a16="http://schemas.microsoft.com/office/drawing/2014/main" id="{F220E8FF-86C2-4962-AFA4-0244CF3CE592}"/>
                </a:ext>
              </a:extLst>
            </p:cNvPr>
            <p:cNvSpPr/>
            <p:nvPr/>
          </p:nvSpPr>
          <p:spPr>
            <a:xfrm>
              <a:off x="2194241" y="2701501"/>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Oval 250">
              <a:extLst>
                <a:ext uri="{FF2B5EF4-FFF2-40B4-BE49-F238E27FC236}">
                  <a16:creationId xmlns:a16="http://schemas.microsoft.com/office/drawing/2014/main" id="{4A69E059-EDAB-4BFF-A8A5-D6489B2416F2}"/>
                </a:ext>
              </a:extLst>
            </p:cNvPr>
            <p:cNvSpPr/>
            <p:nvPr/>
          </p:nvSpPr>
          <p:spPr>
            <a:xfrm>
              <a:off x="2439081" y="273345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Oval 253">
              <a:extLst>
                <a:ext uri="{FF2B5EF4-FFF2-40B4-BE49-F238E27FC236}">
                  <a16:creationId xmlns:a16="http://schemas.microsoft.com/office/drawing/2014/main" id="{B6959687-CD8A-4C6E-AB4E-846356F4C077}"/>
                </a:ext>
              </a:extLst>
            </p:cNvPr>
            <p:cNvSpPr/>
            <p:nvPr/>
          </p:nvSpPr>
          <p:spPr>
            <a:xfrm>
              <a:off x="2692997" y="260318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Oval 256">
              <a:extLst>
                <a:ext uri="{FF2B5EF4-FFF2-40B4-BE49-F238E27FC236}">
                  <a16:creationId xmlns:a16="http://schemas.microsoft.com/office/drawing/2014/main" id="{FF3E9F6A-812E-4DAB-85E9-7E9A5649BF30}"/>
                </a:ext>
              </a:extLst>
            </p:cNvPr>
            <p:cNvSpPr/>
            <p:nvPr/>
          </p:nvSpPr>
          <p:spPr>
            <a:xfrm>
              <a:off x="2942375" y="274328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Oval 259">
              <a:extLst>
                <a:ext uri="{FF2B5EF4-FFF2-40B4-BE49-F238E27FC236}">
                  <a16:creationId xmlns:a16="http://schemas.microsoft.com/office/drawing/2014/main" id="{58BFDBD4-7438-4866-AC98-2DFDD463E022}"/>
                </a:ext>
              </a:extLst>
            </p:cNvPr>
            <p:cNvSpPr/>
            <p:nvPr/>
          </p:nvSpPr>
          <p:spPr>
            <a:xfrm>
              <a:off x="3181378" y="296451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3" name="Oval 262">
              <a:extLst>
                <a:ext uri="{FF2B5EF4-FFF2-40B4-BE49-F238E27FC236}">
                  <a16:creationId xmlns:a16="http://schemas.microsoft.com/office/drawing/2014/main" id="{7F384A94-B1DE-49F3-9226-0C5E1EFF5018}"/>
                </a:ext>
              </a:extLst>
            </p:cNvPr>
            <p:cNvSpPr/>
            <p:nvPr/>
          </p:nvSpPr>
          <p:spPr>
            <a:xfrm>
              <a:off x="3441157" y="280965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C979561A-5C55-40CE-92C8-DC169C19F79B}"/>
                </a:ext>
              </a:extLst>
            </p:cNvPr>
            <p:cNvSpPr/>
            <p:nvPr/>
          </p:nvSpPr>
          <p:spPr>
            <a:xfrm>
              <a:off x="3687072" y="258106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4" name="Oval 293">
              <a:extLst>
                <a:ext uri="{FF2B5EF4-FFF2-40B4-BE49-F238E27FC236}">
                  <a16:creationId xmlns:a16="http://schemas.microsoft.com/office/drawing/2014/main" id="{53A5273D-EDD6-4D65-A21D-83C8E81146D7}"/>
                </a:ext>
              </a:extLst>
            </p:cNvPr>
            <p:cNvSpPr/>
            <p:nvPr/>
          </p:nvSpPr>
          <p:spPr>
            <a:xfrm>
              <a:off x="3930233" y="270150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6A47C42B-B1A1-4CE7-B3CC-6E5A6B213DF5}"/>
                </a:ext>
              </a:extLst>
            </p:cNvPr>
            <p:cNvSpPr/>
            <p:nvPr/>
          </p:nvSpPr>
          <p:spPr>
            <a:xfrm>
              <a:off x="4181792" y="288585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A05E4E6F-CF48-475F-8548-E870AB8249F4}"/>
                </a:ext>
              </a:extLst>
            </p:cNvPr>
            <p:cNvSpPr/>
            <p:nvPr/>
          </p:nvSpPr>
          <p:spPr>
            <a:xfrm>
              <a:off x="4430091" y="290060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5A03B605-227C-462C-8CE6-15B6D263A3C1}"/>
                </a:ext>
              </a:extLst>
            </p:cNvPr>
            <p:cNvSpPr/>
            <p:nvPr/>
          </p:nvSpPr>
          <p:spPr>
            <a:xfrm>
              <a:off x="4674931" y="264988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8CBD045C-CDE5-4B81-8661-02A7FA29F481}"/>
                </a:ext>
              </a:extLst>
            </p:cNvPr>
            <p:cNvSpPr/>
            <p:nvPr/>
          </p:nvSpPr>
          <p:spPr>
            <a:xfrm>
              <a:off x="4928847" y="320048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6DF6F4C3-91D6-4E4E-93F0-6375413386AB}"/>
                </a:ext>
              </a:extLst>
            </p:cNvPr>
            <p:cNvSpPr/>
            <p:nvPr/>
          </p:nvSpPr>
          <p:spPr>
            <a:xfrm>
              <a:off x="5178225" y="288340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2" name="Oval 281">
              <a:extLst>
                <a:ext uri="{FF2B5EF4-FFF2-40B4-BE49-F238E27FC236}">
                  <a16:creationId xmlns:a16="http://schemas.microsoft.com/office/drawing/2014/main" id="{246880C4-A3CC-4390-A977-DEEE005C8EC1}"/>
                </a:ext>
              </a:extLst>
            </p:cNvPr>
            <p:cNvSpPr/>
            <p:nvPr/>
          </p:nvSpPr>
          <p:spPr>
            <a:xfrm>
              <a:off x="5424371" y="312182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0" name="Oval 279">
              <a:extLst>
                <a:ext uri="{FF2B5EF4-FFF2-40B4-BE49-F238E27FC236}">
                  <a16:creationId xmlns:a16="http://schemas.microsoft.com/office/drawing/2014/main" id="{98447012-2BE3-48EE-B56C-3E3796B20F40}"/>
                </a:ext>
              </a:extLst>
            </p:cNvPr>
            <p:cNvSpPr/>
            <p:nvPr/>
          </p:nvSpPr>
          <p:spPr>
            <a:xfrm>
              <a:off x="5674626" y="3370091"/>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8" name="Oval 277">
              <a:extLst>
                <a:ext uri="{FF2B5EF4-FFF2-40B4-BE49-F238E27FC236}">
                  <a16:creationId xmlns:a16="http://schemas.microsoft.com/office/drawing/2014/main" id="{4D887704-A3EA-4BE8-983D-4D2A865BC045}"/>
                </a:ext>
              </a:extLst>
            </p:cNvPr>
            <p:cNvSpPr/>
            <p:nvPr/>
          </p:nvSpPr>
          <p:spPr>
            <a:xfrm>
              <a:off x="5918160" y="309233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4EE1626E-86D6-4377-A529-4A09CCAC4F73}"/>
                </a:ext>
              </a:extLst>
            </p:cNvPr>
            <p:cNvSpPr/>
            <p:nvPr/>
          </p:nvSpPr>
          <p:spPr>
            <a:xfrm>
              <a:off x="6417370" y="29977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F353D101-E7D9-4759-8CD8-05282CD7A1DD}"/>
                </a:ext>
              </a:extLst>
            </p:cNvPr>
            <p:cNvSpPr/>
            <p:nvPr/>
          </p:nvSpPr>
          <p:spPr>
            <a:xfrm>
              <a:off x="6659405" y="31805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5F27CDA6-DE68-4EC8-A074-AC1DC24C75E0}"/>
                </a:ext>
              </a:extLst>
            </p:cNvPr>
            <p:cNvSpPr/>
            <p:nvPr/>
          </p:nvSpPr>
          <p:spPr>
            <a:xfrm>
              <a:off x="6900561" y="29850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EBA4A9D5-BE14-4383-85D6-952977F02AF2}"/>
                </a:ext>
              </a:extLst>
            </p:cNvPr>
            <p:cNvSpPr/>
            <p:nvPr/>
          </p:nvSpPr>
          <p:spPr>
            <a:xfrm>
              <a:off x="7147782" y="30307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4" name="Oval 313">
              <a:extLst>
                <a:ext uri="{FF2B5EF4-FFF2-40B4-BE49-F238E27FC236}">
                  <a16:creationId xmlns:a16="http://schemas.microsoft.com/office/drawing/2014/main" id="{7C8053A8-D85E-4102-870A-B8F274003220}"/>
                </a:ext>
              </a:extLst>
            </p:cNvPr>
            <p:cNvSpPr/>
            <p:nvPr/>
          </p:nvSpPr>
          <p:spPr>
            <a:xfrm>
              <a:off x="7394555" y="32720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2" name="Oval 311">
              <a:extLst>
                <a:ext uri="{FF2B5EF4-FFF2-40B4-BE49-F238E27FC236}">
                  <a16:creationId xmlns:a16="http://schemas.microsoft.com/office/drawing/2014/main" id="{7A0AEB9E-BF3F-4019-8DD6-9BF0AF24068C}"/>
                </a:ext>
              </a:extLst>
            </p:cNvPr>
            <p:cNvSpPr/>
            <p:nvPr/>
          </p:nvSpPr>
          <p:spPr>
            <a:xfrm>
              <a:off x="7651076" y="33329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0" name="Oval 309">
              <a:extLst>
                <a:ext uri="{FF2B5EF4-FFF2-40B4-BE49-F238E27FC236}">
                  <a16:creationId xmlns:a16="http://schemas.microsoft.com/office/drawing/2014/main" id="{19EE4E58-E96D-4CC5-8B89-8160CBA2B5D2}"/>
                </a:ext>
              </a:extLst>
            </p:cNvPr>
            <p:cNvSpPr/>
            <p:nvPr/>
          </p:nvSpPr>
          <p:spPr>
            <a:xfrm>
              <a:off x="7901984" y="32593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8" name="Oval 307">
              <a:extLst>
                <a:ext uri="{FF2B5EF4-FFF2-40B4-BE49-F238E27FC236}">
                  <a16:creationId xmlns:a16="http://schemas.microsoft.com/office/drawing/2014/main" id="{D3BE0C80-735F-4D10-8EDE-62688BA3972A}"/>
                </a:ext>
              </a:extLst>
            </p:cNvPr>
            <p:cNvSpPr/>
            <p:nvPr/>
          </p:nvSpPr>
          <p:spPr>
            <a:xfrm>
              <a:off x="8145096" y="34549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6" name="Oval 305">
              <a:extLst>
                <a:ext uri="{FF2B5EF4-FFF2-40B4-BE49-F238E27FC236}">
                  <a16:creationId xmlns:a16="http://schemas.microsoft.com/office/drawing/2014/main" id="{38F3C6EA-5B52-46B3-A645-51CC4792C25C}"/>
                </a:ext>
              </a:extLst>
            </p:cNvPr>
            <p:cNvSpPr/>
            <p:nvPr/>
          </p:nvSpPr>
          <p:spPr>
            <a:xfrm>
              <a:off x="8391011" y="380034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BBE2A02E-73F2-4ED8-99BD-FC02C41DBDB8}"/>
                </a:ext>
              </a:extLst>
            </p:cNvPr>
            <p:cNvSpPr/>
            <p:nvPr/>
          </p:nvSpPr>
          <p:spPr>
            <a:xfrm>
              <a:off x="8641002" y="28783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DA5AF47E-1653-408D-A3F2-C1E72C19C7FA}"/>
                </a:ext>
              </a:extLst>
            </p:cNvPr>
            <p:cNvSpPr/>
            <p:nvPr/>
          </p:nvSpPr>
          <p:spPr>
            <a:xfrm>
              <a:off x="8894942" y="31374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32C95F31-C7C3-478C-B073-9E56903CDE15}"/>
                </a:ext>
              </a:extLst>
            </p:cNvPr>
            <p:cNvSpPr/>
            <p:nvPr/>
          </p:nvSpPr>
          <p:spPr>
            <a:xfrm>
              <a:off x="9136098" y="355396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0F995DB8-1792-4CFF-9C29-FE0B13695ACB}"/>
                </a:ext>
              </a:extLst>
            </p:cNvPr>
            <p:cNvSpPr/>
            <p:nvPr/>
          </p:nvSpPr>
          <p:spPr>
            <a:xfrm>
              <a:off x="9388081" y="35184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D8630798-569A-4418-B59F-A01648A78BFE}"/>
                </a:ext>
              </a:extLst>
            </p:cNvPr>
            <p:cNvSpPr/>
            <p:nvPr/>
          </p:nvSpPr>
          <p:spPr>
            <a:xfrm>
              <a:off x="9637235" y="327964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43406F65-6927-42B6-8D9F-CF2225107F2C}"/>
                </a:ext>
              </a:extLst>
            </p:cNvPr>
            <p:cNvSpPr/>
            <p:nvPr/>
          </p:nvSpPr>
          <p:spPr>
            <a:xfrm>
              <a:off x="9884232" y="373684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B7FFC8C2-B25A-4276-ACD1-04068F8A5A36}"/>
                </a:ext>
              </a:extLst>
            </p:cNvPr>
            <p:cNvSpPr/>
            <p:nvPr/>
          </p:nvSpPr>
          <p:spPr>
            <a:xfrm>
              <a:off x="10135140" y="35488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721ADD00-9C8A-463F-B3AD-DA62D4808EC2}"/>
                </a:ext>
              </a:extLst>
            </p:cNvPr>
            <p:cNvSpPr/>
            <p:nvPr/>
          </p:nvSpPr>
          <p:spPr>
            <a:xfrm>
              <a:off x="10387776" y="380542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41EB094E-3660-433C-85EE-1B88062F4A54}"/>
                </a:ext>
              </a:extLst>
            </p:cNvPr>
            <p:cNvSpPr/>
            <p:nvPr/>
          </p:nvSpPr>
          <p:spPr>
            <a:xfrm>
              <a:off x="10626548" y="33533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DDDCFE06-04B0-4353-928A-6725D332E899}"/>
                </a:ext>
              </a:extLst>
            </p:cNvPr>
            <p:cNvSpPr/>
            <p:nvPr/>
          </p:nvSpPr>
          <p:spPr>
            <a:xfrm>
              <a:off x="6168047" y="341679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36064462-F4DE-4717-825D-4BAE627ECB60}"/>
                </a:ext>
              </a:extLst>
            </p:cNvPr>
            <p:cNvSpPr/>
            <p:nvPr/>
          </p:nvSpPr>
          <p:spPr>
            <a:xfrm>
              <a:off x="10862527" y="39171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FD4F4C67-7EB2-43A1-8607-A675D9A5FCE3}"/>
                </a:ext>
              </a:extLst>
            </p:cNvPr>
            <p:cNvGrpSpPr/>
            <p:nvPr/>
          </p:nvGrpSpPr>
          <p:grpSpPr>
            <a:xfrm>
              <a:off x="1700784" y="2476906"/>
              <a:ext cx="9280253" cy="1544417"/>
              <a:chOff x="1692002" y="2476906"/>
              <a:chExt cx="9280253" cy="1544417"/>
            </a:xfrm>
          </p:grpSpPr>
          <p:sp>
            <p:nvSpPr>
              <p:cNvPr id="9" name="Oval 8">
                <a:extLst>
                  <a:ext uri="{FF2B5EF4-FFF2-40B4-BE49-F238E27FC236}">
                    <a16:creationId xmlns:a16="http://schemas.microsoft.com/office/drawing/2014/main" id="{8E50C2D2-0B1E-4967-AA39-61CEF8EC354A}"/>
                  </a:ext>
                </a:extLst>
              </p:cNvPr>
              <p:cNvSpPr/>
              <p:nvPr/>
            </p:nvSpPr>
            <p:spPr>
              <a:xfrm>
                <a:off x="1692002" y="247690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Oval 245">
                <a:extLst>
                  <a:ext uri="{FF2B5EF4-FFF2-40B4-BE49-F238E27FC236}">
                    <a16:creationId xmlns:a16="http://schemas.microsoft.com/office/drawing/2014/main" id="{B957E34A-5898-459A-97DC-38A2D1DD7ABF}"/>
                  </a:ext>
                </a:extLst>
              </p:cNvPr>
              <p:cNvSpPr/>
              <p:nvPr/>
            </p:nvSpPr>
            <p:spPr>
              <a:xfrm>
                <a:off x="1948323" y="247690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Oval 248">
                <a:extLst>
                  <a:ext uri="{FF2B5EF4-FFF2-40B4-BE49-F238E27FC236}">
                    <a16:creationId xmlns:a16="http://schemas.microsoft.com/office/drawing/2014/main" id="{E58E897B-EE8A-40F8-B218-4ED84D3A1558}"/>
                  </a:ext>
                </a:extLst>
              </p:cNvPr>
              <p:cNvSpPr/>
              <p:nvPr/>
            </p:nvSpPr>
            <p:spPr>
              <a:xfrm>
                <a:off x="2194241" y="256047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Oval 251">
                <a:extLst>
                  <a:ext uri="{FF2B5EF4-FFF2-40B4-BE49-F238E27FC236}">
                    <a16:creationId xmlns:a16="http://schemas.microsoft.com/office/drawing/2014/main" id="{F30C7191-C580-482B-9B93-B092DA3FB109}"/>
                  </a:ext>
                </a:extLst>
              </p:cNvPr>
              <p:cNvSpPr/>
              <p:nvPr/>
            </p:nvSpPr>
            <p:spPr>
              <a:xfrm>
                <a:off x="2439081" y="258260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Oval 254">
                <a:extLst>
                  <a:ext uri="{FF2B5EF4-FFF2-40B4-BE49-F238E27FC236}">
                    <a16:creationId xmlns:a16="http://schemas.microsoft.com/office/drawing/2014/main" id="{756916C3-FE57-4857-AEC9-8C8664469EC8}"/>
                  </a:ext>
                </a:extLst>
              </p:cNvPr>
              <p:cNvSpPr/>
              <p:nvPr/>
            </p:nvSpPr>
            <p:spPr>
              <a:xfrm>
                <a:off x="2692997" y="259734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Oval 257">
                <a:extLst>
                  <a:ext uri="{FF2B5EF4-FFF2-40B4-BE49-F238E27FC236}">
                    <a16:creationId xmlns:a16="http://schemas.microsoft.com/office/drawing/2014/main" id="{0F4CDE5F-99EB-4BD1-A3BE-2B199E744634}"/>
                  </a:ext>
                </a:extLst>
              </p:cNvPr>
              <p:cNvSpPr/>
              <p:nvPr/>
            </p:nvSpPr>
            <p:spPr>
              <a:xfrm>
                <a:off x="2942375" y="259734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Oval 260">
                <a:extLst>
                  <a:ext uri="{FF2B5EF4-FFF2-40B4-BE49-F238E27FC236}">
                    <a16:creationId xmlns:a16="http://schemas.microsoft.com/office/drawing/2014/main" id="{FDB65596-3FC2-412C-A420-4EBDE99E5AE4}"/>
                  </a:ext>
                </a:extLst>
              </p:cNvPr>
              <p:cNvSpPr/>
              <p:nvPr/>
            </p:nvSpPr>
            <p:spPr>
              <a:xfrm>
                <a:off x="3181378" y="265879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Oval 263">
                <a:extLst>
                  <a:ext uri="{FF2B5EF4-FFF2-40B4-BE49-F238E27FC236}">
                    <a16:creationId xmlns:a16="http://schemas.microsoft.com/office/drawing/2014/main" id="{77593B75-E39F-4647-A597-50A668A9E482}"/>
                  </a:ext>
                </a:extLst>
              </p:cNvPr>
              <p:cNvSpPr/>
              <p:nvPr/>
            </p:nvSpPr>
            <p:spPr>
              <a:xfrm>
                <a:off x="3441157" y="267108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C9E8F2B7-F9F5-42A4-B175-51478E2D9640}"/>
                  </a:ext>
                </a:extLst>
              </p:cNvPr>
              <p:cNvSpPr/>
              <p:nvPr/>
            </p:nvSpPr>
            <p:spPr>
              <a:xfrm>
                <a:off x="3687072" y="268337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5" name="Oval 294">
                <a:extLst>
                  <a:ext uri="{FF2B5EF4-FFF2-40B4-BE49-F238E27FC236}">
                    <a16:creationId xmlns:a16="http://schemas.microsoft.com/office/drawing/2014/main" id="{EEA0F046-DA60-4B85-9DF2-4EBD344790A7}"/>
                  </a:ext>
                </a:extLst>
              </p:cNvPr>
              <p:cNvSpPr/>
              <p:nvPr/>
            </p:nvSpPr>
            <p:spPr>
              <a:xfrm>
                <a:off x="3930233" y="270304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Oval 292">
                <a:extLst>
                  <a:ext uri="{FF2B5EF4-FFF2-40B4-BE49-F238E27FC236}">
                    <a16:creationId xmlns:a16="http://schemas.microsoft.com/office/drawing/2014/main" id="{B0589EE0-D920-4192-9D1C-07256C9D6D0F}"/>
                  </a:ext>
                </a:extLst>
              </p:cNvPr>
              <p:cNvSpPr/>
              <p:nvPr/>
            </p:nvSpPr>
            <p:spPr>
              <a:xfrm>
                <a:off x="4181792" y="274728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CC4A30DA-DE78-4665-9D94-791714002D45}"/>
                  </a:ext>
                </a:extLst>
              </p:cNvPr>
              <p:cNvSpPr/>
              <p:nvPr/>
            </p:nvSpPr>
            <p:spPr>
              <a:xfrm>
                <a:off x="4430091" y="276940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99801059-D023-4105-A8CB-8E2D2C5B269A}"/>
                  </a:ext>
                </a:extLst>
              </p:cNvPr>
              <p:cNvSpPr/>
              <p:nvPr/>
            </p:nvSpPr>
            <p:spPr>
              <a:xfrm>
                <a:off x="4674931" y="279398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4E5E7B99-E492-4918-978C-C9F5DBED641F}"/>
                  </a:ext>
                </a:extLst>
              </p:cNvPr>
              <p:cNvSpPr/>
              <p:nvPr/>
            </p:nvSpPr>
            <p:spPr>
              <a:xfrm>
                <a:off x="4928847" y="280382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C7D36966-D440-4A3D-AF9B-97678EEED905}"/>
                  </a:ext>
                </a:extLst>
              </p:cNvPr>
              <p:cNvSpPr/>
              <p:nvPr/>
            </p:nvSpPr>
            <p:spPr>
              <a:xfrm>
                <a:off x="5178225" y="285052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F0A25638-A277-4D19-AB91-02FB5190C4BA}"/>
                  </a:ext>
                </a:extLst>
              </p:cNvPr>
              <p:cNvSpPr/>
              <p:nvPr/>
            </p:nvSpPr>
            <p:spPr>
              <a:xfrm>
                <a:off x="5424371" y="292180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1" name="Oval 280">
                <a:extLst>
                  <a:ext uri="{FF2B5EF4-FFF2-40B4-BE49-F238E27FC236}">
                    <a16:creationId xmlns:a16="http://schemas.microsoft.com/office/drawing/2014/main" id="{F098DDD9-A769-4DEC-927D-EF338A48F689}"/>
                  </a:ext>
                </a:extLst>
              </p:cNvPr>
              <p:cNvSpPr/>
              <p:nvPr/>
            </p:nvSpPr>
            <p:spPr>
              <a:xfrm>
                <a:off x="5674626" y="292180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Oval 278">
                <a:extLst>
                  <a:ext uri="{FF2B5EF4-FFF2-40B4-BE49-F238E27FC236}">
                    <a16:creationId xmlns:a16="http://schemas.microsoft.com/office/drawing/2014/main" id="{49034620-1AC0-4D31-B13F-08354FC591D3}"/>
                  </a:ext>
                </a:extLst>
              </p:cNvPr>
              <p:cNvSpPr/>
              <p:nvPr/>
            </p:nvSpPr>
            <p:spPr>
              <a:xfrm>
                <a:off x="5918160" y="293901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F2DB2B28-D395-4A26-8587-592B73B11283}"/>
                  </a:ext>
                </a:extLst>
              </p:cNvPr>
              <p:cNvSpPr/>
              <p:nvPr/>
            </p:nvSpPr>
            <p:spPr>
              <a:xfrm>
                <a:off x="6417370" y="30276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DC05428E-9914-48C9-BB43-8F84B12E2A0E}"/>
                  </a:ext>
                </a:extLst>
              </p:cNvPr>
              <p:cNvSpPr/>
              <p:nvPr/>
            </p:nvSpPr>
            <p:spPr>
              <a:xfrm>
                <a:off x="6659405" y="305561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FB0D4365-F966-435F-A5F2-0F63284A8AE5}"/>
                  </a:ext>
                </a:extLst>
              </p:cNvPr>
              <p:cNvSpPr/>
              <p:nvPr/>
            </p:nvSpPr>
            <p:spPr>
              <a:xfrm>
                <a:off x="6900561" y="30733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BD22D78F-4AEA-49C5-B4BE-E13EC511AF90}"/>
                  </a:ext>
                </a:extLst>
              </p:cNvPr>
              <p:cNvSpPr/>
              <p:nvPr/>
            </p:nvSpPr>
            <p:spPr>
              <a:xfrm>
                <a:off x="7147782" y="308101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5" name="Oval 314">
                <a:extLst>
                  <a:ext uri="{FF2B5EF4-FFF2-40B4-BE49-F238E27FC236}">
                    <a16:creationId xmlns:a16="http://schemas.microsoft.com/office/drawing/2014/main" id="{383865EF-43FF-4EDC-87EE-D5C0C0F9DA0C}"/>
                  </a:ext>
                </a:extLst>
              </p:cNvPr>
              <p:cNvSpPr/>
              <p:nvPr/>
            </p:nvSpPr>
            <p:spPr>
              <a:xfrm>
                <a:off x="7394555" y="308101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3" name="Oval 312">
                <a:extLst>
                  <a:ext uri="{FF2B5EF4-FFF2-40B4-BE49-F238E27FC236}">
                    <a16:creationId xmlns:a16="http://schemas.microsoft.com/office/drawing/2014/main" id="{DB39188E-9953-4CB1-8A97-88296574C641}"/>
                  </a:ext>
                </a:extLst>
              </p:cNvPr>
              <p:cNvSpPr/>
              <p:nvPr/>
            </p:nvSpPr>
            <p:spPr>
              <a:xfrm>
                <a:off x="7651076" y="31292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1" name="Oval 310">
                <a:extLst>
                  <a:ext uri="{FF2B5EF4-FFF2-40B4-BE49-F238E27FC236}">
                    <a16:creationId xmlns:a16="http://schemas.microsoft.com/office/drawing/2014/main" id="{5EAE44C2-5B0C-4EA2-8712-98B6568DFE66}"/>
                  </a:ext>
                </a:extLst>
              </p:cNvPr>
              <p:cNvSpPr/>
              <p:nvPr/>
            </p:nvSpPr>
            <p:spPr>
              <a:xfrm>
                <a:off x="7901984" y="31749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9" name="Oval 308">
                <a:extLst>
                  <a:ext uri="{FF2B5EF4-FFF2-40B4-BE49-F238E27FC236}">
                    <a16:creationId xmlns:a16="http://schemas.microsoft.com/office/drawing/2014/main" id="{84BDF150-587D-433E-9BCA-3E4EE3E2334D}"/>
                  </a:ext>
                </a:extLst>
              </p:cNvPr>
              <p:cNvSpPr/>
              <p:nvPr/>
            </p:nvSpPr>
            <p:spPr>
              <a:xfrm>
                <a:off x="8145096" y="31800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7" name="Oval 306">
                <a:extLst>
                  <a:ext uri="{FF2B5EF4-FFF2-40B4-BE49-F238E27FC236}">
                    <a16:creationId xmlns:a16="http://schemas.microsoft.com/office/drawing/2014/main" id="{110F4C6C-2D5A-4F64-BA76-34B87CE5D3A4}"/>
                  </a:ext>
                </a:extLst>
              </p:cNvPr>
              <p:cNvSpPr/>
              <p:nvPr/>
            </p:nvSpPr>
            <p:spPr>
              <a:xfrm>
                <a:off x="8391011" y="31851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1F7A1DB0-254D-451F-8CE6-E8C82505F631}"/>
                  </a:ext>
                </a:extLst>
              </p:cNvPr>
              <p:cNvSpPr/>
              <p:nvPr/>
            </p:nvSpPr>
            <p:spPr>
              <a:xfrm>
                <a:off x="8641002" y="32257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EF265A7D-D8E0-4813-BA00-57B8CD8959AD}"/>
                  </a:ext>
                </a:extLst>
              </p:cNvPr>
              <p:cNvSpPr/>
              <p:nvPr/>
            </p:nvSpPr>
            <p:spPr>
              <a:xfrm>
                <a:off x="8894942" y="32359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D8C35219-F8F2-4F2B-B7E8-89C3983E8D1E}"/>
                  </a:ext>
                </a:extLst>
              </p:cNvPr>
              <p:cNvSpPr/>
              <p:nvPr/>
            </p:nvSpPr>
            <p:spPr>
              <a:xfrm>
                <a:off x="9136098" y="32816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D00C9FA-E043-4928-A2F7-8A8E57BE2244}"/>
                  </a:ext>
                </a:extLst>
              </p:cNvPr>
              <p:cNvSpPr/>
              <p:nvPr/>
            </p:nvSpPr>
            <p:spPr>
              <a:xfrm>
                <a:off x="9388081" y="32892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7BF4266B-371D-4C9C-9124-9FF5BADEE1E2}"/>
                  </a:ext>
                </a:extLst>
              </p:cNvPr>
              <p:cNvSpPr/>
              <p:nvPr/>
            </p:nvSpPr>
            <p:spPr>
              <a:xfrm>
                <a:off x="9637235" y="33019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FDDFBF73-C6F9-49BA-BDB6-341912BF70F1}"/>
                  </a:ext>
                </a:extLst>
              </p:cNvPr>
              <p:cNvSpPr/>
              <p:nvPr/>
            </p:nvSpPr>
            <p:spPr>
              <a:xfrm>
                <a:off x="9884232" y="33451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B1707B5F-3BEF-44EE-BD35-E0A2D2EEAED2}"/>
                  </a:ext>
                </a:extLst>
              </p:cNvPr>
              <p:cNvSpPr/>
              <p:nvPr/>
            </p:nvSpPr>
            <p:spPr>
              <a:xfrm>
                <a:off x="10135140" y="33781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966F4DD8-DC56-4241-B4B8-1FBAE234C460}"/>
                  </a:ext>
                </a:extLst>
              </p:cNvPr>
              <p:cNvSpPr/>
              <p:nvPr/>
            </p:nvSpPr>
            <p:spPr>
              <a:xfrm>
                <a:off x="10387776" y="35610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B5994B71-62DB-4DED-87CA-462B1B5015EA}"/>
                  </a:ext>
                </a:extLst>
              </p:cNvPr>
              <p:cNvSpPr/>
              <p:nvPr/>
            </p:nvSpPr>
            <p:spPr>
              <a:xfrm>
                <a:off x="10626548" y="357377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6DDF41A3-7F06-44D7-A1EA-E5BAC4FF087E}"/>
                  </a:ext>
                </a:extLst>
              </p:cNvPr>
              <p:cNvSpPr/>
              <p:nvPr/>
            </p:nvSpPr>
            <p:spPr>
              <a:xfrm>
                <a:off x="6168047" y="299554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E13C3A8B-D3CD-43BF-B34C-51690BDAE940}"/>
                  </a:ext>
                </a:extLst>
              </p:cNvPr>
              <p:cNvSpPr/>
              <p:nvPr/>
            </p:nvSpPr>
            <p:spPr>
              <a:xfrm>
                <a:off x="10862527" y="39115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62" name="TextBox 361">
              <a:extLst>
                <a:ext uri="{FF2B5EF4-FFF2-40B4-BE49-F238E27FC236}">
                  <a16:creationId xmlns:a16="http://schemas.microsoft.com/office/drawing/2014/main" id="{22D57597-D757-4A63-914C-182C675335F9}"/>
                </a:ext>
              </a:extLst>
            </p:cNvPr>
            <p:cNvSpPr txBox="1"/>
            <p:nvPr/>
          </p:nvSpPr>
          <p:spPr>
            <a:xfrm>
              <a:off x="10844784" y="4215384"/>
              <a:ext cx="153888" cy="42479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22C16597-7EE3-450E-921A-AC615C1C9842}"/>
                </a:ext>
              </a:extLst>
            </p:cNvPr>
            <p:cNvSpPr/>
            <p:nvPr/>
          </p:nvSpPr>
          <p:spPr>
            <a:xfrm>
              <a:off x="1152508" y="5713220"/>
              <a:ext cx="128016" cy="128016"/>
            </a:xfrm>
            <a:prstGeom prst="ellipse">
              <a:avLst/>
            </a:prstGeom>
            <a:solidFill>
              <a:srgbClr val="D8D08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88E3C87C-46B6-4F31-A6F2-276D6C2EB37C}"/>
                </a:ext>
              </a:extLst>
            </p:cNvPr>
            <p:cNvSpPr txBox="1"/>
            <p:nvPr/>
          </p:nvSpPr>
          <p:spPr>
            <a:xfrm>
              <a:off x="1280160" y="5637930"/>
              <a:ext cx="2460930"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Secondary education or higher</a:t>
              </a:r>
            </a:p>
          </p:txBody>
        </p:sp>
        <p:sp>
          <p:nvSpPr>
            <p:cNvPr id="12" name="TextBox 11">
              <a:extLst>
                <a:ext uri="{FF2B5EF4-FFF2-40B4-BE49-F238E27FC236}">
                  <a16:creationId xmlns:a16="http://schemas.microsoft.com/office/drawing/2014/main" id="{5733AD39-44BF-4A74-AE45-DC0456CF2628}"/>
                </a:ext>
              </a:extLst>
            </p:cNvPr>
            <p:cNvSpPr txBox="1"/>
            <p:nvPr/>
          </p:nvSpPr>
          <p:spPr>
            <a:xfrm>
              <a:off x="1280160" y="5394960"/>
              <a:ext cx="3092513"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No education or primary education only</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Oval 12">
              <a:extLst>
                <a:ext uri="{FF2B5EF4-FFF2-40B4-BE49-F238E27FC236}">
                  <a16:creationId xmlns:a16="http://schemas.microsoft.com/office/drawing/2014/main" id="{CD11CC7B-9057-4183-BEEC-5F1993F60654}"/>
                </a:ext>
              </a:extLst>
            </p:cNvPr>
            <p:cNvSpPr/>
            <p:nvPr/>
          </p:nvSpPr>
          <p:spPr>
            <a:xfrm>
              <a:off x="1152508" y="547025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97375055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by place of residence, countries with available data, 2014–2018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083E8F02-9474-4CC7-A368-F21D379A6721}"/>
              </a:ext>
            </a:extLst>
          </p:cNvPr>
          <p:cNvGrpSpPr/>
          <p:nvPr/>
        </p:nvGrpSpPr>
        <p:grpSpPr>
          <a:xfrm>
            <a:off x="457199" y="2148840"/>
            <a:ext cx="10597897" cy="4405848"/>
            <a:chOff x="457199" y="2148840"/>
            <a:chExt cx="10597897" cy="4405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Demographic and Health Surveys, 2014–2018. </a:t>
              </a:r>
            </a:p>
          </p:txBody>
        </p:sp>
        <p:sp>
          <p:nvSpPr>
            <p:cNvPr id="138" name="TextBox 137">
              <a:extLst>
                <a:ext uri="{FF2B5EF4-FFF2-40B4-BE49-F238E27FC236}">
                  <a16:creationId xmlns:a16="http://schemas.microsoft.com/office/drawing/2014/main" id="{BDF4FCB9-DF14-4BFC-BF52-DFED5D2E3AD0}"/>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9" name="Straight Connector 138">
              <a:extLst>
                <a:ext uri="{FF2B5EF4-FFF2-40B4-BE49-F238E27FC236}">
                  <a16:creationId xmlns:a16="http://schemas.microsoft.com/office/drawing/2014/main" id="{1D6696ED-39B4-4ABE-90A4-819190E0173B}"/>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11FFA6-BB52-4387-B26B-46B897BA0354}"/>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B811F5F-CE3D-4DB4-8028-6DB353811064}"/>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FE68FD5-4E68-46CF-BDCC-935BE67066D1}"/>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06AFA5-FE51-4F9F-8CA6-409ACB5F06A9}"/>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040478E-3A07-4845-8D1C-2ECF13A556AF}"/>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FAF1AB-8DAD-4B63-90B0-3BDC2FB6A1CE}"/>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818B070-50F8-40F6-9AFA-A0B23A6C9D19}"/>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3E923DD9-8159-49BB-A300-60E217F8B26A}"/>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8F669367-DBE6-4D96-B81D-A8C9B8217459}"/>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F0FC3643-B730-454B-98FC-5E5B9BC6DB01}"/>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9AA0D8A7-F5F2-4072-B3B7-EB405E0D0EEC}"/>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E385BD1-FFF6-4AAF-9974-ADABDA406F75}"/>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937318E-658C-4ADA-B5BA-B2AD3A5A7D73}"/>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319F68EF-1EA1-4F63-9712-9272339C7D93}"/>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15ECDCF4-F13F-4224-8BD6-64BBF15666A3}"/>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0C425D13-9B0C-4A0A-860A-A82EE5CB7C41}"/>
                </a:ext>
              </a:extLst>
            </p:cNvPr>
            <p:cNvSpPr txBox="1"/>
            <p:nvPr/>
          </p:nvSpPr>
          <p:spPr>
            <a:xfrm>
              <a:off x="1663002" y="4216542"/>
              <a:ext cx="153888" cy="5402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BE14CF7D-4CF6-4AFB-B075-AE70744E67B1}"/>
                </a:ext>
              </a:extLst>
            </p:cNvPr>
            <p:cNvSpPr txBox="1"/>
            <p:nvPr/>
          </p:nvSpPr>
          <p:spPr>
            <a:xfrm>
              <a:off x="1911579" y="4216542"/>
              <a:ext cx="153888" cy="58990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DE81CA3C-F789-413D-8C70-6BA909B56763}"/>
                </a:ext>
              </a:extLst>
            </p:cNvPr>
            <p:cNvSpPr txBox="1"/>
            <p:nvPr/>
          </p:nvSpPr>
          <p:spPr>
            <a:xfrm>
              <a:off x="2161513" y="4218604"/>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6F6C78AA-DE38-4F40-83AD-42955724098C}"/>
                </a:ext>
              </a:extLst>
            </p:cNvPr>
            <p:cNvSpPr txBox="1"/>
            <p:nvPr/>
          </p:nvSpPr>
          <p:spPr>
            <a:xfrm>
              <a:off x="241401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Egypt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8BF711A3-D2BB-4201-8FC6-E4128EF1F6F0}"/>
                </a:ext>
              </a:extLst>
            </p:cNvPr>
            <p:cNvSpPr txBox="1"/>
            <p:nvPr/>
          </p:nvSpPr>
          <p:spPr>
            <a:xfrm>
              <a:off x="2660904"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BFBE19A8-86BE-4343-B760-D10FC54FF232}"/>
                </a:ext>
              </a:extLst>
            </p:cNvPr>
            <p:cNvSpPr txBox="1"/>
            <p:nvPr/>
          </p:nvSpPr>
          <p:spPr>
            <a:xfrm>
              <a:off x="2907792"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255B92F7-7CF0-429C-B020-091684A5A6A1}"/>
                </a:ext>
              </a:extLst>
            </p:cNvPr>
            <p:cNvSpPr txBox="1"/>
            <p:nvPr/>
          </p:nvSpPr>
          <p:spPr>
            <a:xfrm>
              <a:off x="3154680"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69F9DB25-49E1-4E8E-82E4-F6BA3FC7FD92}"/>
                </a:ext>
              </a:extLst>
            </p:cNvPr>
            <p:cNvSpPr txBox="1"/>
            <p:nvPr/>
          </p:nvSpPr>
          <p:spPr>
            <a:xfrm>
              <a:off x="3401568" y="4218604"/>
              <a:ext cx="153888" cy="3542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74A55A78-C20B-4081-A492-4648A6166955}"/>
                </a:ext>
              </a:extLst>
            </p:cNvPr>
            <p:cNvSpPr txBox="1"/>
            <p:nvPr/>
          </p:nvSpPr>
          <p:spPr>
            <a:xfrm>
              <a:off x="3654706"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9EBDA76E-10D8-4125-85D7-2F13E59784C9}"/>
                </a:ext>
              </a:extLst>
            </p:cNvPr>
            <p:cNvSpPr txBox="1"/>
            <p:nvPr/>
          </p:nvSpPr>
          <p:spPr>
            <a:xfrm>
              <a:off x="3904488"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36AB5241-8042-4E1A-8688-9BB72AC81C65}"/>
                </a:ext>
              </a:extLst>
            </p:cNvPr>
            <p:cNvSpPr txBox="1"/>
            <p:nvPr/>
          </p:nvSpPr>
          <p:spPr>
            <a:xfrm>
              <a:off x="4151376"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DF325B46-5A48-4DCE-9876-0B7FDF3477B9}"/>
                </a:ext>
              </a:extLst>
            </p:cNvPr>
            <p:cNvSpPr txBox="1"/>
            <p:nvPr/>
          </p:nvSpPr>
          <p:spPr>
            <a:xfrm>
              <a:off x="4400856" y="4218604"/>
              <a:ext cx="153888" cy="61202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Guatemala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B066BCAC-3B95-4E2C-8FD6-BDAA3EFEFC1D}"/>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E4470D93-D1AB-4932-9CED-946184B4779E}"/>
                </a:ext>
              </a:extLst>
            </p:cNvPr>
            <p:cNvSpPr txBox="1"/>
            <p:nvPr/>
          </p:nvSpPr>
          <p:spPr>
            <a:xfrm>
              <a:off x="489204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38217A72-676A-4CAA-A52B-D968549F16CC}"/>
                </a:ext>
              </a:extLst>
            </p:cNvPr>
            <p:cNvSpPr txBox="1"/>
            <p:nvPr/>
          </p:nvSpPr>
          <p:spPr>
            <a:xfrm>
              <a:off x="5148072" y="4218604"/>
              <a:ext cx="153888" cy="46038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28449C9A-F4C0-4326-A924-C2FB7AC5DB13}"/>
                </a:ext>
              </a:extLst>
            </p:cNvPr>
            <p:cNvSpPr txBox="1"/>
            <p:nvPr/>
          </p:nvSpPr>
          <p:spPr>
            <a:xfrm>
              <a:off x="539496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490DCC57-42EC-4F0D-B29B-43D08F9D75D5}"/>
                </a:ext>
              </a:extLst>
            </p:cNvPr>
            <p:cNvSpPr txBox="1"/>
            <p:nvPr/>
          </p:nvSpPr>
          <p:spPr>
            <a:xfrm>
              <a:off x="5646695"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42255A28-31F5-45A7-B1FD-491A990F919D}"/>
                </a:ext>
              </a:extLst>
            </p:cNvPr>
            <p:cNvSpPr txBox="1"/>
            <p:nvPr/>
          </p:nvSpPr>
          <p:spPr>
            <a:xfrm>
              <a:off x="5888736"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CC461387-462A-424D-8A1A-48579384364E}"/>
                </a:ext>
              </a:extLst>
            </p:cNvPr>
            <p:cNvSpPr txBox="1"/>
            <p:nvPr/>
          </p:nvSpPr>
          <p:spPr>
            <a:xfrm>
              <a:off x="6132838"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9A3627FF-253D-406E-A3A7-D54A29D56EB4}"/>
                </a:ext>
              </a:extLst>
            </p:cNvPr>
            <p:cNvSpPr txBox="1"/>
            <p:nvPr/>
          </p:nvSpPr>
          <p:spPr>
            <a:xfrm>
              <a:off x="6382512"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814058CC-E774-466C-AD91-9ABB50D4C53C}"/>
                </a:ext>
              </a:extLst>
            </p:cNvPr>
            <p:cNvSpPr txBox="1"/>
            <p:nvPr/>
          </p:nvSpPr>
          <p:spPr>
            <a:xfrm>
              <a:off x="6629400"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United Republic of Tanzania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C0455BCB-E779-4805-86C3-21EA2BDA3C3E}"/>
                </a:ext>
              </a:extLst>
            </p:cNvPr>
            <p:cNvSpPr txBox="1"/>
            <p:nvPr/>
          </p:nvSpPr>
          <p:spPr>
            <a:xfrm>
              <a:off x="6885432"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F28EB1C7-BE4F-4E7C-9AB6-35C5E1B9099E}"/>
                </a:ext>
              </a:extLst>
            </p:cNvPr>
            <p:cNvSpPr txBox="1"/>
            <p:nvPr/>
          </p:nvSpPr>
          <p:spPr>
            <a:xfrm>
              <a:off x="713232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F255ECBC-7620-476C-A741-7092E42C356D}"/>
                </a:ext>
              </a:extLst>
            </p:cNvPr>
            <p:cNvSpPr txBox="1"/>
            <p:nvPr/>
          </p:nvSpPr>
          <p:spPr>
            <a:xfrm>
              <a:off x="7379208"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6EE5A0B-8F45-4CC9-8599-F33360379ED6}"/>
                </a:ext>
              </a:extLst>
            </p:cNvPr>
            <p:cNvSpPr txBox="1"/>
            <p:nvPr/>
          </p:nvSpPr>
          <p:spPr>
            <a:xfrm>
              <a:off x="7626096"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608792A4-370E-49D8-A1D7-5D17C0E7EC0E}"/>
                </a:ext>
              </a:extLst>
            </p:cNvPr>
            <p:cNvSpPr txBox="1"/>
            <p:nvPr/>
          </p:nvSpPr>
          <p:spPr>
            <a:xfrm>
              <a:off x="7872984"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3388FE04-ED60-4F33-B73A-8A453EC355F9}"/>
                </a:ext>
              </a:extLst>
            </p:cNvPr>
            <p:cNvSpPr txBox="1"/>
            <p:nvPr/>
          </p:nvSpPr>
          <p:spPr>
            <a:xfrm>
              <a:off x="8119872" y="4218604"/>
              <a:ext cx="153888" cy="57163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Cambodia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D527F17C-B7DA-4426-9625-5EBFC48EEFA5}"/>
                </a:ext>
              </a:extLst>
            </p:cNvPr>
            <p:cNvSpPr txBox="1"/>
            <p:nvPr/>
          </p:nvSpPr>
          <p:spPr>
            <a:xfrm>
              <a:off x="836676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29D350CB-3ED0-449A-A8C6-7153DA21ED05}"/>
                </a:ext>
              </a:extLst>
            </p:cNvPr>
            <p:cNvSpPr txBox="1"/>
            <p:nvPr/>
          </p:nvSpPr>
          <p:spPr>
            <a:xfrm>
              <a:off x="8622792" y="4218604"/>
              <a:ext cx="153888" cy="6687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38B7815-2C4A-4D49-8DEC-BEF7ACDAC55F}"/>
                </a:ext>
              </a:extLst>
            </p:cNvPr>
            <p:cNvSpPr txBox="1"/>
            <p:nvPr/>
          </p:nvSpPr>
          <p:spPr>
            <a:xfrm>
              <a:off x="8869680" y="4218604"/>
              <a:ext cx="153888" cy="2850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Togo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34935C81-D4FE-462D-96E5-56DFAD2FF59E}"/>
                </a:ext>
              </a:extLst>
            </p:cNvPr>
            <p:cNvSpPr txBox="1"/>
            <p:nvPr/>
          </p:nvSpPr>
          <p:spPr>
            <a:xfrm>
              <a:off x="9116568"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5BFC47DD-47B3-42B3-9902-A14DBF22B1EC}"/>
                </a:ext>
              </a:extLst>
            </p:cNvPr>
            <p:cNvSpPr txBox="1"/>
            <p:nvPr/>
          </p:nvSpPr>
          <p:spPr>
            <a:xfrm>
              <a:off x="9363456" y="42186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2" name="TextBox 191">
              <a:extLst>
                <a:ext uri="{FF2B5EF4-FFF2-40B4-BE49-F238E27FC236}">
                  <a16:creationId xmlns:a16="http://schemas.microsoft.com/office/drawing/2014/main" id="{9D966743-83F6-4859-A241-D8FBBA887446}"/>
                </a:ext>
              </a:extLst>
            </p:cNvPr>
            <p:cNvSpPr txBox="1"/>
            <p:nvPr/>
          </p:nvSpPr>
          <p:spPr>
            <a:xfrm>
              <a:off x="9610344"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A1343FC3-7081-40B6-A8E8-6E8BE5334BCB}"/>
                </a:ext>
              </a:extLst>
            </p:cNvPr>
            <p:cNvSpPr txBox="1"/>
            <p:nvPr/>
          </p:nvSpPr>
          <p:spPr>
            <a:xfrm>
              <a:off x="9857232" y="4218604"/>
              <a:ext cx="153888" cy="2994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Chad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7E1D49A-2209-441D-832D-77BA16B17751}"/>
                </a:ext>
              </a:extLst>
            </p:cNvPr>
            <p:cNvSpPr txBox="1"/>
            <p:nvPr/>
          </p:nvSpPr>
          <p:spPr>
            <a:xfrm>
              <a:off x="1010100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97497E78-4AF5-4AC1-B2F2-7D87F30E2E5B}"/>
                </a:ext>
              </a:extLst>
            </p:cNvPr>
            <p:cNvSpPr txBox="1"/>
            <p:nvPr/>
          </p:nvSpPr>
          <p:spPr>
            <a:xfrm>
              <a:off x="10351834"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6" name="TextBox 195">
              <a:extLst>
                <a:ext uri="{FF2B5EF4-FFF2-40B4-BE49-F238E27FC236}">
                  <a16:creationId xmlns:a16="http://schemas.microsoft.com/office/drawing/2014/main" id="{43D6768F-D02B-4C7B-A844-783E9724F981}"/>
                </a:ext>
              </a:extLst>
            </p:cNvPr>
            <p:cNvSpPr txBox="1"/>
            <p:nvPr/>
          </p:nvSpPr>
          <p:spPr>
            <a:xfrm>
              <a:off x="10599565" y="4218604"/>
              <a:ext cx="153888" cy="1901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the 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cxnSp>
          <p:nvCxnSpPr>
            <p:cNvPr id="234" name="Straight Connector 233">
              <a:extLst>
                <a:ext uri="{FF2B5EF4-FFF2-40B4-BE49-F238E27FC236}">
                  <a16:creationId xmlns:a16="http://schemas.microsoft.com/office/drawing/2014/main" id="{4803C05C-201C-4E24-9313-67690E857955}"/>
                </a:ext>
              </a:extLst>
            </p:cNvPr>
            <p:cNvCxnSpPr/>
            <p:nvPr/>
          </p:nvCxnSpPr>
          <p:spPr>
            <a:xfrm>
              <a:off x="1591056" y="4088526"/>
              <a:ext cx="94640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0" name="object 10">
              <a:extLst>
                <a:ext uri="{FF2B5EF4-FFF2-40B4-BE49-F238E27FC236}">
                  <a16:creationId xmlns:a16="http://schemas.microsoft.com/office/drawing/2014/main" id="{891117D5-7439-4F74-80C4-3810C829858D}"/>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77888A41-C702-4BAB-80EE-20DF9BB93A91}"/>
                </a:ext>
              </a:extLst>
            </p:cNvPr>
            <p:cNvSpPr/>
            <p:nvPr/>
          </p:nvSpPr>
          <p:spPr>
            <a:xfrm>
              <a:off x="1692002" y="251672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Oval 244">
              <a:extLst>
                <a:ext uri="{FF2B5EF4-FFF2-40B4-BE49-F238E27FC236}">
                  <a16:creationId xmlns:a16="http://schemas.microsoft.com/office/drawing/2014/main" id="{FE7328D1-6233-4EF9-A077-7E3570D67F09}"/>
                </a:ext>
              </a:extLst>
            </p:cNvPr>
            <p:cNvSpPr/>
            <p:nvPr/>
          </p:nvSpPr>
          <p:spPr>
            <a:xfrm>
              <a:off x="1948323" y="251672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Oval 247">
              <a:extLst>
                <a:ext uri="{FF2B5EF4-FFF2-40B4-BE49-F238E27FC236}">
                  <a16:creationId xmlns:a16="http://schemas.microsoft.com/office/drawing/2014/main" id="{F220E8FF-86C2-4962-AFA4-0244CF3CE592}"/>
                </a:ext>
              </a:extLst>
            </p:cNvPr>
            <p:cNvSpPr/>
            <p:nvPr/>
          </p:nvSpPr>
          <p:spPr>
            <a:xfrm>
              <a:off x="2194241" y="265721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Oval 250">
              <a:extLst>
                <a:ext uri="{FF2B5EF4-FFF2-40B4-BE49-F238E27FC236}">
                  <a16:creationId xmlns:a16="http://schemas.microsoft.com/office/drawing/2014/main" id="{4A69E059-EDAB-4BFF-A8A5-D6489B2416F2}"/>
                </a:ext>
              </a:extLst>
            </p:cNvPr>
            <p:cNvSpPr/>
            <p:nvPr/>
          </p:nvSpPr>
          <p:spPr>
            <a:xfrm>
              <a:off x="2439081" y="260006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Oval 253">
              <a:extLst>
                <a:ext uri="{FF2B5EF4-FFF2-40B4-BE49-F238E27FC236}">
                  <a16:creationId xmlns:a16="http://schemas.microsoft.com/office/drawing/2014/main" id="{B6959687-CD8A-4C6E-AB4E-846356F4C077}"/>
                </a:ext>
              </a:extLst>
            </p:cNvPr>
            <p:cNvSpPr/>
            <p:nvPr/>
          </p:nvSpPr>
          <p:spPr>
            <a:xfrm>
              <a:off x="2692997" y="259768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Oval 256">
              <a:extLst>
                <a:ext uri="{FF2B5EF4-FFF2-40B4-BE49-F238E27FC236}">
                  <a16:creationId xmlns:a16="http://schemas.microsoft.com/office/drawing/2014/main" id="{FF3E9F6A-812E-4DAB-85E9-7E9A5649BF30}"/>
                </a:ext>
              </a:extLst>
            </p:cNvPr>
            <p:cNvSpPr/>
            <p:nvPr/>
          </p:nvSpPr>
          <p:spPr>
            <a:xfrm>
              <a:off x="2942375" y="270245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Oval 259">
              <a:extLst>
                <a:ext uri="{FF2B5EF4-FFF2-40B4-BE49-F238E27FC236}">
                  <a16:creationId xmlns:a16="http://schemas.microsoft.com/office/drawing/2014/main" id="{58BFDBD4-7438-4866-AC98-2DFDD463E022}"/>
                </a:ext>
              </a:extLst>
            </p:cNvPr>
            <p:cNvSpPr/>
            <p:nvPr/>
          </p:nvSpPr>
          <p:spPr>
            <a:xfrm>
              <a:off x="3181378" y="299295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3" name="Oval 262">
              <a:extLst>
                <a:ext uri="{FF2B5EF4-FFF2-40B4-BE49-F238E27FC236}">
                  <a16:creationId xmlns:a16="http://schemas.microsoft.com/office/drawing/2014/main" id="{7F384A94-B1DE-49F3-9226-0C5E1EFF5018}"/>
                </a:ext>
              </a:extLst>
            </p:cNvPr>
            <p:cNvSpPr/>
            <p:nvPr/>
          </p:nvSpPr>
          <p:spPr>
            <a:xfrm>
              <a:off x="3441157" y="282151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C979561A-5C55-40CE-92C8-DC169C19F79B}"/>
                </a:ext>
              </a:extLst>
            </p:cNvPr>
            <p:cNvSpPr/>
            <p:nvPr/>
          </p:nvSpPr>
          <p:spPr>
            <a:xfrm>
              <a:off x="3687072" y="269769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4" name="Oval 293">
              <a:extLst>
                <a:ext uri="{FF2B5EF4-FFF2-40B4-BE49-F238E27FC236}">
                  <a16:creationId xmlns:a16="http://schemas.microsoft.com/office/drawing/2014/main" id="{53A5273D-EDD6-4D65-A21D-83C8E81146D7}"/>
                </a:ext>
              </a:extLst>
            </p:cNvPr>
            <p:cNvSpPr/>
            <p:nvPr/>
          </p:nvSpPr>
          <p:spPr>
            <a:xfrm>
              <a:off x="3930233" y="273102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6A47C42B-B1A1-4CE7-B3CC-6E5A6B213DF5}"/>
                </a:ext>
              </a:extLst>
            </p:cNvPr>
            <p:cNvSpPr/>
            <p:nvPr/>
          </p:nvSpPr>
          <p:spPr>
            <a:xfrm>
              <a:off x="4181792" y="258340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A05E4E6F-CF48-475F-8548-E870AB8249F4}"/>
                </a:ext>
              </a:extLst>
            </p:cNvPr>
            <p:cNvSpPr/>
            <p:nvPr/>
          </p:nvSpPr>
          <p:spPr>
            <a:xfrm>
              <a:off x="4430091" y="294295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5A03B605-227C-462C-8CE6-15B6D263A3C1}"/>
                </a:ext>
              </a:extLst>
            </p:cNvPr>
            <p:cNvSpPr/>
            <p:nvPr/>
          </p:nvSpPr>
          <p:spPr>
            <a:xfrm>
              <a:off x="4674931" y="289771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8CBD045C-CDE5-4B81-8661-02A7FA29F481}"/>
                </a:ext>
              </a:extLst>
            </p:cNvPr>
            <p:cNvSpPr/>
            <p:nvPr/>
          </p:nvSpPr>
          <p:spPr>
            <a:xfrm>
              <a:off x="4928847" y="326442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6DF6F4C3-91D6-4E4E-93F0-6375413386AB}"/>
                </a:ext>
              </a:extLst>
            </p:cNvPr>
            <p:cNvSpPr/>
            <p:nvPr/>
          </p:nvSpPr>
          <p:spPr>
            <a:xfrm>
              <a:off x="5178225" y="288580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2" name="Oval 281">
              <a:extLst>
                <a:ext uri="{FF2B5EF4-FFF2-40B4-BE49-F238E27FC236}">
                  <a16:creationId xmlns:a16="http://schemas.microsoft.com/office/drawing/2014/main" id="{246880C4-A3CC-4390-A977-DEEE005C8EC1}"/>
                </a:ext>
              </a:extLst>
            </p:cNvPr>
            <p:cNvSpPr/>
            <p:nvPr/>
          </p:nvSpPr>
          <p:spPr>
            <a:xfrm>
              <a:off x="5424371" y="323347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0" name="Oval 279">
              <a:extLst>
                <a:ext uri="{FF2B5EF4-FFF2-40B4-BE49-F238E27FC236}">
                  <a16:creationId xmlns:a16="http://schemas.microsoft.com/office/drawing/2014/main" id="{98447012-2BE3-48EE-B56C-3E3796B20F40}"/>
                </a:ext>
              </a:extLst>
            </p:cNvPr>
            <p:cNvSpPr/>
            <p:nvPr/>
          </p:nvSpPr>
          <p:spPr>
            <a:xfrm>
              <a:off x="5674626" y="310249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8" name="Oval 277">
              <a:extLst>
                <a:ext uri="{FF2B5EF4-FFF2-40B4-BE49-F238E27FC236}">
                  <a16:creationId xmlns:a16="http://schemas.microsoft.com/office/drawing/2014/main" id="{4D887704-A3EA-4BE8-983D-4D2A865BC045}"/>
                </a:ext>
              </a:extLst>
            </p:cNvPr>
            <p:cNvSpPr/>
            <p:nvPr/>
          </p:nvSpPr>
          <p:spPr>
            <a:xfrm>
              <a:off x="5918160" y="316679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4EE1626E-86D6-4377-A529-4A09CCAC4F73}"/>
                </a:ext>
              </a:extLst>
            </p:cNvPr>
            <p:cNvSpPr/>
            <p:nvPr/>
          </p:nvSpPr>
          <p:spPr>
            <a:xfrm>
              <a:off x="6417370" y="311437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F353D101-E7D9-4759-8CD8-05282CD7A1DD}"/>
                </a:ext>
              </a:extLst>
            </p:cNvPr>
            <p:cNvSpPr/>
            <p:nvPr/>
          </p:nvSpPr>
          <p:spPr>
            <a:xfrm>
              <a:off x="6659405" y="304769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5F27CDA6-DE68-4EC8-A074-AC1DC24C75E0}"/>
                </a:ext>
              </a:extLst>
            </p:cNvPr>
            <p:cNvSpPr/>
            <p:nvPr/>
          </p:nvSpPr>
          <p:spPr>
            <a:xfrm>
              <a:off x="6900561" y="2981021"/>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EBA4A9D5-BE14-4383-85D6-952977F02AF2}"/>
                </a:ext>
              </a:extLst>
            </p:cNvPr>
            <p:cNvSpPr/>
            <p:nvPr/>
          </p:nvSpPr>
          <p:spPr>
            <a:xfrm>
              <a:off x="7147782" y="348346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4" name="Oval 313">
              <a:extLst>
                <a:ext uri="{FF2B5EF4-FFF2-40B4-BE49-F238E27FC236}">
                  <a16:creationId xmlns:a16="http://schemas.microsoft.com/office/drawing/2014/main" id="{7C8053A8-D85E-4102-870A-B8F274003220}"/>
                </a:ext>
              </a:extLst>
            </p:cNvPr>
            <p:cNvSpPr/>
            <p:nvPr/>
          </p:nvSpPr>
          <p:spPr>
            <a:xfrm>
              <a:off x="7394555" y="334297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2" name="Oval 311">
              <a:extLst>
                <a:ext uri="{FF2B5EF4-FFF2-40B4-BE49-F238E27FC236}">
                  <a16:creationId xmlns:a16="http://schemas.microsoft.com/office/drawing/2014/main" id="{7A0AEB9E-BF3F-4019-8DD6-9BF0AF24068C}"/>
                </a:ext>
              </a:extLst>
            </p:cNvPr>
            <p:cNvSpPr/>
            <p:nvPr/>
          </p:nvSpPr>
          <p:spPr>
            <a:xfrm>
              <a:off x="7651076" y="331915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0" name="Oval 309">
              <a:extLst>
                <a:ext uri="{FF2B5EF4-FFF2-40B4-BE49-F238E27FC236}">
                  <a16:creationId xmlns:a16="http://schemas.microsoft.com/office/drawing/2014/main" id="{19EE4E58-E96D-4CC5-8B89-8160CBA2B5D2}"/>
                </a:ext>
              </a:extLst>
            </p:cNvPr>
            <p:cNvSpPr/>
            <p:nvPr/>
          </p:nvSpPr>
          <p:spPr>
            <a:xfrm>
              <a:off x="7901984" y="326915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8" name="Oval 307">
              <a:extLst>
                <a:ext uri="{FF2B5EF4-FFF2-40B4-BE49-F238E27FC236}">
                  <a16:creationId xmlns:a16="http://schemas.microsoft.com/office/drawing/2014/main" id="{D3BE0C80-735F-4D10-8EDE-62688BA3972A}"/>
                </a:ext>
              </a:extLst>
            </p:cNvPr>
            <p:cNvSpPr/>
            <p:nvPr/>
          </p:nvSpPr>
          <p:spPr>
            <a:xfrm>
              <a:off x="8145096" y="29738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6" name="Oval 305">
              <a:extLst>
                <a:ext uri="{FF2B5EF4-FFF2-40B4-BE49-F238E27FC236}">
                  <a16:creationId xmlns:a16="http://schemas.microsoft.com/office/drawing/2014/main" id="{38F3C6EA-5B52-46B3-A645-51CC4792C25C}"/>
                </a:ext>
              </a:extLst>
            </p:cNvPr>
            <p:cNvSpPr/>
            <p:nvPr/>
          </p:nvSpPr>
          <p:spPr>
            <a:xfrm>
              <a:off x="8391011" y="3431077"/>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BBE2A02E-73F2-4ED8-99BD-FC02C41DBDB8}"/>
                </a:ext>
              </a:extLst>
            </p:cNvPr>
            <p:cNvSpPr/>
            <p:nvPr/>
          </p:nvSpPr>
          <p:spPr>
            <a:xfrm>
              <a:off x="8641002" y="315961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DA5AF47E-1653-408D-A3F2-C1E72C19C7FA}"/>
                </a:ext>
              </a:extLst>
            </p:cNvPr>
            <p:cNvSpPr/>
            <p:nvPr/>
          </p:nvSpPr>
          <p:spPr>
            <a:xfrm>
              <a:off x="8894942" y="3431077"/>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32C95F31-C7C3-478C-B073-9E56903CDE15}"/>
                </a:ext>
              </a:extLst>
            </p:cNvPr>
            <p:cNvSpPr/>
            <p:nvPr/>
          </p:nvSpPr>
          <p:spPr>
            <a:xfrm>
              <a:off x="9136098" y="348346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0F995DB8-1792-4CFF-9C29-FE0B13695ACB}"/>
                </a:ext>
              </a:extLst>
            </p:cNvPr>
            <p:cNvSpPr/>
            <p:nvPr/>
          </p:nvSpPr>
          <p:spPr>
            <a:xfrm>
              <a:off x="9388081" y="323581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D8630798-569A-4418-B59F-A01648A78BFE}"/>
                </a:ext>
              </a:extLst>
            </p:cNvPr>
            <p:cNvSpPr/>
            <p:nvPr/>
          </p:nvSpPr>
          <p:spPr>
            <a:xfrm>
              <a:off x="9637235" y="392876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43406F65-6927-42B6-8D9F-CF2225107F2C}"/>
                </a:ext>
              </a:extLst>
            </p:cNvPr>
            <p:cNvSpPr/>
            <p:nvPr/>
          </p:nvSpPr>
          <p:spPr>
            <a:xfrm>
              <a:off x="9884232" y="375731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B7FFC8C2-B25A-4276-ACD1-04068F8A5A36}"/>
                </a:ext>
              </a:extLst>
            </p:cNvPr>
            <p:cNvSpPr/>
            <p:nvPr/>
          </p:nvSpPr>
          <p:spPr>
            <a:xfrm>
              <a:off x="10135140" y="355966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721ADD00-9C8A-463F-B3AD-DA62D4808EC2}"/>
                </a:ext>
              </a:extLst>
            </p:cNvPr>
            <p:cNvSpPr/>
            <p:nvPr/>
          </p:nvSpPr>
          <p:spPr>
            <a:xfrm>
              <a:off x="10387776" y="352871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41EB094E-3660-433C-85EE-1B88062F4A54}"/>
                </a:ext>
              </a:extLst>
            </p:cNvPr>
            <p:cNvSpPr/>
            <p:nvPr/>
          </p:nvSpPr>
          <p:spPr>
            <a:xfrm>
              <a:off x="10626548" y="3790653"/>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DDDCFE06-04B0-4353-928A-6725D332E899}"/>
                </a:ext>
              </a:extLst>
            </p:cNvPr>
            <p:cNvSpPr/>
            <p:nvPr/>
          </p:nvSpPr>
          <p:spPr>
            <a:xfrm>
              <a:off x="6168047" y="3038205"/>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36064462-F4DE-4717-825D-4BAE627ECB60}"/>
                </a:ext>
              </a:extLst>
            </p:cNvPr>
            <p:cNvSpPr/>
            <p:nvPr/>
          </p:nvSpPr>
          <p:spPr>
            <a:xfrm>
              <a:off x="10862527" y="391923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0079FA45-26D8-46BE-8001-EB13369D812B}"/>
                </a:ext>
              </a:extLst>
            </p:cNvPr>
            <p:cNvGrpSpPr/>
            <p:nvPr/>
          </p:nvGrpSpPr>
          <p:grpSpPr>
            <a:xfrm>
              <a:off x="1700784" y="2453503"/>
              <a:ext cx="9280253" cy="1567012"/>
              <a:chOff x="1692002" y="2453503"/>
              <a:chExt cx="9280253" cy="1567012"/>
            </a:xfrm>
          </p:grpSpPr>
          <p:sp>
            <p:nvSpPr>
              <p:cNvPr id="9" name="Oval 8">
                <a:extLst>
                  <a:ext uri="{FF2B5EF4-FFF2-40B4-BE49-F238E27FC236}">
                    <a16:creationId xmlns:a16="http://schemas.microsoft.com/office/drawing/2014/main" id="{8E50C2D2-0B1E-4967-AA39-61CEF8EC354A}"/>
                  </a:ext>
                </a:extLst>
              </p:cNvPr>
              <p:cNvSpPr/>
              <p:nvPr/>
            </p:nvSpPr>
            <p:spPr>
              <a:xfrm>
                <a:off x="1692002" y="245350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Oval 245">
                <a:extLst>
                  <a:ext uri="{FF2B5EF4-FFF2-40B4-BE49-F238E27FC236}">
                    <a16:creationId xmlns:a16="http://schemas.microsoft.com/office/drawing/2014/main" id="{B957E34A-5898-459A-97DC-38A2D1DD7ABF}"/>
                  </a:ext>
                </a:extLst>
              </p:cNvPr>
              <p:cNvSpPr/>
              <p:nvPr/>
            </p:nvSpPr>
            <p:spPr>
              <a:xfrm>
                <a:off x="1948323" y="247731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Oval 248">
                <a:extLst>
                  <a:ext uri="{FF2B5EF4-FFF2-40B4-BE49-F238E27FC236}">
                    <a16:creationId xmlns:a16="http://schemas.microsoft.com/office/drawing/2014/main" id="{E58E897B-EE8A-40F8-B218-4ED84D3A1558}"/>
                  </a:ext>
                </a:extLst>
              </p:cNvPr>
              <p:cNvSpPr/>
              <p:nvPr/>
            </p:nvSpPr>
            <p:spPr>
              <a:xfrm>
                <a:off x="2194241" y="251541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Oval 251">
                <a:extLst>
                  <a:ext uri="{FF2B5EF4-FFF2-40B4-BE49-F238E27FC236}">
                    <a16:creationId xmlns:a16="http://schemas.microsoft.com/office/drawing/2014/main" id="{F30C7191-C580-482B-9B93-B092DA3FB109}"/>
                  </a:ext>
                </a:extLst>
              </p:cNvPr>
              <p:cNvSpPr/>
              <p:nvPr/>
            </p:nvSpPr>
            <p:spPr>
              <a:xfrm>
                <a:off x="2439081" y="256541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Oval 254">
                <a:extLst>
                  <a:ext uri="{FF2B5EF4-FFF2-40B4-BE49-F238E27FC236}">
                    <a16:creationId xmlns:a16="http://schemas.microsoft.com/office/drawing/2014/main" id="{756916C3-FE57-4857-AEC9-8C8664469EC8}"/>
                  </a:ext>
                </a:extLst>
              </p:cNvPr>
              <p:cNvSpPr/>
              <p:nvPr/>
            </p:nvSpPr>
            <p:spPr>
              <a:xfrm>
                <a:off x="2692997" y="259875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Oval 257">
                <a:extLst>
                  <a:ext uri="{FF2B5EF4-FFF2-40B4-BE49-F238E27FC236}">
                    <a16:creationId xmlns:a16="http://schemas.microsoft.com/office/drawing/2014/main" id="{0F4CDE5F-99EB-4BD1-A3BE-2B199E744634}"/>
                  </a:ext>
                </a:extLst>
              </p:cNvPr>
              <p:cNvSpPr/>
              <p:nvPr/>
            </p:nvSpPr>
            <p:spPr>
              <a:xfrm>
                <a:off x="2942375" y="26058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Oval 260">
                <a:extLst>
                  <a:ext uri="{FF2B5EF4-FFF2-40B4-BE49-F238E27FC236}">
                    <a16:creationId xmlns:a16="http://schemas.microsoft.com/office/drawing/2014/main" id="{FDB65596-3FC2-412C-A420-4EBDE99E5AE4}"/>
                  </a:ext>
                </a:extLst>
              </p:cNvPr>
              <p:cNvSpPr/>
              <p:nvPr/>
            </p:nvSpPr>
            <p:spPr>
              <a:xfrm>
                <a:off x="3181378" y="262970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Oval 263">
                <a:extLst>
                  <a:ext uri="{FF2B5EF4-FFF2-40B4-BE49-F238E27FC236}">
                    <a16:creationId xmlns:a16="http://schemas.microsoft.com/office/drawing/2014/main" id="{77593B75-E39F-4647-A597-50A668A9E482}"/>
                  </a:ext>
                </a:extLst>
              </p:cNvPr>
              <p:cNvSpPr/>
              <p:nvPr/>
            </p:nvSpPr>
            <p:spPr>
              <a:xfrm>
                <a:off x="3441157" y="266303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C9E8F2B7-F9F5-42A4-B175-51478E2D9640}"/>
                  </a:ext>
                </a:extLst>
              </p:cNvPr>
              <p:cNvSpPr/>
              <p:nvPr/>
            </p:nvSpPr>
            <p:spPr>
              <a:xfrm>
                <a:off x="3687072" y="266303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5" name="Oval 294">
                <a:extLst>
                  <a:ext uri="{FF2B5EF4-FFF2-40B4-BE49-F238E27FC236}">
                    <a16:creationId xmlns:a16="http://schemas.microsoft.com/office/drawing/2014/main" id="{EEA0F046-DA60-4B85-9DF2-4EBD344790A7}"/>
                  </a:ext>
                </a:extLst>
              </p:cNvPr>
              <p:cNvSpPr/>
              <p:nvPr/>
            </p:nvSpPr>
            <p:spPr>
              <a:xfrm>
                <a:off x="3930233" y="268446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Oval 292">
                <a:extLst>
                  <a:ext uri="{FF2B5EF4-FFF2-40B4-BE49-F238E27FC236}">
                    <a16:creationId xmlns:a16="http://schemas.microsoft.com/office/drawing/2014/main" id="{B0589EE0-D920-4192-9D1C-07256C9D6D0F}"/>
                  </a:ext>
                </a:extLst>
              </p:cNvPr>
              <p:cNvSpPr/>
              <p:nvPr/>
            </p:nvSpPr>
            <p:spPr>
              <a:xfrm>
                <a:off x="4181792" y="270351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CC4A30DA-DE78-4665-9D94-791714002D45}"/>
                  </a:ext>
                </a:extLst>
              </p:cNvPr>
              <p:cNvSpPr/>
              <p:nvPr/>
            </p:nvSpPr>
            <p:spPr>
              <a:xfrm>
                <a:off x="4430091" y="271780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99801059-D023-4105-A8CB-8E2D2C5B269A}"/>
                  </a:ext>
                </a:extLst>
              </p:cNvPr>
              <p:cNvSpPr/>
              <p:nvPr/>
            </p:nvSpPr>
            <p:spPr>
              <a:xfrm>
                <a:off x="4674931" y="275828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4E5E7B99-E492-4918-978C-C9F5DBED641F}"/>
                  </a:ext>
                </a:extLst>
              </p:cNvPr>
              <p:cNvSpPr/>
              <p:nvPr/>
            </p:nvSpPr>
            <p:spPr>
              <a:xfrm>
                <a:off x="4928847" y="282495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C7D36966-D440-4A3D-AF9B-97678EEED905}"/>
                  </a:ext>
                </a:extLst>
              </p:cNvPr>
              <p:cNvSpPr/>
              <p:nvPr/>
            </p:nvSpPr>
            <p:spPr>
              <a:xfrm>
                <a:off x="5178225" y="283686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F0A25638-A277-4D19-AB91-02FB5190C4BA}"/>
                  </a:ext>
                </a:extLst>
              </p:cNvPr>
              <p:cNvSpPr/>
              <p:nvPr/>
            </p:nvSpPr>
            <p:spPr>
              <a:xfrm>
                <a:off x="5424371" y="287019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1" name="Oval 280">
                <a:extLst>
                  <a:ext uri="{FF2B5EF4-FFF2-40B4-BE49-F238E27FC236}">
                    <a16:creationId xmlns:a16="http://schemas.microsoft.com/office/drawing/2014/main" id="{F098DDD9-A769-4DEC-927D-EF338A48F689}"/>
                  </a:ext>
                </a:extLst>
              </p:cNvPr>
              <p:cNvSpPr/>
              <p:nvPr/>
            </p:nvSpPr>
            <p:spPr>
              <a:xfrm>
                <a:off x="5674626" y="292020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Oval 278">
                <a:extLst>
                  <a:ext uri="{FF2B5EF4-FFF2-40B4-BE49-F238E27FC236}">
                    <a16:creationId xmlns:a16="http://schemas.microsoft.com/office/drawing/2014/main" id="{49034620-1AC0-4D31-B13F-08354FC591D3}"/>
                  </a:ext>
                </a:extLst>
              </p:cNvPr>
              <p:cNvSpPr/>
              <p:nvPr/>
            </p:nvSpPr>
            <p:spPr>
              <a:xfrm>
                <a:off x="5918160" y="299640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F2DB2B28-D395-4A26-8587-592B73B11283}"/>
                  </a:ext>
                </a:extLst>
              </p:cNvPr>
              <p:cNvSpPr/>
              <p:nvPr/>
            </p:nvSpPr>
            <p:spPr>
              <a:xfrm>
                <a:off x="6417370" y="300593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DC05428E-9914-48C9-BB43-8F84B12E2A0E}"/>
                  </a:ext>
                </a:extLst>
              </p:cNvPr>
              <p:cNvSpPr/>
              <p:nvPr/>
            </p:nvSpPr>
            <p:spPr>
              <a:xfrm>
                <a:off x="6659405" y="301545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FB0D4365-F966-435F-A5F2-0F63284A8AE5}"/>
                  </a:ext>
                </a:extLst>
              </p:cNvPr>
              <p:cNvSpPr/>
              <p:nvPr/>
            </p:nvSpPr>
            <p:spPr>
              <a:xfrm>
                <a:off x="6900561" y="306069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BD22D78F-4AEA-49C5-B4BE-E13EC511AF90}"/>
                  </a:ext>
                </a:extLst>
              </p:cNvPr>
              <p:cNvSpPr/>
              <p:nvPr/>
            </p:nvSpPr>
            <p:spPr>
              <a:xfrm>
                <a:off x="7147782" y="310594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5" name="Oval 314">
                <a:extLst>
                  <a:ext uri="{FF2B5EF4-FFF2-40B4-BE49-F238E27FC236}">
                    <a16:creationId xmlns:a16="http://schemas.microsoft.com/office/drawing/2014/main" id="{383865EF-43FF-4EDC-87EE-D5C0C0F9DA0C}"/>
                  </a:ext>
                </a:extLst>
              </p:cNvPr>
              <p:cNvSpPr/>
              <p:nvPr/>
            </p:nvSpPr>
            <p:spPr>
              <a:xfrm>
                <a:off x="7394555" y="310594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3" name="Oval 312">
                <a:extLst>
                  <a:ext uri="{FF2B5EF4-FFF2-40B4-BE49-F238E27FC236}">
                    <a16:creationId xmlns:a16="http://schemas.microsoft.com/office/drawing/2014/main" id="{DB39188E-9953-4CB1-8A97-88296574C641}"/>
                  </a:ext>
                </a:extLst>
              </p:cNvPr>
              <p:cNvSpPr/>
              <p:nvPr/>
            </p:nvSpPr>
            <p:spPr>
              <a:xfrm>
                <a:off x="7651076" y="311546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1" name="Oval 310">
                <a:extLst>
                  <a:ext uri="{FF2B5EF4-FFF2-40B4-BE49-F238E27FC236}">
                    <a16:creationId xmlns:a16="http://schemas.microsoft.com/office/drawing/2014/main" id="{5EAE44C2-5B0C-4EA2-8712-98B6568DFE66}"/>
                  </a:ext>
                </a:extLst>
              </p:cNvPr>
              <p:cNvSpPr/>
              <p:nvPr/>
            </p:nvSpPr>
            <p:spPr>
              <a:xfrm>
                <a:off x="7901984" y="314403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9" name="Oval 308">
                <a:extLst>
                  <a:ext uri="{FF2B5EF4-FFF2-40B4-BE49-F238E27FC236}">
                    <a16:creationId xmlns:a16="http://schemas.microsoft.com/office/drawing/2014/main" id="{84BDF150-587D-433E-9BCA-3E4EE3E2334D}"/>
                  </a:ext>
                </a:extLst>
              </p:cNvPr>
              <p:cNvSpPr/>
              <p:nvPr/>
            </p:nvSpPr>
            <p:spPr>
              <a:xfrm>
                <a:off x="8145096" y="317975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7" name="Oval 306">
                <a:extLst>
                  <a:ext uri="{FF2B5EF4-FFF2-40B4-BE49-F238E27FC236}">
                    <a16:creationId xmlns:a16="http://schemas.microsoft.com/office/drawing/2014/main" id="{110F4C6C-2D5A-4F64-BA76-34B87CE5D3A4}"/>
                  </a:ext>
                </a:extLst>
              </p:cNvPr>
              <p:cNvSpPr/>
              <p:nvPr/>
            </p:nvSpPr>
            <p:spPr>
              <a:xfrm>
                <a:off x="8391011" y="320118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1F7A1DB0-254D-451F-8CE6-E8C82505F631}"/>
                  </a:ext>
                </a:extLst>
              </p:cNvPr>
              <p:cNvSpPr/>
              <p:nvPr/>
            </p:nvSpPr>
            <p:spPr>
              <a:xfrm>
                <a:off x="8641002" y="325833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EF265A7D-D8E0-4813-BA00-57B8CD8959AD}"/>
                  </a:ext>
                </a:extLst>
              </p:cNvPr>
              <p:cNvSpPr/>
              <p:nvPr/>
            </p:nvSpPr>
            <p:spPr>
              <a:xfrm>
                <a:off x="8894942" y="32678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D8C35219-F8F2-4F2B-B7E8-89C3983E8D1E}"/>
                  </a:ext>
                </a:extLst>
              </p:cNvPr>
              <p:cNvSpPr/>
              <p:nvPr/>
            </p:nvSpPr>
            <p:spPr>
              <a:xfrm>
                <a:off x="9136098" y="330118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D00C9FA-E043-4928-A2F7-8A8E57BE2244}"/>
                  </a:ext>
                </a:extLst>
              </p:cNvPr>
              <p:cNvSpPr/>
              <p:nvPr/>
            </p:nvSpPr>
            <p:spPr>
              <a:xfrm>
                <a:off x="9388081" y="333452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7BF4266B-371D-4C9C-9124-9FF5BADEE1E2}"/>
                  </a:ext>
                </a:extLst>
              </p:cNvPr>
              <p:cNvSpPr/>
              <p:nvPr/>
            </p:nvSpPr>
            <p:spPr>
              <a:xfrm>
                <a:off x="9637235" y="335595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FDDFBF73-C6F9-49BA-BDB6-341912BF70F1}"/>
                  </a:ext>
                </a:extLst>
              </p:cNvPr>
              <p:cNvSpPr/>
              <p:nvPr/>
            </p:nvSpPr>
            <p:spPr>
              <a:xfrm>
                <a:off x="9884232" y="3444060"/>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B1707B5F-3BEF-44EE-BD35-E0A2D2EEAED2}"/>
                  </a:ext>
                </a:extLst>
              </p:cNvPr>
              <p:cNvSpPr/>
              <p:nvPr/>
            </p:nvSpPr>
            <p:spPr>
              <a:xfrm>
                <a:off x="10135140" y="345358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966F4DD8-DC56-4241-B4B8-1FBAE234C460}"/>
                  </a:ext>
                </a:extLst>
              </p:cNvPr>
              <p:cNvSpPr/>
              <p:nvPr/>
            </p:nvSpPr>
            <p:spPr>
              <a:xfrm>
                <a:off x="10387776" y="3463108"/>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B5994B71-62DB-4DED-87CA-462B1B5015EA}"/>
                  </a:ext>
                </a:extLst>
              </p:cNvPr>
              <p:cNvSpPr/>
              <p:nvPr/>
            </p:nvSpPr>
            <p:spPr>
              <a:xfrm>
                <a:off x="10626548" y="3517874"/>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6DDF41A3-7F06-44D7-A1EA-E5BAC4FF087E}"/>
                  </a:ext>
                </a:extLst>
              </p:cNvPr>
              <p:cNvSpPr/>
              <p:nvPr/>
            </p:nvSpPr>
            <p:spPr>
              <a:xfrm>
                <a:off x="6168047" y="299402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E13C3A8B-D3CD-43BF-B34C-51690BDAE940}"/>
                  </a:ext>
                </a:extLst>
              </p:cNvPr>
              <p:cNvSpPr/>
              <p:nvPr/>
            </p:nvSpPr>
            <p:spPr>
              <a:xfrm>
                <a:off x="10862527" y="391078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62" name="TextBox 361">
              <a:extLst>
                <a:ext uri="{FF2B5EF4-FFF2-40B4-BE49-F238E27FC236}">
                  <a16:creationId xmlns:a16="http://schemas.microsoft.com/office/drawing/2014/main" id="{22D57597-D757-4A63-914C-182C675335F9}"/>
                </a:ext>
              </a:extLst>
            </p:cNvPr>
            <p:cNvSpPr txBox="1"/>
            <p:nvPr/>
          </p:nvSpPr>
          <p:spPr>
            <a:xfrm>
              <a:off x="10844784" y="4215384"/>
              <a:ext cx="153888" cy="42479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B27A4412-61DA-48D4-B31A-4099210B7429}"/>
                </a:ext>
              </a:extLst>
            </p:cNvPr>
            <p:cNvSpPr/>
            <p:nvPr/>
          </p:nvSpPr>
          <p:spPr>
            <a:xfrm>
              <a:off x="1152508" y="5713220"/>
              <a:ext cx="128016" cy="128016"/>
            </a:xfrm>
            <a:prstGeom prst="ellipse">
              <a:avLst/>
            </a:prstGeom>
            <a:solidFill>
              <a:srgbClr val="D8D08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615FD2D3-9BE8-4725-B10E-241628CC6213}"/>
                </a:ext>
              </a:extLst>
            </p:cNvPr>
            <p:cNvSpPr txBox="1"/>
            <p:nvPr/>
          </p:nvSpPr>
          <p:spPr>
            <a:xfrm>
              <a:off x="1280160" y="5637930"/>
              <a:ext cx="639919"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Urban</a:t>
              </a:r>
            </a:p>
          </p:txBody>
        </p:sp>
        <p:sp>
          <p:nvSpPr>
            <p:cNvPr id="12" name="TextBox 11">
              <a:extLst>
                <a:ext uri="{FF2B5EF4-FFF2-40B4-BE49-F238E27FC236}">
                  <a16:creationId xmlns:a16="http://schemas.microsoft.com/office/drawing/2014/main" id="{4CC17BD4-130C-42E7-AF2C-44C1BA3BADB6}"/>
                </a:ext>
              </a:extLst>
            </p:cNvPr>
            <p:cNvSpPr txBox="1"/>
            <p:nvPr/>
          </p:nvSpPr>
          <p:spPr>
            <a:xfrm>
              <a:off x="1280160" y="5394960"/>
              <a:ext cx="583814"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Rural</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Oval 12">
              <a:extLst>
                <a:ext uri="{FF2B5EF4-FFF2-40B4-BE49-F238E27FC236}">
                  <a16:creationId xmlns:a16="http://schemas.microsoft.com/office/drawing/2014/main" id="{000CC877-B8E9-46BB-B411-B69B291982B0}"/>
                </a:ext>
              </a:extLst>
            </p:cNvPr>
            <p:cNvSpPr/>
            <p:nvPr/>
          </p:nvSpPr>
          <p:spPr>
            <a:xfrm>
              <a:off x="1152508" y="547025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0411875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by wealth quintile, countries with available data, 2014–2018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B657A429-AC53-495A-8741-228257C00639}"/>
              </a:ext>
            </a:extLst>
          </p:cNvPr>
          <p:cNvGrpSpPr/>
          <p:nvPr/>
        </p:nvGrpSpPr>
        <p:grpSpPr>
          <a:xfrm>
            <a:off x="457199" y="2148840"/>
            <a:ext cx="10597897" cy="4405848"/>
            <a:chOff x="457199" y="2148840"/>
            <a:chExt cx="10597897" cy="4405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Demographic and Health Surveys, 2014–2018. </a:t>
              </a:r>
            </a:p>
          </p:txBody>
        </p:sp>
        <p:sp>
          <p:nvSpPr>
            <p:cNvPr id="138" name="TextBox 137">
              <a:extLst>
                <a:ext uri="{FF2B5EF4-FFF2-40B4-BE49-F238E27FC236}">
                  <a16:creationId xmlns:a16="http://schemas.microsoft.com/office/drawing/2014/main" id="{BDF4FCB9-DF14-4BFC-BF52-DFED5D2E3AD0}"/>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9" name="Straight Connector 138">
              <a:extLst>
                <a:ext uri="{FF2B5EF4-FFF2-40B4-BE49-F238E27FC236}">
                  <a16:creationId xmlns:a16="http://schemas.microsoft.com/office/drawing/2014/main" id="{1D6696ED-39B4-4ABE-90A4-819190E0173B}"/>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11FFA6-BB52-4387-B26B-46B897BA0354}"/>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B811F5F-CE3D-4DB4-8028-6DB353811064}"/>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FE68FD5-4E68-46CF-BDCC-935BE67066D1}"/>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06AFA5-FE51-4F9F-8CA6-409ACB5F06A9}"/>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040478E-3A07-4845-8D1C-2ECF13A556AF}"/>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FAF1AB-8DAD-4B63-90B0-3BDC2FB6A1CE}"/>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E818B070-50F8-40F6-9AFA-A0B23A6C9D19}"/>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3E923DD9-8159-49BB-A300-60E217F8B26A}"/>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8F669367-DBE6-4D96-B81D-A8C9B8217459}"/>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F0FC3643-B730-454B-98FC-5E5B9BC6DB01}"/>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9AA0D8A7-F5F2-4072-B3B7-EB405E0D0EEC}"/>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E385BD1-FFF6-4AAF-9974-ADABDA406F75}"/>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937318E-658C-4ADA-B5BA-B2AD3A5A7D73}"/>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319F68EF-1EA1-4F63-9712-9272339C7D93}"/>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15ECDCF4-F13F-4224-8BD6-64BBF15666A3}"/>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0C425D13-9B0C-4A0A-860A-A82EE5CB7C41}"/>
                </a:ext>
              </a:extLst>
            </p:cNvPr>
            <p:cNvSpPr txBox="1"/>
            <p:nvPr/>
          </p:nvSpPr>
          <p:spPr>
            <a:xfrm>
              <a:off x="1663002" y="4216542"/>
              <a:ext cx="153888" cy="58990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BE14CF7D-4CF6-4AFB-B075-AE70744E67B1}"/>
                </a:ext>
              </a:extLst>
            </p:cNvPr>
            <p:cNvSpPr txBox="1"/>
            <p:nvPr/>
          </p:nvSpPr>
          <p:spPr>
            <a:xfrm>
              <a:off x="1911579" y="4216542"/>
              <a:ext cx="153888" cy="5402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DE81CA3C-F789-413D-8C70-6BA909B56763}"/>
                </a:ext>
              </a:extLst>
            </p:cNvPr>
            <p:cNvSpPr txBox="1"/>
            <p:nvPr/>
          </p:nvSpPr>
          <p:spPr>
            <a:xfrm>
              <a:off x="2161513" y="4218604"/>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6F6C78AA-DE38-4F40-83AD-42955724098C}"/>
                </a:ext>
              </a:extLst>
            </p:cNvPr>
            <p:cNvSpPr txBox="1"/>
            <p:nvPr/>
          </p:nvSpPr>
          <p:spPr>
            <a:xfrm>
              <a:off x="241401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Egypt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8BF711A3-D2BB-4201-8FC6-E4128EF1F6F0}"/>
                </a:ext>
              </a:extLst>
            </p:cNvPr>
            <p:cNvSpPr txBox="1"/>
            <p:nvPr/>
          </p:nvSpPr>
          <p:spPr>
            <a:xfrm>
              <a:off x="2660904" y="4218604"/>
              <a:ext cx="153888" cy="3542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BFBE19A8-86BE-4343-B760-D10FC54FF232}"/>
                </a:ext>
              </a:extLst>
            </p:cNvPr>
            <p:cNvSpPr txBox="1"/>
            <p:nvPr/>
          </p:nvSpPr>
          <p:spPr>
            <a:xfrm>
              <a:off x="2907792"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255B92F7-7CF0-429C-B020-091684A5A6A1}"/>
                </a:ext>
              </a:extLst>
            </p:cNvPr>
            <p:cNvSpPr txBox="1"/>
            <p:nvPr/>
          </p:nvSpPr>
          <p:spPr>
            <a:xfrm>
              <a:off x="3154680"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69F9DB25-49E1-4E8E-82E4-F6BA3FC7FD92}"/>
                </a:ext>
              </a:extLst>
            </p:cNvPr>
            <p:cNvSpPr txBox="1"/>
            <p:nvPr/>
          </p:nvSpPr>
          <p:spPr>
            <a:xfrm>
              <a:off x="3401568" y="4218604"/>
              <a:ext cx="153888" cy="61202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Guatemala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74A55A78-C20B-4081-A492-4648A6166955}"/>
                </a:ext>
              </a:extLst>
            </p:cNvPr>
            <p:cNvSpPr txBox="1"/>
            <p:nvPr/>
          </p:nvSpPr>
          <p:spPr>
            <a:xfrm>
              <a:off x="3654706"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9EBDA76E-10D8-4125-85D7-2F13E59784C9}"/>
                </a:ext>
              </a:extLst>
            </p:cNvPr>
            <p:cNvSpPr txBox="1"/>
            <p:nvPr/>
          </p:nvSpPr>
          <p:spPr>
            <a:xfrm>
              <a:off x="3904488"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36AB5241-8042-4E1A-8688-9BB72AC81C65}"/>
                </a:ext>
              </a:extLst>
            </p:cNvPr>
            <p:cNvSpPr txBox="1"/>
            <p:nvPr/>
          </p:nvSpPr>
          <p:spPr>
            <a:xfrm>
              <a:off x="4151376"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DF325B46-5A48-4DCE-9876-0B7FDF3477B9}"/>
                </a:ext>
              </a:extLst>
            </p:cNvPr>
            <p:cNvSpPr txBox="1"/>
            <p:nvPr/>
          </p:nvSpPr>
          <p:spPr>
            <a:xfrm>
              <a:off x="4400856"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E4470D93-D1AB-4932-9CED-946184B4779E}"/>
                </a:ext>
              </a:extLst>
            </p:cNvPr>
            <p:cNvSpPr txBox="1"/>
            <p:nvPr/>
          </p:nvSpPr>
          <p:spPr>
            <a:xfrm>
              <a:off x="4892040"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38217A72-676A-4CAA-A52B-D968549F16CC}"/>
                </a:ext>
              </a:extLst>
            </p:cNvPr>
            <p:cNvSpPr txBox="1"/>
            <p:nvPr/>
          </p:nvSpPr>
          <p:spPr>
            <a:xfrm>
              <a:off x="5148072"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28449C9A-F4C0-4326-A924-C2FB7AC5DB13}"/>
                </a:ext>
              </a:extLst>
            </p:cNvPr>
            <p:cNvSpPr txBox="1"/>
            <p:nvPr/>
          </p:nvSpPr>
          <p:spPr>
            <a:xfrm>
              <a:off x="5394960" y="4218604"/>
              <a:ext cx="153888" cy="46038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490DCC57-42EC-4F0D-B29B-43D08F9D75D5}"/>
                </a:ext>
              </a:extLst>
            </p:cNvPr>
            <p:cNvSpPr txBox="1"/>
            <p:nvPr/>
          </p:nvSpPr>
          <p:spPr>
            <a:xfrm>
              <a:off x="5646695"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42255A28-31F5-45A7-B1FD-491A990F919D}"/>
                </a:ext>
              </a:extLst>
            </p:cNvPr>
            <p:cNvSpPr txBox="1"/>
            <p:nvPr/>
          </p:nvSpPr>
          <p:spPr>
            <a:xfrm>
              <a:off x="5888736"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CC461387-462A-424D-8A1A-48579384364E}"/>
                </a:ext>
              </a:extLst>
            </p:cNvPr>
            <p:cNvSpPr txBox="1"/>
            <p:nvPr/>
          </p:nvSpPr>
          <p:spPr>
            <a:xfrm>
              <a:off x="6132838"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9A3627FF-253D-406E-A3A7-D54A29D56EB4}"/>
                </a:ext>
              </a:extLst>
            </p:cNvPr>
            <p:cNvSpPr txBox="1"/>
            <p:nvPr/>
          </p:nvSpPr>
          <p:spPr>
            <a:xfrm>
              <a:off x="6382512"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814058CC-E774-466C-AD91-9ABB50D4C53C}"/>
                </a:ext>
              </a:extLst>
            </p:cNvPr>
            <p:cNvSpPr txBox="1"/>
            <p:nvPr/>
          </p:nvSpPr>
          <p:spPr>
            <a:xfrm>
              <a:off x="662940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C0455BCB-E779-4805-86C3-21EA2BDA3C3E}"/>
                </a:ext>
              </a:extLst>
            </p:cNvPr>
            <p:cNvSpPr txBox="1"/>
            <p:nvPr/>
          </p:nvSpPr>
          <p:spPr>
            <a:xfrm>
              <a:off x="6885432"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F28EB1C7-BE4F-4E7C-9AB6-35C5E1B9099E}"/>
                </a:ext>
              </a:extLst>
            </p:cNvPr>
            <p:cNvSpPr txBox="1"/>
            <p:nvPr/>
          </p:nvSpPr>
          <p:spPr>
            <a:xfrm>
              <a:off x="713232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F255ECBC-7620-476C-A741-7092E42C356D}"/>
                </a:ext>
              </a:extLst>
            </p:cNvPr>
            <p:cNvSpPr txBox="1"/>
            <p:nvPr/>
          </p:nvSpPr>
          <p:spPr>
            <a:xfrm>
              <a:off x="7379208"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6EE5A0B-8F45-4CC9-8599-F33360379ED6}"/>
                </a:ext>
              </a:extLst>
            </p:cNvPr>
            <p:cNvSpPr txBox="1"/>
            <p:nvPr/>
          </p:nvSpPr>
          <p:spPr>
            <a:xfrm>
              <a:off x="7626096"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608792A4-370E-49D8-A1D7-5D17C0E7EC0E}"/>
                </a:ext>
              </a:extLst>
            </p:cNvPr>
            <p:cNvSpPr txBox="1"/>
            <p:nvPr/>
          </p:nvSpPr>
          <p:spPr>
            <a:xfrm>
              <a:off x="7872984"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3388FE04-ED60-4F33-B73A-8A453EC355F9}"/>
                </a:ext>
              </a:extLst>
            </p:cNvPr>
            <p:cNvSpPr txBox="1"/>
            <p:nvPr/>
          </p:nvSpPr>
          <p:spPr>
            <a:xfrm>
              <a:off x="8119872"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D527F17C-B7DA-4426-9625-5EBFC48EEFA5}"/>
                </a:ext>
              </a:extLst>
            </p:cNvPr>
            <p:cNvSpPr txBox="1"/>
            <p:nvPr/>
          </p:nvSpPr>
          <p:spPr>
            <a:xfrm>
              <a:off x="8366760" y="4218604"/>
              <a:ext cx="153888" cy="57163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Cambodia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29D350CB-3ED0-449A-A8C6-7153DA21ED05}"/>
                </a:ext>
              </a:extLst>
            </p:cNvPr>
            <p:cNvSpPr txBox="1"/>
            <p:nvPr/>
          </p:nvSpPr>
          <p:spPr>
            <a:xfrm>
              <a:off x="8622792"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38B7815-2C4A-4D49-8DEC-BEF7ACDAC55F}"/>
                </a:ext>
              </a:extLst>
            </p:cNvPr>
            <p:cNvSpPr txBox="1"/>
            <p:nvPr/>
          </p:nvSpPr>
          <p:spPr>
            <a:xfrm>
              <a:off x="8869680" y="4218604"/>
              <a:ext cx="153888" cy="6687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34935C81-D4FE-462D-96E5-56DFAD2FF59E}"/>
                </a:ext>
              </a:extLst>
            </p:cNvPr>
            <p:cNvSpPr txBox="1"/>
            <p:nvPr/>
          </p:nvSpPr>
          <p:spPr>
            <a:xfrm>
              <a:off x="9116568" y="4218604"/>
              <a:ext cx="153888" cy="2850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Togo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5BFC47DD-47B3-42B3-9902-A14DBF22B1EC}"/>
                </a:ext>
              </a:extLst>
            </p:cNvPr>
            <p:cNvSpPr txBox="1"/>
            <p:nvPr/>
          </p:nvSpPr>
          <p:spPr>
            <a:xfrm>
              <a:off x="9363456"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2" name="TextBox 191">
              <a:extLst>
                <a:ext uri="{FF2B5EF4-FFF2-40B4-BE49-F238E27FC236}">
                  <a16:creationId xmlns:a16="http://schemas.microsoft.com/office/drawing/2014/main" id="{9D966743-83F6-4859-A241-D8FBBA887446}"/>
                </a:ext>
              </a:extLst>
            </p:cNvPr>
            <p:cNvSpPr txBox="1"/>
            <p:nvPr/>
          </p:nvSpPr>
          <p:spPr>
            <a:xfrm>
              <a:off x="9610344" y="42186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A1343FC3-7081-40B6-A8E8-6E8BE5334BCB}"/>
                </a:ext>
              </a:extLst>
            </p:cNvPr>
            <p:cNvSpPr txBox="1"/>
            <p:nvPr/>
          </p:nvSpPr>
          <p:spPr>
            <a:xfrm>
              <a:off x="9857232"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7E1D49A-2209-441D-832D-77BA16B17751}"/>
                </a:ext>
              </a:extLst>
            </p:cNvPr>
            <p:cNvSpPr txBox="1"/>
            <p:nvPr/>
          </p:nvSpPr>
          <p:spPr>
            <a:xfrm>
              <a:off x="10101006"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97497E78-4AF5-4AC1-B2F2-7D87F30E2E5B}"/>
                </a:ext>
              </a:extLst>
            </p:cNvPr>
            <p:cNvSpPr txBox="1"/>
            <p:nvPr/>
          </p:nvSpPr>
          <p:spPr>
            <a:xfrm>
              <a:off x="10351834" y="4218604"/>
              <a:ext cx="153888" cy="2994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Chad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96" name="TextBox 195">
              <a:extLst>
                <a:ext uri="{FF2B5EF4-FFF2-40B4-BE49-F238E27FC236}">
                  <a16:creationId xmlns:a16="http://schemas.microsoft.com/office/drawing/2014/main" id="{43D6768F-D02B-4C7B-A844-783E9724F981}"/>
                </a:ext>
              </a:extLst>
            </p:cNvPr>
            <p:cNvSpPr txBox="1"/>
            <p:nvPr/>
          </p:nvSpPr>
          <p:spPr>
            <a:xfrm>
              <a:off x="10599565" y="4218604"/>
              <a:ext cx="153888" cy="1901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the 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cxnSp>
          <p:nvCxnSpPr>
            <p:cNvPr id="234" name="Straight Connector 233">
              <a:extLst>
                <a:ext uri="{FF2B5EF4-FFF2-40B4-BE49-F238E27FC236}">
                  <a16:creationId xmlns:a16="http://schemas.microsoft.com/office/drawing/2014/main" id="{4803C05C-201C-4E24-9313-67690E857955}"/>
                </a:ext>
              </a:extLst>
            </p:cNvPr>
            <p:cNvCxnSpPr/>
            <p:nvPr/>
          </p:nvCxnSpPr>
          <p:spPr>
            <a:xfrm>
              <a:off x="1591056" y="4088526"/>
              <a:ext cx="94640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0" name="object 10">
              <a:extLst>
                <a:ext uri="{FF2B5EF4-FFF2-40B4-BE49-F238E27FC236}">
                  <a16:creationId xmlns:a16="http://schemas.microsoft.com/office/drawing/2014/main" id="{891117D5-7439-4F74-80C4-3810C829858D}"/>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77888A41-C702-4BAB-80EE-20DF9BB93A91}"/>
                </a:ext>
              </a:extLst>
            </p:cNvPr>
            <p:cNvSpPr/>
            <p:nvPr/>
          </p:nvSpPr>
          <p:spPr>
            <a:xfrm>
              <a:off x="1692002" y="259826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Oval 244">
              <a:extLst>
                <a:ext uri="{FF2B5EF4-FFF2-40B4-BE49-F238E27FC236}">
                  <a16:creationId xmlns:a16="http://schemas.microsoft.com/office/drawing/2014/main" id="{FE7328D1-6233-4EF9-A077-7E3570D67F09}"/>
                </a:ext>
              </a:extLst>
            </p:cNvPr>
            <p:cNvSpPr/>
            <p:nvPr/>
          </p:nvSpPr>
          <p:spPr>
            <a:xfrm>
              <a:off x="1948323" y="255893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Oval 247">
              <a:extLst>
                <a:ext uri="{FF2B5EF4-FFF2-40B4-BE49-F238E27FC236}">
                  <a16:creationId xmlns:a16="http://schemas.microsoft.com/office/drawing/2014/main" id="{F220E8FF-86C2-4962-AFA4-0244CF3CE592}"/>
                </a:ext>
              </a:extLst>
            </p:cNvPr>
            <p:cNvSpPr/>
            <p:nvPr/>
          </p:nvSpPr>
          <p:spPr>
            <a:xfrm>
              <a:off x="2194241" y="277524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Oval 250">
              <a:extLst>
                <a:ext uri="{FF2B5EF4-FFF2-40B4-BE49-F238E27FC236}">
                  <a16:creationId xmlns:a16="http://schemas.microsoft.com/office/drawing/2014/main" id="{4A69E059-EDAB-4BFF-A8A5-D6489B2416F2}"/>
                </a:ext>
              </a:extLst>
            </p:cNvPr>
            <p:cNvSpPr/>
            <p:nvPr/>
          </p:nvSpPr>
          <p:spPr>
            <a:xfrm>
              <a:off x="2439081" y="265971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Oval 253">
              <a:extLst>
                <a:ext uri="{FF2B5EF4-FFF2-40B4-BE49-F238E27FC236}">
                  <a16:creationId xmlns:a16="http://schemas.microsoft.com/office/drawing/2014/main" id="{B6959687-CD8A-4C6E-AB4E-846356F4C077}"/>
                </a:ext>
              </a:extLst>
            </p:cNvPr>
            <p:cNvSpPr/>
            <p:nvPr/>
          </p:nvSpPr>
          <p:spPr>
            <a:xfrm>
              <a:off x="2692997" y="317097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Oval 256">
              <a:extLst>
                <a:ext uri="{FF2B5EF4-FFF2-40B4-BE49-F238E27FC236}">
                  <a16:creationId xmlns:a16="http://schemas.microsoft.com/office/drawing/2014/main" id="{FF3E9F6A-812E-4DAB-85E9-7E9A5649BF30}"/>
                </a:ext>
              </a:extLst>
            </p:cNvPr>
            <p:cNvSpPr/>
            <p:nvPr/>
          </p:nvSpPr>
          <p:spPr>
            <a:xfrm>
              <a:off x="2942375" y="278998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Oval 259">
              <a:extLst>
                <a:ext uri="{FF2B5EF4-FFF2-40B4-BE49-F238E27FC236}">
                  <a16:creationId xmlns:a16="http://schemas.microsoft.com/office/drawing/2014/main" id="{58BFDBD4-7438-4866-AC98-2DFDD463E022}"/>
                </a:ext>
              </a:extLst>
            </p:cNvPr>
            <p:cNvSpPr/>
            <p:nvPr/>
          </p:nvSpPr>
          <p:spPr>
            <a:xfrm>
              <a:off x="3181378" y="2630199"/>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3" name="Oval 262">
              <a:extLst>
                <a:ext uri="{FF2B5EF4-FFF2-40B4-BE49-F238E27FC236}">
                  <a16:creationId xmlns:a16="http://schemas.microsoft.com/office/drawing/2014/main" id="{7F384A94-B1DE-49F3-9226-0C5E1EFF5018}"/>
                </a:ext>
              </a:extLst>
            </p:cNvPr>
            <p:cNvSpPr/>
            <p:nvPr/>
          </p:nvSpPr>
          <p:spPr>
            <a:xfrm>
              <a:off x="3441157" y="316114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C979561A-5C55-40CE-92C8-DC169C19F79B}"/>
                </a:ext>
              </a:extLst>
            </p:cNvPr>
            <p:cNvSpPr/>
            <p:nvPr/>
          </p:nvSpPr>
          <p:spPr>
            <a:xfrm>
              <a:off x="3687072" y="276295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4" name="Oval 293">
              <a:extLst>
                <a:ext uri="{FF2B5EF4-FFF2-40B4-BE49-F238E27FC236}">
                  <a16:creationId xmlns:a16="http://schemas.microsoft.com/office/drawing/2014/main" id="{53A5273D-EDD6-4D65-A21D-83C8E81146D7}"/>
                </a:ext>
              </a:extLst>
            </p:cNvPr>
            <p:cNvSpPr/>
            <p:nvPr/>
          </p:nvSpPr>
          <p:spPr>
            <a:xfrm>
              <a:off x="3930233" y="290551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6A47C42B-B1A1-4CE7-B3CC-6E5A6B213DF5}"/>
                </a:ext>
              </a:extLst>
            </p:cNvPr>
            <p:cNvSpPr/>
            <p:nvPr/>
          </p:nvSpPr>
          <p:spPr>
            <a:xfrm>
              <a:off x="4181792" y="324471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A05E4E6F-CF48-475F-8548-E870AB8249F4}"/>
                </a:ext>
              </a:extLst>
            </p:cNvPr>
            <p:cNvSpPr/>
            <p:nvPr/>
          </p:nvSpPr>
          <p:spPr>
            <a:xfrm>
              <a:off x="4430091" y="262284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5A03B605-227C-462C-8CE6-15B6D263A3C1}"/>
                </a:ext>
              </a:extLst>
            </p:cNvPr>
            <p:cNvSpPr/>
            <p:nvPr/>
          </p:nvSpPr>
          <p:spPr>
            <a:xfrm>
              <a:off x="4674931" y="332583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8CBD045C-CDE5-4B81-8661-02A7FA29F481}"/>
                </a:ext>
              </a:extLst>
            </p:cNvPr>
            <p:cNvSpPr/>
            <p:nvPr/>
          </p:nvSpPr>
          <p:spPr>
            <a:xfrm>
              <a:off x="4928847" y="295221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6DF6F4C3-91D6-4E4E-93F0-6375413386AB}"/>
                </a:ext>
              </a:extLst>
            </p:cNvPr>
            <p:cNvSpPr/>
            <p:nvPr/>
          </p:nvSpPr>
          <p:spPr>
            <a:xfrm>
              <a:off x="5178225" y="333566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2" name="Oval 281">
              <a:extLst>
                <a:ext uri="{FF2B5EF4-FFF2-40B4-BE49-F238E27FC236}">
                  <a16:creationId xmlns:a16="http://schemas.microsoft.com/office/drawing/2014/main" id="{246880C4-A3CC-4390-A977-DEEE005C8EC1}"/>
                </a:ext>
              </a:extLst>
            </p:cNvPr>
            <p:cNvSpPr/>
            <p:nvPr/>
          </p:nvSpPr>
          <p:spPr>
            <a:xfrm>
              <a:off x="5424371" y="292763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0" name="Oval 279">
              <a:extLst>
                <a:ext uri="{FF2B5EF4-FFF2-40B4-BE49-F238E27FC236}">
                  <a16:creationId xmlns:a16="http://schemas.microsoft.com/office/drawing/2014/main" id="{98447012-2BE3-48EE-B56C-3E3796B20F40}"/>
                </a:ext>
              </a:extLst>
            </p:cNvPr>
            <p:cNvSpPr/>
            <p:nvPr/>
          </p:nvSpPr>
          <p:spPr>
            <a:xfrm>
              <a:off x="5674626" y="333566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8" name="Oval 277">
              <a:extLst>
                <a:ext uri="{FF2B5EF4-FFF2-40B4-BE49-F238E27FC236}">
                  <a16:creationId xmlns:a16="http://schemas.microsoft.com/office/drawing/2014/main" id="{4D887704-A3EA-4BE8-983D-4D2A865BC045}"/>
                </a:ext>
              </a:extLst>
            </p:cNvPr>
            <p:cNvSpPr/>
            <p:nvPr/>
          </p:nvSpPr>
          <p:spPr>
            <a:xfrm>
              <a:off x="5918160" y="341186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4EE1626E-86D6-4377-A529-4A09CCAC4F73}"/>
                </a:ext>
              </a:extLst>
            </p:cNvPr>
            <p:cNvSpPr/>
            <p:nvPr/>
          </p:nvSpPr>
          <p:spPr>
            <a:xfrm>
              <a:off x="6417370" y="327423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F353D101-E7D9-4759-8CD8-05282CD7A1DD}"/>
                </a:ext>
              </a:extLst>
            </p:cNvPr>
            <p:cNvSpPr/>
            <p:nvPr/>
          </p:nvSpPr>
          <p:spPr>
            <a:xfrm>
              <a:off x="6659405" y="370929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5F27CDA6-DE68-4EC8-A074-AC1DC24C75E0}"/>
                </a:ext>
              </a:extLst>
            </p:cNvPr>
            <p:cNvSpPr/>
            <p:nvPr/>
          </p:nvSpPr>
          <p:spPr>
            <a:xfrm>
              <a:off x="6900561" y="355444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EBA4A9D5-BE14-4383-85D6-952977F02AF2}"/>
                </a:ext>
              </a:extLst>
            </p:cNvPr>
            <p:cNvSpPr/>
            <p:nvPr/>
          </p:nvSpPr>
          <p:spPr>
            <a:xfrm>
              <a:off x="7147782" y="396247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4" name="Oval 313">
              <a:extLst>
                <a:ext uri="{FF2B5EF4-FFF2-40B4-BE49-F238E27FC236}">
                  <a16:creationId xmlns:a16="http://schemas.microsoft.com/office/drawing/2014/main" id="{7C8053A8-D85E-4102-870A-B8F274003220}"/>
                </a:ext>
              </a:extLst>
            </p:cNvPr>
            <p:cNvSpPr/>
            <p:nvPr/>
          </p:nvSpPr>
          <p:spPr>
            <a:xfrm>
              <a:off x="7394555" y="303089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2" name="Oval 311">
              <a:extLst>
                <a:ext uri="{FF2B5EF4-FFF2-40B4-BE49-F238E27FC236}">
                  <a16:creationId xmlns:a16="http://schemas.microsoft.com/office/drawing/2014/main" id="{7A0AEB9E-BF3F-4019-8DD6-9BF0AF24068C}"/>
                </a:ext>
              </a:extLst>
            </p:cNvPr>
            <p:cNvSpPr/>
            <p:nvPr/>
          </p:nvSpPr>
          <p:spPr>
            <a:xfrm>
              <a:off x="7651076" y="350282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0" name="Oval 309">
              <a:extLst>
                <a:ext uri="{FF2B5EF4-FFF2-40B4-BE49-F238E27FC236}">
                  <a16:creationId xmlns:a16="http://schemas.microsoft.com/office/drawing/2014/main" id="{19EE4E58-E96D-4CC5-8B89-8160CBA2B5D2}"/>
                </a:ext>
              </a:extLst>
            </p:cNvPr>
            <p:cNvSpPr/>
            <p:nvPr/>
          </p:nvSpPr>
          <p:spPr>
            <a:xfrm>
              <a:off x="7901984" y="295469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8" name="Oval 307">
              <a:extLst>
                <a:ext uri="{FF2B5EF4-FFF2-40B4-BE49-F238E27FC236}">
                  <a16:creationId xmlns:a16="http://schemas.microsoft.com/office/drawing/2014/main" id="{D3BE0C80-735F-4D10-8EDE-62688BA3972A}"/>
                </a:ext>
              </a:extLst>
            </p:cNvPr>
            <p:cNvSpPr/>
            <p:nvPr/>
          </p:nvSpPr>
          <p:spPr>
            <a:xfrm>
              <a:off x="8145096" y="3360262"/>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6" name="Oval 305">
              <a:extLst>
                <a:ext uri="{FF2B5EF4-FFF2-40B4-BE49-F238E27FC236}">
                  <a16:creationId xmlns:a16="http://schemas.microsoft.com/office/drawing/2014/main" id="{38F3C6EA-5B52-46B3-A645-51CC4792C25C}"/>
                </a:ext>
              </a:extLst>
            </p:cNvPr>
            <p:cNvSpPr/>
            <p:nvPr/>
          </p:nvSpPr>
          <p:spPr>
            <a:xfrm>
              <a:off x="8391011" y="300631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BBE2A02E-73F2-4ED8-99BD-FC02C41DBDB8}"/>
                </a:ext>
              </a:extLst>
            </p:cNvPr>
            <p:cNvSpPr/>
            <p:nvPr/>
          </p:nvSpPr>
          <p:spPr>
            <a:xfrm>
              <a:off x="8641002" y="331356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DA5AF47E-1653-408D-A3F2-C1E72C19C7FA}"/>
                </a:ext>
              </a:extLst>
            </p:cNvPr>
            <p:cNvSpPr/>
            <p:nvPr/>
          </p:nvSpPr>
          <p:spPr>
            <a:xfrm>
              <a:off x="8894942" y="320786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32C95F31-C7C3-478C-B073-9E56903CDE15}"/>
                </a:ext>
              </a:extLst>
            </p:cNvPr>
            <p:cNvSpPr/>
            <p:nvPr/>
          </p:nvSpPr>
          <p:spPr>
            <a:xfrm>
              <a:off x="9136098" y="348070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0F995DB8-1792-4CFF-9C29-FE0B13695ACB}"/>
                </a:ext>
              </a:extLst>
            </p:cNvPr>
            <p:cNvSpPr/>
            <p:nvPr/>
          </p:nvSpPr>
          <p:spPr>
            <a:xfrm>
              <a:off x="9388081" y="369455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D8630798-569A-4418-B59F-A01648A78BFE}"/>
                </a:ext>
              </a:extLst>
            </p:cNvPr>
            <p:cNvSpPr/>
            <p:nvPr/>
          </p:nvSpPr>
          <p:spPr>
            <a:xfrm>
              <a:off x="9637235" y="3288980"/>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43406F65-6927-42B6-8D9F-CF2225107F2C}"/>
                </a:ext>
              </a:extLst>
            </p:cNvPr>
            <p:cNvSpPr/>
            <p:nvPr/>
          </p:nvSpPr>
          <p:spPr>
            <a:xfrm>
              <a:off x="9884232" y="352986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B7FFC8C2-B25A-4276-ACD1-04068F8A5A36}"/>
                </a:ext>
              </a:extLst>
            </p:cNvPr>
            <p:cNvSpPr/>
            <p:nvPr/>
          </p:nvSpPr>
          <p:spPr>
            <a:xfrm>
              <a:off x="10135140" y="357902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721ADD00-9C8A-463F-B3AD-DA62D4808EC2}"/>
                </a:ext>
              </a:extLst>
            </p:cNvPr>
            <p:cNvSpPr/>
            <p:nvPr/>
          </p:nvSpPr>
          <p:spPr>
            <a:xfrm>
              <a:off x="10387776" y="3748626"/>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41EB094E-3660-433C-85EE-1B88062F4A54}"/>
                </a:ext>
              </a:extLst>
            </p:cNvPr>
            <p:cNvSpPr/>
            <p:nvPr/>
          </p:nvSpPr>
          <p:spPr>
            <a:xfrm>
              <a:off x="10626548" y="384940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DDDCFE06-04B0-4353-928A-6725D332E899}"/>
                </a:ext>
              </a:extLst>
            </p:cNvPr>
            <p:cNvSpPr/>
            <p:nvPr/>
          </p:nvSpPr>
          <p:spPr>
            <a:xfrm>
              <a:off x="6168047" y="3134108"/>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36064462-F4DE-4717-825D-4BAE627ECB60}"/>
                </a:ext>
              </a:extLst>
            </p:cNvPr>
            <p:cNvSpPr/>
            <p:nvPr/>
          </p:nvSpPr>
          <p:spPr>
            <a:xfrm>
              <a:off x="10862527" y="3910854"/>
              <a:ext cx="109728" cy="109728"/>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942AFC75-BC00-453C-87D7-A37A72BC2E5A}"/>
                </a:ext>
              </a:extLst>
            </p:cNvPr>
            <p:cNvGrpSpPr/>
            <p:nvPr/>
          </p:nvGrpSpPr>
          <p:grpSpPr>
            <a:xfrm>
              <a:off x="1700784" y="2422829"/>
              <a:ext cx="9280253" cy="1601750"/>
              <a:chOff x="1692002" y="2422829"/>
              <a:chExt cx="9280253" cy="1601750"/>
            </a:xfrm>
          </p:grpSpPr>
          <p:sp>
            <p:nvSpPr>
              <p:cNvPr id="9" name="Oval 8">
                <a:extLst>
                  <a:ext uri="{FF2B5EF4-FFF2-40B4-BE49-F238E27FC236}">
                    <a16:creationId xmlns:a16="http://schemas.microsoft.com/office/drawing/2014/main" id="{8E50C2D2-0B1E-4967-AA39-61CEF8EC354A}"/>
                  </a:ext>
                </a:extLst>
              </p:cNvPr>
              <p:cNvSpPr/>
              <p:nvPr/>
            </p:nvSpPr>
            <p:spPr>
              <a:xfrm>
                <a:off x="1692002" y="242282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Oval 245">
                <a:extLst>
                  <a:ext uri="{FF2B5EF4-FFF2-40B4-BE49-F238E27FC236}">
                    <a16:creationId xmlns:a16="http://schemas.microsoft.com/office/drawing/2014/main" id="{B957E34A-5898-459A-97DC-38A2D1DD7ABF}"/>
                  </a:ext>
                </a:extLst>
              </p:cNvPr>
              <p:cNvSpPr/>
              <p:nvPr/>
            </p:nvSpPr>
            <p:spPr>
              <a:xfrm>
                <a:off x="1948323" y="243757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Oval 248">
                <a:extLst>
                  <a:ext uri="{FF2B5EF4-FFF2-40B4-BE49-F238E27FC236}">
                    <a16:creationId xmlns:a16="http://schemas.microsoft.com/office/drawing/2014/main" id="{E58E897B-EE8A-40F8-B218-4ED84D3A1558}"/>
                  </a:ext>
                </a:extLst>
              </p:cNvPr>
              <p:cNvSpPr/>
              <p:nvPr/>
            </p:nvSpPr>
            <p:spPr>
              <a:xfrm>
                <a:off x="2194241" y="252606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Oval 251">
                <a:extLst>
                  <a:ext uri="{FF2B5EF4-FFF2-40B4-BE49-F238E27FC236}">
                    <a16:creationId xmlns:a16="http://schemas.microsoft.com/office/drawing/2014/main" id="{F30C7191-C580-482B-9B93-B092DA3FB109}"/>
                  </a:ext>
                </a:extLst>
              </p:cNvPr>
              <p:cNvSpPr/>
              <p:nvPr/>
            </p:nvSpPr>
            <p:spPr>
              <a:xfrm>
                <a:off x="2439081" y="256293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Oval 254">
                <a:extLst>
                  <a:ext uri="{FF2B5EF4-FFF2-40B4-BE49-F238E27FC236}">
                    <a16:creationId xmlns:a16="http://schemas.microsoft.com/office/drawing/2014/main" id="{756916C3-FE57-4857-AEC9-8C8664469EC8}"/>
                  </a:ext>
                </a:extLst>
              </p:cNvPr>
              <p:cNvSpPr/>
              <p:nvPr/>
            </p:nvSpPr>
            <p:spPr>
              <a:xfrm>
                <a:off x="2692997" y="262684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Oval 257">
                <a:extLst>
                  <a:ext uri="{FF2B5EF4-FFF2-40B4-BE49-F238E27FC236}">
                    <a16:creationId xmlns:a16="http://schemas.microsoft.com/office/drawing/2014/main" id="{0F4CDE5F-99EB-4BD1-A3BE-2B199E744634}"/>
                  </a:ext>
                </a:extLst>
              </p:cNvPr>
              <p:cNvSpPr/>
              <p:nvPr/>
            </p:nvSpPr>
            <p:spPr>
              <a:xfrm>
                <a:off x="2942375" y="262684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Oval 260">
                <a:extLst>
                  <a:ext uri="{FF2B5EF4-FFF2-40B4-BE49-F238E27FC236}">
                    <a16:creationId xmlns:a16="http://schemas.microsoft.com/office/drawing/2014/main" id="{FDB65596-3FC2-412C-A420-4EBDE99E5AE4}"/>
                  </a:ext>
                </a:extLst>
              </p:cNvPr>
              <p:cNvSpPr/>
              <p:nvPr/>
            </p:nvSpPr>
            <p:spPr>
              <a:xfrm>
                <a:off x="3181378" y="263175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Oval 263">
                <a:extLst>
                  <a:ext uri="{FF2B5EF4-FFF2-40B4-BE49-F238E27FC236}">
                    <a16:creationId xmlns:a16="http://schemas.microsoft.com/office/drawing/2014/main" id="{77593B75-E39F-4647-A597-50A668A9E482}"/>
                  </a:ext>
                </a:extLst>
              </p:cNvPr>
              <p:cNvSpPr/>
              <p:nvPr/>
            </p:nvSpPr>
            <p:spPr>
              <a:xfrm>
                <a:off x="3441157" y="263913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C9E8F2B7-F9F5-42A4-B175-51478E2D9640}"/>
                  </a:ext>
                </a:extLst>
              </p:cNvPr>
              <p:cNvSpPr/>
              <p:nvPr/>
            </p:nvSpPr>
            <p:spPr>
              <a:xfrm>
                <a:off x="3687072" y="266371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5" name="Oval 294">
                <a:extLst>
                  <a:ext uri="{FF2B5EF4-FFF2-40B4-BE49-F238E27FC236}">
                    <a16:creationId xmlns:a16="http://schemas.microsoft.com/office/drawing/2014/main" id="{EEA0F046-DA60-4B85-9DF2-4EBD344790A7}"/>
                  </a:ext>
                </a:extLst>
              </p:cNvPr>
              <p:cNvSpPr/>
              <p:nvPr/>
            </p:nvSpPr>
            <p:spPr>
              <a:xfrm>
                <a:off x="3930233" y="267600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Oval 292">
                <a:extLst>
                  <a:ext uri="{FF2B5EF4-FFF2-40B4-BE49-F238E27FC236}">
                    <a16:creationId xmlns:a16="http://schemas.microsoft.com/office/drawing/2014/main" id="{B0589EE0-D920-4192-9D1C-07256C9D6D0F}"/>
                  </a:ext>
                </a:extLst>
              </p:cNvPr>
              <p:cNvSpPr/>
              <p:nvPr/>
            </p:nvSpPr>
            <p:spPr>
              <a:xfrm>
                <a:off x="4181792" y="269075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CC4A30DA-DE78-4665-9D94-791714002D45}"/>
                  </a:ext>
                </a:extLst>
              </p:cNvPr>
              <p:cNvSpPr/>
              <p:nvPr/>
            </p:nvSpPr>
            <p:spPr>
              <a:xfrm>
                <a:off x="4430091" y="276694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99801059-D023-4105-A8CB-8E2D2C5B269A}"/>
                  </a:ext>
                </a:extLst>
              </p:cNvPr>
              <p:cNvSpPr/>
              <p:nvPr/>
            </p:nvSpPr>
            <p:spPr>
              <a:xfrm>
                <a:off x="4674931" y="276940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4E5E7B99-E492-4918-978C-C9F5DBED641F}"/>
                  </a:ext>
                </a:extLst>
              </p:cNvPr>
              <p:cNvSpPr/>
              <p:nvPr/>
            </p:nvSpPr>
            <p:spPr>
              <a:xfrm>
                <a:off x="4928847" y="276940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C7D36966-D440-4A3D-AF9B-97678EEED905}"/>
                  </a:ext>
                </a:extLst>
              </p:cNvPr>
              <p:cNvSpPr/>
              <p:nvPr/>
            </p:nvSpPr>
            <p:spPr>
              <a:xfrm>
                <a:off x="5178225" y="281856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F0A25638-A277-4D19-AB91-02FB5190C4BA}"/>
                  </a:ext>
                </a:extLst>
              </p:cNvPr>
              <p:cNvSpPr/>
              <p:nvPr/>
            </p:nvSpPr>
            <p:spPr>
              <a:xfrm>
                <a:off x="5424371" y="284314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1" name="Oval 280">
                <a:extLst>
                  <a:ext uri="{FF2B5EF4-FFF2-40B4-BE49-F238E27FC236}">
                    <a16:creationId xmlns:a16="http://schemas.microsoft.com/office/drawing/2014/main" id="{F098DDD9-A769-4DEC-927D-EF338A48F689}"/>
                  </a:ext>
                </a:extLst>
              </p:cNvPr>
              <p:cNvSpPr/>
              <p:nvPr/>
            </p:nvSpPr>
            <p:spPr>
              <a:xfrm>
                <a:off x="5674626" y="29070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Oval 278">
                <a:extLst>
                  <a:ext uri="{FF2B5EF4-FFF2-40B4-BE49-F238E27FC236}">
                    <a16:creationId xmlns:a16="http://schemas.microsoft.com/office/drawing/2014/main" id="{49034620-1AC0-4D31-B13F-08354FC591D3}"/>
                  </a:ext>
                </a:extLst>
              </p:cNvPr>
              <p:cNvSpPr/>
              <p:nvPr/>
            </p:nvSpPr>
            <p:spPr>
              <a:xfrm>
                <a:off x="5918160" y="29807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F2DB2B28-D395-4A26-8587-592B73B11283}"/>
                  </a:ext>
                </a:extLst>
              </p:cNvPr>
              <p:cNvSpPr/>
              <p:nvPr/>
            </p:nvSpPr>
            <p:spPr>
              <a:xfrm>
                <a:off x="6417370" y="302259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DC05428E-9914-48C9-BB43-8F84B12E2A0E}"/>
                  </a:ext>
                </a:extLst>
              </p:cNvPr>
              <p:cNvSpPr/>
              <p:nvPr/>
            </p:nvSpPr>
            <p:spPr>
              <a:xfrm>
                <a:off x="6659405" y="303242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FB0D4365-F966-435F-A5F2-0F63284A8AE5}"/>
                  </a:ext>
                </a:extLst>
              </p:cNvPr>
              <p:cNvSpPr/>
              <p:nvPr/>
            </p:nvSpPr>
            <p:spPr>
              <a:xfrm>
                <a:off x="6900561" y="304225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BD22D78F-4AEA-49C5-B4BE-E13EC511AF90}"/>
                  </a:ext>
                </a:extLst>
              </p:cNvPr>
              <p:cNvSpPr/>
              <p:nvPr/>
            </p:nvSpPr>
            <p:spPr>
              <a:xfrm>
                <a:off x="7147782" y="305946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5" name="Oval 314">
                <a:extLst>
                  <a:ext uri="{FF2B5EF4-FFF2-40B4-BE49-F238E27FC236}">
                    <a16:creationId xmlns:a16="http://schemas.microsoft.com/office/drawing/2014/main" id="{383865EF-43FF-4EDC-87EE-D5C0C0F9DA0C}"/>
                  </a:ext>
                </a:extLst>
              </p:cNvPr>
              <p:cNvSpPr/>
              <p:nvPr/>
            </p:nvSpPr>
            <p:spPr>
              <a:xfrm>
                <a:off x="7394555" y="307175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3" name="Oval 312">
                <a:extLst>
                  <a:ext uri="{FF2B5EF4-FFF2-40B4-BE49-F238E27FC236}">
                    <a16:creationId xmlns:a16="http://schemas.microsoft.com/office/drawing/2014/main" id="{DB39188E-9953-4CB1-8A97-88296574C641}"/>
                  </a:ext>
                </a:extLst>
              </p:cNvPr>
              <p:cNvSpPr/>
              <p:nvPr/>
            </p:nvSpPr>
            <p:spPr>
              <a:xfrm>
                <a:off x="7651076" y="312336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1" name="Oval 310">
                <a:extLst>
                  <a:ext uri="{FF2B5EF4-FFF2-40B4-BE49-F238E27FC236}">
                    <a16:creationId xmlns:a16="http://schemas.microsoft.com/office/drawing/2014/main" id="{5EAE44C2-5B0C-4EA2-8712-98B6568DFE66}"/>
                  </a:ext>
                </a:extLst>
              </p:cNvPr>
              <p:cNvSpPr/>
              <p:nvPr/>
            </p:nvSpPr>
            <p:spPr>
              <a:xfrm>
                <a:off x="7901984" y="313320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9" name="Oval 308">
                <a:extLst>
                  <a:ext uri="{FF2B5EF4-FFF2-40B4-BE49-F238E27FC236}">
                    <a16:creationId xmlns:a16="http://schemas.microsoft.com/office/drawing/2014/main" id="{84BDF150-587D-433E-9BCA-3E4EE3E2334D}"/>
                  </a:ext>
                </a:extLst>
              </p:cNvPr>
              <p:cNvSpPr/>
              <p:nvPr/>
            </p:nvSpPr>
            <p:spPr>
              <a:xfrm>
                <a:off x="8145096" y="316024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7" name="Oval 306">
                <a:extLst>
                  <a:ext uri="{FF2B5EF4-FFF2-40B4-BE49-F238E27FC236}">
                    <a16:creationId xmlns:a16="http://schemas.microsoft.com/office/drawing/2014/main" id="{110F4C6C-2D5A-4F64-BA76-34B87CE5D3A4}"/>
                  </a:ext>
                </a:extLst>
              </p:cNvPr>
              <p:cNvSpPr/>
              <p:nvPr/>
            </p:nvSpPr>
            <p:spPr>
              <a:xfrm>
                <a:off x="8391011" y="316023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1F7A1DB0-254D-451F-8CE6-E8C82505F631}"/>
                  </a:ext>
                </a:extLst>
              </p:cNvPr>
              <p:cNvSpPr/>
              <p:nvPr/>
            </p:nvSpPr>
            <p:spPr>
              <a:xfrm>
                <a:off x="8641002" y="318481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EF265A7D-D8E0-4813-BA00-57B8CD8959AD}"/>
                  </a:ext>
                </a:extLst>
              </p:cNvPr>
              <p:cNvSpPr/>
              <p:nvPr/>
            </p:nvSpPr>
            <p:spPr>
              <a:xfrm>
                <a:off x="8894942" y="320448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D8C35219-F8F2-4F2B-B7E8-89C3983E8D1E}"/>
                  </a:ext>
                </a:extLst>
              </p:cNvPr>
              <p:cNvSpPr/>
              <p:nvPr/>
            </p:nvSpPr>
            <p:spPr>
              <a:xfrm>
                <a:off x="9136098" y="3211857"/>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D00C9FA-E043-4928-A2F7-8A8E57BE2244}"/>
                  </a:ext>
                </a:extLst>
              </p:cNvPr>
              <p:cNvSpPr/>
              <p:nvPr/>
            </p:nvSpPr>
            <p:spPr>
              <a:xfrm>
                <a:off x="9388081" y="3238895"/>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7BF4266B-371D-4C9C-9124-9FF5BADEE1E2}"/>
                  </a:ext>
                </a:extLst>
              </p:cNvPr>
              <p:cNvSpPr/>
              <p:nvPr/>
            </p:nvSpPr>
            <p:spPr>
              <a:xfrm>
                <a:off x="9637235" y="333967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FDDFBF73-C6F9-49BA-BDB6-341912BF70F1}"/>
                  </a:ext>
                </a:extLst>
              </p:cNvPr>
              <p:cNvSpPr/>
              <p:nvPr/>
            </p:nvSpPr>
            <p:spPr>
              <a:xfrm>
                <a:off x="9884232" y="335442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B1707B5F-3BEF-44EE-BD35-E0A2D2EEAED2}"/>
                  </a:ext>
                </a:extLst>
              </p:cNvPr>
              <p:cNvSpPr/>
              <p:nvPr/>
            </p:nvSpPr>
            <p:spPr>
              <a:xfrm>
                <a:off x="10135140" y="339129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966F4DD8-DC56-4241-B4B8-1FBAE234C460}"/>
                  </a:ext>
                </a:extLst>
              </p:cNvPr>
              <p:cNvSpPr/>
              <p:nvPr/>
            </p:nvSpPr>
            <p:spPr>
              <a:xfrm>
                <a:off x="10387776" y="344290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B5994B71-62DB-4DED-87CA-462B1B5015EA}"/>
                  </a:ext>
                </a:extLst>
              </p:cNvPr>
              <p:cNvSpPr/>
              <p:nvPr/>
            </p:nvSpPr>
            <p:spPr>
              <a:xfrm>
                <a:off x="10626548" y="3479779"/>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6DDF41A3-7F06-44D7-A1EA-E5BAC4FF087E}"/>
                  </a:ext>
                </a:extLst>
              </p:cNvPr>
              <p:cNvSpPr/>
              <p:nvPr/>
            </p:nvSpPr>
            <p:spPr>
              <a:xfrm>
                <a:off x="6168047" y="300783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E13C3A8B-D3CD-43BF-B34C-51690BDAE940}"/>
                  </a:ext>
                </a:extLst>
              </p:cNvPr>
              <p:cNvSpPr/>
              <p:nvPr/>
            </p:nvSpPr>
            <p:spPr>
              <a:xfrm>
                <a:off x="10862527" y="391485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62" name="TextBox 361">
              <a:extLst>
                <a:ext uri="{FF2B5EF4-FFF2-40B4-BE49-F238E27FC236}">
                  <a16:creationId xmlns:a16="http://schemas.microsoft.com/office/drawing/2014/main" id="{22D57597-D757-4A63-914C-182C675335F9}"/>
                </a:ext>
              </a:extLst>
            </p:cNvPr>
            <p:cNvSpPr txBox="1"/>
            <p:nvPr/>
          </p:nvSpPr>
          <p:spPr>
            <a:xfrm>
              <a:off x="10844784" y="4215384"/>
              <a:ext cx="153888" cy="42479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FC47FDE5-6B6A-4828-996F-F578EE6B9130}"/>
                </a:ext>
              </a:extLst>
            </p:cNvPr>
            <p:cNvSpPr txBox="1"/>
            <p:nvPr/>
          </p:nvSpPr>
          <p:spPr>
            <a:xfrm>
              <a:off x="4645152" y="421538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33D7E971-BBF0-4C5A-A5D1-41AA0A81E950}"/>
                </a:ext>
              </a:extLst>
            </p:cNvPr>
            <p:cNvSpPr/>
            <p:nvPr/>
          </p:nvSpPr>
          <p:spPr>
            <a:xfrm>
              <a:off x="1152508" y="5713220"/>
              <a:ext cx="128016" cy="128016"/>
            </a:xfrm>
            <a:prstGeom prst="ellipse">
              <a:avLst/>
            </a:prstGeom>
            <a:solidFill>
              <a:srgbClr val="D8D08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796F7A5A-2CBF-4193-B7A3-D96A51C8D17A}"/>
                </a:ext>
              </a:extLst>
            </p:cNvPr>
            <p:cNvSpPr txBox="1"/>
            <p:nvPr/>
          </p:nvSpPr>
          <p:spPr>
            <a:xfrm>
              <a:off x="1280160" y="5637930"/>
              <a:ext cx="750526"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Highest</a:t>
              </a:r>
            </a:p>
          </p:txBody>
        </p:sp>
        <p:sp>
          <p:nvSpPr>
            <p:cNvPr id="12" name="TextBox 11">
              <a:extLst>
                <a:ext uri="{FF2B5EF4-FFF2-40B4-BE49-F238E27FC236}">
                  <a16:creationId xmlns:a16="http://schemas.microsoft.com/office/drawing/2014/main" id="{0E10ACD5-3C7B-4BBA-89D7-0A33EDE5BC3B}"/>
                </a:ext>
              </a:extLst>
            </p:cNvPr>
            <p:cNvSpPr txBox="1"/>
            <p:nvPr/>
          </p:nvSpPr>
          <p:spPr>
            <a:xfrm>
              <a:off x="1280160" y="5394960"/>
              <a:ext cx="713657"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Lowest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Oval 12">
              <a:extLst>
                <a:ext uri="{FF2B5EF4-FFF2-40B4-BE49-F238E27FC236}">
                  <a16:creationId xmlns:a16="http://schemas.microsoft.com/office/drawing/2014/main" id="{56F581A9-5F3D-45E0-A958-D5AE749A926E}"/>
                </a:ext>
              </a:extLst>
            </p:cNvPr>
            <p:cNvSpPr/>
            <p:nvPr/>
          </p:nvSpPr>
          <p:spPr>
            <a:xfrm>
              <a:off x="1152508" y="547025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65695518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65068"/>
            <a:ext cx="11734801" cy="4754880"/>
          </a:xfrm>
        </p:spPr>
        <p:txBody>
          <a:bodyPr lIns="0" tIns="0" rIns="0" bIns="0" anchor="t" anchorCtr="0"/>
          <a:lstStyle/>
          <a:p>
            <a:pPr>
              <a:lnSpc>
                <a:spcPct val="100000"/>
              </a:lnSpc>
              <a:spcBef>
                <a:spcPts val="0"/>
              </a:spcBef>
            </a:pPr>
            <a:r>
              <a:rPr lang="en-US"/>
              <a:t>Percentage of women aged 15 to 49 years who make their own informed decisions regarding sexual relations, contraceptive use and their own health care, countries with available data, 2005–2018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940105EF-97B7-4E01-A655-1CD116D51B57}"/>
              </a:ext>
            </a:extLst>
          </p:cNvPr>
          <p:cNvGrpSpPr/>
          <p:nvPr/>
        </p:nvGrpSpPr>
        <p:grpSpPr>
          <a:xfrm>
            <a:off x="457199" y="2148840"/>
            <a:ext cx="11173449" cy="4414232"/>
            <a:chOff x="457199" y="2148840"/>
            <a:chExt cx="11173449" cy="4414232"/>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5601270"/>
              <a:ext cx="10443756" cy="961802"/>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2005–2018.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refer to women aged 15 to 49 years who are currently married or in union who are using contraceptives. Survey years by country are: Albania (2008–2009 and 2017–2018), Armenia (2010, 2015–2016), Benin (2006, 2011–2012, 2017–2018), Burundi (2010 and 2016), Cambodia (2010 and 2014), the Democratic Republic of the Congo (2007 and 2013–2014), Ethiopia (2011 and 2016), Ghana (2008 and 2014), Guinea (2012 and 2018), Haiti (2006, 2012 and 2017), Jordan (2012 and 2017–2018), Lesotho (2009 and 2014), Malawi (2010 and 2015–2016), Mali (2006, 2012–2013 and 2018), Nepal (2011 and 2016), Nigeria (2008, 2013 and 2018), Rwanda (2010 and 2014–2015), Senegal (2011, 2016 and 2017), Tajikistan (2012 and 2017), Uganda (2006, 2011 and 2016), Zambia (2007, 2013–2014) and Zimbabwe (2005–2006, 2010–2011 and 2015). </a:t>
              </a:r>
            </a:p>
          </p:txBody>
        </p:sp>
        <p:grpSp>
          <p:nvGrpSpPr>
            <p:cNvPr id="193" name="Group 192">
              <a:extLst>
                <a:ext uri="{FF2B5EF4-FFF2-40B4-BE49-F238E27FC236}">
                  <a16:creationId xmlns:a16="http://schemas.microsoft.com/office/drawing/2014/main" id="{CC9FFD29-B98D-47AD-97A3-51A4280E56EA}"/>
                </a:ext>
              </a:extLst>
            </p:cNvPr>
            <p:cNvGrpSpPr/>
            <p:nvPr/>
          </p:nvGrpSpPr>
          <p:grpSpPr>
            <a:xfrm>
              <a:off x="861280" y="3273552"/>
              <a:ext cx="440260" cy="271869"/>
              <a:chOff x="1037741" y="2781665"/>
              <a:chExt cx="440260" cy="271869"/>
            </a:xfrm>
          </p:grpSpPr>
          <p:cxnSp>
            <p:nvCxnSpPr>
              <p:cNvPr id="10" name="Straight Connector 9">
                <a:extLst>
                  <a:ext uri="{FF2B5EF4-FFF2-40B4-BE49-F238E27FC236}">
                    <a16:creationId xmlns:a16="http://schemas.microsoft.com/office/drawing/2014/main" id="{7EFC2B8D-4B6C-44B6-918C-36B9C799B0E9}"/>
                  </a:ext>
                </a:extLst>
              </p:cNvPr>
              <p:cNvCxnSpPr/>
              <p:nvPr/>
            </p:nvCxnSpPr>
            <p:spPr>
              <a:xfrm>
                <a:off x="1404849" y="291882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2F152BB6-5710-46E8-A661-5F9C9AEA727B}"/>
                  </a:ext>
                </a:extLst>
              </p:cNvPr>
              <p:cNvSpPr txBox="1"/>
              <p:nvPr/>
            </p:nvSpPr>
            <p:spPr>
              <a:xfrm>
                <a:off x="1037741" y="278166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92" name="Group 191">
              <a:extLst>
                <a:ext uri="{FF2B5EF4-FFF2-40B4-BE49-F238E27FC236}">
                  <a16:creationId xmlns:a16="http://schemas.microsoft.com/office/drawing/2014/main" id="{564186B1-E454-400F-8D1C-19FD1372CC2A}"/>
                </a:ext>
              </a:extLst>
            </p:cNvPr>
            <p:cNvGrpSpPr/>
            <p:nvPr/>
          </p:nvGrpSpPr>
          <p:grpSpPr>
            <a:xfrm>
              <a:off x="904562" y="3502152"/>
              <a:ext cx="396978" cy="271869"/>
              <a:chOff x="1081023" y="3136354"/>
              <a:chExt cx="396978" cy="271869"/>
            </a:xfrm>
          </p:grpSpPr>
          <p:cxnSp>
            <p:nvCxnSpPr>
              <p:cNvPr id="11" name="Straight Connector 10">
                <a:extLst>
                  <a:ext uri="{FF2B5EF4-FFF2-40B4-BE49-F238E27FC236}">
                    <a16:creationId xmlns:a16="http://schemas.microsoft.com/office/drawing/2014/main" id="{543834CB-1003-4650-9159-438EF1E211E1}"/>
                  </a:ext>
                </a:extLst>
              </p:cNvPr>
              <p:cNvCxnSpPr/>
              <p:nvPr/>
            </p:nvCxnSpPr>
            <p:spPr>
              <a:xfrm>
                <a:off x="1404849" y="32735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3156BEAB-36C7-408D-93E9-BEEF9DB18D5F}"/>
                  </a:ext>
                </a:extLst>
              </p:cNvPr>
              <p:cNvSpPr txBox="1"/>
              <p:nvPr/>
            </p:nvSpPr>
            <p:spPr>
              <a:xfrm>
                <a:off x="1081023" y="313635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90" name="Group 189">
              <a:extLst>
                <a:ext uri="{FF2B5EF4-FFF2-40B4-BE49-F238E27FC236}">
                  <a16:creationId xmlns:a16="http://schemas.microsoft.com/office/drawing/2014/main" id="{6C430751-1E8F-4FBC-B0D1-0F3746FD5189}"/>
                </a:ext>
              </a:extLst>
            </p:cNvPr>
            <p:cNvGrpSpPr/>
            <p:nvPr/>
          </p:nvGrpSpPr>
          <p:grpSpPr>
            <a:xfrm>
              <a:off x="989520" y="3949011"/>
              <a:ext cx="312020" cy="271869"/>
              <a:chOff x="1165981" y="3857571"/>
              <a:chExt cx="312020" cy="271869"/>
            </a:xfrm>
          </p:grpSpPr>
          <p:cxnSp>
            <p:nvCxnSpPr>
              <p:cNvPr id="13" name="Straight Connector 12">
                <a:extLst>
                  <a:ext uri="{FF2B5EF4-FFF2-40B4-BE49-F238E27FC236}">
                    <a16:creationId xmlns:a16="http://schemas.microsoft.com/office/drawing/2014/main" id="{C2939027-DB0F-4928-8A1C-6FC36AD5AF9B}"/>
                  </a:ext>
                </a:extLst>
              </p:cNvPr>
              <p:cNvCxnSpPr/>
              <p:nvPr/>
            </p:nvCxnSpPr>
            <p:spPr>
              <a:xfrm>
                <a:off x="1404849" y="399473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59CFB8D-22FD-49B1-827E-1F5DB2CB6774}"/>
                  </a:ext>
                </a:extLst>
              </p:cNvPr>
              <p:cNvSpPr txBox="1"/>
              <p:nvPr/>
            </p:nvSpPr>
            <p:spPr>
              <a:xfrm>
                <a:off x="1165981" y="385757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0" name="Group 179">
              <a:extLst>
                <a:ext uri="{FF2B5EF4-FFF2-40B4-BE49-F238E27FC236}">
                  <a16:creationId xmlns:a16="http://schemas.microsoft.com/office/drawing/2014/main" id="{26F0C931-7116-45B1-9094-0F0AB90AAD83}"/>
                </a:ext>
              </a:extLst>
            </p:cNvPr>
            <p:cNvGrpSpPr/>
            <p:nvPr/>
          </p:nvGrpSpPr>
          <p:grpSpPr>
            <a:xfrm>
              <a:off x="904562" y="3054096"/>
              <a:ext cx="396978" cy="271869"/>
              <a:chOff x="1081023" y="2420722"/>
              <a:chExt cx="396978" cy="271869"/>
            </a:xfrm>
          </p:grpSpPr>
          <p:sp>
            <p:nvSpPr>
              <p:cNvPr id="19" name="TextBox 18">
                <a:extLst>
                  <a:ext uri="{FF2B5EF4-FFF2-40B4-BE49-F238E27FC236}">
                    <a16:creationId xmlns:a16="http://schemas.microsoft.com/office/drawing/2014/main" id="{E26B7017-1E55-49C6-B811-C899D98AA425}"/>
                  </a:ext>
                </a:extLst>
              </p:cNvPr>
              <p:cNvSpPr txBox="1"/>
              <p:nvPr/>
            </p:nvSpPr>
            <p:spPr>
              <a:xfrm>
                <a:off x="1081023" y="242072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3EE50D9F-1D49-444E-8746-98649EA8B25D}"/>
                  </a:ext>
                </a:extLst>
              </p:cNvPr>
              <p:cNvCxnSpPr/>
              <p:nvPr/>
            </p:nvCxnSpPr>
            <p:spPr>
              <a:xfrm>
                <a:off x="1404849" y="25578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25C2F844-D9E8-41B8-833C-D11E73EC32D5}"/>
                </a:ext>
              </a:extLst>
            </p:cNvPr>
            <p:cNvGrpSpPr/>
            <p:nvPr/>
          </p:nvGrpSpPr>
          <p:grpSpPr>
            <a:xfrm>
              <a:off x="904562" y="2596896"/>
              <a:ext cx="396978" cy="271869"/>
              <a:chOff x="1081023" y="2057400"/>
              <a:chExt cx="396978" cy="271869"/>
            </a:xfrm>
          </p:grpSpPr>
          <p:sp>
            <p:nvSpPr>
              <p:cNvPr id="8" name="TextBox 7">
                <a:extLst>
                  <a:ext uri="{FF2B5EF4-FFF2-40B4-BE49-F238E27FC236}">
                    <a16:creationId xmlns:a16="http://schemas.microsoft.com/office/drawing/2014/main" id="{B8A2E3D0-50B5-4DC0-BC28-D5C5A15E09C4}"/>
                  </a:ext>
                </a:extLst>
              </p:cNvPr>
              <p:cNvSpPr txBox="1"/>
              <p:nvPr/>
            </p:nvSpPr>
            <p:spPr>
              <a:xfrm>
                <a:off x="1081023"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248C25A3-2B9F-4D1E-9D79-221FFEF2396E}"/>
                  </a:ext>
                </a:extLst>
              </p:cNvPr>
              <p:cNvCxnSpPr/>
              <p:nvPr/>
            </p:nvCxnSpPr>
            <p:spPr>
              <a:xfrm>
                <a:off x="1404849" y="21945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9EE61483-F187-44D6-BFD1-E91CDCEA5504}"/>
                </a:ext>
              </a:extLst>
            </p:cNvPr>
            <p:cNvGrpSpPr/>
            <p:nvPr/>
          </p:nvGrpSpPr>
          <p:grpSpPr>
            <a:xfrm>
              <a:off x="904562" y="3721608"/>
              <a:ext cx="396978" cy="271869"/>
              <a:chOff x="1081023" y="3495256"/>
              <a:chExt cx="396978" cy="271869"/>
            </a:xfrm>
          </p:grpSpPr>
          <p:cxnSp>
            <p:nvCxnSpPr>
              <p:cNvPr id="22" name="Straight Connector 21">
                <a:extLst>
                  <a:ext uri="{FF2B5EF4-FFF2-40B4-BE49-F238E27FC236}">
                    <a16:creationId xmlns:a16="http://schemas.microsoft.com/office/drawing/2014/main" id="{4CAE5B94-9074-4ECD-B734-8C3FE82B0F4E}"/>
                  </a:ext>
                </a:extLst>
              </p:cNvPr>
              <p:cNvCxnSpPr/>
              <p:nvPr/>
            </p:nvCxnSpPr>
            <p:spPr>
              <a:xfrm>
                <a:off x="1404849" y="36324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12B9994-91BA-4453-817E-90A237AA731E}"/>
                  </a:ext>
                </a:extLst>
              </p:cNvPr>
              <p:cNvSpPr txBox="1"/>
              <p:nvPr/>
            </p:nvSpPr>
            <p:spPr>
              <a:xfrm>
                <a:off x="1081023" y="349525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2" name="object 10">
              <a:extLst>
                <a:ext uri="{FF2B5EF4-FFF2-40B4-BE49-F238E27FC236}">
                  <a16:creationId xmlns:a16="http://schemas.microsoft.com/office/drawing/2014/main" id="{4B2F2776-D722-4571-BE89-8F76D1E273F9}"/>
                </a:ext>
              </a:extLst>
            </p:cNvPr>
            <p:cNvSpPr txBox="1"/>
            <p:nvPr/>
          </p:nvSpPr>
          <p:spPr>
            <a:xfrm>
              <a:off x="685800"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6D4AA1B1-4B1E-41F0-9144-FFFD587A9252}"/>
                </a:ext>
              </a:extLst>
            </p:cNvPr>
            <p:cNvSpPr txBox="1"/>
            <p:nvPr/>
          </p:nvSpPr>
          <p:spPr>
            <a:xfrm>
              <a:off x="1515179" y="4216542"/>
              <a:ext cx="169277" cy="64440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Cambodia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3D9BDC72-36B8-442D-A224-848D72DFD78B}"/>
                </a:ext>
              </a:extLst>
            </p:cNvPr>
            <p:cNvSpPr txBox="1"/>
            <p:nvPr/>
          </p:nvSpPr>
          <p:spPr>
            <a:xfrm>
              <a:off x="1911863" y="4216542"/>
              <a:ext cx="169277" cy="37029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Nepal</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4DCE2913-DF17-4C5B-B035-3B1386C262DB}"/>
                </a:ext>
              </a:extLst>
            </p:cNvPr>
            <p:cNvSpPr txBox="1"/>
            <p:nvPr/>
          </p:nvSpPr>
          <p:spPr>
            <a:xfrm>
              <a:off x="2402934" y="4218604"/>
              <a:ext cx="169277" cy="27732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9F557457-79EC-47F2-BDC6-0C64DF2D39AF}"/>
                </a:ext>
              </a:extLst>
            </p:cNvPr>
            <p:cNvSpPr txBox="1"/>
            <p:nvPr/>
          </p:nvSpPr>
          <p:spPr>
            <a:xfrm>
              <a:off x="2900227" y="4218604"/>
              <a:ext cx="169277" cy="50109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9FB02113-D5DC-4D67-8253-B1C72DA15428}"/>
                </a:ext>
              </a:extLst>
            </p:cNvPr>
            <p:cNvSpPr txBox="1"/>
            <p:nvPr/>
          </p:nvSpPr>
          <p:spPr>
            <a:xfrm>
              <a:off x="3305749" y="4218604"/>
              <a:ext cx="169277" cy="4927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41089725-E64C-4E04-BA44-28F47341AA55}"/>
                </a:ext>
              </a:extLst>
            </p:cNvPr>
            <p:cNvSpPr txBox="1"/>
            <p:nvPr/>
          </p:nvSpPr>
          <p:spPr>
            <a:xfrm>
              <a:off x="3693598" y="4218604"/>
              <a:ext cx="169277" cy="43313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74D84693-C50B-4C56-8544-FF87F817FB53}"/>
                </a:ext>
              </a:extLst>
            </p:cNvPr>
            <p:cNvSpPr txBox="1"/>
            <p:nvPr/>
          </p:nvSpPr>
          <p:spPr>
            <a:xfrm>
              <a:off x="4083563" y="4218604"/>
              <a:ext cx="169277" cy="51168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E6F050D6-1BEA-4D6B-B4F6-ADDFE64B2827}"/>
                </a:ext>
              </a:extLst>
            </p:cNvPr>
            <p:cNvSpPr txBox="1"/>
            <p:nvPr/>
          </p:nvSpPr>
          <p:spPr>
            <a:xfrm>
              <a:off x="4560933" y="4218604"/>
              <a:ext cx="169277" cy="48763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2FF75528-3534-406E-A6C4-F49801934112}"/>
                </a:ext>
              </a:extLst>
            </p:cNvPr>
            <p:cNvSpPr txBox="1"/>
            <p:nvPr/>
          </p:nvSpPr>
          <p:spPr>
            <a:xfrm>
              <a:off x="5078643" y="4218604"/>
              <a:ext cx="169277" cy="46358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2DE6448-D54A-4CBE-9179-107C101EB530}"/>
                </a:ext>
              </a:extLst>
            </p:cNvPr>
            <p:cNvSpPr txBox="1"/>
            <p:nvPr/>
          </p:nvSpPr>
          <p:spPr>
            <a:xfrm>
              <a:off x="5556015" y="4218604"/>
              <a:ext cx="169277" cy="6421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871868E-1BF8-4789-981D-11BE67BEA349}"/>
                </a:ext>
              </a:extLst>
            </p:cNvPr>
            <p:cNvSpPr txBox="1"/>
            <p:nvPr/>
          </p:nvSpPr>
          <p:spPr>
            <a:xfrm>
              <a:off x="6066990" y="4218604"/>
              <a:ext cx="169277" cy="46391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Albania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1CF00371-514C-40D3-A687-454F7C0F2C08}"/>
                </a:ext>
              </a:extLst>
            </p:cNvPr>
            <p:cNvSpPr txBox="1"/>
            <p:nvPr/>
          </p:nvSpPr>
          <p:spPr>
            <a:xfrm>
              <a:off x="6456967" y="4218604"/>
              <a:ext cx="169277" cy="51680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CEE71427-4398-473D-8BE7-D79A503B409B}"/>
                </a:ext>
              </a:extLst>
            </p:cNvPr>
            <p:cNvSpPr txBox="1"/>
            <p:nvPr/>
          </p:nvSpPr>
          <p:spPr>
            <a:xfrm>
              <a:off x="7251419" y="4218604"/>
              <a:ext cx="169277" cy="4235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Jordan</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F9432169-8ECA-4298-8043-40FBDCDC3FE0}"/>
                </a:ext>
              </a:extLst>
            </p:cNvPr>
            <p:cNvSpPr txBox="1"/>
            <p:nvPr/>
          </p:nvSpPr>
          <p:spPr>
            <a:xfrm>
              <a:off x="7720989" y="4218604"/>
              <a:ext cx="169277" cy="3558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149DCDE8-28EA-42CA-A523-02AE39C6865D}"/>
                </a:ext>
              </a:extLst>
            </p:cNvPr>
            <p:cNvSpPr txBox="1"/>
            <p:nvPr/>
          </p:nvSpPr>
          <p:spPr>
            <a:xfrm>
              <a:off x="8238705" y="4218604"/>
              <a:ext cx="169277" cy="47833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F187904F-F1A8-4476-A791-CA60D3683DA9}"/>
                </a:ext>
              </a:extLst>
            </p:cNvPr>
            <p:cNvSpPr txBox="1"/>
            <p:nvPr/>
          </p:nvSpPr>
          <p:spPr>
            <a:xfrm>
              <a:off x="8579761" y="4218604"/>
              <a:ext cx="282129" cy="1278876"/>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Democratic </a:t>
              </a: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Republic</a:t>
              </a:r>
              <a:endParaRPr kumimoji="0" lang="fr-CH" sz="1100" b="0" i="0" u="none" strike="noStrike" kern="1200" cap="none" spc="-1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of the Congo</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F369D3FE-4911-4472-BBC5-A635CD2EB913}"/>
                </a:ext>
              </a:extLst>
            </p:cNvPr>
            <p:cNvSpPr txBox="1"/>
            <p:nvPr/>
          </p:nvSpPr>
          <p:spPr>
            <a:xfrm>
              <a:off x="9401871" y="4218604"/>
              <a:ext cx="169277" cy="44755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12B7246F-075C-4EFC-AC44-AFF3072E6ABE}"/>
                </a:ext>
              </a:extLst>
            </p:cNvPr>
            <p:cNvSpPr txBox="1"/>
            <p:nvPr/>
          </p:nvSpPr>
          <p:spPr>
            <a:xfrm>
              <a:off x="10486779" y="4218604"/>
              <a:ext cx="169277" cy="4398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1A21B6B7-0C46-464D-84A4-9548FB3377FF}"/>
                </a:ext>
              </a:extLst>
            </p:cNvPr>
            <p:cNvSpPr txBox="1"/>
            <p:nvPr/>
          </p:nvSpPr>
          <p:spPr>
            <a:xfrm>
              <a:off x="9892686" y="4218604"/>
              <a:ext cx="169277" cy="2545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510FB5C5-75E4-402D-B87F-B7FF3CF686BC}"/>
                </a:ext>
              </a:extLst>
            </p:cNvPr>
            <p:cNvSpPr txBox="1"/>
            <p:nvPr/>
          </p:nvSpPr>
          <p:spPr>
            <a:xfrm>
              <a:off x="9005184" y="4218604"/>
              <a:ext cx="169277" cy="41678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F040D914-A449-4CE8-A246-3A7743212F48}"/>
                </a:ext>
              </a:extLst>
            </p:cNvPr>
            <p:cNvSpPr txBox="1"/>
            <p:nvPr/>
          </p:nvSpPr>
          <p:spPr>
            <a:xfrm>
              <a:off x="11062587" y="4218604"/>
              <a:ext cx="169277" cy="51039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BFBB95E0-6847-4F67-A9FE-3EAE61B18213}"/>
                </a:ext>
              </a:extLst>
            </p:cNvPr>
            <p:cNvSpPr txBox="1"/>
            <p:nvPr/>
          </p:nvSpPr>
          <p:spPr>
            <a:xfrm>
              <a:off x="6846932" y="4215384"/>
              <a:ext cx="169277" cy="5850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100" b="0" i="0" u="none" strike="noStrike" kern="1200" cap="none" spc="-10" normalizeH="0" baseline="0" noProof="0">
                <a:ln>
                  <a:noFill/>
                </a:ln>
                <a:solidFill>
                  <a:prstClr val="black"/>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33C5079E-D8D0-4D67-B66B-8817C42ECEB8}"/>
                </a:ext>
              </a:extLst>
            </p:cNvPr>
            <p:cNvGrpSpPr/>
            <p:nvPr/>
          </p:nvGrpSpPr>
          <p:grpSpPr>
            <a:xfrm>
              <a:off x="904562" y="2148840"/>
              <a:ext cx="396978" cy="271869"/>
              <a:chOff x="1081023" y="2420722"/>
              <a:chExt cx="396978" cy="271869"/>
            </a:xfrm>
          </p:grpSpPr>
          <p:sp>
            <p:nvSpPr>
              <p:cNvPr id="182" name="TextBox 181">
                <a:extLst>
                  <a:ext uri="{FF2B5EF4-FFF2-40B4-BE49-F238E27FC236}">
                    <a16:creationId xmlns:a16="http://schemas.microsoft.com/office/drawing/2014/main" id="{B4BE5D4E-5015-4DB0-96F9-21DF30240C96}"/>
                  </a:ext>
                </a:extLst>
              </p:cNvPr>
              <p:cNvSpPr txBox="1"/>
              <p:nvPr/>
            </p:nvSpPr>
            <p:spPr>
              <a:xfrm>
                <a:off x="1081023" y="242072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3" name="Straight Connector 182">
                <a:extLst>
                  <a:ext uri="{FF2B5EF4-FFF2-40B4-BE49-F238E27FC236}">
                    <a16:creationId xmlns:a16="http://schemas.microsoft.com/office/drawing/2014/main" id="{2EC6301E-4BD6-401C-BBD8-874EB7D251C5}"/>
                  </a:ext>
                </a:extLst>
              </p:cNvPr>
              <p:cNvCxnSpPr/>
              <p:nvPr/>
            </p:nvCxnSpPr>
            <p:spPr>
              <a:xfrm>
                <a:off x="1404849" y="25578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4" name="Group 183">
              <a:extLst>
                <a:ext uri="{FF2B5EF4-FFF2-40B4-BE49-F238E27FC236}">
                  <a16:creationId xmlns:a16="http://schemas.microsoft.com/office/drawing/2014/main" id="{08BF77FB-7912-4280-B847-505124ABB65C}"/>
                </a:ext>
              </a:extLst>
            </p:cNvPr>
            <p:cNvGrpSpPr/>
            <p:nvPr/>
          </p:nvGrpSpPr>
          <p:grpSpPr>
            <a:xfrm>
              <a:off x="902531" y="2377440"/>
              <a:ext cx="396978" cy="271869"/>
              <a:chOff x="1081023" y="2420722"/>
              <a:chExt cx="396978" cy="271869"/>
            </a:xfrm>
          </p:grpSpPr>
          <p:sp>
            <p:nvSpPr>
              <p:cNvPr id="185" name="TextBox 184">
                <a:extLst>
                  <a:ext uri="{FF2B5EF4-FFF2-40B4-BE49-F238E27FC236}">
                    <a16:creationId xmlns:a16="http://schemas.microsoft.com/office/drawing/2014/main" id="{7F207B45-BB6E-4909-A41A-5FEE77DA58D5}"/>
                  </a:ext>
                </a:extLst>
              </p:cNvPr>
              <p:cNvSpPr txBox="1"/>
              <p:nvPr/>
            </p:nvSpPr>
            <p:spPr>
              <a:xfrm>
                <a:off x="1081023" y="242072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A30744BE-4A1E-4543-BF06-C8FB0FD9BA14}"/>
                  </a:ext>
                </a:extLst>
              </p:cNvPr>
              <p:cNvCxnSpPr/>
              <p:nvPr/>
            </p:nvCxnSpPr>
            <p:spPr>
              <a:xfrm>
                <a:off x="1404849" y="25578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04EB49D8-0049-4F99-96B1-144C6A2AED5A}"/>
                </a:ext>
              </a:extLst>
            </p:cNvPr>
            <p:cNvGrpSpPr/>
            <p:nvPr/>
          </p:nvGrpSpPr>
          <p:grpSpPr>
            <a:xfrm>
              <a:off x="902531" y="2825496"/>
              <a:ext cx="396978" cy="271869"/>
              <a:chOff x="1081023" y="2420722"/>
              <a:chExt cx="396978" cy="271869"/>
            </a:xfrm>
          </p:grpSpPr>
          <p:sp>
            <p:nvSpPr>
              <p:cNvPr id="188" name="TextBox 187">
                <a:extLst>
                  <a:ext uri="{FF2B5EF4-FFF2-40B4-BE49-F238E27FC236}">
                    <a16:creationId xmlns:a16="http://schemas.microsoft.com/office/drawing/2014/main" id="{CB63990F-BFFE-4861-A4ED-415D2182B833}"/>
                  </a:ext>
                </a:extLst>
              </p:cNvPr>
              <p:cNvSpPr txBox="1"/>
              <p:nvPr/>
            </p:nvSpPr>
            <p:spPr>
              <a:xfrm>
                <a:off x="1081023" y="242072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9" name="Straight Connector 188">
                <a:extLst>
                  <a:ext uri="{FF2B5EF4-FFF2-40B4-BE49-F238E27FC236}">
                    <a16:creationId xmlns:a16="http://schemas.microsoft.com/office/drawing/2014/main" id="{DA1F6729-50C2-42A7-A08D-78F09E2EFA6A}"/>
                  </a:ext>
                </a:extLst>
              </p:cNvPr>
              <p:cNvCxnSpPr/>
              <p:nvPr/>
            </p:nvCxnSpPr>
            <p:spPr>
              <a:xfrm>
                <a:off x="1404849" y="25578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A51C5AE-274D-4177-AC32-9217C8FEE837}"/>
                </a:ext>
              </a:extLst>
            </p:cNvPr>
            <p:cNvGrpSpPr/>
            <p:nvPr/>
          </p:nvGrpSpPr>
          <p:grpSpPr>
            <a:xfrm>
              <a:off x="1506035" y="2362289"/>
              <a:ext cx="9862061" cy="1626819"/>
              <a:chOff x="1685139" y="2270849"/>
              <a:chExt cx="9862061" cy="1626819"/>
            </a:xfrm>
          </p:grpSpPr>
          <p:sp>
            <p:nvSpPr>
              <p:cNvPr id="307" name="object 8">
                <a:extLst>
                  <a:ext uri="{FF2B5EF4-FFF2-40B4-BE49-F238E27FC236}">
                    <a16:creationId xmlns:a16="http://schemas.microsoft.com/office/drawing/2014/main" id="{5BD8D0BF-E2F2-4C06-BB39-75775ED0D1A6}"/>
                  </a:ext>
                </a:extLst>
              </p:cNvPr>
              <p:cNvSpPr/>
              <p:nvPr/>
            </p:nvSpPr>
            <p:spPr>
              <a:xfrm>
                <a:off x="2076021" y="2634892"/>
                <a:ext cx="191870" cy="273033"/>
              </a:xfrm>
              <a:custGeom>
                <a:avLst/>
                <a:gdLst/>
                <a:ahLst/>
                <a:cxnLst/>
                <a:rect l="l" t="t" r="r" b="b"/>
                <a:pathLst>
                  <a:path w="121284" h="304800">
                    <a:moveTo>
                      <a:pt x="0" y="0"/>
                    </a:moveTo>
                    <a:lnTo>
                      <a:pt x="120954" y="3048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5" name="object 11">
                <a:extLst>
                  <a:ext uri="{FF2B5EF4-FFF2-40B4-BE49-F238E27FC236}">
                    <a16:creationId xmlns:a16="http://schemas.microsoft.com/office/drawing/2014/main" id="{7159903E-9818-4755-833F-E4653847D1EB}"/>
                  </a:ext>
                </a:extLst>
              </p:cNvPr>
              <p:cNvSpPr/>
              <p:nvPr/>
            </p:nvSpPr>
            <p:spPr>
              <a:xfrm>
                <a:off x="2468963" y="2646269"/>
                <a:ext cx="396799" cy="125140"/>
              </a:xfrm>
              <a:custGeom>
                <a:avLst/>
                <a:gdLst/>
                <a:ahLst/>
                <a:cxnLst/>
                <a:rect l="l" t="t" r="r" b="b"/>
                <a:pathLst>
                  <a:path w="250825" h="139700">
                    <a:moveTo>
                      <a:pt x="0" y="139700"/>
                    </a:moveTo>
                    <a:lnTo>
                      <a:pt x="125755" y="76200"/>
                    </a:lnTo>
                    <a:lnTo>
                      <a:pt x="250697"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3" name="object 14">
                <a:extLst>
                  <a:ext uri="{FF2B5EF4-FFF2-40B4-BE49-F238E27FC236}">
                    <a16:creationId xmlns:a16="http://schemas.microsoft.com/office/drawing/2014/main" id="{ADA2D2D7-7B60-4AF7-9C69-2247B46141BA}"/>
                  </a:ext>
                </a:extLst>
              </p:cNvPr>
              <p:cNvSpPr/>
              <p:nvPr/>
            </p:nvSpPr>
            <p:spPr>
              <a:xfrm>
                <a:off x="3061410" y="2782785"/>
                <a:ext cx="193879" cy="199086"/>
              </a:xfrm>
              <a:custGeom>
                <a:avLst/>
                <a:gdLst/>
                <a:ahLst/>
                <a:cxnLst/>
                <a:rect l="l" t="t" r="r" b="b"/>
                <a:pathLst>
                  <a:path w="122555" h="222250">
                    <a:moveTo>
                      <a:pt x="0" y="0"/>
                    </a:moveTo>
                    <a:lnTo>
                      <a:pt x="122402" y="221627"/>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1" name="object 17">
                <a:extLst>
                  <a:ext uri="{FF2B5EF4-FFF2-40B4-BE49-F238E27FC236}">
                    <a16:creationId xmlns:a16="http://schemas.microsoft.com/office/drawing/2014/main" id="{13984FFB-BFE9-4139-A7EA-349E43309FF3}"/>
                  </a:ext>
                </a:extLst>
              </p:cNvPr>
              <p:cNvSpPr/>
              <p:nvPr/>
            </p:nvSpPr>
            <p:spPr>
              <a:xfrm>
                <a:off x="3456440" y="2618772"/>
                <a:ext cx="193879" cy="153012"/>
              </a:xfrm>
              <a:custGeom>
                <a:avLst/>
                <a:gdLst/>
                <a:ahLst/>
                <a:cxnLst/>
                <a:rect l="l" t="t" r="r" b="b"/>
                <a:pathLst>
                  <a:path w="122555" h="170814">
                    <a:moveTo>
                      <a:pt x="0" y="170395"/>
                    </a:moveTo>
                    <a:lnTo>
                      <a:pt x="122389"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9" name="object 20">
                <a:extLst>
                  <a:ext uri="{FF2B5EF4-FFF2-40B4-BE49-F238E27FC236}">
                    <a16:creationId xmlns:a16="http://schemas.microsoft.com/office/drawing/2014/main" id="{16682CFA-32D5-4591-A9DE-8AF677EA2CA7}"/>
                  </a:ext>
                </a:extLst>
              </p:cNvPr>
              <p:cNvSpPr/>
              <p:nvPr/>
            </p:nvSpPr>
            <p:spPr>
              <a:xfrm>
                <a:off x="3844158" y="2930678"/>
                <a:ext cx="205934" cy="113764"/>
              </a:xfrm>
              <a:custGeom>
                <a:avLst/>
                <a:gdLst/>
                <a:ahLst/>
                <a:cxnLst/>
                <a:rect l="l" t="t" r="r" b="b"/>
                <a:pathLst>
                  <a:path w="130175" h="127000">
                    <a:moveTo>
                      <a:pt x="0" y="127000"/>
                    </a:moveTo>
                    <a:lnTo>
                      <a:pt x="129959"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7" name="object 23">
                <a:extLst>
                  <a:ext uri="{FF2B5EF4-FFF2-40B4-BE49-F238E27FC236}">
                    <a16:creationId xmlns:a16="http://schemas.microsoft.com/office/drawing/2014/main" id="{D2CD81C9-A6AB-438B-8BC0-2E03361CE8B6}"/>
                  </a:ext>
                </a:extLst>
              </p:cNvPr>
              <p:cNvSpPr/>
              <p:nvPr/>
            </p:nvSpPr>
            <p:spPr>
              <a:xfrm>
                <a:off x="4240757" y="2407365"/>
                <a:ext cx="197897" cy="216151"/>
              </a:xfrm>
              <a:custGeom>
                <a:avLst/>
                <a:gdLst/>
                <a:ahLst/>
                <a:cxnLst/>
                <a:rect l="l" t="t" r="r" b="b"/>
                <a:pathLst>
                  <a:path w="125094" h="241300">
                    <a:moveTo>
                      <a:pt x="0" y="241300"/>
                    </a:moveTo>
                    <a:lnTo>
                      <a:pt x="124625"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5" name="object 26">
                <a:extLst>
                  <a:ext uri="{FF2B5EF4-FFF2-40B4-BE49-F238E27FC236}">
                    <a16:creationId xmlns:a16="http://schemas.microsoft.com/office/drawing/2014/main" id="{F0EC22D1-B99D-4F8F-A7CC-98CFD740CEFB}"/>
                  </a:ext>
                </a:extLst>
              </p:cNvPr>
              <p:cNvSpPr/>
              <p:nvPr/>
            </p:nvSpPr>
            <p:spPr>
              <a:xfrm>
                <a:off x="4631226" y="2578011"/>
                <a:ext cx="394788" cy="329915"/>
              </a:xfrm>
              <a:custGeom>
                <a:avLst/>
                <a:gdLst/>
                <a:ahLst/>
                <a:cxnLst/>
                <a:rect l="l" t="t" r="r" b="b"/>
                <a:pathLst>
                  <a:path w="249555" h="368300">
                    <a:moveTo>
                      <a:pt x="0" y="368300"/>
                    </a:moveTo>
                    <a:lnTo>
                      <a:pt x="124587" y="342900"/>
                    </a:lnTo>
                    <a:lnTo>
                      <a:pt x="249313"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3" name="object 29">
                <a:extLst>
                  <a:ext uri="{FF2B5EF4-FFF2-40B4-BE49-F238E27FC236}">
                    <a16:creationId xmlns:a16="http://schemas.microsoft.com/office/drawing/2014/main" id="{7F54FCB5-8B73-4FD8-9A0E-17E47EEB671C}"/>
                  </a:ext>
                </a:extLst>
              </p:cNvPr>
              <p:cNvSpPr/>
              <p:nvPr/>
            </p:nvSpPr>
            <p:spPr>
              <a:xfrm>
                <a:off x="5226827" y="2942054"/>
                <a:ext cx="194882" cy="159269"/>
              </a:xfrm>
              <a:custGeom>
                <a:avLst/>
                <a:gdLst/>
                <a:ahLst/>
                <a:cxnLst/>
                <a:rect l="l" t="t" r="r" b="b"/>
                <a:pathLst>
                  <a:path w="123189" h="177800">
                    <a:moveTo>
                      <a:pt x="0" y="177800"/>
                    </a:moveTo>
                    <a:lnTo>
                      <a:pt x="122948"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1" name="object 32">
                <a:extLst>
                  <a:ext uri="{FF2B5EF4-FFF2-40B4-BE49-F238E27FC236}">
                    <a16:creationId xmlns:a16="http://schemas.microsoft.com/office/drawing/2014/main" id="{07B1BC92-4967-4214-ADEF-0FC2909516F7}"/>
                  </a:ext>
                </a:extLst>
              </p:cNvPr>
              <p:cNvSpPr/>
              <p:nvPr/>
            </p:nvSpPr>
            <p:spPr>
              <a:xfrm>
                <a:off x="5621817" y="2634892"/>
                <a:ext cx="395795" cy="170646"/>
              </a:xfrm>
              <a:custGeom>
                <a:avLst/>
                <a:gdLst/>
                <a:ahLst/>
                <a:cxnLst/>
                <a:rect l="l" t="t" r="r" b="b"/>
                <a:pathLst>
                  <a:path w="250189" h="190500">
                    <a:moveTo>
                      <a:pt x="0" y="190500"/>
                    </a:moveTo>
                    <a:lnTo>
                      <a:pt x="124942" y="25400"/>
                    </a:lnTo>
                    <a:lnTo>
                      <a:pt x="250012"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9" name="object 35">
                <a:extLst>
                  <a:ext uri="{FF2B5EF4-FFF2-40B4-BE49-F238E27FC236}">
                    <a16:creationId xmlns:a16="http://schemas.microsoft.com/office/drawing/2014/main" id="{B7BBC3B0-0A3D-4806-BDA8-8FD462109249}"/>
                  </a:ext>
                </a:extLst>
              </p:cNvPr>
              <p:cNvSpPr/>
              <p:nvPr/>
            </p:nvSpPr>
            <p:spPr>
              <a:xfrm>
                <a:off x="6218301" y="2418742"/>
                <a:ext cx="194882" cy="170646"/>
              </a:xfrm>
              <a:custGeom>
                <a:avLst/>
                <a:gdLst/>
                <a:ahLst/>
                <a:cxnLst/>
                <a:rect l="l" t="t" r="r" b="b"/>
                <a:pathLst>
                  <a:path w="123189" h="190500">
                    <a:moveTo>
                      <a:pt x="0" y="190500"/>
                    </a:moveTo>
                    <a:lnTo>
                      <a:pt x="123101"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7" name="object 38">
                <a:extLst>
                  <a:ext uri="{FF2B5EF4-FFF2-40B4-BE49-F238E27FC236}">
                    <a16:creationId xmlns:a16="http://schemas.microsoft.com/office/drawing/2014/main" id="{CFFFB97B-EFA9-4F33-9CDB-073194B4A998}"/>
                  </a:ext>
                </a:extLst>
              </p:cNvPr>
              <p:cNvSpPr/>
              <p:nvPr/>
            </p:nvSpPr>
            <p:spPr>
              <a:xfrm>
                <a:off x="6610239" y="2487000"/>
                <a:ext cx="197897" cy="45506"/>
              </a:xfrm>
              <a:custGeom>
                <a:avLst/>
                <a:gdLst/>
                <a:ahLst/>
                <a:cxnLst/>
                <a:rect l="l" t="t" r="r" b="b"/>
                <a:pathLst>
                  <a:path w="125095" h="50800">
                    <a:moveTo>
                      <a:pt x="0" y="50800"/>
                    </a:moveTo>
                    <a:lnTo>
                      <a:pt x="124536"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5" name="object 41">
                <a:extLst>
                  <a:ext uri="{FF2B5EF4-FFF2-40B4-BE49-F238E27FC236}">
                    <a16:creationId xmlns:a16="http://schemas.microsoft.com/office/drawing/2014/main" id="{437C7402-4AC7-4EC5-95C0-D0A55BD4B0D5}"/>
                  </a:ext>
                </a:extLst>
              </p:cNvPr>
              <p:cNvSpPr/>
              <p:nvPr/>
            </p:nvSpPr>
            <p:spPr>
              <a:xfrm>
                <a:off x="7008866" y="3067194"/>
                <a:ext cx="195888" cy="182022"/>
              </a:xfrm>
              <a:custGeom>
                <a:avLst/>
                <a:gdLst/>
                <a:ahLst/>
                <a:cxnLst/>
                <a:rect l="l" t="t" r="r" b="b"/>
                <a:pathLst>
                  <a:path w="123825" h="203200">
                    <a:moveTo>
                      <a:pt x="0" y="0"/>
                    </a:moveTo>
                    <a:lnTo>
                      <a:pt x="123748" y="2032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3" name="object 44">
                <a:extLst>
                  <a:ext uri="{FF2B5EF4-FFF2-40B4-BE49-F238E27FC236}">
                    <a16:creationId xmlns:a16="http://schemas.microsoft.com/office/drawing/2014/main" id="{6DB1EAF6-9EBE-45E3-ADE7-6CA9CC7F0422}"/>
                  </a:ext>
                </a:extLst>
              </p:cNvPr>
              <p:cNvSpPr/>
              <p:nvPr/>
            </p:nvSpPr>
            <p:spPr>
              <a:xfrm>
                <a:off x="7399778" y="2339107"/>
                <a:ext cx="197897" cy="273033"/>
              </a:xfrm>
              <a:custGeom>
                <a:avLst/>
                <a:gdLst/>
                <a:ahLst/>
                <a:cxnLst/>
                <a:rect l="l" t="t" r="r" b="b"/>
                <a:pathLst>
                  <a:path w="125095" h="304800">
                    <a:moveTo>
                      <a:pt x="0" y="0"/>
                    </a:moveTo>
                    <a:lnTo>
                      <a:pt x="124650" y="3048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object 47">
                <a:extLst>
                  <a:ext uri="{FF2B5EF4-FFF2-40B4-BE49-F238E27FC236}">
                    <a16:creationId xmlns:a16="http://schemas.microsoft.com/office/drawing/2014/main" id="{4502E164-ED5C-4F00-AB3A-5845232F2F06}"/>
                  </a:ext>
                </a:extLst>
              </p:cNvPr>
              <p:cNvSpPr/>
              <p:nvPr/>
            </p:nvSpPr>
            <p:spPr>
              <a:xfrm>
                <a:off x="7788861" y="3067194"/>
                <a:ext cx="392781" cy="125140"/>
              </a:xfrm>
              <a:custGeom>
                <a:avLst/>
                <a:gdLst/>
                <a:ahLst/>
                <a:cxnLst/>
                <a:rect l="l" t="t" r="r" b="b"/>
                <a:pathLst>
                  <a:path w="248285" h="139700">
                    <a:moveTo>
                      <a:pt x="0" y="0"/>
                    </a:moveTo>
                    <a:lnTo>
                      <a:pt x="126352" y="76200"/>
                    </a:lnTo>
                    <a:lnTo>
                      <a:pt x="247815" y="1397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9" name="object 50">
                <a:extLst>
                  <a:ext uri="{FF2B5EF4-FFF2-40B4-BE49-F238E27FC236}">
                    <a16:creationId xmlns:a16="http://schemas.microsoft.com/office/drawing/2014/main" id="{46913ACF-8F73-447D-883D-C86A6CC86C4E}"/>
                  </a:ext>
                </a:extLst>
              </p:cNvPr>
              <p:cNvSpPr/>
              <p:nvPr/>
            </p:nvSpPr>
            <p:spPr>
              <a:xfrm>
                <a:off x="8385086" y="2885172"/>
                <a:ext cx="197897" cy="113764"/>
              </a:xfrm>
              <a:custGeom>
                <a:avLst/>
                <a:gdLst/>
                <a:ahLst/>
                <a:cxnLst/>
                <a:rect l="l" t="t" r="r" b="b"/>
                <a:pathLst>
                  <a:path w="125095" h="127000">
                    <a:moveTo>
                      <a:pt x="0" y="0"/>
                    </a:moveTo>
                    <a:lnTo>
                      <a:pt x="124663" y="1270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7" name="object 53">
                <a:extLst>
                  <a:ext uri="{FF2B5EF4-FFF2-40B4-BE49-F238E27FC236}">
                    <a16:creationId xmlns:a16="http://schemas.microsoft.com/office/drawing/2014/main" id="{958C6CF0-83CE-4FD9-A805-EDB8FE4B1FE7}"/>
                  </a:ext>
                </a:extLst>
              </p:cNvPr>
              <p:cNvSpPr/>
              <p:nvPr/>
            </p:nvSpPr>
            <p:spPr>
              <a:xfrm>
                <a:off x="8785761" y="3306097"/>
                <a:ext cx="191870" cy="261657"/>
              </a:xfrm>
              <a:custGeom>
                <a:avLst/>
                <a:gdLst/>
                <a:ahLst/>
                <a:cxnLst/>
                <a:rect l="l" t="t" r="r" b="b"/>
                <a:pathLst>
                  <a:path w="121285" h="292100">
                    <a:moveTo>
                      <a:pt x="0" y="292100"/>
                    </a:moveTo>
                    <a:lnTo>
                      <a:pt x="120688"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5" name="object 56">
                <a:extLst>
                  <a:ext uri="{FF2B5EF4-FFF2-40B4-BE49-F238E27FC236}">
                    <a16:creationId xmlns:a16="http://schemas.microsoft.com/office/drawing/2014/main" id="{4BFF8841-EDBD-48F6-BC3A-AC33B515C49A}"/>
                  </a:ext>
                </a:extLst>
              </p:cNvPr>
              <p:cNvSpPr/>
              <p:nvPr/>
            </p:nvSpPr>
            <p:spPr>
              <a:xfrm>
                <a:off x="9178100" y="2760032"/>
                <a:ext cx="193879" cy="56882"/>
              </a:xfrm>
              <a:custGeom>
                <a:avLst/>
                <a:gdLst/>
                <a:ahLst/>
                <a:cxnLst/>
                <a:rect l="l" t="t" r="r" b="b"/>
                <a:pathLst>
                  <a:path w="122554" h="63500">
                    <a:moveTo>
                      <a:pt x="0" y="0"/>
                    </a:moveTo>
                    <a:lnTo>
                      <a:pt x="121996" y="635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3" name="object 59">
                <a:extLst>
                  <a:ext uri="{FF2B5EF4-FFF2-40B4-BE49-F238E27FC236}">
                    <a16:creationId xmlns:a16="http://schemas.microsoft.com/office/drawing/2014/main" id="{100FFC2C-1D32-4ABC-9DB0-E5066EF1B6E1}"/>
                  </a:ext>
                </a:extLst>
              </p:cNvPr>
              <p:cNvSpPr/>
              <p:nvPr/>
            </p:nvSpPr>
            <p:spPr>
              <a:xfrm>
                <a:off x="9567606" y="3351603"/>
                <a:ext cx="191870" cy="136517"/>
              </a:xfrm>
              <a:custGeom>
                <a:avLst/>
                <a:gdLst/>
                <a:ahLst/>
                <a:cxnLst/>
                <a:rect l="l" t="t" r="r" b="b"/>
                <a:pathLst>
                  <a:path w="121285" h="152400">
                    <a:moveTo>
                      <a:pt x="0" y="152400"/>
                    </a:moveTo>
                    <a:lnTo>
                      <a:pt x="120662"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1" name="object 62">
                <a:extLst>
                  <a:ext uri="{FF2B5EF4-FFF2-40B4-BE49-F238E27FC236}">
                    <a16:creationId xmlns:a16="http://schemas.microsoft.com/office/drawing/2014/main" id="{67E529AC-5E99-49A8-8A65-01B8F8C40933}"/>
                  </a:ext>
                </a:extLst>
              </p:cNvPr>
              <p:cNvSpPr/>
              <p:nvPr/>
            </p:nvSpPr>
            <p:spPr>
              <a:xfrm>
                <a:off x="9963440" y="3795280"/>
                <a:ext cx="394788" cy="68258"/>
              </a:xfrm>
              <a:custGeom>
                <a:avLst/>
                <a:gdLst/>
                <a:ahLst/>
                <a:cxnLst/>
                <a:rect l="l" t="t" r="r" b="b"/>
                <a:pathLst>
                  <a:path w="249554" h="76200">
                    <a:moveTo>
                      <a:pt x="0" y="0"/>
                    </a:moveTo>
                    <a:lnTo>
                      <a:pt x="122440" y="76200"/>
                    </a:lnTo>
                    <a:lnTo>
                      <a:pt x="249313" y="508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object 65">
                <a:extLst>
                  <a:ext uri="{FF2B5EF4-FFF2-40B4-BE49-F238E27FC236}">
                    <a16:creationId xmlns:a16="http://schemas.microsoft.com/office/drawing/2014/main" id="{B87EE0C6-F8F0-492B-9A58-2C13B02EF7FE}"/>
                  </a:ext>
                </a:extLst>
              </p:cNvPr>
              <p:cNvSpPr/>
              <p:nvPr/>
            </p:nvSpPr>
            <p:spPr>
              <a:xfrm>
                <a:off x="10560346" y="2839667"/>
                <a:ext cx="385749" cy="102387"/>
              </a:xfrm>
              <a:custGeom>
                <a:avLst/>
                <a:gdLst/>
                <a:ahLst/>
                <a:cxnLst/>
                <a:rect l="l" t="t" r="r" b="b"/>
                <a:pathLst>
                  <a:path w="243840" h="114300">
                    <a:moveTo>
                      <a:pt x="0" y="101600"/>
                    </a:moveTo>
                    <a:lnTo>
                      <a:pt x="117322" y="0"/>
                    </a:lnTo>
                    <a:lnTo>
                      <a:pt x="243268" y="114300"/>
                    </a:lnTo>
                  </a:path>
                </a:pathLst>
              </a:custGeom>
              <a:ln w="28575">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object 68">
                <a:extLst>
                  <a:ext uri="{FF2B5EF4-FFF2-40B4-BE49-F238E27FC236}">
                    <a16:creationId xmlns:a16="http://schemas.microsoft.com/office/drawing/2014/main" id="{66FBCE8D-E948-4936-86EF-7C768B87FBEA}"/>
                  </a:ext>
                </a:extLst>
              </p:cNvPr>
              <p:cNvSpPr/>
              <p:nvPr/>
            </p:nvSpPr>
            <p:spPr>
              <a:xfrm>
                <a:off x="11143369" y="3715646"/>
                <a:ext cx="403831" cy="182022"/>
              </a:xfrm>
              <a:custGeom>
                <a:avLst/>
                <a:gdLst/>
                <a:ahLst/>
                <a:cxnLst/>
                <a:rect l="l" t="t" r="r" b="b"/>
                <a:pathLst>
                  <a:path w="255270" h="203200">
                    <a:moveTo>
                      <a:pt x="0" y="0"/>
                    </a:moveTo>
                    <a:lnTo>
                      <a:pt x="125933" y="203200"/>
                    </a:lnTo>
                    <a:lnTo>
                      <a:pt x="254901" y="15240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object 71">
                <a:extLst>
                  <a:ext uri="{FF2B5EF4-FFF2-40B4-BE49-F238E27FC236}">
                    <a16:creationId xmlns:a16="http://schemas.microsoft.com/office/drawing/2014/main" id="{0DED7016-1EC9-482A-AB05-D1680403ACCB}"/>
                  </a:ext>
                </a:extLst>
              </p:cNvPr>
              <p:cNvSpPr/>
              <p:nvPr/>
            </p:nvSpPr>
            <p:spPr>
              <a:xfrm>
                <a:off x="1685139" y="2270849"/>
                <a:ext cx="190866" cy="22753"/>
              </a:xfrm>
              <a:custGeom>
                <a:avLst/>
                <a:gdLst/>
                <a:ahLst/>
                <a:cxnLst/>
                <a:rect l="l" t="t" r="r" b="b"/>
                <a:pathLst>
                  <a:path w="120650" h="25400">
                    <a:moveTo>
                      <a:pt x="0" y="25400"/>
                    </a:moveTo>
                    <a:lnTo>
                      <a:pt x="120192" y="0"/>
                    </a:lnTo>
                  </a:path>
                </a:pathLst>
              </a:custGeom>
              <a:ln w="317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6" name="object 131">
              <a:extLst>
                <a:ext uri="{FF2B5EF4-FFF2-40B4-BE49-F238E27FC236}">
                  <a16:creationId xmlns:a16="http://schemas.microsoft.com/office/drawing/2014/main" id="{1F9CF60C-CD46-4491-8B18-5F707F5CEB21}"/>
                </a:ext>
              </a:extLst>
            </p:cNvPr>
            <p:cNvSpPr txBox="1"/>
            <p:nvPr/>
          </p:nvSpPr>
          <p:spPr>
            <a:xfrm>
              <a:off x="7539722" y="2961579"/>
              <a:ext cx="260180" cy="320601"/>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41.1</a:t>
              </a:r>
            </a:p>
          </p:txBody>
        </p:sp>
        <p:sp>
          <p:nvSpPr>
            <p:cNvPr id="254" name="object 139">
              <a:extLst>
                <a:ext uri="{FF2B5EF4-FFF2-40B4-BE49-F238E27FC236}">
                  <a16:creationId xmlns:a16="http://schemas.microsoft.com/office/drawing/2014/main" id="{1F79CB8F-3A5B-463A-94E2-F06E5321EE99}"/>
                </a:ext>
              </a:extLst>
            </p:cNvPr>
            <p:cNvSpPr txBox="1"/>
            <p:nvPr/>
          </p:nvSpPr>
          <p:spPr>
            <a:xfrm>
              <a:off x="9714798" y="3688675"/>
              <a:ext cx="196893"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9.6</a:t>
              </a:r>
            </a:p>
          </p:txBody>
        </p:sp>
        <p:sp>
          <p:nvSpPr>
            <p:cNvPr id="218" name="object 73">
              <a:extLst>
                <a:ext uri="{FF2B5EF4-FFF2-40B4-BE49-F238E27FC236}">
                  <a16:creationId xmlns:a16="http://schemas.microsoft.com/office/drawing/2014/main" id="{2B5B3D7A-1C58-4041-AE79-AC590D260C91}"/>
                </a:ext>
              </a:extLst>
            </p:cNvPr>
            <p:cNvSpPr txBox="1"/>
            <p:nvPr/>
          </p:nvSpPr>
          <p:spPr>
            <a:xfrm>
              <a:off x="5103570" y="3146525"/>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39</a:t>
              </a: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a:t>
              </a: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a:t>
              </a:r>
            </a:p>
          </p:txBody>
        </p:sp>
        <p:sp>
          <p:nvSpPr>
            <p:cNvPr id="220" name="object 75">
              <a:extLst>
                <a:ext uri="{FF2B5EF4-FFF2-40B4-BE49-F238E27FC236}">
                  <a16:creationId xmlns:a16="http://schemas.microsoft.com/office/drawing/2014/main" id="{8382BD3E-07E1-4E9A-B052-8328A4322170}"/>
                </a:ext>
              </a:extLst>
            </p:cNvPr>
            <p:cNvSpPr txBox="1"/>
            <p:nvPr/>
          </p:nvSpPr>
          <p:spPr>
            <a:xfrm>
              <a:off x="5299347" y="2991146"/>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46</a:t>
              </a: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a:t>
              </a: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a:t>
              </a:r>
            </a:p>
          </p:txBody>
        </p:sp>
        <p:sp>
          <p:nvSpPr>
            <p:cNvPr id="221" name="object 106">
              <a:extLst>
                <a:ext uri="{FF2B5EF4-FFF2-40B4-BE49-F238E27FC236}">
                  <a16:creationId xmlns:a16="http://schemas.microsoft.com/office/drawing/2014/main" id="{4102D963-9F89-4EDB-8870-D4C9130058C2}"/>
                </a:ext>
              </a:extLst>
            </p:cNvPr>
            <p:cNvSpPr txBox="1"/>
            <p:nvPr/>
          </p:nvSpPr>
          <p:spPr>
            <a:xfrm>
              <a:off x="1955512" y="2642583"/>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59.5</a:t>
              </a:r>
            </a:p>
          </p:txBody>
        </p:sp>
        <p:sp>
          <p:nvSpPr>
            <p:cNvPr id="222" name="object 107">
              <a:extLst>
                <a:ext uri="{FF2B5EF4-FFF2-40B4-BE49-F238E27FC236}">
                  <a16:creationId xmlns:a16="http://schemas.microsoft.com/office/drawing/2014/main" id="{A1DBCF58-3395-42FC-8347-DE2365CE5A44}"/>
                </a:ext>
              </a:extLst>
            </p:cNvPr>
            <p:cNvSpPr txBox="1"/>
            <p:nvPr/>
          </p:nvSpPr>
          <p:spPr>
            <a:xfrm>
              <a:off x="2743867" y="2660566"/>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59.0</a:t>
              </a:r>
            </a:p>
          </p:txBody>
        </p:sp>
        <p:sp>
          <p:nvSpPr>
            <p:cNvPr id="223" name="object 108">
              <a:extLst>
                <a:ext uri="{FF2B5EF4-FFF2-40B4-BE49-F238E27FC236}">
                  <a16:creationId xmlns:a16="http://schemas.microsoft.com/office/drawing/2014/main" id="{4A6D6393-2D4A-48DE-AF6B-780BA30DFB88}"/>
                </a:ext>
              </a:extLst>
            </p:cNvPr>
            <p:cNvSpPr txBox="1"/>
            <p:nvPr/>
          </p:nvSpPr>
          <p:spPr>
            <a:xfrm>
              <a:off x="2528525" y="2790659"/>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56.3</a:t>
              </a:r>
            </a:p>
          </p:txBody>
        </p:sp>
        <p:sp>
          <p:nvSpPr>
            <p:cNvPr id="224" name="object 109">
              <a:extLst>
                <a:ext uri="{FF2B5EF4-FFF2-40B4-BE49-F238E27FC236}">
                  <a16:creationId xmlns:a16="http://schemas.microsoft.com/office/drawing/2014/main" id="{74819389-F0E1-441F-8306-2C6D4760CCB4}"/>
                </a:ext>
              </a:extLst>
            </p:cNvPr>
            <p:cNvSpPr txBox="1"/>
            <p:nvPr/>
          </p:nvSpPr>
          <p:spPr>
            <a:xfrm>
              <a:off x="2325944" y="2864578"/>
              <a:ext cx="431079"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53.6</a:t>
              </a:r>
            </a:p>
          </p:txBody>
        </p:sp>
        <p:sp>
          <p:nvSpPr>
            <p:cNvPr id="225" name="object 110">
              <a:extLst>
                <a:ext uri="{FF2B5EF4-FFF2-40B4-BE49-F238E27FC236}">
                  <a16:creationId xmlns:a16="http://schemas.microsoft.com/office/drawing/2014/main" id="{ADDC5A90-C145-4311-8D7F-BB33F7E10005}"/>
                </a:ext>
              </a:extLst>
            </p:cNvPr>
            <p:cNvSpPr txBox="1"/>
            <p:nvPr/>
          </p:nvSpPr>
          <p:spPr>
            <a:xfrm>
              <a:off x="2943703" y="2782662"/>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53.4</a:t>
              </a:r>
            </a:p>
          </p:txBody>
        </p:sp>
        <p:sp>
          <p:nvSpPr>
            <p:cNvPr id="226" name="object 111">
              <a:extLst>
                <a:ext uri="{FF2B5EF4-FFF2-40B4-BE49-F238E27FC236}">
                  <a16:creationId xmlns:a16="http://schemas.microsoft.com/office/drawing/2014/main" id="{E46FB86F-D3A0-474D-A8C5-FCF9A8F1A79D}"/>
                </a:ext>
              </a:extLst>
            </p:cNvPr>
            <p:cNvSpPr txBox="1"/>
            <p:nvPr/>
          </p:nvSpPr>
          <p:spPr>
            <a:xfrm>
              <a:off x="3127217" y="3001049"/>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45.2</a:t>
              </a:r>
            </a:p>
          </p:txBody>
        </p:sp>
        <p:sp>
          <p:nvSpPr>
            <p:cNvPr id="227" name="object 112">
              <a:extLst>
                <a:ext uri="{FF2B5EF4-FFF2-40B4-BE49-F238E27FC236}">
                  <a16:creationId xmlns:a16="http://schemas.microsoft.com/office/drawing/2014/main" id="{BE7B5C28-9217-4073-ACF6-690A34B2E63C}"/>
                </a:ext>
              </a:extLst>
            </p:cNvPr>
            <p:cNvSpPr txBox="1"/>
            <p:nvPr/>
          </p:nvSpPr>
          <p:spPr>
            <a:xfrm>
              <a:off x="3342017" y="2812764"/>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54.0</a:t>
              </a:r>
            </a:p>
          </p:txBody>
        </p:sp>
        <p:sp>
          <p:nvSpPr>
            <p:cNvPr id="228" name="object 113">
              <a:extLst>
                <a:ext uri="{FF2B5EF4-FFF2-40B4-BE49-F238E27FC236}">
                  <a16:creationId xmlns:a16="http://schemas.microsoft.com/office/drawing/2014/main" id="{66ABFC3C-3D06-4906-BB7A-4FF3562D9647}"/>
                </a:ext>
              </a:extLst>
            </p:cNvPr>
            <p:cNvSpPr txBox="1"/>
            <p:nvPr/>
          </p:nvSpPr>
          <p:spPr>
            <a:xfrm>
              <a:off x="3530104" y="2628020"/>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60.9</a:t>
              </a:r>
            </a:p>
          </p:txBody>
        </p:sp>
        <p:sp>
          <p:nvSpPr>
            <p:cNvPr id="229" name="object 114">
              <a:extLst>
                <a:ext uri="{FF2B5EF4-FFF2-40B4-BE49-F238E27FC236}">
                  <a16:creationId xmlns:a16="http://schemas.microsoft.com/office/drawing/2014/main" id="{A7FEB1E3-B800-48E9-B1EE-6F5AFB7C2F74}"/>
                </a:ext>
              </a:extLst>
            </p:cNvPr>
            <p:cNvSpPr txBox="1"/>
            <p:nvPr/>
          </p:nvSpPr>
          <p:spPr>
            <a:xfrm>
              <a:off x="3715700" y="3117415"/>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42.2</a:t>
              </a:r>
            </a:p>
          </p:txBody>
        </p:sp>
        <p:sp>
          <p:nvSpPr>
            <p:cNvPr id="230" name="object 115">
              <a:extLst>
                <a:ext uri="{FF2B5EF4-FFF2-40B4-BE49-F238E27FC236}">
                  <a16:creationId xmlns:a16="http://schemas.microsoft.com/office/drawing/2014/main" id="{C3D2DC7C-24F5-4942-85B6-3A665561A1BC}"/>
                </a:ext>
              </a:extLst>
            </p:cNvPr>
            <p:cNvSpPr txBox="1"/>
            <p:nvPr/>
          </p:nvSpPr>
          <p:spPr>
            <a:xfrm>
              <a:off x="3939545" y="2969828"/>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46.7</a:t>
              </a:r>
            </a:p>
          </p:txBody>
        </p:sp>
        <p:sp>
          <p:nvSpPr>
            <p:cNvPr id="231" name="object 116">
              <a:extLst>
                <a:ext uri="{FF2B5EF4-FFF2-40B4-BE49-F238E27FC236}">
                  <a16:creationId xmlns:a16="http://schemas.microsoft.com/office/drawing/2014/main" id="{7549AC37-1053-4F1D-91B1-42A439371A08}"/>
                </a:ext>
              </a:extLst>
            </p:cNvPr>
            <p:cNvSpPr txBox="1"/>
            <p:nvPr/>
          </p:nvSpPr>
          <p:spPr>
            <a:xfrm>
              <a:off x="4440593" y="3035349"/>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48.0</a:t>
              </a:r>
            </a:p>
          </p:txBody>
        </p:sp>
        <p:sp>
          <p:nvSpPr>
            <p:cNvPr id="232" name="object 117">
              <a:extLst>
                <a:ext uri="{FF2B5EF4-FFF2-40B4-BE49-F238E27FC236}">
                  <a16:creationId xmlns:a16="http://schemas.microsoft.com/office/drawing/2014/main" id="{62922338-10A6-4483-98DA-C0B9E32F9CC5}"/>
                </a:ext>
              </a:extLst>
            </p:cNvPr>
            <p:cNvSpPr txBox="1"/>
            <p:nvPr/>
          </p:nvSpPr>
          <p:spPr>
            <a:xfrm>
              <a:off x="4710625" y="2915042"/>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49.0</a:t>
              </a:r>
            </a:p>
          </p:txBody>
        </p:sp>
        <p:sp>
          <p:nvSpPr>
            <p:cNvPr id="233" name="object 118">
              <a:extLst>
                <a:ext uri="{FF2B5EF4-FFF2-40B4-BE49-F238E27FC236}">
                  <a16:creationId xmlns:a16="http://schemas.microsoft.com/office/drawing/2014/main" id="{B3185FCF-4991-4B96-A1C8-3D8CDA5DCA83}"/>
                </a:ext>
              </a:extLst>
            </p:cNvPr>
            <p:cNvSpPr txBox="1"/>
            <p:nvPr/>
          </p:nvSpPr>
          <p:spPr>
            <a:xfrm>
              <a:off x="4909676" y="2592592"/>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62.0</a:t>
              </a:r>
            </a:p>
          </p:txBody>
        </p:sp>
        <p:sp>
          <p:nvSpPr>
            <p:cNvPr id="234" name="object 119">
              <a:extLst>
                <a:ext uri="{FF2B5EF4-FFF2-40B4-BE49-F238E27FC236}">
                  <a16:creationId xmlns:a16="http://schemas.microsoft.com/office/drawing/2014/main" id="{77BD3CB1-4175-4112-BBD2-B0AC5F94F699}"/>
                </a:ext>
              </a:extLst>
            </p:cNvPr>
            <p:cNvSpPr txBox="1"/>
            <p:nvPr/>
          </p:nvSpPr>
          <p:spPr>
            <a:xfrm>
              <a:off x="4129625" y="2655855"/>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60.1</a:t>
              </a:r>
            </a:p>
          </p:txBody>
        </p:sp>
        <p:sp>
          <p:nvSpPr>
            <p:cNvPr id="235" name="object 120">
              <a:extLst>
                <a:ext uri="{FF2B5EF4-FFF2-40B4-BE49-F238E27FC236}">
                  <a16:creationId xmlns:a16="http://schemas.microsoft.com/office/drawing/2014/main" id="{068750E4-1AA2-4D81-AAD5-15D4A25B69BB}"/>
                </a:ext>
              </a:extLst>
            </p:cNvPr>
            <p:cNvSpPr txBox="1"/>
            <p:nvPr/>
          </p:nvSpPr>
          <p:spPr>
            <a:xfrm>
              <a:off x="4329570" y="2432435"/>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69.5</a:t>
              </a:r>
            </a:p>
          </p:txBody>
        </p:sp>
        <p:sp>
          <p:nvSpPr>
            <p:cNvPr id="236" name="object 121">
              <a:extLst>
                <a:ext uri="{FF2B5EF4-FFF2-40B4-BE49-F238E27FC236}">
                  <a16:creationId xmlns:a16="http://schemas.microsoft.com/office/drawing/2014/main" id="{50394BC3-B7D9-4292-AF17-E1EAB2076DA1}"/>
                </a:ext>
              </a:extLst>
            </p:cNvPr>
            <p:cNvSpPr txBox="1"/>
            <p:nvPr/>
          </p:nvSpPr>
          <p:spPr>
            <a:xfrm>
              <a:off x="5467774" y="2521313"/>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kumimoji="0" sz="1000" b="0" i="0" u="none" strike="noStrike" cap="none" spc="5" normalizeH="0" baseline="0">
                  <a:ln>
                    <a:noFill/>
                  </a:ln>
                  <a:solidFill>
                    <a:schemeClr val="tx1">
                      <a:lumMod val="65000"/>
                      <a:lumOff val="35000"/>
                    </a:schemeClr>
                  </a:solidFill>
                  <a:effectLst/>
                  <a:uLnTx/>
                  <a:uFillTx/>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58.8</a:t>
              </a:r>
            </a:p>
          </p:txBody>
        </p:sp>
        <p:sp>
          <p:nvSpPr>
            <p:cNvPr id="237" name="object 122">
              <a:extLst>
                <a:ext uri="{FF2B5EF4-FFF2-40B4-BE49-F238E27FC236}">
                  <a16:creationId xmlns:a16="http://schemas.microsoft.com/office/drawing/2014/main" id="{CD22EFFB-29BD-48A2-B5CD-9FBAED5630FA}"/>
                </a:ext>
              </a:extLst>
            </p:cNvPr>
            <p:cNvSpPr txBox="1"/>
            <p:nvPr/>
          </p:nvSpPr>
          <p:spPr>
            <a:xfrm>
              <a:off x="5848546" y="2758617"/>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kumimoji="0" sz="1000" b="0" i="0" u="none" strike="noStrike" cap="none" spc="5" normalizeH="0" baseline="0">
                  <a:ln>
                    <a:noFill/>
                  </a:ln>
                  <a:solidFill>
                    <a:schemeClr val="tx1">
                      <a:lumMod val="65000"/>
                      <a:lumOff val="35000"/>
                    </a:schemeClr>
                  </a:solidFill>
                  <a:effectLst/>
                  <a:uLnTx/>
                  <a:uFillTx/>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59.9</a:t>
              </a:r>
            </a:p>
          </p:txBody>
        </p:sp>
        <p:sp>
          <p:nvSpPr>
            <p:cNvPr id="238" name="object 123">
              <a:extLst>
                <a:ext uri="{FF2B5EF4-FFF2-40B4-BE49-F238E27FC236}">
                  <a16:creationId xmlns:a16="http://schemas.microsoft.com/office/drawing/2014/main" id="{E86808D2-C0A9-4AB6-A5F9-6B6957CA0A6F}"/>
                </a:ext>
              </a:extLst>
            </p:cNvPr>
            <p:cNvSpPr txBox="1"/>
            <p:nvPr/>
          </p:nvSpPr>
          <p:spPr>
            <a:xfrm>
              <a:off x="6293198" y="2387712"/>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kumimoji="0" sz="1000" b="0" i="0" u="none" strike="noStrike" cap="none" spc="5" normalizeH="0" baseline="0">
                  <a:ln>
                    <a:noFill/>
                  </a:ln>
                  <a:solidFill>
                    <a:schemeClr val="tx1">
                      <a:lumMod val="65000"/>
                      <a:lumOff val="35000"/>
                    </a:schemeClr>
                  </a:solidFill>
                  <a:effectLst/>
                  <a:uLnTx/>
                  <a:uFillTx/>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69.0</a:t>
              </a:r>
            </a:p>
          </p:txBody>
        </p:sp>
        <p:sp>
          <p:nvSpPr>
            <p:cNvPr id="239" name="object 124">
              <a:extLst>
                <a:ext uri="{FF2B5EF4-FFF2-40B4-BE49-F238E27FC236}">
                  <a16:creationId xmlns:a16="http://schemas.microsoft.com/office/drawing/2014/main" id="{2EED96E4-4D51-4917-A584-1AED0FA8B594}"/>
                </a:ext>
              </a:extLst>
            </p:cNvPr>
            <p:cNvSpPr txBox="1"/>
            <p:nvPr/>
          </p:nvSpPr>
          <p:spPr>
            <a:xfrm>
              <a:off x="7285636" y="2339161"/>
              <a:ext cx="262088" cy="135935"/>
            </a:xfrm>
            <a:prstGeom prst="rect">
              <a:avLst/>
            </a:prstGeom>
          </p:spPr>
          <p:txBody>
            <a:bodyPr vert="horz" wrap="square" lIns="0" tIns="12700" rIns="0" bIns="0" rtlCol="0">
              <a:spAutoFit/>
            </a:bodyPr>
            <a:lstStyle>
              <a:defPPr>
                <a:defRPr lang="LID4096"/>
              </a:defPPr>
              <a:lvl1pPr marL="12700" lvl="0">
                <a:spcBef>
                  <a:spcPts val="100"/>
                </a:spcBef>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72.6</a:t>
              </a:r>
            </a:p>
          </p:txBody>
        </p:sp>
        <p:sp>
          <p:nvSpPr>
            <p:cNvPr id="240" name="object 125">
              <a:extLst>
                <a:ext uri="{FF2B5EF4-FFF2-40B4-BE49-F238E27FC236}">
                  <a16:creationId xmlns:a16="http://schemas.microsoft.com/office/drawing/2014/main" id="{CFADBC09-3EFD-4074-AF44-A89FB9CCB812}"/>
                </a:ext>
              </a:extLst>
            </p:cNvPr>
            <p:cNvSpPr txBox="1"/>
            <p:nvPr/>
          </p:nvSpPr>
          <p:spPr>
            <a:xfrm>
              <a:off x="5511681" y="2848751"/>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kumimoji="0" sz="800" b="0" i="0" u="none" strike="noStrike" cap="none" spc="-50" normalizeH="0" baseline="0">
                  <a:ln>
                    <a:noFill/>
                  </a:ln>
                  <a:solidFill>
                    <a:schemeClr val="tx1">
                      <a:lumMod val="65000"/>
                      <a:lumOff val="35000"/>
                    </a:schemeClr>
                  </a:solidFill>
                  <a:effectLst/>
                  <a:uLnTx/>
                  <a:uFillTx/>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52.5</a:t>
              </a:r>
            </a:p>
          </p:txBody>
        </p:sp>
        <p:sp>
          <p:nvSpPr>
            <p:cNvPr id="241" name="object 126">
              <a:extLst>
                <a:ext uri="{FF2B5EF4-FFF2-40B4-BE49-F238E27FC236}">
                  <a16:creationId xmlns:a16="http://schemas.microsoft.com/office/drawing/2014/main" id="{7C2C41C3-414B-42F8-B154-1C39AD4EC570}"/>
                </a:ext>
              </a:extLst>
            </p:cNvPr>
            <p:cNvSpPr txBox="1"/>
            <p:nvPr/>
          </p:nvSpPr>
          <p:spPr>
            <a:xfrm>
              <a:off x="6692071" y="2505559"/>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66.0</a:t>
              </a:r>
            </a:p>
          </p:txBody>
        </p:sp>
        <p:sp>
          <p:nvSpPr>
            <p:cNvPr id="242" name="object 127">
              <a:extLst>
                <a:ext uri="{FF2B5EF4-FFF2-40B4-BE49-F238E27FC236}">
                  <a16:creationId xmlns:a16="http://schemas.microsoft.com/office/drawing/2014/main" id="{160DCDE6-32DF-471C-97DC-4892BE772C01}"/>
                </a:ext>
              </a:extLst>
            </p:cNvPr>
            <p:cNvSpPr txBox="1"/>
            <p:nvPr/>
          </p:nvSpPr>
          <p:spPr>
            <a:xfrm>
              <a:off x="6099065" y="2641396"/>
              <a:ext cx="689117"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kumimoji="0" sz="1000" b="0" i="0" u="none" strike="noStrike" cap="none" spc="5" normalizeH="0" baseline="0">
                  <a:ln>
                    <a:noFill/>
                  </a:ln>
                  <a:solidFill>
                    <a:schemeClr val="tx1">
                      <a:lumMod val="65000"/>
                      <a:lumOff val="35000"/>
                    </a:schemeClr>
                  </a:solidFill>
                  <a:effectLst/>
                  <a:uLnTx/>
                  <a:uFillTx/>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61.5</a:t>
              </a:r>
            </a:p>
          </p:txBody>
        </p:sp>
        <p:sp>
          <p:nvSpPr>
            <p:cNvPr id="243" name="object 128">
              <a:extLst>
                <a:ext uri="{FF2B5EF4-FFF2-40B4-BE49-F238E27FC236}">
                  <a16:creationId xmlns:a16="http://schemas.microsoft.com/office/drawing/2014/main" id="{90B2CBE6-9E08-4B21-A867-7D5E74D047D3}"/>
                </a:ext>
              </a:extLst>
            </p:cNvPr>
            <p:cNvSpPr txBox="1"/>
            <p:nvPr/>
          </p:nvSpPr>
          <p:spPr>
            <a:xfrm>
              <a:off x="7492577" y="2625550"/>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60.7</a:t>
              </a:r>
            </a:p>
          </p:txBody>
        </p:sp>
        <p:sp>
          <p:nvSpPr>
            <p:cNvPr id="244" name="object 129">
              <a:extLst>
                <a:ext uri="{FF2B5EF4-FFF2-40B4-BE49-F238E27FC236}">
                  <a16:creationId xmlns:a16="http://schemas.microsoft.com/office/drawing/2014/main" id="{7473EE40-5654-44B8-950F-8DB2150D15BC}"/>
                </a:ext>
              </a:extLst>
            </p:cNvPr>
            <p:cNvSpPr txBox="1"/>
            <p:nvPr/>
          </p:nvSpPr>
          <p:spPr>
            <a:xfrm>
              <a:off x="6895740" y="3067330"/>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40.9</a:t>
              </a:r>
            </a:p>
          </p:txBody>
        </p:sp>
        <p:sp>
          <p:nvSpPr>
            <p:cNvPr id="245" name="object 130">
              <a:extLst>
                <a:ext uri="{FF2B5EF4-FFF2-40B4-BE49-F238E27FC236}">
                  <a16:creationId xmlns:a16="http://schemas.microsoft.com/office/drawing/2014/main" id="{47188006-C358-4162-A64F-99C008798954}"/>
                </a:ext>
              </a:extLst>
            </p:cNvPr>
            <p:cNvSpPr txBox="1"/>
            <p:nvPr/>
          </p:nvSpPr>
          <p:spPr>
            <a:xfrm>
              <a:off x="7085581" y="3257849"/>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33.0</a:t>
              </a:r>
            </a:p>
          </p:txBody>
        </p:sp>
        <p:sp>
          <p:nvSpPr>
            <p:cNvPr id="247" name="object 132">
              <a:extLst>
                <a:ext uri="{FF2B5EF4-FFF2-40B4-BE49-F238E27FC236}">
                  <a16:creationId xmlns:a16="http://schemas.microsoft.com/office/drawing/2014/main" id="{4CF775E8-961E-4A57-8FDF-CB6EF8B5E6E4}"/>
                </a:ext>
              </a:extLst>
            </p:cNvPr>
            <p:cNvSpPr txBox="1"/>
            <p:nvPr/>
          </p:nvSpPr>
          <p:spPr>
            <a:xfrm>
              <a:off x="7778224" y="3025496"/>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38.2</a:t>
              </a:r>
            </a:p>
          </p:txBody>
        </p:sp>
        <p:sp>
          <p:nvSpPr>
            <p:cNvPr id="248" name="object 133">
              <a:extLst>
                <a:ext uri="{FF2B5EF4-FFF2-40B4-BE49-F238E27FC236}">
                  <a16:creationId xmlns:a16="http://schemas.microsoft.com/office/drawing/2014/main" id="{3BBB49DF-2A34-4EBD-8794-50F8CF66E1ED}"/>
                </a:ext>
              </a:extLst>
            </p:cNvPr>
            <p:cNvSpPr txBox="1"/>
            <p:nvPr/>
          </p:nvSpPr>
          <p:spPr>
            <a:xfrm>
              <a:off x="8063777" y="3189882"/>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35.7</a:t>
              </a:r>
            </a:p>
          </p:txBody>
        </p:sp>
        <p:sp>
          <p:nvSpPr>
            <p:cNvPr id="249" name="object 134">
              <a:extLst>
                <a:ext uri="{FF2B5EF4-FFF2-40B4-BE49-F238E27FC236}">
                  <a16:creationId xmlns:a16="http://schemas.microsoft.com/office/drawing/2014/main" id="{E18EBD0E-CB1A-49CB-9693-918A79CE9196}"/>
                </a:ext>
              </a:extLst>
            </p:cNvPr>
            <p:cNvSpPr txBox="1"/>
            <p:nvPr/>
          </p:nvSpPr>
          <p:spPr>
            <a:xfrm>
              <a:off x="8257339" y="2828447"/>
              <a:ext cx="443222"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49.0</a:t>
              </a:r>
            </a:p>
          </p:txBody>
        </p:sp>
        <p:sp>
          <p:nvSpPr>
            <p:cNvPr id="250" name="object 135">
              <a:extLst>
                <a:ext uri="{FF2B5EF4-FFF2-40B4-BE49-F238E27FC236}">
                  <a16:creationId xmlns:a16="http://schemas.microsoft.com/office/drawing/2014/main" id="{2FA2A0FC-8BDA-44B2-BAA8-03C6748B03D5}"/>
                </a:ext>
              </a:extLst>
            </p:cNvPr>
            <p:cNvSpPr txBox="1"/>
            <p:nvPr/>
          </p:nvSpPr>
          <p:spPr>
            <a:xfrm>
              <a:off x="9260576" y="2850824"/>
              <a:ext cx="262088" cy="135935"/>
            </a:xfrm>
            <a:prstGeom prst="rect">
              <a:avLst/>
            </a:prstGeom>
          </p:spPr>
          <p:txBody>
            <a:bodyPr vert="horz" wrap="square" lIns="0" tIns="12700" rIns="0" bIns="0" rtlCol="0">
              <a:spAutoFit/>
            </a:bodyPr>
            <a:lstStyle>
              <a:defPPr>
                <a:defRPr lang="LID4096"/>
              </a:defPPr>
              <a:lvl1pPr marL="12700">
                <a:spcBef>
                  <a:spcPts val="100"/>
                </a:spcBef>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52.0</a:t>
              </a:r>
            </a:p>
          </p:txBody>
        </p:sp>
        <p:sp>
          <p:nvSpPr>
            <p:cNvPr id="251" name="object 136">
              <a:extLst>
                <a:ext uri="{FF2B5EF4-FFF2-40B4-BE49-F238E27FC236}">
                  <a16:creationId xmlns:a16="http://schemas.microsoft.com/office/drawing/2014/main" id="{C029042E-9328-4E6A-8EFD-645240DED3DD}"/>
                </a:ext>
              </a:extLst>
            </p:cNvPr>
            <p:cNvSpPr txBox="1"/>
            <p:nvPr/>
          </p:nvSpPr>
          <p:spPr>
            <a:xfrm>
              <a:off x="8856497" y="3337293"/>
              <a:ext cx="262088" cy="135935"/>
            </a:xfrm>
            <a:prstGeom prst="rect">
              <a:avLst/>
            </a:prstGeom>
          </p:spPr>
          <p:txBody>
            <a:bodyPr vert="horz" wrap="square" lIns="0" tIns="12700" rIns="0" bIns="0" rtlCol="0">
              <a:spAutoFit/>
            </a:bodyPr>
            <a:lstStyle>
              <a:defPPr>
                <a:defRPr lang="LID4096"/>
              </a:defPPr>
              <a:lvl1pPr marL="12700">
                <a:spcBef>
                  <a:spcPts val="100"/>
                </a:spcBef>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30.7</a:t>
              </a:r>
            </a:p>
          </p:txBody>
        </p:sp>
        <p:sp>
          <p:nvSpPr>
            <p:cNvPr id="252" name="object 137">
              <a:extLst>
                <a:ext uri="{FF2B5EF4-FFF2-40B4-BE49-F238E27FC236}">
                  <a16:creationId xmlns:a16="http://schemas.microsoft.com/office/drawing/2014/main" id="{51FED9B1-182B-4FB8-94B1-3CE130BB87CC}"/>
                </a:ext>
              </a:extLst>
            </p:cNvPr>
            <p:cNvSpPr txBox="1"/>
            <p:nvPr/>
          </p:nvSpPr>
          <p:spPr>
            <a:xfrm>
              <a:off x="9631447" y="3356791"/>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28.9</a:t>
              </a:r>
            </a:p>
          </p:txBody>
        </p:sp>
        <p:sp>
          <p:nvSpPr>
            <p:cNvPr id="253" name="object 138">
              <a:extLst>
                <a:ext uri="{FF2B5EF4-FFF2-40B4-BE49-F238E27FC236}">
                  <a16:creationId xmlns:a16="http://schemas.microsoft.com/office/drawing/2014/main" id="{015D68B6-1FD1-4DDE-BF78-BB28DE1FFBFD}"/>
                </a:ext>
              </a:extLst>
            </p:cNvPr>
            <p:cNvSpPr txBox="1"/>
            <p:nvPr/>
          </p:nvSpPr>
          <p:spPr>
            <a:xfrm>
              <a:off x="9441505" y="3539249"/>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22.7</a:t>
              </a:r>
            </a:p>
          </p:txBody>
        </p:sp>
        <p:sp>
          <p:nvSpPr>
            <p:cNvPr id="255" name="object 140">
              <a:extLst>
                <a:ext uri="{FF2B5EF4-FFF2-40B4-BE49-F238E27FC236}">
                  <a16:creationId xmlns:a16="http://schemas.microsoft.com/office/drawing/2014/main" id="{07269C7A-06CA-4EB4-8E07-AC6252ED8377}"/>
                </a:ext>
              </a:extLst>
            </p:cNvPr>
            <p:cNvSpPr txBox="1"/>
            <p:nvPr/>
          </p:nvSpPr>
          <p:spPr>
            <a:xfrm>
              <a:off x="10242067" y="3847069"/>
              <a:ext cx="198337"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7.7</a:t>
              </a:r>
            </a:p>
          </p:txBody>
        </p:sp>
        <p:sp>
          <p:nvSpPr>
            <p:cNvPr id="256" name="object 141">
              <a:extLst>
                <a:ext uri="{FF2B5EF4-FFF2-40B4-BE49-F238E27FC236}">
                  <a16:creationId xmlns:a16="http://schemas.microsoft.com/office/drawing/2014/main" id="{0658BBFB-E678-4012-9AB0-BA741AA76B8D}"/>
                </a:ext>
              </a:extLst>
            </p:cNvPr>
            <p:cNvSpPr txBox="1"/>
            <p:nvPr/>
          </p:nvSpPr>
          <p:spPr>
            <a:xfrm>
              <a:off x="11432311" y="3866632"/>
              <a:ext cx="198337"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7.0</a:t>
              </a:r>
            </a:p>
          </p:txBody>
        </p:sp>
        <p:sp>
          <p:nvSpPr>
            <p:cNvPr id="257" name="object 142">
              <a:extLst>
                <a:ext uri="{FF2B5EF4-FFF2-40B4-BE49-F238E27FC236}">
                  <a16:creationId xmlns:a16="http://schemas.microsoft.com/office/drawing/2014/main" id="{B25BD360-9DB9-451A-8AB1-64B6748D062D}"/>
                </a:ext>
              </a:extLst>
            </p:cNvPr>
            <p:cNvSpPr txBox="1"/>
            <p:nvPr/>
          </p:nvSpPr>
          <p:spPr>
            <a:xfrm>
              <a:off x="11203207" y="3961557"/>
              <a:ext cx="198337"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4.9</a:t>
              </a:r>
            </a:p>
          </p:txBody>
        </p:sp>
        <p:sp>
          <p:nvSpPr>
            <p:cNvPr id="258" name="object 143">
              <a:extLst>
                <a:ext uri="{FF2B5EF4-FFF2-40B4-BE49-F238E27FC236}">
                  <a16:creationId xmlns:a16="http://schemas.microsoft.com/office/drawing/2014/main" id="{DE94AAB5-7BE4-47F2-B716-C94B2C08BAF5}"/>
                </a:ext>
              </a:extLst>
            </p:cNvPr>
            <p:cNvSpPr txBox="1"/>
            <p:nvPr/>
          </p:nvSpPr>
          <p:spPr>
            <a:xfrm>
              <a:off x="11020933" y="3719058"/>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13.2</a:t>
              </a:r>
            </a:p>
          </p:txBody>
        </p:sp>
        <p:sp>
          <p:nvSpPr>
            <p:cNvPr id="259" name="object 144">
              <a:extLst>
                <a:ext uri="{FF2B5EF4-FFF2-40B4-BE49-F238E27FC236}">
                  <a16:creationId xmlns:a16="http://schemas.microsoft.com/office/drawing/2014/main" id="{93753A9D-E2B1-4234-BD3E-51065EC5DC4B}"/>
                </a:ext>
              </a:extLst>
            </p:cNvPr>
            <p:cNvSpPr txBox="1"/>
            <p:nvPr/>
          </p:nvSpPr>
          <p:spPr>
            <a:xfrm>
              <a:off x="9905959" y="3980261"/>
              <a:ext cx="198337"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6.5</a:t>
              </a:r>
            </a:p>
          </p:txBody>
        </p:sp>
        <p:sp>
          <p:nvSpPr>
            <p:cNvPr id="260" name="object 145">
              <a:extLst>
                <a:ext uri="{FF2B5EF4-FFF2-40B4-BE49-F238E27FC236}">
                  <a16:creationId xmlns:a16="http://schemas.microsoft.com/office/drawing/2014/main" id="{FF4C5060-5A7E-403B-A0FD-E6858D6D3B89}"/>
                </a:ext>
              </a:extLst>
            </p:cNvPr>
            <p:cNvSpPr txBox="1"/>
            <p:nvPr/>
          </p:nvSpPr>
          <p:spPr>
            <a:xfrm>
              <a:off x="8656656" y="3599637"/>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19.3</a:t>
              </a:r>
            </a:p>
          </p:txBody>
        </p:sp>
        <p:sp>
          <p:nvSpPr>
            <p:cNvPr id="261" name="object 146">
              <a:extLst>
                <a:ext uri="{FF2B5EF4-FFF2-40B4-BE49-F238E27FC236}">
                  <a16:creationId xmlns:a16="http://schemas.microsoft.com/office/drawing/2014/main" id="{BBE2658E-74F0-4E62-BC62-E5C0862125D3}"/>
                </a:ext>
              </a:extLst>
            </p:cNvPr>
            <p:cNvSpPr txBox="1"/>
            <p:nvPr/>
          </p:nvSpPr>
          <p:spPr>
            <a:xfrm>
              <a:off x="9035707" y="2692512"/>
              <a:ext cx="262088" cy="135935"/>
            </a:xfrm>
            <a:prstGeom prst="rect">
              <a:avLst/>
            </a:prstGeom>
          </p:spPr>
          <p:txBody>
            <a:bodyPr vert="horz" wrap="square" lIns="0" tIns="12700" rIns="0" bIns="0" rtlCol="0">
              <a:spAutoFit/>
            </a:bodyPr>
            <a:lstStyle>
              <a:defPPr>
                <a:defRPr lang="LID4096"/>
              </a:defPPr>
              <a:lvl1pPr marL="12700">
                <a:spcBef>
                  <a:spcPts val="100"/>
                </a:spcBef>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54.1</a:t>
              </a:r>
            </a:p>
          </p:txBody>
        </p:sp>
        <p:sp>
          <p:nvSpPr>
            <p:cNvPr id="262" name="object 147">
              <a:extLst>
                <a:ext uri="{FF2B5EF4-FFF2-40B4-BE49-F238E27FC236}">
                  <a16:creationId xmlns:a16="http://schemas.microsoft.com/office/drawing/2014/main" id="{84D16CB6-08BF-4983-81CF-17DD10018092}"/>
                </a:ext>
              </a:extLst>
            </p:cNvPr>
            <p:cNvSpPr txBox="1"/>
            <p:nvPr/>
          </p:nvSpPr>
          <p:spPr>
            <a:xfrm>
              <a:off x="10619251" y="2812763"/>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50.8</a:t>
              </a:r>
            </a:p>
          </p:txBody>
        </p:sp>
        <p:sp>
          <p:nvSpPr>
            <p:cNvPr id="263" name="object 148">
              <a:extLst>
                <a:ext uri="{FF2B5EF4-FFF2-40B4-BE49-F238E27FC236}">
                  <a16:creationId xmlns:a16="http://schemas.microsoft.com/office/drawing/2014/main" id="{08BA9EC3-CABC-4A68-826F-7D02364CB97D}"/>
                </a:ext>
              </a:extLst>
            </p:cNvPr>
            <p:cNvSpPr txBox="1"/>
            <p:nvPr/>
          </p:nvSpPr>
          <p:spPr>
            <a:xfrm>
              <a:off x="10414755" y="3014856"/>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47.1</a:t>
              </a:r>
            </a:p>
          </p:txBody>
        </p:sp>
        <p:sp>
          <p:nvSpPr>
            <p:cNvPr id="264" name="object 149">
              <a:extLst>
                <a:ext uri="{FF2B5EF4-FFF2-40B4-BE49-F238E27FC236}">
                  <a16:creationId xmlns:a16="http://schemas.microsoft.com/office/drawing/2014/main" id="{92796B5F-905A-4E49-9859-8777514C673B}"/>
                </a:ext>
              </a:extLst>
            </p:cNvPr>
            <p:cNvSpPr txBox="1"/>
            <p:nvPr/>
          </p:nvSpPr>
          <p:spPr>
            <a:xfrm>
              <a:off x="10829140" y="2969828"/>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46.3</a:t>
              </a:r>
            </a:p>
          </p:txBody>
        </p:sp>
        <p:sp>
          <p:nvSpPr>
            <p:cNvPr id="12" name="Oval 11">
              <a:extLst>
                <a:ext uri="{FF2B5EF4-FFF2-40B4-BE49-F238E27FC236}">
                  <a16:creationId xmlns:a16="http://schemas.microsoft.com/office/drawing/2014/main" id="{A5C46A03-16AE-4169-992C-5F4A7B30E3B7}"/>
                </a:ext>
              </a:extLst>
            </p:cNvPr>
            <p:cNvSpPr/>
            <p:nvPr/>
          </p:nvSpPr>
          <p:spPr>
            <a:xfrm>
              <a:off x="1442027" y="232885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Oval 13">
              <a:extLst>
                <a:ext uri="{FF2B5EF4-FFF2-40B4-BE49-F238E27FC236}">
                  <a16:creationId xmlns:a16="http://schemas.microsoft.com/office/drawing/2014/main" id="{BDE8870D-B404-428D-863B-B0AFB2737995}"/>
                </a:ext>
              </a:extLst>
            </p:cNvPr>
            <p:cNvSpPr/>
            <p:nvPr/>
          </p:nvSpPr>
          <p:spPr>
            <a:xfrm>
              <a:off x="4192726" y="243904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Oval 17">
              <a:extLst>
                <a:ext uri="{FF2B5EF4-FFF2-40B4-BE49-F238E27FC236}">
                  <a16:creationId xmlns:a16="http://schemas.microsoft.com/office/drawing/2014/main" id="{7740C34E-226D-49C5-8A3C-EB5AE782347C}"/>
                </a:ext>
              </a:extLst>
            </p:cNvPr>
            <p:cNvSpPr/>
            <p:nvPr/>
          </p:nvSpPr>
          <p:spPr>
            <a:xfrm>
              <a:off x="4383660" y="2932436"/>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Oval 23">
              <a:extLst>
                <a:ext uri="{FF2B5EF4-FFF2-40B4-BE49-F238E27FC236}">
                  <a16:creationId xmlns:a16="http://schemas.microsoft.com/office/drawing/2014/main" id="{6032EF0C-45A9-415A-B940-85F1E7F436F7}"/>
                </a:ext>
              </a:extLst>
            </p:cNvPr>
            <p:cNvSpPr/>
            <p:nvPr/>
          </p:nvSpPr>
          <p:spPr>
            <a:xfrm>
              <a:off x="4584914" y="2913272"/>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Oval 45">
              <a:extLst>
                <a:ext uri="{FF2B5EF4-FFF2-40B4-BE49-F238E27FC236}">
                  <a16:creationId xmlns:a16="http://schemas.microsoft.com/office/drawing/2014/main" id="{9C6CE6EC-55EC-49BF-B2DB-BDAF0A60C0C0}"/>
                </a:ext>
              </a:extLst>
            </p:cNvPr>
            <p:cNvSpPr/>
            <p:nvPr/>
          </p:nvSpPr>
          <p:spPr>
            <a:xfrm>
              <a:off x="4778952" y="2603452"/>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Oval 46">
              <a:extLst>
                <a:ext uri="{FF2B5EF4-FFF2-40B4-BE49-F238E27FC236}">
                  <a16:creationId xmlns:a16="http://schemas.microsoft.com/office/drawing/2014/main" id="{7E37B819-F049-43E3-8ADD-E4106EAC68CB}"/>
                </a:ext>
              </a:extLst>
            </p:cNvPr>
            <p:cNvSpPr/>
            <p:nvPr/>
          </p:nvSpPr>
          <p:spPr>
            <a:xfrm>
              <a:off x="4981444" y="3131759"/>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Oval 47">
              <a:extLst>
                <a:ext uri="{FF2B5EF4-FFF2-40B4-BE49-F238E27FC236}">
                  <a16:creationId xmlns:a16="http://schemas.microsoft.com/office/drawing/2014/main" id="{4095DA92-683B-4A5B-B993-BC39E5329B64}"/>
                </a:ext>
              </a:extLst>
            </p:cNvPr>
            <p:cNvSpPr/>
            <p:nvPr/>
          </p:nvSpPr>
          <p:spPr>
            <a:xfrm>
              <a:off x="5173783" y="297092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val 48">
              <a:extLst>
                <a:ext uri="{FF2B5EF4-FFF2-40B4-BE49-F238E27FC236}">
                  <a16:creationId xmlns:a16="http://schemas.microsoft.com/office/drawing/2014/main" id="{2A1D4DDA-D057-4D0A-99F9-0518C8420D4E}"/>
                </a:ext>
              </a:extLst>
            </p:cNvPr>
            <p:cNvSpPr/>
            <p:nvPr/>
          </p:nvSpPr>
          <p:spPr>
            <a:xfrm>
              <a:off x="5375509" y="283297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Oval 49">
              <a:extLst>
                <a:ext uri="{FF2B5EF4-FFF2-40B4-BE49-F238E27FC236}">
                  <a16:creationId xmlns:a16="http://schemas.microsoft.com/office/drawing/2014/main" id="{9DAC3554-D253-4A94-BCED-A94CE6E4B413}"/>
                </a:ext>
              </a:extLst>
            </p:cNvPr>
            <p:cNvSpPr/>
            <p:nvPr/>
          </p:nvSpPr>
          <p:spPr>
            <a:xfrm>
              <a:off x="5576946" y="2685063"/>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 name="Oval 50">
              <a:extLst>
                <a:ext uri="{FF2B5EF4-FFF2-40B4-BE49-F238E27FC236}">
                  <a16:creationId xmlns:a16="http://schemas.microsoft.com/office/drawing/2014/main" id="{F098C687-9F31-456C-9FC4-9BDCA4B11611}"/>
                </a:ext>
              </a:extLst>
            </p:cNvPr>
            <p:cNvSpPr/>
            <p:nvPr/>
          </p:nvSpPr>
          <p:spPr>
            <a:xfrm>
              <a:off x="5770710" y="266746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Oval 51">
              <a:extLst>
                <a:ext uri="{FF2B5EF4-FFF2-40B4-BE49-F238E27FC236}">
                  <a16:creationId xmlns:a16="http://schemas.microsoft.com/office/drawing/2014/main" id="{850B9172-A6B6-49CE-8ED4-0837861A02DA}"/>
                </a:ext>
              </a:extLst>
            </p:cNvPr>
            <p:cNvSpPr/>
            <p:nvPr/>
          </p:nvSpPr>
          <p:spPr>
            <a:xfrm>
              <a:off x="5973596" y="2616764"/>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Oval 52">
              <a:extLst>
                <a:ext uri="{FF2B5EF4-FFF2-40B4-BE49-F238E27FC236}">
                  <a16:creationId xmlns:a16="http://schemas.microsoft.com/office/drawing/2014/main" id="{BF3FE17C-E217-4044-9BB2-C2FDA4C83F68}"/>
                </a:ext>
              </a:extLst>
            </p:cNvPr>
            <p:cNvSpPr/>
            <p:nvPr/>
          </p:nvSpPr>
          <p:spPr>
            <a:xfrm>
              <a:off x="6172271" y="2446239"/>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Oval 53">
              <a:extLst>
                <a:ext uri="{FF2B5EF4-FFF2-40B4-BE49-F238E27FC236}">
                  <a16:creationId xmlns:a16="http://schemas.microsoft.com/office/drawing/2014/main" id="{D905A6CE-AF05-4FFA-BB92-BD8B82B0913C}"/>
                </a:ext>
              </a:extLst>
            </p:cNvPr>
            <p:cNvSpPr/>
            <p:nvPr/>
          </p:nvSpPr>
          <p:spPr>
            <a:xfrm>
              <a:off x="6362354" y="255730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Oval 54">
              <a:extLst>
                <a:ext uri="{FF2B5EF4-FFF2-40B4-BE49-F238E27FC236}">
                  <a16:creationId xmlns:a16="http://schemas.microsoft.com/office/drawing/2014/main" id="{3E3F466B-0F84-46D7-B2BF-CC4EA9B0ADEA}"/>
                </a:ext>
              </a:extLst>
            </p:cNvPr>
            <p:cNvSpPr/>
            <p:nvPr/>
          </p:nvSpPr>
          <p:spPr>
            <a:xfrm>
              <a:off x="6561347" y="2517071"/>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Oval 55">
              <a:extLst>
                <a:ext uri="{FF2B5EF4-FFF2-40B4-BE49-F238E27FC236}">
                  <a16:creationId xmlns:a16="http://schemas.microsoft.com/office/drawing/2014/main" id="{F96EB832-C689-49C9-A47A-17BD4139C330}"/>
                </a:ext>
              </a:extLst>
            </p:cNvPr>
            <p:cNvSpPr/>
            <p:nvPr/>
          </p:nvSpPr>
          <p:spPr>
            <a:xfrm>
              <a:off x="7153193" y="2366275"/>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Oval 56">
              <a:extLst>
                <a:ext uri="{FF2B5EF4-FFF2-40B4-BE49-F238E27FC236}">
                  <a16:creationId xmlns:a16="http://schemas.microsoft.com/office/drawing/2014/main" id="{9711CDA1-47CD-47AF-BF2E-AD4083CBF4D4}"/>
                </a:ext>
              </a:extLst>
            </p:cNvPr>
            <p:cNvSpPr/>
            <p:nvPr/>
          </p:nvSpPr>
          <p:spPr>
            <a:xfrm>
              <a:off x="6955513" y="327664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Oval 57">
              <a:extLst>
                <a:ext uri="{FF2B5EF4-FFF2-40B4-BE49-F238E27FC236}">
                  <a16:creationId xmlns:a16="http://schemas.microsoft.com/office/drawing/2014/main" id="{5B402B2B-ED45-4D90-AE88-415528A50B04}"/>
                </a:ext>
              </a:extLst>
            </p:cNvPr>
            <p:cNvSpPr/>
            <p:nvPr/>
          </p:nvSpPr>
          <p:spPr>
            <a:xfrm>
              <a:off x="7354426" y="264131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Oval 58">
              <a:extLst>
                <a:ext uri="{FF2B5EF4-FFF2-40B4-BE49-F238E27FC236}">
                  <a16:creationId xmlns:a16="http://schemas.microsoft.com/office/drawing/2014/main" id="{1CAB5ACA-6FCA-4FF2-94A6-E895E0763B70}"/>
                </a:ext>
              </a:extLst>
            </p:cNvPr>
            <p:cNvSpPr/>
            <p:nvPr/>
          </p:nvSpPr>
          <p:spPr>
            <a:xfrm>
              <a:off x="7542829" y="309394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Oval 59">
              <a:extLst>
                <a:ext uri="{FF2B5EF4-FFF2-40B4-BE49-F238E27FC236}">
                  <a16:creationId xmlns:a16="http://schemas.microsoft.com/office/drawing/2014/main" id="{8AE5EBD8-B9B8-44A5-A5A9-C77B7263346C}"/>
                </a:ext>
              </a:extLst>
            </p:cNvPr>
            <p:cNvSpPr/>
            <p:nvPr/>
          </p:nvSpPr>
          <p:spPr>
            <a:xfrm>
              <a:off x="7743758" y="3167523"/>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Oval 62">
              <a:extLst>
                <a:ext uri="{FF2B5EF4-FFF2-40B4-BE49-F238E27FC236}">
                  <a16:creationId xmlns:a16="http://schemas.microsoft.com/office/drawing/2014/main" id="{5FE2A459-E3E8-4DF6-BE98-2DB8659E6F71}"/>
                </a:ext>
              </a:extLst>
            </p:cNvPr>
            <p:cNvSpPr/>
            <p:nvPr/>
          </p:nvSpPr>
          <p:spPr>
            <a:xfrm>
              <a:off x="7935761" y="322344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Oval 63">
              <a:extLst>
                <a:ext uri="{FF2B5EF4-FFF2-40B4-BE49-F238E27FC236}">
                  <a16:creationId xmlns:a16="http://schemas.microsoft.com/office/drawing/2014/main" id="{D3AAFE6D-7DB9-4BF4-9897-00D2320140DF}"/>
                </a:ext>
              </a:extLst>
            </p:cNvPr>
            <p:cNvSpPr/>
            <p:nvPr/>
          </p:nvSpPr>
          <p:spPr>
            <a:xfrm>
              <a:off x="8137512" y="2913272"/>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Oval 64">
              <a:extLst>
                <a:ext uri="{FF2B5EF4-FFF2-40B4-BE49-F238E27FC236}">
                  <a16:creationId xmlns:a16="http://schemas.microsoft.com/office/drawing/2014/main" id="{A4CD6D6C-F041-41E6-BBCC-17999005E5C7}"/>
                </a:ext>
              </a:extLst>
            </p:cNvPr>
            <p:cNvSpPr/>
            <p:nvPr/>
          </p:nvSpPr>
          <p:spPr>
            <a:xfrm>
              <a:off x="8340516" y="302993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Oval 65">
              <a:extLst>
                <a:ext uri="{FF2B5EF4-FFF2-40B4-BE49-F238E27FC236}">
                  <a16:creationId xmlns:a16="http://schemas.microsoft.com/office/drawing/2014/main" id="{43C4EB7A-5313-46AD-BE83-7E06E0B489E5}"/>
                </a:ext>
              </a:extLst>
            </p:cNvPr>
            <p:cNvSpPr/>
            <p:nvPr/>
          </p:nvSpPr>
          <p:spPr>
            <a:xfrm>
              <a:off x="8539768" y="3599075"/>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Oval 66">
              <a:extLst>
                <a:ext uri="{FF2B5EF4-FFF2-40B4-BE49-F238E27FC236}">
                  <a16:creationId xmlns:a16="http://schemas.microsoft.com/office/drawing/2014/main" id="{89F2B0AE-3AC7-4F52-8A32-FC7E487D1BD4}"/>
                </a:ext>
              </a:extLst>
            </p:cNvPr>
            <p:cNvSpPr/>
            <p:nvPr/>
          </p:nvSpPr>
          <p:spPr>
            <a:xfrm>
              <a:off x="8733642" y="3332561"/>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Oval 67">
              <a:extLst>
                <a:ext uri="{FF2B5EF4-FFF2-40B4-BE49-F238E27FC236}">
                  <a16:creationId xmlns:a16="http://schemas.microsoft.com/office/drawing/2014/main" id="{8713C592-6AC1-4816-A4D7-948D92541AB3}"/>
                </a:ext>
              </a:extLst>
            </p:cNvPr>
            <p:cNvSpPr/>
            <p:nvPr/>
          </p:nvSpPr>
          <p:spPr>
            <a:xfrm>
              <a:off x="8933919" y="279229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Oval 68">
              <a:extLst>
                <a:ext uri="{FF2B5EF4-FFF2-40B4-BE49-F238E27FC236}">
                  <a16:creationId xmlns:a16="http://schemas.microsoft.com/office/drawing/2014/main" id="{FDF985EB-C6FD-4C19-A0E1-241958D068FE}"/>
                </a:ext>
              </a:extLst>
            </p:cNvPr>
            <p:cNvSpPr/>
            <p:nvPr/>
          </p:nvSpPr>
          <p:spPr>
            <a:xfrm>
              <a:off x="9130153" y="2849652"/>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Oval 69">
              <a:extLst>
                <a:ext uri="{FF2B5EF4-FFF2-40B4-BE49-F238E27FC236}">
                  <a16:creationId xmlns:a16="http://schemas.microsoft.com/office/drawing/2014/main" id="{DDBF0A45-CF09-4CAF-9BA2-02DAD3668C37}"/>
                </a:ext>
              </a:extLst>
            </p:cNvPr>
            <p:cNvSpPr/>
            <p:nvPr/>
          </p:nvSpPr>
          <p:spPr>
            <a:xfrm>
              <a:off x="9321613" y="351334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Oval 70">
              <a:extLst>
                <a:ext uri="{FF2B5EF4-FFF2-40B4-BE49-F238E27FC236}">
                  <a16:creationId xmlns:a16="http://schemas.microsoft.com/office/drawing/2014/main" id="{C6480A86-F568-4B91-831E-02EDF0946ECA}"/>
                </a:ext>
              </a:extLst>
            </p:cNvPr>
            <p:cNvSpPr/>
            <p:nvPr/>
          </p:nvSpPr>
          <p:spPr>
            <a:xfrm>
              <a:off x="9514385" y="337429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Oval 71">
              <a:extLst>
                <a:ext uri="{FF2B5EF4-FFF2-40B4-BE49-F238E27FC236}">
                  <a16:creationId xmlns:a16="http://schemas.microsoft.com/office/drawing/2014/main" id="{B2757729-7E2B-432E-9112-95A26EEB58E1}"/>
                </a:ext>
              </a:extLst>
            </p:cNvPr>
            <p:cNvSpPr/>
            <p:nvPr/>
          </p:nvSpPr>
          <p:spPr>
            <a:xfrm>
              <a:off x="9720687" y="3817979"/>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Oval 72">
              <a:extLst>
                <a:ext uri="{FF2B5EF4-FFF2-40B4-BE49-F238E27FC236}">
                  <a16:creationId xmlns:a16="http://schemas.microsoft.com/office/drawing/2014/main" id="{B8B6DDCC-D773-45F2-842C-3BF2B492D6A8}"/>
                </a:ext>
              </a:extLst>
            </p:cNvPr>
            <p:cNvSpPr/>
            <p:nvPr/>
          </p:nvSpPr>
          <p:spPr>
            <a:xfrm>
              <a:off x="9916946" y="3889852"/>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4" name="Oval 73">
              <a:extLst>
                <a:ext uri="{FF2B5EF4-FFF2-40B4-BE49-F238E27FC236}">
                  <a16:creationId xmlns:a16="http://schemas.microsoft.com/office/drawing/2014/main" id="{E06DEA15-8F30-4DAC-9E06-0794C74A4850}"/>
                </a:ext>
              </a:extLst>
            </p:cNvPr>
            <p:cNvSpPr/>
            <p:nvPr/>
          </p:nvSpPr>
          <p:spPr>
            <a:xfrm>
              <a:off x="10114237" y="386605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Oval 74">
              <a:extLst>
                <a:ext uri="{FF2B5EF4-FFF2-40B4-BE49-F238E27FC236}">
                  <a16:creationId xmlns:a16="http://schemas.microsoft.com/office/drawing/2014/main" id="{31BA35CF-C8E0-446F-BBE7-255182BC68EA}"/>
                </a:ext>
              </a:extLst>
            </p:cNvPr>
            <p:cNvSpPr/>
            <p:nvPr/>
          </p:nvSpPr>
          <p:spPr>
            <a:xfrm>
              <a:off x="10319093" y="295811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D5B68255-3E28-4BFE-AA24-582C384FC6B5}"/>
                </a:ext>
              </a:extLst>
            </p:cNvPr>
            <p:cNvSpPr/>
            <p:nvPr/>
          </p:nvSpPr>
          <p:spPr>
            <a:xfrm>
              <a:off x="10502729" y="286740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Oval 76">
              <a:extLst>
                <a:ext uri="{FF2B5EF4-FFF2-40B4-BE49-F238E27FC236}">
                  <a16:creationId xmlns:a16="http://schemas.microsoft.com/office/drawing/2014/main" id="{9DFCB56E-B80B-45DB-8CFE-CDCF5CC40E77}"/>
                </a:ext>
              </a:extLst>
            </p:cNvPr>
            <p:cNvSpPr/>
            <p:nvPr/>
          </p:nvSpPr>
          <p:spPr>
            <a:xfrm>
              <a:off x="10702410" y="297092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Oval 78">
              <a:extLst>
                <a:ext uri="{FF2B5EF4-FFF2-40B4-BE49-F238E27FC236}">
                  <a16:creationId xmlns:a16="http://schemas.microsoft.com/office/drawing/2014/main" id="{CE042DBB-342A-440F-87DC-B3F3A2BED678}"/>
                </a:ext>
              </a:extLst>
            </p:cNvPr>
            <p:cNvSpPr/>
            <p:nvPr/>
          </p:nvSpPr>
          <p:spPr>
            <a:xfrm>
              <a:off x="10900050" y="374418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Oval 79">
              <a:extLst>
                <a:ext uri="{FF2B5EF4-FFF2-40B4-BE49-F238E27FC236}">
                  <a16:creationId xmlns:a16="http://schemas.microsoft.com/office/drawing/2014/main" id="{471F5B44-22D3-4D21-B4BB-E1C6F5B94DC8}"/>
                </a:ext>
              </a:extLst>
            </p:cNvPr>
            <p:cNvSpPr/>
            <p:nvPr/>
          </p:nvSpPr>
          <p:spPr>
            <a:xfrm>
              <a:off x="11098579" y="392452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Oval 80">
              <a:extLst>
                <a:ext uri="{FF2B5EF4-FFF2-40B4-BE49-F238E27FC236}">
                  <a16:creationId xmlns:a16="http://schemas.microsoft.com/office/drawing/2014/main" id="{95725A2F-A91F-4E1F-B040-A173E33FB384}"/>
                </a:ext>
              </a:extLst>
            </p:cNvPr>
            <p:cNvSpPr/>
            <p:nvPr/>
          </p:nvSpPr>
          <p:spPr>
            <a:xfrm>
              <a:off x="11303015" y="387967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Oval 81">
              <a:extLst>
                <a:ext uri="{FF2B5EF4-FFF2-40B4-BE49-F238E27FC236}">
                  <a16:creationId xmlns:a16="http://schemas.microsoft.com/office/drawing/2014/main" id="{3D0FB25A-195C-4205-A0A4-D859F9030BFF}"/>
                </a:ext>
              </a:extLst>
            </p:cNvPr>
            <p:cNvSpPr/>
            <p:nvPr/>
          </p:nvSpPr>
          <p:spPr>
            <a:xfrm>
              <a:off x="1630885" y="2298281"/>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3" name="Oval 82">
              <a:extLst>
                <a:ext uri="{FF2B5EF4-FFF2-40B4-BE49-F238E27FC236}">
                  <a16:creationId xmlns:a16="http://schemas.microsoft.com/office/drawing/2014/main" id="{55AF5BE8-A9B6-4F21-8AE1-E93518A81BF0}"/>
                </a:ext>
              </a:extLst>
            </p:cNvPr>
            <p:cNvSpPr/>
            <p:nvPr/>
          </p:nvSpPr>
          <p:spPr>
            <a:xfrm>
              <a:off x="1828442" y="265741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Oval 83">
              <a:extLst>
                <a:ext uri="{FF2B5EF4-FFF2-40B4-BE49-F238E27FC236}">
                  <a16:creationId xmlns:a16="http://schemas.microsoft.com/office/drawing/2014/main" id="{39C19A05-B71B-4C41-BF70-22F440F41B81}"/>
                </a:ext>
              </a:extLst>
            </p:cNvPr>
            <p:cNvSpPr/>
            <p:nvPr/>
          </p:nvSpPr>
          <p:spPr>
            <a:xfrm>
              <a:off x="2021104" y="2932436"/>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Oval 84">
              <a:extLst>
                <a:ext uri="{FF2B5EF4-FFF2-40B4-BE49-F238E27FC236}">
                  <a16:creationId xmlns:a16="http://schemas.microsoft.com/office/drawing/2014/main" id="{5DCE7EC1-4E83-4E75-9593-883E64252367}"/>
                </a:ext>
              </a:extLst>
            </p:cNvPr>
            <p:cNvSpPr/>
            <p:nvPr/>
          </p:nvSpPr>
          <p:spPr>
            <a:xfrm>
              <a:off x="2221579" y="280370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6" name="Oval 85">
              <a:extLst>
                <a:ext uri="{FF2B5EF4-FFF2-40B4-BE49-F238E27FC236}">
                  <a16:creationId xmlns:a16="http://schemas.microsoft.com/office/drawing/2014/main" id="{A5318E56-27F8-4A3C-89AA-0B7C1AE382D2}"/>
                </a:ext>
              </a:extLst>
            </p:cNvPr>
            <p:cNvSpPr/>
            <p:nvPr/>
          </p:nvSpPr>
          <p:spPr>
            <a:xfrm>
              <a:off x="2419766" y="2745294"/>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Oval 86">
              <a:extLst>
                <a:ext uri="{FF2B5EF4-FFF2-40B4-BE49-F238E27FC236}">
                  <a16:creationId xmlns:a16="http://schemas.microsoft.com/office/drawing/2014/main" id="{947F68B0-07DB-49DB-B873-41B2EEB047B9}"/>
                </a:ext>
              </a:extLst>
            </p:cNvPr>
            <p:cNvSpPr/>
            <p:nvPr/>
          </p:nvSpPr>
          <p:spPr>
            <a:xfrm>
              <a:off x="2623139" y="2675684"/>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Oval 87">
              <a:extLst>
                <a:ext uri="{FF2B5EF4-FFF2-40B4-BE49-F238E27FC236}">
                  <a16:creationId xmlns:a16="http://schemas.microsoft.com/office/drawing/2014/main" id="{E40FF64F-2508-4B4B-866F-BD98B5576085}"/>
                </a:ext>
              </a:extLst>
            </p:cNvPr>
            <p:cNvSpPr/>
            <p:nvPr/>
          </p:nvSpPr>
          <p:spPr>
            <a:xfrm>
              <a:off x="2814538" y="2815905"/>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9" name="Oval 88">
              <a:extLst>
                <a:ext uri="{FF2B5EF4-FFF2-40B4-BE49-F238E27FC236}">
                  <a16:creationId xmlns:a16="http://schemas.microsoft.com/office/drawing/2014/main" id="{6004AE8E-00E7-4791-B79B-45447057A3A5}"/>
                </a:ext>
              </a:extLst>
            </p:cNvPr>
            <p:cNvSpPr/>
            <p:nvPr/>
          </p:nvSpPr>
          <p:spPr>
            <a:xfrm>
              <a:off x="3006550" y="3007866"/>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0" name="Oval 89">
              <a:extLst>
                <a:ext uri="{FF2B5EF4-FFF2-40B4-BE49-F238E27FC236}">
                  <a16:creationId xmlns:a16="http://schemas.microsoft.com/office/drawing/2014/main" id="{AAB8016D-9162-4962-B0C5-6124C2789450}"/>
                </a:ext>
              </a:extLst>
            </p:cNvPr>
            <p:cNvSpPr/>
            <p:nvPr/>
          </p:nvSpPr>
          <p:spPr>
            <a:xfrm>
              <a:off x="3211461" y="2801209"/>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1" name="Oval 90">
              <a:extLst>
                <a:ext uri="{FF2B5EF4-FFF2-40B4-BE49-F238E27FC236}">
                  <a16:creationId xmlns:a16="http://schemas.microsoft.com/office/drawing/2014/main" id="{A748B0FD-81BD-41FC-970D-238D8BBCC71C}"/>
                </a:ext>
              </a:extLst>
            </p:cNvPr>
            <p:cNvSpPr/>
            <p:nvPr/>
          </p:nvSpPr>
          <p:spPr>
            <a:xfrm>
              <a:off x="3407798" y="2642207"/>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2" name="Oval 91">
              <a:extLst>
                <a:ext uri="{FF2B5EF4-FFF2-40B4-BE49-F238E27FC236}">
                  <a16:creationId xmlns:a16="http://schemas.microsoft.com/office/drawing/2014/main" id="{75B77D10-4FB7-4022-8CF9-5330D5F92C13}"/>
                </a:ext>
              </a:extLst>
            </p:cNvPr>
            <p:cNvSpPr/>
            <p:nvPr/>
          </p:nvSpPr>
          <p:spPr>
            <a:xfrm>
              <a:off x="3599781" y="3075058"/>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3" name="Oval 92">
              <a:extLst>
                <a:ext uri="{FF2B5EF4-FFF2-40B4-BE49-F238E27FC236}">
                  <a16:creationId xmlns:a16="http://schemas.microsoft.com/office/drawing/2014/main" id="{FC13F6E9-D792-4908-B462-EAAC93B1A217}"/>
                </a:ext>
              </a:extLst>
            </p:cNvPr>
            <p:cNvSpPr/>
            <p:nvPr/>
          </p:nvSpPr>
          <p:spPr>
            <a:xfrm>
              <a:off x="3806690" y="2958110"/>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4" name="Oval 93">
              <a:extLst>
                <a:ext uri="{FF2B5EF4-FFF2-40B4-BE49-F238E27FC236}">
                  <a16:creationId xmlns:a16="http://schemas.microsoft.com/office/drawing/2014/main" id="{5433667C-E6A2-410E-96E9-836A060133B5}"/>
                </a:ext>
              </a:extLst>
            </p:cNvPr>
            <p:cNvSpPr/>
            <p:nvPr/>
          </p:nvSpPr>
          <p:spPr>
            <a:xfrm>
              <a:off x="3997590" y="2649309"/>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Oval 94">
              <a:extLst>
                <a:ext uri="{FF2B5EF4-FFF2-40B4-BE49-F238E27FC236}">
                  <a16:creationId xmlns:a16="http://schemas.microsoft.com/office/drawing/2014/main" id="{1C420E25-F57E-4A03-ACD6-0248BCF8565E}"/>
                </a:ext>
              </a:extLst>
            </p:cNvPr>
            <p:cNvSpPr/>
            <p:nvPr/>
          </p:nvSpPr>
          <p:spPr>
            <a:xfrm>
              <a:off x="6764767" y="3095513"/>
              <a:ext cx="128016" cy="128016"/>
            </a:xfrm>
            <a:prstGeom prst="ellipse">
              <a:avLst/>
            </a:prstGeom>
            <a:solidFill>
              <a:srgbClr val="EF7A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7" name="object 114">
              <a:extLst>
                <a:ext uri="{FF2B5EF4-FFF2-40B4-BE49-F238E27FC236}">
                  <a16:creationId xmlns:a16="http://schemas.microsoft.com/office/drawing/2014/main" id="{BF43C703-7B1A-4C22-B0E5-1144A52D0724}"/>
                </a:ext>
              </a:extLst>
            </p:cNvPr>
            <p:cNvSpPr txBox="1"/>
            <p:nvPr/>
          </p:nvSpPr>
          <p:spPr>
            <a:xfrm>
              <a:off x="1795044" y="2267787"/>
              <a:ext cx="262088"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75</a:t>
              </a: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a:t>
              </a: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a:t>
              </a:r>
              <a:endPar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endParaRPr>
            </a:p>
          </p:txBody>
        </p:sp>
        <p:sp>
          <p:nvSpPr>
            <p:cNvPr id="98" name="object 114">
              <a:extLst>
                <a:ext uri="{FF2B5EF4-FFF2-40B4-BE49-F238E27FC236}">
                  <a16:creationId xmlns:a16="http://schemas.microsoft.com/office/drawing/2014/main" id="{8D4BA125-56BA-46A0-B004-C19C22AC47B4}"/>
                </a:ext>
              </a:extLst>
            </p:cNvPr>
            <p:cNvSpPr txBox="1"/>
            <p:nvPr/>
          </p:nvSpPr>
          <p:spPr>
            <a:xfrm>
              <a:off x="1471908" y="2452129"/>
              <a:ext cx="262088"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9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74</a:t>
              </a: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a:t>
              </a:r>
              <a:r>
                <a:rPr kumimoji="0" lang="fr-CH"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a:t>
              </a:r>
              <a:endPar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endParaRPr>
            </a:p>
          </p:txBody>
        </p:sp>
        <p:sp>
          <p:nvSpPr>
            <p:cNvPr id="99" name="object 109">
              <a:extLst>
                <a:ext uri="{FF2B5EF4-FFF2-40B4-BE49-F238E27FC236}">
                  <a16:creationId xmlns:a16="http://schemas.microsoft.com/office/drawing/2014/main" id="{ECFAD85B-511A-47DA-9FA7-7116E3490824}"/>
                </a:ext>
              </a:extLst>
            </p:cNvPr>
            <p:cNvSpPr txBox="1"/>
            <p:nvPr/>
          </p:nvSpPr>
          <p:spPr>
            <a:xfrm>
              <a:off x="2133833" y="2970465"/>
              <a:ext cx="431079"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47.7</a:t>
              </a:r>
            </a:p>
          </p:txBody>
        </p:sp>
        <p:sp>
          <p:nvSpPr>
            <p:cNvPr id="100" name="object 127">
              <a:extLst>
                <a:ext uri="{FF2B5EF4-FFF2-40B4-BE49-F238E27FC236}">
                  <a16:creationId xmlns:a16="http://schemas.microsoft.com/office/drawing/2014/main" id="{2BEEF64E-6877-4D74-B834-C73B5F47304E}"/>
                </a:ext>
              </a:extLst>
            </p:cNvPr>
            <p:cNvSpPr txBox="1"/>
            <p:nvPr/>
          </p:nvSpPr>
          <p:spPr>
            <a:xfrm>
              <a:off x="6401694" y="2663252"/>
              <a:ext cx="689117"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64.3</a:t>
              </a:r>
            </a:p>
          </p:txBody>
        </p:sp>
        <p:sp>
          <p:nvSpPr>
            <p:cNvPr id="101" name="object 134">
              <a:extLst>
                <a:ext uri="{FF2B5EF4-FFF2-40B4-BE49-F238E27FC236}">
                  <a16:creationId xmlns:a16="http://schemas.microsoft.com/office/drawing/2014/main" id="{517CEC37-CA7A-4835-A615-EBB63A8FD67B}"/>
                </a:ext>
              </a:extLst>
            </p:cNvPr>
            <p:cNvSpPr txBox="1"/>
            <p:nvPr/>
          </p:nvSpPr>
          <p:spPr>
            <a:xfrm>
              <a:off x="8466028" y="3027169"/>
              <a:ext cx="443222" cy="135935"/>
            </a:xfrm>
            <a:prstGeom prst="rect">
              <a:avLst/>
            </a:prstGeom>
          </p:spPr>
          <p:txBody>
            <a:bodyPr vert="horz" wrap="square" lIns="0" tIns="12700" rIns="0" bIns="0" rtlCol="0">
              <a:spAutoFit/>
            </a:bodyPr>
            <a:lstStyle>
              <a:defPPr>
                <a:defRPr lang="LID4096"/>
              </a:defPPr>
              <a:lvl1pPr marL="12700" marR="0" lvl="0" indent="0" fontAlgn="auto">
                <a:lnSpc>
                  <a:spcPct val="100000"/>
                </a:lnSpc>
                <a:spcBef>
                  <a:spcPts val="100"/>
                </a:spcBef>
                <a:spcAft>
                  <a:spcPts val="0"/>
                </a:spcAft>
                <a:buClrTx/>
                <a:buSzTx/>
                <a:buFontTx/>
                <a:buNone/>
                <a:tabLst/>
                <a:defRPr sz="800" spc="-50">
                  <a:solidFill>
                    <a:schemeClr val="tx1">
                      <a:lumMod val="65000"/>
                      <a:lumOff val="35000"/>
                    </a:schemeClr>
                  </a:solidFill>
                  <a:cs typeface="Calibri"/>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Calibri"/>
                </a:rPr>
                <a:t>44.0</a:t>
              </a:r>
            </a:p>
          </p:txBody>
        </p:sp>
        <p:cxnSp>
          <p:nvCxnSpPr>
            <p:cNvPr id="214" name="Straight Connector 213">
              <a:extLst>
                <a:ext uri="{FF2B5EF4-FFF2-40B4-BE49-F238E27FC236}">
                  <a16:creationId xmlns:a16="http://schemas.microsoft.com/office/drawing/2014/main" id="{02C40CE5-C986-4404-B80A-8755D3BF42CE}"/>
                </a:ext>
              </a:extLst>
            </p:cNvPr>
            <p:cNvCxnSpPr/>
            <p:nvPr/>
          </p:nvCxnSpPr>
          <p:spPr>
            <a:xfrm>
              <a:off x="1378019" y="4088526"/>
              <a:ext cx="100584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3337284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Children and young people aged 13 to 24 years who experienced one or more types of</a:t>
            </a:r>
          </a:p>
          <a:p>
            <a:pPr>
              <a:lnSpc>
                <a:spcPct val="100000"/>
              </a:lnSpc>
              <a:spcBef>
                <a:spcPts val="0"/>
              </a:spcBef>
            </a:pPr>
            <a:r>
              <a:rPr lang="en-US"/>
              <a:t>violence in childhood, countries with available data, 2014–2017</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6D73A457-24AC-42A1-975D-CBC08A989B6F}"/>
              </a:ext>
            </a:extLst>
          </p:cNvPr>
          <p:cNvGrpSpPr/>
          <p:nvPr/>
        </p:nvGrpSpPr>
        <p:grpSpPr>
          <a:xfrm>
            <a:off x="457199" y="2203704"/>
            <a:ext cx="10708705" cy="4350984"/>
            <a:chOff x="457199" y="2203704"/>
            <a:chExt cx="10708705" cy="4350984"/>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Violence against children surveys, 2014–2017. </a:t>
              </a:r>
            </a:p>
          </p:txBody>
        </p:sp>
        <p:grpSp>
          <p:nvGrpSpPr>
            <p:cNvPr id="33" name="Group 32">
              <a:extLst>
                <a:ext uri="{FF2B5EF4-FFF2-40B4-BE49-F238E27FC236}">
                  <a16:creationId xmlns:a16="http://schemas.microsoft.com/office/drawing/2014/main" id="{1468534F-0AC3-4A64-BD50-CA3AB3ECFC65}"/>
                </a:ext>
              </a:extLst>
            </p:cNvPr>
            <p:cNvGrpSpPr/>
            <p:nvPr/>
          </p:nvGrpSpPr>
          <p:grpSpPr>
            <a:xfrm>
              <a:off x="10332720" y="3890928"/>
              <a:ext cx="833184" cy="637629"/>
              <a:chOff x="10254118" y="3890928"/>
              <a:chExt cx="833184" cy="637629"/>
            </a:xfrm>
          </p:grpSpPr>
          <p:sp>
            <p:nvSpPr>
              <p:cNvPr id="74" name="TextBox 73">
                <a:extLst>
                  <a:ext uri="{FF2B5EF4-FFF2-40B4-BE49-F238E27FC236}">
                    <a16:creationId xmlns:a16="http://schemas.microsoft.com/office/drawing/2014/main" id="{C083D75C-5CDC-4BF4-894F-DDE4983EB360}"/>
                  </a:ext>
                </a:extLst>
              </p:cNvPr>
              <p:cNvSpPr txBox="1"/>
              <p:nvPr/>
            </p:nvSpPr>
            <p:spPr>
              <a:xfrm>
                <a:off x="10391278" y="3890928"/>
                <a:ext cx="51648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85">
                <a:extLst>
                  <a:ext uri="{FF2B5EF4-FFF2-40B4-BE49-F238E27FC236}">
                    <a16:creationId xmlns:a16="http://schemas.microsoft.com/office/drawing/2014/main" id="{4490355B-21E4-42B2-8FC9-0E6F23D0401C}"/>
                  </a:ext>
                </a:extLst>
              </p:cNvPr>
              <p:cNvSpPr/>
              <p:nvPr/>
            </p:nvSpPr>
            <p:spPr>
              <a:xfrm>
                <a:off x="10254118" y="3932871"/>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436A65B1-0AE4-4B47-889E-D7760A63A3C4}"/>
                  </a:ext>
                </a:extLst>
              </p:cNvPr>
              <p:cNvSpPr txBox="1"/>
              <p:nvPr/>
            </p:nvSpPr>
            <p:spPr>
              <a:xfrm>
                <a:off x="10391278" y="4256688"/>
                <a:ext cx="69602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85">
                <a:extLst>
                  <a:ext uri="{FF2B5EF4-FFF2-40B4-BE49-F238E27FC236}">
                    <a16:creationId xmlns:a16="http://schemas.microsoft.com/office/drawing/2014/main" id="{4414B094-8167-4D17-A9AA-1D4FB65EF1E2}"/>
                  </a:ext>
                </a:extLst>
              </p:cNvPr>
              <p:cNvSpPr/>
              <p:nvPr/>
            </p:nvSpPr>
            <p:spPr>
              <a:xfrm>
                <a:off x="10254118" y="4298631"/>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9" name="object 41">
              <a:extLst>
                <a:ext uri="{FF2B5EF4-FFF2-40B4-BE49-F238E27FC236}">
                  <a16:creationId xmlns:a16="http://schemas.microsoft.com/office/drawing/2014/main" id="{D5350E21-0748-4415-B747-5C1E75593976}"/>
                </a:ext>
              </a:extLst>
            </p:cNvPr>
            <p:cNvSpPr/>
            <p:nvPr/>
          </p:nvSpPr>
          <p:spPr>
            <a:xfrm>
              <a:off x="685800" y="2203704"/>
              <a:ext cx="9418320" cy="4069080"/>
            </a:xfrm>
            <a:custGeom>
              <a:avLst/>
              <a:gdLst/>
              <a:ahLst/>
              <a:cxnLst/>
              <a:rect l="l" t="t" r="r" b="b"/>
              <a:pathLst>
                <a:path w="3383915" h="1836420">
                  <a:moveTo>
                    <a:pt x="3383788" y="0"/>
                  </a:moveTo>
                  <a:lnTo>
                    <a:pt x="0" y="0"/>
                  </a:lnTo>
                  <a:lnTo>
                    <a:pt x="0" y="1835988"/>
                  </a:lnTo>
                  <a:lnTo>
                    <a:pt x="3383788" y="1835988"/>
                  </a:lnTo>
                  <a:lnTo>
                    <a:pt x="3383788" y="0"/>
                  </a:lnTo>
                  <a:close/>
                </a:path>
              </a:pathLst>
            </a:cu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91440" tIns="91440" rIns="0" bIns="0" rtlCol="0" anchor="t"/>
            <a:lstStyle/>
            <a:p>
              <a:pPr marL="0" marR="0" lvl="0" indent="0" algn="l" defTabSz="914400" rtl="0" eaLnBrk="1" fontAlgn="auto" latinLnBrk="0" hangingPunct="1">
                <a:lnSpc>
                  <a:spcPts val="17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94674EC6-C91E-4E01-BDFB-EC033D7387FE}"/>
                </a:ext>
              </a:extLst>
            </p:cNvPr>
            <p:cNvSpPr txBox="1"/>
            <p:nvPr/>
          </p:nvSpPr>
          <p:spPr>
            <a:xfrm>
              <a:off x="1253840" y="2571384"/>
              <a:ext cx="19236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1F682A39-466D-4588-8BFB-C789F7984CBC}"/>
                </a:ext>
              </a:extLst>
            </p:cNvPr>
            <p:cNvCxnSpPr/>
            <p:nvPr/>
          </p:nvCxnSpPr>
          <p:spPr>
            <a:xfrm>
              <a:off x="1478957" y="29260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2BF09A4-A458-47AE-9C04-5D5AEA7452CB}"/>
                </a:ext>
              </a:extLst>
            </p:cNvPr>
            <p:cNvCxnSpPr/>
            <p:nvPr/>
          </p:nvCxnSpPr>
          <p:spPr>
            <a:xfrm>
              <a:off x="1478957" y="30175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4ED5A52-1F91-4B8F-B41C-B1959851372C}"/>
                </a:ext>
              </a:extLst>
            </p:cNvPr>
            <p:cNvCxnSpPr/>
            <p:nvPr/>
          </p:nvCxnSpPr>
          <p:spPr>
            <a:xfrm>
              <a:off x="1478957" y="32004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09AD6D1-4A43-45B4-9241-CE865926867B}"/>
                </a:ext>
              </a:extLst>
            </p:cNvPr>
            <p:cNvCxnSpPr/>
            <p:nvPr/>
          </p:nvCxnSpPr>
          <p:spPr>
            <a:xfrm>
              <a:off x="1478957" y="3474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E0C6BCB-D4B4-4FA7-AA85-815779FC782D}"/>
                </a:ext>
              </a:extLst>
            </p:cNvPr>
            <p:cNvCxnSpPr/>
            <p:nvPr/>
          </p:nvCxnSpPr>
          <p:spPr>
            <a:xfrm>
              <a:off x="1478957" y="3566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AE77156-8BC6-4D50-A6E4-44916706E570}"/>
                </a:ext>
              </a:extLst>
            </p:cNvPr>
            <p:cNvCxnSpPr/>
            <p:nvPr/>
          </p:nvCxnSpPr>
          <p:spPr>
            <a:xfrm>
              <a:off x="1478957" y="2743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C6E74FD-747C-4AC1-A6FD-8839FA664585}"/>
                </a:ext>
              </a:extLst>
            </p:cNvPr>
            <p:cNvSpPr txBox="1"/>
            <p:nvPr/>
          </p:nvSpPr>
          <p:spPr>
            <a:xfrm>
              <a:off x="1317960" y="2935224"/>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1C1716DE-4579-4380-BE97-6F8E81210D1E}"/>
                </a:ext>
              </a:extLst>
            </p:cNvPr>
            <p:cNvSpPr txBox="1"/>
            <p:nvPr/>
          </p:nvSpPr>
          <p:spPr>
            <a:xfrm>
              <a:off x="1317960" y="3118104"/>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CCF93E3C-C61C-46A4-978C-F258E1ABAA73}"/>
                </a:ext>
              </a:extLst>
            </p:cNvPr>
            <p:cNvCxnSpPr/>
            <p:nvPr/>
          </p:nvCxnSpPr>
          <p:spPr>
            <a:xfrm>
              <a:off x="1478957" y="3108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46FC68F-C3A9-478A-B647-01A7E01F719D}"/>
                </a:ext>
              </a:extLst>
            </p:cNvPr>
            <p:cNvSpPr txBox="1"/>
            <p:nvPr/>
          </p:nvSpPr>
          <p:spPr>
            <a:xfrm>
              <a:off x="1317960" y="2752344"/>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A59BA88D-E0A8-4653-B7AC-5179A52F1A2E}"/>
                </a:ext>
              </a:extLst>
            </p:cNvPr>
            <p:cNvCxnSpPr/>
            <p:nvPr/>
          </p:nvCxnSpPr>
          <p:spPr>
            <a:xfrm>
              <a:off x="1478957" y="2834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8A6B745-44AA-4EC2-A7EA-0D35808D4F31}"/>
                </a:ext>
              </a:extLst>
            </p:cNvPr>
            <p:cNvCxnSpPr/>
            <p:nvPr/>
          </p:nvCxnSpPr>
          <p:spPr>
            <a:xfrm>
              <a:off x="1478957" y="26517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C161FC4-F940-4447-9CB1-18634678B9E5}"/>
                </a:ext>
              </a:extLst>
            </p:cNvPr>
            <p:cNvCxnSpPr/>
            <p:nvPr/>
          </p:nvCxnSpPr>
          <p:spPr>
            <a:xfrm>
              <a:off x="1478957"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D4D3C22-A231-4E97-A0A1-B83B3CDB25E9}"/>
                </a:ext>
              </a:extLst>
            </p:cNvPr>
            <p:cNvSpPr txBox="1"/>
            <p:nvPr/>
          </p:nvSpPr>
          <p:spPr>
            <a:xfrm>
              <a:off x="1382080" y="3483864"/>
              <a:ext cx="6412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71C817D4-CD35-4A85-A34F-1346B80D7852}"/>
                </a:ext>
              </a:extLst>
            </p:cNvPr>
            <p:cNvCxnSpPr/>
            <p:nvPr/>
          </p:nvCxnSpPr>
          <p:spPr>
            <a:xfrm>
              <a:off x="1478957" y="32918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D774992-7033-4B21-A483-D6B534ED58B5}"/>
                </a:ext>
              </a:extLst>
            </p:cNvPr>
            <p:cNvSpPr txBox="1"/>
            <p:nvPr/>
          </p:nvSpPr>
          <p:spPr>
            <a:xfrm>
              <a:off x="1317960" y="3300984"/>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object 10">
              <a:extLst>
                <a:ext uri="{FF2B5EF4-FFF2-40B4-BE49-F238E27FC236}">
                  <a16:creationId xmlns:a16="http://schemas.microsoft.com/office/drawing/2014/main" id="{AD4CBD72-B4E2-4473-8F9D-B6E849E22DE5}"/>
                </a:ext>
              </a:extLst>
            </p:cNvPr>
            <p:cNvSpPr txBox="1"/>
            <p:nvPr/>
          </p:nvSpPr>
          <p:spPr>
            <a:xfrm>
              <a:off x="1014984" y="2937096"/>
              <a:ext cx="160878" cy="429606"/>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E208C4EB-7756-4C4F-A00A-ECA4D5748A63}"/>
                </a:ext>
              </a:extLst>
            </p:cNvPr>
            <p:cNvSpPr txBox="1"/>
            <p:nvPr/>
          </p:nvSpPr>
          <p:spPr>
            <a:xfrm>
              <a:off x="768096" y="2351929"/>
              <a:ext cx="8976816" cy="162096"/>
            </a:xfrm>
            <a:prstGeom prst="rect">
              <a:avLst/>
            </a:prstGeom>
            <a:noFill/>
          </p:spPr>
          <p:txBody>
            <a:bodyPr wrap="non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Children (aged 13–17 years) who experienced one or more types of violence in the past 12 months</a:t>
              </a:r>
            </a:p>
          </p:txBody>
        </p:sp>
        <p:sp>
          <p:nvSpPr>
            <p:cNvPr id="69" name="bk object 18">
              <a:extLst>
                <a:ext uri="{FF2B5EF4-FFF2-40B4-BE49-F238E27FC236}">
                  <a16:creationId xmlns:a16="http://schemas.microsoft.com/office/drawing/2014/main" id="{87FC744A-F06D-4DAD-BB47-4BC0D1A4DE53}"/>
                </a:ext>
              </a:extLst>
            </p:cNvPr>
            <p:cNvSpPr/>
            <p:nvPr/>
          </p:nvSpPr>
          <p:spPr>
            <a:xfrm>
              <a:off x="685800" y="4213470"/>
              <a:ext cx="9418320" cy="0"/>
            </a:xfrm>
            <a:custGeom>
              <a:avLst/>
              <a:gdLst/>
              <a:ahLst/>
              <a:cxnLst/>
              <a:rect l="l" t="t" r="r" b="b"/>
              <a:pathLst>
                <a:path w="3013075">
                  <a:moveTo>
                    <a:pt x="0" y="0"/>
                  </a:moveTo>
                  <a:lnTo>
                    <a:pt x="3012897" y="0"/>
                  </a:lnTo>
                </a:path>
              </a:pathLst>
            </a:custGeom>
            <a:ln w="50800">
              <a:solidFill>
                <a:schemeClr val="bg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bk object 18">
              <a:extLst>
                <a:ext uri="{FF2B5EF4-FFF2-40B4-BE49-F238E27FC236}">
                  <a16:creationId xmlns:a16="http://schemas.microsoft.com/office/drawing/2014/main" id="{9C055E55-EC0B-4054-8F0C-739094DE56FE}"/>
                </a:ext>
              </a:extLst>
            </p:cNvPr>
            <p:cNvSpPr/>
            <p:nvPr/>
          </p:nvSpPr>
          <p:spPr>
            <a:xfrm>
              <a:off x="1600200" y="3566160"/>
              <a:ext cx="8229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B2EF62EE-A87C-4FEB-A731-8FF2D579772B}"/>
                </a:ext>
              </a:extLst>
            </p:cNvPr>
            <p:cNvSpPr txBox="1"/>
            <p:nvPr/>
          </p:nvSpPr>
          <p:spPr>
            <a:xfrm>
              <a:off x="16002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0192D4C4-102C-48D9-8435-602CF85340A0}"/>
                </a:ext>
              </a:extLst>
            </p:cNvPr>
            <p:cNvSpPr/>
            <p:nvPr/>
          </p:nvSpPr>
          <p:spPr>
            <a:xfrm>
              <a:off x="1810512" y="2962080"/>
              <a:ext cx="228600" cy="604079"/>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C3D5D321-9477-4AD7-BFE3-0DE7D883C657}"/>
                </a:ext>
              </a:extLst>
            </p:cNvPr>
            <p:cNvSpPr/>
            <p:nvPr/>
          </p:nvSpPr>
          <p:spPr>
            <a:xfrm>
              <a:off x="2075688" y="3028950"/>
              <a:ext cx="228600" cy="537209"/>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AAD03D7F-D37D-43D6-AD44-57F9642342CF}"/>
                </a:ext>
              </a:extLst>
            </p:cNvPr>
            <p:cNvSpPr txBox="1"/>
            <p:nvPr/>
          </p:nvSpPr>
          <p:spPr>
            <a:xfrm>
              <a:off x="25146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Nigeria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F5FE0FEA-AD96-4D2B-AEBE-8561E17A4398}"/>
                </a:ext>
              </a:extLst>
            </p:cNvPr>
            <p:cNvSpPr/>
            <p:nvPr/>
          </p:nvSpPr>
          <p:spPr>
            <a:xfrm>
              <a:off x="2724912" y="3091776"/>
              <a:ext cx="228600" cy="47438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Rectangle 89">
              <a:extLst>
                <a:ext uri="{FF2B5EF4-FFF2-40B4-BE49-F238E27FC236}">
                  <a16:creationId xmlns:a16="http://schemas.microsoft.com/office/drawing/2014/main" id="{825055E9-9A55-4ADF-83FD-10D8140A2FA5}"/>
                </a:ext>
              </a:extLst>
            </p:cNvPr>
            <p:cNvSpPr/>
            <p:nvPr/>
          </p:nvSpPr>
          <p:spPr>
            <a:xfrm>
              <a:off x="2990088" y="3118104"/>
              <a:ext cx="228600" cy="44805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55E7D3E0-D2BB-484A-BD93-D98DB59B5C62}"/>
                </a:ext>
              </a:extLst>
            </p:cNvPr>
            <p:cNvSpPr txBox="1"/>
            <p:nvPr/>
          </p:nvSpPr>
          <p:spPr>
            <a:xfrm>
              <a:off x="34290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Rectangle 96">
              <a:extLst>
                <a:ext uri="{FF2B5EF4-FFF2-40B4-BE49-F238E27FC236}">
                  <a16:creationId xmlns:a16="http://schemas.microsoft.com/office/drawing/2014/main" id="{ADE0AF76-C92E-4457-B861-FF3C36CBFD7F}"/>
                </a:ext>
              </a:extLst>
            </p:cNvPr>
            <p:cNvSpPr/>
            <p:nvPr/>
          </p:nvSpPr>
          <p:spPr>
            <a:xfrm>
              <a:off x="3639312" y="3253740"/>
              <a:ext cx="228600" cy="312419"/>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816B29D7-70C9-49CE-866F-1B1BB439F297}"/>
                </a:ext>
              </a:extLst>
            </p:cNvPr>
            <p:cNvSpPr/>
            <p:nvPr/>
          </p:nvSpPr>
          <p:spPr>
            <a:xfrm>
              <a:off x="3904488" y="3171824"/>
              <a:ext cx="228600" cy="39433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9EE9F888-28E4-47F4-A836-7E67F12A1E18}"/>
                </a:ext>
              </a:extLst>
            </p:cNvPr>
            <p:cNvSpPr txBox="1"/>
            <p:nvPr/>
          </p:nvSpPr>
          <p:spPr>
            <a:xfrm>
              <a:off x="43434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5" name="Rectangle 104">
              <a:extLst>
                <a:ext uri="{FF2B5EF4-FFF2-40B4-BE49-F238E27FC236}">
                  <a16:creationId xmlns:a16="http://schemas.microsoft.com/office/drawing/2014/main" id="{10D9F5C1-3C1E-4396-A637-979644B63827}"/>
                </a:ext>
              </a:extLst>
            </p:cNvPr>
            <p:cNvSpPr/>
            <p:nvPr/>
          </p:nvSpPr>
          <p:spPr>
            <a:xfrm>
              <a:off x="4553712" y="3200400"/>
              <a:ext cx="228600" cy="3657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Rectangle 105">
              <a:extLst>
                <a:ext uri="{FF2B5EF4-FFF2-40B4-BE49-F238E27FC236}">
                  <a16:creationId xmlns:a16="http://schemas.microsoft.com/office/drawing/2014/main" id="{6F478DA7-6A9D-4256-A74B-15F4D7E38891}"/>
                </a:ext>
              </a:extLst>
            </p:cNvPr>
            <p:cNvSpPr/>
            <p:nvPr/>
          </p:nvSpPr>
          <p:spPr>
            <a:xfrm>
              <a:off x="4818888" y="3225614"/>
              <a:ext cx="228600" cy="34054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377E2CCC-B20A-4641-85BC-2F524D5668E8}"/>
                </a:ext>
              </a:extLst>
            </p:cNvPr>
            <p:cNvSpPr txBox="1"/>
            <p:nvPr/>
          </p:nvSpPr>
          <p:spPr>
            <a:xfrm>
              <a:off x="52578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Rwanda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94A3AD3D-7661-433F-9925-AEE6E0CB22E0}"/>
                </a:ext>
              </a:extLst>
            </p:cNvPr>
            <p:cNvSpPr/>
            <p:nvPr/>
          </p:nvSpPr>
          <p:spPr>
            <a:xfrm>
              <a:off x="5468112" y="3118104"/>
              <a:ext cx="228600" cy="44805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8CDF1A31-2CA5-41F1-9ECB-C0913D6CAEF0}"/>
                </a:ext>
              </a:extLst>
            </p:cNvPr>
            <p:cNvSpPr/>
            <p:nvPr/>
          </p:nvSpPr>
          <p:spPr>
            <a:xfrm>
              <a:off x="5733288" y="3236976"/>
              <a:ext cx="228600" cy="3291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B95ABF00-B290-4779-9598-51B89BD0E0F3}"/>
                </a:ext>
              </a:extLst>
            </p:cNvPr>
            <p:cNvSpPr txBox="1"/>
            <p:nvPr/>
          </p:nvSpPr>
          <p:spPr>
            <a:xfrm>
              <a:off x="61722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Honduras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1F1388F7-11A2-4194-A9CA-AB5C386DCE36}"/>
                </a:ext>
              </a:extLst>
            </p:cNvPr>
            <p:cNvSpPr/>
            <p:nvPr/>
          </p:nvSpPr>
          <p:spPr>
            <a:xfrm>
              <a:off x="6382512" y="3376468"/>
              <a:ext cx="228600" cy="18969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7D3714FD-49A7-4452-88D1-76400ED52FA6}"/>
                </a:ext>
              </a:extLst>
            </p:cNvPr>
            <p:cNvSpPr/>
            <p:nvPr/>
          </p:nvSpPr>
          <p:spPr>
            <a:xfrm>
              <a:off x="6647688" y="3328416"/>
              <a:ext cx="228600" cy="2377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51671C6B-8BC9-4118-8737-513A584D21D8}"/>
                </a:ext>
              </a:extLst>
            </p:cNvPr>
            <p:cNvSpPr txBox="1"/>
            <p:nvPr/>
          </p:nvSpPr>
          <p:spPr>
            <a:xfrm>
              <a:off x="70866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7F18E3AC-7A66-4503-9CE1-9397DD9AFE59}"/>
                </a:ext>
              </a:extLst>
            </p:cNvPr>
            <p:cNvSpPr/>
            <p:nvPr/>
          </p:nvSpPr>
          <p:spPr>
            <a:xfrm>
              <a:off x="7296912" y="3392424"/>
              <a:ext cx="228600" cy="17373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A0ACF9A3-9851-4749-BC02-949A13A51EBF}"/>
                </a:ext>
              </a:extLst>
            </p:cNvPr>
            <p:cNvSpPr/>
            <p:nvPr/>
          </p:nvSpPr>
          <p:spPr>
            <a:xfrm>
              <a:off x="7562088" y="3383280"/>
              <a:ext cx="228600" cy="18288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C45B1463-F430-469A-9669-391D056BFD2F}"/>
                </a:ext>
              </a:extLst>
            </p:cNvPr>
            <p:cNvSpPr txBox="1"/>
            <p:nvPr/>
          </p:nvSpPr>
          <p:spPr>
            <a:xfrm>
              <a:off x="8001000" y="3591748"/>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El Salvador</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7" name="Rectangle 136">
              <a:extLst>
                <a:ext uri="{FF2B5EF4-FFF2-40B4-BE49-F238E27FC236}">
                  <a16:creationId xmlns:a16="http://schemas.microsoft.com/office/drawing/2014/main" id="{68D4961E-AAFC-4BC3-9268-5236314B89A5}"/>
                </a:ext>
              </a:extLst>
            </p:cNvPr>
            <p:cNvSpPr/>
            <p:nvPr/>
          </p:nvSpPr>
          <p:spPr>
            <a:xfrm>
              <a:off x="8211312" y="3443468"/>
              <a:ext cx="228600" cy="12269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1120D693-3689-4B09-8A31-9D1CA2473856}"/>
                </a:ext>
              </a:extLst>
            </p:cNvPr>
            <p:cNvSpPr/>
            <p:nvPr/>
          </p:nvSpPr>
          <p:spPr>
            <a:xfrm>
              <a:off x="8476488" y="3383280"/>
              <a:ext cx="228600" cy="18288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30D78726-F5C9-4349-8DED-ED162A6F74C7}"/>
                </a:ext>
              </a:extLst>
            </p:cNvPr>
            <p:cNvSpPr txBox="1"/>
            <p:nvPr/>
          </p:nvSpPr>
          <p:spPr>
            <a:xfrm>
              <a:off x="8915400" y="3611880"/>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Lao People’s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Democratic Republic</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5" name="Rectangle 144">
              <a:extLst>
                <a:ext uri="{FF2B5EF4-FFF2-40B4-BE49-F238E27FC236}">
                  <a16:creationId xmlns:a16="http://schemas.microsoft.com/office/drawing/2014/main" id="{8C43A77B-71D3-4CFE-84C9-C3BFC1870BD0}"/>
                </a:ext>
              </a:extLst>
            </p:cNvPr>
            <p:cNvSpPr/>
            <p:nvPr/>
          </p:nvSpPr>
          <p:spPr>
            <a:xfrm>
              <a:off x="9125712" y="3383280"/>
              <a:ext cx="228600" cy="18288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Rectangle 145">
              <a:extLst>
                <a:ext uri="{FF2B5EF4-FFF2-40B4-BE49-F238E27FC236}">
                  <a16:creationId xmlns:a16="http://schemas.microsoft.com/office/drawing/2014/main" id="{5B25B970-6DBB-4212-9A45-B2E43C37B91C}"/>
                </a:ext>
              </a:extLst>
            </p:cNvPr>
            <p:cNvSpPr/>
            <p:nvPr/>
          </p:nvSpPr>
          <p:spPr>
            <a:xfrm>
              <a:off x="9390888" y="3419856"/>
              <a:ext cx="228600" cy="14630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049D50C6-3ACC-48EF-8A8F-C5982F037567}"/>
                </a:ext>
              </a:extLst>
            </p:cNvPr>
            <p:cNvSpPr txBox="1"/>
            <p:nvPr/>
          </p:nvSpPr>
          <p:spPr>
            <a:xfrm>
              <a:off x="1253840" y="4671576"/>
              <a:ext cx="19236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2" name="Straight Connector 41">
              <a:extLst>
                <a:ext uri="{FF2B5EF4-FFF2-40B4-BE49-F238E27FC236}">
                  <a16:creationId xmlns:a16="http://schemas.microsoft.com/office/drawing/2014/main" id="{70D87981-1430-4FA4-9B5B-630F75C3F2A5}"/>
                </a:ext>
              </a:extLst>
            </p:cNvPr>
            <p:cNvCxnSpPr/>
            <p:nvPr/>
          </p:nvCxnSpPr>
          <p:spPr>
            <a:xfrm>
              <a:off x="1478957" y="502627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41C9C89-B070-431A-B6DB-FAA8F96E8E19}"/>
                </a:ext>
              </a:extLst>
            </p:cNvPr>
            <p:cNvCxnSpPr/>
            <p:nvPr/>
          </p:nvCxnSpPr>
          <p:spPr>
            <a:xfrm>
              <a:off x="1478957" y="511771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457BBD4-19C9-4F6F-86AF-99BB86CE7885}"/>
                </a:ext>
              </a:extLst>
            </p:cNvPr>
            <p:cNvCxnSpPr/>
            <p:nvPr/>
          </p:nvCxnSpPr>
          <p:spPr>
            <a:xfrm>
              <a:off x="1478957" y="53005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84A118D4-F5D4-4E7C-AB93-E5918EA21581}"/>
                </a:ext>
              </a:extLst>
            </p:cNvPr>
            <p:cNvCxnSpPr/>
            <p:nvPr/>
          </p:nvCxnSpPr>
          <p:spPr>
            <a:xfrm>
              <a:off x="1478957" y="557491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2464908-F152-468C-BC05-19B3B86C8D50}"/>
                </a:ext>
              </a:extLst>
            </p:cNvPr>
            <p:cNvCxnSpPr/>
            <p:nvPr/>
          </p:nvCxnSpPr>
          <p:spPr>
            <a:xfrm>
              <a:off x="1478957" y="56663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63FA24B7-902E-4708-B203-A7E235F980DE}"/>
                </a:ext>
              </a:extLst>
            </p:cNvPr>
            <p:cNvCxnSpPr/>
            <p:nvPr/>
          </p:nvCxnSpPr>
          <p:spPr>
            <a:xfrm>
              <a:off x="1478957" y="48433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94B7D061-3D1D-438E-81AF-2F1C0D5939B6}"/>
                </a:ext>
              </a:extLst>
            </p:cNvPr>
            <p:cNvSpPr txBox="1"/>
            <p:nvPr/>
          </p:nvSpPr>
          <p:spPr>
            <a:xfrm>
              <a:off x="1317960" y="5035416"/>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84E1EDA5-5852-45BD-A197-EE81A772537E}"/>
                </a:ext>
              </a:extLst>
            </p:cNvPr>
            <p:cNvSpPr txBox="1"/>
            <p:nvPr/>
          </p:nvSpPr>
          <p:spPr>
            <a:xfrm>
              <a:off x="1317960" y="5218296"/>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CA34245E-B4F0-4059-874C-F32B10F9846A}"/>
                </a:ext>
              </a:extLst>
            </p:cNvPr>
            <p:cNvCxnSpPr/>
            <p:nvPr/>
          </p:nvCxnSpPr>
          <p:spPr>
            <a:xfrm>
              <a:off x="1478957" y="52091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31872AE-60D8-47BF-8552-5F3109CED30E}"/>
                </a:ext>
              </a:extLst>
            </p:cNvPr>
            <p:cNvSpPr txBox="1"/>
            <p:nvPr/>
          </p:nvSpPr>
          <p:spPr>
            <a:xfrm>
              <a:off x="1317960" y="4852536"/>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F1818724-D35E-4953-95C9-C3981D7F39C0}"/>
                </a:ext>
              </a:extLst>
            </p:cNvPr>
            <p:cNvCxnSpPr/>
            <p:nvPr/>
          </p:nvCxnSpPr>
          <p:spPr>
            <a:xfrm>
              <a:off x="1478957" y="493483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5266DEFE-F685-4AD7-9C18-5CEB456A442E}"/>
                </a:ext>
              </a:extLst>
            </p:cNvPr>
            <p:cNvCxnSpPr/>
            <p:nvPr/>
          </p:nvCxnSpPr>
          <p:spPr>
            <a:xfrm>
              <a:off x="1478957" y="47519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DD477C8-3CB7-4F5C-B307-CC2D8B33992C}"/>
                </a:ext>
              </a:extLst>
            </p:cNvPr>
            <p:cNvCxnSpPr/>
            <p:nvPr/>
          </p:nvCxnSpPr>
          <p:spPr>
            <a:xfrm>
              <a:off x="1478957" y="548347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5A3F401E-1C0B-4584-A230-610A77770989}"/>
                </a:ext>
              </a:extLst>
            </p:cNvPr>
            <p:cNvSpPr txBox="1"/>
            <p:nvPr/>
          </p:nvSpPr>
          <p:spPr>
            <a:xfrm>
              <a:off x="1382080" y="5584056"/>
              <a:ext cx="6412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768201F6-6BC6-44FA-ADF4-AEFD7B84EBC0}"/>
                </a:ext>
              </a:extLst>
            </p:cNvPr>
            <p:cNvCxnSpPr/>
            <p:nvPr/>
          </p:nvCxnSpPr>
          <p:spPr>
            <a:xfrm>
              <a:off x="1478957" y="539203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3648A54F-E2BB-447F-9771-0A374B16BD3B}"/>
                </a:ext>
              </a:extLst>
            </p:cNvPr>
            <p:cNvSpPr txBox="1"/>
            <p:nvPr/>
          </p:nvSpPr>
          <p:spPr>
            <a:xfrm>
              <a:off x="1317960" y="5401176"/>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8" name="object 10">
              <a:extLst>
                <a:ext uri="{FF2B5EF4-FFF2-40B4-BE49-F238E27FC236}">
                  <a16:creationId xmlns:a16="http://schemas.microsoft.com/office/drawing/2014/main" id="{AB5D00AC-1C34-46AA-BC2B-A1F5147A6963}"/>
                </a:ext>
              </a:extLst>
            </p:cNvPr>
            <p:cNvSpPr txBox="1"/>
            <p:nvPr/>
          </p:nvSpPr>
          <p:spPr>
            <a:xfrm>
              <a:off x="1014984" y="5037287"/>
              <a:ext cx="160878" cy="429606"/>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07B5CC97-87CC-4995-B868-F3C40A8CAD3F}"/>
                </a:ext>
              </a:extLst>
            </p:cNvPr>
            <p:cNvSpPr txBox="1"/>
            <p:nvPr/>
          </p:nvSpPr>
          <p:spPr>
            <a:xfrm>
              <a:off x="774232" y="4453128"/>
              <a:ext cx="9334671" cy="162096"/>
            </a:xfrm>
            <a:prstGeom prst="rect">
              <a:avLst/>
            </a:prstGeom>
            <a:noFill/>
          </p:spPr>
          <p:txBody>
            <a:bodyPr wrap="non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Young people (aged 18–24 years) who experienced one or more types of violence before the age of 18</a:t>
              </a:r>
            </a:p>
          </p:txBody>
        </p:sp>
        <p:sp>
          <p:nvSpPr>
            <p:cNvPr id="71" name="bk object 18">
              <a:extLst>
                <a:ext uri="{FF2B5EF4-FFF2-40B4-BE49-F238E27FC236}">
                  <a16:creationId xmlns:a16="http://schemas.microsoft.com/office/drawing/2014/main" id="{AD8CAF84-DBB2-4A31-8433-973C868C96B6}"/>
                </a:ext>
              </a:extLst>
            </p:cNvPr>
            <p:cNvSpPr/>
            <p:nvPr/>
          </p:nvSpPr>
          <p:spPr>
            <a:xfrm>
              <a:off x="1600200" y="5666352"/>
              <a:ext cx="8229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TextBox 79">
              <a:extLst>
                <a:ext uri="{FF2B5EF4-FFF2-40B4-BE49-F238E27FC236}">
                  <a16:creationId xmlns:a16="http://schemas.microsoft.com/office/drawing/2014/main" id="{7C1711D4-8C72-4746-83DC-B8B7851F16CC}"/>
                </a:ext>
              </a:extLst>
            </p:cNvPr>
            <p:cNvSpPr txBox="1"/>
            <p:nvPr/>
          </p:nvSpPr>
          <p:spPr>
            <a:xfrm>
              <a:off x="16002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86E33283-E0EF-4275-96E9-F9C31279E435}"/>
                </a:ext>
              </a:extLst>
            </p:cNvPr>
            <p:cNvSpPr/>
            <p:nvPr/>
          </p:nvSpPr>
          <p:spPr>
            <a:xfrm>
              <a:off x="1810512" y="4991616"/>
              <a:ext cx="228600" cy="67665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D0B327B5-B3EC-44C5-BC9C-57C00CE3AC51}"/>
                </a:ext>
              </a:extLst>
            </p:cNvPr>
            <p:cNvSpPr/>
            <p:nvPr/>
          </p:nvSpPr>
          <p:spPr>
            <a:xfrm>
              <a:off x="2075688" y="4991616"/>
              <a:ext cx="228600" cy="67665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06AF3155-47A5-4841-B0FD-1329F9596685}"/>
                </a:ext>
              </a:extLst>
            </p:cNvPr>
            <p:cNvSpPr txBox="1"/>
            <p:nvPr/>
          </p:nvSpPr>
          <p:spPr>
            <a:xfrm>
              <a:off x="25146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Nigeria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7FC1C009-0DBA-4AC4-84A0-2898C5D1445C}"/>
                </a:ext>
              </a:extLst>
            </p:cNvPr>
            <p:cNvSpPr/>
            <p:nvPr/>
          </p:nvSpPr>
          <p:spPr>
            <a:xfrm>
              <a:off x="2724912" y="5129156"/>
              <a:ext cx="228600" cy="536801"/>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Rectangle 92">
              <a:extLst>
                <a:ext uri="{FF2B5EF4-FFF2-40B4-BE49-F238E27FC236}">
                  <a16:creationId xmlns:a16="http://schemas.microsoft.com/office/drawing/2014/main" id="{F7929343-F163-4A2F-A3EF-AED058A48FD3}"/>
                </a:ext>
              </a:extLst>
            </p:cNvPr>
            <p:cNvSpPr/>
            <p:nvPr/>
          </p:nvSpPr>
          <p:spPr>
            <a:xfrm>
              <a:off x="2990088" y="5115196"/>
              <a:ext cx="228600" cy="55076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0695EA12-3054-4EF0-9AA0-9F77200BCF09}"/>
                </a:ext>
              </a:extLst>
            </p:cNvPr>
            <p:cNvSpPr txBox="1"/>
            <p:nvPr/>
          </p:nvSpPr>
          <p:spPr>
            <a:xfrm>
              <a:off x="34290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Rwanda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5AE16BCE-5A4B-437B-8218-03C69FCA6E23}"/>
                </a:ext>
              </a:extLst>
            </p:cNvPr>
            <p:cNvSpPr/>
            <p:nvPr/>
          </p:nvSpPr>
          <p:spPr>
            <a:xfrm>
              <a:off x="3639312" y="5079626"/>
              <a:ext cx="228600" cy="586331"/>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Rectangle 100">
              <a:extLst>
                <a:ext uri="{FF2B5EF4-FFF2-40B4-BE49-F238E27FC236}">
                  <a16:creationId xmlns:a16="http://schemas.microsoft.com/office/drawing/2014/main" id="{51F40392-4201-4DB8-948B-17F3DF05D24E}"/>
                </a:ext>
              </a:extLst>
            </p:cNvPr>
            <p:cNvSpPr/>
            <p:nvPr/>
          </p:nvSpPr>
          <p:spPr>
            <a:xfrm>
              <a:off x="3904488" y="5218296"/>
              <a:ext cx="228600" cy="44766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FEC1D9E4-698F-4FD7-BB6B-5FF8041C321A}"/>
                </a:ext>
              </a:extLst>
            </p:cNvPr>
            <p:cNvSpPr txBox="1"/>
            <p:nvPr/>
          </p:nvSpPr>
          <p:spPr>
            <a:xfrm>
              <a:off x="43434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Rectangle 107">
              <a:extLst>
                <a:ext uri="{FF2B5EF4-FFF2-40B4-BE49-F238E27FC236}">
                  <a16:creationId xmlns:a16="http://schemas.microsoft.com/office/drawing/2014/main" id="{3E479CEB-919D-47D7-B660-7A37FEE64213}"/>
                </a:ext>
              </a:extLst>
            </p:cNvPr>
            <p:cNvSpPr/>
            <p:nvPr/>
          </p:nvSpPr>
          <p:spPr>
            <a:xfrm>
              <a:off x="4553712" y="5209152"/>
              <a:ext cx="228600" cy="45680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Rectangle 108">
              <a:extLst>
                <a:ext uri="{FF2B5EF4-FFF2-40B4-BE49-F238E27FC236}">
                  <a16:creationId xmlns:a16="http://schemas.microsoft.com/office/drawing/2014/main" id="{0D19F0DA-430B-4607-8DA2-5984F1687D94}"/>
                </a:ext>
              </a:extLst>
            </p:cNvPr>
            <p:cNvSpPr/>
            <p:nvPr/>
          </p:nvSpPr>
          <p:spPr>
            <a:xfrm>
              <a:off x="4818888" y="5227046"/>
              <a:ext cx="228600" cy="43891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C10FE47F-5994-44DF-A9DF-308BF6DDABA0}"/>
                </a:ext>
              </a:extLst>
            </p:cNvPr>
            <p:cNvSpPr txBox="1"/>
            <p:nvPr/>
          </p:nvSpPr>
          <p:spPr>
            <a:xfrm>
              <a:off x="52578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Honduras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A752495B-2F68-4D48-A75D-06FA16B1E461}"/>
                </a:ext>
              </a:extLst>
            </p:cNvPr>
            <p:cNvSpPr/>
            <p:nvPr/>
          </p:nvSpPr>
          <p:spPr>
            <a:xfrm>
              <a:off x="5468112" y="5339088"/>
              <a:ext cx="228600" cy="32918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B12814FB-A687-457D-A042-62C4E64EB598}"/>
                </a:ext>
              </a:extLst>
            </p:cNvPr>
            <p:cNvSpPr/>
            <p:nvPr/>
          </p:nvSpPr>
          <p:spPr>
            <a:xfrm>
              <a:off x="5733288" y="5275080"/>
              <a:ext cx="228600" cy="39319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6877CC0D-037C-42DD-907F-733991A46CFB}"/>
                </a:ext>
              </a:extLst>
            </p:cNvPr>
            <p:cNvSpPr txBox="1"/>
            <p:nvPr/>
          </p:nvSpPr>
          <p:spPr>
            <a:xfrm>
              <a:off x="61722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495B263D-93FE-4DD0-BD28-83F61EE4019F}"/>
                </a:ext>
              </a:extLst>
            </p:cNvPr>
            <p:cNvSpPr/>
            <p:nvPr/>
          </p:nvSpPr>
          <p:spPr>
            <a:xfrm>
              <a:off x="6382512" y="5229360"/>
              <a:ext cx="228600" cy="43891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E147D7FE-CFDA-4823-8BC0-815EBDFEFD49}"/>
                </a:ext>
              </a:extLst>
            </p:cNvPr>
            <p:cNvSpPr/>
            <p:nvPr/>
          </p:nvSpPr>
          <p:spPr>
            <a:xfrm>
              <a:off x="6647688" y="5311656"/>
              <a:ext cx="228600" cy="35661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D20ED01C-FC5F-4155-9107-172234B2479B}"/>
                </a:ext>
              </a:extLst>
            </p:cNvPr>
            <p:cNvSpPr txBox="1"/>
            <p:nvPr/>
          </p:nvSpPr>
          <p:spPr>
            <a:xfrm>
              <a:off x="7086600" y="5713992"/>
              <a:ext cx="914400" cy="179536"/>
            </a:xfrm>
            <a:prstGeom prst="rect">
              <a:avLst/>
            </a:prstGeom>
            <a:noFill/>
          </p:spPr>
          <p:txBody>
            <a:bodyPr wrap="square" lIns="0" tIns="0" rIns="0" bIns="0" rtlCol="0">
              <a:no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Lao People’s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Democratic Republic</a:t>
              </a:r>
            </a:p>
          </p:txBody>
        </p:sp>
        <p:sp>
          <p:nvSpPr>
            <p:cNvPr id="132" name="Rectangle 131">
              <a:extLst>
                <a:ext uri="{FF2B5EF4-FFF2-40B4-BE49-F238E27FC236}">
                  <a16:creationId xmlns:a16="http://schemas.microsoft.com/office/drawing/2014/main" id="{8B3F58ED-3BB9-4707-9003-9397021A9BDB}"/>
                </a:ext>
              </a:extLst>
            </p:cNvPr>
            <p:cNvSpPr/>
            <p:nvPr/>
          </p:nvSpPr>
          <p:spPr>
            <a:xfrm>
              <a:off x="7296912" y="5348232"/>
              <a:ext cx="228600" cy="32004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Rectangle 132">
              <a:extLst>
                <a:ext uri="{FF2B5EF4-FFF2-40B4-BE49-F238E27FC236}">
                  <a16:creationId xmlns:a16="http://schemas.microsoft.com/office/drawing/2014/main" id="{CCA92B63-C4FB-413E-B668-0D39FA122E90}"/>
                </a:ext>
              </a:extLst>
            </p:cNvPr>
            <p:cNvSpPr/>
            <p:nvPr/>
          </p:nvSpPr>
          <p:spPr>
            <a:xfrm>
              <a:off x="7562088" y="5357376"/>
              <a:ext cx="228600" cy="31089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E066C987-96BF-4C31-9E80-BF043CA976B5}"/>
                </a:ext>
              </a:extLst>
            </p:cNvPr>
            <p:cNvSpPr txBox="1"/>
            <p:nvPr/>
          </p:nvSpPr>
          <p:spPr>
            <a:xfrm>
              <a:off x="80010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El Salvador</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76F25CB9-A585-4831-8026-5D9C9C126243}"/>
                </a:ext>
              </a:extLst>
            </p:cNvPr>
            <p:cNvSpPr/>
            <p:nvPr/>
          </p:nvSpPr>
          <p:spPr>
            <a:xfrm>
              <a:off x="8211312" y="5476248"/>
              <a:ext cx="228600" cy="19202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Rectangle 140">
              <a:extLst>
                <a:ext uri="{FF2B5EF4-FFF2-40B4-BE49-F238E27FC236}">
                  <a16:creationId xmlns:a16="http://schemas.microsoft.com/office/drawing/2014/main" id="{FB32B984-7DD9-435C-A894-2FCB0BF7B457}"/>
                </a:ext>
              </a:extLst>
            </p:cNvPr>
            <p:cNvSpPr/>
            <p:nvPr/>
          </p:nvSpPr>
          <p:spPr>
            <a:xfrm>
              <a:off x="8476488" y="5379174"/>
              <a:ext cx="228600" cy="2867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3F2B84BE-EA9B-4568-A652-E46E27F00506}"/>
                </a:ext>
              </a:extLst>
            </p:cNvPr>
            <p:cNvSpPr txBox="1"/>
            <p:nvPr/>
          </p:nvSpPr>
          <p:spPr>
            <a:xfrm>
              <a:off x="8915400" y="5691546"/>
              <a:ext cx="914400" cy="179536"/>
            </a:xfrm>
            <a:prstGeom prst="rect">
              <a:avLst/>
            </a:prstGeom>
            <a:noFill/>
          </p:spPr>
          <p:txBody>
            <a:bodyPr wrap="square" lIns="0" tIns="0" rIns="0" bIns="0" rtlCol="0">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8" name="Rectangle 147">
              <a:extLst>
                <a:ext uri="{FF2B5EF4-FFF2-40B4-BE49-F238E27FC236}">
                  <a16:creationId xmlns:a16="http://schemas.microsoft.com/office/drawing/2014/main" id="{1274FCF4-71D0-462E-BC6C-B023A9B74858}"/>
                </a:ext>
              </a:extLst>
            </p:cNvPr>
            <p:cNvSpPr/>
            <p:nvPr/>
          </p:nvSpPr>
          <p:spPr>
            <a:xfrm>
              <a:off x="9125712" y="5430528"/>
              <a:ext cx="228600" cy="23774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Rectangle 148">
              <a:extLst>
                <a:ext uri="{FF2B5EF4-FFF2-40B4-BE49-F238E27FC236}">
                  <a16:creationId xmlns:a16="http://schemas.microsoft.com/office/drawing/2014/main" id="{0BE12421-C0A7-4C29-A2CD-C5A7AD78B1F5}"/>
                </a:ext>
              </a:extLst>
            </p:cNvPr>
            <p:cNvSpPr/>
            <p:nvPr/>
          </p:nvSpPr>
          <p:spPr>
            <a:xfrm>
              <a:off x="9390888" y="5430527"/>
              <a:ext cx="228600" cy="2377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46559971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young women and men aged 15 to 24 years who agree that a husband </a:t>
            </a:r>
          </a:p>
          <a:p>
            <a:pPr>
              <a:lnSpc>
                <a:spcPct val="100000"/>
              </a:lnSpc>
              <a:spcBef>
                <a:spcPts val="0"/>
              </a:spcBef>
            </a:pPr>
            <a:r>
              <a:rPr lang="en-US"/>
              <a:t>is justified in hitting or beating his wife, countries with available data, 2014–2018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3F966868-7328-4E62-B3F1-249E89F0D298}"/>
              </a:ext>
            </a:extLst>
          </p:cNvPr>
          <p:cNvGrpSpPr/>
          <p:nvPr/>
        </p:nvGrpSpPr>
        <p:grpSpPr>
          <a:xfrm>
            <a:off x="914400" y="2148840"/>
            <a:ext cx="10587783" cy="4482346"/>
            <a:chOff x="914400" y="2148840"/>
            <a:chExt cx="10587783" cy="4482346"/>
          </a:xfrm>
        </p:grpSpPr>
        <p:sp>
          <p:nvSpPr>
            <p:cNvPr id="9" name="TextBox 8">
              <a:extLst>
                <a:ext uri="{FF2B5EF4-FFF2-40B4-BE49-F238E27FC236}">
                  <a16:creationId xmlns:a16="http://schemas.microsoft.com/office/drawing/2014/main" id="{C9BEF0B6-D008-474C-911D-7BC30F62A043}"/>
                </a:ext>
              </a:extLst>
            </p:cNvPr>
            <p:cNvSpPr txBox="1"/>
            <p:nvPr/>
          </p:nvSpPr>
          <p:spPr>
            <a:xfrm>
              <a:off x="8915400" y="5029200"/>
              <a:ext cx="2586783" cy="80791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Demographic and Health Surveys, 2014–2018.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dotted lines represent the median values across all countries with available data. </a:t>
              </a:r>
            </a:p>
          </p:txBody>
        </p:sp>
        <p:sp>
          <p:nvSpPr>
            <p:cNvPr id="88" name="object 71">
              <a:extLst>
                <a:ext uri="{FF2B5EF4-FFF2-40B4-BE49-F238E27FC236}">
                  <a16:creationId xmlns:a16="http://schemas.microsoft.com/office/drawing/2014/main" id="{0D021F4A-4E01-4482-9ABD-245A90C0F557}"/>
                </a:ext>
              </a:extLst>
            </p:cNvPr>
            <p:cNvSpPr txBox="1"/>
            <p:nvPr/>
          </p:nvSpPr>
          <p:spPr>
            <a:xfrm>
              <a:off x="5203952" y="6446520"/>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grpSp>
          <p:nvGrpSpPr>
            <p:cNvPr id="4" name="Group 3">
              <a:extLst>
                <a:ext uri="{FF2B5EF4-FFF2-40B4-BE49-F238E27FC236}">
                  <a16:creationId xmlns:a16="http://schemas.microsoft.com/office/drawing/2014/main" id="{11AF906B-ABE1-487E-9D25-C0A92681DA3F}"/>
                </a:ext>
              </a:extLst>
            </p:cNvPr>
            <p:cNvGrpSpPr/>
            <p:nvPr/>
          </p:nvGrpSpPr>
          <p:grpSpPr>
            <a:xfrm>
              <a:off x="921512" y="2148840"/>
              <a:ext cx="1688676" cy="3963591"/>
              <a:chOff x="921512" y="2194560"/>
              <a:chExt cx="1688676" cy="3963591"/>
            </a:xfrm>
          </p:grpSpPr>
          <p:sp>
            <p:nvSpPr>
              <p:cNvPr id="11" name="object 71">
                <a:extLst>
                  <a:ext uri="{FF2B5EF4-FFF2-40B4-BE49-F238E27FC236}">
                    <a16:creationId xmlns:a16="http://schemas.microsoft.com/office/drawing/2014/main" id="{F7DE7F82-E602-40D2-A119-1DFAF3F0E336}"/>
                  </a:ext>
                </a:extLst>
              </p:cNvPr>
              <p:cNvSpPr txBox="1"/>
              <p:nvPr/>
            </p:nvSpPr>
            <p:spPr>
              <a:xfrm>
                <a:off x="2405893" y="2286000"/>
                <a:ext cx="2003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Mali</a:t>
                </a:r>
              </a:p>
            </p:txBody>
          </p:sp>
          <p:sp>
            <p:nvSpPr>
              <p:cNvPr id="13" name="object 71">
                <a:extLst>
                  <a:ext uri="{FF2B5EF4-FFF2-40B4-BE49-F238E27FC236}">
                    <a16:creationId xmlns:a16="http://schemas.microsoft.com/office/drawing/2014/main" id="{5AF7BC8E-8F2B-4487-884E-2D31A3D9B6A2}"/>
                  </a:ext>
                </a:extLst>
              </p:cNvPr>
              <p:cNvSpPr txBox="1"/>
              <p:nvPr/>
            </p:nvSpPr>
            <p:spPr>
              <a:xfrm>
                <a:off x="921512" y="2377440"/>
                <a:ext cx="168475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Democratic Republic of the Congo</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1EA56566-0C97-4935-803B-39AF4C4BAE12}"/>
                  </a:ext>
                </a:extLst>
              </p:cNvPr>
              <p:cNvSpPr txBox="1"/>
              <p:nvPr/>
            </p:nvSpPr>
            <p:spPr>
              <a:xfrm>
                <a:off x="2349789" y="2468880"/>
                <a:ext cx="2564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Chad</a:t>
                </a:r>
              </a:p>
            </p:txBody>
          </p:sp>
          <p:sp>
            <p:nvSpPr>
              <p:cNvPr id="17" name="object 71">
                <a:extLst>
                  <a:ext uri="{FF2B5EF4-FFF2-40B4-BE49-F238E27FC236}">
                    <a16:creationId xmlns:a16="http://schemas.microsoft.com/office/drawing/2014/main" id="{4746C26A-CE5C-469F-AEFC-5516F0F96949}"/>
                  </a:ext>
                </a:extLst>
              </p:cNvPr>
              <p:cNvSpPr txBox="1"/>
              <p:nvPr/>
            </p:nvSpPr>
            <p:spPr>
              <a:xfrm>
                <a:off x="2017966" y="2560320"/>
                <a:ext cx="5883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Timor-Leste</a:t>
                </a:r>
              </a:p>
            </p:txBody>
          </p:sp>
          <p:sp>
            <p:nvSpPr>
              <p:cNvPr id="19" name="object 71">
                <a:extLst>
                  <a:ext uri="{FF2B5EF4-FFF2-40B4-BE49-F238E27FC236}">
                    <a16:creationId xmlns:a16="http://schemas.microsoft.com/office/drawing/2014/main" id="{51A4A659-5695-4661-AE87-9B27931282AA}"/>
                  </a:ext>
                </a:extLst>
              </p:cNvPr>
              <p:cNvSpPr txBox="1"/>
              <p:nvPr/>
            </p:nvSpPr>
            <p:spPr>
              <a:xfrm>
                <a:off x="1678130" y="2651760"/>
                <a:ext cx="9281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Papua New Guinea</a:t>
                </a:r>
              </a:p>
            </p:txBody>
          </p:sp>
          <p:sp>
            <p:nvSpPr>
              <p:cNvPr id="21" name="object 71">
                <a:extLst>
                  <a:ext uri="{FF2B5EF4-FFF2-40B4-BE49-F238E27FC236}">
                    <a16:creationId xmlns:a16="http://schemas.microsoft.com/office/drawing/2014/main" id="{66A94F15-D776-4E02-BFDD-3CB4D7778D84}"/>
                  </a:ext>
                </a:extLst>
              </p:cNvPr>
              <p:cNvSpPr txBox="1"/>
              <p:nvPr/>
            </p:nvSpPr>
            <p:spPr>
              <a:xfrm>
                <a:off x="2256813" y="2743200"/>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Guinea</a:t>
                </a:r>
              </a:p>
            </p:txBody>
          </p:sp>
          <p:sp>
            <p:nvSpPr>
              <p:cNvPr id="23" name="object 71">
                <a:extLst>
                  <a:ext uri="{FF2B5EF4-FFF2-40B4-BE49-F238E27FC236}">
                    <a16:creationId xmlns:a16="http://schemas.microsoft.com/office/drawing/2014/main" id="{6BBBC7D0-EAF0-41B9-A4A5-210E3EB0E9C1}"/>
                  </a:ext>
                </a:extLst>
              </p:cNvPr>
              <p:cNvSpPr txBox="1"/>
              <p:nvPr/>
            </p:nvSpPr>
            <p:spPr>
              <a:xfrm>
                <a:off x="2213533" y="2834640"/>
                <a:ext cx="392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Burundi</a:t>
                </a:r>
              </a:p>
            </p:txBody>
          </p:sp>
          <p:sp>
            <p:nvSpPr>
              <p:cNvPr id="25" name="object 71">
                <a:extLst>
                  <a:ext uri="{FF2B5EF4-FFF2-40B4-BE49-F238E27FC236}">
                    <a16:creationId xmlns:a16="http://schemas.microsoft.com/office/drawing/2014/main" id="{1649F619-2243-4861-BCC7-D8500490472C}"/>
                  </a:ext>
                </a:extLst>
              </p:cNvPr>
              <p:cNvSpPr txBox="1"/>
              <p:nvPr/>
            </p:nvSpPr>
            <p:spPr>
              <a:xfrm>
                <a:off x="2200709" y="2926080"/>
                <a:ext cx="4055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Ethiopia</a:t>
                </a:r>
              </a:p>
            </p:txBody>
          </p:sp>
          <p:sp>
            <p:nvSpPr>
              <p:cNvPr id="27" name="object 71">
                <a:extLst>
                  <a:ext uri="{FF2B5EF4-FFF2-40B4-BE49-F238E27FC236}">
                    <a16:creationId xmlns:a16="http://schemas.microsoft.com/office/drawing/2014/main" id="{ABCF3485-8C38-41A5-846A-28FAAF3A3BEC}"/>
                  </a:ext>
                </a:extLst>
              </p:cNvPr>
              <p:cNvSpPr txBox="1"/>
              <p:nvPr/>
            </p:nvSpPr>
            <p:spPr>
              <a:xfrm>
                <a:off x="1229289" y="3017520"/>
                <a:ext cx="13769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United Republic of Tanzania</a:t>
                </a:r>
              </a:p>
            </p:txBody>
          </p:sp>
          <p:sp>
            <p:nvSpPr>
              <p:cNvPr id="30" name="object 71">
                <a:extLst>
                  <a:ext uri="{FF2B5EF4-FFF2-40B4-BE49-F238E27FC236}">
                    <a16:creationId xmlns:a16="http://schemas.microsoft.com/office/drawing/2014/main" id="{6803999B-3502-45EB-BD5C-2719FA6503CC}"/>
                  </a:ext>
                </a:extLst>
              </p:cNvPr>
              <p:cNvSpPr txBox="1"/>
              <p:nvPr/>
            </p:nvSpPr>
            <p:spPr>
              <a:xfrm>
                <a:off x="2012977" y="2194560"/>
                <a:ext cx="59311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Afghanistan</a:t>
                </a:r>
              </a:p>
            </p:txBody>
          </p:sp>
          <p:sp>
            <p:nvSpPr>
              <p:cNvPr id="31" name="object 71">
                <a:extLst>
                  <a:ext uri="{FF2B5EF4-FFF2-40B4-BE49-F238E27FC236}">
                    <a16:creationId xmlns:a16="http://schemas.microsoft.com/office/drawing/2014/main" id="{EA640BA4-9834-431F-A996-73FE9ED09836}"/>
                  </a:ext>
                </a:extLst>
              </p:cNvPr>
              <p:cNvSpPr txBox="1"/>
              <p:nvPr/>
            </p:nvSpPr>
            <p:spPr>
              <a:xfrm>
                <a:off x="2229563" y="3200400"/>
                <a:ext cx="3767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Uganda</a:t>
                </a:r>
              </a:p>
            </p:txBody>
          </p:sp>
          <p:sp>
            <p:nvSpPr>
              <p:cNvPr id="33" name="object 71">
                <a:extLst>
                  <a:ext uri="{FF2B5EF4-FFF2-40B4-BE49-F238E27FC236}">
                    <a16:creationId xmlns:a16="http://schemas.microsoft.com/office/drawing/2014/main" id="{6C95D57F-B281-41DC-BC2E-E56B9EFBF479}"/>
                  </a:ext>
                </a:extLst>
              </p:cNvPr>
              <p:cNvSpPr txBox="1"/>
              <p:nvPr/>
            </p:nvSpPr>
            <p:spPr>
              <a:xfrm>
                <a:off x="2154222" y="3291840"/>
                <a:ext cx="45204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35" name="object 71">
                <a:extLst>
                  <a:ext uri="{FF2B5EF4-FFF2-40B4-BE49-F238E27FC236}">
                    <a16:creationId xmlns:a16="http://schemas.microsoft.com/office/drawing/2014/main" id="{B7374A61-9FC6-4D92-9C65-B86FC6A08546}"/>
                  </a:ext>
                </a:extLst>
              </p:cNvPr>
              <p:cNvSpPr txBox="1"/>
              <p:nvPr/>
            </p:nvSpPr>
            <p:spPr>
              <a:xfrm>
                <a:off x="2102926" y="3383280"/>
                <a:ext cx="5033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Zimbabwe</a:t>
                </a:r>
              </a:p>
            </p:txBody>
          </p:sp>
          <p:sp>
            <p:nvSpPr>
              <p:cNvPr id="37" name="object 71">
                <a:extLst>
                  <a:ext uri="{FF2B5EF4-FFF2-40B4-BE49-F238E27FC236}">
                    <a16:creationId xmlns:a16="http://schemas.microsoft.com/office/drawing/2014/main" id="{920AC9EE-60B2-46FE-817B-3FC25232C7EB}"/>
                  </a:ext>
                </a:extLst>
              </p:cNvPr>
              <p:cNvSpPr txBox="1"/>
              <p:nvPr/>
            </p:nvSpPr>
            <p:spPr>
              <a:xfrm>
                <a:off x="2245593" y="3474720"/>
                <a:ext cx="3606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Zambia</a:t>
                </a:r>
              </a:p>
            </p:txBody>
          </p:sp>
          <p:sp>
            <p:nvSpPr>
              <p:cNvPr id="45" name="object 71">
                <a:extLst>
                  <a:ext uri="{FF2B5EF4-FFF2-40B4-BE49-F238E27FC236}">
                    <a16:creationId xmlns:a16="http://schemas.microsoft.com/office/drawing/2014/main" id="{F3CE8A9E-CC35-4ADC-9F7C-38022D6F9D12}"/>
                  </a:ext>
                </a:extLst>
              </p:cNvPr>
              <p:cNvSpPr txBox="1"/>
              <p:nvPr/>
            </p:nvSpPr>
            <p:spPr>
              <a:xfrm>
                <a:off x="2129997" y="3108960"/>
                <a:ext cx="47609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Tajikistan</a:t>
                </a:r>
              </a:p>
            </p:txBody>
          </p:sp>
          <p:sp>
            <p:nvSpPr>
              <p:cNvPr id="64" name="object 71">
                <a:extLst>
                  <a:ext uri="{FF2B5EF4-FFF2-40B4-BE49-F238E27FC236}">
                    <a16:creationId xmlns:a16="http://schemas.microsoft.com/office/drawing/2014/main" id="{D0AE7603-EFF9-402C-9BF8-D6CD200D4167}"/>
                  </a:ext>
                </a:extLst>
              </p:cNvPr>
              <p:cNvSpPr txBox="1"/>
              <p:nvPr/>
            </p:nvSpPr>
            <p:spPr>
              <a:xfrm>
                <a:off x="2268035" y="3566160"/>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Yemen</a:t>
                </a:r>
              </a:p>
            </p:txBody>
          </p:sp>
          <p:sp>
            <p:nvSpPr>
              <p:cNvPr id="65" name="object 71">
                <a:extLst>
                  <a:ext uri="{FF2B5EF4-FFF2-40B4-BE49-F238E27FC236}">
                    <a16:creationId xmlns:a16="http://schemas.microsoft.com/office/drawing/2014/main" id="{B40C8725-5C0D-41A1-BEBC-EF124816C6B2}"/>
                  </a:ext>
                </a:extLst>
              </p:cNvPr>
              <p:cNvSpPr txBox="1"/>
              <p:nvPr/>
            </p:nvSpPr>
            <p:spPr>
              <a:xfrm>
                <a:off x="2210327" y="3657600"/>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Senegal</a:t>
                </a:r>
              </a:p>
            </p:txBody>
          </p:sp>
          <p:sp>
            <p:nvSpPr>
              <p:cNvPr id="66" name="object 71">
                <a:extLst>
                  <a:ext uri="{FF2B5EF4-FFF2-40B4-BE49-F238E27FC236}">
                    <a16:creationId xmlns:a16="http://schemas.microsoft.com/office/drawing/2014/main" id="{EAFCC959-84AB-443D-8ED3-6FBFBB7F423F}"/>
                  </a:ext>
                </a:extLst>
              </p:cNvPr>
              <p:cNvSpPr txBox="1"/>
              <p:nvPr/>
            </p:nvSpPr>
            <p:spPr>
              <a:xfrm>
                <a:off x="2181473" y="3749040"/>
                <a:ext cx="42479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Pakistan</a:t>
                </a:r>
              </a:p>
            </p:txBody>
          </p:sp>
          <p:sp>
            <p:nvSpPr>
              <p:cNvPr id="67" name="object 71">
                <a:extLst>
                  <a:ext uri="{FF2B5EF4-FFF2-40B4-BE49-F238E27FC236}">
                    <a16:creationId xmlns:a16="http://schemas.microsoft.com/office/drawing/2014/main" id="{2FCD1FD5-C47F-4ED2-BB23-246C563EE39E}"/>
                  </a:ext>
                </a:extLst>
              </p:cNvPr>
              <p:cNvSpPr txBox="1"/>
              <p:nvPr/>
            </p:nvSpPr>
            <p:spPr>
              <a:xfrm>
                <a:off x="2109338" y="3840480"/>
                <a:ext cx="4969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Cambodia</a:t>
                </a:r>
              </a:p>
            </p:txBody>
          </p:sp>
          <p:sp>
            <p:nvSpPr>
              <p:cNvPr id="68" name="object 71">
                <a:extLst>
                  <a:ext uri="{FF2B5EF4-FFF2-40B4-BE49-F238E27FC236}">
                    <a16:creationId xmlns:a16="http://schemas.microsoft.com/office/drawing/2014/main" id="{82D02CF1-E817-47F9-94E0-FE547A620506}"/>
                  </a:ext>
                </a:extLst>
              </p:cNvPr>
              <p:cNvSpPr txBox="1"/>
              <p:nvPr/>
            </p:nvSpPr>
            <p:spPr>
              <a:xfrm>
                <a:off x="2296890" y="4023360"/>
                <a:ext cx="30937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Kenya</a:t>
                </a:r>
              </a:p>
            </p:txBody>
          </p:sp>
          <p:sp>
            <p:nvSpPr>
              <p:cNvPr id="69" name="object 71">
                <a:extLst>
                  <a:ext uri="{FF2B5EF4-FFF2-40B4-BE49-F238E27FC236}">
                    <a16:creationId xmlns:a16="http://schemas.microsoft.com/office/drawing/2014/main" id="{27FDFFBF-50BA-4278-8366-AF7A0AD52111}"/>
                  </a:ext>
                </a:extLst>
              </p:cNvPr>
              <p:cNvSpPr txBox="1"/>
              <p:nvPr/>
            </p:nvSpPr>
            <p:spPr>
              <a:xfrm>
                <a:off x="2365819" y="4114800"/>
                <a:ext cx="24045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India</a:t>
                </a:r>
              </a:p>
            </p:txBody>
          </p:sp>
          <p:sp>
            <p:nvSpPr>
              <p:cNvPr id="70" name="object 71">
                <a:extLst>
                  <a:ext uri="{FF2B5EF4-FFF2-40B4-BE49-F238E27FC236}">
                    <a16:creationId xmlns:a16="http://schemas.microsoft.com/office/drawing/2014/main" id="{F5904117-657B-404B-9663-FCFAA755E233}"/>
                  </a:ext>
                </a:extLst>
              </p:cNvPr>
              <p:cNvSpPr txBox="1"/>
              <p:nvPr/>
            </p:nvSpPr>
            <p:spPr>
              <a:xfrm>
                <a:off x="2207121" y="4206240"/>
                <a:ext cx="39914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Lesotho</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71" name="object 71">
                <a:extLst>
                  <a:ext uri="{FF2B5EF4-FFF2-40B4-BE49-F238E27FC236}">
                    <a16:creationId xmlns:a16="http://schemas.microsoft.com/office/drawing/2014/main" id="{D56D2D7B-E88D-470B-B19F-14ABF41389EF}"/>
                  </a:ext>
                </a:extLst>
              </p:cNvPr>
              <p:cNvSpPr txBox="1"/>
              <p:nvPr/>
            </p:nvSpPr>
            <p:spPr>
              <a:xfrm>
                <a:off x="2320934" y="4297680"/>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Egypt</a:t>
                </a:r>
              </a:p>
            </p:txBody>
          </p:sp>
          <p:sp>
            <p:nvSpPr>
              <p:cNvPr id="72" name="object 71">
                <a:extLst>
                  <a:ext uri="{FF2B5EF4-FFF2-40B4-BE49-F238E27FC236}">
                    <a16:creationId xmlns:a16="http://schemas.microsoft.com/office/drawing/2014/main" id="{8C71DE2A-4484-4919-BA6E-48C2823D573B}"/>
                  </a:ext>
                </a:extLst>
              </p:cNvPr>
              <p:cNvSpPr txBox="1"/>
              <p:nvPr/>
            </p:nvSpPr>
            <p:spPr>
              <a:xfrm>
                <a:off x="2125367" y="4389120"/>
                <a:ext cx="4809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Indonesia</a:t>
                </a:r>
              </a:p>
            </p:txBody>
          </p:sp>
          <p:sp>
            <p:nvSpPr>
              <p:cNvPr id="73" name="object 71">
                <a:extLst>
                  <a:ext uri="{FF2B5EF4-FFF2-40B4-BE49-F238E27FC236}">
                    <a16:creationId xmlns:a16="http://schemas.microsoft.com/office/drawing/2014/main" id="{FDA160DE-2435-471F-91FD-AF089530F748}"/>
                  </a:ext>
                </a:extLst>
              </p:cNvPr>
              <p:cNvSpPr txBox="1"/>
              <p:nvPr/>
            </p:nvSpPr>
            <p:spPr>
              <a:xfrm>
                <a:off x="2285667" y="4480560"/>
                <a:ext cx="3206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Ghana</a:t>
                </a:r>
              </a:p>
            </p:txBody>
          </p:sp>
          <p:sp>
            <p:nvSpPr>
              <p:cNvPr id="74" name="object 71">
                <a:extLst>
                  <a:ext uri="{FF2B5EF4-FFF2-40B4-BE49-F238E27FC236}">
                    <a16:creationId xmlns:a16="http://schemas.microsoft.com/office/drawing/2014/main" id="{E4E57733-9BA9-41B9-9378-B8C3726AC198}"/>
                  </a:ext>
                </a:extLst>
              </p:cNvPr>
              <p:cNvSpPr txBox="1"/>
              <p:nvPr/>
            </p:nvSpPr>
            <p:spPr>
              <a:xfrm>
                <a:off x="2325743" y="4572000"/>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75" name="object 71">
                <a:extLst>
                  <a:ext uri="{FF2B5EF4-FFF2-40B4-BE49-F238E27FC236}">
                    <a16:creationId xmlns:a16="http://schemas.microsoft.com/office/drawing/2014/main" id="{279A225C-42F9-48B1-9C4D-1FC4EAE91087}"/>
                  </a:ext>
                </a:extLst>
              </p:cNvPr>
              <p:cNvSpPr txBox="1"/>
              <p:nvPr/>
            </p:nvSpPr>
            <p:spPr>
              <a:xfrm>
                <a:off x="2320934" y="4663440"/>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Benin</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76" name="object 71">
                <a:extLst>
                  <a:ext uri="{FF2B5EF4-FFF2-40B4-BE49-F238E27FC236}">
                    <a16:creationId xmlns:a16="http://schemas.microsoft.com/office/drawing/2014/main" id="{DFB6F0CD-6016-462E-B544-65DCD9CB65D9}"/>
                  </a:ext>
                </a:extLst>
              </p:cNvPr>
              <p:cNvSpPr txBox="1"/>
              <p:nvPr/>
            </p:nvSpPr>
            <p:spPr>
              <a:xfrm>
                <a:off x="2256813" y="4754880"/>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Nigeria</a:t>
                </a:r>
              </a:p>
            </p:txBody>
          </p:sp>
          <p:sp>
            <p:nvSpPr>
              <p:cNvPr id="77" name="object 71">
                <a:extLst>
                  <a:ext uri="{FF2B5EF4-FFF2-40B4-BE49-F238E27FC236}">
                    <a16:creationId xmlns:a16="http://schemas.microsoft.com/office/drawing/2014/main" id="{63125DF6-AFF3-40F5-8D94-2AC744EBF3DB}"/>
                  </a:ext>
                </a:extLst>
              </p:cNvPr>
              <p:cNvSpPr txBox="1"/>
              <p:nvPr/>
            </p:nvSpPr>
            <p:spPr>
              <a:xfrm>
                <a:off x="2211749" y="3931920"/>
                <a:ext cx="3943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Rwanda</a:t>
                </a:r>
              </a:p>
            </p:txBody>
          </p:sp>
          <p:sp>
            <p:nvSpPr>
              <p:cNvPr id="79" name="object 71">
                <a:extLst>
                  <a:ext uri="{FF2B5EF4-FFF2-40B4-BE49-F238E27FC236}">
                    <a16:creationId xmlns:a16="http://schemas.microsoft.com/office/drawing/2014/main" id="{3FA43557-73D7-4373-B68F-CC7E891BBE28}"/>
                  </a:ext>
                </a:extLst>
              </p:cNvPr>
              <p:cNvSpPr txBox="1"/>
              <p:nvPr/>
            </p:nvSpPr>
            <p:spPr>
              <a:xfrm>
                <a:off x="2170252" y="4937760"/>
                <a:ext cx="4360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Maldives</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80" name="object 71">
                <a:extLst>
                  <a:ext uri="{FF2B5EF4-FFF2-40B4-BE49-F238E27FC236}">
                    <a16:creationId xmlns:a16="http://schemas.microsoft.com/office/drawing/2014/main" id="{EF48693D-69EC-4DF5-9FA0-BD86020196CB}"/>
                  </a:ext>
                </a:extLst>
              </p:cNvPr>
              <p:cNvSpPr txBox="1"/>
              <p:nvPr/>
            </p:nvSpPr>
            <p:spPr>
              <a:xfrm>
                <a:off x="2356201" y="5029200"/>
                <a:ext cx="25006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Togo</a:t>
                </a:r>
              </a:p>
            </p:txBody>
          </p:sp>
          <p:sp>
            <p:nvSpPr>
              <p:cNvPr id="81" name="object 71">
                <a:extLst>
                  <a:ext uri="{FF2B5EF4-FFF2-40B4-BE49-F238E27FC236}">
                    <a16:creationId xmlns:a16="http://schemas.microsoft.com/office/drawing/2014/main" id="{20C4DF1B-2CDC-4CFC-A613-C16C57E86804}"/>
                  </a:ext>
                </a:extLst>
              </p:cNvPr>
              <p:cNvSpPr txBox="1"/>
              <p:nvPr/>
            </p:nvSpPr>
            <p:spPr>
              <a:xfrm>
                <a:off x="2258417" y="5120640"/>
                <a:ext cx="3478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a:t>
                </a:r>
                <a:r>
                  <a:rPr kumimoji="0" lang="en-GB" sz="8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ngola</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82" name="object 71">
                <a:extLst>
                  <a:ext uri="{FF2B5EF4-FFF2-40B4-BE49-F238E27FC236}">
                    <a16:creationId xmlns:a16="http://schemas.microsoft.com/office/drawing/2014/main" id="{7DFBAD05-443F-456D-A77F-306FE863DFF7}"/>
                  </a:ext>
                </a:extLst>
              </p:cNvPr>
              <p:cNvSpPr txBox="1"/>
              <p:nvPr/>
            </p:nvSpPr>
            <p:spPr>
              <a:xfrm>
                <a:off x="2383451" y="5212080"/>
                <a:ext cx="2228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Haiti</a:t>
                </a:r>
              </a:p>
            </p:txBody>
          </p:sp>
          <p:sp>
            <p:nvSpPr>
              <p:cNvPr id="83" name="object 71">
                <a:extLst>
                  <a:ext uri="{FF2B5EF4-FFF2-40B4-BE49-F238E27FC236}">
                    <a16:creationId xmlns:a16="http://schemas.microsoft.com/office/drawing/2014/main" id="{0BBCA634-D3FD-4720-B0FA-23BF922B1D63}"/>
                  </a:ext>
                </a:extLst>
              </p:cNvPr>
              <p:cNvSpPr txBox="1"/>
              <p:nvPr/>
            </p:nvSpPr>
            <p:spPr>
              <a:xfrm>
                <a:off x="2268035" y="5303520"/>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Malawi</a:t>
                </a:r>
              </a:p>
            </p:txBody>
          </p:sp>
          <p:sp>
            <p:nvSpPr>
              <p:cNvPr id="84" name="object 71">
                <a:extLst>
                  <a:ext uri="{FF2B5EF4-FFF2-40B4-BE49-F238E27FC236}">
                    <a16:creationId xmlns:a16="http://schemas.microsoft.com/office/drawing/2014/main" id="{E8545235-E7EF-4201-8D58-8DA871813101}"/>
                  </a:ext>
                </a:extLst>
              </p:cNvPr>
              <p:cNvSpPr txBox="1"/>
              <p:nvPr/>
            </p:nvSpPr>
            <p:spPr>
              <a:xfrm>
                <a:off x="2263226" y="5394960"/>
                <a:ext cx="3430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Jordan</a:t>
                </a:r>
              </a:p>
            </p:txBody>
          </p:sp>
          <p:sp>
            <p:nvSpPr>
              <p:cNvPr id="85" name="object 71">
                <a:extLst>
                  <a:ext uri="{FF2B5EF4-FFF2-40B4-BE49-F238E27FC236}">
                    <a16:creationId xmlns:a16="http://schemas.microsoft.com/office/drawing/2014/main" id="{02A8F406-2442-41E1-ABC5-C554FF8EBCD9}"/>
                  </a:ext>
                </a:extLst>
              </p:cNvPr>
              <p:cNvSpPr txBox="1"/>
              <p:nvPr/>
            </p:nvSpPr>
            <p:spPr>
              <a:xfrm>
                <a:off x="1984303" y="5486400"/>
                <a:ext cx="62196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Mozambique</a:t>
                </a:r>
              </a:p>
            </p:txBody>
          </p:sp>
          <p:sp>
            <p:nvSpPr>
              <p:cNvPr id="86" name="object 71">
                <a:extLst>
                  <a:ext uri="{FF2B5EF4-FFF2-40B4-BE49-F238E27FC236}">
                    <a16:creationId xmlns:a16="http://schemas.microsoft.com/office/drawing/2014/main" id="{1F9283E5-3C0E-452D-B824-AFB73B87C810}"/>
                  </a:ext>
                </a:extLst>
              </p:cNvPr>
              <p:cNvSpPr txBox="1"/>
              <p:nvPr/>
            </p:nvSpPr>
            <p:spPr>
              <a:xfrm>
                <a:off x="2078881" y="5577840"/>
                <a:ext cx="52738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Guatemala</a:t>
                </a:r>
              </a:p>
            </p:txBody>
          </p:sp>
          <p:sp>
            <p:nvSpPr>
              <p:cNvPr id="87" name="object 71">
                <a:extLst>
                  <a:ext uri="{FF2B5EF4-FFF2-40B4-BE49-F238E27FC236}">
                    <a16:creationId xmlns:a16="http://schemas.microsoft.com/office/drawing/2014/main" id="{6A75CBC8-C92D-40FE-99B2-AF1B602B6720}"/>
                  </a:ext>
                </a:extLst>
              </p:cNvPr>
              <p:cNvSpPr txBox="1"/>
              <p:nvPr/>
            </p:nvSpPr>
            <p:spPr>
              <a:xfrm>
                <a:off x="2022595" y="4846320"/>
                <a:ext cx="5834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Bangladesh</a:t>
                </a:r>
              </a:p>
            </p:txBody>
          </p:sp>
          <p:sp>
            <p:nvSpPr>
              <p:cNvPr id="104" name="object 71">
                <a:extLst>
                  <a:ext uri="{FF2B5EF4-FFF2-40B4-BE49-F238E27FC236}">
                    <a16:creationId xmlns:a16="http://schemas.microsoft.com/office/drawing/2014/main" id="{A2842132-0926-4890-B7EB-9E22CA2D77FC}"/>
                  </a:ext>
                </a:extLst>
              </p:cNvPr>
              <p:cNvSpPr txBox="1"/>
              <p:nvPr/>
            </p:nvSpPr>
            <p:spPr>
              <a:xfrm>
                <a:off x="2060357" y="5669280"/>
                <a:ext cx="5498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Philippines</a:t>
                </a:r>
              </a:p>
            </p:txBody>
          </p:sp>
          <p:sp>
            <p:nvSpPr>
              <p:cNvPr id="106" name="object 71">
                <a:extLst>
                  <a:ext uri="{FF2B5EF4-FFF2-40B4-BE49-F238E27FC236}">
                    <a16:creationId xmlns:a16="http://schemas.microsoft.com/office/drawing/2014/main" id="{0F2E7520-C52E-427F-BEC4-57C9C3DD5707}"/>
                  </a:ext>
                </a:extLst>
              </p:cNvPr>
              <p:cNvSpPr txBox="1"/>
              <p:nvPr/>
            </p:nvSpPr>
            <p:spPr>
              <a:xfrm>
                <a:off x="2198216" y="5760720"/>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108" name="object 71">
                <a:extLst>
                  <a:ext uri="{FF2B5EF4-FFF2-40B4-BE49-F238E27FC236}">
                    <a16:creationId xmlns:a16="http://schemas.microsoft.com/office/drawing/2014/main" id="{EF433F95-F798-4D56-87AF-19D90C0B74A1}"/>
                  </a:ext>
                </a:extLst>
              </p:cNvPr>
              <p:cNvSpPr txBox="1"/>
              <p:nvPr/>
            </p:nvSpPr>
            <p:spPr>
              <a:xfrm>
                <a:off x="1999443" y="5852160"/>
                <a:ext cx="61074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South Africa</a:t>
                </a:r>
              </a:p>
            </p:txBody>
          </p:sp>
          <p:sp>
            <p:nvSpPr>
              <p:cNvPr id="110" name="object 71">
                <a:extLst>
                  <a:ext uri="{FF2B5EF4-FFF2-40B4-BE49-F238E27FC236}">
                    <a16:creationId xmlns:a16="http://schemas.microsoft.com/office/drawing/2014/main" id="{5A173E17-E717-467A-8F3C-80759F558B0C}"/>
                  </a:ext>
                </a:extLst>
              </p:cNvPr>
              <p:cNvSpPr txBox="1"/>
              <p:nvPr/>
            </p:nvSpPr>
            <p:spPr>
              <a:xfrm>
                <a:off x="2238290" y="5943600"/>
                <a:ext cx="37189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Albania</a:t>
                </a:r>
              </a:p>
            </p:txBody>
          </p:sp>
          <p:sp>
            <p:nvSpPr>
              <p:cNvPr id="112" name="object 71">
                <a:extLst>
                  <a:ext uri="{FF2B5EF4-FFF2-40B4-BE49-F238E27FC236}">
                    <a16:creationId xmlns:a16="http://schemas.microsoft.com/office/drawing/2014/main" id="{34A8380B-D5AE-46EF-B1C6-CBFD435CED83}"/>
                  </a:ext>
                </a:extLst>
              </p:cNvPr>
              <p:cNvSpPr txBox="1"/>
              <p:nvPr/>
            </p:nvSpPr>
            <p:spPr>
              <a:xfrm>
                <a:off x="2142111" y="6035040"/>
                <a:ext cx="46807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Colombia</a:t>
                </a:r>
              </a:p>
            </p:txBody>
          </p:sp>
        </p:grpSp>
        <p:sp>
          <p:nvSpPr>
            <p:cNvPr id="129" name="object 71">
              <a:extLst>
                <a:ext uri="{FF2B5EF4-FFF2-40B4-BE49-F238E27FC236}">
                  <a16:creationId xmlns:a16="http://schemas.microsoft.com/office/drawing/2014/main" id="{6135E625-6FD0-4523-8761-6C779C795BE0}"/>
                </a:ext>
              </a:extLst>
            </p:cNvPr>
            <p:cNvSpPr txBox="1"/>
            <p:nvPr/>
          </p:nvSpPr>
          <p:spPr>
            <a:xfrm>
              <a:off x="5446544" y="6281928"/>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0" name="object 71">
              <a:extLst>
                <a:ext uri="{FF2B5EF4-FFF2-40B4-BE49-F238E27FC236}">
                  <a16:creationId xmlns:a16="http://schemas.microsoft.com/office/drawing/2014/main" id="{5FD44716-5E23-4C86-B3A9-A339401E891D}"/>
                </a:ext>
              </a:extLst>
            </p:cNvPr>
            <p:cNvSpPr txBox="1"/>
            <p:nvPr/>
          </p:nvSpPr>
          <p:spPr>
            <a:xfrm>
              <a:off x="2612588" y="6281928"/>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1" name="object 71">
              <a:extLst>
                <a:ext uri="{FF2B5EF4-FFF2-40B4-BE49-F238E27FC236}">
                  <a16:creationId xmlns:a16="http://schemas.microsoft.com/office/drawing/2014/main" id="{9A6C64E7-A7C1-4232-89F1-3EECC849B90C}"/>
                </a:ext>
              </a:extLst>
            </p:cNvPr>
            <p:cNvSpPr txBox="1"/>
            <p:nvPr/>
          </p:nvSpPr>
          <p:spPr>
            <a:xfrm>
              <a:off x="4307479"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2" name="object 71">
              <a:extLst>
                <a:ext uri="{FF2B5EF4-FFF2-40B4-BE49-F238E27FC236}">
                  <a16:creationId xmlns:a16="http://schemas.microsoft.com/office/drawing/2014/main" id="{C842309B-1F5F-4718-BD3C-E01955A15E06}"/>
                </a:ext>
              </a:extLst>
            </p:cNvPr>
            <p:cNvSpPr txBox="1"/>
            <p:nvPr/>
          </p:nvSpPr>
          <p:spPr>
            <a:xfrm>
              <a:off x="4854871"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3" name="object 71">
              <a:extLst>
                <a:ext uri="{FF2B5EF4-FFF2-40B4-BE49-F238E27FC236}">
                  <a16:creationId xmlns:a16="http://schemas.microsoft.com/office/drawing/2014/main" id="{64CAC9EA-3CB1-4043-B5EF-E7A09ADE7623}"/>
                </a:ext>
              </a:extLst>
            </p:cNvPr>
            <p:cNvSpPr txBox="1"/>
            <p:nvPr/>
          </p:nvSpPr>
          <p:spPr>
            <a:xfrm>
              <a:off x="3211924"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4" name="object 71">
              <a:extLst>
                <a:ext uri="{FF2B5EF4-FFF2-40B4-BE49-F238E27FC236}">
                  <a16:creationId xmlns:a16="http://schemas.microsoft.com/office/drawing/2014/main" id="{37B1A316-D517-49A4-857D-93D0AC8AD249}"/>
                </a:ext>
              </a:extLst>
            </p:cNvPr>
            <p:cNvSpPr txBox="1"/>
            <p:nvPr/>
          </p:nvSpPr>
          <p:spPr>
            <a:xfrm>
              <a:off x="3760268"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5" name="object 71">
              <a:extLst>
                <a:ext uri="{FF2B5EF4-FFF2-40B4-BE49-F238E27FC236}">
                  <a16:creationId xmlns:a16="http://schemas.microsoft.com/office/drawing/2014/main" id="{FB4A577A-92CB-4175-B787-984A65BC90AA}"/>
                </a:ext>
              </a:extLst>
            </p:cNvPr>
            <p:cNvSpPr txBox="1"/>
            <p:nvPr/>
          </p:nvSpPr>
          <p:spPr>
            <a:xfrm>
              <a:off x="5950311"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6" name="object 71">
              <a:extLst>
                <a:ext uri="{FF2B5EF4-FFF2-40B4-BE49-F238E27FC236}">
                  <a16:creationId xmlns:a16="http://schemas.microsoft.com/office/drawing/2014/main" id="{0FE1464D-E36A-4B4B-BD4E-2AF2AA54F590}"/>
                </a:ext>
              </a:extLst>
            </p:cNvPr>
            <p:cNvSpPr txBox="1"/>
            <p:nvPr/>
          </p:nvSpPr>
          <p:spPr>
            <a:xfrm>
              <a:off x="6498474"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7" name="object 71">
              <a:extLst>
                <a:ext uri="{FF2B5EF4-FFF2-40B4-BE49-F238E27FC236}">
                  <a16:creationId xmlns:a16="http://schemas.microsoft.com/office/drawing/2014/main" id="{884C1DD5-59DE-41C2-A03C-F3AD7AC045F0}"/>
                </a:ext>
              </a:extLst>
            </p:cNvPr>
            <p:cNvSpPr txBox="1"/>
            <p:nvPr/>
          </p:nvSpPr>
          <p:spPr>
            <a:xfrm>
              <a:off x="7050743"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8" name="object 71">
              <a:extLst>
                <a:ext uri="{FF2B5EF4-FFF2-40B4-BE49-F238E27FC236}">
                  <a16:creationId xmlns:a16="http://schemas.microsoft.com/office/drawing/2014/main" id="{C4B83A7B-6976-495F-84CB-E756FA6431C9}"/>
                </a:ext>
              </a:extLst>
            </p:cNvPr>
            <p:cNvSpPr txBox="1"/>
            <p:nvPr/>
          </p:nvSpPr>
          <p:spPr>
            <a:xfrm>
              <a:off x="7599087" y="628192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9" name="object 71">
              <a:extLst>
                <a:ext uri="{FF2B5EF4-FFF2-40B4-BE49-F238E27FC236}">
                  <a16:creationId xmlns:a16="http://schemas.microsoft.com/office/drawing/2014/main" id="{DBC42D4B-3282-4311-81A9-4008D8AEFD9D}"/>
                </a:ext>
              </a:extLst>
            </p:cNvPr>
            <p:cNvSpPr txBox="1"/>
            <p:nvPr/>
          </p:nvSpPr>
          <p:spPr>
            <a:xfrm>
              <a:off x="8102276" y="6281928"/>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40" name="Straight Connector 139">
              <a:extLst>
                <a:ext uri="{FF2B5EF4-FFF2-40B4-BE49-F238E27FC236}">
                  <a16:creationId xmlns:a16="http://schemas.microsoft.com/office/drawing/2014/main" id="{F2DD8770-D5AF-404F-B337-93A1B270C161}"/>
                </a:ext>
              </a:extLst>
            </p:cNvPr>
            <p:cNvCxnSpPr>
              <a:cxnSpLocks/>
            </p:cNvCxnSpPr>
            <p:nvPr/>
          </p:nvCxnSpPr>
          <p:spPr>
            <a:xfrm>
              <a:off x="2740801"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CD04C51-EF58-49FC-866D-B9B13B70BD84}"/>
                </a:ext>
              </a:extLst>
            </p:cNvPr>
            <p:cNvCxnSpPr>
              <a:cxnSpLocks/>
            </p:cNvCxnSpPr>
            <p:nvPr/>
          </p:nvCxnSpPr>
          <p:spPr>
            <a:xfrm>
              <a:off x="3293251"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4B8553F-D7B6-4505-9604-25961CD779E6}"/>
                </a:ext>
              </a:extLst>
            </p:cNvPr>
            <p:cNvCxnSpPr>
              <a:cxnSpLocks/>
            </p:cNvCxnSpPr>
            <p:nvPr/>
          </p:nvCxnSpPr>
          <p:spPr>
            <a:xfrm>
              <a:off x="3841891"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AF63F42-D48E-4A47-B31C-96E53671E654}"/>
                </a:ext>
              </a:extLst>
            </p:cNvPr>
            <p:cNvCxnSpPr>
              <a:cxnSpLocks/>
            </p:cNvCxnSpPr>
            <p:nvPr/>
          </p:nvCxnSpPr>
          <p:spPr>
            <a:xfrm>
              <a:off x="4390531"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8B9F9871-84E3-490F-988C-705D1CFF53E6}"/>
                </a:ext>
              </a:extLst>
            </p:cNvPr>
            <p:cNvCxnSpPr>
              <a:cxnSpLocks/>
            </p:cNvCxnSpPr>
            <p:nvPr/>
          </p:nvCxnSpPr>
          <p:spPr>
            <a:xfrm>
              <a:off x="493776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27C43032-261C-43E3-A50B-C543037E171D}"/>
                </a:ext>
              </a:extLst>
            </p:cNvPr>
            <p:cNvCxnSpPr>
              <a:cxnSpLocks/>
            </p:cNvCxnSpPr>
            <p:nvPr/>
          </p:nvCxnSpPr>
          <p:spPr>
            <a:xfrm>
              <a:off x="548640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B0866057-3BA3-4EF6-9214-2EBFA722F7D8}"/>
                </a:ext>
              </a:extLst>
            </p:cNvPr>
            <p:cNvCxnSpPr>
              <a:cxnSpLocks/>
            </p:cNvCxnSpPr>
            <p:nvPr/>
          </p:nvCxnSpPr>
          <p:spPr>
            <a:xfrm>
              <a:off x="603504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235F34DA-E122-4C22-92E3-72937A9427E4}"/>
                </a:ext>
              </a:extLst>
            </p:cNvPr>
            <p:cNvCxnSpPr>
              <a:cxnSpLocks/>
            </p:cNvCxnSpPr>
            <p:nvPr/>
          </p:nvCxnSpPr>
          <p:spPr>
            <a:xfrm>
              <a:off x="658368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C39E7941-B1F2-44D4-8C38-3E3CBE39D358}"/>
                </a:ext>
              </a:extLst>
            </p:cNvPr>
            <p:cNvCxnSpPr>
              <a:cxnSpLocks/>
            </p:cNvCxnSpPr>
            <p:nvPr/>
          </p:nvCxnSpPr>
          <p:spPr>
            <a:xfrm>
              <a:off x="713232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7D699D26-5441-4458-ACAF-CE0C61B72E72}"/>
                </a:ext>
              </a:extLst>
            </p:cNvPr>
            <p:cNvCxnSpPr>
              <a:cxnSpLocks/>
            </p:cNvCxnSpPr>
            <p:nvPr/>
          </p:nvCxnSpPr>
          <p:spPr>
            <a:xfrm>
              <a:off x="768096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2C878CE-DEBA-478A-B764-25EFB8A2BF90}"/>
                </a:ext>
              </a:extLst>
            </p:cNvPr>
            <p:cNvCxnSpPr>
              <a:cxnSpLocks/>
            </p:cNvCxnSpPr>
            <p:nvPr/>
          </p:nvCxnSpPr>
          <p:spPr>
            <a:xfrm>
              <a:off x="8229600" y="6099048"/>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A00D2BE-FB61-491E-AF86-0207365F8FE9}"/>
                </a:ext>
              </a:extLst>
            </p:cNvPr>
            <p:cNvGrpSpPr/>
            <p:nvPr/>
          </p:nvGrpSpPr>
          <p:grpSpPr>
            <a:xfrm>
              <a:off x="3456432" y="2185416"/>
              <a:ext cx="4215384" cy="3895344"/>
              <a:chOff x="3456432" y="2221992"/>
              <a:chExt cx="4215384" cy="3895344"/>
            </a:xfrm>
          </p:grpSpPr>
          <p:sp>
            <p:nvSpPr>
              <p:cNvPr id="12" name="Rectangle 11">
                <a:extLst>
                  <a:ext uri="{FF2B5EF4-FFF2-40B4-BE49-F238E27FC236}">
                    <a16:creationId xmlns:a16="http://schemas.microsoft.com/office/drawing/2014/main" id="{745080A0-5FEF-4E9D-8CC3-2965FF01F950}"/>
                  </a:ext>
                </a:extLst>
              </p:cNvPr>
              <p:cNvSpPr/>
              <p:nvPr/>
            </p:nvSpPr>
            <p:spPr>
              <a:xfrm>
                <a:off x="3958590" y="2770632"/>
                <a:ext cx="152781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E179EA5-4930-4626-88BA-E93C633A9EB6}"/>
                  </a:ext>
                </a:extLst>
              </p:cNvPr>
              <p:cNvSpPr/>
              <p:nvPr/>
            </p:nvSpPr>
            <p:spPr>
              <a:xfrm>
                <a:off x="4306824" y="2862072"/>
                <a:ext cx="119253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C96B51F6-4F84-401C-90CD-582BE4429D83}"/>
                  </a:ext>
                </a:extLst>
              </p:cNvPr>
              <p:cNvSpPr/>
              <p:nvPr/>
            </p:nvSpPr>
            <p:spPr>
              <a:xfrm>
                <a:off x="4632960" y="2953512"/>
                <a:ext cx="85344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3FF1ABC0-22BC-4316-B163-C3893EF6D28B}"/>
                  </a:ext>
                </a:extLst>
              </p:cNvPr>
              <p:cNvSpPr/>
              <p:nvPr/>
            </p:nvSpPr>
            <p:spPr>
              <a:xfrm>
                <a:off x="4177664" y="3044952"/>
                <a:ext cx="130873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6FBA52B7-8DB1-416C-BA92-E4FE1AF4B87E}"/>
                  </a:ext>
                </a:extLst>
              </p:cNvPr>
              <p:cNvSpPr/>
              <p:nvPr/>
            </p:nvSpPr>
            <p:spPr>
              <a:xfrm>
                <a:off x="4152900" y="3227832"/>
                <a:ext cx="133349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97F45F3-8470-4CE8-83B7-934733CF392A}"/>
                  </a:ext>
                </a:extLst>
              </p:cNvPr>
              <p:cNvSpPr/>
              <p:nvPr/>
            </p:nvSpPr>
            <p:spPr>
              <a:xfrm>
                <a:off x="3958590" y="3319272"/>
                <a:ext cx="152781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F25BFEDD-1E1A-4173-B8DA-475FC9C71445}"/>
                  </a:ext>
                </a:extLst>
              </p:cNvPr>
              <p:cNvSpPr/>
              <p:nvPr/>
            </p:nvSpPr>
            <p:spPr>
              <a:xfrm>
                <a:off x="4270248" y="3410712"/>
                <a:ext cx="1216152"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2B8B8960-6BF4-470A-BD12-C6258A0F3162}"/>
                  </a:ext>
                </a:extLst>
              </p:cNvPr>
              <p:cNvSpPr/>
              <p:nvPr/>
            </p:nvSpPr>
            <p:spPr>
              <a:xfrm>
                <a:off x="4659630" y="3502152"/>
                <a:ext cx="82677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CC64AC60-0702-4D12-BBDC-28FCC0D459F1}"/>
                  </a:ext>
                </a:extLst>
              </p:cNvPr>
              <p:cNvSpPr/>
              <p:nvPr/>
            </p:nvSpPr>
            <p:spPr>
              <a:xfrm>
                <a:off x="3456432" y="2679192"/>
                <a:ext cx="2029968"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225E0B3E-0EE5-480F-BCBB-E1868F6E70B1}"/>
                  </a:ext>
                </a:extLst>
              </p:cNvPr>
              <p:cNvSpPr/>
              <p:nvPr/>
            </p:nvSpPr>
            <p:spPr>
              <a:xfrm>
                <a:off x="4477396" y="3685032"/>
                <a:ext cx="1009003"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0106247E-418E-4BDD-A79C-ECC4E9789B2D}"/>
                  </a:ext>
                </a:extLst>
              </p:cNvPr>
              <p:cNvSpPr/>
              <p:nvPr/>
            </p:nvSpPr>
            <p:spPr>
              <a:xfrm>
                <a:off x="4206240" y="3776472"/>
                <a:ext cx="128016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4BE1B465-A002-483D-BF3F-BC9094A02F54}"/>
                  </a:ext>
                </a:extLst>
              </p:cNvPr>
              <p:cNvSpPr/>
              <p:nvPr/>
            </p:nvSpPr>
            <p:spPr>
              <a:xfrm>
                <a:off x="4800600" y="3867912"/>
                <a:ext cx="68580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B8FFEB33-69B9-4A7F-BABC-2A2BF3B7716E}"/>
                  </a:ext>
                </a:extLst>
              </p:cNvPr>
              <p:cNvSpPr/>
              <p:nvPr/>
            </p:nvSpPr>
            <p:spPr>
              <a:xfrm>
                <a:off x="4869180" y="3959352"/>
                <a:ext cx="61721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585288D3-D6B1-49C1-859C-989E6E6B7937}"/>
                  </a:ext>
                </a:extLst>
              </p:cNvPr>
              <p:cNvSpPr/>
              <p:nvPr/>
            </p:nvSpPr>
            <p:spPr>
              <a:xfrm>
                <a:off x="4431030" y="4050792"/>
                <a:ext cx="105536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D5962269-150C-4B75-992A-9B29EDC93607}"/>
                  </a:ext>
                </a:extLst>
              </p:cNvPr>
              <p:cNvSpPr/>
              <p:nvPr/>
            </p:nvSpPr>
            <p:spPr>
              <a:xfrm>
                <a:off x="4572000" y="4142232"/>
                <a:ext cx="91440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53336965-8625-44D1-99B2-70EBD031F952}"/>
                  </a:ext>
                </a:extLst>
              </p:cNvPr>
              <p:cNvSpPr/>
              <p:nvPr/>
            </p:nvSpPr>
            <p:spPr>
              <a:xfrm>
                <a:off x="4215764" y="4233672"/>
                <a:ext cx="127063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74137140-EF3F-4473-9974-5D9CE5F19447}"/>
                  </a:ext>
                </a:extLst>
              </p:cNvPr>
              <p:cNvSpPr/>
              <p:nvPr/>
            </p:nvSpPr>
            <p:spPr>
              <a:xfrm>
                <a:off x="4727448" y="4599432"/>
                <a:ext cx="758952"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C6FFB4FD-8733-4C2F-947D-2E9069FDC46B}"/>
                  </a:ext>
                </a:extLst>
              </p:cNvPr>
              <p:cNvSpPr/>
              <p:nvPr/>
            </p:nvSpPr>
            <p:spPr>
              <a:xfrm>
                <a:off x="5010912" y="4690872"/>
                <a:ext cx="475488"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FC8441E4-5B28-4320-B6C1-F39EFC485CB9}"/>
                  </a:ext>
                </a:extLst>
              </p:cNvPr>
              <p:cNvSpPr/>
              <p:nvPr/>
            </p:nvSpPr>
            <p:spPr>
              <a:xfrm>
                <a:off x="4791116" y="4782312"/>
                <a:ext cx="695284"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9493919F-C95B-493D-83CD-C2EE710A9944}"/>
                  </a:ext>
                </a:extLst>
              </p:cNvPr>
              <p:cNvSpPr/>
              <p:nvPr/>
            </p:nvSpPr>
            <p:spPr>
              <a:xfrm>
                <a:off x="4800600" y="4965192"/>
                <a:ext cx="68580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55E6A97C-B705-49D0-BE6E-3D36E8CE450E}"/>
                  </a:ext>
                </a:extLst>
              </p:cNvPr>
              <p:cNvSpPr/>
              <p:nvPr/>
            </p:nvSpPr>
            <p:spPr>
              <a:xfrm>
                <a:off x="4946904" y="5056632"/>
                <a:ext cx="539496"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id="{4D3C642A-1A04-4A14-9C42-CE82BF2E5DC5}"/>
                  </a:ext>
                </a:extLst>
              </p:cNvPr>
              <p:cNvSpPr/>
              <p:nvPr/>
            </p:nvSpPr>
            <p:spPr>
              <a:xfrm>
                <a:off x="4837176" y="5148072"/>
                <a:ext cx="649224"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69F612FF-B81E-4901-912B-B5CB88137252}"/>
                  </a:ext>
                </a:extLst>
              </p:cNvPr>
              <p:cNvSpPr/>
              <p:nvPr/>
            </p:nvSpPr>
            <p:spPr>
              <a:xfrm>
                <a:off x="5095874" y="5239512"/>
                <a:ext cx="39052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8F970A9D-B619-469D-90BE-A0F5A751F9BE}"/>
                  </a:ext>
                </a:extLst>
              </p:cNvPr>
              <p:cNvSpPr/>
              <p:nvPr/>
            </p:nvSpPr>
            <p:spPr>
              <a:xfrm>
                <a:off x="4937760" y="5330952"/>
                <a:ext cx="54864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99F5505C-46BA-4D43-8B7F-B9EC600ED06E}"/>
                  </a:ext>
                </a:extLst>
              </p:cNvPr>
              <p:cNvSpPr/>
              <p:nvPr/>
            </p:nvSpPr>
            <p:spPr>
              <a:xfrm>
                <a:off x="4970144" y="4507992"/>
                <a:ext cx="51625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9DBD1BB6-0CA9-4BD9-A693-1D7529435BFD}"/>
                  </a:ext>
                </a:extLst>
              </p:cNvPr>
              <p:cNvSpPr/>
              <p:nvPr/>
            </p:nvSpPr>
            <p:spPr>
              <a:xfrm>
                <a:off x="4983480" y="5513832"/>
                <a:ext cx="50291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7BDAD751-A4C0-497E-BCDE-744F0E34E039}"/>
                  </a:ext>
                </a:extLst>
              </p:cNvPr>
              <p:cNvSpPr/>
              <p:nvPr/>
            </p:nvSpPr>
            <p:spPr>
              <a:xfrm>
                <a:off x="5199844" y="5605272"/>
                <a:ext cx="28655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5050BF6E-4C8D-4475-A048-149E19E353CC}"/>
                  </a:ext>
                </a:extLst>
              </p:cNvPr>
              <p:cNvSpPr/>
              <p:nvPr/>
            </p:nvSpPr>
            <p:spPr>
              <a:xfrm>
                <a:off x="4830950" y="5788152"/>
                <a:ext cx="65544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Rectangle 59">
                <a:extLst>
                  <a:ext uri="{FF2B5EF4-FFF2-40B4-BE49-F238E27FC236}">
                    <a16:creationId xmlns:a16="http://schemas.microsoft.com/office/drawing/2014/main" id="{8EFA62E0-08A6-4E8A-87F5-EAEE32BDE8A5}"/>
                  </a:ext>
                </a:extLst>
              </p:cNvPr>
              <p:cNvSpPr/>
              <p:nvPr/>
            </p:nvSpPr>
            <p:spPr>
              <a:xfrm>
                <a:off x="5111496" y="5879592"/>
                <a:ext cx="374904"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F48AA448-3005-4C98-9DD0-CC0AF426265E}"/>
                  </a:ext>
                </a:extLst>
              </p:cNvPr>
              <p:cNvSpPr/>
              <p:nvPr/>
            </p:nvSpPr>
            <p:spPr>
              <a:xfrm>
                <a:off x="5189220" y="5971032"/>
                <a:ext cx="297179"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61">
                <a:extLst>
                  <a:ext uri="{FF2B5EF4-FFF2-40B4-BE49-F238E27FC236}">
                    <a16:creationId xmlns:a16="http://schemas.microsoft.com/office/drawing/2014/main" id="{644F0061-F853-46BF-A37B-94BF8B7B2C6B}"/>
                  </a:ext>
                </a:extLst>
              </p:cNvPr>
              <p:cNvSpPr/>
              <p:nvPr/>
            </p:nvSpPr>
            <p:spPr>
              <a:xfrm>
                <a:off x="5354954" y="6062472"/>
                <a:ext cx="131445"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Rectangle 62">
                <a:extLst>
                  <a:ext uri="{FF2B5EF4-FFF2-40B4-BE49-F238E27FC236}">
                    <a16:creationId xmlns:a16="http://schemas.microsoft.com/office/drawing/2014/main" id="{0D267EEC-B2DC-4BD1-81FC-93A832BE4929}"/>
                  </a:ext>
                </a:extLst>
              </p:cNvPr>
              <p:cNvSpPr/>
              <p:nvPr/>
            </p:nvSpPr>
            <p:spPr>
              <a:xfrm>
                <a:off x="4581144" y="5422392"/>
                <a:ext cx="905256"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Rectangle 117">
                <a:extLst>
                  <a:ext uri="{FF2B5EF4-FFF2-40B4-BE49-F238E27FC236}">
                    <a16:creationId xmlns:a16="http://schemas.microsoft.com/office/drawing/2014/main" id="{23139C37-BB50-469F-A7E5-E598241CDE18}"/>
                  </a:ext>
                </a:extLst>
              </p:cNvPr>
              <p:cNvSpPr/>
              <p:nvPr/>
            </p:nvSpPr>
            <p:spPr>
              <a:xfrm>
                <a:off x="3456432" y="2221992"/>
                <a:ext cx="2029968"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a16="http://schemas.microsoft.com/office/drawing/2014/main" id="{8BF36195-CF0D-4074-A9FE-5DBE44B03B3E}"/>
                  </a:ext>
                </a:extLst>
              </p:cNvPr>
              <p:cNvSpPr/>
              <p:nvPr/>
            </p:nvSpPr>
            <p:spPr>
              <a:xfrm>
                <a:off x="4090468" y="2313432"/>
                <a:ext cx="1395931"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Rectangle 121">
                <a:extLst>
                  <a:ext uri="{FF2B5EF4-FFF2-40B4-BE49-F238E27FC236}">
                    <a16:creationId xmlns:a16="http://schemas.microsoft.com/office/drawing/2014/main" id="{15FE846B-93A6-4A80-BB10-57D69EB6EFEC}"/>
                  </a:ext>
                </a:extLst>
              </p:cNvPr>
              <p:cNvSpPr/>
              <p:nvPr/>
            </p:nvSpPr>
            <p:spPr>
              <a:xfrm>
                <a:off x="3630350" y="2404872"/>
                <a:ext cx="185605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A2AB3B8A-DADF-4E6D-A86D-5C979EAC0869}"/>
                  </a:ext>
                </a:extLst>
              </p:cNvPr>
              <p:cNvSpPr/>
              <p:nvPr/>
            </p:nvSpPr>
            <p:spPr>
              <a:xfrm>
                <a:off x="4023360" y="2496312"/>
                <a:ext cx="1463040"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E5E86676-9762-4193-89E2-DF78C1517AA8}"/>
                  </a:ext>
                </a:extLst>
              </p:cNvPr>
              <p:cNvSpPr/>
              <p:nvPr/>
            </p:nvSpPr>
            <p:spPr>
              <a:xfrm>
                <a:off x="4090468" y="2587752"/>
                <a:ext cx="1395932" cy="54864"/>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Rectangle 153">
                <a:extLst>
                  <a:ext uri="{FF2B5EF4-FFF2-40B4-BE49-F238E27FC236}">
                    <a16:creationId xmlns:a16="http://schemas.microsoft.com/office/drawing/2014/main" id="{F0ED1DD9-CFCF-4A9E-8C16-9F359DFDE7CA}"/>
                  </a:ext>
                </a:extLst>
              </p:cNvPr>
              <p:cNvSpPr/>
              <p:nvPr/>
            </p:nvSpPr>
            <p:spPr>
              <a:xfrm>
                <a:off x="5486400" y="2770632"/>
                <a:ext cx="1781175"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F5DA8699-3DEA-4285-933A-1EA92A00834E}"/>
                  </a:ext>
                </a:extLst>
              </p:cNvPr>
              <p:cNvSpPr/>
              <p:nvPr/>
            </p:nvSpPr>
            <p:spPr>
              <a:xfrm>
                <a:off x="5486400" y="2862072"/>
                <a:ext cx="170078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Rectangle 155">
                <a:extLst>
                  <a:ext uri="{FF2B5EF4-FFF2-40B4-BE49-F238E27FC236}">
                    <a16:creationId xmlns:a16="http://schemas.microsoft.com/office/drawing/2014/main" id="{2F2A4768-99D5-4F71-B43D-F34EFC79F4B6}"/>
                  </a:ext>
                </a:extLst>
              </p:cNvPr>
              <p:cNvSpPr/>
              <p:nvPr/>
            </p:nvSpPr>
            <p:spPr>
              <a:xfrm>
                <a:off x="5486400" y="2953512"/>
                <a:ext cx="163677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Rectangle 156">
                <a:extLst>
                  <a:ext uri="{FF2B5EF4-FFF2-40B4-BE49-F238E27FC236}">
                    <a16:creationId xmlns:a16="http://schemas.microsoft.com/office/drawing/2014/main" id="{0EF551B4-1A49-4BC4-BBF3-951E8CBEF70D}"/>
                  </a:ext>
                </a:extLst>
              </p:cNvPr>
              <p:cNvSpPr/>
              <p:nvPr/>
            </p:nvSpPr>
            <p:spPr>
              <a:xfrm>
                <a:off x="5486400" y="3044952"/>
                <a:ext cx="160934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Rectangle 157">
                <a:extLst>
                  <a:ext uri="{FF2B5EF4-FFF2-40B4-BE49-F238E27FC236}">
                    <a16:creationId xmlns:a16="http://schemas.microsoft.com/office/drawing/2014/main" id="{6194A6A5-34F5-4229-BC6D-0CB8890A75EB}"/>
                  </a:ext>
                </a:extLst>
              </p:cNvPr>
              <p:cNvSpPr/>
              <p:nvPr/>
            </p:nvSpPr>
            <p:spPr>
              <a:xfrm>
                <a:off x="5486400" y="3136392"/>
                <a:ext cx="1525901"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Rectangle 158">
                <a:extLst>
                  <a:ext uri="{FF2B5EF4-FFF2-40B4-BE49-F238E27FC236}">
                    <a16:creationId xmlns:a16="http://schemas.microsoft.com/office/drawing/2014/main" id="{9F18069F-74FC-48FA-892C-8A755BF84062}"/>
                  </a:ext>
                </a:extLst>
              </p:cNvPr>
              <p:cNvSpPr/>
              <p:nvPr/>
            </p:nvSpPr>
            <p:spPr>
              <a:xfrm>
                <a:off x="5486400" y="3227832"/>
                <a:ext cx="145389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324774BA-75DE-46E7-B61D-C65156E868EB}"/>
                  </a:ext>
                </a:extLst>
              </p:cNvPr>
              <p:cNvSpPr/>
              <p:nvPr/>
            </p:nvSpPr>
            <p:spPr>
              <a:xfrm>
                <a:off x="5486400" y="3319272"/>
                <a:ext cx="1444752"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Rectangle 160">
                <a:extLst>
                  <a:ext uri="{FF2B5EF4-FFF2-40B4-BE49-F238E27FC236}">
                    <a16:creationId xmlns:a16="http://schemas.microsoft.com/office/drawing/2014/main" id="{5833AAB6-C20B-4391-98B9-1952CD377E90}"/>
                  </a:ext>
                </a:extLst>
              </p:cNvPr>
              <p:cNvSpPr/>
              <p:nvPr/>
            </p:nvSpPr>
            <p:spPr>
              <a:xfrm>
                <a:off x="5486400" y="3410712"/>
                <a:ext cx="132588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0928D749-17E9-4712-8CE9-6504AE3A77FC}"/>
                  </a:ext>
                </a:extLst>
              </p:cNvPr>
              <p:cNvSpPr/>
              <p:nvPr/>
            </p:nvSpPr>
            <p:spPr>
              <a:xfrm>
                <a:off x="5486400" y="3502152"/>
                <a:ext cx="1267241"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1CAB7097-7C75-43C7-92BE-B568A4AD189B}"/>
                  </a:ext>
                </a:extLst>
              </p:cNvPr>
              <p:cNvSpPr/>
              <p:nvPr/>
            </p:nvSpPr>
            <p:spPr>
              <a:xfrm>
                <a:off x="5486400" y="2679192"/>
                <a:ext cx="1918329"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Rectangle 163">
                <a:extLst>
                  <a:ext uri="{FF2B5EF4-FFF2-40B4-BE49-F238E27FC236}">
                    <a16:creationId xmlns:a16="http://schemas.microsoft.com/office/drawing/2014/main" id="{98738EBB-0147-466A-B5BC-991F005DBFE5}"/>
                  </a:ext>
                </a:extLst>
              </p:cNvPr>
              <p:cNvSpPr/>
              <p:nvPr/>
            </p:nvSpPr>
            <p:spPr>
              <a:xfrm>
                <a:off x="5486400" y="3685032"/>
                <a:ext cx="1267245"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Rectangle 164">
                <a:extLst>
                  <a:ext uri="{FF2B5EF4-FFF2-40B4-BE49-F238E27FC236}">
                    <a16:creationId xmlns:a16="http://schemas.microsoft.com/office/drawing/2014/main" id="{99B6C71B-1BF1-4B88-8846-633AF3F3F586}"/>
                  </a:ext>
                </a:extLst>
              </p:cNvPr>
              <p:cNvSpPr/>
              <p:nvPr/>
            </p:nvSpPr>
            <p:spPr>
              <a:xfrm>
                <a:off x="5486400" y="3776472"/>
                <a:ext cx="1230623"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5C58C577-FB5F-499A-8A57-E2B69C5115C4}"/>
                  </a:ext>
                </a:extLst>
              </p:cNvPr>
              <p:cNvSpPr/>
              <p:nvPr/>
            </p:nvSpPr>
            <p:spPr>
              <a:xfrm>
                <a:off x="5486400" y="3867912"/>
                <a:ext cx="123062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Rectangle 166">
                <a:extLst>
                  <a:ext uri="{FF2B5EF4-FFF2-40B4-BE49-F238E27FC236}">
                    <a16:creationId xmlns:a16="http://schemas.microsoft.com/office/drawing/2014/main" id="{78C5B9D3-814C-48D0-9A6D-4502ACDFD761}"/>
                  </a:ext>
                </a:extLst>
              </p:cNvPr>
              <p:cNvSpPr/>
              <p:nvPr/>
            </p:nvSpPr>
            <p:spPr>
              <a:xfrm>
                <a:off x="5486400" y="3959352"/>
                <a:ext cx="1199318"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0664A850-C0FF-40BF-8238-EBC5F11F962A}"/>
                  </a:ext>
                </a:extLst>
              </p:cNvPr>
              <p:cNvSpPr/>
              <p:nvPr/>
            </p:nvSpPr>
            <p:spPr>
              <a:xfrm>
                <a:off x="5486400" y="4050792"/>
                <a:ext cx="115214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Rectangle 168">
                <a:extLst>
                  <a:ext uri="{FF2B5EF4-FFF2-40B4-BE49-F238E27FC236}">
                    <a16:creationId xmlns:a16="http://schemas.microsoft.com/office/drawing/2014/main" id="{8A0B9B59-9694-4D60-9699-9CE048742B77}"/>
                  </a:ext>
                </a:extLst>
              </p:cNvPr>
              <p:cNvSpPr/>
              <p:nvPr/>
            </p:nvSpPr>
            <p:spPr>
              <a:xfrm>
                <a:off x="5486400" y="4142232"/>
                <a:ext cx="114300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Rectangle 169">
                <a:extLst>
                  <a:ext uri="{FF2B5EF4-FFF2-40B4-BE49-F238E27FC236}">
                    <a16:creationId xmlns:a16="http://schemas.microsoft.com/office/drawing/2014/main" id="{34E6331B-0EBB-435C-B166-0EDCDFEF0F38}"/>
                  </a:ext>
                </a:extLst>
              </p:cNvPr>
              <p:cNvSpPr/>
              <p:nvPr/>
            </p:nvSpPr>
            <p:spPr>
              <a:xfrm>
                <a:off x="5486400" y="4233672"/>
                <a:ext cx="1124712"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DA921AAD-2B29-40CB-878E-DCFEAB7F5542}"/>
                  </a:ext>
                </a:extLst>
              </p:cNvPr>
              <p:cNvSpPr/>
              <p:nvPr/>
            </p:nvSpPr>
            <p:spPr>
              <a:xfrm>
                <a:off x="5486400" y="4325112"/>
                <a:ext cx="1114423"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Rectangle 171">
                <a:extLst>
                  <a:ext uri="{FF2B5EF4-FFF2-40B4-BE49-F238E27FC236}">
                    <a16:creationId xmlns:a16="http://schemas.microsoft.com/office/drawing/2014/main" id="{0719FD64-0FBF-42E4-BC2C-3DFA7FA0DAED}"/>
                  </a:ext>
                </a:extLst>
              </p:cNvPr>
              <p:cNvSpPr/>
              <p:nvPr/>
            </p:nvSpPr>
            <p:spPr>
              <a:xfrm>
                <a:off x="5486400" y="4416552"/>
                <a:ext cx="1033272"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Rectangle 172">
                <a:extLst>
                  <a:ext uri="{FF2B5EF4-FFF2-40B4-BE49-F238E27FC236}">
                    <a16:creationId xmlns:a16="http://schemas.microsoft.com/office/drawing/2014/main" id="{8D5958B9-1604-47BC-8E44-9DE95844C657}"/>
                  </a:ext>
                </a:extLst>
              </p:cNvPr>
              <p:cNvSpPr/>
              <p:nvPr/>
            </p:nvSpPr>
            <p:spPr>
              <a:xfrm>
                <a:off x="5486400" y="3593592"/>
                <a:ext cx="1287773"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Rectangle 173">
                <a:extLst>
                  <a:ext uri="{FF2B5EF4-FFF2-40B4-BE49-F238E27FC236}">
                    <a16:creationId xmlns:a16="http://schemas.microsoft.com/office/drawing/2014/main" id="{DEABCD39-FC18-4AB9-87DE-FC829FFEB8EF}"/>
                  </a:ext>
                </a:extLst>
              </p:cNvPr>
              <p:cNvSpPr/>
              <p:nvPr/>
            </p:nvSpPr>
            <p:spPr>
              <a:xfrm>
                <a:off x="5486400" y="4599432"/>
                <a:ext cx="824418"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Rectangle 174">
                <a:extLst>
                  <a:ext uri="{FF2B5EF4-FFF2-40B4-BE49-F238E27FC236}">
                    <a16:creationId xmlns:a16="http://schemas.microsoft.com/office/drawing/2014/main" id="{9E43C07F-E389-446E-B769-C94906BCF84A}"/>
                  </a:ext>
                </a:extLst>
              </p:cNvPr>
              <p:cNvSpPr/>
              <p:nvPr/>
            </p:nvSpPr>
            <p:spPr>
              <a:xfrm>
                <a:off x="5486400" y="4690872"/>
                <a:ext cx="809613"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Rectangle 175">
                <a:extLst>
                  <a:ext uri="{FF2B5EF4-FFF2-40B4-BE49-F238E27FC236}">
                    <a16:creationId xmlns:a16="http://schemas.microsoft.com/office/drawing/2014/main" id="{498E9C20-BB03-41B1-A0E0-91313924E854}"/>
                  </a:ext>
                </a:extLst>
              </p:cNvPr>
              <p:cNvSpPr/>
              <p:nvPr/>
            </p:nvSpPr>
            <p:spPr>
              <a:xfrm>
                <a:off x="5486400" y="4782312"/>
                <a:ext cx="804672"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Rectangle 176">
                <a:extLst>
                  <a:ext uri="{FF2B5EF4-FFF2-40B4-BE49-F238E27FC236}">
                    <a16:creationId xmlns:a16="http://schemas.microsoft.com/office/drawing/2014/main" id="{9873F4FF-1391-4B3E-9F96-C7979D7C3B17}"/>
                  </a:ext>
                </a:extLst>
              </p:cNvPr>
              <p:cNvSpPr/>
              <p:nvPr/>
            </p:nvSpPr>
            <p:spPr>
              <a:xfrm>
                <a:off x="5486400" y="4873752"/>
                <a:ext cx="756275"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Rectangle 177">
                <a:extLst>
                  <a:ext uri="{FF2B5EF4-FFF2-40B4-BE49-F238E27FC236}">
                    <a16:creationId xmlns:a16="http://schemas.microsoft.com/office/drawing/2014/main" id="{61F6D188-4ECB-4C3B-9AFB-ED4F32DEF648}"/>
                  </a:ext>
                </a:extLst>
              </p:cNvPr>
              <p:cNvSpPr/>
              <p:nvPr/>
            </p:nvSpPr>
            <p:spPr>
              <a:xfrm>
                <a:off x="5486400" y="4965192"/>
                <a:ext cx="749808"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Rectangle 178">
                <a:extLst>
                  <a:ext uri="{FF2B5EF4-FFF2-40B4-BE49-F238E27FC236}">
                    <a16:creationId xmlns:a16="http://schemas.microsoft.com/office/drawing/2014/main" id="{FFB7FC63-F4EA-471D-87E3-DC3CDBA4A4DD}"/>
                  </a:ext>
                </a:extLst>
              </p:cNvPr>
              <p:cNvSpPr/>
              <p:nvPr/>
            </p:nvSpPr>
            <p:spPr>
              <a:xfrm>
                <a:off x="5486400" y="5056632"/>
                <a:ext cx="73341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66EF97DA-B93B-4F3E-8558-137A645B6437}"/>
                  </a:ext>
                </a:extLst>
              </p:cNvPr>
              <p:cNvSpPr/>
              <p:nvPr/>
            </p:nvSpPr>
            <p:spPr>
              <a:xfrm>
                <a:off x="5486400" y="5148072"/>
                <a:ext cx="68389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Rectangle 180">
                <a:extLst>
                  <a:ext uri="{FF2B5EF4-FFF2-40B4-BE49-F238E27FC236}">
                    <a16:creationId xmlns:a16="http://schemas.microsoft.com/office/drawing/2014/main" id="{5C46519F-E157-4903-AFBA-85A707218B66}"/>
                  </a:ext>
                </a:extLst>
              </p:cNvPr>
              <p:cNvSpPr/>
              <p:nvPr/>
            </p:nvSpPr>
            <p:spPr>
              <a:xfrm>
                <a:off x="5486400" y="5239512"/>
                <a:ext cx="533399"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Rectangle 181">
                <a:extLst>
                  <a:ext uri="{FF2B5EF4-FFF2-40B4-BE49-F238E27FC236}">
                    <a16:creationId xmlns:a16="http://schemas.microsoft.com/office/drawing/2014/main" id="{C3F05142-6902-478C-894C-53A5E555AE01}"/>
                  </a:ext>
                </a:extLst>
              </p:cNvPr>
              <p:cNvSpPr/>
              <p:nvPr/>
            </p:nvSpPr>
            <p:spPr>
              <a:xfrm>
                <a:off x="5486400" y="5330952"/>
                <a:ext cx="51206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Rectangle 182">
                <a:extLst>
                  <a:ext uri="{FF2B5EF4-FFF2-40B4-BE49-F238E27FC236}">
                    <a16:creationId xmlns:a16="http://schemas.microsoft.com/office/drawing/2014/main" id="{64124D7E-0FE9-4C07-A972-93D999C9B229}"/>
                  </a:ext>
                </a:extLst>
              </p:cNvPr>
              <p:cNvSpPr/>
              <p:nvPr/>
            </p:nvSpPr>
            <p:spPr>
              <a:xfrm>
                <a:off x="5486400" y="4507992"/>
                <a:ext cx="86868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Rectangle 183">
                <a:extLst>
                  <a:ext uri="{FF2B5EF4-FFF2-40B4-BE49-F238E27FC236}">
                    <a16:creationId xmlns:a16="http://schemas.microsoft.com/office/drawing/2014/main" id="{91D8AEAD-88CE-4076-AE47-B968653FCF39}"/>
                  </a:ext>
                </a:extLst>
              </p:cNvPr>
              <p:cNvSpPr/>
              <p:nvPr/>
            </p:nvSpPr>
            <p:spPr>
              <a:xfrm>
                <a:off x="5486400" y="5513832"/>
                <a:ext cx="358137"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Rectangle 184">
                <a:extLst>
                  <a:ext uri="{FF2B5EF4-FFF2-40B4-BE49-F238E27FC236}">
                    <a16:creationId xmlns:a16="http://schemas.microsoft.com/office/drawing/2014/main" id="{CD26CF3C-53C0-40A3-A6DF-F99FC9BAF2DC}"/>
                  </a:ext>
                </a:extLst>
              </p:cNvPr>
              <p:cNvSpPr/>
              <p:nvPr/>
            </p:nvSpPr>
            <p:spPr>
              <a:xfrm>
                <a:off x="5486400" y="5605272"/>
                <a:ext cx="32003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Rectangle 185">
                <a:extLst>
                  <a:ext uri="{FF2B5EF4-FFF2-40B4-BE49-F238E27FC236}">
                    <a16:creationId xmlns:a16="http://schemas.microsoft.com/office/drawing/2014/main" id="{6184A27B-98D7-4A7C-ADAD-3A6E4B00C3AF}"/>
                  </a:ext>
                </a:extLst>
              </p:cNvPr>
              <p:cNvSpPr/>
              <p:nvPr/>
            </p:nvSpPr>
            <p:spPr>
              <a:xfrm>
                <a:off x="5486400" y="5696712"/>
                <a:ext cx="31089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Rectangle 186">
                <a:extLst>
                  <a:ext uri="{FF2B5EF4-FFF2-40B4-BE49-F238E27FC236}">
                    <a16:creationId xmlns:a16="http://schemas.microsoft.com/office/drawing/2014/main" id="{04BBED09-3772-4099-8944-3DB45A048C44}"/>
                  </a:ext>
                </a:extLst>
              </p:cNvPr>
              <p:cNvSpPr/>
              <p:nvPr/>
            </p:nvSpPr>
            <p:spPr>
              <a:xfrm>
                <a:off x="5486400" y="5788152"/>
                <a:ext cx="22860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Rectangle 187">
                <a:extLst>
                  <a:ext uri="{FF2B5EF4-FFF2-40B4-BE49-F238E27FC236}">
                    <a16:creationId xmlns:a16="http://schemas.microsoft.com/office/drawing/2014/main" id="{45CAB0B1-D7BF-4152-ACD8-D92E1785A040}"/>
                  </a:ext>
                </a:extLst>
              </p:cNvPr>
              <p:cNvSpPr/>
              <p:nvPr/>
            </p:nvSpPr>
            <p:spPr>
              <a:xfrm>
                <a:off x="5486400" y="5879592"/>
                <a:ext cx="164592"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Rectangle 188">
                <a:extLst>
                  <a:ext uri="{FF2B5EF4-FFF2-40B4-BE49-F238E27FC236}">
                    <a16:creationId xmlns:a16="http://schemas.microsoft.com/office/drawing/2014/main" id="{96FF8B32-C60A-4C09-8FB8-A39CB0F227F8}"/>
                  </a:ext>
                </a:extLst>
              </p:cNvPr>
              <p:cNvSpPr/>
              <p:nvPr/>
            </p:nvSpPr>
            <p:spPr>
              <a:xfrm>
                <a:off x="5486400" y="5971032"/>
                <a:ext cx="12801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Rectangle 189">
                <a:extLst>
                  <a:ext uri="{FF2B5EF4-FFF2-40B4-BE49-F238E27FC236}">
                    <a16:creationId xmlns:a16="http://schemas.microsoft.com/office/drawing/2014/main" id="{2CB7048D-457F-4080-886F-516FF8DCF397}"/>
                  </a:ext>
                </a:extLst>
              </p:cNvPr>
              <p:cNvSpPr/>
              <p:nvPr/>
            </p:nvSpPr>
            <p:spPr>
              <a:xfrm>
                <a:off x="5486400" y="6062472"/>
                <a:ext cx="91438"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Rectangle 190">
                <a:extLst>
                  <a:ext uri="{FF2B5EF4-FFF2-40B4-BE49-F238E27FC236}">
                    <a16:creationId xmlns:a16="http://schemas.microsoft.com/office/drawing/2014/main" id="{D0439EF8-E993-4CEB-A377-4C91924525D7}"/>
                  </a:ext>
                </a:extLst>
              </p:cNvPr>
              <p:cNvSpPr/>
              <p:nvPr/>
            </p:nvSpPr>
            <p:spPr>
              <a:xfrm>
                <a:off x="5486400" y="5422392"/>
                <a:ext cx="426713"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Rectangle 191">
                <a:extLst>
                  <a:ext uri="{FF2B5EF4-FFF2-40B4-BE49-F238E27FC236}">
                    <a16:creationId xmlns:a16="http://schemas.microsoft.com/office/drawing/2014/main" id="{D6460ABA-01A4-44B3-B59C-EBC146E42536}"/>
                  </a:ext>
                </a:extLst>
              </p:cNvPr>
              <p:cNvSpPr/>
              <p:nvPr/>
            </p:nvSpPr>
            <p:spPr>
              <a:xfrm>
                <a:off x="5486400" y="2221992"/>
                <a:ext cx="218541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Rectangle 192">
                <a:extLst>
                  <a:ext uri="{FF2B5EF4-FFF2-40B4-BE49-F238E27FC236}">
                    <a16:creationId xmlns:a16="http://schemas.microsoft.com/office/drawing/2014/main" id="{5FF6F9CE-EDB0-41D7-B756-8315F985E52D}"/>
                  </a:ext>
                </a:extLst>
              </p:cNvPr>
              <p:cNvSpPr/>
              <p:nvPr/>
            </p:nvSpPr>
            <p:spPr>
              <a:xfrm>
                <a:off x="5486400" y="2313432"/>
                <a:ext cx="2093976"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Rectangle 193">
                <a:extLst>
                  <a:ext uri="{FF2B5EF4-FFF2-40B4-BE49-F238E27FC236}">
                    <a16:creationId xmlns:a16="http://schemas.microsoft.com/office/drawing/2014/main" id="{94F72ACF-C32C-4D07-A3A4-45C7C1F23344}"/>
                  </a:ext>
                </a:extLst>
              </p:cNvPr>
              <p:cNvSpPr/>
              <p:nvPr/>
            </p:nvSpPr>
            <p:spPr>
              <a:xfrm>
                <a:off x="5486400" y="2404872"/>
                <a:ext cx="2075688"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Rectangle 194">
                <a:extLst>
                  <a:ext uri="{FF2B5EF4-FFF2-40B4-BE49-F238E27FC236}">
                    <a16:creationId xmlns:a16="http://schemas.microsoft.com/office/drawing/2014/main" id="{43B88CC0-9F1D-41BD-AD42-97CCA234CFA3}"/>
                  </a:ext>
                </a:extLst>
              </p:cNvPr>
              <p:cNvSpPr/>
              <p:nvPr/>
            </p:nvSpPr>
            <p:spPr>
              <a:xfrm>
                <a:off x="5486399" y="2496312"/>
                <a:ext cx="1975104"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Rectangle 195">
                <a:extLst>
                  <a:ext uri="{FF2B5EF4-FFF2-40B4-BE49-F238E27FC236}">
                    <a16:creationId xmlns:a16="http://schemas.microsoft.com/office/drawing/2014/main" id="{5902BFD3-14A9-4C7E-ACF1-F2CB527B695E}"/>
                  </a:ext>
                </a:extLst>
              </p:cNvPr>
              <p:cNvSpPr/>
              <p:nvPr/>
            </p:nvSpPr>
            <p:spPr>
              <a:xfrm>
                <a:off x="5486400" y="2587752"/>
                <a:ext cx="1965960" cy="548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cxnSp>
          <p:nvCxnSpPr>
            <p:cNvPr id="205" name="Straight Connector 204">
              <a:extLst>
                <a:ext uri="{FF2B5EF4-FFF2-40B4-BE49-F238E27FC236}">
                  <a16:creationId xmlns:a16="http://schemas.microsoft.com/office/drawing/2014/main" id="{ECEC607E-5006-4B90-8BCC-1B1C9011816B}"/>
                </a:ext>
              </a:extLst>
            </p:cNvPr>
            <p:cNvCxnSpPr>
              <a:cxnSpLocks/>
            </p:cNvCxnSpPr>
            <p:nvPr/>
          </p:nvCxnSpPr>
          <p:spPr>
            <a:xfrm>
              <a:off x="6685723" y="2176272"/>
              <a:ext cx="0" cy="3886200"/>
            </a:xfrm>
            <a:prstGeom prst="line">
              <a:avLst/>
            </a:prstGeom>
            <a:ln w="25400" cap="rnd">
              <a:solidFill>
                <a:srgbClr val="EF7A4E"/>
              </a:solidFill>
              <a:prstDash val="sysDot"/>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4B6436A-DFF5-43DF-A94F-8757A25C16BE}"/>
                </a:ext>
              </a:extLst>
            </p:cNvPr>
            <p:cNvCxnSpPr>
              <a:cxnSpLocks/>
            </p:cNvCxnSpPr>
            <p:nvPr/>
          </p:nvCxnSpPr>
          <p:spPr>
            <a:xfrm>
              <a:off x="4684415" y="2176272"/>
              <a:ext cx="0" cy="3886200"/>
            </a:xfrm>
            <a:prstGeom prst="line">
              <a:avLst/>
            </a:prstGeom>
            <a:ln w="25400" cap="rnd">
              <a:solidFill>
                <a:srgbClr val="E1DAA0"/>
              </a:solidFill>
              <a:prstDash val="sysDot"/>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96E301F-3510-43A8-AE4F-CD8DE6E922A1}"/>
                </a:ext>
              </a:extLst>
            </p:cNvPr>
            <p:cNvCxnSpPr/>
            <p:nvPr/>
          </p:nvCxnSpPr>
          <p:spPr>
            <a:xfrm>
              <a:off x="914400" y="22585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69452DDA-711D-4442-AFFC-099AF06258FA}"/>
                </a:ext>
              </a:extLst>
            </p:cNvPr>
            <p:cNvCxnSpPr/>
            <p:nvPr/>
          </p:nvCxnSpPr>
          <p:spPr>
            <a:xfrm>
              <a:off x="914400" y="23500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DAF01BC1-AE7D-4EA6-803D-39F3E23A6180}"/>
                </a:ext>
              </a:extLst>
            </p:cNvPr>
            <p:cNvCxnSpPr/>
            <p:nvPr/>
          </p:nvCxnSpPr>
          <p:spPr>
            <a:xfrm>
              <a:off x="914400" y="24414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E235623-C85B-4A97-9496-CCD866F0E391}"/>
                </a:ext>
              </a:extLst>
            </p:cNvPr>
            <p:cNvCxnSpPr/>
            <p:nvPr/>
          </p:nvCxnSpPr>
          <p:spPr>
            <a:xfrm>
              <a:off x="914400" y="25328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9FFF9359-85AC-420A-9E0A-417047858FC4}"/>
                </a:ext>
              </a:extLst>
            </p:cNvPr>
            <p:cNvCxnSpPr/>
            <p:nvPr/>
          </p:nvCxnSpPr>
          <p:spPr>
            <a:xfrm>
              <a:off x="914400" y="26243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60D933B0-F796-4E9A-9222-4F53EDF058E7}"/>
                </a:ext>
              </a:extLst>
            </p:cNvPr>
            <p:cNvCxnSpPr/>
            <p:nvPr/>
          </p:nvCxnSpPr>
          <p:spPr>
            <a:xfrm>
              <a:off x="914400" y="27157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52903B64-4327-434B-9A6A-26CFDDD6A7C0}"/>
                </a:ext>
              </a:extLst>
            </p:cNvPr>
            <p:cNvCxnSpPr/>
            <p:nvPr/>
          </p:nvCxnSpPr>
          <p:spPr>
            <a:xfrm>
              <a:off x="914400" y="28072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4DBAC9AA-74D8-4698-9B1C-170026D01750}"/>
                </a:ext>
              </a:extLst>
            </p:cNvPr>
            <p:cNvCxnSpPr/>
            <p:nvPr/>
          </p:nvCxnSpPr>
          <p:spPr>
            <a:xfrm>
              <a:off x="914400" y="28986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1F485AA-FE45-4CF2-AAE6-15CC2B584904}"/>
                </a:ext>
              </a:extLst>
            </p:cNvPr>
            <p:cNvCxnSpPr/>
            <p:nvPr/>
          </p:nvCxnSpPr>
          <p:spPr>
            <a:xfrm>
              <a:off x="914400" y="29900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A01C26FF-A0D8-459F-9E04-E69D4EDCF959}"/>
                </a:ext>
              </a:extLst>
            </p:cNvPr>
            <p:cNvCxnSpPr/>
            <p:nvPr/>
          </p:nvCxnSpPr>
          <p:spPr>
            <a:xfrm>
              <a:off x="914400" y="30815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E8ED5D4-4C56-4EAF-B892-26F34660F98C}"/>
                </a:ext>
              </a:extLst>
            </p:cNvPr>
            <p:cNvCxnSpPr/>
            <p:nvPr/>
          </p:nvCxnSpPr>
          <p:spPr>
            <a:xfrm>
              <a:off x="914400" y="31729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A7D3E41B-8059-4283-BABE-B16FFCEE8C0C}"/>
                </a:ext>
              </a:extLst>
            </p:cNvPr>
            <p:cNvCxnSpPr/>
            <p:nvPr/>
          </p:nvCxnSpPr>
          <p:spPr>
            <a:xfrm>
              <a:off x="914400" y="32644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E2BD9EFD-9F94-4F0E-886D-6EDC0965A794}"/>
                </a:ext>
              </a:extLst>
            </p:cNvPr>
            <p:cNvCxnSpPr/>
            <p:nvPr/>
          </p:nvCxnSpPr>
          <p:spPr>
            <a:xfrm>
              <a:off x="914400" y="33558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589FA4E-7CBA-490B-A235-46C71A6A6A56}"/>
                </a:ext>
              </a:extLst>
            </p:cNvPr>
            <p:cNvCxnSpPr/>
            <p:nvPr/>
          </p:nvCxnSpPr>
          <p:spPr>
            <a:xfrm>
              <a:off x="914400" y="34472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213F0336-CFC0-4371-BEC1-C430680871B2}"/>
                </a:ext>
              </a:extLst>
            </p:cNvPr>
            <p:cNvCxnSpPr/>
            <p:nvPr/>
          </p:nvCxnSpPr>
          <p:spPr>
            <a:xfrm>
              <a:off x="914400" y="35387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3F0149D0-201E-486A-AEFB-68B84D450D56}"/>
                </a:ext>
              </a:extLst>
            </p:cNvPr>
            <p:cNvCxnSpPr/>
            <p:nvPr/>
          </p:nvCxnSpPr>
          <p:spPr>
            <a:xfrm>
              <a:off x="914400" y="36301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E081DF6F-0166-4436-B2F6-3A15249E5E90}"/>
                </a:ext>
              </a:extLst>
            </p:cNvPr>
            <p:cNvCxnSpPr/>
            <p:nvPr/>
          </p:nvCxnSpPr>
          <p:spPr>
            <a:xfrm>
              <a:off x="914400" y="37216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E732890-CEF5-49F1-8139-09B80DE4EAB4}"/>
                </a:ext>
              </a:extLst>
            </p:cNvPr>
            <p:cNvCxnSpPr/>
            <p:nvPr/>
          </p:nvCxnSpPr>
          <p:spPr>
            <a:xfrm>
              <a:off x="914400" y="38130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9AB731C-1A5F-4653-90F9-431D5EBB9AAE}"/>
                </a:ext>
              </a:extLst>
            </p:cNvPr>
            <p:cNvCxnSpPr/>
            <p:nvPr/>
          </p:nvCxnSpPr>
          <p:spPr>
            <a:xfrm>
              <a:off x="914400" y="39044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6C7358CD-1E02-4B60-BA2B-E211FD6647F0}"/>
                </a:ext>
              </a:extLst>
            </p:cNvPr>
            <p:cNvCxnSpPr/>
            <p:nvPr/>
          </p:nvCxnSpPr>
          <p:spPr>
            <a:xfrm>
              <a:off x="914400" y="39959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1408365A-F3E3-43EA-800F-052975A3CDD1}"/>
                </a:ext>
              </a:extLst>
            </p:cNvPr>
            <p:cNvCxnSpPr/>
            <p:nvPr/>
          </p:nvCxnSpPr>
          <p:spPr>
            <a:xfrm>
              <a:off x="914400" y="40873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79CEF441-C2B6-4D47-9A74-1C802DC43B5B}"/>
                </a:ext>
              </a:extLst>
            </p:cNvPr>
            <p:cNvCxnSpPr/>
            <p:nvPr/>
          </p:nvCxnSpPr>
          <p:spPr>
            <a:xfrm>
              <a:off x="914400" y="41788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897FB022-E174-407E-86F0-8969B37061BD}"/>
                </a:ext>
              </a:extLst>
            </p:cNvPr>
            <p:cNvCxnSpPr/>
            <p:nvPr/>
          </p:nvCxnSpPr>
          <p:spPr>
            <a:xfrm>
              <a:off x="914400" y="42702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E5C0DFD-CB48-4F38-9B89-518116B1423D}"/>
                </a:ext>
              </a:extLst>
            </p:cNvPr>
            <p:cNvCxnSpPr/>
            <p:nvPr/>
          </p:nvCxnSpPr>
          <p:spPr>
            <a:xfrm>
              <a:off x="914400" y="43616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247B6CFD-073A-4B93-92DC-4086C48F47D2}"/>
                </a:ext>
              </a:extLst>
            </p:cNvPr>
            <p:cNvCxnSpPr/>
            <p:nvPr/>
          </p:nvCxnSpPr>
          <p:spPr>
            <a:xfrm>
              <a:off x="914400" y="44531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C8453FE7-09D2-4EDA-8811-2A64B3E861AF}"/>
                </a:ext>
              </a:extLst>
            </p:cNvPr>
            <p:cNvCxnSpPr/>
            <p:nvPr/>
          </p:nvCxnSpPr>
          <p:spPr>
            <a:xfrm>
              <a:off x="914400" y="45445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E012980E-C3FA-4251-A6F1-AF7EA989ECC1}"/>
                </a:ext>
              </a:extLst>
            </p:cNvPr>
            <p:cNvCxnSpPr/>
            <p:nvPr/>
          </p:nvCxnSpPr>
          <p:spPr>
            <a:xfrm>
              <a:off x="914400" y="46360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0FB2AED0-07FF-4329-9F44-603E78DF634B}"/>
                </a:ext>
              </a:extLst>
            </p:cNvPr>
            <p:cNvCxnSpPr/>
            <p:nvPr/>
          </p:nvCxnSpPr>
          <p:spPr>
            <a:xfrm>
              <a:off x="914400" y="47274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8BEE3161-7CFD-491D-BA77-F7146BCF9C09}"/>
                </a:ext>
              </a:extLst>
            </p:cNvPr>
            <p:cNvCxnSpPr/>
            <p:nvPr/>
          </p:nvCxnSpPr>
          <p:spPr>
            <a:xfrm>
              <a:off x="914400" y="48188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92C1A51C-FDEC-4E08-9842-C70617BC2CBD}"/>
                </a:ext>
              </a:extLst>
            </p:cNvPr>
            <p:cNvCxnSpPr/>
            <p:nvPr/>
          </p:nvCxnSpPr>
          <p:spPr>
            <a:xfrm>
              <a:off x="914400" y="49103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A833D493-F7B2-4137-A896-565428F7CA03}"/>
                </a:ext>
              </a:extLst>
            </p:cNvPr>
            <p:cNvCxnSpPr/>
            <p:nvPr/>
          </p:nvCxnSpPr>
          <p:spPr>
            <a:xfrm>
              <a:off x="914400" y="50017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58A63257-6E86-41BE-B27A-BB4CE819FF17}"/>
                </a:ext>
              </a:extLst>
            </p:cNvPr>
            <p:cNvCxnSpPr/>
            <p:nvPr/>
          </p:nvCxnSpPr>
          <p:spPr>
            <a:xfrm>
              <a:off x="914400" y="50932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F2131985-6CCD-4288-8E6B-4D9596148969}"/>
                </a:ext>
              </a:extLst>
            </p:cNvPr>
            <p:cNvCxnSpPr/>
            <p:nvPr/>
          </p:nvCxnSpPr>
          <p:spPr>
            <a:xfrm>
              <a:off x="914400" y="51846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2236CEE-D0EF-4BC9-9FA8-F82959C2FD6C}"/>
                </a:ext>
              </a:extLst>
            </p:cNvPr>
            <p:cNvCxnSpPr/>
            <p:nvPr/>
          </p:nvCxnSpPr>
          <p:spPr>
            <a:xfrm>
              <a:off x="914400" y="52760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87232EC8-2232-431B-90CB-41B6EC25B05F}"/>
                </a:ext>
              </a:extLst>
            </p:cNvPr>
            <p:cNvCxnSpPr/>
            <p:nvPr/>
          </p:nvCxnSpPr>
          <p:spPr>
            <a:xfrm>
              <a:off x="914400" y="53675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840C3C97-7B53-42A5-BD91-FA06A10AC49B}"/>
                </a:ext>
              </a:extLst>
            </p:cNvPr>
            <p:cNvCxnSpPr/>
            <p:nvPr/>
          </p:nvCxnSpPr>
          <p:spPr>
            <a:xfrm>
              <a:off x="914400" y="54589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C675F4A8-317B-433B-859D-8038BB23DC73}"/>
                </a:ext>
              </a:extLst>
            </p:cNvPr>
            <p:cNvCxnSpPr/>
            <p:nvPr/>
          </p:nvCxnSpPr>
          <p:spPr>
            <a:xfrm>
              <a:off x="914400" y="55504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DD0D4A5-1164-4AC8-9B3B-729E9E709DD8}"/>
                </a:ext>
              </a:extLst>
            </p:cNvPr>
            <p:cNvCxnSpPr/>
            <p:nvPr/>
          </p:nvCxnSpPr>
          <p:spPr>
            <a:xfrm>
              <a:off x="914400" y="564184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7E7A82BD-1B82-4506-9486-2350F68C24E7}"/>
                </a:ext>
              </a:extLst>
            </p:cNvPr>
            <p:cNvCxnSpPr/>
            <p:nvPr/>
          </p:nvCxnSpPr>
          <p:spPr>
            <a:xfrm>
              <a:off x="914400" y="573328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56151AA5-5069-4B00-96F5-25AD7F4C63AB}"/>
                </a:ext>
              </a:extLst>
            </p:cNvPr>
            <p:cNvCxnSpPr/>
            <p:nvPr/>
          </p:nvCxnSpPr>
          <p:spPr>
            <a:xfrm>
              <a:off x="914400" y="582472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93C1E803-48E0-44D9-B376-88C2DE5808E1}"/>
                </a:ext>
              </a:extLst>
            </p:cNvPr>
            <p:cNvCxnSpPr/>
            <p:nvPr/>
          </p:nvCxnSpPr>
          <p:spPr>
            <a:xfrm>
              <a:off x="914400" y="591616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7622357B-7589-4936-A494-00AD4D2E8CD5}"/>
                </a:ext>
              </a:extLst>
            </p:cNvPr>
            <p:cNvCxnSpPr/>
            <p:nvPr/>
          </p:nvCxnSpPr>
          <p:spPr>
            <a:xfrm>
              <a:off x="914400" y="6007608"/>
              <a:ext cx="731520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8D6B341F-1805-4CB3-99C2-1DF54499E8EE}"/>
                </a:ext>
              </a:extLst>
            </p:cNvPr>
            <p:cNvCxnSpPr/>
            <p:nvPr/>
          </p:nvCxnSpPr>
          <p:spPr>
            <a:xfrm>
              <a:off x="914400" y="6099048"/>
              <a:ext cx="7315200" cy="0"/>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AFC1210C-0202-4D8E-A015-80FADAEEC1BB}"/>
                </a:ext>
              </a:extLst>
            </p:cNvPr>
            <p:cNvCxnSpPr/>
            <p:nvPr/>
          </p:nvCxnSpPr>
          <p:spPr>
            <a:xfrm>
              <a:off x="914400" y="2167128"/>
              <a:ext cx="7315200" cy="0"/>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2E862CFA-E203-4610-94B8-4690CDC01B85}"/>
                </a:ext>
              </a:extLst>
            </p:cNvPr>
            <p:cNvGrpSpPr/>
            <p:nvPr/>
          </p:nvGrpSpPr>
          <p:grpSpPr>
            <a:xfrm>
              <a:off x="8961120" y="4114800"/>
              <a:ext cx="574264" cy="271869"/>
              <a:chOff x="8961120" y="4041646"/>
              <a:chExt cx="574264" cy="271869"/>
            </a:xfrm>
          </p:grpSpPr>
          <p:sp>
            <p:nvSpPr>
              <p:cNvPr id="296" name="TextBox 295">
                <a:extLst>
                  <a:ext uri="{FF2B5EF4-FFF2-40B4-BE49-F238E27FC236}">
                    <a16:creationId xmlns:a16="http://schemas.microsoft.com/office/drawing/2014/main" id="{AEB6539A-9C90-4512-9C75-FCAD8A393D58}"/>
                  </a:ext>
                </a:extLst>
              </p:cNvPr>
              <p:cNvSpPr txBox="1"/>
              <p:nvPr/>
            </p:nvSpPr>
            <p:spPr>
              <a:xfrm>
                <a:off x="9052560" y="4041646"/>
                <a:ext cx="48282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object 85">
                <a:extLst>
                  <a:ext uri="{FF2B5EF4-FFF2-40B4-BE49-F238E27FC236}">
                    <a16:creationId xmlns:a16="http://schemas.microsoft.com/office/drawing/2014/main" id="{54C6CF0E-0069-4B60-94BF-6B51C30A8DEC}"/>
                  </a:ext>
                </a:extLst>
              </p:cNvPr>
              <p:cNvSpPr/>
              <p:nvPr/>
            </p:nvSpPr>
            <p:spPr>
              <a:xfrm>
                <a:off x="8961120" y="4113474"/>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65F2519A-377C-43E3-8456-6DF685309583}"/>
                </a:ext>
              </a:extLst>
            </p:cNvPr>
            <p:cNvGrpSpPr/>
            <p:nvPr/>
          </p:nvGrpSpPr>
          <p:grpSpPr>
            <a:xfrm>
              <a:off x="9692640" y="4114800"/>
              <a:ext cx="802340" cy="271869"/>
              <a:chOff x="9875520" y="4044781"/>
              <a:chExt cx="802340" cy="271869"/>
            </a:xfrm>
          </p:grpSpPr>
          <p:sp>
            <p:nvSpPr>
              <p:cNvPr id="298" name="TextBox 297">
                <a:extLst>
                  <a:ext uri="{FF2B5EF4-FFF2-40B4-BE49-F238E27FC236}">
                    <a16:creationId xmlns:a16="http://schemas.microsoft.com/office/drawing/2014/main" id="{CC76BBB2-A9E8-445F-9CD9-5F90FCD9D144}"/>
                  </a:ext>
                </a:extLst>
              </p:cNvPr>
              <p:cNvSpPr txBox="1"/>
              <p:nvPr/>
            </p:nvSpPr>
            <p:spPr>
              <a:xfrm>
                <a:off x="9966960" y="4044781"/>
                <a:ext cx="71090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object 85">
                <a:extLst>
                  <a:ext uri="{FF2B5EF4-FFF2-40B4-BE49-F238E27FC236}">
                    <a16:creationId xmlns:a16="http://schemas.microsoft.com/office/drawing/2014/main" id="{C95D71B6-9DDD-434D-95E8-466AB2A02025}"/>
                  </a:ext>
                </a:extLst>
              </p:cNvPr>
              <p:cNvSpPr/>
              <p:nvPr/>
            </p:nvSpPr>
            <p:spPr>
              <a:xfrm>
                <a:off x="9875520" y="4113474"/>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68785530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UN women infographic on violence against women in Covid-19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DFDB7F62-5E27-4067-A1F4-C508130ABB85}"/>
              </a:ext>
            </a:extLst>
          </p:cNvPr>
          <p:cNvGrpSpPr/>
          <p:nvPr/>
        </p:nvGrpSpPr>
        <p:grpSpPr>
          <a:xfrm>
            <a:off x="457199" y="1828800"/>
            <a:ext cx="11688319" cy="4879777"/>
            <a:chOff x="457199" y="1828800"/>
            <a:chExt cx="11688319" cy="4879777"/>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114300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COVID-19 and ending violence against women and girls. Rapid Response Brief by UN Women, 2020 (https://www.unwomen.org/-/media/headquarters/attachments/sections/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library/publications/2020/issue-brief-covid-19-and-ending-violence-against-women-and-girls-en.pdf?la=</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en&amp;vs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=5006, accessed 4 June 2020). </a:t>
              </a:r>
            </a:p>
          </p:txBody>
        </p:sp>
        <p:sp>
          <p:nvSpPr>
            <p:cNvPr id="57" name="object 63">
              <a:extLst>
                <a:ext uri="{FF2B5EF4-FFF2-40B4-BE49-F238E27FC236}">
                  <a16:creationId xmlns:a16="http://schemas.microsoft.com/office/drawing/2014/main" id="{17D338B0-31D1-4A0A-A03D-2FDF4A408B02}"/>
                </a:ext>
              </a:extLst>
            </p:cNvPr>
            <p:cNvSpPr/>
            <p:nvPr/>
          </p:nvSpPr>
          <p:spPr>
            <a:xfrm>
              <a:off x="548640" y="1828800"/>
              <a:ext cx="11521440" cy="4389120"/>
            </a:xfrm>
            <a:custGeom>
              <a:avLst/>
              <a:gdLst/>
              <a:ahLst/>
              <a:cxnLst/>
              <a:rect l="l" t="t" r="r" b="b"/>
              <a:pathLst>
                <a:path w="3134995" h="4154804">
                  <a:moveTo>
                    <a:pt x="3134525" y="0"/>
                  </a:moveTo>
                  <a:lnTo>
                    <a:pt x="0" y="0"/>
                  </a:lnTo>
                  <a:lnTo>
                    <a:pt x="0" y="4154284"/>
                  </a:lnTo>
                  <a:lnTo>
                    <a:pt x="3134525" y="4154284"/>
                  </a:lnTo>
                  <a:lnTo>
                    <a:pt x="3134525" y="0"/>
                  </a:lnTo>
                  <a:close/>
                </a:path>
              </a:pathLst>
            </a:custGeom>
            <a:solidFill>
              <a:srgbClr val="EDF0F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14">
              <a:extLst>
                <a:ext uri="{FF2B5EF4-FFF2-40B4-BE49-F238E27FC236}">
                  <a16:creationId xmlns:a16="http://schemas.microsoft.com/office/drawing/2014/main" id="{0E6B0E36-2EE1-4E4E-AB12-5806DB33FFF9}"/>
                </a:ext>
              </a:extLst>
            </p:cNvPr>
            <p:cNvSpPr/>
            <p:nvPr/>
          </p:nvSpPr>
          <p:spPr>
            <a:xfrm>
              <a:off x="5989320" y="4164206"/>
              <a:ext cx="5989320" cy="0"/>
            </a:xfrm>
            <a:custGeom>
              <a:avLst/>
              <a:gdLst/>
              <a:ahLst/>
              <a:cxnLst/>
              <a:rect l="l" t="t" r="r" b="b"/>
              <a:pathLst>
                <a:path w="2844800">
                  <a:moveTo>
                    <a:pt x="0" y="0"/>
                  </a:moveTo>
                  <a:lnTo>
                    <a:pt x="2844571" y="0"/>
                  </a:lnTo>
                </a:path>
              </a:pathLst>
            </a:custGeom>
            <a:ln w="3175">
              <a:solidFill>
                <a:srgbClr val="FF885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15">
              <a:extLst>
                <a:ext uri="{FF2B5EF4-FFF2-40B4-BE49-F238E27FC236}">
                  <a16:creationId xmlns:a16="http://schemas.microsoft.com/office/drawing/2014/main" id="{CE4D2E59-76E9-4583-8E5D-C2FAB9FC28DD}"/>
                </a:ext>
              </a:extLst>
            </p:cNvPr>
            <p:cNvSpPr/>
            <p:nvPr/>
          </p:nvSpPr>
          <p:spPr>
            <a:xfrm>
              <a:off x="5989320" y="3224387"/>
              <a:ext cx="5989320" cy="0"/>
            </a:xfrm>
            <a:custGeom>
              <a:avLst/>
              <a:gdLst/>
              <a:ahLst/>
              <a:cxnLst/>
              <a:rect l="l" t="t" r="r" b="b"/>
              <a:pathLst>
                <a:path w="2844800">
                  <a:moveTo>
                    <a:pt x="0" y="0"/>
                  </a:moveTo>
                  <a:lnTo>
                    <a:pt x="2844571" y="0"/>
                  </a:lnTo>
                </a:path>
              </a:pathLst>
            </a:custGeom>
            <a:ln w="3175">
              <a:solidFill>
                <a:srgbClr val="FF885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16">
              <a:extLst>
                <a:ext uri="{FF2B5EF4-FFF2-40B4-BE49-F238E27FC236}">
                  <a16:creationId xmlns:a16="http://schemas.microsoft.com/office/drawing/2014/main" id="{07AD9C58-56F5-4D67-9918-8142F7C3F4E3}"/>
                </a:ext>
              </a:extLst>
            </p:cNvPr>
            <p:cNvSpPr txBox="1"/>
            <p:nvPr/>
          </p:nvSpPr>
          <p:spPr>
            <a:xfrm>
              <a:off x="5943600" y="1830646"/>
              <a:ext cx="6104506" cy="353943"/>
            </a:xfrm>
            <a:prstGeom prst="rect">
              <a:avLst/>
            </a:prstGeom>
          </p:spPr>
          <p:txBody>
            <a:bodyPr vert="horz" wrap="square" lIns="45720" tIns="45720" rIns="4572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100" b="1" i="0" u="none" strike="noStrike" kern="1200" cap="none" spc="-40" normalizeH="0" baseline="0" noProof="0">
                  <a:ln>
                    <a:noFill/>
                  </a:ln>
                  <a:solidFill>
                    <a:srgbClr val="009BDA"/>
                  </a:solidFill>
                  <a:effectLst/>
                  <a:uLnTx/>
                  <a:uFillTx/>
                  <a:latin typeface="Arial" panose="020B0604020202020204"/>
                  <a:ea typeface="+mn-ea"/>
                  <a:cs typeface="Calibri"/>
                </a:rPr>
                <a:t>As stay-at-home orders expand to contain the spread of the virus, women with violent partners increasingly find themselves isolated from the people and resources that can help them.</a:t>
              </a:r>
              <a:endParaRPr kumimoji="0" sz="1100" b="0" i="0" u="none" strike="noStrike" kern="1200" cap="none" spc="-40" normalizeH="0" baseline="0" noProof="0">
                <a:ln>
                  <a:noFill/>
                </a:ln>
                <a:solidFill>
                  <a:prstClr val="black"/>
                </a:solidFill>
                <a:effectLst/>
                <a:uLnTx/>
                <a:uFillTx/>
                <a:latin typeface="Arial" panose="020B0604020202020204"/>
                <a:ea typeface="+mn-ea"/>
                <a:cs typeface="Calibri"/>
              </a:endParaRPr>
            </a:p>
          </p:txBody>
        </p:sp>
        <p:sp>
          <p:nvSpPr>
            <p:cNvPr id="93" name="object 17">
              <a:extLst>
                <a:ext uri="{FF2B5EF4-FFF2-40B4-BE49-F238E27FC236}">
                  <a16:creationId xmlns:a16="http://schemas.microsoft.com/office/drawing/2014/main" id="{1429B7BD-B4AE-4049-ABB7-731875B8CEDB}"/>
                </a:ext>
              </a:extLst>
            </p:cNvPr>
            <p:cNvSpPr txBox="1"/>
            <p:nvPr/>
          </p:nvSpPr>
          <p:spPr>
            <a:xfrm>
              <a:off x="5943600" y="3315226"/>
              <a:ext cx="2929247" cy="782907"/>
            </a:xfrm>
            <a:prstGeom prst="rect">
              <a:avLst/>
            </a:prstGeom>
          </p:spPr>
          <p:txBody>
            <a:bodyPr vert="horz" wrap="square" lIns="45720" tIns="13335" rIns="4572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100" b="1" i="0" u="none" strike="noStrike" kern="1200" cap="none" spc="-40" normalizeH="0" baseline="0" noProof="0">
                  <a:ln>
                    <a:noFill/>
                  </a:ln>
                  <a:solidFill>
                    <a:srgbClr val="009BDA"/>
                  </a:solidFill>
                  <a:effectLst/>
                  <a:uLnTx/>
                  <a:uFillTx/>
                  <a:latin typeface="Arial" panose="020B0604020202020204"/>
                  <a:ea typeface="+mn-ea"/>
                  <a:cs typeface="Calibri"/>
                </a:rPr>
                <a:t>The surge in COVID-19 cases is straining</a:t>
              </a:r>
              <a:r>
                <a:rPr kumimoji="0" lang="fr-CH" sz="1100" b="1" i="0" u="none" strike="noStrike" kern="1200" cap="none" spc="-40" normalizeH="0" baseline="0" noProof="0">
                  <a:ln>
                    <a:noFill/>
                  </a:ln>
                  <a:solidFill>
                    <a:srgbClr val="009BDA"/>
                  </a:solidFill>
                  <a:effectLst/>
                  <a:uLnTx/>
                  <a:uFillTx/>
                  <a:latin typeface="Arial" panose="020B0604020202020204"/>
                  <a:ea typeface="+mn-ea"/>
                  <a:cs typeface="Calibri"/>
                </a:rPr>
                <a:t> </a:t>
              </a:r>
              <a:r>
                <a:rPr kumimoji="0" sz="1100" b="1" i="0" u="none" strike="noStrike" kern="1200" cap="none" spc="-40" normalizeH="0" baseline="0" noProof="0">
                  <a:ln>
                    <a:noFill/>
                  </a:ln>
                  <a:solidFill>
                    <a:srgbClr val="009BDA"/>
                  </a:solidFill>
                  <a:effectLst/>
                  <a:uLnTx/>
                  <a:uFillTx/>
                  <a:latin typeface="Arial" panose="020B0604020202020204"/>
                  <a:ea typeface="+mn-ea"/>
                  <a:cs typeface="Calibri"/>
                </a:rPr>
                <a:t>even the most advanced and best- resourced health systems to the breaking point, including those at the front line in violence response.</a:t>
              </a:r>
            </a:p>
          </p:txBody>
        </p:sp>
        <p:sp>
          <p:nvSpPr>
            <p:cNvPr id="95" name="object 18">
              <a:extLst>
                <a:ext uri="{FF2B5EF4-FFF2-40B4-BE49-F238E27FC236}">
                  <a16:creationId xmlns:a16="http://schemas.microsoft.com/office/drawing/2014/main" id="{BCF2A947-4FA5-43FF-8D60-93CD53C697C2}"/>
                </a:ext>
              </a:extLst>
            </p:cNvPr>
            <p:cNvSpPr txBox="1"/>
            <p:nvPr/>
          </p:nvSpPr>
          <p:spPr>
            <a:xfrm>
              <a:off x="5943600" y="4242770"/>
              <a:ext cx="3275286" cy="167354"/>
            </a:xfrm>
            <a:prstGeom prst="rect">
              <a:avLst/>
            </a:prstGeom>
          </p:spPr>
          <p:txBody>
            <a:bodyPr vert="horz" wrap="square" lIns="45720" tIns="13335" rIns="45720" bIns="0" rtlCol="0">
              <a:spAutoFit/>
            </a:bodyPr>
            <a:lstStyle>
              <a:defPPr>
                <a:defRPr lang="LID4096"/>
              </a:defPPr>
              <a:lvl1pPr marL="12700" marR="5080" lvl="0" indent="0" fontAlgn="auto">
                <a:lnSpc>
                  <a:spcPct val="100000"/>
                </a:lnSpc>
                <a:spcBef>
                  <a:spcPts val="105"/>
                </a:spcBef>
                <a:spcAft>
                  <a:spcPts val="0"/>
                </a:spcAft>
                <a:buClrTx/>
                <a:buSzTx/>
                <a:buFontTx/>
                <a:buNone/>
                <a:tabLst/>
                <a:defRPr kumimoji="0" sz="1100" b="1" i="0" u="none" strike="noStrike" cap="none" normalizeH="0">
                  <a:ln>
                    <a:noFill/>
                  </a:ln>
                  <a:solidFill>
                    <a:srgbClr val="009BDA"/>
                  </a:solidFill>
                  <a:effectLst/>
                  <a:uLnTx/>
                  <a:uFillTx/>
                  <a:cs typeface="Calibri"/>
                </a:defRPr>
              </a:lvl1pPr>
            </a:lstStyle>
            <a:p>
              <a:pPr marL="12700" marR="5080" lvl="0" indent="0" algn="l" defTabSz="914400" rtl="0" eaLnBrk="1" fontAlgn="auto" latinLnBrk="0" hangingPunct="1">
                <a:lnSpc>
                  <a:spcPts val="1200"/>
                </a:lnSpc>
                <a:spcBef>
                  <a:spcPts val="105"/>
                </a:spcBef>
                <a:spcAft>
                  <a:spcPts val="0"/>
                </a:spcAft>
                <a:buClrTx/>
                <a:buSzTx/>
                <a:buFontTx/>
                <a:buNone/>
                <a:tabLst/>
                <a:defRPr/>
              </a:pPr>
              <a:r>
                <a:rPr kumimoji="0" sz="1100" b="1" i="0" u="none" strike="noStrike" kern="1200" cap="none" spc="-40" normalizeH="0" baseline="0" noProof="0">
                  <a:ln>
                    <a:noFill/>
                  </a:ln>
                  <a:solidFill>
                    <a:srgbClr val="009BDA"/>
                  </a:solidFill>
                  <a:effectLst/>
                  <a:uLnTx/>
                  <a:uFillTx/>
                  <a:latin typeface="Arial" panose="020B0604020202020204"/>
                  <a:ea typeface="+mn-ea"/>
                  <a:cs typeface="Calibri"/>
                </a:rPr>
                <a:t>National responses to COVID-19 must include:</a:t>
              </a:r>
            </a:p>
          </p:txBody>
        </p:sp>
        <p:sp>
          <p:nvSpPr>
            <p:cNvPr id="97" name="object 19">
              <a:extLst>
                <a:ext uri="{FF2B5EF4-FFF2-40B4-BE49-F238E27FC236}">
                  <a16:creationId xmlns:a16="http://schemas.microsoft.com/office/drawing/2014/main" id="{FC19BC76-C258-416A-B59A-25530DAA7F7A}"/>
                </a:ext>
              </a:extLst>
            </p:cNvPr>
            <p:cNvSpPr txBox="1"/>
            <p:nvPr/>
          </p:nvSpPr>
          <p:spPr>
            <a:xfrm>
              <a:off x="9782482" y="3330147"/>
              <a:ext cx="2217024" cy="655948"/>
            </a:xfrm>
            <a:prstGeom prst="rect">
              <a:avLst/>
            </a:prstGeom>
          </p:spPr>
          <p:txBody>
            <a:bodyPr vert="horz" wrap="square" lIns="0" tIns="14604" rIns="0" bIns="0" rtlCol="0">
              <a:spAutoFit/>
            </a:bodyPr>
            <a:lstStyle/>
            <a:p>
              <a:pPr marL="0" marR="100330" lvl="0" indent="0" algn="l" defTabSz="914400" rtl="0" eaLnBrk="1" fontAlgn="auto" latinLnBrk="0" hangingPunct="1">
                <a:lnSpc>
                  <a:spcPts val="1000"/>
                </a:lnSpc>
                <a:spcBef>
                  <a:spcPts val="114"/>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Domestic violence shelters are reaching capacity, or unable to take new victims due to lockdown and social distancing measures. In other cases, they are being</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re-purposed to serve as</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health centers.</a:t>
              </a:r>
            </a:p>
          </p:txBody>
        </p:sp>
        <p:sp>
          <p:nvSpPr>
            <p:cNvPr id="99" name="object 20">
              <a:extLst>
                <a:ext uri="{FF2B5EF4-FFF2-40B4-BE49-F238E27FC236}">
                  <a16:creationId xmlns:a16="http://schemas.microsoft.com/office/drawing/2014/main" id="{9B4A417A-3914-495D-9DAE-D1B6C3AE6163}"/>
                </a:ext>
              </a:extLst>
            </p:cNvPr>
            <p:cNvSpPr txBox="1"/>
            <p:nvPr/>
          </p:nvSpPr>
          <p:spPr>
            <a:xfrm>
              <a:off x="5975796" y="4983480"/>
              <a:ext cx="2022373" cy="1194557"/>
            </a:xfrm>
            <a:prstGeom prst="rect">
              <a:avLst/>
            </a:prstGeom>
          </p:spPr>
          <p:txBody>
            <a:bodyPr vert="horz" wrap="square" lIns="45720" tIns="14604" rIns="45720" bIns="0" rtlCol="0">
              <a:spAutoFit/>
            </a:bodyPr>
            <a:lstStyle/>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1" i="0" u="none" strike="noStrike" kern="1200" cap="none" spc="-20" normalizeH="0" baseline="0" noProof="0">
                  <a:ln>
                    <a:noFill/>
                  </a:ln>
                  <a:solidFill>
                    <a:prstClr val="black"/>
                  </a:solidFill>
                  <a:effectLst/>
                  <a:uLnTx/>
                  <a:uFillTx/>
                  <a:latin typeface="Arial" panose="020B0604020202020204"/>
                  <a:ea typeface="+mn-ea"/>
                  <a:cs typeface="Calibri"/>
                </a:rPr>
                <a:t>Services to address violence against women and girls</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 including  increased resources to support shelters, hotlines and online counselling.</a:t>
              </a:r>
            </a:p>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These essential services</a:t>
              </a:r>
            </a:p>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should be expanded and adapted to the crisis</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context to ensure survivors’</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access to support.</a:t>
              </a:r>
            </a:p>
          </p:txBody>
        </p:sp>
        <p:sp>
          <p:nvSpPr>
            <p:cNvPr id="101" name="object 21">
              <a:extLst>
                <a:ext uri="{FF2B5EF4-FFF2-40B4-BE49-F238E27FC236}">
                  <a16:creationId xmlns:a16="http://schemas.microsoft.com/office/drawing/2014/main" id="{F125017E-E244-47B9-92AE-037F4C0D025B}"/>
                </a:ext>
              </a:extLst>
            </p:cNvPr>
            <p:cNvSpPr txBox="1"/>
            <p:nvPr/>
          </p:nvSpPr>
          <p:spPr>
            <a:xfrm>
              <a:off x="5989320" y="2426404"/>
              <a:ext cx="1828800" cy="568104"/>
            </a:xfrm>
            <a:prstGeom prst="rect">
              <a:avLst/>
            </a:prstGeom>
          </p:spPr>
          <p:txBody>
            <a:bodyPr vert="horz" wrap="square" lIns="0" tIns="54610" rIns="0" bIns="0" rtlCol="0">
              <a:spAutoFit/>
            </a:bodyPr>
            <a:lstStyle/>
            <a:p>
              <a:pPr marL="0" marR="100330" lvl="0" indent="0" algn="l" defTabSz="914400" rtl="0" eaLnBrk="1" fontAlgn="auto" latinLnBrk="0" hangingPunct="1">
                <a:lnSpc>
                  <a:spcPts val="1000"/>
                </a:lnSpc>
                <a:spcBef>
                  <a:spcPts val="300"/>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were intentionally killed in 2017. The majority</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of these killings were committed by an</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intimate partner or family member of the victim.</a:t>
              </a:r>
            </a:p>
          </p:txBody>
        </p:sp>
        <p:sp>
          <p:nvSpPr>
            <p:cNvPr id="103" name="object 22">
              <a:extLst>
                <a:ext uri="{FF2B5EF4-FFF2-40B4-BE49-F238E27FC236}">
                  <a16:creationId xmlns:a16="http://schemas.microsoft.com/office/drawing/2014/main" id="{328D2D62-11AB-419C-AA61-2E468DD79148}"/>
                </a:ext>
              </a:extLst>
            </p:cNvPr>
            <p:cNvSpPr txBox="1"/>
            <p:nvPr/>
          </p:nvSpPr>
          <p:spPr>
            <a:xfrm>
              <a:off x="7863840" y="2267712"/>
              <a:ext cx="1828800" cy="403187"/>
            </a:xfrm>
            <a:prstGeom prst="rect">
              <a:avLst/>
            </a:prstGeom>
          </p:spPr>
          <p:txBody>
            <a:bodyPr vert="horz" wrap="square" lIns="45720" tIns="18288" rIns="45720" bIns="0" rtlCol="0">
              <a:spAutoFit/>
            </a:bodyPr>
            <a:lstStyle/>
            <a:p>
              <a:pPr marL="0" marR="100330" lvl="0" indent="0" algn="l" defTabSz="914400" rtl="0" eaLnBrk="1" fontAlgn="auto" latinLnBrk="0" hangingPunct="1">
                <a:lnSpc>
                  <a:spcPts val="1000"/>
                </a:lnSpc>
                <a:spcBef>
                  <a:spcPts val="2400"/>
                </a:spcBef>
                <a:spcAft>
                  <a:spcPts val="240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Violence against women and girls is pervasive but at the same time widely under-reported. Less</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than</a:t>
              </a:r>
            </a:p>
          </p:txBody>
        </p:sp>
        <p:sp>
          <p:nvSpPr>
            <p:cNvPr id="105" name="object 23">
              <a:extLst>
                <a:ext uri="{FF2B5EF4-FFF2-40B4-BE49-F238E27FC236}">
                  <a16:creationId xmlns:a16="http://schemas.microsoft.com/office/drawing/2014/main" id="{843A4496-0698-409B-897B-3DCCF966CB3F}"/>
                </a:ext>
              </a:extLst>
            </p:cNvPr>
            <p:cNvSpPr txBox="1"/>
            <p:nvPr/>
          </p:nvSpPr>
          <p:spPr>
            <a:xfrm>
              <a:off x="9738359" y="2265391"/>
              <a:ext cx="2377440" cy="271227"/>
            </a:xfrm>
            <a:prstGeom prst="rect">
              <a:avLst/>
            </a:prstGeom>
          </p:spPr>
          <p:txBody>
            <a:bodyPr vert="horz" wrap="square" lIns="0" tIns="14604" rIns="0" bIns="0" rtlCol="0">
              <a:spAutoFit/>
            </a:bodyPr>
            <a:lstStyle/>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The global cost of violence against women had previously been estimated at approximately</a:t>
              </a:r>
            </a:p>
          </p:txBody>
        </p:sp>
        <p:sp>
          <p:nvSpPr>
            <p:cNvPr id="107" name="object 24">
              <a:extLst>
                <a:ext uri="{FF2B5EF4-FFF2-40B4-BE49-F238E27FC236}">
                  <a16:creationId xmlns:a16="http://schemas.microsoft.com/office/drawing/2014/main" id="{3D7B5B2D-C2DB-4F9D-87B8-915C34C7872F}"/>
                </a:ext>
              </a:extLst>
            </p:cNvPr>
            <p:cNvSpPr txBox="1"/>
            <p:nvPr/>
          </p:nvSpPr>
          <p:spPr>
            <a:xfrm>
              <a:off x="9692639" y="4983480"/>
              <a:ext cx="2329391" cy="655948"/>
            </a:xfrm>
            <a:prstGeom prst="rect">
              <a:avLst/>
            </a:prstGeom>
          </p:spPr>
          <p:txBody>
            <a:bodyPr vert="horz" wrap="square" lIns="45720" tIns="14604" rIns="0" bIns="0" rtlCol="0">
              <a:spAutoFit/>
            </a:bodyPr>
            <a:lstStyle>
              <a:defPPr>
                <a:defRPr lang="LID4096"/>
              </a:defPPr>
              <a:lvl1pPr marR="100330" lvl="0" indent="0" fontAlgn="auto">
                <a:lnSpc>
                  <a:spcPts val="1000"/>
                </a:lnSpc>
                <a:spcBef>
                  <a:spcPts val="114"/>
                </a:spcBef>
                <a:spcAft>
                  <a:spcPts val="0"/>
                </a:spcAft>
                <a:buClrTx/>
                <a:buSzTx/>
                <a:buFontTx/>
                <a:buNone/>
                <a:tabLst/>
                <a:defRPr sz="900" spc="-20">
                  <a:solidFill>
                    <a:prstClr val="black"/>
                  </a:solidFill>
                  <a:cs typeface="Calibri"/>
                </a:defRPr>
              </a:lvl1pPr>
            </a:lstStyle>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1" i="0" u="none" strike="noStrike" kern="1200" cap="none" spc="-20" normalizeH="0" baseline="0" noProof="0">
                  <a:ln>
                    <a:noFill/>
                  </a:ln>
                  <a:solidFill>
                    <a:prstClr val="black"/>
                  </a:solidFill>
                  <a:effectLst/>
                  <a:uLnTx/>
                  <a:uFillTx/>
                  <a:latin typeface="Arial" panose="020B0604020202020204"/>
                  <a:ea typeface="+mn-ea"/>
                  <a:cs typeface="Calibri"/>
                </a:rPr>
                <a:t>Psychosocial suppor</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t for</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women and girls affected by the outbreak, gender-based violence survivors, frontline health workers and other frontline social support staff must be prioritized.</a:t>
              </a:r>
            </a:p>
          </p:txBody>
        </p:sp>
        <p:sp>
          <p:nvSpPr>
            <p:cNvPr id="111" name="object 27">
              <a:extLst>
                <a:ext uri="{FF2B5EF4-FFF2-40B4-BE49-F238E27FC236}">
                  <a16:creationId xmlns:a16="http://schemas.microsoft.com/office/drawing/2014/main" id="{A5F60525-C7FE-46A1-B6DC-1284148462F7}"/>
                </a:ext>
              </a:extLst>
            </p:cNvPr>
            <p:cNvSpPr/>
            <p:nvPr/>
          </p:nvSpPr>
          <p:spPr>
            <a:xfrm>
              <a:off x="11830253" y="4235502"/>
              <a:ext cx="0" cy="1372235"/>
            </a:xfrm>
            <a:custGeom>
              <a:avLst/>
              <a:gdLst/>
              <a:ahLst/>
              <a:cxnLst/>
              <a:rect l="l" t="t" r="r" b="b"/>
              <a:pathLst>
                <a:path h="1372234">
                  <a:moveTo>
                    <a:pt x="0" y="0"/>
                  </a:moveTo>
                  <a:lnTo>
                    <a:pt x="0" y="0"/>
                  </a:lnTo>
                </a:path>
                <a:path h="1372234">
                  <a:moveTo>
                    <a:pt x="0" y="1372184"/>
                  </a:moveTo>
                  <a:lnTo>
                    <a:pt x="0" y="137218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28">
              <a:extLst>
                <a:ext uri="{FF2B5EF4-FFF2-40B4-BE49-F238E27FC236}">
                  <a16:creationId xmlns:a16="http://schemas.microsoft.com/office/drawing/2014/main" id="{72FFE115-7F9F-4C9B-966A-3E9447FEFB8F}"/>
                </a:ext>
              </a:extLst>
            </p:cNvPr>
            <p:cNvSpPr/>
            <p:nvPr/>
          </p:nvSpPr>
          <p:spPr>
            <a:xfrm>
              <a:off x="9652296" y="2267712"/>
              <a:ext cx="0" cy="822960"/>
            </a:xfrm>
            <a:custGeom>
              <a:avLst/>
              <a:gdLst/>
              <a:ahLst/>
              <a:cxnLst/>
              <a:rect l="l" t="t" r="r" b="b"/>
              <a:pathLst>
                <a:path h="829309">
                  <a:moveTo>
                    <a:pt x="0" y="0"/>
                  </a:moveTo>
                  <a:lnTo>
                    <a:pt x="0" y="828865"/>
                  </a:lnTo>
                </a:path>
              </a:pathLst>
            </a:custGeom>
            <a:ln w="6350" cap="rnd">
              <a:solidFill>
                <a:srgbClr val="000000"/>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29">
              <a:extLst>
                <a:ext uri="{FF2B5EF4-FFF2-40B4-BE49-F238E27FC236}">
                  <a16:creationId xmlns:a16="http://schemas.microsoft.com/office/drawing/2014/main" id="{86D5DFA8-070B-45BD-B17E-1B3ACE207DEA}"/>
                </a:ext>
              </a:extLst>
            </p:cNvPr>
            <p:cNvSpPr/>
            <p:nvPr/>
          </p:nvSpPr>
          <p:spPr>
            <a:xfrm>
              <a:off x="10243688" y="2345431"/>
              <a:ext cx="0" cy="841375"/>
            </a:xfrm>
            <a:custGeom>
              <a:avLst/>
              <a:gdLst/>
              <a:ahLst/>
              <a:cxnLst/>
              <a:rect l="l" t="t" r="r" b="b"/>
              <a:pathLst>
                <a:path h="841375">
                  <a:moveTo>
                    <a:pt x="0" y="0"/>
                  </a:moveTo>
                  <a:lnTo>
                    <a:pt x="0" y="0"/>
                  </a:lnTo>
                </a:path>
                <a:path h="841375">
                  <a:moveTo>
                    <a:pt x="0" y="841362"/>
                  </a:moveTo>
                  <a:lnTo>
                    <a:pt x="0" y="841362"/>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31">
              <a:extLst>
                <a:ext uri="{FF2B5EF4-FFF2-40B4-BE49-F238E27FC236}">
                  <a16:creationId xmlns:a16="http://schemas.microsoft.com/office/drawing/2014/main" id="{8E693E47-C6AC-4CEF-BAE6-FD8DA7878DB2}"/>
                </a:ext>
              </a:extLst>
            </p:cNvPr>
            <p:cNvSpPr/>
            <p:nvPr/>
          </p:nvSpPr>
          <p:spPr>
            <a:xfrm>
              <a:off x="11742717" y="4226011"/>
              <a:ext cx="0" cy="1372235"/>
            </a:xfrm>
            <a:custGeom>
              <a:avLst/>
              <a:gdLst/>
              <a:ahLst/>
              <a:cxnLst/>
              <a:rect l="l" t="t" r="r" b="b"/>
              <a:pathLst>
                <a:path h="1372234">
                  <a:moveTo>
                    <a:pt x="0" y="0"/>
                  </a:moveTo>
                  <a:lnTo>
                    <a:pt x="0" y="0"/>
                  </a:lnTo>
                </a:path>
                <a:path h="1372234">
                  <a:moveTo>
                    <a:pt x="0" y="1372184"/>
                  </a:moveTo>
                  <a:lnTo>
                    <a:pt x="0" y="1372184"/>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32">
              <a:extLst>
                <a:ext uri="{FF2B5EF4-FFF2-40B4-BE49-F238E27FC236}">
                  <a16:creationId xmlns:a16="http://schemas.microsoft.com/office/drawing/2014/main" id="{990E1D1B-4CBE-4B13-AE4F-B2103EFA5A03}"/>
                </a:ext>
              </a:extLst>
            </p:cNvPr>
            <p:cNvSpPr/>
            <p:nvPr/>
          </p:nvSpPr>
          <p:spPr>
            <a:xfrm>
              <a:off x="7836944" y="2265391"/>
              <a:ext cx="0" cy="822960"/>
            </a:xfrm>
            <a:custGeom>
              <a:avLst/>
              <a:gdLst/>
              <a:ahLst/>
              <a:cxnLst/>
              <a:rect l="l" t="t" r="r" b="b"/>
              <a:pathLst>
                <a:path h="829309">
                  <a:moveTo>
                    <a:pt x="0" y="0"/>
                  </a:moveTo>
                  <a:lnTo>
                    <a:pt x="0" y="828865"/>
                  </a:lnTo>
                </a:path>
              </a:pathLst>
            </a:custGeom>
            <a:ln w="6350" cap="rnd">
              <a:solidFill>
                <a:srgbClr val="000000"/>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33">
              <a:extLst>
                <a:ext uri="{FF2B5EF4-FFF2-40B4-BE49-F238E27FC236}">
                  <a16:creationId xmlns:a16="http://schemas.microsoft.com/office/drawing/2014/main" id="{51005EFB-2114-4CF1-BAE8-5E79667841B9}"/>
                </a:ext>
              </a:extLst>
            </p:cNvPr>
            <p:cNvSpPr/>
            <p:nvPr/>
          </p:nvSpPr>
          <p:spPr>
            <a:xfrm>
              <a:off x="8001000" y="2345431"/>
              <a:ext cx="0" cy="3657600"/>
            </a:xfrm>
            <a:custGeom>
              <a:avLst/>
              <a:gdLst/>
              <a:ahLst/>
              <a:cxnLst/>
              <a:rect l="l" t="t" r="r" b="b"/>
              <a:pathLst>
                <a:path h="841375">
                  <a:moveTo>
                    <a:pt x="0" y="0"/>
                  </a:moveTo>
                  <a:lnTo>
                    <a:pt x="0" y="0"/>
                  </a:lnTo>
                </a:path>
                <a:path h="841375">
                  <a:moveTo>
                    <a:pt x="0" y="841362"/>
                  </a:moveTo>
                  <a:lnTo>
                    <a:pt x="0" y="841362"/>
                  </a:lnTo>
                </a:path>
              </a:pathLst>
            </a:custGeom>
            <a:ln w="317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34">
              <a:extLst>
                <a:ext uri="{FF2B5EF4-FFF2-40B4-BE49-F238E27FC236}">
                  <a16:creationId xmlns:a16="http://schemas.microsoft.com/office/drawing/2014/main" id="{FB357D9B-B57B-4BBC-AC4C-31780130F2D3}"/>
                </a:ext>
              </a:extLst>
            </p:cNvPr>
            <p:cNvSpPr/>
            <p:nvPr/>
          </p:nvSpPr>
          <p:spPr>
            <a:xfrm>
              <a:off x="6634339" y="4516262"/>
              <a:ext cx="429259" cy="170815"/>
            </a:xfrm>
            <a:custGeom>
              <a:avLst/>
              <a:gdLst/>
              <a:ahLst/>
              <a:cxnLst/>
              <a:rect l="l" t="t" r="r" b="b"/>
              <a:pathLst>
                <a:path w="429260" h="170815">
                  <a:moveTo>
                    <a:pt x="214579" y="0"/>
                  </a:moveTo>
                  <a:lnTo>
                    <a:pt x="157532" y="4835"/>
                  </a:lnTo>
                  <a:lnTo>
                    <a:pt x="106273" y="18206"/>
                  </a:lnTo>
                  <a:lnTo>
                    <a:pt x="62845" y="38411"/>
                  </a:lnTo>
                  <a:lnTo>
                    <a:pt x="29294" y="63746"/>
                  </a:lnTo>
                  <a:lnTo>
                    <a:pt x="0" y="122999"/>
                  </a:lnTo>
                  <a:lnTo>
                    <a:pt x="0" y="141401"/>
                  </a:lnTo>
                  <a:lnTo>
                    <a:pt x="2507" y="152814"/>
                  </a:lnTo>
                  <a:lnTo>
                    <a:pt x="9347" y="162136"/>
                  </a:lnTo>
                  <a:lnTo>
                    <a:pt x="19491" y="168421"/>
                  </a:lnTo>
                  <a:lnTo>
                    <a:pt x="31915" y="170726"/>
                  </a:lnTo>
                  <a:lnTo>
                    <a:pt x="65519" y="170726"/>
                  </a:lnTo>
                  <a:lnTo>
                    <a:pt x="77942" y="168421"/>
                  </a:lnTo>
                  <a:lnTo>
                    <a:pt x="88087" y="162136"/>
                  </a:lnTo>
                  <a:lnTo>
                    <a:pt x="94926" y="152814"/>
                  </a:lnTo>
                  <a:lnTo>
                    <a:pt x="97434" y="141401"/>
                  </a:lnTo>
                  <a:lnTo>
                    <a:pt x="106710" y="114748"/>
                  </a:lnTo>
                  <a:lnTo>
                    <a:pt x="131827" y="92454"/>
                  </a:lnTo>
                  <a:lnTo>
                    <a:pt x="169034" y="77149"/>
                  </a:lnTo>
                  <a:lnTo>
                    <a:pt x="214579" y="71462"/>
                  </a:lnTo>
                  <a:lnTo>
                    <a:pt x="260118" y="77149"/>
                  </a:lnTo>
                  <a:lnTo>
                    <a:pt x="297326" y="92454"/>
                  </a:lnTo>
                  <a:lnTo>
                    <a:pt x="322446" y="114748"/>
                  </a:lnTo>
                  <a:lnTo>
                    <a:pt x="331724" y="141401"/>
                  </a:lnTo>
                  <a:lnTo>
                    <a:pt x="334231" y="152814"/>
                  </a:lnTo>
                  <a:lnTo>
                    <a:pt x="341071" y="162136"/>
                  </a:lnTo>
                  <a:lnTo>
                    <a:pt x="351215" y="168421"/>
                  </a:lnTo>
                  <a:lnTo>
                    <a:pt x="363639" y="170726"/>
                  </a:lnTo>
                  <a:lnTo>
                    <a:pt x="397243" y="170726"/>
                  </a:lnTo>
                  <a:lnTo>
                    <a:pt x="409664" y="168421"/>
                  </a:lnTo>
                  <a:lnTo>
                    <a:pt x="419804" y="162136"/>
                  </a:lnTo>
                  <a:lnTo>
                    <a:pt x="426639" y="152814"/>
                  </a:lnTo>
                  <a:lnTo>
                    <a:pt x="429145" y="141401"/>
                  </a:lnTo>
                  <a:lnTo>
                    <a:pt x="429145" y="122999"/>
                  </a:lnTo>
                  <a:lnTo>
                    <a:pt x="399854" y="63746"/>
                  </a:lnTo>
                  <a:lnTo>
                    <a:pt x="366306" y="38411"/>
                  </a:lnTo>
                  <a:lnTo>
                    <a:pt x="322881" y="18206"/>
                  </a:lnTo>
                  <a:lnTo>
                    <a:pt x="271624" y="4835"/>
                  </a:lnTo>
                  <a:lnTo>
                    <a:pt x="214579"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35">
              <a:extLst>
                <a:ext uri="{FF2B5EF4-FFF2-40B4-BE49-F238E27FC236}">
                  <a16:creationId xmlns:a16="http://schemas.microsoft.com/office/drawing/2014/main" id="{0DD95B10-C6E8-4B12-83D8-0EA158E0410C}"/>
                </a:ext>
              </a:extLst>
            </p:cNvPr>
            <p:cNvSpPr/>
            <p:nvPr/>
          </p:nvSpPr>
          <p:spPr>
            <a:xfrm>
              <a:off x="6680216" y="4667915"/>
              <a:ext cx="339090" cy="217170"/>
            </a:xfrm>
            <a:custGeom>
              <a:avLst/>
              <a:gdLst/>
              <a:ahLst/>
              <a:cxnLst/>
              <a:rect l="l" t="t" r="r" b="b"/>
              <a:pathLst>
                <a:path w="339089" h="217170">
                  <a:moveTo>
                    <a:pt x="183883" y="0"/>
                  </a:moveTo>
                  <a:lnTo>
                    <a:pt x="155041" y="0"/>
                  </a:lnTo>
                  <a:lnTo>
                    <a:pt x="111791" y="225"/>
                  </a:lnTo>
                  <a:lnTo>
                    <a:pt x="68023" y="15260"/>
                  </a:lnTo>
                  <a:lnTo>
                    <a:pt x="37185" y="58183"/>
                  </a:lnTo>
                  <a:lnTo>
                    <a:pt x="14790" y="103806"/>
                  </a:lnTo>
                  <a:lnTo>
                    <a:pt x="2876" y="141626"/>
                  </a:lnTo>
                  <a:lnTo>
                    <a:pt x="0" y="167947"/>
                  </a:lnTo>
                  <a:lnTo>
                    <a:pt x="594" y="181156"/>
                  </a:lnTo>
                  <a:lnTo>
                    <a:pt x="19272" y="215439"/>
                  </a:lnTo>
                  <a:lnTo>
                    <a:pt x="115778" y="216703"/>
                  </a:lnTo>
                  <a:lnTo>
                    <a:pt x="244541" y="216645"/>
                  </a:lnTo>
                  <a:lnTo>
                    <a:pt x="304645" y="216181"/>
                  </a:lnTo>
                  <a:lnTo>
                    <a:pt x="336162" y="194192"/>
                  </a:lnTo>
                  <a:lnTo>
                    <a:pt x="336452" y="192452"/>
                  </a:lnTo>
                  <a:lnTo>
                    <a:pt x="168840" y="192452"/>
                  </a:lnTo>
                  <a:lnTo>
                    <a:pt x="140831" y="186223"/>
                  </a:lnTo>
                  <a:lnTo>
                    <a:pt x="118051" y="170276"/>
                  </a:lnTo>
                  <a:lnTo>
                    <a:pt x="102840" y="147030"/>
                  </a:lnTo>
                  <a:lnTo>
                    <a:pt x="97542" y="118906"/>
                  </a:lnTo>
                  <a:lnTo>
                    <a:pt x="103391" y="91180"/>
                  </a:lnTo>
                  <a:lnTo>
                    <a:pt x="118676" y="68832"/>
                  </a:lnTo>
                  <a:lnTo>
                    <a:pt x="141374" y="53782"/>
                  </a:lnTo>
                  <a:lnTo>
                    <a:pt x="169462" y="47951"/>
                  </a:lnTo>
                  <a:lnTo>
                    <a:pt x="295581" y="47951"/>
                  </a:lnTo>
                  <a:lnTo>
                    <a:pt x="292040" y="42058"/>
                  </a:lnTo>
                  <a:lnTo>
                    <a:pt x="257454" y="7097"/>
                  </a:lnTo>
                  <a:lnTo>
                    <a:pt x="227145" y="225"/>
                  </a:lnTo>
                  <a:lnTo>
                    <a:pt x="183883" y="0"/>
                  </a:lnTo>
                  <a:close/>
                </a:path>
                <a:path w="339089" h="217170">
                  <a:moveTo>
                    <a:pt x="244541" y="216645"/>
                  </a:moveTo>
                  <a:lnTo>
                    <a:pt x="169462" y="216645"/>
                  </a:lnTo>
                  <a:lnTo>
                    <a:pt x="223140" y="216703"/>
                  </a:lnTo>
                  <a:lnTo>
                    <a:pt x="244541" y="216645"/>
                  </a:lnTo>
                  <a:close/>
                </a:path>
                <a:path w="339089" h="217170">
                  <a:moveTo>
                    <a:pt x="295581" y="47951"/>
                  </a:moveTo>
                  <a:lnTo>
                    <a:pt x="169462" y="47951"/>
                  </a:lnTo>
                  <a:lnTo>
                    <a:pt x="197550" y="53782"/>
                  </a:lnTo>
                  <a:lnTo>
                    <a:pt x="220246" y="68832"/>
                  </a:lnTo>
                  <a:lnTo>
                    <a:pt x="235527" y="91180"/>
                  </a:lnTo>
                  <a:lnTo>
                    <a:pt x="241369" y="118906"/>
                  </a:lnTo>
                  <a:lnTo>
                    <a:pt x="236084" y="147030"/>
                  </a:lnTo>
                  <a:lnTo>
                    <a:pt x="220876" y="170276"/>
                  </a:lnTo>
                  <a:lnTo>
                    <a:pt x="198094" y="186223"/>
                  </a:lnTo>
                  <a:lnTo>
                    <a:pt x="170084" y="192452"/>
                  </a:lnTo>
                  <a:lnTo>
                    <a:pt x="336452" y="192452"/>
                  </a:lnTo>
                  <a:lnTo>
                    <a:pt x="338335" y="181156"/>
                  </a:lnTo>
                  <a:lnTo>
                    <a:pt x="338928" y="167947"/>
                  </a:lnTo>
                  <a:lnTo>
                    <a:pt x="338105" y="154719"/>
                  </a:lnTo>
                  <a:lnTo>
                    <a:pt x="328871" y="116177"/>
                  </a:lnTo>
                  <a:lnTo>
                    <a:pt x="310662" y="74738"/>
                  </a:lnTo>
                  <a:lnTo>
                    <a:pt x="301729" y="58183"/>
                  </a:lnTo>
                  <a:lnTo>
                    <a:pt x="295581" y="47951"/>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36">
              <a:extLst>
                <a:ext uri="{FF2B5EF4-FFF2-40B4-BE49-F238E27FC236}">
                  <a16:creationId xmlns:a16="http://schemas.microsoft.com/office/drawing/2014/main" id="{30C2498E-FCC1-4986-92B8-F150A65F5CD4}"/>
                </a:ext>
              </a:extLst>
            </p:cNvPr>
            <p:cNvSpPr/>
            <p:nvPr/>
          </p:nvSpPr>
          <p:spPr>
            <a:xfrm>
              <a:off x="6802388" y="4740276"/>
              <a:ext cx="94576" cy="9538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37">
              <a:extLst>
                <a:ext uri="{FF2B5EF4-FFF2-40B4-BE49-F238E27FC236}">
                  <a16:creationId xmlns:a16="http://schemas.microsoft.com/office/drawing/2014/main" id="{1918B465-B89C-4394-A4A4-9CEB57A52A59}"/>
                </a:ext>
              </a:extLst>
            </p:cNvPr>
            <p:cNvSpPr/>
            <p:nvPr/>
          </p:nvSpPr>
          <p:spPr>
            <a:xfrm>
              <a:off x="9065251" y="3323848"/>
              <a:ext cx="309245" cy="291465"/>
            </a:xfrm>
            <a:custGeom>
              <a:avLst/>
              <a:gdLst/>
              <a:ahLst/>
              <a:cxnLst/>
              <a:rect l="l" t="t" r="r" b="b"/>
              <a:pathLst>
                <a:path w="309245" h="291465">
                  <a:moveTo>
                    <a:pt x="295528" y="0"/>
                  </a:moveTo>
                  <a:lnTo>
                    <a:pt x="54140" y="168960"/>
                  </a:lnTo>
                  <a:lnTo>
                    <a:pt x="115163" y="207568"/>
                  </a:lnTo>
                  <a:lnTo>
                    <a:pt x="0" y="291388"/>
                  </a:lnTo>
                  <a:lnTo>
                    <a:pt x="231495" y="203936"/>
                  </a:lnTo>
                  <a:lnTo>
                    <a:pt x="171386" y="162966"/>
                  </a:lnTo>
                  <a:lnTo>
                    <a:pt x="308673" y="72453"/>
                  </a:lnTo>
                  <a:lnTo>
                    <a:pt x="295528" y="0"/>
                  </a:lnTo>
                  <a:close/>
                </a:path>
              </a:pathLst>
            </a:custGeom>
            <a:solidFill>
              <a:srgbClr val="009BD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38">
              <a:extLst>
                <a:ext uri="{FF2B5EF4-FFF2-40B4-BE49-F238E27FC236}">
                  <a16:creationId xmlns:a16="http://schemas.microsoft.com/office/drawing/2014/main" id="{86228051-E397-4BBD-9B9B-8627FE35B212}"/>
                </a:ext>
              </a:extLst>
            </p:cNvPr>
            <p:cNvSpPr/>
            <p:nvPr/>
          </p:nvSpPr>
          <p:spPr>
            <a:xfrm>
              <a:off x="8973887" y="3735682"/>
              <a:ext cx="491490" cy="84455"/>
            </a:xfrm>
            <a:custGeom>
              <a:avLst/>
              <a:gdLst/>
              <a:ahLst/>
              <a:cxnLst/>
              <a:rect l="l" t="t" r="r" b="b"/>
              <a:pathLst>
                <a:path w="491489" h="84454">
                  <a:moveTo>
                    <a:pt x="468528" y="0"/>
                  </a:moveTo>
                  <a:lnTo>
                    <a:pt x="22872" y="0"/>
                  </a:lnTo>
                  <a:lnTo>
                    <a:pt x="0" y="80022"/>
                  </a:lnTo>
                  <a:lnTo>
                    <a:pt x="2882" y="83832"/>
                  </a:lnTo>
                  <a:lnTo>
                    <a:pt x="484543" y="83832"/>
                  </a:lnTo>
                  <a:lnTo>
                    <a:pt x="488518" y="83832"/>
                  </a:lnTo>
                  <a:lnTo>
                    <a:pt x="491388" y="80022"/>
                  </a:lnTo>
                  <a:lnTo>
                    <a:pt x="468528" y="0"/>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39">
              <a:extLst>
                <a:ext uri="{FF2B5EF4-FFF2-40B4-BE49-F238E27FC236}">
                  <a16:creationId xmlns:a16="http://schemas.microsoft.com/office/drawing/2014/main" id="{72B419E7-4873-43BE-BF83-FFE12BCD8687}"/>
                </a:ext>
              </a:extLst>
            </p:cNvPr>
            <p:cNvSpPr/>
            <p:nvPr/>
          </p:nvSpPr>
          <p:spPr>
            <a:xfrm>
              <a:off x="8999763" y="3646198"/>
              <a:ext cx="440055" cy="359410"/>
            </a:xfrm>
            <a:custGeom>
              <a:avLst/>
              <a:gdLst/>
              <a:ahLst/>
              <a:cxnLst/>
              <a:rect l="l" t="t" r="r" b="b"/>
              <a:pathLst>
                <a:path w="440054" h="359409">
                  <a:moveTo>
                    <a:pt x="219824" y="0"/>
                  </a:moveTo>
                  <a:lnTo>
                    <a:pt x="112039" y="31508"/>
                  </a:lnTo>
                  <a:lnTo>
                    <a:pt x="112039" y="173316"/>
                  </a:lnTo>
                  <a:lnTo>
                    <a:pt x="0" y="173316"/>
                  </a:lnTo>
                  <a:lnTo>
                    <a:pt x="0" y="358952"/>
                  </a:lnTo>
                  <a:lnTo>
                    <a:pt x="439661" y="358952"/>
                  </a:lnTo>
                  <a:lnTo>
                    <a:pt x="439661" y="173316"/>
                  </a:lnTo>
                  <a:lnTo>
                    <a:pt x="327621" y="173316"/>
                  </a:lnTo>
                  <a:lnTo>
                    <a:pt x="327621" y="31508"/>
                  </a:lnTo>
                  <a:lnTo>
                    <a:pt x="219824"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40">
              <a:extLst>
                <a:ext uri="{FF2B5EF4-FFF2-40B4-BE49-F238E27FC236}">
                  <a16:creationId xmlns:a16="http://schemas.microsoft.com/office/drawing/2014/main" id="{1F8FD778-124C-4257-A90E-1799829D574E}"/>
                </a:ext>
              </a:extLst>
            </p:cNvPr>
            <p:cNvSpPr/>
            <p:nvPr/>
          </p:nvSpPr>
          <p:spPr>
            <a:xfrm>
              <a:off x="9327374" y="3855433"/>
              <a:ext cx="73660" cy="73660"/>
            </a:xfrm>
            <a:custGeom>
              <a:avLst/>
              <a:gdLst/>
              <a:ahLst/>
              <a:cxnLst/>
              <a:rect l="l" t="t" r="r" b="b"/>
              <a:pathLst>
                <a:path w="73660" h="73659">
                  <a:moveTo>
                    <a:pt x="73494" y="0"/>
                  </a:moveTo>
                  <a:lnTo>
                    <a:pt x="0" y="0"/>
                  </a:lnTo>
                  <a:lnTo>
                    <a:pt x="0" y="73494"/>
                  </a:lnTo>
                  <a:lnTo>
                    <a:pt x="73494" y="73494"/>
                  </a:lnTo>
                  <a:lnTo>
                    <a:pt x="73494" y="0"/>
                  </a:lnTo>
                  <a:close/>
                </a:path>
              </a:pathLst>
            </a:custGeom>
            <a:solidFill>
              <a:srgbClr val="EDF0F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41">
              <a:extLst>
                <a:ext uri="{FF2B5EF4-FFF2-40B4-BE49-F238E27FC236}">
                  <a16:creationId xmlns:a16="http://schemas.microsoft.com/office/drawing/2014/main" id="{2A26FBA0-F96D-49FD-935E-2B48DE2F4597}"/>
                </a:ext>
              </a:extLst>
            </p:cNvPr>
            <p:cNvSpPr/>
            <p:nvPr/>
          </p:nvSpPr>
          <p:spPr>
            <a:xfrm>
              <a:off x="9152812" y="3855458"/>
              <a:ext cx="128905" cy="149860"/>
            </a:xfrm>
            <a:custGeom>
              <a:avLst/>
              <a:gdLst/>
              <a:ahLst/>
              <a:cxnLst/>
              <a:rect l="l" t="t" r="r" b="b"/>
              <a:pathLst>
                <a:path w="128904" h="149859">
                  <a:moveTo>
                    <a:pt x="128587" y="0"/>
                  </a:moveTo>
                  <a:lnTo>
                    <a:pt x="0" y="0"/>
                  </a:lnTo>
                  <a:lnTo>
                    <a:pt x="0" y="149593"/>
                  </a:lnTo>
                  <a:lnTo>
                    <a:pt x="128587" y="149593"/>
                  </a:lnTo>
                  <a:lnTo>
                    <a:pt x="128587" y="0"/>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42">
              <a:extLst>
                <a:ext uri="{FF2B5EF4-FFF2-40B4-BE49-F238E27FC236}">
                  <a16:creationId xmlns:a16="http://schemas.microsoft.com/office/drawing/2014/main" id="{86E9FEFD-3035-46CF-ACBC-D771C4B99E26}"/>
                </a:ext>
              </a:extLst>
            </p:cNvPr>
            <p:cNvSpPr/>
            <p:nvPr/>
          </p:nvSpPr>
          <p:spPr>
            <a:xfrm>
              <a:off x="9037928" y="3855433"/>
              <a:ext cx="73660" cy="73660"/>
            </a:xfrm>
            <a:custGeom>
              <a:avLst/>
              <a:gdLst/>
              <a:ahLst/>
              <a:cxnLst/>
              <a:rect l="l" t="t" r="r" b="b"/>
              <a:pathLst>
                <a:path w="73660" h="73659">
                  <a:moveTo>
                    <a:pt x="73494" y="0"/>
                  </a:moveTo>
                  <a:lnTo>
                    <a:pt x="0" y="0"/>
                  </a:lnTo>
                  <a:lnTo>
                    <a:pt x="0" y="73494"/>
                  </a:lnTo>
                  <a:lnTo>
                    <a:pt x="73494" y="73494"/>
                  </a:lnTo>
                  <a:lnTo>
                    <a:pt x="73494" y="0"/>
                  </a:lnTo>
                  <a:close/>
                </a:path>
              </a:pathLst>
            </a:custGeom>
            <a:solidFill>
              <a:srgbClr val="EDF0F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43">
              <a:extLst>
                <a:ext uri="{FF2B5EF4-FFF2-40B4-BE49-F238E27FC236}">
                  <a16:creationId xmlns:a16="http://schemas.microsoft.com/office/drawing/2014/main" id="{D608734F-04DC-4CA7-8808-0340A02E034A}"/>
                </a:ext>
              </a:extLst>
            </p:cNvPr>
            <p:cNvSpPr/>
            <p:nvPr/>
          </p:nvSpPr>
          <p:spPr>
            <a:xfrm>
              <a:off x="9093694" y="3581033"/>
              <a:ext cx="252107" cy="110451"/>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44">
              <a:extLst>
                <a:ext uri="{FF2B5EF4-FFF2-40B4-BE49-F238E27FC236}">
                  <a16:creationId xmlns:a16="http://schemas.microsoft.com/office/drawing/2014/main" id="{212BDC27-5F58-4044-B591-6C730A6C7E4A}"/>
                </a:ext>
              </a:extLst>
            </p:cNvPr>
            <p:cNvSpPr/>
            <p:nvPr/>
          </p:nvSpPr>
          <p:spPr>
            <a:xfrm>
              <a:off x="9181642" y="3731029"/>
              <a:ext cx="75895" cy="7589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45">
              <a:extLst>
                <a:ext uri="{FF2B5EF4-FFF2-40B4-BE49-F238E27FC236}">
                  <a16:creationId xmlns:a16="http://schemas.microsoft.com/office/drawing/2014/main" id="{E4EE7AD9-6E78-4886-BC4D-FC453C42D625}"/>
                </a:ext>
              </a:extLst>
            </p:cNvPr>
            <p:cNvSpPr/>
            <p:nvPr/>
          </p:nvSpPr>
          <p:spPr>
            <a:xfrm>
              <a:off x="10632925" y="4666753"/>
              <a:ext cx="88900" cy="96520"/>
            </a:xfrm>
            <a:custGeom>
              <a:avLst/>
              <a:gdLst/>
              <a:ahLst/>
              <a:cxnLst/>
              <a:rect l="l" t="t" r="r" b="b"/>
              <a:pathLst>
                <a:path w="88900" h="96520">
                  <a:moveTo>
                    <a:pt x="2374" y="711"/>
                  </a:moveTo>
                  <a:lnTo>
                    <a:pt x="12" y="0"/>
                  </a:lnTo>
                  <a:lnTo>
                    <a:pt x="2374" y="711"/>
                  </a:lnTo>
                  <a:close/>
                </a:path>
                <a:path w="88900" h="96520">
                  <a:moveTo>
                    <a:pt x="7645" y="2413"/>
                  </a:moveTo>
                  <a:lnTo>
                    <a:pt x="4203" y="1308"/>
                  </a:lnTo>
                  <a:lnTo>
                    <a:pt x="7645" y="2413"/>
                  </a:lnTo>
                  <a:close/>
                </a:path>
                <a:path w="88900" h="96520">
                  <a:moveTo>
                    <a:pt x="11023" y="3657"/>
                  </a:moveTo>
                  <a:lnTo>
                    <a:pt x="7645" y="2413"/>
                  </a:lnTo>
                  <a:lnTo>
                    <a:pt x="11023" y="3657"/>
                  </a:lnTo>
                  <a:close/>
                </a:path>
                <a:path w="88900" h="96520">
                  <a:moveTo>
                    <a:pt x="24193" y="9702"/>
                  </a:moveTo>
                  <a:lnTo>
                    <a:pt x="24066" y="9626"/>
                  </a:lnTo>
                  <a:lnTo>
                    <a:pt x="14681" y="5181"/>
                  </a:lnTo>
                  <a:lnTo>
                    <a:pt x="24193" y="9702"/>
                  </a:lnTo>
                  <a:close/>
                </a:path>
                <a:path w="88900" h="96520">
                  <a:moveTo>
                    <a:pt x="33235" y="14973"/>
                  </a:moveTo>
                  <a:lnTo>
                    <a:pt x="33083" y="14859"/>
                  </a:lnTo>
                  <a:lnTo>
                    <a:pt x="24193" y="9702"/>
                  </a:lnTo>
                  <a:lnTo>
                    <a:pt x="33235" y="14973"/>
                  </a:lnTo>
                  <a:close/>
                </a:path>
                <a:path w="88900" h="96520">
                  <a:moveTo>
                    <a:pt x="61404" y="39611"/>
                  </a:moveTo>
                  <a:lnTo>
                    <a:pt x="59575" y="37553"/>
                  </a:lnTo>
                  <a:lnTo>
                    <a:pt x="61404" y="39624"/>
                  </a:lnTo>
                  <a:close/>
                </a:path>
                <a:path w="88900" h="96520">
                  <a:moveTo>
                    <a:pt x="69405" y="50126"/>
                  </a:moveTo>
                  <a:lnTo>
                    <a:pt x="68859" y="49314"/>
                  </a:lnTo>
                  <a:lnTo>
                    <a:pt x="69405" y="50126"/>
                  </a:lnTo>
                  <a:close/>
                </a:path>
                <a:path w="88900" h="96520">
                  <a:moveTo>
                    <a:pt x="70535" y="51803"/>
                  </a:moveTo>
                  <a:lnTo>
                    <a:pt x="69405" y="50126"/>
                  </a:lnTo>
                  <a:lnTo>
                    <a:pt x="70535" y="51816"/>
                  </a:lnTo>
                  <a:close/>
                </a:path>
                <a:path w="88900" h="96520">
                  <a:moveTo>
                    <a:pt x="76695" y="62217"/>
                  </a:moveTo>
                  <a:lnTo>
                    <a:pt x="75234" y="59524"/>
                  </a:lnTo>
                  <a:lnTo>
                    <a:pt x="76695" y="62217"/>
                  </a:lnTo>
                  <a:close/>
                </a:path>
                <a:path w="88900" h="96520">
                  <a:moveTo>
                    <a:pt x="78054" y="64973"/>
                  </a:moveTo>
                  <a:lnTo>
                    <a:pt x="76708" y="62230"/>
                  </a:lnTo>
                  <a:lnTo>
                    <a:pt x="78054" y="64973"/>
                  </a:lnTo>
                  <a:close/>
                </a:path>
                <a:path w="88900" h="96520">
                  <a:moveTo>
                    <a:pt x="80645" y="70434"/>
                  </a:moveTo>
                  <a:lnTo>
                    <a:pt x="79463" y="67881"/>
                  </a:lnTo>
                  <a:lnTo>
                    <a:pt x="80645" y="70446"/>
                  </a:lnTo>
                  <a:close/>
                </a:path>
                <a:path w="88900" h="96520">
                  <a:moveTo>
                    <a:pt x="81749" y="73025"/>
                  </a:moveTo>
                  <a:lnTo>
                    <a:pt x="80645" y="70446"/>
                  </a:lnTo>
                  <a:lnTo>
                    <a:pt x="81749" y="73037"/>
                  </a:lnTo>
                  <a:close/>
                </a:path>
                <a:path w="88900" h="96520">
                  <a:moveTo>
                    <a:pt x="85585" y="83832"/>
                  </a:moveTo>
                  <a:lnTo>
                    <a:pt x="85077" y="82207"/>
                  </a:lnTo>
                  <a:lnTo>
                    <a:pt x="84366" y="80124"/>
                  </a:lnTo>
                  <a:lnTo>
                    <a:pt x="85585" y="83832"/>
                  </a:lnTo>
                  <a:close/>
                </a:path>
                <a:path w="88900" h="96520">
                  <a:moveTo>
                    <a:pt x="86347" y="86474"/>
                  </a:moveTo>
                  <a:lnTo>
                    <a:pt x="85750" y="84328"/>
                  </a:lnTo>
                  <a:lnTo>
                    <a:pt x="85585" y="83832"/>
                  </a:lnTo>
                  <a:lnTo>
                    <a:pt x="86347" y="86474"/>
                  </a:lnTo>
                  <a:close/>
                </a:path>
                <a:path w="88900" h="96520">
                  <a:moveTo>
                    <a:pt x="88684" y="96100"/>
                  </a:moveTo>
                  <a:lnTo>
                    <a:pt x="88404" y="94742"/>
                  </a:lnTo>
                  <a:lnTo>
                    <a:pt x="88099" y="93395"/>
                  </a:lnTo>
                  <a:lnTo>
                    <a:pt x="88684" y="96100"/>
                  </a:lnTo>
                  <a:close/>
                </a:path>
              </a:pathLst>
            </a:custGeom>
            <a:solidFill>
              <a:srgbClr val="F084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46">
              <a:extLst>
                <a:ext uri="{FF2B5EF4-FFF2-40B4-BE49-F238E27FC236}">
                  <a16:creationId xmlns:a16="http://schemas.microsoft.com/office/drawing/2014/main" id="{40C57E75-09AD-4ADA-B3B7-D44892E66C50}"/>
                </a:ext>
              </a:extLst>
            </p:cNvPr>
            <p:cNvSpPr/>
            <p:nvPr/>
          </p:nvSpPr>
          <p:spPr>
            <a:xfrm>
              <a:off x="10583791" y="4506221"/>
              <a:ext cx="313055" cy="242570"/>
            </a:xfrm>
            <a:custGeom>
              <a:avLst/>
              <a:gdLst/>
              <a:ahLst/>
              <a:cxnLst/>
              <a:rect l="l" t="t" r="r" b="b"/>
              <a:pathLst>
                <a:path w="313054" h="242570">
                  <a:moveTo>
                    <a:pt x="312686" y="240792"/>
                  </a:moveTo>
                  <a:lnTo>
                    <a:pt x="304545" y="240792"/>
                  </a:lnTo>
                  <a:lnTo>
                    <a:pt x="308825" y="241452"/>
                  </a:lnTo>
                  <a:lnTo>
                    <a:pt x="312927" y="242570"/>
                  </a:lnTo>
                  <a:lnTo>
                    <a:pt x="312767" y="242519"/>
                  </a:lnTo>
                  <a:lnTo>
                    <a:pt x="312686" y="240792"/>
                  </a:lnTo>
                  <a:close/>
                </a:path>
                <a:path w="313054" h="242570">
                  <a:moveTo>
                    <a:pt x="264870" y="25158"/>
                  </a:moveTo>
                  <a:lnTo>
                    <a:pt x="199948" y="25158"/>
                  </a:lnTo>
                  <a:lnTo>
                    <a:pt x="203733" y="25450"/>
                  </a:lnTo>
                  <a:lnTo>
                    <a:pt x="207479" y="26098"/>
                  </a:lnTo>
                  <a:lnTo>
                    <a:pt x="228926" y="32264"/>
                  </a:lnTo>
                  <a:lnTo>
                    <a:pt x="255457" y="48709"/>
                  </a:lnTo>
                  <a:lnTo>
                    <a:pt x="278011" y="80496"/>
                  </a:lnTo>
                  <a:lnTo>
                    <a:pt x="287540" y="132676"/>
                  </a:lnTo>
                  <a:lnTo>
                    <a:pt x="287503" y="242508"/>
                  </a:lnTo>
                  <a:lnTo>
                    <a:pt x="291477" y="241439"/>
                  </a:lnTo>
                  <a:lnTo>
                    <a:pt x="295706" y="240792"/>
                  </a:lnTo>
                  <a:lnTo>
                    <a:pt x="312686" y="240792"/>
                  </a:lnTo>
                  <a:lnTo>
                    <a:pt x="312686" y="132676"/>
                  </a:lnTo>
                  <a:lnTo>
                    <a:pt x="300025" y="67656"/>
                  </a:lnTo>
                  <a:lnTo>
                    <a:pt x="270272" y="28308"/>
                  </a:lnTo>
                  <a:lnTo>
                    <a:pt x="264870" y="25158"/>
                  </a:lnTo>
                  <a:close/>
                </a:path>
                <a:path w="313054" h="242570">
                  <a:moveTo>
                    <a:pt x="117817" y="0"/>
                  </a:moveTo>
                  <a:lnTo>
                    <a:pt x="113855" y="0"/>
                  </a:lnTo>
                  <a:lnTo>
                    <a:pt x="109905" y="304"/>
                  </a:lnTo>
                  <a:lnTo>
                    <a:pt x="44655" y="28311"/>
                  </a:lnTo>
                  <a:lnTo>
                    <a:pt x="14918" y="67660"/>
                  </a:lnTo>
                  <a:lnTo>
                    <a:pt x="2263" y="132676"/>
                  </a:lnTo>
                  <a:lnTo>
                    <a:pt x="2260" y="156349"/>
                  </a:lnTo>
                  <a:lnTo>
                    <a:pt x="1498" y="156425"/>
                  </a:lnTo>
                  <a:lnTo>
                    <a:pt x="749" y="156603"/>
                  </a:lnTo>
                  <a:lnTo>
                    <a:pt x="0" y="156692"/>
                  </a:lnTo>
                  <a:lnTo>
                    <a:pt x="4876" y="156121"/>
                  </a:lnTo>
                  <a:lnTo>
                    <a:pt x="9817" y="155790"/>
                  </a:lnTo>
                  <a:lnTo>
                    <a:pt x="27406" y="155790"/>
                  </a:lnTo>
                  <a:lnTo>
                    <a:pt x="27408" y="132676"/>
                  </a:lnTo>
                  <a:lnTo>
                    <a:pt x="36952" y="80480"/>
                  </a:lnTo>
                  <a:lnTo>
                    <a:pt x="59520" y="48698"/>
                  </a:lnTo>
                  <a:lnTo>
                    <a:pt x="107467" y="26098"/>
                  </a:lnTo>
                  <a:lnTo>
                    <a:pt x="114998" y="25158"/>
                  </a:lnTo>
                  <a:lnTo>
                    <a:pt x="264870" y="25158"/>
                  </a:lnTo>
                  <a:lnTo>
                    <a:pt x="235783" y="8206"/>
                  </a:lnTo>
                  <a:lnTo>
                    <a:pt x="208953" y="927"/>
                  </a:lnTo>
                  <a:lnTo>
                    <a:pt x="205041" y="304"/>
                  </a:lnTo>
                  <a:lnTo>
                    <a:pt x="201091" y="12"/>
                  </a:lnTo>
                  <a:lnTo>
                    <a:pt x="117817" y="0"/>
                  </a:lnTo>
                  <a:close/>
                </a:path>
                <a:path w="313054" h="242570">
                  <a:moveTo>
                    <a:pt x="27406" y="155790"/>
                  </a:moveTo>
                  <a:lnTo>
                    <a:pt x="20281" y="155790"/>
                  </a:lnTo>
                  <a:lnTo>
                    <a:pt x="25603" y="156171"/>
                  </a:lnTo>
                  <a:lnTo>
                    <a:pt x="29616" y="156677"/>
                  </a:lnTo>
                  <a:lnTo>
                    <a:pt x="28562" y="156464"/>
                  </a:lnTo>
                  <a:lnTo>
                    <a:pt x="27406" y="156349"/>
                  </a:lnTo>
                  <a:lnTo>
                    <a:pt x="27406" y="15579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47">
              <a:extLst>
                <a:ext uri="{FF2B5EF4-FFF2-40B4-BE49-F238E27FC236}">
                  <a16:creationId xmlns:a16="http://schemas.microsoft.com/office/drawing/2014/main" id="{E2622C18-8E92-4B72-BDFB-7A784093D4C5}"/>
                </a:ext>
              </a:extLst>
            </p:cNvPr>
            <p:cNvSpPr/>
            <p:nvPr/>
          </p:nvSpPr>
          <p:spPr>
            <a:xfrm>
              <a:off x="10683154" y="4694778"/>
              <a:ext cx="6350" cy="6350"/>
            </a:xfrm>
            <a:custGeom>
              <a:avLst/>
              <a:gdLst/>
              <a:ahLst/>
              <a:cxnLst/>
              <a:rect l="l" t="t" r="r" b="b"/>
              <a:pathLst>
                <a:path w="6350" h="6350">
                  <a:moveTo>
                    <a:pt x="0" y="0"/>
                  </a:moveTo>
                  <a:lnTo>
                    <a:pt x="2108" y="1917"/>
                  </a:lnTo>
                  <a:lnTo>
                    <a:pt x="4140" y="3949"/>
                  </a:lnTo>
                  <a:lnTo>
                    <a:pt x="6121" y="6019"/>
                  </a:lnTo>
                  <a:lnTo>
                    <a:pt x="5181" y="5029"/>
                  </a:lnTo>
                  <a:lnTo>
                    <a:pt x="4305" y="3962"/>
                  </a:lnTo>
                  <a:lnTo>
                    <a:pt x="2247" y="1943"/>
                  </a:lnTo>
                  <a:lnTo>
                    <a:pt x="1104" y="1003"/>
                  </a:lnTo>
                  <a:lnTo>
                    <a:pt x="0" y="0"/>
                  </a:lnTo>
                  <a:close/>
                </a:path>
              </a:pathLst>
            </a:custGeom>
            <a:solidFill>
              <a:srgbClr val="F084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48">
              <a:extLst>
                <a:ext uri="{FF2B5EF4-FFF2-40B4-BE49-F238E27FC236}">
                  <a16:creationId xmlns:a16="http://schemas.microsoft.com/office/drawing/2014/main" id="{50F07345-5935-4A8D-A7F4-90CED2CEE61F}"/>
                </a:ext>
              </a:extLst>
            </p:cNvPr>
            <p:cNvSpPr/>
            <p:nvPr/>
          </p:nvSpPr>
          <p:spPr>
            <a:xfrm>
              <a:off x="10575127" y="4662930"/>
              <a:ext cx="116839" cy="40640"/>
            </a:xfrm>
            <a:custGeom>
              <a:avLst/>
              <a:gdLst/>
              <a:ahLst/>
              <a:cxnLst/>
              <a:rect l="l" t="t" r="r" b="b"/>
              <a:pathLst>
                <a:path w="116839" h="40640">
                  <a:moveTo>
                    <a:pt x="4343" y="558"/>
                  </a:moveTo>
                  <a:lnTo>
                    <a:pt x="2717" y="787"/>
                  </a:lnTo>
                  <a:lnTo>
                    <a:pt x="0" y="1333"/>
                  </a:lnTo>
                  <a:lnTo>
                    <a:pt x="2857" y="787"/>
                  </a:lnTo>
                  <a:lnTo>
                    <a:pt x="4343" y="558"/>
                  </a:lnTo>
                  <a:close/>
                </a:path>
                <a:path w="116839" h="40640">
                  <a:moveTo>
                    <a:pt x="8661" y="0"/>
                  </a:moveTo>
                  <a:lnTo>
                    <a:pt x="5740" y="342"/>
                  </a:lnTo>
                  <a:lnTo>
                    <a:pt x="4343" y="558"/>
                  </a:lnTo>
                  <a:lnTo>
                    <a:pt x="8661" y="0"/>
                  </a:lnTo>
                  <a:close/>
                </a:path>
                <a:path w="116839" h="40640">
                  <a:moveTo>
                    <a:pt x="52997" y="2603"/>
                  </a:moveTo>
                  <a:lnTo>
                    <a:pt x="50088" y="1905"/>
                  </a:lnTo>
                  <a:lnTo>
                    <a:pt x="52997" y="2603"/>
                  </a:lnTo>
                  <a:close/>
                </a:path>
                <a:path w="116839" h="40640">
                  <a:moveTo>
                    <a:pt x="116319" y="40182"/>
                  </a:moveTo>
                  <a:lnTo>
                    <a:pt x="115239" y="39014"/>
                  </a:lnTo>
                  <a:lnTo>
                    <a:pt x="114147" y="37871"/>
                  </a:lnTo>
                  <a:lnTo>
                    <a:pt x="116319" y="40182"/>
                  </a:lnTo>
                  <a:close/>
                </a:path>
              </a:pathLst>
            </a:custGeom>
            <a:solidFill>
              <a:srgbClr val="0E2F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49">
              <a:extLst>
                <a:ext uri="{FF2B5EF4-FFF2-40B4-BE49-F238E27FC236}">
                  <a16:creationId xmlns:a16="http://schemas.microsoft.com/office/drawing/2014/main" id="{5E09641E-24B2-401C-92FA-3613888AABBF}"/>
                </a:ext>
              </a:extLst>
            </p:cNvPr>
            <p:cNvSpPr/>
            <p:nvPr/>
          </p:nvSpPr>
          <p:spPr>
            <a:xfrm>
              <a:off x="10698520" y="4711648"/>
              <a:ext cx="21590" cy="44450"/>
            </a:xfrm>
            <a:custGeom>
              <a:avLst/>
              <a:gdLst/>
              <a:ahLst/>
              <a:cxnLst/>
              <a:rect l="l" t="t" r="r" b="b"/>
              <a:pathLst>
                <a:path w="21589" h="44450">
                  <a:moveTo>
                    <a:pt x="762" y="965"/>
                  </a:moveTo>
                  <a:lnTo>
                    <a:pt x="0" y="0"/>
                  </a:lnTo>
                  <a:lnTo>
                    <a:pt x="762" y="977"/>
                  </a:lnTo>
                  <a:close/>
                </a:path>
                <a:path w="21589" h="44450">
                  <a:moveTo>
                    <a:pt x="21386" y="43853"/>
                  </a:moveTo>
                  <a:lnTo>
                    <a:pt x="20751" y="41579"/>
                  </a:lnTo>
                  <a:lnTo>
                    <a:pt x="21386" y="43865"/>
                  </a:lnTo>
                  <a:close/>
                </a:path>
              </a:pathLst>
            </a:custGeom>
            <a:solidFill>
              <a:srgbClr val="F084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0">
              <a:extLst>
                <a:ext uri="{FF2B5EF4-FFF2-40B4-BE49-F238E27FC236}">
                  <a16:creationId xmlns:a16="http://schemas.microsoft.com/office/drawing/2014/main" id="{7DC5AD61-F533-4F80-9A67-D29157C84D71}"/>
                </a:ext>
              </a:extLst>
            </p:cNvPr>
            <p:cNvSpPr/>
            <p:nvPr/>
          </p:nvSpPr>
          <p:spPr>
            <a:xfrm>
              <a:off x="10473193" y="4662010"/>
              <a:ext cx="251460" cy="264795"/>
            </a:xfrm>
            <a:custGeom>
              <a:avLst/>
              <a:gdLst/>
              <a:ahLst/>
              <a:cxnLst/>
              <a:rect l="l" t="t" r="r" b="b"/>
              <a:pathLst>
                <a:path w="251460" h="264795">
                  <a:moveTo>
                    <a:pt x="130886" y="0"/>
                  </a:moveTo>
                  <a:lnTo>
                    <a:pt x="120421" y="0"/>
                  </a:lnTo>
                  <a:lnTo>
                    <a:pt x="104787" y="1676"/>
                  </a:lnTo>
                  <a:lnTo>
                    <a:pt x="61395" y="17663"/>
                  </a:lnTo>
                  <a:lnTo>
                    <a:pt x="29675" y="44667"/>
                  </a:lnTo>
                  <a:lnTo>
                    <a:pt x="8424" y="80780"/>
                  </a:lnTo>
                  <a:lnTo>
                    <a:pt x="279" y="123342"/>
                  </a:lnTo>
                  <a:lnTo>
                    <a:pt x="0" y="128981"/>
                  </a:lnTo>
                  <a:lnTo>
                    <a:pt x="0" y="200367"/>
                  </a:lnTo>
                  <a:lnTo>
                    <a:pt x="3493" y="218347"/>
                  </a:lnTo>
                  <a:lnTo>
                    <a:pt x="13052" y="233235"/>
                  </a:lnTo>
                  <a:lnTo>
                    <a:pt x="27292" y="243666"/>
                  </a:lnTo>
                  <a:lnTo>
                    <a:pt x="44830" y="248272"/>
                  </a:lnTo>
                  <a:lnTo>
                    <a:pt x="50119" y="255604"/>
                  </a:lnTo>
                  <a:lnTo>
                    <a:pt x="57324" y="261021"/>
                  </a:lnTo>
                  <a:lnTo>
                    <a:pt x="66001" y="264026"/>
                  </a:lnTo>
                  <a:lnTo>
                    <a:pt x="75704" y="264121"/>
                  </a:lnTo>
                  <a:lnTo>
                    <a:pt x="82670" y="262130"/>
                  </a:lnTo>
                  <a:lnTo>
                    <a:pt x="100545" y="238264"/>
                  </a:lnTo>
                  <a:lnTo>
                    <a:pt x="99251" y="225537"/>
                  </a:lnTo>
                  <a:lnTo>
                    <a:pt x="93137" y="215009"/>
                  </a:lnTo>
                  <a:lnTo>
                    <a:pt x="83366" y="207841"/>
                  </a:lnTo>
                  <a:lnTo>
                    <a:pt x="71107" y="205193"/>
                  </a:lnTo>
                  <a:lnTo>
                    <a:pt x="62847" y="206369"/>
                  </a:lnTo>
                  <a:lnTo>
                    <a:pt x="55514" y="209672"/>
                  </a:lnTo>
                  <a:lnTo>
                    <a:pt x="49415" y="214768"/>
                  </a:lnTo>
                  <a:lnTo>
                    <a:pt x="44043" y="222885"/>
                  </a:lnTo>
                  <a:lnTo>
                    <a:pt x="36607" y="220147"/>
                  </a:lnTo>
                  <a:lnTo>
                    <a:pt x="30643" y="215168"/>
                  </a:lnTo>
                  <a:lnTo>
                    <a:pt x="26668" y="208452"/>
                  </a:lnTo>
                  <a:lnTo>
                    <a:pt x="25184" y="200367"/>
                  </a:lnTo>
                  <a:lnTo>
                    <a:pt x="25184" y="128981"/>
                  </a:lnTo>
                  <a:lnTo>
                    <a:pt x="32923" y="89103"/>
                  </a:lnTo>
                  <a:lnTo>
                    <a:pt x="54021" y="56238"/>
                  </a:lnTo>
                  <a:lnTo>
                    <a:pt x="85293" y="33751"/>
                  </a:lnTo>
                  <a:lnTo>
                    <a:pt x="123558" y="25006"/>
                  </a:lnTo>
                  <a:lnTo>
                    <a:pt x="143490" y="26619"/>
                  </a:lnTo>
                  <a:lnTo>
                    <a:pt x="180011" y="41136"/>
                  </a:lnTo>
                  <a:lnTo>
                    <a:pt x="208499" y="69094"/>
                  </a:lnTo>
                  <a:lnTo>
                    <a:pt x="223697" y="105309"/>
                  </a:lnTo>
                  <a:lnTo>
                    <a:pt x="225666" y="125260"/>
                  </a:lnTo>
                  <a:lnTo>
                    <a:pt x="225628" y="200799"/>
                  </a:lnTo>
                  <a:lnTo>
                    <a:pt x="224174" y="208415"/>
                  </a:lnTo>
                  <a:lnTo>
                    <a:pt x="220421" y="214901"/>
                  </a:lnTo>
                  <a:lnTo>
                    <a:pt x="214819" y="219803"/>
                  </a:lnTo>
                  <a:lnTo>
                    <a:pt x="207822" y="222669"/>
                  </a:lnTo>
                  <a:lnTo>
                    <a:pt x="206781" y="220789"/>
                  </a:lnTo>
                  <a:lnTo>
                    <a:pt x="201505" y="213751"/>
                  </a:lnTo>
                  <a:lnTo>
                    <a:pt x="194419" y="208548"/>
                  </a:lnTo>
                  <a:lnTo>
                    <a:pt x="185944" y="205642"/>
                  </a:lnTo>
                  <a:lnTo>
                    <a:pt x="176504" y="205498"/>
                  </a:lnTo>
                  <a:lnTo>
                    <a:pt x="167219" y="208496"/>
                  </a:lnTo>
                  <a:lnTo>
                    <a:pt x="159538" y="214250"/>
                  </a:lnTo>
                  <a:lnTo>
                    <a:pt x="154060" y="222131"/>
                  </a:lnTo>
                  <a:lnTo>
                    <a:pt x="151383" y="231508"/>
                  </a:lnTo>
                  <a:lnTo>
                    <a:pt x="150761" y="237261"/>
                  </a:lnTo>
                  <a:lnTo>
                    <a:pt x="151803" y="242697"/>
                  </a:lnTo>
                  <a:lnTo>
                    <a:pt x="180835" y="264464"/>
                  </a:lnTo>
                  <a:lnTo>
                    <a:pt x="189120" y="263275"/>
                  </a:lnTo>
                  <a:lnTo>
                    <a:pt x="196472" y="259938"/>
                  </a:lnTo>
                  <a:lnTo>
                    <a:pt x="202580" y="254804"/>
                  </a:lnTo>
                  <a:lnTo>
                    <a:pt x="207136" y="248221"/>
                  </a:lnTo>
                  <a:lnTo>
                    <a:pt x="224289" y="243332"/>
                  </a:lnTo>
                  <a:lnTo>
                    <a:pt x="238164" y="232852"/>
                  </a:lnTo>
                  <a:lnTo>
                    <a:pt x="247450" y="218094"/>
                  </a:lnTo>
                  <a:lnTo>
                    <a:pt x="250837" y="200367"/>
                  </a:lnTo>
                  <a:lnTo>
                    <a:pt x="250837" y="125120"/>
                  </a:lnTo>
                  <a:lnTo>
                    <a:pt x="242493" y="80403"/>
                  </a:lnTo>
                  <a:lnTo>
                    <a:pt x="221145" y="44348"/>
                  </a:lnTo>
                  <a:lnTo>
                    <a:pt x="183932" y="14438"/>
                  </a:lnTo>
                  <a:lnTo>
                    <a:pt x="141439" y="1054"/>
                  </a:lnTo>
                  <a:lnTo>
                    <a:pt x="136194" y="381"/>
                  </a:lnTo>
                  <a:lnTo>
                    <a:pt x="130886" y="0"/>
                  </a:lnTo>
                  <a:close/>
                </a:path>
              </a:pathLst>
            </a:custGeom>
            <a:solidFill>
              <a:srgbClr val="009BD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1">
              <a:extLst>
                <a:ext uri="{FF2B5EF4-FFF2-40B4-BE49-F238E27FC236}">
                  <a16:creationId xmlns:a16="http://schemas.microsoft.com/office/drawing/2014/main" id="{766FF623-2722-4D23-A600-5A2A707045A6}"/>
                </a:ext>
              </a:extLst>
            </p:cNvPr>
            <p:cNvSpPr/>
            <p:nvPr/>
          </p:nvSpPr>
          <p:spPr>
            <a:xfrm>
              <a:off x="10835376" y="4747026"/>
              <a:ext cx="97027" cy="971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53">
              <a:extLst>
                <a:ext uri="{FF2B5EF4-FFF2-40B4-BE49-F238E27FC236}">
                  <a16:creationId xmlns:a16="http://schemas.microsoft.com/office/drawing/2014/main" id="{4BC613B4-6D6B-42DD-AB02-DF53D7A178D0}"/>
                </a:ext>
              </a:extLst>
            </p:cNvPr>
            <p:cNvSpPr txBox="1"/>
            <p:nvPr/>
          </p:nvSpPr>
          <p:spPr>
            <a:xfrm>
              <a:off x="7863840" y="4983480"/>
              <a:ext cx="1900845" cy="1309973"/>
            </a:xfrm>
            <a:prstGeom prst="rect">
              <a:avLst/>
            </a:prstGeom>
          </p:spPr>
          <p:txBody>
            <a:bodyPr vert="horz" wrap="square" lIns="45720" tIns="14604" rIns="45720" bIns="0" rtlCol="0">
              <a:spAutoFit/>
            </a:bodyPr>
            <a:lstStyle/>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1" i="0" u="none" strike="noStrike" kern="1200" cap="none" spc="-20" normalizeH="0" baseline="0" noProof="0">
                  <a:ln>
                    <a:noFill/>
                  </a:ln>
                  <a:solidFill>
                    <a:prstClr val="black"/>
                  </a:solidFill>
                  <a:effectLst/>
                  <a:uLnTx/>
                  <a:uFillTx/>
                  <a:latin typeface="Arial" panose="020B0604020202020204"/>
                  <a:ea typeface="+mn-ea"/>
                  <a:cs typeface="Calibri"/>
                </a:rPr>
                <a:t>A strong message from law enforcement that impunity will not be tolerated.</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 Police and</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lang="en-US" sz="900" b="0" i="0" u="none" strike="noStrike" kern="1200" cap="none" spc="-20" normalizeH="0" baseline="0" noProof="0">
                  <a:ln>
                    <a:noFill/>
                  </a:ln>
                  <a:solidFill>
                    <a:prstClr val="black"/>
                  </a:solidFill>
                  <a:effectLst/>
                  <a:uLnTx/>
                  <a:uFillTx/>
                  <a:latin typeface="Arial" panose="020B0604020202020204"/>
                  <a:ea typeface="+mn-ea"/>
                  <a:cs typeface="Calibri"/>
                </a:rPr>
                <a:t>Justice actors must ensure that incidents of VAWG are given high priority and care must be taken to address the manifestations of violence emerging in the context of COVID 19.</a:t>
              </a:r>
            </a:p>
            <a:p>
              <a:pPr marL="0" marR="100330" lvl="0" indent="0" algn="l" defTabSz="914400" rtl="0" eaLnBrk="1" fontAlgn="auto" latinLnBrk="0" hangingPunct="1">
                <a:lnSpc>
                  <a:spcPts val="1000"/>
                </a:lnSpc>
                <a:spcBef>
                  <a:spcPts val="114"/>
                </a:spcBef>
                <a:spcAft>
                  <a:spcPts val="0"/>
                </a:spcAft>
                <a:buClrTx/>
                <a:buSzTx/>
                <a:buFontTx/>
                <a:buNone/>
                <a:tabLst/>
                <a:defRPr/>
              </a:pPr>
              <a:endParaRPr kumimoji="0" sz="900" b="0" i="0" u="none" strike="noStrike" kern="1200" cap="none" spc="-20" normalizeH="0" baseline="0" noProof="0">
                <a:ln>
                  <a:noFill/>
                </a:ln>
                <a:solidFill>
                  <a:prstClr val="black"/>
                </a:solidFill>
                <a:effectLst/>
                <a:uLnTx/>
                <a:uFillTx/>
                <a:latin typeface="Arial" panose="020B0604020202020204"/>
                <a:ea typeface="+mn-ea"/>
                <a:cs typeface="Calibri"/>
              </a:endParaRPr>
            </a:p>
          </p:txBody>
        </p:sp>
        <p:sp>
          <p:nvSpPr>
            <p:cNvPr id="167" name="object 56">
              <a:extLst>
                <a:ext uri="{FF2B5EF4-FFF2-40B4-BE49-F238E27FC236}">
                  <a16:creationId xmlns:a16="http://schemas.microsoft.com/office/drawing/2014/main" id="{4D9A8E97-B87C-4620-9A31-54838B8796FC}"/>
                </a:ext>
              </a:extLst>
            </p:cNvPr>
            <p:cNvSpPr/>
            <p:nvPr/>
          </p:nvSpPr>
          <p:spPr>
            <a:xfrm>
              <a:off x="8792850" y="4546957"/>
              <a:ext cx="133350" cy="375285"/>
            </a:xfrm>
            <a:custGeom>
              <a:avLst/>
              <a:gdLst/>
              <a:ahLst/>
              <a:cxnLst/>
              <a:rect l="l" t="t" r="r" b="b"/>
              <a:pathLst>
                <a:path w="133350" h="375284">
                  <a:moveTo>
                    <a:pt x="47028" y="353174"/>
                  </a:moveTo>
                  <a:lnTo>
                    <a:pt x="18453" y="353174"/>
                  </a:lnTo>
                  <a:lnTo>
                    <a:pt x="18453" y="368503"/>
                  </a:lnTo>
                  <a:lnTo>
                    <a:pt x="24841" y="374878"/>
                  </a:lnTo>
                  <a:lnTo>
                    <a:pt x="40640" y="374878"/>
                  </a:lnTo>
                  <a:lnTo>
                    <a:pt x="47028" y="368503"/>
                  </a:lnTo>
                  <a:lnTo>
                    <a:pt x="47028" y="353174"/>
                  </a:lnTo>
                  <a:close/>
                </a:path>
                <a:path w="133350" h="375284">
                  <a:moveTo>
                    <a:pt x="94627" y="353174"/>
                  </a:moveTo>
                  <a:lnTo>
                    <a:pt x="66040" y="353174"/>
                  </a:lnTo>
                  <a:lnTo>
                    <a:pt x="66040" y="368503"/>
                  </a:lnTo>
                  <a:lnTo>
                    <a:pt x="72440" y="374878"/>
                  </a:lnTo>
                  <a:lnTo>
                    <a:pt x="88226" y="374878"/>
                  </a:lnTo>
                  <a:lnTo>
                    <a:pt x="94627" y="368503"/>
                  </a:lnTo>
                  <a:lnTo>
                    <a:pt x="94627" y="353174"/>
                  </a:lnTo>
                  <a:close/>
                </a:path>
                <a:path w="133350" h="375284">
                  <a:moveTo>
                    <a:pt x="81254" y="80860"/>
                  </a:moveTo>
                  <a:lnTo>
                    <a:pt x="33836" y="80873"/>
                  </a:lnTo>
                  <a:lnTo>
                    <a:pt x="529" y="109396"/>
                  </a:lnTo>
                  <a:lnTo>
                    <a:pt x="0" y="114680"/>
                  </a:lnTo>
                  <a:lnTo>
                    <a:pt x="0" y="162026"/>
                  </a:lnTo>
                  <a:lnTo>
                    <a:pt x="675" y="172176"/>
                  </a:lnTo>
                  <a:lnTo>
                    <a:pt x="2725" y="180054"/>
                  </a:lnTo>
                  <a:lnTo>
                    <a:pt x="6188" y="185951"/>
                  </a:lnTo>
                  <a:lnTo>
                    <a:pt x="11099" y="190157"/>
                  </a:lnTo>
                  <a:lnTo>
                    <a:pt x="9447" y="200038"/>
                  </a:lnTo>
                  <a:lnTo>
                    <a:pt x="8973" y="211086"/>
                  </a:lnTo>
                  <a:lnTo>
                    <a:pt x="9369" y="243522"/>
                  </a:lnTo>
                  <a:lnTo>
                    <a:pt x="9876" y="281208"/>
                  </a:lnTo>
                  <a:lnTo>
                    <a:pt x="11207" y="318446"/>
                  </a:lnTo>
                  <a:lnTo>
                    <a:pt x="12539" y="343806"/>
                  </a:lnTo>
                  <a:lnTo>
                    <a:pt x="13144" y="353174"/>
                  </a:lnTo>
                  <a:lnTo>
                    <a:pt x="52412" y="353174"/>
                  </a:lnTo>
                  <a:lnTo>
                    <a:pt x="52412" y="243522"/>
                  </a:lnTo>
                  <a:lnTo>
                    <a:pt x="104077" y="243522"/>
                  </a:lnTo>
                  <a:lnTo>
                    <a:pt x="100779" y="199985"/>
                  </a:lnTo>
                  <a:lnTo>
                    <a:pt x="91363" y="170802"/>
                  </a:lnTo>
                  <a:lnTo>
                    <a:pt x="98082" y="153631"/>
                  </a:lnTo>
                  <a:lnTo>
                    <a:pt x="122178" y="153631"/>
                  </a:lnTo>
                  <a:lnTo>
                    <a:pt x="122119" y="153301"/>
                  </a:lnTo>
                  <a:lnTo>
                    <a:pt x="97459" y="153301"/>
                  </a:lnTo>
                  <a:lnTo>
                    <a:pt x="97802" y="152069"/>
                  </a:lnTo>
                  <a:lnTo>
                    <a:pt x="121899" y="152069"/>
                  </a:lnTo>
                  <a:lnTo>
                    <a:pt x="116049" y="119353"/>
                  </a:lnTo>
                  <a:lnTo>
                    <a:pt x="99779" y="83666"/>
                  </a:lnTo>
                  <a:lnTo>
                    <a:pt x="88252" y="80873"/>
                  </a:lnTo>
                  <a:lnTo>
                    <a:pt x="81254" y="80873"/>
                  </a:lnTo>
                  <a:close/>
                </a:path>
                <a:path w="133350" h="375284">
                  <a:moveTo>
                    <a:pt x="104077" y="243522"/>
                  </a:moveTo>
                  <a:lnTo>
                    <a:pt x="60985" y="243522"/>
                  </a:lnTo>
                  <a:lnTo>
                    <a:pt x="60998" y="353174"/>
                  </a:lnTo>
                  <a:lnTo>
                    <a:pt x="100126" y="353174"/>
                  </a:lnTo>
                  <a:lnTo>
                    <a:pt x="102417" y="322571"/>
                  </a:lnTo>
                  <a:lnTo>
                    <a:pt x="103593" y="300186"/>
                  </a:lnTo>
                  <a:lnTo>
                    <a:pt x="104027" y="275053"/>
                  </a:lnTo>
                  <a:lnTo>
                    <a:pt x="104077" y="243522"/>
                  </a:lnTo>
                  <a:close/>
                </a:path>
                <a:path w="133350" h="375284">
                  <a:moveTo>
                    <a:pt x="122178" y="153631"/>
                  </a:moveTo>
                  <a:lnTo>
                    <a:pt x="98082" y="153631"/>
                  </a:lnTo>
                  <a:lnTo>
                    <a:pt x="101612" y="173812"/>
                  </a:lnTo>
                  <a:lnTo>
                    <a:pt x="107581" y="209219"/>
                  </a:lnTo>
                  <a:lnTo>
                    <a:pt x="107721" y="210197"/>
                  </a:lnTo>
                  <a:lnTo>
                    <a:pt x="108026" y="211086"/>
                  </a:lnTo>
                  <a:lnTo>
                    <a:pt x="108407" y="211962"/>
                  </a:lnTo>
                  <a:lnTo>
                    <a:pt x="109982" y="217868"/>
                  </a:lnTo>
                  <a:lnTo>
                    <a:pt x="115811" y="221729"/>
                  </a:lnTo>
                  <a:lnTo>
                    <a:pt x="128460" y="219519"/>
                  </a:lnTo>
                  <a:lnTo>
                    <a:pt x="132816" y="213309"/>
                  </a:lnTo>
                  <a:lnTo>
                    <a:pt x="131686" y="206806"/>
                  </a:lnTo>
                  <a:lnTo>
                    <a:pt x="122178" y="153631"/>
                  </a:lnTo>
                  <a:close/>
                </a:path>
                <a:path w="133350" h="375284">
                  <a:moveTo>
                    <a:pt x="121899" y="152069"/>
                  </a:moveTo>
                  <a:lnTo>
                    <a:pt x="97802" y="152069"/>
                  </a:lnTo>
                  <a:lnTo>
                    <a:pt x="98018" y="153301"/>
                  </a:lnTo>
                  <a:lnTo>
                    <a:pt x="122119" y="153301"/>
                  </a:lnTo>
                  <a:lnTo>
                    <a:pt x="121899" y="152069"/>
                  </a:lnTo>
                  <a:close/>
                </a:path>
                <a:path w="133350" h="375284">
                  <a:moveTo>
                    <a:pt x="57569" y="0"/>
                  </a:moveTo>
                  <a:lnTo>
                    <a:pt x="42061" y="3185"/>
                  </a:lnTo>
                  <a:lnTo>
                    <a:pt x="29402" y="11872"/>
                  </a:lnTo>
                  <a:lnTo>
                    <a:pt x="20869" y="24758"/>
                  </a:lnTo>
                  <a:lnTo>
                    <a:pt x="17741" y="40538"/>
                  </a:lnTo>
                  <a:lnTo>
                    <a:pt x="19336" y="51915"/>
                  </a:lnTo>
                  <a:lnTo>
                    <a:pt x="23817" y="62042"/>
                  </a:lnTo>
                  <a:lnTo>
                    <a:pt x="30731" y="70459"/>
                  </a:lnTo>
                  <a:lnTo>
                    <a:pt x="39611" y="76707"/>
                  </a:lnTo>
                  <a:lnTo>
                    <a:pt x="39611" y="80860"/>
                  </a:lnTo>
                  <a:lnTo>
                    <a:pt x="75514" y="80860"/>
                  </a:lnTo>
                  <a:lnTo>
                    <a:pt x="75514" y="76707"/>
                  </a:lnTo>
                  <a:lnTo>
                    <a:pt x="84413" y="70454"/>
                  </a:lnTo>
                  <a:lnTo>
                    <a:pt x="91324" y="62037"/>
                  </a:lnTo>
                  <a:lnTo>
                    <a:pt x="95802" y="51913"/>
                  </a:lnTo>
                  <a:lnTo>
                    <a:pt x="97396" y="40538"/>
                  </a:lnTo>
                  <a:lnTo>
                    <a:pt x="94266" y="24758"/>
                  </a:lnTo>
                  <a:lnTo>
                    <a:pt x="85731" y="11872"/>
                  </a:lnTo>
                  <a:lnTo>
                    <a:pt x="73071" y="3185"/>
                  </a:lnTo>
                  <a:lnTo>
                    <a:pt x="57569" y="0"/>
                  </a:lnTo>
                  <a:close/>
                </a:path>
              </a:pathLst>
            </a:custGeom>
            <a:solidFill>
              <a:srgbClr val="009BD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57">
              <a:extLst>
                <a:ext uri="{FF2B5EF4-FFF2-40B4-BE49-F238E27FC236}">
                  <a16:creationId xmlns:a16="http://schemas.microsoft.com/office/drawing/2014/main" id="{57C6B622-BF53-46AB-A881-A828E32B8C2F}"/>
                </a:ext>
              </a:extLst>
            </p:cNvPr>
            <p:cNvSpPr/>
            <p:nvPr/>
          </p:nvSpPr>
          <p:spPr>
            <a:xfrm>
              <a:off x="8576241" y="4546951"/>
              <a:ext cx="133350" cy="375285"/>
            </a:xfrm>
            <a:custGeom>
              <a:avLst/>
              <a:gdLst/>
              <a:ahLst/>
              <a:cxnLst/>
              <a:rect l="l" t="t" r="r" b="b"/>
              <a:pathLst>
                <a:path w="133350" h="375284">
                  <a:moveTo>
                    <a:pt x="66776" y="353186"/>
                  </a:moveTo>
                  <a:lnTo>
                    <a:pt x="38188" y="353186"/>
                  </a:lnTo>
                  <a:lnTo>
                    <a:pt x="38188" y="368503"/>
                  </a:lnTo>
                  <a:lnTo>
                    <a:pt x="44589" y="374891"/>
                  </a:lnTo>
                  <a:lnTo>
                    <a:pt x="60375" y="374891"/>
                  </a:lnTo>
                  <a:lnTo>
                    <a:pt x="66776" y="368503"/>
                  </a:lnTo>
                  <a:lnTo>
                    <a:pt x="66776" y="353186"/>
                  </a:lnTo>
                  <a:close/>
                </a:path>
                <a:path w="133350" h="375284">
                  <a:moveTo>
                    <a:pt x="114376" y="353186"/>
                  </a:moveTo>
                  <a:lnTo>
                    <a:pt x="85788" y="353186"/>
                  </a:lnTo>
                  <a:lnTo>
                    <a:pt x="85788" y="368503"/>
                  </a:lnTo>
                  <a:lnTo>
                    <a:pt x="92176" y="374891"/>
                  </a:lnTo>
                  <a:lnTo>
                    <a:pt x="107975" y="374891"/>
                  </a:lnTo>
                  <a:lnTo>
                    <a:pt x="114376" y="368503"/>
                  </a:lnTo>
                  <a:lnTo>
                    <a:pt x="114376" y="353186"/>
                  </a:lnTo>
                  <a:close/>
                </a:path>
                <a:path w="133350" h="375284">
                  <a:moveTo>
                    <a:pt x="132816" y="153619"/>
                  </a:moveTo>
                  <a:lnTo>
                    <a:pt x="34747" y="153619"/>
                  </a:lnTo>
                  <a:lnTo>
                    <a:pt x="41452" y="170814"/>
                  </a:lnTo>
                  <a:lnTo>
                    <a:pt x="36030" y="184352"/>
                  </a:lnTo>
                  <a:lnTo>
                    <a:pt x="32029" y="200045"/>
                  </a:lnTo>
                  <a:lnTo>
                    <a:pt x="29570" y="217395"/>
                  </a:lnTo>
                  <a:lnTo>
                    <a:pt x="28727" y="236219"/>
                  </a:lnTo>
                  <a:lnTo>
                    <a:pt x="29344" y="282260"/>
                  </a:lnTo>
                  <a:lnTo>
                    <a:pt x="30702" y="319382"/>
                  </a:lnTo>
                  <a:lnTo>
                    <a:pt x="32059" y="344165"/>
                  </a:lnTo>
                  <a:lnTo>
                    <a:pt x="32677" y="353186"/>
                  </a:lnTo>
                  <a:lnTo>
                    <a:pt x="71831" y="353186"/>
                  </a:lnTo>
                  <a:lnTo>
                    <a:pt x="71831" y="243535"/>
                  </a:lnTo>
                  <a:lnTo>
                    <a:pt x="123533" y="243535"/>
                  </a:lnTo>
                  <a:lnTo>
                    <a:pt x="123418" y="221741"/>
                  </a:lnTo>
                  <a:lnTo>
                    <a:pt x="123028" y="210897"/>
                  </a:lnTo>
                  <a:lnTo>
                    <a:pt x="121981" y="199993"/>
                  </a:lnTo>
                  <a:lnTo>
                    <a:pt x="120091" y="190157"/>
                  </a:lnTo>
                  <a:lnTo>
                    <a:pt x="125251" y="185956"/>
                  </a:lnTo>
                  <a:lnTo>
                    <a:pt x="129273" y="180059"/>
                  </a:lnTo>
                  <a:lnTo>
                    <a:pt x="131885" y="172178"/>
                  </a:lnTo>
                  <a:lnTo>
                    <a:pt x="132816" y="162026"/>
                  </a:lnTo>
                  <a:lnTo>
                    <a:pt x="132816" y="153619"/>
                  </a:lnTo>
                  <a:close/>
                </a:path>
                <a:path w="133350" h="375284">
                  <a:moveTo>
                    <a:pt x="123533" y="243535"/>
                  </a:moveTo>
                  <a:lnTo>
                    <a:pt x="80403" y="243535"/>
                  </a:lnTo>
                  <a:lnTo>
                    <a:pt x="80403" y="353186"/>
                  </a:lnTo>
                  <a:lnTo>
                    <a:pt x="119659" y="353186"/>
                  </a:lnTo>
                  <a:lnTo>
                    <a:pt x="121906" y="321198"/>
                  </a:lnTo>
                  <a:lnTo>
                    <a:pt x="123059" y="298351"/>
                  </a:lnTo>
                  <a:lnTo>
                    <a:pt x="123484" y="273680"/>
                  </a:lnTo>
                  <a:lnTo>
                    <a:pt x="123533" y="243535"/>
                  </a:lnTo>
                  <a:close/>
                </a:path>
                <a:path w="133350" h="375284">
                  <a:moveTo>
                    <a:pt x="98933" y="80873"/>
                  </a:moveTo>
                  <a:lnTo>
                    <a:pt x="44564" y="80873"/>
                  </a:lnTo>
                  <a:lnTo>
                    <a:pt x="33037" y="83668"/>
                  </a:lnTo>
                  <a:lnTo>
                    <a:pt x="16541" y="120771"/>
                  </a:lnTo>
                  <a:lnTo>
                    <a:pt x="0" y="213309"/>
                  </a:lnTo>
                  <a:lnTo>
                    <a:pt x="4343" y="219506"/>
                  </a:lnTo>
                  <a:lnTo>
                    <a:pt x="17005" y="221741"/>
                  </a:lnTo>
                  <a:lnTo>
                    <a:pt x="22821" y="217881"/>
                  </a:lnTo>
                  <a:lnTo>
                    <a:pt x="24422" y="211950"/>
                  </a:lnTo>
                  <a:lnTo>
                    <a:pt x="24790" y="211099"/>
                  </a:lnTo>
                  <a:lnTo>
                    <a:pt x="25082" y="210210"/>
                  </a:lnTo>
                  <a:lnTo>
                    <a:pt x="25222" y="209232"/>
                  </a:lnTo>
                  <a:lnTo>
                    <a:pt x="31216" y="173812"/>
                  </a:lnTo>
                  <a:lnTo>
                    <a:pt x="34747" y="153619"/>
                  </a:lnTo>
                  <a:lnTo>
                    <a:pt x="132816" y="153619"/>
                  </a:lnTo>
                  <a:lnTo>
                    <a:pt x="132816" y="153314"/>
                  </a:lnTo>
                  <a:lnTo>
                    <a:pt x="34798" y="153314"/>
                  </a:lnTo>
                  <a:lnTo>
                    <a:pt x="35001" y="152082"/>
                  </a:lnTo>
                  <a:lnTo>
                    <a:pt x="132816" y="152082"/>
                  </a:lnTo>
                  <a:lnTo>
                    <a:pt x="132816" y="114693"/>
                  </a:lnTo>
                  <a:lnTo>
                    <a:pt x="132287" y="95141"/>
                  </a:lnTo>
                  <a:lnTo>
                    <a:pt x="128581" y="85101"/>
                  </a:lnTo>
                  <a:lnTo>
                    <a:pt x="118521" y="81402"/>
                  </a:lnTo>
                  <a:lnTo>
                    <a:pt x="98933" y="80873"/>
                  </a:lnTo>
                  <a:close/>
                </a:path>
                <a:path w="133350" h="375284">
                  <a:moveTo>
                    <a:pt x="132816" y="152082"/>
                  </a:moveTo>
                  <a:lnTo>
                    <a:pt x="35001" y="152082"/>
                  </a:lnTo>
                  <a:lnTo>
                    <a:pt x="35344" y="153314"/>
                  </a:lnTo>
                  <a:lnTo>
                    <a:pt x="132816" y="153314"/>
                  </a:lnTo>
                  <a:lnTo>
                    <a:pt x="132816" y="152082"/>
                  </a:lnTo>
                  <a:close/>
                </a:path>
                <a:path w="133350" h="375284">
                  <a:moveTo>
                    <a:pt x="75247" y="0"/>
                  </a:moveTo>
                  <a:lnTo>
                    <a:pt x="59750" y="3187"/>
                  </a:lnTo>
                  <a:lnTo>
                    <a:pt x="47090" y="11877"/>
                  </a:lnTo>
                  <a:lnTo>
                    <a:pt x="38551" y="24763"/>
                  </a:lnTo>
                  <a:lnTo>
                    <a:pt x="35420" y="40538"/>
                  </a:lnTo>
                  <a:lnTo>
                    <a:pt x="37015" y="51920"/>
                  </a:lnTo>
                  <a:lnTo>
                    <a:pt x="41498" y="62047"/>
                  </a:lnTo>
                  <a:lnTo>
                    <a:pt x="48412" y="70461"/>
                  </a:lnTo>
                  <a:lnTo>
                    <a:pt x="57302" y="76707"/>
                  </a:lnTo>
                  <a:lnTo>
                    <a:pt x="57302" y="80873"/>
                  </a:lnTo>
                  <a:lnTo>
                    <a:pt x="93218" y="80873"/>
                  </a:lnTo>
                  <a:lnTo>
                    <a:pt x="93218" y="76707"/>
                  </a:lnTo>
                  <a:lnTo>
                    <a:pt x="102100" y="70461"/>
                  </a:lnTo>
                  <a:lnTo>
                    <a:pt x="109010" y="62047"/>
                  </a:lnTo>
                  <a:lnTo>
                    <a:pt x="113491" y="51920"/>
                  </a:lnTo>
                  <a:lnTo>
                    <a:pt x="115087" y="40538"/>
                  </a:lnTo>
                  <a:lnTo>
                    <a:pt x="111955" y="24763"/>
                  </a:lnTo>
                  <a:lnTo>
                    <a:pt x="103416" y="11877"/>
                  </a:lnTo>
                  <a:lnTo>
                    <a:pt x="90752" y="3187"/>
                  </a:lnTo>
                  <a:lnTo>
                    <a:pt x="75247" y="0"/>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58">
              <a:extLst>
                <a:ext uri="{FF2B5EF4-FFF2-40B4-BE49-F238E27FC236}">
                  <a16:creationId xmlns:a16="http://schemas.microsoft.com/office/drawing/2014/main" id="{00F18EDD-48D5-46E8-83DC-B091EF7749C6}"/>
                </a:ext>
              </a:extLst>
            </p:cNvPr>
            <p:cNvSpPr/>
            <p:nvPr/>
          </p:nvSpPr>
          <p:spPr>
            <a:xfrm>
              <a:off x="8666432" y="4714520"/>
              <a:ext cx="635" cy="1905"/>
            </a:xfrm>
            <a:custGeom>
              <a:avLst/>
              <a:gdLst/>
              <a:ahLst/>
              <a:cxnLst/>
              <a:rect l="l" t="t" r="r" b="b"/>
              <a:pathLst>
                <a:path w="635" h="1904">
                  <a:moveTo>
                    <a:pt x="139" y="0"/>
                  </a:moveTo>
                  <a:lnTo>
                    <a:pt x="0" y="393"/>
                  </a:lnTo>
                  <a:lnTo>
                    <a:pt x="152" y="749"/>
                  </a:lnTo>
                  <a:lnTo>
                    <a:pt x="292" y="1092"/>
                  </a:lnTo>
                  <a:lnTo>
                    <a:pt x="444" y="1447"/>
                  </a:lnTo>
                  <a:lnTo>
                    <a:pt x="139"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59">
              <a:extLst>
                <a:ext uri="{FF2B5EF4-FFF2-40B4-BE49-F238E27FC236}">
                  <a16:creationId xmlns:a16="http://schemas.microsoft.com/office/drawing/2014/main" id="{A0D3763E-69BD-4735-B7AA-3C1A88F47AE9}"/>
                </a:ext>
              </a:extLst>
            </p:cNvPr>
            <p:cNvSpPr/>
            <p:nvPr/>
          </p:nvSpPr>
          <p:spPr>
            <a:xfrm>
              <a:off x="8612620" y="4587942"/>
              <a:ext cx="276860" cy="123189"/>
            </a:xfrm>
            <a:custGeom>
              <a:avLst/>
              <a:gdLst/>
              <a:ahLst/>
              <a:cxnLst/>
              <a:rect l="l" t="t" r="r" b="b"/>
              <a:pathLst>
                <a:path w="276860" h="123190">
                  <a:moveTo>
                    <a:pt x="33032" y="92278"/>
                  </a:moveTo>
                  <a:lnTo>
                    <a:pt x="22212" y="92278"/>
                  </a:lnTo>
                  <a:lnTo>
                    <a:pt x="22212" y="81991"/>
                  </a:lnTo>
                  <a:lnTo>
                    <a:pt x="25349" y="81991"/>
                  </a:lnTo>
                  <a:lnTo>
                    <a:pt x="28575" y="78778"/>
                  </a:lnTo>
                  <a:lnTo>
                    <a:pt x="28575" y="70815"/>
                  </a:lnTo>
                  <a:lnTo>
                    <a:pt x="25349" y="67589"/>
                  </a:lnTo>
                  <a:lnTo>
                    <a:pt x="17373" y="67589"/>
                  </a:lnTo>
                  <a:lnTo>
                    <a:pt x="14135" y="70815"/>
                  </a:lnTo>
                  <a:lnTo>
                    <a:pt x="14135" y="78778"/>
                  </a:lnTo>
                  <a:lnTo>
                    <a:pt x="17373" y="81991"/>
                  </a:lnTo>
                  <a:lnTo>
                    <a:pt x="20523" y="81991"/>
                  </a:lnTo>
                  <a:lnTo>
                    <a:pt x="20523" y="92278"/>
                  </a:lnTo>
                  <a:lnTo>
                    <a:pt x="9728" y="92278"/>
                  </a:lnTo>
                  <a:lnTo>
                    <a:pt x="9728" y="123012"/>
                  </a:lnTo>
                  <a:lnTo>
                    <a:pt x="33032" y="123012"/>
                  </a:lnTo>
                  <a:lnTo>
                    <a:pt x="33032" y="92278"/>
                  </a:lnTo>
                  <a:close/>
                </a:path>
                <a:path w="276860" h="123190">
                  <a:moveTo>
                    <a:pt x="77749" y="8369"/>
                  </a:moveTo>
                  <a:lnTo>
                    <a:pt x="73075" y="9652"/>
                  </a:lnTo>
                  <a:lnTo>
                    <a:pt x="61912" y="13233"/>
                  </a:lnTo>
                  <a:lnTo>
                    <a:pt x="58648" y="7937"/>
                  </a:lnTo>
                  <a:lnTo>
                    <a:pt x="53441" y="3746"/>
                  </a:lnTo>
                  <a:lnTo>
                    <a:pt x="46697" y="990"/>
                  </a:lnTo>
                  <a:lnTo>
                    <a:pt x="38874" y="0"/>
                  </a:lnTo>
                  <a:lnTo>
                    <a:pt x="31038" y="990"/>
                  </a:lnTo>
                  <a:lnTo>
                    <a:pt x="24307" y="3746"/>
                  </a:lnTo>
                  <a:lnTo>
                    <a:pt x="19088" y="7937"/>
                  </a:lnTo>
                  <a:lnTo>
                    <a:pt x="15836" y="13233"/>
                  </a:lnTo>
                  <a:lnTo>
                    <a:pt x="4673" y="9652"/>
                  </a:lnTo>
                  <a:lnTo>
                    <a:pt x="0" y="8369"/>
                  </a:lnTo>
                  <a:lnTo>
                    <a:pt x="1130" y="12446"/>
                  </a:lnTo>
                  <a:lnTo>
                    <a:pt x="15011" y="16891"/>
                  </a:lnTo>
                  <a:lnTo>
                    <a:pt x="14922" y="18148"/>
                  </a:lnTo>
                  <a:lnTo>
                    <a:pt x="16802" y="25209"/>
                  </a:lnTo>
                  <a:lnTo>
                    <a:pt x="21932" y="30975"/>
                  </a:lnTo>
                  <a:lnTo>
                    <a:pt x="29552" y="34861"/>
                  </a:lnTo>
                  <a:lnTo>
                    <a:pt x="38874" y="36296"/>
                  </a:lnTo>
                  <a:lnTo>
                    <a:pt x="48196" y="34861"/>
                  </a:lnTo>
                  <a:lnTo>
                    <a:pt x="55816" y="30975"/>
                  </a:lnTo>
                  <a:lnTo>
                    <a:pt x="60947" y="25209"/>
                  </a:lnTo>
                  <a:lnTo>
                    <a:pt x="62826" y="18148"/>
                  </a:lnTo>
                  <a:lnTo>
                    <a:pt x="62738" y="16891"/>
                  </a:lnTo>
                  <a:lnTo>
                    <a:pt x="76619" y="12446"/>
                  </a:lnTo>
                  <a:lnTo>
                    <a:pt x="77444" y="9766"/>
                  </a:lnTo>
                  <a:lnTo>
                    <a:pt x="77749" y="8369"/>
                  </a:lnTo>
                  <a:close/>
                </a:path>
                <a:path w="276860" h="123190">
                  <a:moveTo>
                    <a:pt x="227101" y="92278"/>
                  </a:moveTo>
                  <a:lnTo>
                    <a:pt x="216293" y="92278"/>
                  </a:lnTo>
                  <a:lnTo>
                    <a:pt x="216293" y="81991"/>
                  </a:lnTo>
                  <a:lnTo>
                    <a:pt x="219456" y="81991"/>
                  </a:lnTo>
                  <a:lnTo>
                    <a:pt x="222681" y="78778"/>
                  </a:lnTo>
                  <a:lnTo>
                    <a:pt x="222681" y="70815"/>
                  </a:lnTo>
                  <a:lnTo>
                    <a:pt x="219456" y="67589"/>
                  </a:lnTo>
                  <a:lnTo>
                    <a:pt x="211480" y="67589"/>
                  </a:lnTo>
                  <a:lnTo>
                    <a:pt x="208241" y="70815"/>
                  </a:lnTo>
                  <a:lnTo>
                    <a:pt x="208241" y="78778"/>
                  </a:lnTo>
                  <a:lnTo>
                    <a:pt x="211480" y="81991"/>
                  </a:lnTo>
                  <a:lnTo>
                    <a:pt x="214617" y="81991"/>
                  </a:lnTo>
                  <a:lnTo>
                    <a:pt x="214617" y="92278"/>
                  </a:lnTo>
                  <a:lnTo>
                    <a:pt x="203809" y="92278"/>
                  </a:lnTo>
                  <a:lnTo>
                    <a:pt x="203809" y="123012"/>
                  </a:lnTo>
                  <a:lnTo>
                    <a:pt x="227101" y="123012"/>
                  </a:lnTo>
                  <a:lnTo>
                    <a:pt x="227101" y="92278"/>
                  </a:lnTo>
                  <a:close/>
                </a:path>
                <a:path w="276860" h="123190">
                  <a:moveTo>
                    <a:pt x="276656" y="8382"/>
                  </a:moveTo>
                  <a:lnTo>
                    <a:pt x="271995" y="9652"/>
                  </a:lnTo>
                  <a:lnTo>
                    <a:pt x="260845" y="13233"/>
                  </a:lnTo>
                  <a:lnTo>
                    <a:pt x="257581" y="7937"/>
                  </a:lnTo>
                  <a:lnTo>
                    <a:pt x="252374" y="3746"/>
                  </a:lnTo>
                  <a:lnTo>
                    <a:pt x="245630" y="990"/>
                  </a:lnTo>
                  <a:lnTo>
                    <a:pt x="237807" y="0"/>
                  </a:lnTo>
                  <a:lnTo>
                    <a:pt x="229971" y="990"/>
                  </a:lnTo>
                  <a:lnTo>
                    <a:pt x="223227" y="3746"/>
                  </a:lnTo>
                  <a:lnTo>
                    <a:pt x="218020" y="7937"/>
                  </a:lnTo>
                  <a:lnTo>
                    <a:pt x="214769" y="13233"/>
                  </a:lnTo>
                  <a:lnTo>
                    <a:pt x="203581" y="9652"/>
                  </a:lnTo>
                  <a:lnTo>
                    <a:pt x="198920" y="8369"/>
                  </a:lnTo>
                  <a:lnTo>
                    <a:pt x="200050" y="12446"/>
                  </a:lnTo>
                  <a:lnTo>
                    <a:pt x="213944" y="16891"/>
                  </a:lnTo>
                  <a:lnTo>
                    <a:pt x="213855" y="18148"/>
                  </a:lnTo>
                  <a:lnTo>
                    <a:pt x="215734" y="25209"/>
                  </a:lnTo>
                  <a:lnTo>
                    <a:pt x="220865" y="30975"/>
                  </a:lnTo>
                  <a:lnTo>
                    <a:pt x="228473" y="34861"/>
                  </a:lnTo>
                  <a:lnTo>
                    <a:pt x="237807" y="36296"/>
                  </a:lnTo>
                  <a:lnTo>
                    <a:pt x="247116" y="34861"/>
                  </a:lnTo>
                  <a:lnTo>
                    <a:pt x="254723" y="30975"/>
                  </a:lnTo>
                  <a:lnTo>
                    <a:pt x="259854" y="25209"/>
                  </a:lnTo>
                  <a:lnTo>
                    <a:pt x="261747" y="18148"/>
                  </a:lnTo>
                  <a:lnTo>
                    <a:pt x="261670" y="16891"/>
                  </a:lnTo>
                  <a:lnTo>
                    <a:pt x="275526" y="12446"/>
                  </a:lnTo>
                  <a:lnTo>
                    <a:pt x="276364" y="9766"/>
                  </a:lnTo>
                  <a:lnTo>
                    <a:pt x="276656" y="8382"/>
                  </a:lnTo>
                  <a:close/>
                </a:path>
              </a:pathLst>
            </a:custGeom>
            <a:solidFill>
              <a:srgbClr val="EDF0F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60">
              <a:extLst>
                <a:ext uri="{FF2B5EF4-FFF2-40B4-BE49-F238E27FC236}">
                  <a16:creationId xmlns:a16="http://schemas.microsoft.com/office/drawing/2014/main" id="{4214708F-984C-43CA-A1B8-C4591F403225}"/>
                </a:ext>
              </a:extLst>
            </p:cNvPr>
            <p:cNvSpPr/>
            <p:nvPr/>
          </p:nvSpPr>
          <p:spPr>
            <a:xfrm>
              <a:off x="8684331" y="4507943"/>
              <a:ext cx="133985" cy="432434"/>
            </a:xfrm>
            <a:custGeom>
              <a:avLst/>
              <a:gdLst/>
              <a:ahLst/>
              <a:cxnLst/>
              <a:rect l="l" t="t" r="r" b="b"/>
              <a:pathLst>
                <a:path w="133985" h="432434">
                  <a:moveTo>
                    <a:pt x="67411" y="0"/>
                  </a:moveTo>
                  <a:lnTo>
                    <a:pt x="49421" y="3696"/>
                  </a:lnTo>
                  <a:lnTo>
                    <a:pt x="34731" y="13777"/>
                  </a:lnTo>
                  <a:lnTo>
                    <a:pt x="24827" y="28733"/>
                  </a:lnTo>
                  <a:lnTo>
                    <a:pt x="21196" y="47053"/>
                  </a:lnTo>
                  <a:lnTo>
                    <a:pt x="23044" y="60266"/>
                  </a:lnTo>
                  <a:lnTo>
                    <a:pt x="28241" y="72023"/>
                  </a:lnTo>
                  <a:lnTo>
                    <a:pt x="36262" y="81791"/>
                  </a:lnTo>
                  <a:lnTo>
                    <a:pt x="46583" y="89039"/>
                  </a:lnTo>
                  <a:lnTo>
                    <a:pt x="46583" y="93725"/>
                  </a:lnTo>
                  <a:lnTo>
                    <a:pt x="39319" y="93725"/>
                  </a:lnTo>
                  <a:lnTo>
                    <a:pt x="16587" y="94339"/>
                  </a:lnTo>
                  <a:lnTo>
                    <a:pt x="4914" y="98632"/>
                  </a:lnTo>
                  <a:lnTo>
                    <a:pt x="614" y="110286"/>
                  </a:lnTo>
                  <a:lnTo>
                    <a:pt x="0" y="132981"/>
                  </a:lnTo>
                  <a:lnTo>
                    <a:pt x="0" y="187934"/>
                  </a:lnTo>
                  <a:lnTo>
                    <a:pt x="306" y="200473"/>
                  </a:lnTo>
                  <a:lnTo>
                    <a:pt x="2073" y="208046"/>
                  </a:lnTo>
                  <a:lnTo>
                    <a:pt x="6797" y="213707"/>
                  </a:lnTo>
                  <a:lnTo>
                    <a:pt x="15976" y="220510"/>
                  </a:lnTo>
                  <a:lnTo>
                    <a:pt x="12633" y="229321"/>
                  </a:lnTo>
                  <a:lnTo>
                    <a:pt x="10221" y="238221"/>
                  </a:lnTo>
                  <a:lnTo>
                    <a:pt x="8741" y="249401"/>
                  </a:lnTo>
                  <a:lnTo>
                    <a:pt x="8191" y="265048"/>
                  </a:lnTo>
                  <a:lnTo>
                    <a:pt x="8670" y="335718"/>
                  </a:lnTo>
                  <a:lnTo>
                    <a:pt x="10231" y="378918"/>
                  </a:lnTo>
                  <a:lnTo>
                    <a:pt x="11890" y="400528"/>
                  </a:lnTo>
                  <a:lnTo>
                    <a:pt x="12661" y="406425"/>
                  </a:lnTo>
                  <a:lnTo>
                    <a:pt x="20866" y="406450"/>
                  </a:lnTo>
                  <a:lnTo>
                    <a:pt x="20866" y="424713"/>
                  </a:lnTo>
                  <a:lnTo>
                    <a:pt x="28486" y="432333"/>
                  </a:lnTo>
                  <a:lnTo>
                    <a:pt x="47294" y="432333"/>
                  </a:lnTo>
                  <a:lnTo>
                    <a:pt x="54914" y="424713"/>
                  </a:lnTo>
                  <a:lnTo>
                    <a:pt x="54914" y="406565"/>
                  </a:lnTo>
                  <a:lnTo>
                    <a:pt x="61810" y="406590"/>
                  </a:lnTo>
                  <a:lnTo>
                    <a:pt x="61848" y="298678"/>
                  </a:lnTo>
                  <a:lnTo>
                    <a:pt x="72072" y="298678"/>
                  </a:lnTo>
                  <a:lnTo>
                    <a:pt x="72072" y="406399"/>
                  </a:lnTo>
                  <a:lnTo>
                    <a:pt x="79755" y="406399"/>
                  </a:lnTo>
                  <a:lnTo>
                    <a:pt x="79755" y="424713"/>
                  </a:lnTo>
                  <a:lnTo>
                    <a:pt x="87388" y="432333"/>
                  </a:lnTo>
                  <a:lnTo>
                    <a:pt x="106197" y="432333"/>
                  </a:lnTo>
                  <a:lnTo>
                    <a:pt x="113817" y="424713"/>
                  </a:lnTo>
                  <a:lnTo>
                    <a:pt x="113817" y="406399"/>
                  </a:lnTo>
                  <a:lnTo>
                    <a:pt x="120840" y="406399"/>
                  </a:lnTo>
                  <a:lnTo>
                    <a:pt x="123391" y="363456"/>
                  </a:lnTo>
                  <a:lnTo>
                    <a:pt x="124720" y="334698"/>
                  </a:lnTo>
                  <a:lnTo>
                    <a:pt x="125258" y="307126"/>
                  </a:lnTo>
                  <a:lnTo>
                    <a:pt x="125437" y="267741"/>
                  </a:lnTo>
                  <a:lnTo>
                    <a:pt x="124922" y="251287"/>
                  </a:lnTo>
                  <a:lnTo>
                    <a:pt x="123351" y="238991"/>
                  </a:lnTo>
                  <a:lnTo>
                    <a:pt x="120862" y="229158"/>
                  </a:lnTo>
                  <a:lnTo>
                    <a:pt x="117589" y="220090"/>
                  </a:lnTo>
                  <a:lnTo>
                    <a:pt x="123674" y="215189"/>
                  </a:lnTo>
                  <a:lnTo>
                    <a:pt x="128790" y="208418"/>
                  </a:lnTo>
                  <a:lnTo>
                    <a:pt x="132316" y="199443"/>
                  </a:lnTo>
                  <a:lnTo>
                    <a:pt x="133629" y="187934"/>
                  </a:lnTo>
                  <a:lnTo>
                    <a:pt x="133629" y="132981"/>
                  </a:lnTo>
                  <a:lnTo>
                    <a:pt x="133014" y="110286"/>
                  </a:lnTo>
                  <a:lnTo>
                    <a:pt x="128712" y="98632"/>
                  </a:lnTo>
                  <a:lnTo>
                    <a:pt x="117036" y="94339"/>
                  </a:lnTo>
                  <a:lnTo>
                    <a:pt x="94297" y="93725"/>
                  </a:lnTo>
                  <a:lnTo>
                    <a:pt x="88264" y="93725"/>
                  </a:lnTo>
                  <a:lnTo>
                    <a:pt x="88264" y="89039"/>
                  </a:lnTo>
                  <a:lnTo>
                    <a:pt x="98580" y="81786"/>
                  </a:lnTo>
                  <a:lnTo>
                    <a:pt x="106602" y="72018"/>
                  </a:lnTo>
                  <a:lnTo>
                    <a:pt x="111801" y="60264"/>
                  </a:lnTo>
                  <a:lnTo>
                    <a:pt x="113652" y="47053"/>
                  </a:lnTo>
                  <a:lnTo>
                    <a:pt x="110018" y="28733"/>
                  </a:lnTo>
                  <a:lnTo>
                    <a:pt x="100109" y="13777"/>
                  </a:lnTo>
                  <a:lnTo>
                    <a:pt x="85411" y="3696"/>
                  </a:lnTo>
                  <a:lnTo>
                    <a:pt x="67411"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61">
              <a:extLst>
                <a:ext uri="{FF2B5EF4-FFF2-40B4-BE49-F238E27FC236}">
                  <a16:creationId xmlns:a16="http://schemas.microsoft.com/office/drawing/2014/main" id="{E2CC5D18-70A9-4BCB-9EE6-8CCD4D909903}"/>
                </a:ext>
              </a:extLst>
            </p:cNvPr>
            <p:cNvSpPr/>
            <p:nvPr/>
          </p:nvSpPr>
          <p:spPr>
            <a:xfrm>
              <a:off x="8706956" y="4556650"/>
              <a:ext cx="90170" cy="136525"/>
            </a:xfrm>
            <a:custGeom>
              <a:avLst/>
              <a:gdLst/>
              <a:ahLst/>
              <a:cxnLst/>
              <a:rect l="l" t="t" r="r" b="b"/>
              <a:pathLst>
                <a:path w="90170" h="136525">
                  <a:moveTo>
                    <a:pt x="31496" y="101320"/>
                  </a:moveTo>
                  <a:lnTo>
                    <a:pt x="19151" y="101320"/>
                  </a:lnTo>
                  <a:lnTo>
                    <a:pt x="19151" y="89598"/>
                  </a:lnTo>
                  <a:lnTo>
                    <a:pt x="22733" y="89598"/>
                  </a:lnTo>
                  <a:lnTo>
                    <a:pt x="26428" y="85915"/>
                  </a:lnTo>
                  <a:lnTo>
                    <a:pt x="26428" y="76835"/>
                  </a:lnTo>
                  <a:lnTo>
                    <a:pt x="22733" y="73152"/>
                  </a:lnTo>
                  <a:lnTo>
                    <a:pt x="13639" y="73152"/>
                  </a:lnTo>
                  <a:lnTo>
                    <a:pt x="9944" y="76835"/>
                  </a:lnTo>
                  <a:lnTo>
                    <a:pt x="9944" y="85915"/>
                  </a:lnTo>
                  <a:lnTo>
                    <a:pt x="13639" y="89598"/>
                  </a:lnTo>
                  <a:lnTo>
                    <a:pt x="17221" y="89598"/>
                  </a:lnTo>
                  <a:lnTo>
                    <a:pt x="17221" y="101320"/>
                  </a:lnTo>
                  <a:lnTo>
                    <a:pt x="4889" y="101320"/>
                  </a:lnTo>
                  <a:lnTo>
                    <a:pt x="4889" y="136410"/>
                  </a:lnTo>
                  <a:lnTo>
                    <a:pt x="31496" y="136410"/>
                  </a:lnTo>
                  <a:lnTo>
                    <a:pt x="31496" y="101320"/>
                  </a:lnTo>
                  <a:close/>
                </a:path>
                <a:path w="90170" h="136525">
                  <a:moveTo>
                    <a:pt x="89611" y="9804"/>
                  </a:moveTo>
                  <a:lnTo>
                    <a:pt x="71539" y="15367"/>
                  </a:lnTo>
                  <a:lnTo>
                    <a:pt x="67767" y="9232"/>
                  </a:lnTo>
                  <a:lnTo>
                    <a:pt x="61709" y="4368"/>
                  </a:lnTo>
                  <a:lnTo>
                    <a:pt x="53886" y="1155"/>
                  </a:lnTo>
                  <a:lnTo>
                    <a:pt x="44805" y="0"/>
                  </a:lnTo>
                  <a:lnTo>
                    <a:pt x="35712" y="1155"/>
                  </a:lnTo>
                  <a:lnTo>
                    <a:pt x="27889" y="4368"/>
                  </a:lnTo>
                  <a:lnTo>
                    <a:pt x="21831" y="9232"/>
                  </a:lnTo>
                  <a:lnTo>
                    <a:pt x="18059" y="15367"/>
                  </a:lnTo>
                  <a:lnTo>
                    <a:pt x="5422" y="11315"/>
                  </a:lnTo>
                  <a:lnTo>
                    <a:pt x="0" y="9804"/>
                  </a:lnTo>
                  <a:lnTo>
                    <a:pt x="1435" y="14592"/>
                  </a:lnTo>
                  <a:lnTo>
                    <a:pt x="17094" y="19608"/>
                  </a:lnTo>
                  <a:lnTo>
                    <a:pt x="17005" y="21069"/>
                  </a:lnTo>
                  <a:lnTo>
                    <a:pt x="19189" y="29273"/>
                  </a:lnTo>
                  <a:lnTo>
                    <a:pt x="25146" y="35966"/>
                  </a:lnTo>
                  <a:lnTo>
                    <a:pt x="33972" y="40487"/>
                  </a:lnTo>
                  <a:lnTo>
                    <a:pt x="44805" y="42138"/>
                  </a:lnTo>
                  <a:lnTo>
                    <a:pt x="55626" y="40487"/>
                  </a:lnTo>
                  <a:lnTo>
                    <a:pt x="64452" y="35966"/>
                  </a:lnTo>
                  <a:lnTo>
                    <a:pt x="70408" y="29273"/>
                  </a:lnTo>
                  <a:lnTo>
                    <a:pt x="72605" y="21069"/>
                  </a:lnTo>
                  <a:lnTo>
                    <a:pt x="72504" y="19608"/>
                  </a:lnTo>
                  <a:lnTo>
                    <a:pt x="88201" y="14579"/>
                  </a:lnTo>
                  <a:lnTo>
                    <a:pt x="89611" y="9804"/>
                  </a:lnTo>
                  <a:close/>
                </a:path>
              </a:pathLst>
            </a:custGeom>
            <a:solidFill>
              <a:srgbClr val="EDF0F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62">
              <a:extLst>
                <a:ext uri="{FF2B5EF4-FFF2-40B4-BE49-F238E27FC236}">
                  <a16:creationId xmlns:a16="http://schemas.microsoft.com/office/drawing/2014/main" id="{332DC21B-EF17-409D-B8C8-7A9996F016C1}"/>
                </a:ext>
              </a:extLst>
            </p:cNvPr>
            <p:cNvSpPr>
              <a:spLocks noChangeAspect="1"/>
            </p:cNvSpPr>
            <p:nvPr/>
          </p:nvSpPr>
          <p:spPr>
            <a:xfrm>
              <a:off x="11122882" y="5892885"/>
              <a:ext cx="807814" cy="228600"/>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64">
              <a:extLst>
                <a:ext uri="{FF2B5EF4-FFF2-40B4-BE49-F238E27FC236}">
                  <a16:creationId xmlns:a16="http://schemas.microsoft.com/office/drawing/2014/main" id="{59880F18-B399-42A8-BC13-337D14A2A11E}"/>
                </a:ext>
              </a:extLst>
            </p:cNvPr>
            <p:cNvSpPr txBox="1"/>
            <p:nvPr/>
          </p:nvSpPr>
          <p:spPr>
            <a:xfrm>
              <a:off x="640080" y="1828800"/>
              <a:ext cx="5185491" cy="570028"/>
            </a:xfrm>
            <a:prstGeom prst="rect">
              <a:avLst/>
            </a:prstGeom>
          </p:spPr>
          <p:txBody>
            <a:bodyPr vert="horz" wrap="square" lIns="0" tIns="56515" rIns="0" bIns="0" rtlCol="0">
              <a:spAutoFit/>
            </a:bodyPr>
            <a:lstStyle/>
            <a:p>
              <a:pPr marL="0" marR="379730" lvl="0" indent="0" algn="l" defTabSz="914400" rtl="0" eaLnBrk="1" fontAlgn="auto" latinLnBrk="0" hangingPunct="1">
                <a:lnSpc>
                  <a:spcPts val="2000"/>
                </a:lnSpc>
                <a:spcBef>
                  <a:spcPts val="0"/>
                </a:spcBef>
                <a:spcAft>
                  <a:spcPts val="0"/>
                </a:spcAft>
                <a:buClrTx/>
                <a:buSzTx/>
                <a:buFontTx/>
                <a:buNone/>
                <a:tabLst/>
                <a:defRPr/>
              </a:pPr>
              <a:r>
                <a:rPr kumimoji="0" sz="1800" b="1" i="0" u="none" strike="noStrike" kern="1200" cap="none" spc="0" normalizeH="0" baseline="0" noProof="0">
                  <a:ln>
                    <a:noFill/>
                  </a:ln>
                  <a:solidFill>
                    <a:srgbClr val="002A47"/>
                  </a:solidFill>
                  <a:effectLst/>
                  <a:uLnTx/>
                  <a:uFillTx/>
                  <a:latin typeface="Arial" panose="020B0604020202020204"/>
                  <a:ea typeface="+mn-ea"/>
                  <a:cs typeface="Calibri"/>
                </a:rPr>
                <a:t>The Shadow Pandemic: Violence Against Women and Girls and COVID-19</a:t>
              </a:r>
              <a:endParaRPr kumimoji="0" sz="18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83" name="object 66">
              <a:extLst>
                <a:ext uri="{FF2B5EF4-FFF2-40B4-BE49-F238E27FC236}">
                  <a16:creationId xmlns:a16="http://schemas.microsoft.com/office/drawing/2014/main" id="{14776FD7-3F56-45A5-80C9-61A7AA64CA6C}"/>
                </a:ext>
              </a:extLst>
            </p:cNvPr>
            <p:cNvSpPr/>
            <p:nvPr/>
          </p:nvSpPr>
          <p:spPr>
            <a:xfrm>
              <a:off x="640080" y="4291140"/>
              <a:ext cx="5212080" cy="0"/>
            </a:xfrm>
            <a:custGeom>
              <a:avLst/>
              <a:gdLst/>
              <a:ahLst/>
              <a:cxnLst/>
              <a:rect l="l" t="t" r="r" b="b"/>
              <a:pathLst>
                <a:path w="2844800">
                  <a:moveTo>
                    <a:pt x="0" y="0"/>
                  </a:moveTo>
                  <a:lnTo>
                    <a:pt x="2844571" y="0"/>
                  </a:lnTo>
                </a:path>
              </a:pathLst>
            </a:custGeom>
            <a:ln w="3175">
              <a:solidFill>
                <a:srgbClr val="FF885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bject 67">
              <a:extLst>
                <a:ext uri="{FF2B5EF4-FFF2-40B4-BE49-F238E27FC236}">
                  <a16:creationId xmlns:a16="http://schemas.microsoft.com/office/drawing/2014/main" id="{C9062B2C-D9BF-4BF9-B7A7-FD8C28B2FAFA}"/>
                </a:ext>
              </a:extLst>
            </p:cNvPr>
            <p:cNvSpPr/>
            <p:nvPr/>
          </p:nvSpPr>
          <p:spPr>
            <a:xfrm>
              <a:off x="3537102" y="2891351"/>
              <a:ext cx="223520" cy="535940"/>
            </a:xfrm>
            <a:custGeom>
              <a:avLst/>
              <a:gdLst/>
              <a:ahLst/>
              <a:cxnLst/>
              <a:rect l="l" t="t" r="r" b="b"/>
              <a:pathLst>
                <a:path w="223520" h="535940">
                  <a:moveTo>
                    <a:pt x="111455" y="0"/>
                  </a:moveTo>
                  <a:lnTo>
                    <a:pt x="89250" y="4561"/>
                  </a:lnTo>
                  <a:lnTo>
                    <a:pt x="71121" y="17000"/>
                  </a:lnTo>
                  <a:lnTo>
                    <a:pt x="58900" y="35452"/>
                  </a:lnTo>
                  <a:lnTo>
                    <a:pt x="54419" y="58051"/>
                  </a:lnTo>
                  <a:lnTo>
                    <a:pt x="56700" y="74361"/>
                  </a:lnTo>
                  <a:lnTo>
                    <a:pt x="63111" y="88871"/>
                  </a:lnTo>
                  <a:lnTo>
                    <a:pt x="73005" y="100928"/>
                  </a:lnTo>
                  <a:lnTo>
                    <a:pt x="85737" y="109880"/>
                  </a:lnTo>
                  <a:lnTo>
                    <a:pt x="85737" y="116116"/>
                  </a:lnTo>
                  <a:lnTo>
                    <a:pt x="60578" y="116116"/>
                  </a:lnTo>
                  <a:lnTo>
                    <a:pt x="47988" y="118371"/>
                  </a:lnTo>
                  <a:lnTo>
                    <a:pt x="38696" y="124247"/>
                  </a:lnTo>
                  <a:lnTo>
                    <a:pt x="32300" y="132403"/>
                  </a:lnTo>
                  <a:lnTo>
                    <a:pt x="27444" y="144907"/>
                  </a:lnTo>
                  <a:lnTo>
                    <a:pt x="25806" y="155473"/>
                  </a:lnTo>
                  <a:lnTo>
                    <a:pt x="0" y="302933"/>
                  </a:lnTo>
                  <a:lnTo>
                    <a:pt x="179" y="309994"/>
                  </a:lnTo>
                  <a:lnTo>
                    <a:pt x="2959" y="316222"/>
                  </a:lnTo>
                  <a:lnTo>
                    <a:pt x="7872" y="320951"/>
                  </a:lnTo>
                  <a:lnTo>
                    <a:pt x="14452" y="323519"/>
                  </a:lnTo>
                  <a:lnTo>
                    <a:pt x="21134" y="323419"/>
                  </a:lnTo>
                  <a:lnTo>
                    <a:pt x="44716" y="253873"/>
                  </a:lnTo>
                  <a:lnTo>
                    <a:pt x="50380" y="221526"/>
                  </a:lnTo>
                  <a:lnTo>
                    <a:pt x="57924" y="249199"/>
                  </a:lnTo>
                  <a:lnTo>
                    <a:pt x="33566" y="464261"/>
                  </a:lnTo>
                  <a:lnTo>
                    <a:pt x="63068" y="464261"/>
                  </a:lnTo>
                  <a:lnTo>
                    <a:pt x="63068" y="514972"/>
                  </a:lnTo>
                  <a:lnTo>
                    <a:pt x="64718" y="523134"/>
                  </a:lnTo>
                  <a:lnTo>
                    <a:pt x="69218" y="529799"/>
                  </a:lnTo>
                  <a:lnTo>
                    <a:pt x="75894" y="534292"/>
                  </a:lnTo>
                  <a:lnTo>
                    <a:pt x="84073" y="535940"/>
                  </a:lnTo>
                  <a:lnTo>
                    <a:pt x="92249" y="534292"/>
                  </a:lnTo>
                  <a:lnTo>
                    <a:pt x="98931" y="529799"/>
                  </a:lnTo>
                  <a:lnTo>
                    <a:pt x="103438" y="523134"/>
                  </a:lnTo>
                  <a:lnTo>
                    <a:pt x="105092" y="514972"/>
                  </a:lnTo>
                  <a:lnTo>
                    <a:pt x="105092" y="464261"/>
                  </a:lnTo>
                  <a:lnTo>
                    <a:pt x="118059" y="464261"/>
                  </a:lnTo>
                  <a:lnTo>
                    <a:pt x="118059" y="514972"/>
                  </a:lnTo>
                  <a:lnTo>
                    <a:pt x="119710" y="523134"/>
                  </a:lnTo>
                  <a:lnTo>
                    <a:pt x="124215" y="529799"/>
                  </a:lnTo>
                  <a:lnTo>
                    <a:pt x="130896" y="534292"/>
                  </a:lnTo>
                  <a:lnTo>
                    <a:pt x="139077" y="535940"/>
                  </a:lnTo>
                  <a:lnTo>
                    <a:pt x="147253" y="534292"/>
                  </a:lnTo>
                  <a:lnTo>
                    <a:pt x="153935" y="529799"/>
                  </a:lnTo>
                  <a:lnTo>
                    <a:pt x="158442" y="523134"/>
                  </a:lnTo>
                  <a:lnTo>
                    <a:pt x="160096" y="514972"/>
                  </a:lnTo>
                  <a:lnTo>
                    <a:pt x="160096" y="464261"/>
                  </a:lnTo>
                  <a:lnTo>
                    <a:pt x="181432" y="464261"/>
                  </a:lnTo>
                  <a:lnTo>
                    <a:pt x="164718" y="249047"/>
                  </a:lnTo>
                  <a:lnTo>
                    <a:pt x="175844" y="227164"/>
                  </a:lnTo>
                  <a:lnTo>
                    <a:pt x="178206" y="253885"/>
                  </a:lnTo>
                  <a:lnTo>
                    <a:pt x="187299" y="307987"/>
                  </a:lnTo>
                  <a:lnTo>
                    <a:pt x="208470" y="323519"/>
                  </a:lnTo>
                  <a:lnTo>
                    <a:pt x="215050" y="320951"/>
                  </a:lnTo>
                  <a:lnTo>
                    <a:pt x="219963" y="316222"/>
                  </a:lnTo>
                  <a:lnTo>
                    <a:pt x="222743" y="309994"/>
                  </a:lnTo>
                  <a:lnTo>
                    <a:pt x="222923" y="302933"/>
                  </a:lnTo>
                  <a:lnTo>
                    <a:pt x="194970" y="144030"/>
                  </a:lnTo>
                  <a:lnTo>
                    <a:pt x="194538" y="142925"/>
                  </a:lnTo>
                  <a:lnTo>
                    <a:pt x="193865" y="140258"/>
                  </a:lnTo>
                  <a:lnTo>
                    <a:pt x="189351" y="130475"/>
                  </a:lnTo>
                  <a:lnTo>
                    <a:pt x="183108" y="123151"/>
                  </a:lnTo>
                  <a:lnTo>
                    <a:pt x="174199" y="118038"/>
                  </a:lnTo>
                  <a:lnTo>
                    <a:pt x="162229" y="116116"/>
                  </a:lnTo>
                  <a:lnTo>
                    <a:pt x="137172" y="116116"/>
                  </a:lnTo>
                  <a:lnTo>
                    <a:pt x="137172" y="109867"/>
                  </a:lnTo>
                  <a:lnTo>
                    <a:pt x="149906" y="100915"/>
                  </a:lnTo>
                  <a:lnTo>
                    <a:pt x="159805" y="88860"/>
                  </a:lnTo>
                  <a:lnTo>
                    <a:pt x="166220" y="74354"/>
                  </a:lnTo>
                  <a:lnTo>
                    <a:pt x="168503" y="58051"/>
                  </a:lnTo>
                  <a:lnTo>
                    <a:pt x="164018" y="35452"/>
                  </a:lnTo>
                  <a:lnTo>
                    <a:pt x="151790" y="17000"/>
                  </a:lnTo>
                  <a:lnTo>
                    <a:pt x="133656" y="4561"/>
                  </a:lnTo>
                  <a:lnTo>
                    <a:pt x="111455" y="0"/>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bject 68">
              <a:extLst>
                <a:ext uri="{FF2B5EF4-FFF2-40B4-BE49-F238E27FC236}">
                  <a16:creationId xmlns:a16="http://schemas.microsoft.com/office/drawing/2014/main" id="{FCAE9AAF-4592-4B82-9F63-0D1942E59437}"/>
                </a:ext>
              </a:extLst>
            </p:cNvPr>
            <p:cNvSpPr txBox="1"/>
            <p:nvPr/>
          </p:nvSpPr>
          <p:spPr>
            <a:xfrm>
              <a:off x="640080" y="4434665"/>
              <a:ext cx="5198471" cy="321242"/>
            </a:xfrm>
            <a:prstGeom prst="rect">
              <a:avLst/>
            </a:prstGeom>
          </p:spPr>
          <p:txBody>
            <a:bodyPr vert="horz" wrap="square" lIns="0" tIns="1333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100" b="1" i="0" u="none" strike="noStrike" kern="1200" cap="none" spc="-40" normalizeH="0" baseline="0" noProof="0">
                  <a:ln>
                    <a:noFill/>
                  </a:ln>
                  <a:solidFill>
                    <a:srgbClr val="009BDA"/>
                  </a:solidFill>
                  <a:effectLst/>
                  <a:uLnTx/>
                  <a:uFillTx/>
                  <a:latin typeface="Arial" panose="020B0604020202020204"/>
                  <a:ea typeface="+mn-ea"/>
                  <a:cs typeface="Calibri"/>
                </a:rPr>
                <a:t>Emerging data shows that since the outbreak of COVID-19, violence against women and girls (VAWG), and particularly domestic violence, has INTENSIFIED.</a:t>
              </a:r>
            </a:p>
          </p:txBody>
        </p:sp>
        <p:sp>
          <p:nvSpPr>
            <p:cNvPr id="189" name="object 69">
              <a:extLst>
                <a:ext uri="{FF2B5EF4-FFF2-40B4-BE49-F238E27FC236}">
                  <a16:creationId xmlns:a16="http://schemas.microsoft.com/office/drawing/2014/main" id="{49618069-2764-4C71-8146-16734FFE2C01}"/>
                </a:ext>
              </a:extLst>
            </p:cNvPr>
            <p:cNvSpPr txBox="1"/>
            <p:nvPr/>
          </p:nvSpPr>
          <p:spPr>
            <a:xfrm>
              <a:off x="731520" y="4950807"/>
              <a:ext cx="2032486" cy="399467"/>
            </a:xfrm>
            <a:prstGeom prst="rect">
              <a:avLst/>
            </a:prstGeom>
          </p:spPr>
          <p:txBody>
            <a:bodyPr vert="horz" wrap="square" lIns="0" tIns="14604" rIns="0" bIns="0" rtlCol="0">
              <a:spAutoFit/>
            </a:bodyPr>
            <a:lstStyle>
              <a:defPPr>
                <a:defRPr lang="LID4096"/>
              </a:defPPr>
              <a:lvl1pPr marL="12700">
                <a:spcBef>
                  <a:spcPts val="114"/>
                </a:spcBef>
                <a:defRPr sz="1000" spc="-20">
                  <a:solidFill>
                    <a:prstClr val="black"/>
                  </a:solidFill>
                  <a:cs typeface="Calibri"/>
                </a:defRPr>
              </a:lvl1pPr>
            </a:lstStyle>
            <a:p>
              <a:pPr marL="12700" marR="0" lvl="0" indent="0" algn="l" defTabSz="914400" rtl="0" eaLnBrk="1" fontAlgn="auto" latinLnBrk="0" hangingPunct="1">
                <a:lnSpc>
                  <a:spcPts val="1000"/>
                </a:lnSpc>
                <a:spcBef>
                  <a:spcPts val="0"/>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In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France</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reports of domestic violence have increased by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30%</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since the lockdown on March 17.</a:t>
              </a:r>
            </a:p>
          </p:txBody>
        </p:sp>
        <p:sp>
          <p:nvSpPr>
            <p:cNvPr id="191" name="object 70">
              <a:extLst>
                <a:ext uri="{FF2B5EF4-FFF2-40B4-BE49-F238E27FC236}">
                  <a16:creationId xmlns:a16="http://schemas.microsoft.com/office/drawing/2014/main" id="{FD92E3C7-1CCF-4B1D-87CB-262BF8FA1DBF}"/>
                </a:ext>
              </a:extLst>
            </p:cNvPr>
            <p:cNvSpPr txBox="1"/>
            <p:nvPr/>
          </p:nvSpPr>
          <p:spPr>
            <a:xfrm>
              <a:off x="3630204" y="4950807"/>
              <a:ext cx="2108188" cy="399467"/>
            </a:xfrm>
            <a:prstGeom prst="rect">
              <a:avLst/>
            </a:prstGeom>
          </p:spPr>
          <p:txBody>
            <a:bodyPr vert="horz" wrap="square" lIns="0" tIns="14604" rIns="0" bIns="0" rtlCol="0">
              <a:spAutoFit/>
            </a:bodyPr>
            <a:lstStyle>
              <a:defPPr>
                <a:defRPr lang="LID4096"/>
              </a:defPPr>
              <a:lvl1pPr marL="12700">
                <a:lnSpc>
                  <a:spcPts val="1000"/>
                </a:lnSpc>
                <a:spcBef>
                  <a:spcPts val="0"/>
                </a:spcBef>
                <a:defRPr sz="1000" spc="-20">
                  <a:solidFill>
                    <a:prstClr val="black"/>
                  </a:solidFill>
                  <a:cs typeface="Calibri"/>
                </a:defRPr>
              </a:lvl1pPr>
            </a:lstStyle>
            <a:p>
              <a:pPr marL="12700" marR="0" lvl="0" indent="0" algn="l" defTabSz="914400" rtl="0" eaLnBrk="1" fontAlgn="auto" latinLnBrk="0" hangingPunct="1">
                <a:lnSpc>
                  <a:spcPts val="1000"/>
                </a:lnSpc>
                <a:spcBef>
                  <a:spcPts val="0"/>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In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Cyprus</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and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Singapore</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helplines have registered an increase in calls of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30%</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and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33%</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respectively.</a:t>
              </a:r>
            </a:p>
          </p:txBody>
        </p:sp>
        <p:sp>
          <p:nvSpPr>
            <p:cNvPr id="193" name="object 71">
              <a:extLst>
                <a:ext uri="{FF2B5EF4-FFF2-40B4-BE49-F238E27FC236}">
                  <a16:creationId xmlns:a16="http://schemas.microsoft.com/office/drawing/2014/main" id="{4557C568-0D73-4492-8EF0-C57A88E85721}"/>
                </a:ext>
              </a:extLst>
            </p:cNvPr>
            <p:cNvSpPr txBox="1"/>
            <p:nvPr/>
          </p:nvSpPr>
          <p:spPr>
            <a:xfrm>
              <a:off x="731520" y="5532101"/>
              <a:ext cx="1775083" cy="527708"/>
            </a:xfrm>
            <a:prstGeom prst="rect">
              <a:avLst/>
            </a:prstGeom>
          </p:spPr>
          <p:txBody>
            <a:bodyPr vert="horz" wrap="square" lIns="0" tIns="14604" rIns="0" bIns="0" rtlCol="0">
              <a:spAutoFit/>
            </a:bodyPr>
            <a:lstStyle>
              <a:defPPr>
                <a:defRPr lang="LID4096"/>
              </a:defPPr>
              <a:lvl1pPr marL="12700">
                <a:lnSpc>
                  <a:spcPts val="1000"/>
                </a:lnSpc>
                <a:spcBef>
                  <a:spcPts val="0"/>
                </a:spcBef>
                <a:defRPr sz="1000" spc="-20">
                  <a:solidFill>
                    <a:prstClr val="black"/>
                  </a:solidFill>
                  <a:cs typeface="Calibri"/>
                </a:defRPr>
              </a:lvl1pPr>
            </a:lstStyle>
            <a:p>
              <a:pPr marL="12700" marR="0" lvl="0" indent="0" algn="l" defTabSz="914400" rtl="0" eaLnBrk="1" fontAlgn="auto" latinLnBrk="0" hangingPunct="1">
                <a:lnSpc>
                  <a:spcPts val="1000"/>
                </a:lnSpc>
                <a:spcBef>
                  <a:spcPts val="0"/>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In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Argentina</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emergency calls for domestic violence cases  have increased by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25%</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 since the lockdown on March 20.</a:t>
              </a:r>
            </a:p>
          </p:txBody>
        </p:sp>
        <p:sp>
          <p:nvSpPr>
            <p:cNvPr id="195" name="object 72">
              <a:extLst>
                <a:ext uri="{FF2B5EF4-FFF2-40B4-BE49-F238E27FC236}">
                  <a16:creationId xmlns:a16="http://schemas.microsoft.com/office/drawing/2014/main" id="{D7B7A6BE-6429-4A50-8417-EE236F91CA40}"/>
                </a:ext>
              </a:extLst>
            </p:cNvPr>
            <p:cNvSpPr txBox="1"/>
            <p:nvPr/>
          </p:nvSpPr>
          <p:spPr>
            <a:xfrm>
              <a:off x="3641235" y="5404274"/>
              <a:ext cx="2129253" cy="655948"/>
            </a:xfrm>
            <a:prstGeom prst="rect">
              <a:avLst/>
            </a:prstGeom>
          </p:spPr>
          <p:txBody>
            <a:bodyPr vert="horz" wrap="square" lIns="0" tIns="14604" rIns="0" bIns="0" rtlCol="0">
              <a:spAutoFit/>
            </a:bodyPr>
            <a:lstStyle>
              <a:defPPr>
                <a:defRPr lang="LID4096"/>
              </a:defPPr>
              <a:lvl1pPr marL="12700">
                <a:lnSpc>
                  <a:spcPts val="1000"/>
                </a:lnSpc>
                <a:spcBef>
                  <a:spcPts val="0"/>
                </a:spcBef>
                <a:defRPr sz="1000" spc="-20">
                  <a:solidFill>
                    <a:prstClr val="black"/>
                  </a:solidFill>
                  <a:cs typeface="Calibri"/>
                </a:defRPr>
              </a:lvl1pPr>
            </a:lstStyle>
            <a:p>
              <a:pPr marL="12700" marR="0" lvl="0" indent="0" algn="l" defTabSz="914400" rtl="0" eaLnBrk="1" fontAlgn="auto" latinLnBrk="0" hangingPunct="1">
                <a:lnSpc>
                  <a:spcPts val="1000"/>
                </a:lnSpc>
                <a:spcBef>
                  <a:spcPts val="0"/>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Increased cases of domestic violence and demand for emergency shelter have also been reported in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Canada, Germany,</a:t>
              </a:r>
              <a:r>
                <a:rPr kumimoji="0" lang="fr-CH" sz="1000" b="1"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Spain, the United Kingdom</a:t>
              </a:r>
              <a:r>
                <a:rPr kumimoji="0" lang="fr-CH" sz="1000" b="1"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and</a:t>
              </a:r>
              <a:r>
                <a:rPr kumimoji="0" sz="1000" b="1" i="0" u="none" strike="noStrike" kern="1200" cap="none" spc="-20" normalizeH="0" baseline="0" noProof="0">
                  <a:ln>
                    <a:noFill/>
                  </a:ln>
                  <a:solidFill>
                    <a:prstClr val="black"/>
                  </a:solidFill>
                  <a:effectLst/>
                  <a:uLnTx/>
                  <a:uFillTx/>
                  <a:latin typeface="Arial" panose="020B0604020202020204"/>
                  <a:ea typeface="+mn-ea"/>
                  <a:cs typeface="Calibri"/>
                </a:rPr>
                <a:t> the United States</a:t>
              </a: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a:t>
              </a:r>
            </a:p>
          </p:txBody>
        </p:sp>
        <p:sp>
          <p:nvSpPr>
            <p:cNvPr id="197" name="object 73">
              <a:extLst>
                <a:ext uri="{FF2B5EF4-FFF2-40B4-BE49-F238E27FC236}">
                  <a16:creationId xmlns:a16="http://schemas.microsoft.com/office/drawing/2014/main" id="{2A076CEB-1778-4D20-9A9B-5F9201D0F274}"/>
                </a:ext>
              </a:extLst>
            </p:cNvPr>
            <p:cNvSpPr txBox="1"/>
            <p:nvPr/>
          </p:nvSpPr>
          <p:spPr>
            <a:xfrm>
              <a:off x="819061" y="2814501"/>
              <a:ext cx="2625725" cy="758190"/>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tab pos="2612390" algn="l"/>
                </a:tabLst>
                <a:defRPr/>
              </a:pPr>
              <a:r>
                <a:rPr kumimoji="0" sz="4800" b="1" i="0" u="none" strike="noStrike" kern="1200" cap="none" spc="-35" normalizeH="0" baseline="0" noProof="0">
                  <a:ln>
                    <a:noFill/>
                  </a:ln>
                  <a:solidFill>
                    <a:srgbClr val="FF885C"/>
                  </a:solidFill>
                  <a:effectLst/>
                  <a:uLnTx/>
                  <a:uFillTx/>
                  <a:latin typeface="Arial" panose="020B0604020202020204"/>
                  <a:ea typeface="+mn-ea"/>
                  <a:cs typeface="Calibri"/>
                </a:rPr>
                <a:t>243</a:t>
              </a:r>
              <a:r>
                <a:rPr kumimoji="0" sz="4800" b="1" i="0" u="none" strike="noStrike" kern="1200" cap="none" spc="-420" normalizeH="0" baseline="0" noProof="0">
                  <a:ln>
                    <a:noFill/>
                  </a:ln>
                  <a:solidFill>
                    <a:srgbClr val="FF885C"/>
                  </a:solidFill>
                  <a:effectLst/>
                  <a:uLnTx/>
                  <a:uFillTx/>
                  <a:latin typeface="Arial" panose="020B0604020202020204"/>
                  <a:ea typeface="+mn-ea"/>
                  <a:cs typeface="Calibri"/>
                </a:rPr>
                <a:t> </a:t>
              </a:r>
              <a:r>
                <a:rPr kumimoji="0" sz="2400" b="0" i="0" u="none" strike="noStrike" kern="1200" cap="none" spc="0" normalizeH="0" baseline="0" noProof="0">
                  <a:ln>
                    <a:noFill/>
                  </a:ln>
                  <a:solidFill>
                    <a:prstClr val="black"/>
                  </a:solidFill>
                  <a:effectLst/>
                  <a:uLnTx/>
                  <a:uFillTx/>
                  <a:latin typeface="Arial" panose="020B0604020202020204"/>
                  <a:ea typeface="+mn-ea"/>
                  <a:cs typeface="Calibri"/>
                </a:rPr>
                <a:t>million</a:t>
              </a:r>
              <a:endParaRPr kumimoji="0" sz="4800" b="0" i="0" u="none" strike="noStrike" kern="1200" cap="none" spc="0" normalizeH="0" baseline="0" noProof="0">
                <a:ln>
                  <a:noFill/>
                </a:ln>
                <a:solidFill>
                  <a:prstClr val="black"/>
                </a:solidFill>
                <a:effectLst/>
                <a:uLnTx/>
                <a:uFillTx/>
                <a:latin typeface="Calibri"/>
                <a:ea typeface="+mn-ea"/>
                <a:cs typeface="Calibri"/>
              </a:endParaRPr>
            </a:p>
          </p:txBody>
        </p:sp>
        <p:sp>
          <p:nvSpPr>
            <p:cNvPr id="199" name="object 74">
              <a:extLst>
                <a:ext uri="{FF2B5EF4-FFF2-40B4-BE49-F238E27FC236}">
                  <a16:creationId xmlns:a16="http://schemas.microsoft.com/office/drawing/2014/main" id="{0B83A4B5-1B4F-4E38-8C46-BF55606CF7EC}"/>
                </a:ext>
              </a:extLst>
            </p:cNvPr>
            <p:cNvSpPr txBox="1"/>
            <p:nvPr/>
          </p:nvSpPr>
          <p:spPr>
            <a:xfrm>
              <a:off x="663145" y="3572449"/>
              <a:ext cx="5080272" cy="271227"/>
            </a:xfrm>
            <a:prstGeom prst="rect">
              <a:avLst/>
            </a:prstGeom>
          </p:spPr>
          <p:txBody>
            <a:bodyPr vert="horz" wrap="square" lIns="0" tIns="14604" rIns="0" bIns="0" rtlCol="0">
              <a:spAutoFit/>
            </a:bodyPr>
            <a:lstStyle/>
            <a:p>
              <a:pPr marL="12700" marR="0" lvl="0" indent="0" algn="l" defTabSz="914400" rtl="0" eaLnBrk="1" fontAlgn="auto" latinLnBrk="0" hangingPunct="1">
                <a:lnSpc>
                  <a:spcPts val="1000"/>
                </a:lnSpc>
                <a:spcBef>
                  <a:spcPts val="0"/>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women and girls aged 15-49 have been subjected to sexual and/or physical violence</a:t>
              </a:r>
              <a:r>
                <a:rPr kumimoji="0" lang="fr-CH" sz="10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lang="en-US" sz="1000" b="0" i="0" u="none" strike="noStrike" kern="1200" cap="none" spc="-20" normalizeH="0" baseline="0" noProof="0">
                  <a:ln>
                    <a:noFill/>
                  </a:ln>
                  <a:solidFill>
                    <a:prstClr val="black"/>
                  </a:solidFill>
                  <a:effectLst/>
                  <a:uLnTx/>
                  <a:uFillTx/>
                  <a:latin typeface="Arial" panose="020B0604020202020204"/>
                  <a:ea typeface="+mn-ea"/>
                  <a:cs typeface="Calibri"/>
                </a:rPr>
                <a:t>perpetrated by an intimate partner in the previous12 months.</a:t>
              </a:r>
            </a:p>
          </p:txBody>
        </p:sp>
        <p:sp>
          <p:nvSpPr>
            <p:cNvPr id="201" name="object 75">
              <a:extLst>
                <a:ext uri="{FF2B5EF4-FFF2-40B4-BE49-F238E27FC236}">
                  <a16:creationId xmlns:a16="http://schemas.microsoft.com/office/drawing/2014/main" id="{E143912F-182F-45DC-8262-ED2D491E2415}"/>
                </a:ext>
              </a:extLst>
            </p:cNvPr>
            <p:cNvSpPr txBox="1"/>
            <p:nvPr/>
          </p:nvSpPr>
          <p:spPr>
            <a:xfrm>
              <a:off x="669051" y="3822192"/>
              <a:ext cx="5039529" cy="307135"/>
            </a:xfrm>
            <a:prstGeom prst="rect">
              <a:avLst/>
            </a:prstGeom>
          </p:spPr>
          <p:txBody>
            <a:bodyPr vert="horz" wrap="square" lIns="0" tIns="50165" rIns="0" bIns="0" rtlCol="0">
              <a:spAutoFit/>
            </a:bodyPr>
            <a:lstStyle/>
            <a:p>
              <a:pPr marL="0" marR="100330" lvl="0" indent="0" algn="l" defTabSz="914400" rtl="0" eaLnBrk="1" fontAlgn="auto" latinLnBrk="0" hangingPunct="1">
                <a:lnSpc>
                  <a:spcPts val="1000"/>
                </a:lnSpc>
                <a:spcBef>
                  <a:spcPts val="415"/>
                </a:spcBef>
                <a:spcAft>
                  <a:spcPts val="0"/>
                </a:spcAft>
                <a:buClrTx/>
                <a:buSzTx/>
                <a:buFontTx/>
                <a:buNone/>
                <a:tabLst/>
                <a:defRPr/>
              </a:pPr>
              <a:r>
                <a:rPr kumimoji="0" sz="900" b="1" i="0" u="none" strike="noStrike" kern="1200" cap="none" spc="-20" normalizeH="0" baseline="0" noProof="0">
                  <a:ln>
                    <a:noFill/>
                  </a:ln>
                  <a:solidFill>
                    <a:prstClr val="black"/>
                  </a:solidFill>
                  <a:effectLst/>
                  <a:uLnTx/>
                  <a:uFillTx/>
                  <a:latin typeface="Arial" panose="020B0604020202020204"/>
                  <a:ea typeface="+mn-ea"/>
                  <a:cs typeface="Calibri"/>
                </a:rPr>
                <a:t>The number is likely to INCREASE as security, health, and money worries heighten tensions and strains are accentuated by cramped  and confined living conditions.</a:t>
              </a:r>
            </a:p>
          </p:txBody>
        </p:sp>
        <p:sp>
          <p:nvSpPr>
            <p:cNvPr id="203" name="object 76">
              <a:extLst>
                <a:ext uri="{FF2B5EF4-FFF2-40B4-BE49-F238E27FC236}">
                  <a16:creationId xmlns:a16="http://schemas.microsoft.com/office/drawing/2014/main" id="{030CB46E-5F3E-4385-BE9B-7FB778AD2A5C}"/>
                </a:ext>
              </a:extLst>
            </p:cNvPr>
            <p:cNvSpPr txBox="1"/>
            <p:nvPr/>
          </p:nvSpPr>
          <p:spPr>
            <a:xfrm>
              <a:off x="669050" y="2632788"/>
              <a:ext cx="527557" cy="168635"/>
            </a:xfrm>
            <a:prstGeom prst="rect">
              <a:avLst/>
            </a:prstGeom>
          </p:spPr>
          <p:txBody>
            <a:bodyPr vert="horz" wrap="square" lIns="0" tIns="14604" rIns="0" bIns="0" rtlCol="0">
              <a:spAutoFit/>
            </a:bodyPr>
            <a:lstStyle>
              <a:defPPr>
                <a:defRPr lang="LID4096"/>
              </a:defPPr>
              <a:lvl1pPr marL="12700">
                <a:spcBef>
                  <a:spcPts val="114"/>
                </a:spcBef>
                <a:defRPr sz="1000" spc="-20">
                  <a:solidFill>
                    <a:prstClr val="black"/>
                  </a:solidFill>
                  <a:cs typeface="Calibri"/>
                </a:defRPr>
              </a:lvl1pPr>
            </a:lstStyle>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1000" b="0" i="0" u="none" strike="noStrike" kern="1200" cap="none" spc="-20" normalizeH="0" baseline="0" noProof="0">
                  <a:ln>
                    <a:noFill/>
                  </a:ln>
                  <a:solidFill>
                    <a:prstClr val="black"/>
                  </a:solidFill>
                  <a:effectLst/>
                  <a:uLnTx/>
                  <a:uFillTx/>
                  <a:latin typeface="Arial" panose="020B0604020202020204"/>
                  <a:ea typeface="+mn-ea"/>
                  <a:cs typeface="Calibri"/>
                </a:rPr>
                <a:t>Globally,</a:t>
              </a:r>
            </a:p>
          </p:txBody>
        </p:sp>
        <p:sp>
          <p:nvSpPr>
            <p:cNvPr id="205" name="object 78">
              <a:extLst>
                <a:ext uri="{FF2B5EF4-FFF2-40B4-BE49-F238E27FC236}">
                  <a16:creationId xmlns:a16="http://schemas.microsoft.com/office/drawing/2014/main" id="{2BD43C91-1FA8-43CE-B0C3-153FC5576562}"/>
                </a:ext>
              </a:extLst>
            </p:cNvPr>
            <p:cNvSpPr/>
            <p:nvPr/>
          </p:nvSpPr>
          <p:spPr>
            <a:xfrm>
              <a:off x="2922616" y="2872897"/>
              <a:ext cx="231140" cy="554990"/>
            </a:xfrm>
            <a:custGeom>
              <a:avLst/>
              <a:gdLst/>
              <a:ahLst/>
              <a:cxnLst/>
              <a:rect l="l" t="t" r="r" b="b"/>
              <a:pathLst>
                <a:path w="231139" h="554990">
                  <a:moveTo>
                    <a:pt x="115290" y="0"/>
                  </a:moveTo>
                  <a:lnTo>
                    <a:pt x="92328" y="4717"/>
                  </a:lnTo>
                  <a:lnTo>
                    <a:pt x="73572" y="17583"/>
                  </a:lnTo>
                  <a:lnTo>
                    <a:pt x="60924" y="36668"/>
                  </a:lnTo>
                  <a:lnTo>
                    <a:pt x="56286" y="60045"/>
                  </a:lnTo>
                  <a:lnTo>
                    <a:pt x="58648" y="76908"/>
                  </a:lnTo>
                  <a:lnTo>
                    <a:pt x="65285" y="91916"/>
                  </a:lnTo>
                  <a:lnTo>
                    <a:pt x="75526" y="104390"/>
                  </a:lnTo>
                  <a:lnTo>
                    <a:pt x="88696" y="113652"/>
                  </a:lnTo>
                  <a:lnTo>
                    <a:pt x="88696" y="120091"/>
                  </a:lnTo>
                  <a:lnTo>
                    <a:pt x="62661" y="120091"/>
                  </a:lnTo>
                  <a:lnTo>
                    <a:pt x="49643" y="122427"/>
                  </a:lnTo>
                  <a:lnTo>
                    <a:pt x="40031" y="128511"/>
                  </a:lnTo>
                  <a:lnTo>
                    <a:pt x="33413" y="136957"/>
                  </a:lnTo>
                  <a:lnTo>
                    <a:pt x="28397" y="149898"/>
                  </a:lnTo>
                  <a:lnTo>
                    <a:pt x="26695" y="160820"/>
                  </a:lnTo>
                  <a:lnTo>
                    <a:pt x="0" y="313359"/>
                  </a:lnTo>
                  <a:lnTo>
                    <a:pt x="183" y="320668"/>
                  </a:lnTo>
                  <a:lnTo>
                    <a:pt x="3059" y="327110"/>
                  </a:lnTo>
                  <a:lnTo>
                    <a:pt x="8142" y="332004"/>
                  </a:lnTo>
                  <a:lnTo>
                    <a:pt x="14947" y="334670"/>
                  </a:lnTo>
                  <a:lnTo>
                    <a:pt x="21855" y="334556"/>
                  </a:lnTo>
                  <a:lnTo>
                    <a:pt x="46266" y="262610"/>
                  </a:lnTo>
                  <a:lnTo>
                    <a:pt x="52108" y="229146"/>
                  </a:lnTo>
                  <a:lnTo>
                    <a:pt x="59931" y="257784"/>
                  </a:lnTo>
                  <a:lnTo>
                    <a:pt x="34721" y="480250"/>
                  </a:lnTo>
                  <a:lnTo>
                    <a:pt x="65239" y="480250"/>
                  </a:lnTo>
                  <a:lnTo>
                    <a:pt x="65239" y="532701"/>
                  </a:lnTo>
                  <a:lnTo>
                    <a:pt x="66945" y="541150"/>
                  </a:lnTo>
                  <a:lnTo>
                    <a:pt x="71599" y="548049"/>
                  </a:lnTo>
                  <a:lnTo>
                    <a:pt x="78505" y="552700"/>
                  </a:lnTo>
                  <a:lnTo>
                    <a:pt x="86969" y="554405"/>
                  </a:lnTo>
                  <a:lnTo>
                    <a:pt x="95435" y="552700"/>
                  </a:lnTo>
                  <a:lnTo>
                    <a:pt x="102346" y="548049"/>
                  </a:lnTo>
                  <a:lnTo>
                    <a:pt x="107004" y="541150"/>
                  </a:lnTo>
                  <a:lnTo>
                    <a:pt x="108712" y="532701"/>
                  </a:lnTo>
                  <a:lnTo>
                    <a:pt x="108712" y="480250"/>
                  </a:lnTo>
                  <a:lnTo>
                    <a:pt x="122135" y="480250"/>
                  </a:lnTo>
                  <a:lnTo>
                    <a:pt x="122135" y="532701"/>
                  </a:lnTo>
                  <a:lnTo>
                    <a:pt x="123845" y="541150"/>
                  </a:lnTo>
                  <a:lnTo>
                    <a:pt x="128506" y="548049"/>
                  </a:lnTo>
                  <a:lnTo>
                    <a:pt x="135417" y="552700"/>
                  </a:lnTo>
                  <a:lnTo>
                    <a:pt x="143878" y="554405"/>
                  </a:lnTo>
                  <a:lnTo>
                    <a:pt x="152331" y="552700"/>
                  </a:lnTo>
                  <a:lnTo>
                    <a:pt x="159238" y="548049"/>
                  </a:lnTo>
                  <a:lnTo>
                    <a:pt x="163898" y="541150"/>
                  </a:lnTo>
                  <a:lnTo>
                    <a:pt x="165608" y="532701"/>
                  </a:lnTo>
                  <a:lnTo>
                    <a:pt x="165608" y="480250"/>
                  </a:lnTo>
                  <a:lnTo>
                    <a:pt x="187693" y="480250"/>
                  </a:lnTo>
                  <a:lnTo>
                    <a:pt x="170383" y="257619"/>
                  </a:lnTo>
                  <a:lnTo>
                    <a:pt x="181889" y="234975"/>
                  </a:lnTo>
                  <a:lnTo>
                    <a:pt x="184340" y="262623"/>
                  </a:lnTo>
                  <a:lnTo>
                    <a:pt x="193751" y="318592"/>
                  </a:lnTo>
                  <a:lnTo>
                    <a:pt x="215646" y="334670"/>
                  </a:lnTo>
                  <a:lnTo>
                    <a:pt x="222457" y="332004"/>
                  </a:lnTo>
                  <a:lnTo>
                    <a:pt x="227541" y="327110"/>
                  </a:lnTo>
                  <a:lnTo>
                    <a:pt x="230417" y="320668"/>
                  </a:lnTo>
                  <a:lnTo>
                    <a:pt x="230606" y="313359"/>
                  </a:lnTo>
                  <a:lnTo>
                    <a:pt x="202044" y="150177"/>
                  </a:lnTo>
                  <a:lnTo>
                    <a:pt x="201244" y="147840"/>
                  </a:lnTo>
                  <a:lnTo>
                    <a:pt x="200545" y="145084"/>
                  </a:lnTo>
                  <a:lnTo>
                    <a:pt x="195880" y="134959"/>
                  </a:lnTo>
                  <a:lnTo>
                    <a:pt x="189422" y="127376"/>
                  </a:lnTo>
                  <a:lnTo>
                    <a:pt x="180204" y="122081"/>
                  </a:lnTo>
                  <a:lnTo>
                    <a:pt x="167817" y="120091"/>
                  </a:lnTo>
                  <a:lnTo>
                    <a:pt x="141897" y="120091"/>
                  </a:lnTo>
                  <a:lnTo>
                    <a:pt x="141897" y="113639"/>
                  </a:lnTo>
                  <a:lnTo>
                    <a:pt x="155072" y="104385"/>
                  </a:lnTo>
                  <a:lnTo>
                    <a:pt x="165312" y="91914"/>
                  </a:lnTo>
                  <a:lnTo>
                    <a:pt x="171947" y="76908"/>
                  </a:lnTo>
                  <a:lnTo>
                    <a:pt x="174307" y="60045"/>
                  </a:lnTo>
                  <a:lnTo>
                    <a:pt x="169670" y="36668"/>
                  </a:lnTo>
                  <a:lnTo>
                    <a:pt x="157024" y="17583"/>
                  </a:lnTo>
                  <a:lnTo>
                    <a:pt x="138265" y="4717"/>
                  </a:lnTo>
                  <a:lnTo>
                    <a:pt x="115290" y="0"/>
                  </a:lnTo>
                  <a:close/>
                </a:path>
              </a:pathLst>
            </a:custGeom>
            <a:solidFill>
              <a:srgbClr val="009BD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bject 79">
              <a:extLst>
                <a:ext uri="{FF2B5EF4-FFF2-40B4-BE49-F238E27FC236}">
                  <a16:creationId xmlns:a16="http://schemas.microsoft.com/office/drawing/2014/main" id="{A8FFBB98-84B5-48CD-9993-ED6F3938AC21}"/>
                </a:ext>
              </a:extLst>
            </p:cNvPr>
            <p:cNvSpPr/>
            <p:nvPr/>
          </p:nvSpPr>
          <p:spPr>
            <a:xfrm>
              <a:off x="3034921" y="3012228"/>
              <a:ext cx="171450" cy="415290"/>
            </a:xfrm>
            <a:custGeom>
              <a:avLst/>
              <a:gdLst/>
              <a:ahLst/>
              <a:cxnLst/>
              <a:rect l="l" t="t" r="r" b="b"/>
              <a:pathLst>
                <a:path w="171450" h="415290">
                  <a:moveTo>
                    <a:pt x="86004" y="0"/>
                  </a:moveTo>
                  <a:lnTo>
                    <a:pt x="67251" y="3785"/>
                  </a:lnTo>
                  <a:lnTo>
                    <a:pt x="51935" y="14109"/>
                  </a:lnTo>
                  <a:lnTo>
                    <a:pt x="41607" y="29425"/>
                  </a:lnTo>
                  <a:lnTo>
                    <a:pt x="37820" y="48183"/>
                  </a:lnTo>
                  <a:lnTo>
                    <a:pt x="38074" y="52895"/>
                  </a:lnTo>
                  <a:lnTo>
                    <a:pt x="31312" y="56310"/>
                  </a:lnTo>
                  <a:lnTo>
                    <a:pt x="23850" y="62958"/>
                  </a:lnTo>
                  <a:lnTo>
                    <a:pt x="16521" y="73899"/>
                  </a:lnTo>
                  <a:lnTo>
                    <a:pt x="10159" y="90195"/>
                  </a:lnTo>
                  <a:lnTo>
                    <a:pt x="23975" y="90082"/>
                  </a:lnTo>
                  <a:lnTo>
                    <a:pt x="34818" y="87742"/>
                  </a:lnTo>
                  <a:lnTo>
                    <a:pt x="43044" y="83828"/>
                  </a:lnTo>
                  <a:lnTo>
                    <a:pt x="49009" y="78993"/>
                  </a:lnTo>
                  <a:lnTo>
                    <a:pt x="53657" y="84556"/>
                  </a:lnTo>
                  <a:lnTo>
                    <a:pt x="59499" y="89065"/>
                  </a:lnTo>
                  <a:lnTo>
                    <a:pt x="66179" y="92087"/>
                  </a:lnTo>
                  <a:lnTo>
                    <a:pt x="66179" y="96558"/>
                  </a:lnTo>
                  <a:lnTo>
                    <a:pt x="25383" y="109531"/>
                  </a:lnTo>
                  <a:lnTo>
                    <a:pt x="20815" y="126352"/>
                  </a:lnTo>
                  <a:lnTo>
                    <a:pt x="0" y="245287"/>
                  </a:lnTo>
                  <a:lnTo>
                    <a:pt x="4889" y="252260"/>
                  </a:lnTo>
                  <a:lnTo>
                    <a:pt x="19151" y="254761"/>
                  </a:lnTo>
                  <a:lnTo>
                    <a:pt x="25692" y="250431"/>
                  </a:lnTo>
                  <a:lnTo>
                    <a:pt x="28397" y="240703"/>
                  </a:lnTo>
                  <a:lnTo>
                    <a:pt x="39306" y="184327"/>
                  </a:lnTo>
                  <a:lnTo>
                    <a:pt x="39306" y="314985"/>
                  </a:lnTo>
                  <a:lnTo>
                    <a:pt x="49402" y="314985"/>
                  </a:lnTo>
                  <a:lnTo>
                    <a:pt x="49402" y="407962"/>
                  </a:lnTo>
                  <a:lnTo>
                    <a:pt x="56527" y="415061"/>
                  </a:lnTo>
                  <a:lnTo>
                    <a:pt x="74091" y="415061"/>
                  </a:lnTo>
                  <a:lnTo>
                    <a:pt x="81229" y="407962"/>
                  </a:lnTo>
                  <a:lnTo>
                    <a:pt x="81229" y="314985"/>
                  </a:lnTo>
                  <a:lnTo>
                    <a:pt x="91046" y="314985"/>
                  </a:lnTo>
                  <a:lnTo>
                    <a:pt x="91046" y="407962"/>
                  </a:lnTo>
                  <a:lnTo>
                    <a:pt x="98158" y="415061"/>
                  </a:lnTo>
                  <a:lnTo>
                    <a:pt x="115722" y="415061"/>
                  </a:lnTo>
                  <a:lnTo>
                    <a:pt x="122847" y="407962"/>
                  </a:lnTo>
                  <a:lnTo>
                    <a:pt x="122847" y="314985"/>
                  </a:lnTo>
                  <a:lnTo>
                    <a:pt x="131978" y="314985"/>
                  </a:lnTo>
                  <a:lnTo>
                    <a:pt x="131978" y="184340"/>
                  </a:lnTo>
                  <a:lnTo>
                    <a:pt x="143789" y="243763"/>
                  </a:lnTo>
                  <a:lnTo>
                    <a:pt x="145592" y="250431"/>
                  </a:lnTo>
                  <a:lnTo>
                    <a:pt x="152133" y="254761"/>
                  </a:lnTo>
                  <a:lnTo>
                    <a:pt x="166382" y="252260"/>
                  </a:lnTo>
                  <a:lnTo>
                    <a:pt x="171284" y="245287"/>
                  </a:lnTo>
                  <a:lnTo>
                    <a:pt x="148843" y="117690"/>
                  </a:lnTo>
                  <a:lnTo>
                    <a:pt x="124066" y="96558"/>
                  </a:lnTo>
                  <a:lnTo>
                    <a:pt x="105092" y="96558"/>
                  </a:lnTo>
                  <a:lnTo>
                    <a:pt x="105092" y="92405"/>
                  </a:lnTo>
                  <a:lnTo>
                    <a:pt x="111709" y="89560"/>
                  </a:lnTo>
                  <a:lnTo>
                    <a:pt x="117538" y="85242"/>
                  </a:lnTo>
                  <a:lnTo>
                    <a:pt x="122212" y="79908"/>
                  </a:lnTo>
                  <a:lnTo>
                    <a:pt x="128235" y="84423"/>
                  </a:lnTo>
                  <a:lnTo>
                    <a:pt x="136359" y="88023"/>
                  </a:lnTo>
                  <a:lnTo>
                    <a:pt x="146893" y="90138"/>
                  </a:lnTo>
                  <a:lnTo>
                    <a:pt x="160146" y="90195"/>
                  </a:lnTo>
                  <a:lnTo>
                    <a:pt x="154233" y="74779"/>
                  </a:lnTo>
                  <a:lnTo>
                    <a:pt x="147424" y="64111"/>
                  </a:lnTo>
                  <a:lnTo>
                    <a:pt x="140401" y="57321"/>
                  </a:lnTo>
                  <a:lnTo>
                    <a:pt x="133845" y="53543"/>
                  </a:lnTo>
                  <a:lnTo>
                    <a:pt x="134188" y="48183"/>
                  </a:lnTo>
                  <a:lnTo>
                    <a:pt x="130401" y="29425"/>
                  </a:lnTo>
                  <a:lnTo>
                    <a:pt x="120073" y="14109"/>
                  </a:lnTo>
                  <a:lnTo>
                    <a:pt x="104757" y="3785"/>
                  </a:lnTo>
                  <a:lnTo>
                    <a:pt x="86004" y="0"/>
                  </a:lnTo>
                  <a:close/>
                </a:path>
              </a:pathLst>
            </a:custGeom>
            <a:solidFill>
              <a:srgbClr val="002A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bject 80">
              <a:extLst>
                <a:ext uri="{FF2B5EF4-FFF2-40B4-BE49-F238E27FC236}">
                  <a16:creationId xmlns:a16="http://schemas.microsoft.com/office/drawing/2014/main" id="{64EE9D32-0A85-4128-B599-390B556D11BB}"/>
                </a:ext>
              </a:extLst>
            </p:cNvPr>
            <p:cNvSpPr/>
            <p:nvPr/>
          </p:nvSpPr>
          <p:spPr>
            <a:xfrm>
              <a:off x="3217141" y="3079293"/>
              <a:ext cx="146685" cy="348615"/>
            </a:xfrm>
            <a:custGeom>
              <a:avLst/>
              <a:gdLst/>
              <a:ahLst/>
              <a:cxnLst/>
              <a:rect l="l" t="t" r="r" b="b"/>
              <a:pathLst>
                <a:path w="146685" h="348615">
                  <a:moveTo>
                    <a:pt x="69557" y="258419"/>
                  </a:moveTo>
                  <a:lnTo>
                    <a:pt x="42316" y="258419"/>
                  </a:lnTo>
                  <a:lnTo>
                    <a:pt x="42316" y="341922"/>
                  </a:lnTo>
                  <a:lnTo>
                    <a:pt x="48412" y="348005"/>
                  </a:lnTo>
                  <a:lnTo>
                    <a:pt x="63461" y="348005"/>
                  </a:lnTo>
                  <a:lnTo>
                    <a:pt x="69557" y="341922"/>
                  </a:lnTo>
                  <a:lnTo>
                    <a:pt x="69557" y="258419"/>
                  </a:lnTo>
                  <a:close/>
                </a:path>
                <a:path w="146685" h="348615">
                  <a:moveTo>
                    <a:pt x="105219" y="258419"/>
                  </a:moveTo>
                  <a:lnTo>
                    <a:pt x="77965" y="258419"/>
                  </a:lnTo>
                  <a:lnTo>
                    <a:pt x="77965" y="341922"/>
                  </a:lnTo>
                  <a:lnTo>
                    <a:pt x="84073" y="348005"/>
                  </a:lnTo>
                  <a:lnTo>
                    <a:pt x="99110" y="348005"/>
                  </a:lnTo>
                  <a:lnTo>
                    <a:pt x="105219" y="341922"/>
                  </a:lnTo>
                  <a:lnTo>
                    <a:pt x="105219" y="258419"/>
                  </a:lnTo>
                  <a:close/>
                </a:path>
                <a:path w="146685" h="348615">
                  <a:moveTo>
                    <a:pt x="136352" y="143586"/>
                  </a:moveTo>
                  <a:lnTo>
                    <a:pt x="33756" y="143586"/>
                  </a:lnTo>
                  <a:lnTo>
                    <a:pt x="38823" y="161848"/>
                  </a:lnTo>
                  <a:lnTo>
                    <a:pt x="21145" y="258419"/>
                  </a:lnTo>
                  <a:lnTo>
                    <a:pt x="126339" y="258419"/>
                  </a:lnTo>
                  <a:lnTo>
                    <a:pt x="108038" y="161734"/>
                  </a:lnTo>
                  <a:lnTo>
                    <a:pt x="112941" y="143598"/>
                  </a:lnTo>
                  <a:lnTo>
                    <a:pt x="136354" y="143598"/>
                  </a:lnTo>
                  <a:close/>
                </a:path>
                <a:path w="146685" h="348615">
                  <a:moveTo>
                    <a:pt x="118033" y="75260"/>
                  </a:moveTo>
                  <a:lnTo>
                    <a:pt x="40373" y="75260"/>
                  </a:lnTo>
                  <a:lnTo>
                    <a:pt x="32217" y="76722"/>
                  </a:lnTo>
                  <a:lnTo>
                    <a:pt x="18935" y="93865"/>
                  </a:lnTo>
                  <a:lnTo>
                    <a:pt x="18870" y="94106"/>
                  </a:lnTo>
                  <a:lnTo>
                    <a:pt x="17843" y="100774"/>
                  </a:lnTo>
                  <a:lnTo>
                    <a:pt x="0" y="202615"/>
                  </a:lnTo>
                  <a:lnTo>
                    <a:pt x="4203" y="208584"/>
                  </a:lnTo>
                  <a:lnTo>
                    <a:pt x="16408" y="210731"/>
                  </a:lnTo>
                  <a:lnTo>
                    <a:pt x="22021" y="207009"/>
                  </a:lnTo>
                  <a:lnTo>
                    <a:pt x="23545" y="201307"/>
                  </a:lnTo>
                  <a:lnTo>
                    <a:pt x="23905" y="200482"/>
                  </a:lnTo>
                  <a:lnTo>
                    <a:pt x="24206" y="199618"/>
                  </a:lnTo>
                  <a:lnTo>
                    <a:pt x="24333" y="198678"/>
                  </a:lnTo>
                  <a:lnTo>
                    <a:pt x="30086" y="164553"/>
                  </a:lnTo>
                  <a:lnTo>
                    <a:pt x="33756" y="143586"/>
                  </a:lnTo>
                  <a:lnTo>
                    <a:pt x="136352" y="143586"/>
                  </a:lnTo>
                  <a:lnTo>
                    <a:pt x="127685" y="94106"/>
                  </a:lnTo>
                  <a:lnTo>
                    <a:pt x="127482" y="93357"/>
                  </a:lnTo>
                  <a:lnTo>
                    <a:pt x="127203" y="92646"/>
                  </a:lnTo>
                  <a:lnTo>
                    <a:pt x="127025" y="91706"/>
                  </a:lnTo>
                  <a:lnTo>
                    <a:pt x="126758" y="90906"/>
                  </a:lnTo>
                  <a:lnTo>
                    <a:pt x="126403" y="90119"/>
                  </a:lnTo>
                  <a:lnTo>
                    <a:pt x="123850" y="82473"/>
                  </a:lnTo>
                  <a:lnTo>
                    <a:pt x="118033" y="75260"/>
                  </a:lnTo>
                  <a:close/>
                </a:path>
                <a:path w="146685" h="348615">
                  <a:moveTo>
                    <a:pt x="136354" y="143598"/>
                  </a:moveTo>
                  <a:lnTo>
                    <a:pt x="112941" y="143598"/>
                  </a:lnTo>
                  <a:lnTo>
                    <a:pt x="116598" y="164553"/>
                  </a:lnTo>
                  <a:lnTo>
                    <a:pt x="122364" y="198678"/>
                  </a:lnTo>
                  <a:lnTo>
                    <a:pt x="122508" y="199618"/>
                  </a:lnTo>
                  <a:lnTo>
                    <a:pt x="122789" y="200494"/>
                  </a:lnTo>
                  <a:lnTo>
                    <a:pt x="123151" y="201307"/>
                  </a:lnTo>
                  <a:lnTo>
                    <a:pt x="124675" y="207009"/>
                  </a:lnTo>
                  <a:lnTo>
                    <a:pt x="130289" y="210731"/>
                  </a:lnTo>
                  <a:lnTo>
                    <a:pt x="142494" y="208584"/>
                  </a:lnTo>
                  <a:lnTo>
                    <a:pt x="146685" y="202615"/>
                  </a:lnTo>
                  <a:lnTo>
                    <a:pt x="136354" y="143598"/>
                  </a:lnTo>
                  <a:close/>
                </a:path>
                <a:path w="146685" h="348615">
                  <a:moveTo>
                    <a:pt x="107454" y="51320"/>
                  </a:moveTo>
                  <a:lnTo>
                    <a:pt x="38925" y="51320"/>
                  </a:lnTo>
                  <a:lnTo>
                    <a:pt x="41962" y="57492"/>
                  </a:lnTo>
                  <a:lnTo>
                    <a:pt x="46018" y="62950"/>
                  </a:lnTo>
                  <a:lnTo>
                    <a:pt x="50969" y="67565"/>
                  </a:lnTo>
                  <a:lnTo>
                    <a:pt x="56692" y="71208"/>
                  </a:lnTo>
                  <a:lnTo>
                    <a:pt x="56692" y="75260"/>
                  </a:lnTo>
                  <a:lnTo>
                    <a:pt x="90017" y="75260"/>
                  </a:lnTo>
                  <a:lnTo>
                    <a:pt x="90017" y="71208"/>
                  </a:lnTo>
                  <a:lnTo>
                    <a:pt x="98267" y="65412"/>
                  </a:lnTo>
                  <a:lnTo>
                    <a:pt x="104679" y="57600"/>
                  </a:lnTo>
                  <a:lnTo>
                    <a:pt x="107454" y="51320"/>
                  </a:lnTo>
                  <a:close/>
                </a:path>
                <a:path w="146685" h="348615">
                  <a:moveTo>
                    <a:pt x="41440" y="5310"/>
                  </a:moveTo>
                  <a:lnTo>
                    <a:pt x="17985" y="37630"/>
                  </a:lnTo>
                  <a:lnTo>
                    <a:pt x="17818" y="46862"/>
                  </a:lnTo>
                  <a:lnTo>
                    <a:pt x="16929" y="58762"/>
                  </a:lnTo>
                  <a:lnTo>
                    <a:pt x="7365" y="67017"/>
                  </a:lnTo>
                  <a:lnTo>
                    <a:pt x="16585" y="70439"/>
                  </a:lnTo>
                  <a:lnTo>
                    <a:pt x="22450" y="70864"/>
                  </a:lnTo>
                  <a:lnTo>
                    <a:pt x="38925" y="51320"/>
                  </a:lnTo>
                  <a:lnTo>
                    <a:pt x="107454" y="51320"/>
                  </a:lnTo>
                  <a:lnTo>
                    <a:pt x="108834" y="48198"/>
                  </a:lnTo>
                  <a:lnTo>
                    <a:pt x="110312" y="37630"/>
                  </a:lnTo>
                  <a:lnTo>
                    <a:pt x="107407" y="22985"/>
                  </a:lnTo>
                  <a:lnTo>
                    <a:pt x="99485" y="11023"/>
                  </a:lnTo>
                  <a:lnTo>
                    <a:pt x="94286" y="7454"/>
                  </a:lnTo>
                  <a:lnTo>
                    <a:pt x="51269" y="7454"/>
                  </a:lnTo>
                  <a:lnTo>
                    <a:pt x="47118" y="5971"/>
                  </a:lnTo>
                  <a:lnTo>
                    <a:pt x="41440" y="5310"/>
                  </a:lnTo>
                  <a:close/>
                </a:path>
                <a:path w="146685" h="348615">
                  <a:moveTo>
                    <a:pt x="73342" y="0"/>
                  </a:moveTo>
                  <a:lnTo>
                    <a:pt x="65074" y="0"/>
                  </a:lnTo>
                  <a:lnTo>
                    <a:pt x="57429" y="2781"/>
                  </a:lnTo>
                  <a:lnTo>
                    <a:pt x="51269" y="7454"/>
                  </a:lnTo>
                  <a:lnTo>
                    <a:pt x="94286" y="7454"/>
                  </a:lnTo>
                  <a:lnTo>
                    <a:pt x="87734" y="2957"/>
                  </a:lnTo>
                  <a:lnTo>
                    <a:pt x="73342"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bject 81">
              <a:extLst>
                <a:ext uri="{FF2B5EF4-FFF2-40B4-BE49-F238E27FC236}">
                  <a16:creationId xmlns:a16="http://schemas.microsoft.com/office/drawing/2014/main" id="{888729D4-0F07-4CCB-94D4-7EECDF659160}"/>
                </a:ext>
              </a:extLst>
            </p:cNvPr>
            <p:cNvSpPr/>
            <p:nvPr/>
          </p:nvSpPr>
          <p:spPr>
            <a:xfrm>
              <a:off x="3379788" y="2930508"/>
              <a:ext cx="164465" cy="497205"/>
            </a:xfrm>
            <a:custGeom>
              <a:avLst/>
              <a:gdLst/>
              <a:ahLst/>
              <a:cxnLst/>
              <a:rect l="l" t="t" r="r" b="b"/>
              <a:pathLst>
                <a:path w="164464" h="497204">
                  <a:moveTo>
                    <a:pt x="103866" y="480326"/>
                  </a:moveTo>
                  <a:lnTo>
                    <a:pt x="65697" y="480326"/>
                  </a:lnTo>
                  <a:lnTo>
                    <a:pt x="67487" y="489115"/>
                  </a:lnTo>
                  <a:lnTo>
                    <a:pt x="74650" y="496290"/>
                  </a:lnTo>
                  <a:lnTo>
                    <a:pt x="83819" y="496760"/>
                  </a:lnTo>
                  <a:lnTo>
                    <a:pt x="91839" y="495526"/>
                  </a:lnTo>
                  <a:lnTo>
                    <a:pt x="98423" y="491389"/>
                  </a:lnTo>
                  <a:lnTo>
                    <a:pt x="102881" y="485046"/>
                  </a:lnTo>
                  <a:lnTo>
                    <a:pt x="103866" y="480326"/>
                  </a:lnTo>
                  <a:close/>
                </a:path>
                <a:path w="164464" h="497204">
                  <a:moveTo>
                    <a:pt x="104520" y="429780"/>
                  </a:moveTo>
                  <a:lnTo>
                    <a:pt x="26631" y="429780"/>
                  </a:lnTo>
                  <a:lnTo>
                    <a:pt x="26731" y="477189"/>
                  </a:lnTo>
                  <a:lnTo>
                    <a:pt x="28320" y="484801"/>
                  </a:lnTo>
                  <a:lnTo>
                    <a:pt x="32807" y="491185"/>
                  </a:lnTo>
                  <a:lnTo>
                    <a:pt x="39432" y="495350"/>
                  </a:lnTo>
                  <a:lnTo>
                    <a:pt x="47497" y="496595"/>
                  </a:lnTo>
                  <a:lnTo>
                    <a:pt x="56629" y="496125"/>
                  </a:lnTo>
                  <a:lnTo>
                    <a:pt x="63792" y="489051"/>
                  </a:lnTo>
                  <a:lnTo>
                    <a:pt x="65697" y="480326"/>
                  </a:lnTo>
                  <a:lnTo>
                    <a:pt x="103866" y="480326"/>
                  </a:lnTo>
                  <a:lnTo>
                    <a:pt x="104520" y="477189"/>
                  </a:lnTo>
                  <a:lnTo>
                    <a:pt x="104520" y="429780"/>
                  </a:lnTo>
                  <a:close/>
                </a:path>
                <a:path w="164464" h="497204">
                  <a:moveTo>
                    <a:pt x="39103" y="105689"/>
                  </a:moveTo>
                  <a:lnTo>
                    <a:pt x="37718" y="105689"/>
                  </a:lnTo>
                  <a:lnTo>
                    <a:pt x="26323" y="108007"/>
                  </a:lnTo>
                  <a:lnTo>
                    <a:pt x="16991" y="114317"/>
                  </a:lnTo>
                  <a:lnTo>
                    <a:pt x="10685" y="123654"/>
                  </a:lnTo>
                  <a:lnTo>
                    <a:pt x="8369" y="135051"/>
                  </a:lnTo>
                  <a:lnTo>
                    <a:pt x="8369" y="216687"/>
                  </a:lnTo>
                  <a:lnTo>
                    <a:pt x="9281" y="223931"/>
                  </a:lnTo>
                  <a:lnTo>
                    <a:pt x="11863" y="230522"/>
                  </a:lnTo>
                  <a:lnTo>
                    <a:pt x="15886" y="236234"/>
                  </a:lnTo>
                  <a:lnTo>
                    <a:pt x="21120" y="240842"/>
                  </a:lnTo>
                  <a:lnTo>
                    <a:pt x="0" y="429780"/>
                  </a:lnTo>
                  <a:lnTo>
                    <a:pt x="140601" y="429780"/>
                  </a:lnTo>
                  <a:lnTo>
                    <a:pt x="126834" y="310565"/>
                  </a:lnTo>
                  <a:lnTo>
                    <a:pt x="129552" y="304457"/>
                  </a:lnTo>
                  <a:lnTo>
                    <a:pt x="157148" y="277198"/>
                  </a:lnTo>
                  <a:lnTo>
                    <a:pt x="163944" y="240131"/>
                  </a:lnTo>
                  <a:lnTo>
                    <a:pt x="158488" y="219020"/>
                  </a:lnTo>
                  <a:lnTo>
                    <a:pt x="148907" y="202936"/>
                  </a:lnTo>
                  <a:lnTo>
                    <a:pt x="137012" y="191229"/>
                  </a:lnTo>
                  <a:lnTo>
                    <a:pt x="124612" y="183248"/>
                  </a:lnTo>
                  <a:lnTo>
                    <a:pt x="128982" y="178668"/>
                  </a:lnTo>
                  <a:lnTo>
                    <a:pt x="132578" y="171740"/>
                  </a:lnTo>
                  <a:lnTo>
                    <a:pt x="133702" y="162276"/>
                  </a:lnTo>
                  <a:lnTo>
                    <a:pt x="130657" y="150088"/>
                  </a:lnTo>
                  <a:lnTo>
                    <a:pt x="125502" y="141751"/>
                  </a:lnTo>
                  <a:lnTo>
                    <a:pt x="117106" y="132797"/>
                  </a:lnTo>
                  <a:lnTo>
                    <a:pt x="90944" y="108800"/>
                  </a:lnTo>
                  <a:lnTo>
                    <a:pt x="90944" y="105918"/>
                  </a:lnTo>
                  <a:lnTo>
                    <a:pt x="41427" y="105918"/>
                  </a:lnTo>
                  <a:lnTo>
                    <a:pt x="40284" y="105778"/>
                  </a:lnTo>
                  <a:lnTo>
                    <a:pt x="39103" y="105689"/>
                  </a:lnTo>
                  <a:close/>
                </a:path>
                <a:path w="164464" h="497204">
                  <a:moveTo>
                    <a:pt x="70307" y="0"/>
                  </a:moveTo>
                  <a:lnTo>
                    <a:pt x="49550" y="4264"/>
                  </a:lnTo>
                  <a:lnTo>
                    <a:pt x="32599" y="15894"/>
                  </a:lnTo>
                  <a:lnTo>
                    <a:pt x="21170" y="33143"/>
                  </a:lnTo>
                  <a:lnTo>
                    <a:pt x="16979" y="54267"/>
                  </a:lnTo>
                  <a:lnTo>
                    <a:pt x="18843" y="68542"/>
                  </a:lnTo>
                  <a:lnTo>
                    <a:pt x="24109" y="81391"/>
                  </a:lnTo>
                  <a:lnTo>
                    <a:pt x="32287" y="92311"/>
                  </a:lnTo>
                  <a:lnTo>
                    <a:pt x="42887" y="100799"/>
                  </a:lnTo>
                  <a:lnTo>
                    <a:pt x="42887" y="105384"/>
                  </a:lnTo>
                  <a:lnTo>
                    <a:pt x="42392" y="105537"/>
                  </a:lnTo>
                  <a:lnTo>
                    <a:pt x="41816" y="105778"/>
                  </a:lnTo>
                  <a:lnTo>
                    <a:pt x="41427" y="105918"/>
                  </a:lnTo>
                  <a:lnTo>
                    <a:pt x="90944" y="105918"/>
                  </a:lnTo>
                  <a:lnTo>
                    <a:pt x="90944" y="104292"/>
                  </a:lnTo>
                  <a:lnTo>
                    <a:pt x="104151" y="96181"/>
                  </a:lnTo>
                  <a:lnTo>
                    <a:pt x="114484" y="84647"/>
                  </a:lnTo>
                  <a:lnTo>
                    <a:pt x="121216" y="70429"/>
                  </a:lnTo>
                  <a:lnTo>
                    <a:pt x="123621" y="54267"/>
                  </a:lnTo>
                  <a:lnTo>
                    <a:pt x="119431" y="33143"/>
                  </a:lnTo>
                  <a:lnTo>
                    <a:pt x="108003" y="15894"/>
                  </a:lnTo>
                  <a:lnTo>
                    <a:pt x="91057" y="4264"/>
                  </a:lnTo>
                  <a:lnTo>
                    <a:pt x="70307" y="0"/>
                  </a:lnTo>
                  <a:close/>
                </a:path>
              </a:pathLst>
            </a:custGeom>
            <a:solidFill>
              <a:srgbClr val="009BD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71" name="Group 370">
              <a:extLst>
                <a:ext uri="{FF2B5EF4-FFF2-40B4-BE49-F238E27FC236}">
                  <a16:creationId xmlns:a16="http://schemas.microsoft.com/office/drawing/2014/main" id="{5B99EBED-D8FF-462C-A5FE-1FACD344642C}"/>
                </a:ext>
              </a:extLst>
            </p:cNvPr>
            <p:cNvGrpSpPr/>
            <p:nvPr/>
          </p:nvGrpSpPr>
          <p:grpSpPr>
            <a:xfrm>
              <a:off x="1617636" y="4851779"/>
              <a:ext cx="2843530" cy="1295400"/>
              <a:chOff x="923184" y="4563115"/>
              <a:chExt cx="2843530" cy="1295400"/>
            </a:xfrm>
          </p:grpSpPr>
          <p:sp>
            <p:nvSpPr>
              <p:cNvPr id="213" name="object 82">
                <a:extLst>
                  <a:ext uri="{FF2B5EF4-FFF2-40B4-BE49-F238E27FC236}">
                    <a16:creationId xmlns:a16="http://schemas.microsoft.com/office/drawing/2014/main" id="{07EC80D8-2BAA-402E-9D87-92D1597E5E9C}"/>
                  </a:ext>
                </a:extLst>
              </p:cNvPr>
              <p:cNvSpPr/>
              <p:nvPr/>
            </p:nvSpPr>
            <p:spPr>
              <a:xfrm>
                <a:off x="2269657" y="5062921"/>
                <a:ext cx="183476" cy="179603"/>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object 84">
                <a:extLst>
                  <a:ext uri="{FF2B5EF4-FFF2-40B4-BE49-F238E27FC236}">
                    <a16:creationId xmlns:a16="http://schemas.microsoft.com/office/drawing/2014/main" id="{466EEC1E-415D-4404-9511-5B0B80E26F0D}"/>
                  </a:ext>
                </a:extLst>
              </p:cNvPr>
              <p:cNvSpPr/>
              <p:nvPr/>
            </p:nvSpPr>
            <p:spPr>
              <a:xfrm>
                <a:off x="953079" y="4595753"/>
                <a:ext cx="1174115" cy="274320"/>
              </a:xfrm>
              <a:custGeom>
                <a:avLst/>
                <a:gdLst/>
                <a:ahLst/>
                <a:cxnLst/>
                <a:rect l="l" t="t" r="r" b="b"/>
                <a:pathLst>
                  <a:path w="1174114" h="274320">
                    <a:moveTo>
                      <a:pt x="0" y="0"/>
                    </a:moveTo>
                    <a:lnTo>
                      <a:pt x="988326" y="0"/>
                    </a:lnTo>
                    <a:lnTo>
                      <a:pt x="1173835" y="273977"/>
                    </a:lnTo>
                  </a:path>
                </a:pathLst>
              </a:custGeom>
              <a:ln w="5549">
                <a:solidFill>
                  <a:srgbClr val="002A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object 85">
                <a:extLst>
                  <a:ext uri="{FF2B5EF4-FFF2-40B4-BE49-F238E27FC236}">
                    <a16:creationId xmlns:a16="http://schemas.microsoft.com/office/drawing/2014/main" id="{9FF54B66-3F2A-4522-9397-C356960BE460}"/>
                  </a:ext>
                </a:extLst>
              </p:cNvPr>
              <p:cNvSpPr/>
              <p:nvPr/>
            </p:nvSpPr>
            <p:spPr>
              <a:xfrm>
                <a:off x="953079" y="5547460"/>
                <a:ext cx="1160780" cy="278130"/>
              </a:xfrm>
              <a:custGeom>
                <a:avLst/>
                <a:gdLst/>
                <a:ahLst/>
                <a:cxnLst/>
                <a:rect l="l" t="t" r="r" b="b"/>
                <a:pathLst>
                  <a:path w="1160780" h="278129">
                    <a:moveTo>
                      <a:pt x="0" y="278079"/>
                    </a:moveTo>
                    <a:lnTo>
                      <a:pt x="988301" y="278079"/>
                    </a:lnTo>
                    <a:lnTo>
                      <a:pt x="1160475" y="0"/>
                    </a:lnTo>
                  </a:path>
                </a:pathLst>
              </a:custGeom>
              <a:ln w="5549">
                <a:solidFill>
                  <a:srgbClr val="002A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object 86">
                <a:extLst>
                  <a:ext uri="{FF2B5EF4-FFF2-40B4-BE49-F238E27FC236}">
                    <a16:creationId xmlns:a16="http://schemas.microsoft.com/office/drawing/2014/main" id="{72F5167A-AD0E-4734-A5FB-7C12F5029902}"/>
                  </a:ext>
                </a:extLst>
              </p:cNvPr>
              <p:cNvSpPr/>
              <p:nvPr/>
            </p:nvSpPr>
            <p:spPr>
              <a:xfrm>
                <a:off x="2566399" y="4595753"/>
                <a:ext cx="1174750" cy="281940"/>
              </a:xfrm>
              <a:custGeom>
                <a:avLst/>
                <a:gdLst/>
                <a:ahLst/>
                <a:cxnLst/>
                <a:rect l="l" t="t" r="r" b="b"/>
                <a:pathLst>
                  <a:path w="1174750" h="281940">
                    <a:moveTo>
                      <a:pt x="1174305" y="0"/>
                    </a:moveTo>
                    <a:lnTo>
                      <a:pt x="187096" y="0"/>
                    </a:lnTo>
                    <a:lnTo>
                      <a:pt x="0" y="281647"/>
                    </a:lnTo>
                  </a:path>
                </a:pathLst>
              </a:custGeom>
              <a:ln w="5549">
                <a:solidFill>
                  <a:srgbClr val="002A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object 87">
                <a:extLst>
                  <a:ext uri="{FF2B5EF4-FFF2-40B4-BE49-F238E27FC236}">
                    <a16:creationId xmlns:a16="http://schemas.microsoft.com/office/drawing/2014/main" id="{F4E0866D-05C8-49F7-820F-F79C4824E75D}"/>
                  </a:ext>
                </a:extLst>
              </p:cNvPr>
              <p:cNvSpPr/>
              <p:nvPr/>
            </p:nvSpPr>
            <p:spPr>
              <a:xfrm>
                <a:off x="2575860" y="5539599"/>
                <a:ext cx="1165225" cy="286385"/>
              </a:xfrm>
              <a:custGeom>
                <a:avLst/>
                <a:gdLst/>
                <a:ahLst/>
                <a:cxnLst/>
                <a:rect l="l" t="t" r="r" b="b"/>
                <a:pathLst>
                  <a:path w="1165225" h="286384">
                    <a:moveTo>
                      <a:pt x="1164844" y="285940"/>
                    </a:moveTo>
                    <a:lnTo>
                      <a:pt x="177647" y="285940"/>
                    </a:lnTo>
                    <a:lnTo>
                      <a:pt x="0" y="0"/>
                    </a:lnTo>
                  </a:path>
                </a:pathLst>
              </a:custGeom>
              <a:ln w="5549">
                <a:solidFill>
                  <a:srgbClr val="002A4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object 88">
                <a:extLst>
                  <a:ext uri="{FF2B5EF4-FFF2-40B4-BE49-F238E27FC236}">
                    <a16:creationId xmlns:a16="http://schemas.microsoft.com/office/drawing/2014/main" id="{C2073528-A03B-4EF9-9730-EF18FBC5B399}"/>
                  </a:ext>
                </a:extLst>
              </p:cNvPr>
              <p:cNvSpPr/>
              <p:nvPr/>
            </p:nvSpPr>
            <p:spPr>
              <a:xfrm>
                <a:off x="2204385" y="4881939"/>
                <a:ext cx="274955" cy="660400"/>
              </a:xfrm>
              <a:custGeom>
                <a:avLst/>
                <a:gdLst/>
                <a:ahLst/>
                <a:cxnLst/>
                <a:rect l="l" t="t" r="r" b="b"/>
                <a:pathLst>
                  <a:path w="274955" h="660400">
                    <a:moveTo>
                      <a:pt x="137286" y="0"/>
                    </a:moveTo>
                    <a:lnTo>
                      <a:pt x="109933" y="5615"/>
                    </a:lnTo>
                    <a:lnTo>
                      <a:pt x="87598" y="20932"/>
                    </a:lnTo>
                    <a:lnTo>
                      <a:pt x="72539" y="43655"/>
                    </a:lnTo>
                    <a:lnTo>
                      <a:pt x="67017" y="71488"/>
                    </a:lnTo>
                    <a:lnTo>
                      <a:pt x="69830" y="91566"/>
                    </a:lnTo>
                    <a:lnTo>
                      <a:pt x="77733" y="109429"/>
                    </a:lnTo>
                    <a:lnTo>
                      <a:pt x="89927" y="124273"/>
                    </a:lnTo>
                    <a:lnTo>
                      <a:pt x="105613" y="135293"/>
                    </a:lnTo>
                    <a:lnTo>
                      <a:pt x="105613" y="142963"/>
                    </a:lnTo>
                    <a:lnTo>
                      <a:pt x="74612" y="142963"/>
                    </a:lnTo>
                    <a:lnTo>
                      <a:pt x="59114" y="145744"/>
                    </a:lnTo>
                    <a:lnTo>
                      <a:pt x="47671" y="152984"/>
                    </a:lnTo>
                    <a:lnTo>
                      <a:pt x="39792" y="163034"/>
                    </a:lnTo>
                    <a:lnTo>
                      <a:pt x="34035" y="177444"/>
                    </a:lnTo>
                    <a:lnTo>
                      <a:pt x="31800" y="191452"/>
                    </a:lnTo>
                    <a:lnTo>
                      <a:pt x="0" y="373049"/>
                    </a:lnTo>
                    <a:lnTo>
                      <a:pt x="233" y="381745"/>
                    </a:lnTo>
                    <a:lnTo>
                      <a:pt x="3660" y="389418"/>
                    </a:lnTo>
                    <a:lnTo>
                      <a:pt x="9711" y="395250"/>
                    </a:lnTo>
                    <a:lnTo>
                      <a:pt x="17818" y="398424"/>
                    </a:lnTo>
                    <a:lnTo>
                      <a:pt x="26040" y="398289"/>
                    </a:lnTo>
                    <a:lnTo>
                      <a:pt x="55079" y="312635"/>
                    </a:lnTo>
                    <a:lnTo>
                      <a:pt x="62052" y="272796"/>
                    </a:lnTo>
                    <a:lnTo>
                      <a:pt x="71348" y="306882"/>
                    </a:lnTo>
                    <a:lnTo>
                      <a:pt x="41351" y="571715"/>
                    </a:lnTo>
                    <a:lnTo>
                      <a:pt x="77685" y="571715"/>
                    </a:lnTo>
                    <a:lnTo>
                      <a:pt x="77685" y="634187"/>
                    </a:lnTo>
                    <a:lnTo>
                      <a:pt x="79717" y="644232"/>
                    </a:lnTo>
                    <a:lnTo>
                      <a:pt x="85258" y="652440"/>
                    </a:lnTo>
                    <a:lnTo>
                      <a:pt x="93480" y="657975"/>
                    </a:lnTo>
                    <a:lnTo>
                      <a:pt x="103555" y="660006"/>
                    </a:lnTo>
                    <a:lnTo>
                      <a:pt x="113627" y="657975"/>
                    </a:lnTo>
                    <a:lnTo>
                      <a:pt x="121854" y="652440"/>
                    </a:lnTo>
                    <a:lnTo>
                      <a:pt x="127403" y="644232"/>
                    </a:lnTo>
                    <a:lnTo>
                      <a:pt x="129438" y="634187"/>
                    </a:lnTo>
                    <a:lnTo>
                      <a:pt x="129438" y="571715"/>
                    </a:lnTo>
                    <a:lnTo>
                      <a:pt x="145414" y="571715"/>
                    </a:lnTo>
                    <a:lnTo>
                      <a:pt x="145414" y="634187"/>
                    </a:lnTo>
                    <a:lnTo>
                      <a:pt x="147447" y="644232"/>
                    </a:lnTo>
                    <a:lnTo>
                      <a:pt x="152992" y="652440"/>
                    </a:lnTo>
                    <a:lnTo>
                      <a:pt x="161215" y="657975"/>
                    </a:lnTo>
                    <a:lnTo>
                      <a:pt x="171284" y="660006"/>
                    </a:lnTo>
                    <a:lnTo>
                      <a:pt x="181361" y="657975"/>
                    </a:lnTo>
                    <a:lnTo>
                      <a:pt x="189588" y="652440"/>
                    </a:lnTo>
                    <a:lnTo>
                      <a:pt x="195134" y="644232"/>
                    </a:lnTo>
                    <a:lnTo>
                      <a:pt x="197167" y="634187"/>
                    </a:lnTo>
                    <a:lnTo>
                      <a:pt x="197167" y="571715"/>
                    </a:lnTo>
                    <a:lnTo>
                      <a:pt x="223456" y="571715"/>
                    </a:lnTo>
                    <a:lnTo>
                      <a:pt x="202869" y="306679"/>
                    </a:lnTo>
                    <a:lnTo>
                      <a:pt x="216560" y="279742"/>
                    </a:lnTo>
                    <a:lnTo>
                      <a:pt x="219481" y="312648"/>
                    </a:lnTo>
                    <a:lnTo>
                      <a:pt x="230670" y="379272"/>
                    </a:lnTo>
                    <a:lnTo>
                      <a:pt x="256743" y="398424"/>
                    </a:lnTo>
                    <a:lnTo>
                      <a:pt x="264849" y="395250"/>
                    </a:lnTo>
                    <a:lnTo>
                      <a:pt x="270898" y="389418"/>
                    </a:lnTo>
                    <a:lnTo>
                      <a:pt x="274322" y="381745"/>
                    </a:lnTo>
                    <a:lnTo>
                      <a:pt x="274548" y="373049"/>
                    </a:lnTo>
                    <a:lnTo>
                      <a:pt x="240537" y="178803"/>
                    </a:lnTo>
                    <a:lnTo>
                      <a:pt x="239598" y="175996"/>
                    </a:lnTo>
                    <a:lnTo>
                      <a:pt x="238772" y="172707"/>
                    </a:lnTo>
                    <a:lnTo>
                      <a:pt x="233200" y="160666"/>
                    </a:lnTo>
                    <a:lnTo>
                      <a:pt x="225513" y="151638"/>
                    </a:lnTo>
                    <a:lnTo>
                      <a:pt x="214541" y="145334"/>
                    </a:lnTo>
                    <a:lnTo>
                      <a:pt x="199796" y="142963"/>
                    </a:lnTo>
                    <a:lnTo>
                      <a:pt x="168948" y="142963"/>
                    </a:lnTo>
                    <a:lnTo>
                      <a:pt x="168948" y="135293"/>
                    </a:lnTo>
                    <a:lnTo>
                      <a:pt x="184631" y="124268"/>
                    </a:lnTo>
                    <a:lnTo>
                      <a:pt x="196821" y="109424"/>
                    </a:lnTo>
                    <a:lnTo>
                      <a:pt x="204720" y="91564"/>
                    </a:lnTo>
                    <a:lnTo>
                      <a:pt x="207530" y="71488"/>
                    </a:lnTo>
                    <a:lnTo>
                      <a:pt x="202007" y="43655"/>
                    </a:lnTo>
                    <a:lnTo>
                      <a:pt x="186948" y="20932"/>
                    </a:lnTo>
                    <a:lnTo>
                      <a:pt x="164619" y="5615"/>
                    </a:lnTo>
                    <a:lnTo>
                      <a:pt x="137286" y="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object 89">
                <a:extLst>
                  <a:ext uri="{FF2B5EF4-FFF2-40B4-BE49-F238E27FC236}">
                    <a16:creationId xmlns:a16="http://schemas.microsoft.com/office/drawing/2014/main" id="{702A19D7-D2DC-4D6E-8975-DD3B973A1AC2}"/>
                  </a:ext>
                </a:extLst>
              </p:cNvPr>
              <p:cNvSpPr/>
              <p:nvPr/>
            </p:nvSpPr>
            <p:spPr>
              <a:xfrm>
                <a:off x="1935733" y="4806456"/>
                <a:ext cx="812165" cy="812165"/>
              </a:xfrm>
              <a:custGeom>
                <a:avLst/>
                <a:gdLst/>
                <a:ahLst/>
                <a:cxnLst/>
                <a:rect l="l" t="t" r="r" b="b"/>
                <a:pathLst>
                  <a:path w="812164" h="812165">
                    <a:moveTo>
                      <a:pt x="405930" y="811872"/>
                    </a:moveTo>
                    <a:lnTo>
                      <a:pt x="453268" y="809141"/>
                    </a:lnTo>
                    <a:lnTo>
                      <a:pt x="499003" y="801151"/>
                    </a:lnTo>
                    <a:lnTo>
                      <a:pt x="542830" y="788206"/>
                    </a:lnTo>
                    <a:lnTo>
                      <a:pt x="584444" y="770612"/>
                    </a:lnTo>
                    <a:lnTo>
                      <a:pt x="623540" y="748672"/>
                    </a:lnTo>
                    <a:lnTo>
                      <a:pt x="659815" y="722691"/>
                    </a:lnTo>
                    <a:lnTo>
                      <a:pt x="692962" y="692975"/>
                    </a:lnTo>
                    <a:lnTo>
                      <a:pt x="722679" y="659827"/>
                    </a:lnTo>
                    <a:lnTo>
                      <a:pt x="748659" y="623553"/>
                    </a:lnTo>
                    <a:lnTo>
                      <a:pt x="770599" y="584456"/>
                    </a:lnTo>
                    <a:lnTo>
                      <a:pt x="788194" y="542842"/>
                    </a:lnTo>
                    <a:lnTo>
                      <a:pt x="801138" y="499016"/>
                    </a:lnTo>
                    <a:lnTo>
                      <a:pt x="809129" y="453281"/>
                    </a:lnTo>
                    <a:lnTo>
                      <a:pt x="811860" y="405942"/>
                    </a:lnTo>
                    <a:lnTo>
                      <a:pt x="809129" y="358604"/>
                    </a:lnTo>
                    <a:lnTo>
                      <a:pt x="801138" y="312868"/>
                    </a:lnTo>
                    <a:lnTo>
                      <a:pt x="788194" y="269041"/>
                    </a:lnTo>
                    <a:lnTo>
                      <a:pt x="770599" y="227426"/>
                    </a:lnTo>
                    <a:lnTo>
                      <a:pt x="748659" y="188328"/>
                    </a:lnTo>
                    <a:lnTo>
                      <a:pt x="722679" y="152052"/>
                    </a:lnTo>
                    <a:lnTo>
                      <a:pt x="692962" y="118903"/>
                    </a:lnTo>
                    <a:lnTo>
                      <a:pt x="659815" y="89185"/>
                    </a:lnTo>
                    <a:lnTo>
                      <a:pt x="623540" y="63204"/>
                    </a:lnTo>
                    <a:lnTo>
                      <a:pt x="584444" y="41263"/>
                    </a:lnTo>
                    <a:lnTo>
                      <a:pt x="542830" y="23667"/>
                    </a:lnTo>
                    <a:lnTo>
                      <a:pt x="499003" y="10722"/>
                    </a:lnTo>
                    <a:lnTo>
                      <a:pt x="453268" y="2731"/>
                    </a:lnTo>
                    <a:lnTo>
                      <a:pt x="405930" y="0"/>
                    </a:lnTo>
                    <a:lnTo>
                      <a:pt x="358591" y="2731"/>
                    </a:lnTo>
                    <a:lnTo>
                      <a:pt x="312856" y="10722"/>
                    </a:lnTo>
                    <a:lnTo>
                      <a:pt x="269030" y="23667"/>
                    </a:lnTo>
                    <a:lnTo>
                      <a:pt x="227416" y="41263"/>
                    </a:lnTo>
                    <a:lnTo>
                      <a:pt x="188319" y="63204"/>
                    </a:lnTo>
                    <a:lnTo>
                      <a:pt x="152045" y="89185"/>
                    </a:lnTo>
                    <a:lnTo>
                      <a:pt x="118897" y="118903"/>
                    </a:lnTo>
                    <a:lnTo>
                      <a:pt x="89180" y="152052"/>
                    </a:lnTo>
                    <a:lnTo>
                      <a:pt x="63200" y="188328"/>
                    </a:lnTo>
                    <a:lnTo>
                      <a:pt x="41260" y="227426"/>
                    </a:lnTo>
                    <a:lnTo>
                      <a:pt x="23666" y="269041"/>
                    </a:lnTo>
                    <a:lnTo>
                      <a:pt x="10721" y="312868"/>
                    </a:lnTo>
                    <a:lnTo>
                      <a:pt x="2731" y="358604"/>
                    </a:lnTo>
                    <a:lnTo>
                      <a:pt x="0" y="405942"/>
                    </a:lnTo>
                    <a:lnTo>
                      <a:pt x="2731" y="453281"/>
                    </a:lnTo>
                    <a:lnTo>
                      <a:pt x="10721" y="499016"/>
                    </a:lnTo>
                    <a:lnTo>
                      <a:pt x="23666" y="542842"/>
                    </a:lnTo>
                    <a:lnTo>
                      <a:pt x="41260" y="584456"/>
                    </a:lnTo>
                    <a:lnTo>
                      <a:pt x="63200" y="623553"/>
                    </a:lnTo>
                    <a:lnTo>
                      <a:pt x="89180" y="659827"/>
                    </a:lnTo>
                    <a:lnTo>
                      <a:pt x="118897" y="692975"/>
                    </a:lnTo>
                    <a:lnTo>
                      <a:pt x="152045" y="722691"/>
                    </a:lnTo>
                    <a:lnTo>
                      <a:pt x="188319" y="748672"/>
                    </a:lnTo>
                    <a:lnTo>
                      <a:pt x="227416" y="770612"/>
                    </a:lnTo>
                    <a:lnTo>
                      <a:pt x="269030" y="788206"/>
                    </a:lnTo>
                    <a:lnTo>
                      <a:pt x="312856" y="801151"/>
                    </a:lnTo>
                    <a:lnTo>
                      <a:pt x="358591" y="809141"/>
                    </a:lnTo>
                    <a:lnTo>
                      <a:pt x="405930" y="811872"/>
                    </a:lnTo>
                    <a:close/>
                  </a:path>
                </a:pathLst>
              </a:custGeom>
              <a:ln w="26034">
                <a:solidFill>
                  <a:srgbClr val="009BD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object 90">
                <a:extLst>
                  <a:ext uri="{FF2B5EF4-FFF2-40B4-BE49-F238E27FC236}">
                    <a16:creationId xmlns:a16="http://schemas.microsoft.com/office/drawing/2014/main" id="{D9C57813-A30B-4363-BFFF-6C8B7C36582D}"/>
                  </a:ext>
                </a:extLst>
              </p:cNvPr>
              <p:cNvSpPr/>
              <p:nvPr/>
            </p:nvSpPr>
            <p:spPr>
              <a:xfrm>
                <a:off x="923184" y="4563115"/>
                <a:ext cx="2843530" cy="1295400"/>
              </a:xfrm>
              <a:custGeom>
                <a:avLst/>
                <a:gdLst/>
                <a:ahLst/>
                <a:cxnLst/>
                <a:rect l="l" t="t" r="r" b="b"/>
                <a:pathLst>
                  <a:path w="2843529" h="1295400">
                    <a:moveTo>
                      <a:pt x="59766" y="1265199"/>
                    </a:moveTo>
                    <a:lnTo>
                      <a:pt x="57416" y="1253566"/>
                    </a:lnTo>
                    <a:lnTo>
                      <a:pt x="51015" y="1244079"/>
                    </a:lnTo>
                    <a:lnTo>
                      <a:pt x="41516" y="1237678"/>
                    </a:lnTo>
                    <a:lnTo>
                      <a:pt x="29883" y="1235329"/>
                    </a:lnTo>
                    <a:lnTo>
                      <a:pt x="18249" y="1237678"/>
                    </a:lnTo>
                    <a:lnTo>
                      <a:pt x="8750" y="1244079"/>
                    </a:lnTo>
                    <a:lnTo>
                      <a:pt x="2349" y="1253566"/>
                    </a:lnTo>
                    <a:lnTo>
                      <a:pt x="0" y="1265199"/>
                    </a:lnTo>
                    <a:lnTo>
                      <a:pt x="2349" y="1276832"/>
                    </a:lnTo>
                    <a:lnTo>
                      <a:pt x="8750" y="1286332"/>
                    </a:lnTo>
                    <a:lnTo>
                      <a:pt x="18249" y="1292733"/>
                    </a:lnTo>
                    <a:lnTo>
                      <a:pt x="29883" y="1295082"/>
                    </a:lnTo>
                    <a:lnTo>
                      <a:pt x="41516" y="1292733"/>
                    </a:lnTo>
                    <a:lnTo>
                      <a:pt x="51015" y="1286332"/>
                    </a:lnTo>
                    <a:lnTo>
                      <a:pt x="57416" y="1276832"/>
                    </a:lnTo>
                    <a:lnTo>
                      <a:pt x="59766" y="1265199"/>
                    </a:lnTo>
                    <a:close/>
                  </a:path>
                  <a:path w="2843529" h="1295400">
                    <a:moveTo>
                      <a:pt x="59766" y="29870"/>
                    </a:moveTo>
                    <a:lnTo>
                      <a:pt x="57416" y="18237"/>
                    </a:lnTo>
                    <a:lnTo>
                      <a:pt x="51015" y="8737"/>
                    </a:lnTo>
                    <a:lnTo>
                      <a:pt x="41516" y="2336"/>
                    </a:lnTo>
                    <a:lnTo>
                      <a:pt x="29883" y="0"/>
                    </a:lnTo>
                    <a:lnTo>
                      <a:pt x="18249" y="2336"/>
                    </a:lnTo>
                    <a:lnTo>
                      <a:pt x="8750" y="8737"/>
                    </a:lnTo>
                    <a:lnTo>
                      <a:pt x="2349" y="18237"/>
                    </a:lnTo>
                    <a:lnTo>
                      <a:pt x="0" y="29870"/>
                    </a:lnTo>
                    <a:lnTo>
                      <a:pt x="2349" y="41503"/>
                    </a:lnTo>
                    <a:lnTo>
                      <a:pt x="8750" y="51003"/>
                    </a:lnTo>
                    <a:lnTo>
                      <a:pt x="18249" y="57404"/>
                    </a:lnTo>
                    <a:lnTo>
                      <a:pt x="29883" y="59753"/>
                    </a:lnTo>
                    <a:lnTo>
                      <a:pt x="41516" y="57404"/>
                    </a:lnTo>
                    <a:lnTo>
                      <a:pt x="51015" y="51003"/>
                    </a:lnTo>
                    <a:lnTo>
                      <a:pt x="57416" y="41503"/>
                    </a:lnTo>
                    <a:lnTo>
                      <a:pt x="59766" y="29870"/>
                    </a:lnTo>
                    <a:close/>
                  </a:path>
                  <a:path w="2843529" h="1295400">
                    <a:moveTo>
                      <a:pt x="2843225" y="1265199"/>
                    </a:moveTo>
                    <a:lnTo>
                      <a:pt x="2840875" y="1253566"/>
                    </a:lnTo>
                    <a:lnTo>
                      <a:pt x="2834475" y="1244079"/>
                    </a:lnTo>
                    <a:lnTo>
                      <a:pt x="2824975" y="1237678"/>
                    </a:lnTo>
                    <a:lnTo>
                      <a:pt x="2813342" y="1235329"/>
                    </a:lnTo>
                    <a:lnTo>
                      <a:pt x="2801709" y="1237678"/>
                    </a:lnTo>
                    <a:lnTo>
                      <a:pt x="2792209" y="1244079"/>
                    </a:lnTo>
                    <a:lnTo>
                      <a:pt x="2785808" y="1253566"/>
                    </a:lnTo>
                    <a:lnTo>
                      <a:pt x="2783459" y="1265199"/>
                    </a:lnTo>
                    <a:lnTo>
                      <a:pt x="2785808" y="1276832"/>
                    </a:lnTo>
                    <a:lnTo>
                      <a:pt x="2792209" y="1286332"/>
                    </a:lnTo>
                    <a:lnTo>
                      <a:pt x="2801709" y="1292733"/>
                    </a:lnTo>
                    <a:lnTo>
                      <a:pt x="2813342" y="1295082"/>
                    </a:lnTo>
                    <a:lnTo>
                      <a:pt x="2824975" y="1292733"/>
                    </a:lnTo>
                    <a:lnTo>
                      <a:pt x="2834475" y="1286332"/>
                    </a:lnTo>
                    <a:lnTo>
                      <a:pt x="2840875" y="1276832"/>
                    </a:lnTo>
                    <a:lnTo>
                      <a:pt x="2843225" y="1265199"/>
                    </a:lnTo>
                    <a:close/>
                  </a:path>
                  <a:path w="2843529" h="1295400">
                    <a:moveTo>
                      <a:pt x="2843225" y="29870"/>
                    </a:moveTo>
                    <a:lnTo>
                      <a:pt x="2840875" y="18237"/>
                    </a:lnTo>
                    <a:lnTo>
                      <a:pt x="2834475" y="8737"/>
                    </a:lnTo>
                    <a:lnTo>
                      <a:pt x="2824975" y="2336"/>
                    </a:lnTo>
                    <a:lnTo>
                      <a:pt x="2813342" y="0"/>
                    </a:lnTo>
                    <a:lnTo>
                      <a:pt x="2801709" y="2336"/>
                    </a:lnTo>
                    <a:lnTo>
                      <a:pt x="2792209" y="8737"/>
                    </a:lnTo>
                    <a:lnTo>
                      <a:pt x="2785808" y="18237"/>
                    </a:lnTo>
                    <a:lnTo>
                      <a:pt x="2783459" y="29870"/>
                    </a:lnTo>
                    <a:lnTo>
                      <a:pt x="2785808" y="41503"/>
                    </a:lnTo>
                    <a:lnTo>
                      <a:pt x="2792209" y="51003"/>
                    </a:lnTo>
                    <a:lnTo>
                      <a:pt x="2801709" y="57404"/>
                    </a:lnTo>
                    <a:lnTo>
                      <a:pt x="2813342" y="59753"/>
                    </a:lnTo>
                    <a:lnTo>
                      <a:pt x="2824975" y="57404"/>
                    </a:lnTo>
                    <a:lnTo>
                      <a:pt x="2834475" y="51003"/>
                    </a:lnTo>
                    <a:lnTo>
                      <a:pt x="2840875" y="41503"/>
                    </a:lnTo>
                    <a:lnTo>
                      <a:pt x="2843225" y="29870"/>
                    </a:lnTo>
                    <a:close/>
                  </a:path>
                </a:pathLst>
              </a:custGeom>
              <a:solidFill>
                <a:srgbClr val="FF88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73" name="object 66">
              <a:extLst>
                <a:ext uri="{FF2B5EF4-FFF2-40B4-BE49-F238E27FC236}">
                  <a16:creationId xmlns:a16="http://schemas.microsoft.com/office/drawing/2014/main" id="{35370EE3-2C7A-4A84-8FED-4AFE2778F30F}"/>
                </a:ext>
              </a:extLst>
            </p:cNvPr>
            <p:cNvSpPr/>
            <p:nvPr/>
          </p:nvSpPr>
          <p:spPr>
            <a:xfrm>
              <a:off x="640080" y="2475200"/>
              <a:ext cx="5212080" cy="0"/>
            </a:xfrm>
            <a:custGeom>
              <a:avLst/>
              <a:gdLst/>
              <a:ahLst/>
              <a:cxnLst/>
              <a:rect l="l" t="t" r="r" b="b"/>
              <a:pathLst>
                <a:path w="2844800">
                  <a:moveTo>
                    <a:pt x="0" y="0"/>
                  </a:moveTo>
                  <a:lnTo>
                    <a:pt x="2844571" y="0"/>
                  </a:lnTo>
                </a:path>
              </a:pathLst>
            </a:custGeom>
            <a:ln w="25400">
              <a:solidFill>
                <a:srgbClr val="FF885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object 22">
              <a:extLst>
                <a:ext uri="{FF2B5EF4-FFF2-40B4-BE49-F238E27FC236}">
                  <a16:creationId xmlns:a16="http://schemas.microsoft.com/office/drawing/2014/main" id="{34641F0B-0DF2-484F-838B-398C873BEBFB}"/>
                </a:ext>
              </a:extLst>
            </p:cNvPr>
            <p:cNvSpPr txBox="1"/>
            <p:nvPr/>
          </p:nvSpPr>
          <p:spPr>
            <a:xfrm>
              <a:off x="7863840" y="2708765"/>
              <a:ext cx="1828800" cy="403187"/>
            </a:xfrm>
            <a:prstGeom prst="rect">
              <a:avLst/>
            </a:prstGeom>
          </p:spPr>
          <p:txBody>
            <a:bodyPr vert="horz" wrap="square" lIns="45720" tIns="18288" rIns="45720" bIns="0" rtlCol="0">
              <a:spAutoFit/>
            </a:bodyPr>
            <a:lstStyle/>
            <a:p>
              <a:pPr marL="0" marR="100330" lvl="0" indent="0" algn="l" defTabSz="914400" rtl="0" eaLnBrk="1" fontAlgn="auto" latinLnBrk="0" hangingPunct="1">
                <a:lnSpc>
                  <a:spcPts val="1000"/>
                </a:lnSpc>
                <a:spcBef>
                  <a:spcPts val="2400"/>
                </a:spcBef>
                <a:spcAft>
                  <a:spcPts val="2400"/>
                </a:spcAft>
                <a:buClrTx/>
                <a:buSzTx/>
                <a:buFontTx/>
                <a:buNone/>
                <a:tabLst/>
                <a:defRPr/>
              </a:pPr>
              <a:r>
                <a:rPr kumimoji="0" sz="1400" b="1" i="0" u="none" strike="noStrike" kern="1200" cap="none" spc="0" normalizeH="0" baseline="0" noProof="0">
                  <a:ln>
                    <a:noFill/>
                  </a:ln>
                  <a:solidFill>
                    <a:srgbClr val="FF885C"/>
                  </a:solidFill>
                  <a:effectLst/>
                  <a:uLnTx/>
                  <a:uFillTx/>
                  <a:latin typeface="Arial" panose="020B0604020202020204"/>
                  <a:ea typeface="+mn-ea"/>
                  <a:cs typeface="Calibri"/>
                </a:rPr>
                <a:t>40%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of women </a:t>
              </a:r>
              <a:r>
                <a:rPr kumimoji="0" sz="900" b="0" i="0" u="none" strike="noStrike" kern="1200" cap="none" spc="-20" normalizeH="0" baseline="0" noProof="0" err="1">
                  <a:ln>
                    <a:noFill/>
                  </a:ln>
                  <a:solidFill>
                    <a:prstClr val="black"/>
                  </a:solidFill>
                  <a:effectLst/>
                  <a:uLnTx/>
                  <a:uFillTx/>
                  <a:latin typeface="Arial" panose="020B0604020202020204"/>
                  <a:ea typeface="+mn-ea"/>
                  <a:cs typeface="Calibri"/>
                </a:rPr>
                <a:t>wh</a:t>
              </a:r>
              <a:r>
                <a:rPr kumimoji="0" lang="en-GB" sz="900" b="0" i="0" u="none" strike="noStrike" kern="1200" cap="none" spc="-20" normalizeH="0" baseline="0" noProof="0">
                  <a:ln>
                    <a:noFill/>
                  </a:ln>
                  <a:solidFill>
                    <a:prstClr val="black"/>
                  </a:solidFill>
                  <a:effectLst/>
                  <a:uLnTx/>
                  <a:uFillTx/>
                  <a:latin typeface="Arial" panose="020B0604020202020204"/>
                  <a:ea typeface="+mn-ea"/>
                  <a:cs typeface="Calibri"/>
                </a:rPr>
                <a:t>o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experience violence</a:t>
              </a:r>
              <a:r>
                <a:rPr kumimoji="0" lang="fr-CH" sz="9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report these crimes or seek help of any sort.</a:t>
              </a:r>
            </a:p>
          </p:txBody>
        </p:sp>
        <p:sp>
          <p:nvSpPr>
            <p:cNvPr id="377" name="object 23">
              <a:extLst>
                <a:ext uri="{FF2B5EF4-FFF2-40B4-BE49-F238E27FC236}">
                  <a16:creationId xmlns:a16="http://schemas.microsoft.com/office/drawing/2014/main" id="{9BE6F0DC-3687-4CB6-AE4C-AAF17C373FA5}"/>
                </a:ext>
              </a:extLst>
            </p:cNvPr>
            <p:cNvSpPr txBox="1"/>
            <p:nvPr/>
          </p:nvSpPr>
          <p:spPr>
            <a:xfrm>
              <a:off x="9738360" y="2592268"/>
              <a:ext cx="2407158" cy="527708"/>
            </a:xfrm>
            <a:prstGeom prst="rect">
              <a:avLst/>
            </a:prstGeom>
          </p:spPr>
          <p:txBody>
            <a:bodyPr vert="horz" wrap="square" lIns="0" tIns="14604" rIns="0" bIns="0" rtlCol="0">
              <a:spAutoFit/>
            </a:bodyPr>
            <a:lstStyle/>
            <a:p>
              <a:pPr marL="0" marR="100330" lvl="0" indent="0" algn="l" defTabSz="914400" rtl="0" eaLnBrk="1" fontAlgn="auto" latinLnBrk="0" hangingPunct="1">
                <a:lnSpc>
                  <a:spcPts val="1000"/>
                </a:lnSpc>
                <a:spcBef>
                  <a:spcPts val="0"/>
                </a:spcBef>
                <a:spcAft>
                  <a:spcPts val="0"/>
                </a:spcAft>
                <a:buClrTx/>
                <a:buSzTx/>
                <a:buFontTx/>
                <a:buNone/>
                <a:tabLst/>
                <a:defRPr/>
              </a:pPr>
              <a:r>
                <a:rPr kumimoji="0" sz="1400" b="1" i="0" u="none" strike="noStrike" kern="1200" cap="none" spc="0" normalizeH="0" baseline="0" noProof="0">
                  <a:ln>
                    <a:noFill/>
                  </a:ln>
                  <a:solidFill>
                    <a:srgbClr val="FF885C"/>
                  </a:solidFill>
                  <a:effectLst/>
                  <a:uLnTx/>
                  <a:uFillTx/>
                  <a:latin typeface="Arial" panose="020B0604020202020204"/>
                  <a:ea typeface="+mn-ea"/>
                  <a:cs typeface="Calibri"/>
                </a:rPr>
                <a:t>US$1.5 </a:t>
              </a: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trillion</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Calibri"/>
                </a:rPr>
                <a:t> </a:t>
              </a:r>
            </a:p>
            <a:p>
              <a:pPr marL="0" marR="100330" lvl="0" indent="0" algn="l" defTabSz="914400" rtl="0" eaLnBrk="1" fontAlgn="auto" latinLnBrk="0" hangingPunct="1">
                <a:lnSpc>
                  <a:spcPts val="1000"/>
                </a:lnSpc>
                <a:spcBef>
                  <a:spcPts val="0"/>
                </a:spcBef>
                <a:spcAft>
                  <a:spcPts val="0"/>
                </a:spcAft>
                <a:buClrTx/>
                <a:buSzTx/>
                <a:buFontTx/>
                <a:buNone/>
                <a:tabLst/>
                <a:defRPr/>
              </a:pPr>
              <a:r>
                <a:rPr kumimoji="0" sz="900" b="0" i="0" u="none" strike="noStrike" kern="1200" cap="none" spc="-20" normalizeH="0" baseline="0" noProof="0">
                  <a:ln>
                    <a:noFill/>
                  </a:ln>
                  <a:solidFill>
                    <a:prstClr val="black"/>
                  </a:solidFill>
                  <a:effectLst/>
                  <a:uLnTx/>
                  <a:uFillTx/>
                  <a:latin typeface="Arial" panose="020B0604020202020204"/>
                  <a:ea typeface="+mn-ea"/>
                  <a:cs typeface="Calibri"/>
                </a:rPr>
                <a:t>That figure can only be rising as violence increases now, and continues in the aftermath of the pandemic.</a:t>
              </a:r>
            </a:p>
          </p:txBody>
        </p:sp>
        <p:sp>
          <p:nvSpPr>
            <p:cNvPr id="383" name="object 21">
              <a:extLst>
                <a:ext uri="{FF2B5EF4-FFF2-40B4-BE49-F238E27FC236}">
                  <a16:creationId xmlns:a16="http://schemas.microsoft.com/office/drawing/2014/main" id="{42326B5E-3E49-4CAB-B2C0-FCC50FD54289}"/>
                </a:ext>
              </a:extLst>
            </p:cNvPr>
            <p:cNvSpPr txBox="1"/>
            <p:nvPr/>
          </p:nvSpPr>
          <p:spPr>
            <a:xfrm>
              <a:off x="5989320" y="2271673"/>
              <a:ext cx="1828800" cy="215444"/>
            </a:xfrm>
            <a:prstGeom prst="rect">
              <a:avLst/>
            </a:prstGeom>
          </p:spPr>
          <p:txBody>
            <a:bodyPr vert="horz"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400" b="1" i="0" u="none" strike="noStrike" kern="1200" cap="none" spc="0" normalizeH="0" baseline="0" noProof="0">
                  <a:ln>
                    <a:noFill/>
                  </a:ln>
                  <a:solidFill>
                    <a:srgbClr val="FF885C"/>
                  </a:solidFill>
                  <a:effectLst/>
                  <a:uLnTx/>
                  <a:uFillTx/>
                  <a:latin typeface="Arial" panose="020B0604020202020204"/>
                  <a:ea typeface="+mn-ea"/>
                  <a:cs typeface="Calibri"/>
                </a:rPr>
                <a:t>87,000 </a:t>
              </a: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women</a:t>
              </a:r>
              <a:endParaRPr kumimoji="0" sz="900" b="0" i="0" u="none" strike="noStrike" kern="1200" cap="none" spc="-20" normalizeH="0" baseline="0" noProof="0">
                <a:ln>
                  <a:noFill/>
                </a:ln>
                <a:solidFill>
                  <a:prstClr val="black"/>
                </a:solidFill>
                <a:effectLst/>
                <a:uLnTx/>
                <a:uFillTx/>
                <a:latin typeface="Arial" panose="020B0604020202020204"/>
                <a:ea typeface="+mn-ea"/>
                <a:cs typeface="Calibri"/>
              </a:endParaRPr>
            </a:p>
          </p:txBody>
        </p:sp>
        <p:sp>
          <p:nvSpPr>
            <p:cNvPr id="388" name="object 28">
              <a:extLst>
                <a:ext uri="{FF2B5EF4-FFF2-40B4-BE49-F238E27FC236}">
                  <a16:creationId xmlns:a16="http://schemas.microsoft.com/office/drawing/2014/main" id="{C3B188E1-B55D-49AF-82F1-90AD88CCF9DE}"/>
                </a:ext>
              </a:extLst>
            </p:cNvPr>
            <p:cNvSpPr/>
            <p:nvPr/>
          </p:nvSpPr>
          <p:spPr>
            <a:xfrm>
              <a:off x="9652295" y="4480560"/>
              <a:ext cx="0" cy="1645920"/>
            </a:xfrm>
            <a:custGeom>
              <a:avLst/>
              <a:gdLst/>
              <a:ahLst/>
              <a:cxnLst/>
              <a:rect l="l" t="t" r="r" b="b"/>
              <a:pathLst>
                <a:path h="829309">
                  <a:moveTo>
                    <a:pt x="0" y="0"/>
                  </a:moveTo>
                  <a:lnTo>
                    <a:pt x="0" y="828865"/>
                  </a:lnTo>
                </a:path>
              </a:pathLst>
            </a:custGeom>
            <a:ln w="6350" cmpd="sng">
              <a:solidFill>
                <a:srgbClr val="000000"/>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object 28">
              <a:extLst>
                <a:ext uri="{FF2B5EF4-FFF2-40B4-BE49-F238E27FC236}">
                  <a16:creationId xmlns:a16="http://schemas.microsoft.com/office/drawing/2014/main" id="{671D7849-907A-4F3E-A6E0-3542C0641739}"/>
                </a:ext>
              </a:extLst>
            </p:cNvPr>
            <p:cNvSpPr/>
            <p:nvPr/>
          </p:nvSpPr>
          <p:spPr>
            <a:xfrm>
              <a:off x="7836944" y="4480560"/>
              <a:ext cx="0" cy="1645920"/>
            </a:xfrm>
            <a:custGeom>
              <a:avLst/>
              <a:gdLst/>
              <a:ahLst/>
              <a:cxnLst/>
              <a:rect l="l" t="t" r="r" b="b"/>
              <a:pathLst>
                <a:path h="829309">
                  <a:moveTo>
                    <a:pt x="0" y="0"/>
                  </a:moveTo>
                  <a:lnTo>
                    <a:pt x="0" y="828865"/>
                  </a:lnTo>
                </a:path>
              </a:pathLst>
            </a:custGeom>
            <a:ln w="6350">
              <a:solidFill>
                <a:srgbClr val="000000"/>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74059697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Schematic outline of the DREAMS approach to empowering girls and young women to reduce</a:t>
            </a:r>
          </a:p>
          <a:p>
            <a:pPr>
              <a:lnSpc>
                <a:spcPct val="100000"/>
              </a:lnSpc>
              <a:spcBef>
                <a:spcPts val="0"/>
              </a:spcBef>
            </a:pPr>
            <a:r>
              <a:rPr lang="en-US"/>
              <a:t>their risk of HIV infection</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6ED65FE2-16CC-4945-9E78-DFD64E7D0841}"/>
              </a:ext>
            </a:extLst>
          </p:cNvPr>
          <p:cNvGrpSpPr/>
          <p:nvPr/>
        </p:nvGrpSpPr>
        <p:grpSpPr>
          <a:xfrm>
            <a:off x="0" y="2148840"/>
            <a:ext cx="12193848" cy="4405848"/>
            <a:chOff x="0" y="2148840"/>
            <a:chExt cx="12193848" cy="4405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72599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PEPFAR 2018 DREAMS report. PEPFAR; 2019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hlinkClick r:id="rId2"/>
                </a:rPr>
                <a:t>https://www.state.gov/wp-content/uploads/2019/08/</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Dreaming-of-an-AIDS-Free-Future.pdf). </a:t>
              </a:r>
            </a:p>
          </p:txBody>
        </p:sp>
        <p:sp>
          <p:nvSpPr>
            <p:cNvPr id="20" name="object 15">
              <a:extLst>
                <a:ext uri="{FF2B5EF4-FFF2-40B4-BE49-F238E27FC236}">
                  <a16:creationId xmlns:a16="http://schemas.microsoft.com/office/drawing/2014/main" id="{2C658FE1-4DB1-4CF7-9EDA-6F7C77DF8703}"/>
                </a:ext>
              </a:extLst>
            </p:cNvPr>
            <p:cNvSpPr txBox="1"/>
            <p:nvPr/>
          </p:nvSpPr>
          <p:spPr>
            <a:xfrm>
              <a:off x="0" y="2148840"/>
              <a:ext cx="12193848" cy="4069080"/>
            </a:xfrm>
            <a:prstGeom prst="rect">
              <a:avLst/>
            </a:prstGeom>
            <a:solidFill>
              <a:srgbClr val="F6F4F3"/>
            </a:solid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16" name="object 15">
              <a:extLst>
                <a:ext uri="{FF2B5EF4-FFF2-40B4-BE49-F238E27FC236}">
                  <a16:creationId xmlns:a16="http://schemas.microsoft.com/office/drawing/2014/main" id="{6A351495-A6C8-4289-B219-8C9F486FA0C1}"/>
                </a:ext>
              </a:extLst>
            </p:cNvPr>
            <p:cNvSpPr txBox="1"/>
            <p:nvPr/>
          </p:nvSpPr>
          <p:spPr>
            <a:xfrm>
              <a:off x="9646920" y="3172969"/>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40" normalizeH="0" baseline="0" noProof="0">
                  <a:ln>
                    <a:noFill/>
                  </a:ln>
                  <a:solidFill>
                    <a:prstClr val="black"/>
                  </a:solidFill>
                  <a:effectLst/>
                  <a:uLnTx/>
                  <a:uFillTx/>
                  <a:latin typeface="Arial" panose="020B0604020202020204"/>
                  <a:ea typeface="+mn-ea"/>
                  <a:cs typeface="Times New Roman"/>
                </a:rPr>
                <a:t>Parenting and caregiver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40" normalizeH="0" baseline="0" noProof="0">
                  <a:ln>
                    <a:noFill/>
                  </a:ln>
                  <a:solidFill>
                    <a:prstClr val="black"/>
                  </a:solidFill>
                  <a:effectLst/>
                  <a:uLnTx/>
                  <a:uFillTx/>
                  <a:latin typeface="Arial" panose="020B0604020202020204"/>
                  <a:ea typeface="+mn-ea"/>
                  <a:cs typeface="Times New Roman"/>
                </a:rPr>
                <a:t>programmes</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2" name="object 15">
              <a:extLst>
                <a:ext uri="{FF2B5EF4-FFF2-40B4-BE49-F238E27FC236}">
                  <a16:creationId xmlns:a16="http://schemas.microsoft.com/office/drawing/2014/main" id="{9903B2C3-D835-4CDF-BE32-FA2D642C1CEA}"/>
                </a:ext>
              </a:extLst>
            </p:cNvPr>
            <p:cNvSpPr txBox="1"/>
            <p:nvPr/>
          </p:nvSpPr>
          <p:spPr>
            <a:xfrm>
              <a:off x="7680960" y="3172969"/>
              <a:ext cx="1828800" cy="822960"/>
            </a:xfrm>
            <a:prstGeom prst="rect">
              <a:avLst/>
            </a:prstGeom>
            <a:solidFill>
              <a:srgbClr val="7DC7C0"/>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20" normalizeH="0" baseline="0" noProof="0">
                  <a:ln>
                    <a:noFill/>
                  </a:ln>
                  <a:solidFill>
                    <a:prstClr val="black"/>
                  </a:solidFill>
                  <a:effectLst/>
                  <a:uLnTx/>
                  <a:uFillTx/>
                  <a:latin typeface="Arial" panose="020B0604020202020204"/>
                  <a:ea typeface="+mn-ea"/>
                  <a:cs typeface="Times New Roman"/>
                </a:rPr>
                <a:t>Strengthen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20" normalizeH="0" baseline="0" noProof="0">
                  <a:ln>
                    <a:noFill/>
                  </a:ln>
                  <a:solidFill>
                    <a:prstClr val="black"/>
                  </a:solidFill>
                  <a:effectLst/>
                  <a:uLnTx/>
                  <a:uFillTx/>
                  <a:latin typeface="Arial" panose="020B0604020202020204"/>
                  <a:ea typeface="+mn-ea"/>
                  <a:cs typeface="Times New Roman"/>
                </a:rPr>
                <a:t>families</a:t>
              </a:r>
              <a:endParaRPr kumimoji="0" sz="1400" b="0" i="0" u="none" strike="noStrike" kern="1200" cap="none" spc="-20" normalizeH="0" baseline="0" noProof="0">
                <a:ln>
                  <a:noFill/>
                </a:ln>
                <a:solidFill>
                  <a:prstClr val="black"/>
                </a:solidFill>
                <a:effectLst/>
                <a:uLnTx/>
                <a:uFillTx/>
                <a:latin typeface="Arial" panose="020B0604020202020204"/>
                <a:ea typeface="+mn-ea"/>
                <a:cs typeface="Arial"/>
              </a:endParaRPr>
            </a:p>
          </p:txBody>
        </p:sp>
        <p:sp>
          <p:nvSpPr>
            <p:cNvPr id="24" name="object 15">
              <a:extLst>
                <a:ext uri="{FF2B5EF4-FFF2-40B4-BE49-F238E27FC236}">
                  <a16:creationId xmlns:a16="http://schemas.microsoft.com/office/drawing/2014/main" id="{E65EC706-571B-41AA-A494-475EBF25F80A}"/>
                </a:ext>
              </a:extLst>
            </p:cNvPr>
            <p:cNvSpPr txBox="1"/>
            <p:nvPr/>
          </p:nvSpPr>
          <p:spPr>
            <a:xfrm>
              <a:off x="822960" y="3172969"/>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Arial"/>
                </a:rPr>
                <a:t>HIV testing services,</a:t>
              </a:r>
            </a:p>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Arial"/>
                </a:rPr>
                <a:t>treatment, VMMC and condoms for men (in other PEPFAR programming)</a:t>
              </a:r>
              <a:endParaRPr kumimoji="0" sz="1100" b="0" i="0" u="none" strike="noStrike" kern="1200" cap="none" spc="-40" normalizeH="0" baseline="0" noProof="0">
                <a:ln>
                  <a:noFill/>
                </a:ln>
                <a:solidFill>
                  <a:prstClr val="black"/>
                </a:solidFill>
                <a:effectLst/>
                <a:uLnTx/>
                <a:uFillTx/>
                <a:latin typeface="Arial" panose="020B0604020202020204"/>
                <a:ea typeface="+mn-ea"/>
                <a:cs typeface="Arial"/>
              </a:endParaRPr>
            </a:p>
          </p:txBody>
        </p:sp>
        <p:sp>
          <p:nvSpPr>
            <p:cNvPr id="26" name="object 15">
              <a:extLst>
                <a:ext uri="{FF2B5EF4-FFF2-40B4-BE49-F238E27FC236}">
                  <a16:creationId xmlns:a16="http://schemas.microsoft.com/office/drawing/2014/main" id="{E211A2E6-A90A-4835-9E5F-8203243818DB}"/>
                </a:ext>
              </a:extLst>
            </p:cNvPr>
            <p:cNvSpPr txBox="1"/>
            <p:nvPr/>
          </p:nvSpPr>
          <p:spPr>
            <a:xfrm>
              <a:off x="2788920" y="4130297"/>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Characterization of male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partners to target highly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effective interventions</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8" name="object 15">
              <a:extLst>
                <a:ext uri="{FF2B5EF4-FFF2-40B4-BE49-F238E27FC236}">
                  <a16:creationId xmlns:a16="http://schemas.microsoft.com/office/drawing/2014/main" id="{F9A627E5-82B4-4F74-A368-490BCCBD74BA}"/>
                </a:ext>
              </a:extLst>
            </p:cNvPr>
            <p:cNvSpPr txBox="1"/>
            <p:nvPr/>
          </p:nvSpPr>
          <p:spPr>
            <a:xfrm>
              <a:off x="4754880" y="3172969"/>
              <a:ext cx="2788920" cy="82296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20" normalizeH="0" baseline="0" noProof="0">
                  <a:ln>
                    <a:noFill/>
                  </a:ln>
                  <a:solidFill>
                    <a:prstClr val="black"/>
                  </a:solidFill>
                  <a:effectLst/>
                  <a:uLnTx/>
                  <a:uFillTx/>
                  <a:latin typeface="Arial" panose="020B0604020202020204"/>
                  <a:ea typeface="+mn-ea"/>
                  <a:cs typeface="Arial"/>
                </a:rPr>
                <a:t>Empower girls and young</a:t>
              </a:r>
            </a:p>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20" normalizeH="0" baseline="0" noProof="0">
                  <a:ln>
                    <a:noFill/>
                  </a:ln>
                  <a:solidFill>
                    <a:prstClr val="black"/>
                  </a:solidFill>
                  <a:effectLst/>
                  <a:uLnTx/>
                  <a:uFillTx/>
                  <a:latin typeface="Arial" panose="020B0604020202020204"/>
                  <a:ea typeface="+mn-ea"/>
                  <a:cs typeface="Arial"/>
                </a:rPr>
                <a:t>women and reduce risk</a:t>
              </a:r>
              <a:endParaRPr kumimoji="0" sz="1400" b="0" i="0" u="none" strike="noStrike" kern="1200" cap="none" spc="-20" normalizeH="0" baseline="0" noProof="0">
                <a:ln>
                  <a:noFill/>
                </a:ln>
                <a:solidFill>
                  <a:prstClr val="black"/>
                </a:solidFill>
                <a:effectLst/>
                <a:uLnTx/>
                <a:uFillTx/>
                <a:latin typeface="Arial" panose="020B0604020202020204"/>
                <a:ea typeface="+mn-ea"/>
                <a:cs typeface="Arial"/>
              </a:endParaRPr>
            </a:p>
          </p:txBody>
        </p:sp>
        <p:sp>
          <p:nvSpPr>
            <p:cNvPr id="30" name="object 15">
              <a:extLst>
                <a:ext uri="{FF2B5EF4-FFF2-40B4-BE49-F238E27FC236}">
                  <a16:creationId xmlns:a16="http://schemas.microsoft.com/office/drawing/2014/main" id="{F839CE4C-41AB-41B8-B279-83928CB4C0E4}"/>
                </a:ext>
              </a:extLst>
            </p:cNvPr>
            <p:cNvSpPr txBox="1"/>
            <p:nvPr/>
          </p:nvSpPr>
          <p:spPr>
            <a:xfrm>
              <a:off x="2788920" y="3172969"/>
              <a:ext cx="1828800" cy="822960"/>
            </a:xfrm>
            <a:prstGeom prst="rect">
              <a:avLst/>
            </a:prstGeom>
            <a:solidFill>
              <a:srgbClr val="F9C1A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20" normalizeH="0" baseline="0" noProof="0">
                  <a:ln>
                    <a:noFill/>
                  </a:ln>
                  <a:solidFill>
                    <a:prstClr val="black"/>
                  </a:solidFill>
                  <a:effectLst/>
                  <a:uLnTx/>
                  <a:uFillTx/>
                  <a:latin typeface="Arial" panose="020B0604020202020204"/>
                  <a:ea typeface="+mn-ea"/>
                  <a:cs typeface="Arial"/>
                </a:rPr>
                <a:t>Reduce the risk</a:t>
              </a:r>
            </a:p>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20" normalizeH="0" baseline="0" noProof="0">
                  <a:ln>
                    <a:noFill/>
                  </a:ln>
                  <a:solidFill>
                    <a:prstClr val="black"/>
                  </a:solidFill>
                  <a:effectLst/>
                  <a:uLnTx/>
                  <a:uFillTx/>
                  <a:latin typeface="Arial" panose="020B0604020202020204"/>
                  <a:ea typeface="+mn-ea"/>
                  <a:cs typeface="Arial"/>
                </a:rPr>
                <a:t>of transmission</a:t>
              </a:r>
            </a:p>
            <a:p>
              <a:pPr marL="0" marR="4445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20" normalizeH="0" baseline="0" noProof="0">
                  <a:ln>
                    <a:noFill/>
                  </a:ln>
                  <a:solidFill>
                    <a:prstClr val="black"/>
                  </a:solidFill>
                  <a:effectLst/>
                  <a:uLnTx/>
                  <a:uFillTx/>
                  <a:latin typeface="Arial" panose="020B0604020202020204"/>
                  <a:ea typeface="+mn-ea"/>
                  <a:cs typeface="Arial"/>
                </a:rPr>
                <a:t>from sex partners</a:t>
              </a:r>
              <a:endParaRPr kumimoji="0" sz="1400" b="0" i="0" u="none" strike="noStrike" kern="1200" cap="none" spc="-20" normalizeH="0" baseline="0" noProof="0">
                <a:ln>
                  <a:noFill/>
                </a:ln>
                <a:solidFill>
                  <a:prstClr val="black"/>
                </a:solidFill>
                <a:effectLst/>
                <a:uLnTx/>
                <a:uFillTx/>
                <a:latin typeface="Arial" panose="020B0604020202020204"/>
                <a:ea typeface="+mn-ea"/>
                <a:cs typeface="Arial"/>
              </a:endParaRPr>
            </a:p>
          </p:txBody>
        </p:sp>
        <p:sp>
          <p:nvSpPr>
            <p:cNvPr id="32" name="object 15">
              <a:extLst>
                <a:ext uri="{FF2B5EF4-FFF2-40B4-BE49-F238E27FC236}">
                  <a16:creationId xmlns:a16="http://schemas.microsoft.com/office/drawing/2014/main" id="{379B7B39-6AFA-471D-AAC3-909BE649B4B1}"/>
                </a:ext>
              </a:extLst>
            </p:cNvPr>
            <p:cNvSpPr txBox="1"/>
            <p:nvPr/>
          </p:nvSpPr>
          <p:spPr>
            <a:xfrm>
              <a:off x="2788920" y="2212848"/>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Community mobilization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and norms change</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34" name="object 15">
              <a:extLst>
                <a:ext uri="{FF2B5EF4-FFF2-40B4-BE49-F238E27FC236}">
                  <a16:creationId xmlns:a16="http://schemas.microsoft.com/office/drawing/2014/main" id="{F9005974-3893-45FD-A6A2-CA8380BBA4FD}"/>
                </a:ext>
              </a:extLst>
            </p:cNvPr>
            <p:cNvSpPr txBox="1"/>
            <p:nvPr/>
          </p:nvSpPr>
          <p:spPr>
            <a:xfrm>
              <a:off x="4754880" y="4681729"/>
              <a:ext cx="1325880" cy="146304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Youth-friendly sexual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and reproductive health care,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including condoms, HIV testing,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contraceptive mix, </a:t>
              </a:r>
              <a:r>
                <a:rPr kumimoji="0" lang="en-US" sz="1100" b="0" i="0" u="none" strike="noStrike" kern="1200" cap="none" spc="-40" normalizeH="0" baseline="0" noProof="0" err="1">
                  <a:ln>
                    <a:noFill/>
                  </a:ln>
                  <a:solidFill>
                    <a:prstClr val="black"/>
                  </a:solidFill>
                  <a:effectLst/>
                  <a:uLnTx/>
                  <a:uFillTx/>
                  <a:latin typeface="Arial" panose="020B0604020202020204"/>
                  <a:ea typeface="+mn-ea"/>
                  <a:cs typeface="Times New Roman"/>
                </a:rPr>
                <a:t>PrEP</a:t>
              </a: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 and post-violence care</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36" name="object 15">
              <a:extLst>
                <a:ext uri="{FF2B5EF4-FFF2-40B4-BE49-F238E27FC236}">
                  <a16:creationId xmlns:a16="http://schemas.microsoft.com/office/drawing/2014/main" id="{2B3FB43F-CD29-4A56-ADAC-686E1F42DF2E}"/>
                </a:ext>
              </a:extLst>
            </p:cNvPr>
            <p:cNvSpPr txBox="1"/>
            <p:nvPr/>
          </p:nvSpPr>
          <p:spPr>
            <a:xfrm>
              <a:off x="6217920" y="4681729"/>
              <a:ext cx="1325880" cy="146304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40" normalizeH="0" baseline="0" noProof="0">
                  <a:ln>
                    <a:noFill/>
                  </a:ln>
                  <a:solidFill>
                    <a:prstClr val="black"/>
                  </a:solidFill>
                  <a:effectLst/>
                  <a:uLnTx/>
                  <a:uFillTx/>
                  <a:latin typeface="Arial" panose="020B0604020202020204"/>
                  <a:ea typeface="+mn-ea"/>
                  <a:cs typeface="Times New Roman"/>
                </a:rPr>
                <a:t>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40" normalizeH="0" baseline="0" noProof="0">
                  <a:ln>
                    <a:noFill/>
                  </a:ln>
                  <a:solidFill>
                    <a:prstClr val="black"/>
                  </a:solidFill>
                  <a:effectLst/>
                  <a:uLnTx/>
                  <a:uFillTx/>
                  <a:latin typeface="Arial" panose="020B0604020202020204"/>
                  <a:ea typeface="+mn-ea"/>
                  <a:cs typeface="Times New Roman"/>
                </a:rPr>
                <a:t>asset-building</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38" name="object 15">
              <a:extLst>
                <a:ext uri="{FF2B5EF4-FFF2-40B4-BE49-F238E27FC236}">
                  <a16:creationId xmlns:a16="http://schemas.microsoft.com/office/drawing/2014/main" id="{4638628F-82CC-466B-A25C-624E8C4D3A2D}"/>
                </a:ext>
              </a:extLst>
            </p:cNvPr>
            <p:cNvSpPr txBox="1"/>
            <p:nvPr/>
          </p:nvSpPr>
          <p:spPr>
            <a:xfrm>
              <a:off x="7680960" y="4130297"/>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Social protection,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including education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subsidies and combination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socioeconomic approaches</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40" name="object 15">
              <a:extLst>
                <a:ext uri="{FF2B5EF4-FFF2-40B4-BE49-F238E27FC236}">
                  <a16:creationId xmlns:a16="http://schemas.microsoft.com/office/drawing/2014/main" id="{49DBE7DD-CDA3-4287-B303-4E8FAD8EBC9B}"/>
                </a:ext>
              </a:extLst>
            </p:cNvPr>
            <p:cNvSpPr txBox="1"/>
            <p:nvPr/>
          </p:nvSpPr>
          <p:spPr>
            <a:xfrm>
              <a:off x="4754880" y="2212848"/>
              <a:ext cx="2788920" cy="82296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Mobilize communities for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change</a:t>
              </a:r>
              <a:endParaRPr kumimoji="0" sz="1400" b="0" i="0" u="none" strike="noStrike" kern="1200" cap="none" spc="-40" normalizeH="0" baseline="0" noProof="0">
                <a:ln>
                  <a:noFill/>
                </a:ln>
                <a:solidFill>
                  <a:prstClr val="black"/>
                </a:solidFill>
                <a:effectLst/>
                <a:uLnTx/>
                <a:uFillTx/>
                <a:latin typeface="Arial" panose="020B0604020202020204"/>
                <a:ea typeface="+mn-ea"/>
                <a:cs typeface="Arial"/>
              </a:endParaRPr>
            </a:p>
          </p:txBody>
        </p:sp>
        <p:sp>
          <p:nvSpPr>
            <p:cNvPr id="42" name="object 15">
              <a:extLst>
                <a:ext uri="{FF2B5EF4-FFF2-40B4-BE49-F238E27FC236}">
                  <a16:creationId xmlns:a16="http://schemas.microsoft.com/office/drawing/2014/main" id="{2C7859EA-42B7-4113-A38D-8F891D426844}"/>
                </a:ext>
              </a:extLst>
            </p:cNvPr>
            <p:cNvSpPr txBox="1"/>
            <p:nvPr/>
          </p:nvSpPr>
          <p:spPr>
            <a:xfrm>
              <a:off x="7680960" y="2212848"/>
              <a:ext cx="1828800" cy="822960"/>
            </a:xfrm>
            <a:prstGeom prst="rect">
              <a:avLst/>
            </a:prstGeom>
            <a:solidFill>
              <a:srgbClr val="C2B9B3"/>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School- and community-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based HIV prevention and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Times New Roman"/>
                </a:rPr>
                <a:t>violence prevention</a:t>
              </a:r>
              <a:endParaRPr kumimoji="0" sz="11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5" name="object 14">
              <a:extLst>
                <a:ext uri="{FF2B5EF4-FFF2-40B4-BE49-F238E27FC236}">
                  <a16:creationId xmlns:a16="http://schemas.microsoft.com/office/drawing/2014/main" id="{168DDA67-B5CE-408D-9BE3-B9EDB3DE06E2}"/>
                </a:ext>
              </a:extLst>
            </p:cNvPr>
            <p:cNvSpPr/>
            <p:nvPr/>
          </p:nvSpPr>
          <p:spPr>
            <a:xfrm>
              <a:off x="2651760" y="3584448"/>
              <a:ext cx="137160" cy="0"/>
            </a:xfrm>
            <a:custGeom>
              <a:avLst/>
              <a:gdLst/>
              <a:ahLst/>
              <a:cxnLst/>
              <a:rect l="l" t="t" r="r" b="b"/>
              <a:pathLst>
                <a:path w="2844800">
                  <a:moveTo>
                    <a:pt x="0" y="0"/>
                  </a:moveTo>
                  <a:lnTo>
                    <a:pt x="2844571" y="0"/>
                  </a:lnTo>
                </a:path>
              </a:pathLst>
            </a:custGeom>
            <a:ln w="6350">
              <a:solidFill>
                <a:schemeClr val="tx1"/>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28">
              <a:extLst>
                <a:ext uri="{FF2B5EF4-FFF2-40B4-BE49-F238E27FC236}">
                  <a16:creationId xmlns:a16="http://schemas.microsoft.com/office/drawing/2014/main" id="{C0562FCE-F48F-46CE-B133-6760B0823265}"/>
                </a:ext>
              </a:extLst>
            </p:cNvPr>
            <p:cNvSpPr/>
            <p:nvPr/>
          </p:nvSpPr>
          <p:spPr>
            <a:xfrm>
              <a:off x="3703320" y="3035808"/>
              <a:ext cx="0" cy="13716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4">
              <a:extLst>
                <a:ext uri="{FF2B5EF4-FFF2-40B4-BE49-F238E27FC236}">
                  <a16:creationId xmlns:a16="http://schemas.microsoft.com/office/drawing/2014/main" id="{B9FC31B5-CEAE-4B28-AC90-8125B936F7D4}"/>
                </a:ext>
              </a:extLst>
            </p:cNvPr>
            <p:cNvSpPr/>
            <p:nvPr/>
          </p:nvSpPr>
          <p:spPr>
            <a:xfrm>
              <a:off x="9509760" y="3566420"/>
              <a:ext cx="13716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4">
              <a:extLst>
                <a:ext uri="{FF2B5EF4-FFF2-40B4-BE49-F238E27FC236}">
                  <a16:creationId xmlns:a16="http://schemas.microsoft.com/office/drawing/2014/main" id="{C14E32EC-BB99-4AAF-B22C-1AD46437D668}"/>
                </a:ext>
              </a:extLst>
            </p:cNvPr>
            <p:cNvSpPr/>
            <p:nvPr/>
          </p:nvSpPr>
          <p:spPr>
            <a:xfrm>
              <a:off x="5417319" y="4361688"/>
              <a:ext cx="146304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8">
              <a:extLst>
                <a:ext uri="{FF2B5EF4-FFF2-40B4-BE49-F238E27FC236}">
                  <a16:creationId xmlns:a16="http://schemas.microsoft.com/office/drawing/2014/main" id="{28619D6B-773A-442C-9A5F-954E4A211B22}"/>
                </a:ext>
              </a:extLst>
            </p:cNvPr>
            <p:cNvSpPr/>
            <p:nvPr/>
          </p:nvSpPr>
          <p:spPr>
            <a:xfrm>
              <a:off x="6144768" y="3995928"/>
              <a:ext cx="0" cy="36576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14">
              <a:extLst>
                <a:ext uri="{FF2B5EF4-FFF2-40B4-BE49-F238E27FC236}">
                  <a16:creationId xmlns:a16="http://schemas.microsoft.com/office/drawing/2014/main" id="{492B1727-5204-4653-A2D3-3E541E3B8D10}"/>
                </a:ext>
              </a:extLst>
            </p:cNvPr>
            <p:cNvSpPr/>
            <p:nvPr/>
          </p:nvSpPr>
          <p:spPr>
            <a:xfrm>
              <a:off x="7543800" y="2624328"/>
              <a:ext cx="13716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14">
              <a:extLst>
                <a:ext uri="{FF2B5EF4-FFF2-40B4-BE49-F238E27FC236}">
                  <a16:creationId xmlns:a16="http://schemas.microsoft.com/office/drawing/2014/main" id="{8F4F436B-3B46-4E3A-A629-11BEBFA4B08E}"/>
                </a:ext>
              </a:extLst>
            </p:cNvPr>
            <p:cNvSpPr/>
            <p:nvPr/>
          </p:nvSpPr>
          <p:spPr>
            <a:xfrm>
              <a:off x="4617720" y="2624328"/>
              <a:ext cx="13716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28">
              <a:extLst>
                <a:ext uri="{FF2B5EF4-FFF2-40B4-BE49-F238E27FC236}">
                  <a16:creationId xmlns:a16="http://schemas.microsoft.com/office/drawing/2014/main" id="{915F83F7-23E4-4763-A8B9-211089215AD7}"/>
                </a:ext>
              </a:extLst>
            </p:cNvPr>
            <p:cNvSpPr/>
            <p:nvPr/>
          </p:nvSpPr>
          <p:spPr>
            <a:xfrm>
              <a:off x="6881286" y="4361688"/>
              <a:ext cx="0" cy="32004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8">
              <a:extLst>
                <a:ext uri="{FF2B5EF4-FFF2-40B4-BE49-F238E27FC236}">
                  <a16:creationId xmlns:a16="http://schemas.microsoft.com/office/drawing/2014/main" id="{9B814EC0-D94D-4E2C-A95C-111A211908B0}"/>
                </a:ext>
              </a:extLst>
            </p:cNvPr>
            <p:cNvSpPr/>
            <p:nvPr/>
          </p:nvSpPr>
          <p:spPr>
            <a:xfrm>
              <a:off x="5417319" y="4361688"/>
              <a:ext cx="0" cy="32004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28">
              <a:extLst>
                <a:ext uri="{FF2B5EF4-FFF2-40B4-BE49-F238E27FC236}">
                  <a16:creationId xmlns:a16="http://schemas.microsoft.com/office/drawing/2014/main" id="{E1865DC0-3D44-44F8-8019-D87E079F0D36}"/>
                </a:ext>
              </a:extLst>
            </p:cNvPr>
            <p:cNvSpPr/>
            <p:nvPr/>
          </p:nvSpPr>
          <p:spPr>
            <a:xfrm>
              <a:off x="3703320" y="3995929"/>
              <a:ext cx="0" cy="13716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28">
              <a:extLst>
                <a:ext uri="{FF2B5EF4-FFF2-40B4-BE49-F238E27FC236}">
                  <a16:creationId xmlns:a16="http://schemas.microsoft.com/office/drawing/2014/main" id="{0D2BB8F9-795F-4E2D-802A-CDC45A3EED2C}"/>
                </a:ext>
              </a:extLst>
            </p:cNvPr>
            <p:cNvSpPr/>
            <p:nvPr/>
          </p:nvSpPr>
          <p:spPr>
            <a:xfrm>
              <a:off x="8595360" y="3993042"/>
              <a:ext cx="0" cy="13716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D3B394F6-8A31-4D8E-95BB-49C271238260}"/>
                </a:ext>
              </a:extLst>
            </p:cNvPr>
            <p:cNvSpPr/>
            <p:nvPr/>
          </p:nvSpPr>
          <p:spPr>
            <a:xfrm>
              <a:off x="6144024" y="3035808"/>
              <a:ext cx="0" cy="137160"/>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78277122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Optimal </a:t>
            </a:r>
            <a:r>
              <a:rPr lang="en-US" err="1"/>
              <a:t>programme</a:t>
            </a:r>
            <a:r>
              <a:rPr lang="en-US"/>
              <a:t> components to increase HIV testing among urban adolescent girls and</a:t>
            </a:r>
          </a:p>
          <a:p>
            <a:pPr>
              <a:lnSpc>
                <a:spcPct val="100000"/>
              </a:lnSpc>
              <a:spcBef>
                <a:spcPts val="0"/>
              </a:spcBef>
            </a:pPr>
            <a:r>
              <a:rPr lang="en-US"/>
              <a:t>young women (aged 15–19 years), Zambia, 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41BAED66-7D5D-4B6C-8CB1-797543937700}"/>
              </a:ext>
            </a:extLst>
          </p:cNvPr>
          <p:cNvGrpSpPr/>
          <p:nvPr/>
        </p:nvGrpSpPr>
        <p:grpSpPr>
          <a:xfrm>
            <a:off x="0" y="2148840"/>
            <a:ext cx="12193848" cy="4409191"/>
            <a:chOff x="0" y="2148840"/>
            <a:chExt cx="12193848" cy="4409191"/>
          </a:xfrm>
        </p:grpSpPr>
        <p:sp>
          <p:nvSpPr>
            <p:cNvPr id="181" name="object 15">
              <a:extLst>
                <a:ext uri="{FF2B5EF4-FFF2-40B4-BE49-F238E27FC236}">
                  <a16:creationId xmlns:a16="http://schemas.microsoft.com/office/drawing/2014/main" id="{E5BD2D54-E827-4A94-8AD6-7B29DF493066}"/>
                </a:ext>
              </a:extLst>
            </p:cNvPr>
            <p:cNvSpPr txBox="1"/>
            <p:nvPr/>
          </p:nvSpPr>
          <p:spPr>
            <a:xfrm>
              <a:off x="0" y="2148840"/>
              <a:ext cx="12193848" cy="3657600"/>
            </a:xfrm>
            <a:prstGeom prst="rect">
              <a:avLst/>
            </a:prstGeom>
            <a:solidFill>
              <a:srgbClr val="F6F4F3"/>
            </a:solid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40" normalizeH="0" baseline="0" noProof="0">
                <a:ln>
                  <a:noFill/>
                </a:ln>
                <a:solidFill>
                  <a:srgbClr val="FFFFFF"/>
                </a:solidFill>
                <a:effectLst/>
                <a:uLnTx/>
                <a:uFillTx/>
                <a:latin typeface="Arial" panose="020B0604020202020204"/>
                <a:ea typeface="+mn-ea"/>
                <a:cs typeface="Times New Roman"/>
              </a:endParaRPr>
            </a:p>
          </p:txBody>
        </p:sp>
        <p:sp>
          <p:nvSpPr>
            <p:cNvPr id="2" name="TextBox 1">
              <a:extLst>
                <a:ext uri="{FF2B5EF4-FFF2-40B4-BE49-F238E27FC236}">
                  <a16:creationId xmlns:a16="http://schemas.microsoft.com/office/drawing/2014/main" id="{5405B99A-88A8-4FA6-9D12-4BEAC1323C42}"/>
                </a:ext>
              </a:extLst>
            </p:cNvPr>
            <p:cNvSpPr txBox="1"/>
            <p:nvPr/>
          </p:nvSpPr>
          <p:spPr>
            <a:xfrm>
              <a:off x="457199" y="6057894"/>
              <a:ext cx="11339466"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Mathur S, Pilgrim N, Heck CJ, Patel SK,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Musheke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 What is the effect of layered prevention interventions on HIV risk among adolescent girls in Zambia? IAS 2019, Mexico City, 21–24 July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2019. Abstract TUAC024.</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Figures indicate the proportion of adolescent girls and young women reporting HIV testing after receiving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components. </a:t>
              </a:r>
            </a:p>
          </p:txBody>
        </p:sp>
        <p:sp>
          <p:nvSpPr>
            <p:cNvPr id="27" name="object 40">
              <a:extLst>
                <a:ext uri="{FF2B5EF4-FFF2-40B4-BE49-F238E27FC236}">
                  <a16:creationId xmlns:a16="http://schemas.microsoft.com/office/drawing/2014/main" id="{3A2657E8-92CB-460A-80A9-7E47C25BC2F7}"/>
                </a:ext>
              </a:extLst>
            </p:cNvPr>
            <p:cNvSpPr txBox="1"/>
            <p:nvPr/>
          </p:nvSpPr>
          <p:spPr>
            <a:xfrm>
              <a:off x="6221958" y="2990088"/>
              <a:ext cx="155448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Social asset-building</a:t>
              </a:r>
            </a:p>
          </p:txBody>
        </p:sp>
        <p:sp>
          <p:nvSpPr>
            <p:cNvPr id="28" name="object 41">
              <a:extLst>
                <a:ext uri="{FF2B5EF4-FFF2-40B4-BE49-F238E27FC236}">
                  <a16:creationId xmlns:a16="http://schemas.microsoft.com/office/drawing/2014/main" id="{1A8CE60A-9201-486F-847C-324940AE4377}"/>
                </a:ext>
              </a:extLst>
            </p:cNvPr>
            <p:cNvSpPr txBox="1"/>
            <p:nvPr/>
          </p:nvSpPr>
          <p:spPr>
            <a:xfrm>
              <a:off x="1675502" y="3767328"/>
              <a:ext cx="155448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Social asset-</a:t>
              </a:r>
              <a:r>
                <a:rPr kumimoji="0" sz="1400" b="0" i="0" u="none" strike="noStrike" kern="1200" cap="none" spc="-40" normalizeH="0" baseline="0" noProof="0" err="1">
                  <a:ln>
                    <a:noFill/>
                  </a:ln>
                  <a:solidFill>
                    <a:prstClr val="black"/>
                  </a:solidFill>
                  <a:effectLst/>
                  <a:uLnTx/>
                  <a:uFillTx/>
                  <a:latin typeface="Arial" panose="020B0604020202020204"/>
                  <a:ea typeface="+mn-ea"/>
                  <a:cs typeface="Times New Roman"/>
                </a:rPr>
                <a:t>buildi</a:t>
              </a:r>
              <a:r>
                <a:rPr kumimoji="0" lang="fr-CH" sz="1400" b="0" i="0" u="none" strike="noStrike" kern="1200" cap="none" spc="-40" normalizeH="0" baseline="0" noProof="0" err="1">
                  <a:ln>
                    <a:noFill/>
                  </a:ln>
                  <a:solidFill>
                    <a:prstClr val="black"/>
                  </a:solidFill>
                  <a:effectLst/>
                  <a:uLnTx/>
                  <a:uFillTx/>
                  <a:latin typeface="Arial" panose="020B0604020202020204"/>
                  <a:ea typeface="+mn-ea"/>
                  <a:cs typeface="Times New Roman"/>
                </a:rPr>
                <a:t>ng</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9" name="object 42">
              <a:extLst>
                <a:ext uri="{FF2B5EF4-FFF2-40B4-BE49-F238E27FC236}">
                  <a16:creationId xmlns:a16="http://schemas.microsoft.com/office/drawing/2014/main" id="{842D771B-D582-4C09-8567-05A5B8E3D30C}"/>
                </a:ext>
              </a:extLst>
            </p:cNvPr>
            <p:cNvSpPr txBox="1"/>
            <p:nvPr/>
          </p:nvSpPr>
          <p:spPr>
            <a:xfrm>
              <a:off x="3102591" y="4544568"/>
              <a:ext cx="44704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52%</a:t>
              </a:r>
            </a:p>
          </p:txBody>
        </p:sp>
        <p:sp>
          <p:nvSpPr>
            <p:cNvPr id="30" name="object 43">
              <a:extLst>
                <a:ext uri="{FF2B5EF4-FFF2-40B4-BE49-F238E27FC236}">
                  <a16:creationId xmlns:a16="http://schemas.microsoft.com/office/drawing/2014/main" id="{87D0E2DC-D7B2-45FF-A10C-713DAECE9B6D}"/>
                </a:ext>
              </a:extLst>
            </p:cNvPr>
            <p:cNvSpPr txBox="1"/>
            <p:nvPr/>
          </p:nvSpPr>
          <p:spPr>
            <a:xfrm>
              <a:off x="8197286" y="5321808"/>
              <a:ext cx="4572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79%</a:t>
              </a:r>
            </a:p>
          </p:txBody>
        </p:sp>
        <p:sp>
          <p:nvSpPr>
            <p:cNvPr id="31" name="object 44">
              <a:extLst>
                <a:ext uri="{FF2B5EF4-FFF2-40B4-BE49-F238E27FC236}">
                  <a16:creationId xmlns:a16="http://schemas.microsoft.com/office/drawing/2014/main" id="{B9BE1CAE-9043-4919-8914-C117DA7D10DD}"/>
                </a:ext>
              </a:extLst>
            </p:cNvPr>
            <p:cNvSpPr txBox="1"/>
            <p:nvPr/>
          </p:nvSpPr>
          <p:spPr>
            <a:xfrm>
              <a:off x="5174581" y="5321808"/>
              <a:ext cx="4572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71%</a:t>
              </a:r>
            </a:p>
          </p:txBody>
        </p:sp>
        <p:sp>
          <p:nvSpPr>
            <p:cNvPr id="32" name="object 45">
              <a:extLst>
                <a:ext uri="{FF2B5EF4-FFF2-40B4-BE49-F238E27FC236}">
                  <a16:creationId xmlns:a16="http://schemas.microsoft.com/office/drawing/2014/main" id="{46F2FFE2-84DC-4641-A2F3-B0882F71CFB2}"/>
                </a:ext>
              </a:extLst>
            </p:cNvPr>
            <p:cNvSpPr txBox="1"/>
            <p:nvPr/>
          </p:nvSpPr>
          <p:spPr>
            <a:xfrm>
              <a:off x="10422198" y="5321808"/>
              <a:ext cx="457200" cy="433452"/>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83%</a:t>
              </a:r>
            </a:p>
          </p:txBody>
        </p:sp>
        <p:sp>
          <p:nvSpPr>
            <p:cNvPr id="33" name="object 46">
              <a:extLst>
                <a:ext uri="{FF2B5EF4-FFF2-40B4-BE49-F238E27FC236}">
                  <a16:creationId xmlns:a16="http://schemas.microsoft.com/office/drawing/2014/main" id="{2B5E5200-90C9-4AB0-A686-3B7328B654D9}"/>
                </a:ext>
              </a:extLst>
            </p:cNvPr>
            <p:cNvSpPr txBox="1"/>
            <p:nvPr/>
          </p:nvSpPr>
          <p:spPr>
            <a:xfrm>
              <a:off x="3739604" y="3767328"/>
              <a:ext cx="438784"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75%</a:t>
              </a:r>
            </a:p>
          </p:txBody>
        </p:sp>
        <p:sp>
          <p:nvSpPr>
            <p:cNvPr id="34" name="object 47">
              <a:extLst>
                <a:ext uri="{FF2B5EF4-FFF2-40B4-BE49-F238E27FC236}">
                  <a16:creationId xmlns:a16="http://schemas.microsoft.com/office/drawing/2014/main" id="{9D11C624-FE4F-482A-B067-219D6333BF08}"/>
                </a:ext>
              </a:extLst>
            </p:cNvPr>
            <p:cNvSpPr txBox="1"/>
            <p:nvPr/>
          </p:nvSpPr>
          <p:spPr>
            <a:xfrm>
              <a:off x="3943077" y="4544568"/>
              <a:ext cx="155448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Educational  social  protection</a:t>
              </a:r>
            </a:p>
          </p:txBody>
        </p:sp>
        <p:sp>
          <p:nvSpPr>
            <p:cNvPr id="35" name="object 48">
              <a:extLst>
                <a:ext uri="{FF2B5EF4-FFF2-40B4-BE49-F238E27FC236}">
                  <a16:creationId xmlns:a16="http://schemas.microsoft.com/office/drawing/2014/main" id="{AF486930-0CFD-4E12-83C0-DDDCF2FFEB20}"/>
                </a:ext>
              </a:extLst>
            </p:cNvPr>
            <p:cNvSpPr txBox="1"/>
            <p:nvPr/>
          </p:nvSpPr>
          <p:spPr>
            <a:xfrm>
              <a:off x="7018646" y="4544568"/>
              <a:ext cx="155448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Educational  social  protection</a:t>
              </a:r>
            </a:p>
          </p:txBody>
        </p:sp>
        <p:sp>
          <p:nvSpPr>
            <p:cNvPr id="36" name="object 49">
              <a:extLst>
                <a:ext uri="{FF2B5EF4-FFF2-40B4-BE49-F238E27FC236}">
                  <a16:creationId xmlns:a16="http://schemas.microsoft.com/office/drawing/2014/main" id="{B207D254-CE68-46AF-8ABE-BC960EC3F747}"/>
                </a:ext>
              </a:extLst>
            </p:cNvPr>
            <p:cNvSpPr txBox="1"/>
            <p:nvPr/>
          </p:nvSpPr>
          <p:spPr>
            <a:xfrm>
              <a:off x="9200466" y="4544568"/>
              <a:ext cx="155448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Educational  social  protection</a:t>
              </a:r>
            </a:p>
          </p:txBody>
        </p:sp>
        <p:sp>
          <p:nvSpPr>
            <p:cNvPr id="37" name="object 50">
              <a:extLst>
                <a:ext uri="{FF2B5EF4-FFF2-40B4-BE49-F238E27FC236}">
                  <a16:creationId xmlns:a16="http://schemas.microsoft.com/office/drawing/2014/main" id="{DC9DB550-8C06-4DBB-9D03-41C3DE013FF7}"/>
                </a:ext>
              </a:extLst>
            </p:cNvPr>
            <p:cNvSpPr txBox="1"/>
            <p:nvPr/>
          </p:nvSpPr>
          <p:spPr>
            <a:xfrm>
              <a:off x="6285331" y="4544568"/>
              <a:ext cx="451484" cy="432811"/>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73%</a:t>
              </a:r>
            </a:p>
          </p:txBody>
        </p:sp>
        <p:sp>
          <p:nvSpPr>
            <p:cNvPr id="38" name="object 51">
              <a:extLst>
                <a:ext uri="{FF2B5EF4-FFF2-40B4-BE49-F238E27FC236}">
                  <a16:creationId xmlns:a16="http://schemas.microsoft.com/office/drawing/2014/main" id="{D2144E17-840A-4D13-A08D-86B780A302B3}"/>
                </a:ext>
              </a:extLst>
            </p:cNvPr>
            <p:cNvSpPr txBox="1"/>
            <p:nvPr/>
          </p:nvSpPr>
          <p:spPr>
            <a:xfrm>
              <a:off x="1332149" y="4544568"/>
              <a:ext cx="461009"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29%</a:t>
              </a:r>
            </a:p>
          </p:txBody>
        </p:sp>
        <p:sp>
          <p:nvSpPr>
            <p:cNvPr id="39" name="object 52">
              <a:extLst>
                <a:ext uri="{FF2B5EF4-FFF2-40B4-BE49-F238E27FC236}">
                  <a16:creationId xmlns:a16="http://schemas.microsoft.com/office/drawing/2014/main" id="{20BBED0D-4636-4540-A126-AC3CF11D6D1A}"/>
                </a:ext>
              </a:extLst>
            </p:cNvPr>
            <p:cNvSpPr txBox="1"/>
            <p:nvPr/>
          </p:nvSpPr>
          <p:spPr>
            <a:xfrm>
              <a:off x="6989894" y="5321808"/>
              <a:ext cx="4572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75%</a:t>
              </a:r>
            </a:p>
          </p:txBody>
        </p:sp>
        <p:sp>
          <p:nvSpPr>
            <p:cNvPr id="40" name="object 53">
              <a:extLst>
                <a:ext uri="{FF2B5EF4-FFF2-40B4-BE49-F238E27FC236}">
                  <a16:creationId xmlns:a16="http://schemas.microsoft.com/office/drawing/2014/main" id="{DC17D1D2-920F-4AC1-B3E1-D414DEDE5342}"/>
                </a:ext>
              </a:extLst>
            </p:cNvPr>
            <p:cNvSpPr txBox="1"/>
            <p:nvPr/>
          </p:nvSpPr>
          <p:spPr>
            <a:xfrm>
              <a:off x="3957731" y="5321808"/>
              <a:ext cx="4572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67%</a:t>
              </a:r>
            </a:p>
          </p:txBody>
        </p:sp>
        <p:sp>
          <p:nvSpPr>
            <p:cNvPr id="41" name="object 54">
              <a:extLst>
                <a:ext uri="{FF2B5EF4-FFF2-40B4-BE49-F238E27FC236}">
                  <a16:creationId xmlns:a16="http://schemas.microsoft.com/office/drawing/2014/main" id="{74581857-DBDB-4EC5-912B-639DABFF063D}"/>
                </a:ext>
              </a:extLst>
            </p:cNvPr>
            <p:cNvSpPr txBox="1"/>
            <p:nvPr/>
          </p:nvSpPr>
          <p:spPr>
            <a:xfrm>
              <a:off x="9205338" y="5321808"/>
              <a:ext cx="4572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71%</a:t>
              </a:r>
            </a:p>
          </p:txBody>
        </p:sp>
        <p:sp>
          <p:nvSpPr>
            <p:cNvPr id="42" name="object 55">
              <a:extLst>
                <a:ext uri="{FF2B5EF4-FFF2-40B4-BE49-F238E27FC236}">
                  <a16:creationId xmlns:a16="http://schemas.microsoft.com/office/drawing/2014/main" id="{143CBE65-F86A-4276-9000-4A635DCFEA10}"/>
                </a:ext>
              </a:extLst>
            </p:cNvPr>
            <p:cNvSpPr txBox="1"/>
            <p:nvPr/>
          </p:nvSpPr>
          <p:spPr>
            <a:xfrm>
              <a:off x="2422459" y="2990088"/>
              <a:ext cx="155448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Economic social  protection</a:t>
              </a:r>
            </a:p>
          </p:txBody>
        </p:sp>
        <p:sp>
          <p:nvSpPr>
            <p:cNvPr id="43" name="object 56">
              <a:extLst>
                <a:ext uri="{FF2B5EF4-FFF2-40B4-BE49-F238E27FC236}">
                  <a16:creationId xmlns:a16="http://schemas.microsoft.com/office/drawing/2014/main" id="{4CEF9C6C-6D5E-423E-B8FC-7166C43C0217}"/>
                </a:ext>
              </a:extLst>
            </p:cNvPr>
            <p:cNvSpPr txBox="1"/>
            <p:nvPr/>
          </p:nvSpPr>
          <p:spPr>
            <a:xfrm>
              <a:off x="4973253" y="3767328"/>
              <a:ext cx="155448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Economic social  protection</a:t>
              </a:r>
            </a:p>
          </p:txBody>
        </p:sp>
        <p:sp>
          <p:nvSpPr>
            <p:cNvPr id="44" name="object 57">
              <a:extLst>
                <a:ext uri="{FF2B5EF4-FFF2-40B4-BE49-F238E27FC236}">
                  <a16:creationId xmlns:a16="http://schemas.microsoft.com/office/drawing/2014/main" id="{80DDF509-F5D5-4AFD-A841-C36AC147764D}"/>
                </a:ext>
              </a:extLst>
            </p:cNvPr>
            <p:cNvSpPr txBox="1"/>
            <p:nvPr/>
          </p:nvSpPr>
          <p:spPr>
            <a:xfrm>
              <a:off x="7654767" y="3767328"/>
              <a:ext cx="155448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Economic social  protection</a:t>
              </a:r>
            </a:p>
          </p:txBody>
        </p:sp>
        <p:sp>
          <p:nvSpPr>
            <p:cNvPr id="45" name="object 58">
              <a:extLst>
                <a:ext uri="{FF2B5EF4-FFF2-40B4-BE49-F238E27FC236}">
                  <a16:creationId xmlns:a16="http://schemas.microsoft.com/office/drawing/2014/main" id="{C8F9F597-16B7-4467-AFAE-43E410C6A09D}"/>
                </a:ext>
              </a:extLst>
            </p:cNvPr>
            <p:cNvSpPr txBox="1"/>
            <p:nvPr/>
          </p:nvSpPr>
          <p:spPr>
            <a:xfrm>
              <a:off x="3977192" y="2212848"/>
              <a:ext cx="274320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Youth-friendly sexual and reproductive health services offered</a:t>
              </a:r>
            </a:p>
          </p:txBody>
        </p:sp>
        <p:sp>
          <p:nvSpPr>
            <p:cNvPr id="60" name="object 14">
              <a:extLst>
                <a:ext uri="{FF2B5EF4-FFF2-40B4-BE49-F238E27FC236}">
                  <a16:creationId xmlns:a16="http://schemas.microsoft.com/office/drawing/2014/main" id="{2214C411-C1D1-4FD4-85E6-D965924492F8}"/>
                </a:ext>
              </a:extLst>
            </p:cNvPr>
            <p:cNvSpPr/>
            <p:nvPr/>
          </p:nvSpPr>
          <p:spPr>
            <a:xfrm>
              <a:off x="3211557" y="2926080"/>
              <a:ext cx="379476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14">
              <a:extLst>
                <a:ext uri="{FF2B5EF4-FFF2-40B4-BE49-F238E27FC236}">
                  <a16:creationId xmlns:a16="http://schemas.microsoft.com/office/drawing/2014/main" id="{0E88EF5B-7FB4-42A3-8677-CE340ECD8368}"/>
                </a:ext>
              </a:extLst>
            </p:cNvPr>
            <p:cNvSpPr/>
            <p:nvPr/>
          </p:nvSpPr>
          <p:spPr>
            <a:xfrm>
              <a:off x="5722311" y="3703320"/>
              <a:ext cx="269748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14">
              <a:extLst>
                <a:ext uri="{FF2B5EF4-FFF2-40B4-BE49-F238E27FC236}">
                  <a16:creationId xmlns:a16="http://schemas.microsoft.com/office/drawing/2014/main" id="{9B5381E0-9FB3-434A-B4E7-DD30632966A0}"/>
                </a:ext>
              </a:extLst>
            </p:cNvPr>
            <p:cNvSpPr/>
            <p:nvPr/>
          </p:nvSpPr>
          <p:spPr>
            <a:xfrm>
              <a:off x="2425248" y="3703320"/>
              <a:ext cx="1545336"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14">
              <a:extLst>
                <a:ext uri="{FF2B5EF4-FFF2-40B4-BE49-F238E27FC236}">
                  <a16:creationId xmlns:a16="http://schemas.microsoft.com/office/drawing/2014/main" id="{A23DCFE0-3D8A-4D98-87D2-AD6D1DDD15D9}"/>
                </a:ext>
              </a:extLst>
            </p:cNvPr>
            <p:cNvSpPr/>
            <p:nvPr/>
          </p:nvSpPr>
          <p:spPr>
            <a:xfrm>
              <a:off x="1544052" y="4480560"/>
              <a:ext cx="1773936"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14">
              <a:extLst>
                <a:ext uri="{FF2B5EF4-FFF2-40B4-BE49-F238E27FC236}">
                  <a16:creationId xmlns:a16="http://schemas.microsoft.com/office/drawing/2014/main" id="{4D62BF8D-4F43-449D-91F0-C24A1DE5BDA5}"/>
                </a:ext>
              </a:extLst>
            </p:cNvPr>
            <p:cNvSpPr/>
            <p:nvPr/>
          </p:nvSpPr>
          <p:spPr>
            <a:xfrm>
              <a:off x="7184803" y="5257800"/>
              <a:ext cx="1207008"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14">
              <a:extLst>
                <a:ext uri="{FF2B5EF4-FFF2-40B4-BE49-F238E27FC236}">
                  <a16:creationId xmlns:a16="http://schemas.microsoft.com/office/drawing/2014/main" id="{1467CD19-35DF-4753-BA2F-F554C0B40FD6}"/>
                </a:ext>
              </a:extLst>
            </p:cNvPr>
            <p:cNvSpPr/>
            <p:nvPr/>
          </p:nvSpPr>
          <p:spPr>
            <a:xfrm>
              <a:off x="9416358" y="5257800"/>
              <a:ext cx="1216152"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14">
              <a:extLst>
                <a:ext uri="{FF2B5EF4-FFF2-40B4-BE49-F238E27FC236}">
                  <a16:creationId xmlns:a16="http://schemas.microsoft.com/office/drawing/2014/main" id="{9B013345-F51C-41F2-A082-16E9AB0F979A}"/>
                </a:ext>
              </a:extLst>
            </p:cNvPr>
            <p:cNvSpPr/>
            <p:nvPr/>
          </p:nvSpPr>
          <p:spPr>
            <a:xfrm>
              <a:off x="4161598" y="5257800"/>
              <a:ext cx="1225296"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14">
              <a:extLst>
                <a:ext uri="{FF2B5EF4-FFF2-40B4-BE49-F238E27FC236}">
                  <a16:creationId xmlns:a16="http://schemas.microsoft.com/office/drawing/2014/main" id="{CBFBDA05-5F46-44A6-BD5A-74F41E596022}"/>
                </a:ext>
              </a:extLst>
            </p:cNvPr>
            <p:cNvSpPr/>
            <p:nvPr/>
          </p:nvSpPr>
          <p:spPr>
            <a:xfrm>
              <a:off x="7813521" y="4480560"/>
              <a:ext cx="2167128"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14">
              <a:extLst>
                <a:ext uri="{FF2B5EF4-FFF2-40B4-BE49-F238E27FC236}">
                  <a16:creationId xmlns:a16="http://schemas.microsoft.com/office/drawing/2014/main" id="{6229FDE7-ABF6-458A-B5F0-A579A9F0E017}"/>
                </a:ext>
              </a:extLst>
            </p:cNvPr>
            <p:cNvSpPr/>
            <p:nvPr/>
          </p:nvSpPr>
          <p:spPr>
            <a:xfrm>
              <a:off x="4788991" y="4480560"/>
              <a:ext cx="1719072"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object 28">
              <a:extLst>
                <a:ext uri="{FF2B5EF4-FFF2-40B4-BE49-F238E27FC236}">
                  <a16:creationId xmlns:a16="http://schemas.microsoft.com/office/drawing/2014/main" id="{1255600C-034C-4AA7-80EB-3669FA5AB489}"/>
                </a:ext>
              </a:extLst>
            </p:cNvPr>
            <p:cNvSpPr/>
            <p:nvPr/>
          </p:nvSpPr>
          <p:spPr>
            <a:xfrm>
              <a:off x="10634309"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28">
              <a:extLst>
                <a:ext uri="{FF2B5EF4-FFF2-40B4-BE49-F238E27FC236}">
                  <a16:creationId xmlns:a16="http://schemas.microsoft.com/office/drawing/2014/main" id="{8BE17941-9057-4875-90CB-492A9ECBB11A}"/>
                </a:ext>
              </a:extLst>
            </p:cNvPr>
            <p:cNvSpPr/>
            <p:nvPr/>
          </p:nvSpPr>
          <p:spPr>
            <a:xfrm>
              <a:off x="9416465"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28">
              <a:extLst>
                <a:ext uri="{FF2B5EF4-FFF2-40B4-BE49-F238E27FC236}">
                  <a16:creationId xmlns:a16="http://schemas.microsoft.com/office/drawing/2014/main" id="{97B8757D-A7B8-4D19-87D5-D0A8A3BC1A2E}"/>
                </a:ext>
              </a:extLst>
            </p:cNvPr>
            <p:cNvSpPr/>
            <p:nvPr/>
          </p:nvSpPr>
          <p:spPr>
            <a:xfrm>
              <a:off x="8398727"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28">
              <a:extLst>
                <a:ext uri="{FF2B5EF4-FFF2-40B4-BE49-F238E27FC236}">
                  <a16:creationId xmlns:a16="http://schemas.microsoft.com/office/drawing/2014/main" id="{59B585CA-E811-4980-85F0-3904743608D6}"/>
                </a:ext>
              </a:extLst>
            </p:cNvPr>
            <p:cNvSpPr/>
            <p:nvPr/>
          </p:nvSpPr>
          <p:spPr>
            <a:xfrm>
              <a:off x="7182393"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28">
              <a:extLst>
                <a:ext uri="{FF2B5EF4-FFF2-40B4-BE49-F238E27FC236}">
                  <a16:creationId xmlns:a16="http://schemas.microsoft.com/office/drawing/2014/main" id="{A29800D4-2A81-40B4-8763-DBE77402B872}"/>
                </a:ext>
              </a:extLst>
            </p:cNvPr>
            <p:cNvSpPr/>
            <p:nvPr/>
          </p:nvSpPr>
          <p:spPr>
            <a:xfrm>
              <a:off x="5385004"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28">
              <a:extLst>
                <a:ext uri="{FF2B5EF4-FFF2-40B4-BE49-F238E27FC236}">
                  <a16:creationId xmlns:a16="http://schemas.microsoft.com/office/drawing/2014/main" id="{E8F5AC85-876A-45E6-9F19-CCD45A6A77C7}"/>
                </a:ext>
              </a:extLst>
            </p:cNvPr>
            <p:cNvSpPr/>
            <p:nvPr/>
          </p:nvSpPr>
          <p:spPr>
            <a:xfrm>
              <a:off x="4159688"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28">
              <a:extLst>
                <a:ext uri="{FF2B5EF4-FFF2-40B4-BE49-F238E27FC236}">
                  <a16:creationId xmlns:a16="http://schemas.microsoft.com/office/drawing/2014/main" id="{5F3F6B49-4448-4980-AF57-C2D985CD0BAC}"/>
                </a:ext>
              </a:extLst>
            </p:cNvPr>
            <p:cNvSpPr/>
            <p:nvPr/>
          </p:nvSpPr>
          <p:spPr>
            <a:xfrm>
              <a:off x="9985248" y="500176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28">
              <a:extLst>
                <a:ext uri="{FF2B5EF4-FFF2-40B4-BE49-F238E27FC236}">
                  <a16:creationId xmlns:a16="http://schemas.microsoft.com/office/drawing/2014/main" id="{C945D881-E666-4DA0-B7B1-299DBCC4A4E2}"/>
                </a:ext>
              </a:extLst>
            </p:cNvPr>
            <p:cNvSpPr/>
            <p:nvPr/>
          </p:nvSpPr>
          <p:spPr>
            <a:xfrm>
              <a:off x="7818120" y="500176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28">
              <a:extLst>
                <a:ext uri="{FF2B5EF4-FFF2-40B4-BE49-F238E27FC236}">
                  <a16:creationId xmlns:a16="http://schemas.microsoft.com/office/drawing/2014/main" id="{D423BD8C-A488-439F-90AF-9A7E9CF2B4EA}"/>
                </a:ext>
              </a:extLst>
            </p:cNvPr>
            <p:cNvSpPr/>
            <p:nvPr/>
          </p:nvSpPr>
          <p:spPr>
            <a:xfrm>
              <a:off x="4791456" y="500176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28">
              <a:extLst>
                <a:ext uri="{FF2B5EF4-FFF2-40B4-BE49-F238E27FC236}">
                  <a16:creationId xmlns:a16="http://schemas.microsoft.com/office/drawing/2014/main" id="{619B13C8-C902-4381-B1E0-F1FE107DC7A6}"/>
                </a:ext>
              </a:extLst>
            </p:cNvPr>
            <p:cNvSpPr/>
            <p:nvPr/>
          </p:nvSpPr>
          <p:spPr>
            <a:xfrm>
              <a:off x="9981501"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28">
              <a:extLst>
                <a:ext uri="{FF2B5EF4-FFF2-40B4-BE49-F238E27FC236}">
                  <a16:creationId xmlns:a16="http://schemas.microsoft.com/office/drawing/2014/main" id="{F24C2EFD-E15F-4F1D-880C-DD0733956404}"/>
                </a:ext>
              </a:extLst>
            </p:cNvPr>
            <p:cNvSpPr/>
            <p:nvPr/>
          </p:nvSpPr>
          <p:spPr>
            <a:xfrm>
              <a:off x="7813420"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bject 28">
              <a:extLst>
                <a:ext uri="{FF2B5EF4-FFF2-40B4-BE49-F238E27FC236}">
                  <a16:creationId xmlns:a16="http://schemas.microsoft.com/office/drawing/2014/main" id="{52A56933-F2FC-46A0-967D-398A2051F986}"/>
                </a:ext>
              </a:extLst>
            </p:cNvPr>
            <p:cNvSpPr/>
            <p:nvPr/>
          </p:nvSpPr>
          <p:spPr>
            <a:xfrm>
              <a:off x="6511073"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28">
              <a:extLst>
                <a:ext uri="{FF2B5EF4-FFF2-40B4-BE49-F238E27FC236}">
                  <a16:creationId xmlns:a16="http://schemas.microsoft.com/office/drawing/2014/main" id="{DE723518-88C2-4A45-A222-1D253E3F8581}"/>
                </a:ext>
              </a:extLst>
            </p:cNvPr>
            <p:cNvSpPr/>
            <p:nvPr/>
          </p:nvSpPr>
          <p:spPr>
            <a:xfrm>
              <a:off x="8430768" y="422452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28">
              <a:extLst>
                <a:ext uri="{FF2B5EF4-FFF2-40B4-BE49-F238E27FC236}">
                  <a16:creationId xmlns:a16="http://schemas.microsoft.com/office/drawing/2014/main" id="{93B6A042-A2C1-4EEB-82C7-820C7BA926A9}"/>
                </a:ext>
              </a:extLst>
            </p:cNvPr>
            <p:cNvSpPr/>
            <p:nvPr/>
          </p:nvSpPr>
          <p:spPr>
            <a:xfrm>
              <a:off x="5724144" y="422452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28">
              <a:extLst>
                <a:ext uri="{FF2B5EF4-FFF2-40B4-BE49-F238E27FC236}">
                  <a16:creationId xmlns:a16="http://schemas.microsoft.com/office/drawing/2014/main" id="{B12B6F68-2652-4516-877C-363EC5E48480}"/>
                </a:ext>
              </a:extLst>
            </p:cNvPr>
            <p:cNvSpPr/>
            <p:nvPr/>
          </p:nvSpPr>
          <p:spPr>
            <a:xfrm>
              <a:off x="5722311"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28">
              <a:extLst>
                <a:ext uri="{FF2B5EF4-FFF2-40B4-BE49-F238E27FC236}">
                  <a16:creationId xmlns:a16="http://schemas.microsoft.com/office/drawing/2014/main" id="{8ADEB374-6BF2-4FCD-AC3E-BE79B7796A6E}"/>
                </a:ext>
              </a:extLst>
            </p:cNvPr>
            <p:cNvSpPr/>
            <p:nvPr/>
          </p:nvSpPr>
          <p:spPr>
            <a:xfrm>
              <a:off x="2422459"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28">
              <a:extLst>
                <a:ext uri="{FF2B5EF4-FFF2-40B4-BE49-F238E27FC236}">
                  <a16:creationId xmlns:a16="http://schemas.microsoft.com/office/drawing/2014/main" id="{49C6F6CD-B82A-4EF1-868A-2C333B3E0214}"/>
                </a:ext>
              </a:extLst>
            </p:cNvPr>
            <p:cNvSpPr/>
            <p:nvPr/>
          </p:nvSpPr>
          <p:spPr>
            <a:xfrm>
              <a:off x="4788991"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28">
              <a:extLst>
                <a:ext uri="{FF2B5EF4-FFF2-40B4-BE49-F238E27FC236}">
                  <a16:creationId xmlns:a16="http://schemas.microsoft.com/office/drawing/2014/main" id="{9800C9D3-B224-4E18-B5EE-34F730CD71C9}"/>
                </a:ext>
              </a:extLst>
            </p:cNvPr>
            <p:cNvSpPr/>
            <p:nvPr/>
          </p:nvSpPr>
          <p:spPr>
            <a:xfrm>
              <a:off x="3317058"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A25706BE-8EC9-4349-A19E-4586C6D4FCE4}"/>
                </a:ext>
              </a:extLst>
            </p:cNvPr>
            <p:cNvSpPr/>
            <p:nvPr/>
          </p:nvSpPr>
          <p:spPr>
            <a:xfrm>
              <a:off x="1544052"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8B9A80E6-C852-4FAF-BAFF-99ED0DC635DE}"/>
                </a:ext>
              </a:extLst>
            </p:cNvPr>
            <p:cNvSpPr/>
            <p:nvPr/>
          </p:nvSpPr>
          <p:spPr>
            <a:xfrm>
              <a:off x="2421058" y="422452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28">
              <a:extLst>
                <a:ext uri="{FF2B5EF4-FFF2-40B4-BE49-F238E27FC236}">
                  <a16:creationId xmlns:a16="http://schemas.microsoft.com/office/drawing/2014/main" id="{4BFB04AE-1AFB-4C6F-8EBF-1EECD80F327F}"/>
                </a:ext>
              </a:extLst>
            </p:cNvPr>
            <p:cNvSpPr/>
            <p:nvPr/>
          </p:nvSpPr>
          <p:spPr>
            <a:xfrm>
              <a:off x="8425886"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8FF36286-73F9-48FF-BC12-1881C7A14992}"/>
                </a:ext>
              </a:extLst>
            </p:cNvPr>
            <p:cNvSpPr/>
            <p:nvPr/>
          </p:nvSpPr>
          <p:spPr>
            <a:xfrm>
              <a:off x="3976939"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28">
              <a:extLst>
                <a:ext uri="{FF2B5EF4-FFF2-40B4-BE49-F238E27FC236}">
                  <a16:creationId xmlns:a16="http://schemas.microsoft.com/office/drawing/2014/main" id="{96FC0B79-4DC5-4228-9581-99755B7D3FAB}"/>
                </a:ext>
              </a:extLst>
            </p:cNvPr>
            <p:cNvSpPr/>
            <p:nvPr/>
          </p:nvSpPr>
          <p:spPr>
            <a:xfrm>
              <a:off x="7011138" y="292608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28">
              <a:extLst>
                <a:ext uri="{FF2B5EF4-FFF2-40B4-BE49-F238E27FC236}">
                  <a16:creationId xmlns:a16="http://schemas.microsoft.com/office/drawing/2014/main" id="{781AC657-CA30-4619-874D-CF348D2D9DF3}"/>
                </a:ext>
              </a:extLst>
            </p:cNvPr>
            <p:cNvSpPr/>
            <p:nvPr/>
          </p:nvSpPr>
          <p:spPr>
            <a:xfrm>
              <a:off x="3211557" y="292608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8B5FDAD6-06E1-420B-9C9E-1E8B43693201}"/>
                </a:ext>
              </a:extLst>
            </p:cNvPr>
            <p:cNvSpPr/>
            <p:nvPr/>
          </p:nvSpPr>
          <p:spPr>
            <a:xfrm>
              <a:off x="5349240" y="267004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8">
              <a:extLst>
                <a:ext uri="{FF2B5EF4-FFF2-40B4-BE49-F238E27FC236}">
                  <a16:creationId xmlns:a16="http://schemas.microsoft.com/office/drawing/2014/main" id="{26106C18-50AE-42D8-AB44-77CB3F7A0528}"/>
                </a:ext>
              </a:extLst>
            </p:cNvPr>
            <p:cNvSpPr txBox="1"/>
            <p:nvPr/>
          </p:nvSpPr>
          <p:spPr>
            <a:xfrm>
              <a:off x="1489682"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43" name="object 58">
              <a:extLst>
                <a:ext uri="{FF2B5EF4-FFF2-40B4-BE49-F238E27FC236}">
                  <a16:creationId xmlns:a16="http://schemas.microsoft.com/office/drawing/2014/main" id="{CE524872-F6D9-4541-8FF2-A2F0DD6E733E}"/>
                </a:ext>
              </a:extLst>
            </p:cNvPr>
            <p:cNvSpPr txBox="1"/>
            <p:nvPr/>
          </p:nvSpPr>
          <p:spPr>
            <a:xfrm>
              <a:off x="9670184"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45" name="object 58">
              <a:extLst>
                <a:ext uri="{FF2B5EF4-FFF2-40B4-BE49-F238E27FC236}">
                  <a16:creationId xmlns:a16="http://schemas.microsoft.com/office/drawing/2014/main" id="{AFA127E8-52BE-4275-A81C-4D1E4E5BE854}"/>
                </a:ext>
              </a:extLst>
            </p:cNvPr>
            <p:cNvSpPr txBox="1"/>
            <p:nvPr/>
          </p:nvSpPr>
          <p:spPr>
            <a:xfrm>
              <a:off x="6208245"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47" name="object 58">
              <a:extLst>
                <a:ext uri="{FF2B5EF4-FFF2-40B4-BE49-F238E27FC236}">
                  <a16:creationId xmlns:a16="http://schemas.microsoft.com/office/drawing/2014/main" id="{0914DA3F-3E04-41D3-8675-D96FA16F3FCC}"/>
                </a:ext>
              </a:extLst>
            </p:cNvPr>
            <p:cNvSpPr txBox="1"/>
            <p:nvPr/>
          </p:nvSpPr>
          <p:spPr>
            <a:xfrm>
              <a:off x="5085524"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49" name="object 58">
              <a:extLst>
                <a:ext uri="{FF2B5EF4-FFF2-40B4-BE49-F238E27FC236}">
                  <a16:creationId xmlns:a16="http://schemas.microsoft.com/office/drawing/2014/main" id="{27D61DF1-E150-4517-ABF1-43842F3E55EB}"/>
                </a:ext>
              </a:extLst>
            </p:cNvPr>
            <p:cNvSpPr txBox="1"/>
            <p:nvPr/>
          </p:nvSpPr>
          <p:spPr>
            <a:xfrm>
              <a:off x="8098042"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51" name="object 58">
              <a:extLst>
                <a:ext uri="{FF2B5EF4-FFF2-40B4-BE49-F238E27FC236}">
                  <a16:creationId xmlns:a16="http://schemas.microsoft.com/office/drawing/2014/main" id="{7BE326C6-CC10-42DB-A979-E278812C027E}"/>
                </a:ext>
              </a:extLst>
            </p:cNvPr>
            <p:cNvSpPr txBox="1"/>
            <p:nvPr/>
          </p:nvSpPr>
          <p:spPr>
            <a:xfrm>
              <a:off x="10324715"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53" name="object 58">
              <a:extLst>
                <a:ext uri="{FF2B5EF4-FFF2-40B4-BE49-F238E27FC236}">
                  <a16:creationId xmlns:a16="http://schemas.microsoft.com/office/drawing/2014/main" id="{1BFA0C85-0CF1-4DAD-B9FA-B9947E2CDF98}"/>
                </a:ext>
              </a:extLst>
            </p:cNvPr>
            <p:cNvSpPr txBox="1"/>
            <p:nvPr/>
          </p:nvSpPr>
          <p:spPr>
            <a:xfrm>
              <a:off x="8121705"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55" name="object 58">
              <a:extLst>
                <a:ext uri="{FF2B5EF4-FFF2-40B4-BE49-F238E27FC236}">
                  <a16:creationId xmlns:a16="http://schemas.microsoft.com/office/drawing/2014/main" id="{54C534FA-7131-4126-A78C-224E1736BCF6}"/>
                </a:ext>
              </a:extLst>
            </p:cNvPr>
            <p:cNvSpPr txBox="1"/>
            <p:nvPr/>
          </p:nvSpPr>
          <p:spPr>
            <a:xfrm>
              <a:off x="2363150"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57" name="object 58">
              <a:extLst>
                <a:ext uri="{FF2B5EF4-FFF2-40B4-BE49-F238E27FC236}">
                  <a16:creationId xmlns:a16="http://schemas.microsoft.com/office/drawing/2014/main" id="{1E61B6A6-48DF-4503-8C29-128358810BBC}"/>
                </a:ext>
              </a:extLst>
            </p:cNvPr>
            <p:cNvSpPr txBox="1"/>
            <p:nvPr/>
          </p:nvSpPr>
          <p:spPr>
            <a:xfrm>
              <a:off x="6705291" y="274320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59" name="object 58">
              <a:extLst>
                <a:ext uri="{FF2B5EF4-FFF2-40B4-BE49-F238E27FC236}">
                  <a16:creationId xmlns:a16="http://schemas.microsoft.com/office/drawing/2014/main" id="{AE5BC3F8-7DD7-4C54-A0F4-79C2268BD23F}"/>
                </a:ext>
              </a:extLst>
            </p:cNvPr>
            <p:cNvSpPr txBox="1"/>
            <p:nvPr/>
          </p:nvSpPr>
          <p:spPr>
            <a:xfrm>
              <a:off x="9312299"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61" name="object 58">
              <a:extLst>
                <a:ext uri="{FF2B5EF4-FFF2-40B4-BE49-F238E27FC236}">
                  <a16:creationId xmlns:a16="http://schemas.microsoft.com/office/drawing/2014/main" id="{982086EA-D343-4403-A13F-6F89ACE9E17B}"/>
                </a:ext>
              </a:extLst>
            </p:cNvPr>
            <p:cNvSpPr txBox="1"/>
            <p:nvPr/>
          </p:nvSpPr>
          <p:spPr>
            <a:xfrm>
              <a:off x="7086600"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63" name="object 58">
              <a:extLst>
                <a:ext uri="{FF2B5EF4-FFF2-40B4-BE49-F238E27FC236}">
                  <a16:creationId xmlns:a16="http://schemas.microsoft.com/office/drawing/2014/main" id="{FEF0FF6B-F1CC-402F-8FA8-0F7AA6DF03F2}"/>
                </a:ext>
              </a:extLst>
            </p:cNvPr>
            <p:cNvSpPr txBox="1"/>
            <p:nvPr/>
          </p:nvSpPr>
          <p:spPr>
            <a:xfrm>
              <a:off x="7708402"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65" name="object 58">
              <a:extLst>
                <a:ext uri="{FF2B5EF4-FFF2-40B4-BE49-F238E27FC236}">
                  <a16:creationId xmlns:a16="http://schemas.microsoft.com/office/drawing/2014/main" id="{FEFB77A1-FD51-4A32-960B-76BFB7EB06DB}"/>
                </a:ext>
              </a:extLst>
            </p:cNvPr>
            <p:cNvSpPr txBox="1"/>
            <p:nvPr/>
          </p:nvSpPr>
          <p:spPr>
            <a:xfrm>
              <a:off x="5628019"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67" name="object 58">
              <a:extLst>
                <a:ext uri="{FF2B5EF4-FFF2-40B4-BE49-F238E27FC236}">
                  <a16:creationId xmlns:a16="http://schemas.microsoft.com/office/drawing/2014/main" id="{41D60FAB-D872-4EEE-AD35-26D236E912BE}"/>
                </a:ext>
              </a:extLst>
            </p:cNvPr>
            <p:cNvSpPr txBox="1"/>
            <p:nvPr/>
          </p:nvSpPr>
          <p:spPr>
            <a:xfrm>
              <a:off x="4053084"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69" name="object 58">
              <a:extLst>
                <a:ext uri="{FF2B5EF4-FFF2-40B4-BE49-F238E27FC236}">
                  <a16:creationId xmlns:a16="http://schemas.microsoft.com/office/drawing/2014/main" id="{06B9C2BA-5844-41B8-9C47-F3F3131EB17D}"/>
                </a:ext>
              </a:extLst>
            </p:cNvPr>
            <p:cNvSpPr txBox="1"/>
            <p:nvPr/>
          </p:nvSpPr>
          <p:spPr>
            <a:xfrm>
              <a:off x="4683956"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71" name="object 58">
              <a:extLst>
                <a:ext uri="{FF2B5EF4-FFF2-40B4-BE49-F238E27FC236}">
                  <a16:creationId xmlns:a16="http://schemas.microsoft.com/office/drawing/2014/main" id="{04DF664E-2A74-427F-8542-4D83CA0531A5}"/>
                </a:ext>
              </a:extLst>
            </p:cNvPr>
            <p:cNvSpPr txBox="1"/>
            <p:nvPr/>
          </p:nvSpPr>
          <p:spPr>
            <a:xfrm>
              <a:off x="3059054"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73" name="object 58">
              <a:extLst>
                <a:ext uri="{FF2B5EF4-FFF2-40B4-BE49-F238E27FC236}">
                  <a16:creationId xmlns:a16="http://schemas.microsoft.com/office/drawing/2014/main" id="{28A4190D-63A2-4F75-ACD3-14E686059DF3}"/>
                </a:ext>
              </a:extLst>
            </p:cNvPr>
            <p:cNvSpPr txBox="1"/>
            <p:nvPr/>
          </p:nvSpPr>
          <p:spPr>
            <a:xfrm>
              <a:off x="3721132"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75" name="object 58">
              <a:extLst>
                <a:ext uri="{FF2B5EF4-FFF2-40B4-BE49-F238E27FC236}">
                  <a16:creationId xmlns:a16="http://schemas.microsoft.com/office/drawing/2014/main" id="{84C2EE4D-BC7F-44AE-9FEB-AC5C969B5FB4}"/>
                </a:ext>
              </a:extLst>
            </p:cNvPr>
            <p:cNvSpPr txBox="1"/>
            <p:nvPr/>
          </p:nvSpPr>
          <p:spPr>
            <a:xfrm>
              <a:off x="3122244" y="274320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177" name="object 28">
              <a:extLst>
                <a:ext uri="{FF2B5EF4-FFF2-40B4-BE49-F238E27FC236}">
                  <a16:creationId xmlns:a16="http://schemas.microsoft.com/office/drawing/2014/main" id="{52BB3EF9-FA4A-4193-8951-6CC5BF1238A8}"/>
                </a:ext>
              </a:extLst>
            </p:cNvPr>
            <p:cNvSpPr/>
            <p:nvPr/>
          </p:nvSpPr>
          <p:spPr>
            <a:xfrm>
              <a:off x="3209544" y="344728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28">
              <a:extLst>
                <a:ext uri="{FF2B5EF4-FFF2-40B4-BE49-F238E27FC236}">
                  <a16:creationId xmlns:a16="http://schemas.microsoft.com/office/drawing/2014/main" id="{99396CB7-1E7A-4B27-928F-FA600A8C9507}"/>
                </a:ext>
              </a:extLst>
            </p:cNvPr>
            <p:cNvSpPr/>
            <p:nvPr/>
          </p:nvSpPr>
          <p:spPr>
            <a:xfrm>
              <a:off x="7013448" y="344728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676596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and of the population, by age and sex, </a:t>
            </a:r>
          </a:p>
          <a:p>
            <a:pPr>
              <a:lnSpc>
                <a:spcPct val="100000"/>
              </a:lnSpc>
              <a:spcBef>
                <a:spcPts val="0"/>
              </a:spcBef>
            </a:pPr>
            <a:r>
              <a:rPr lang="en-US"/>
              <a:t>sub-Saharan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BB9B856-78A0-43ED-843E-152F4678364F}"/>
              </a:ext>
            </a:extLst>
          </p:cNvPr>
          <p:cNvGrpSpPr/>
          <p:nvPr/>
        </p:nvGrpSpPr>
        <p:grpSpPr>
          <a:xfrm>
            <a:off x="411479" y="2329488"/>
            <a:ext cx="11356849" cy="4225200"/>
            <a:chOff x="411479" y="2329488"/>
            <a:chExt cx="11356849" cy="4225200"/>
          </a:xfrm>
        </p:grpSpPr>
        <p:sp>
          <p:nvSpPr>
            <p:cNvPr id="7" name="bk object 22">
              <a:extLst>
                <a:ext uri="{FF2B5EF4-FFF2-40B4-BE49-F238E27FC236}">
                  <a16:creationId xmlns:a16="http://schemas.microsoft.com/office/drawing/2014/main" id="{BE2867FF-FF7A-4835-B8C2-D5AFA0B615A0}"/>
                </a:ext>
              </a:extLst>
            </p:cNvPr>
            <p:cNvSpPr/>
            <p:nvPr/>
          </p:nvSpPr>
          <p:spPr>
            <a:xfrm>
              <a:off x="6281928" y="2377440"/>
              <a:ext cx="5486400" cy="36576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bk object 22">
              <a:extLst>
                <a:ext uri="{FF2B5EF4-FFF2-40B4-BE49-F238E27FC236}">
                  <a16:creationId xmlns:a16="http://schemas.microsoft.com/office/drawing/2014/main" id="{594039C5-4074-4793-ADBE-391D78E58ACF}"/>
                </a:ext>
              </a:extLst>
            </p:cNvPr>
            <p:cNvSpPr/>
            <p:nvPr/>
          </p:nvSpPr>
          <p:spPr>
            <a:xfrm>
              <a:off x="411480" y="2377440"/>
              <a:ext cx="5486400" cy="36576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77" name="TextBox 76">
              <a:extLst>
                <a:ext uri="{FF2B5EF4-FFF2-40B4-BE49-F238E27FC236}">
                  <a16:creationId xmlns:a16="http://schemas.microsoft.com/office/drawing/2014/main" id="{8FBCDBDC-A2A8-45C7-98D5-D79D0F98D455}"/>
                </a:ext>
              </a:extLst>
            </p:cNvPr>
            <p:cNvSpPr txBox="1"/>
            <p:nvPr/>
          </p:nvSpPr>
          <p:spPr>
            <a:xfrm>
              <a:off x="6281926" y="2329488"/>
              <a:ext cx="5486399" cy="461665"/>
            </a:xfrm>
            <a:prstGeom prst="rect">
              <a:avLst/>
            </a:prstGeom>
            <a:solidFill>
              <a:schemeClr val="bg1">
                <a:lumMod val="85000"/>
              </a:schemeClr>
            </a:solidFill>
          </p:spPr>
          <p:txBody>
            <a:bodyPr wrap="square" tIns="91440" bIns="91440"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Population distribution</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616F040E-A2C2-40DF-AA1D-B0B5538615F7}"/>
                </a:ext>
              </a:extLst>
            </p:cNvPr>
            <p:cNvSpPr txBox="1"/>
            <p:nvPr/>
          </p:nvSpPr>
          <p:spPr>
            <a:xfrm>
              <a:off x="411479" y="2329488"/>
              <a:ext cx="5486399" cy="461665"/>
            </a:xfrm>
            <a:prstGeom prst="rect">
              <a:avLst/>
            </a:prstGeom>
            <a:solidFill>
              <a:schemeClr val="bg1">
                <a:lumMod val="8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N</a:t>
              </a:r>
              <a:r>
                <a:rPr kumimoji="0" lang="en-US" sz="1800" b="0" i="0" u="none" strike="noStrike" kern="1200" cap="none" spc="0" normalizeH="0" baseline="0" noProof="0" err="1">
                  <a:ln>
                    <a:noFill/>
                  </a:ln>
                  <a:solidFill>
                    <a:prstClr val="black"/>
                  </a:solidFill>
                  <a:effectLst/>
                  <a:uLnTx/>
                  <a:uFillTx/>
                  <a:latin typeface="Arial" panose="020B0604020202020204"/>
                  <a:ea typeface="+mn-ea"/>
                  <a:cs typeface="+mn-cs"/>
                </a:rPr>
                <a:t>ew</a:t>
              </a: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 HIV infections</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11">
              <a:extLst>
                <a:ext uri="{FF2B5EF4-FFF2-40B4-BE49-F238E27FC236}">
                  <a16:creationId xmlns:a16="http://schemas.microsoft.com/office/drawing/2014/main" id="{1EA66D9B-366F-40CF-BBF7-A5603409262D}"/>
                </a:ext>
              </a:extLst>
            </p:cNvPr>
            <p:cNvSpPr txBox="1"/>
            <p:nvPr/>
          </p:nvSpPr>
          <p:spPr>
            <a:xfrm>
              <a:off x="9090288" y="5508665"/>
              <a:ext cx="942676" cy="461665"/>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50+</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5</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5" name="object 11">
              <a:extLst>
                <a:ext uri="{FF2B5EF4-FFF2-40B4-BE49-F238E27FC236}">
                  <a16:creationId xmlns:a16="http://schemas.microsoft.com/office/drawing/2014/main" id="{D0A564CC-451D-4A3B-9B7D-4F986AB4F9AD}"/>
                </a:ext>
              </a:extLst>
            </p:cNvPr>
            <p:cNvSpPr txBox="1"/>
            <p:nvPr/>
          </p:nvSpPr>
          <p:spPr>
            <a:xfrm>
              <a:off x="9309683" y="3108960"/>
              <a:ext cx="89960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BC8C4"/>
                  </a:solidFill>
                  <a:effectLst/>
                  <a:uLnTx/>
                  <a:uFillTx/>
                  <a:latin typeface="Arial" panose="020B0604020202020204"/>
                  <a:ea typeface="+mn-ea"/>
                  <a:cs typeface="Arial"/>
                </a:rPr>
                <a:t>21</a:t>
              </a:r>
              <a:r>
                <a:rPr kumimoji="0" sz="1800" b="1" i="0" u="none" strike="noStrike" kern="0" cap="none" spc="0" normalizeH="0" baseline="0" noProof="0">
                  <a:ln>
                    <a:noFill/>
                  </a:ln>
                  <a:solidFill>
                    <a:srgbClr val="FBC8C4"/>
                  </a:solidFill>
                  <a:effectLst/>
                  <a:uLnTx/>
                  <a:uFillTx/>
                  <a:latin typeface="Arial" panose="020B0604020202020204"/>
                  <a:ea typeface="+mn-ea"/>
                  <a:cs typeface="Arial"/>
                </a:rPr>
                <a:t>%</a:t>
              </a:r>
            </a:p>
          </p:txBody>
        </p:sp>
        <p:sp>
          <p:nvSpPr>
            <p:cNvPr id="121" name="object 11">
              <a:extLst>
                <a:ext uri="{FF2B5EF4-FFF2-40B4-BE49-F238E27FC236}">
                  <a16:creationId xmlns:a16="http://schemas.microsoft.com/office/drawing/2014/main" id="{18B06A22-9F83-4ACA-9098-81D3CF7D8103}"/>
                </a:ext>
              </a:extLst>
            </p:cNvPr>
            <p:cNvSpPr txBox="1"/>
            <p:nvPr/>
          </p:nvSpPr>
          <p:spPr>
            <a:xfrm>
              <a:off x="9964294" y="4315831"/>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8B2AE"/>
                  </a:solidFill>
                  <a:effectLst/>
                  <a:uLnTx/>
                  <a:uFillTx/>
                  <a:latin typeface="Arial" panose="020B0604020202020204"/>
                  <a:ea typeface="+mn-ea"/>
                  <a:cs typeface="Arial"/>
                </a:rPr>
                <a:t>10</a:t>
              </a:r>
              <a:r>
                <a:rPr kumimoji="0" sz="1800" b="1" i="0" u="none" strike="noStrike" kern="0" cap="none" spc="0" normalizeH="0" baseline="0" noProof="0">
                  <a:ln>
                    <a:noFill/>
                  </a:ln>
                  <a:solidFill>
                    <a:srgbClr val="F8B2AE"/>
                  </a:solidFill>
                  <a:effectLst/>
                  <a:uLnTx/>
                  <a:uFillTx/>
                  <a:latin typeface="Arial" panose="020B0604020202020204"/>
                  <a:ea typeface="+mn-ea"/>
                  <a:cs typeface="Arial"/>
                </a:rPr>
                <a:t>%</a:t>
              </a:r>
            </a:p>
          </p:txBody>
        </p:sp>
        <p:sp>
          <p:nvSpPr>
            <p:cNvPr id="123" name="object 11">
              <a:extLst>
                <a:ext uri="{FF2B5EF4-FFF2-40B4-BE49-F238E27FC236}">
                  <a16:creationId xmlns:a16="http://schemas.microsoft.com/office/drawing/2014/main" id="{352D50C2-6904-4FE7-B43F-285A12F1CC68}"/>
                </a:ext>
              </a:extLst>
            </p:cNvPr>
            <p:cNvSpPr txBox="1"/>
            <p:nvPr/>
          </p:nvSpPr>
          <p:spPr>
            <a:xfrm>
              <a:off x="9852589" y="4981049"/>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F69595"/>
                  </a:solidFill>
                  <a:effectLst/>
                  <a:uLnTx/>
                  <a:uFillTx/>
                  <a:latin typeface="Arial" panose="020B0604020202020204"/>
                  <a:ea typeface="+mn-ea"/>
                  <a:cs typeface="Arial"/>
                </a:rPr>
                <a:t>1</a:t>
              </a:r>
              <a:r>
                <a:rPr kumimoji="0" lang="en-US" sz="1800" b="1" i="0" u="none" strike="noStrike" kern="0" cap="none" spc="0" normalizeH="0" baseline="0" noProof="0">
                  <a:ln>
                    <a:noFill/>
                  </a:ln>
                  <a:solidFill>
                    <a:srgbClr val="F69595"/>
                  </a:solidFill>
                  <a:effectLst/>
                  <a:uLnTx/>
                  <a:uFillTx/>
                  <a:latin typeface="Arial" panose="020B0604020202020204"/>
                  <a:ea typeface="+mn-ea"/>
                  <a:cs typeface="Arial"/>
                </a:rPr>
                <a:t>4</a:t>
              </a:r>
              <a:r>
                <a:rPr kumimoji="0" sz="1800" b="1" i="0" u="none" strike="noStrike" kern="0" cap="none" spc="0" normalizeH="0" baseline="0" noProof="0">
                  <a:ln>
                    <a:noFill/>
                  </a:ln>
                  <a:solidFill>
                    <a:srgbClr val="F69595"/>
                  </a:solidFill>
                  <a:effectLst/>
                  <a:uLnTx/>
                  <a:uFillTx/>
                  <a:latin typeface="Arial" panose="020B0604020202020204"/>
                  <a:ea typeface="+mn-ea"/>
                  <a:cs typeface="Arial"/>
                </a:rPr>
                <a:t>%</a:t>
              </a:r>
            </a:p>
          </p:txBody>
        </p:sp>
        <p:sp>
          <p:nvSpPr>
            <p:cNvPr id="133" name="object 11">
              <a:extLst>
                <a:ext uri="{FF2B5EF4-FFF2-40B4-BE49-F238E27FC236}">
                  <a16:creationId xmlns:a16="http://schemas.microsoft.com/office/drawing/2014/main" id="{65E39A35-0E93-475C-B534-810111B7AF95}"/>
                </a:ext>
              </a:extLst>
            </p:cNvPr>
            <p:cNvSpPr txBox="1"/>
            <p:nvPr/>
          </p:nvSpPr>
          <p:spPr>
            <a:xfrm>
              <a:off x="8309492" y="5508665"/>
              <a:ext cx="63991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50+</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5</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35" name="object 11">
              <a:extLst>
                <a:ext uri="{FF2B5EF4-FFF2-40B4-BE49-F238E27FC236}">
                  <a16:creationId xmlns:a16="http://schemas.microsoft.com/office/drawing/2014/main" id="{EE6A3BFD-A2A6-4E5D-BAA6-C8A6BE8DEBC9}"/>
                </a:ext>
              </a:extLst>
            </p:cNvPr>
            <p:cNvSpPr txBox="1"/>
            <p:nvPr/>
          </p:nvSpPr>
          <p:spPr>
            <a:xfrm>
              <a:off x="7991797" y="3108960"/>
              <a:ext cx="72006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CEAE6"/>
                  </a:solidFill>
                  <a:effectLst/>
                  <a:uLnTx/>
                  <a:uFillTx/>
                  <a:latin typeface="Arial" panose="020B0604020202020204"/>
                  <a:ea typeface="+mn-ea"/>
                  <a:cs typeface="Arial"/>
                </a:rPr>
                <a:t>21</a:t>
              </a:r>
              <a:r>
                <a:rPr kumimoji="0" sz="1800" b="1" i="0" u="none" strike="noStrike" kern="0" cap="none" spc="0" normalizeH="0" baseline="0" noProof="0">
                  <a:ln>
                    <a:noFill/>
                  </a:ln>
                  <a:solidFill>
                    <a:srgbClr val="CCEAE6"/>
                  </a:solidFill>
                  <a:effectLst/>
                  <a:uLnTx/>
                  <a:uFillTx/>
                  <a:latin typeface="Arial" panose="020B0604020202020204"/>
                  <a:ea typeface="+mn-ea"/>
                  <a:cs typeface="Arial"/>
                </a:rPr>
                <a:t>%</a:t>
              </a:r>
            </a:p>
          </p:txBody>
        </p:sp>
        <p:sp>
          <p:nvSpPr>
            <p:cNvPr id="137" name="object 11">
              <a:extLst>
                <a:ext uri="{FF2B5EF4-FFF2-40B4-BE49-F238E27FC236}">
                  <a16:creationId xmlns:a16="http://schemas.microsoft.com/office/drawing/2014/main" id="{D8F36827-6CF6-40B7-AAF1-4CC63BD6886D}"/>
                </a:ext>
              </a:extLst>
            </p:cNvPr>
            <p:cNvSpPr txBox="1"/>
            <p:nvPr/>
          </p:nvSpPr>
          <p:spPr>
            <a:xfrm>
              <a:off x="7167549" y="4309647"/>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A9DCD5"/>
                  </a:solidFill>
                  <a:effectLst/>
                  <a:uLnTx/>
                  <a:uFillTx/>
                  <a:latin typeface="Arial" panose="020B0604020202020204"/>
                  <a:ea typeface="+mn-ea"/>
                  <a:cs typeface="Arial"/>
                </a:rPr>
                <a:t>10</a:t>
              </a:r>
              <a:r>
                <a:rPr kumimoji="0" sz="1800" b="1" i="0" u="none" strike="noStrike" kern="0" cap="none" spc="0" normalizeH="0" baseline="0" noProof="0">
                  <a:ln>
                    <a:noFill/>
                  </a:ln>
                  <a:solidFill>
                    <a:srgbClr val="A9DCD5"/>
                  </a:solidFill>
                  <a:effectLst/>
                  <a:uLnTx/>
                  <a:uFillTx/>
                  <a:latin typeface="Arial" panose="020B0604020202020204"/>
                  <a:ea typeface="+mn-ea"/>
                  <a:cs typeface="Arial"/>
                </a:rPr>
                <a:t>%</a:t>
              </a:r>
            </a:p>
          </p:txBody>
        </p:sp>
        <p:sp>
          <p:nvSpPr>
            <p:cNvPr id="139" name="object 11">
              <a:extLst>
                <a:ext uri="{FF2B5EF4-FFF2-40B4-BE49-F238E27FC236}">
                  <a16:creationId xmlns:a16="http://schemas.microsoft.com/office/drawing/2014/main" id="{E8AD067C-FE92-4E59-8E4D-0036BFC69C51}"/>
                </a:ext>
              </a:extLst>
            </p:cNvPr>
            <p:cNvSpPr txBox="1"/>
            <p:nvPr/>
          </p:nvSpPr>
          <p:spPr>
            <a:xfrm>
              <a:off x="7265667" y="4981049"/>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70C9BF"/>
                  </a:solidFill>
                  <a:effectLst/>
                  <a:uLnTx/>
                  <a:uFillTx/>
                  <a:latin typeface="Arial" panose="020B0604020202020204"/>
                  <a:ea typeface="+mn-ea"/>
                  <a:cs typeface="Arial"/>
                </a:rPr>
                <a:t>1</a:t>
              </a: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42" name="object 11">
              <a:extLst>
                <a:ext uri="{FF2B5EF4-FFF2-40B4-BE49-F238E27FC236}">
                  <a16:creationId xmlns:a16="http://schemas.microsoft.com/office/drawing/2014/main" id="{3A5C849F-4A6D-41B5-A102-5652D3F43EFA}"/>
                </a:ext>
              </a:extLst>
            </p:cNvPr>
            <p:cNvSpPr txBox="1"/>
            <p:nvPr/>
          </p:nvSpPr>
          <p:spPr>
            <a:xfrm>
              <a:off x="2535839" y="5521149"/>
              <a:ext cx="942676" cy="461665"/>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50+</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43" name="object 11">
              <a:extLst>
                <a:ext uri="{FF2B5EF4-FFF2-40B4-BE49-F238E27FC236}">
                  <a16:creationId xmlns:a16="http://schemas.microsoft.com/office/drawing/2014/main" id="{F78B5521-2838-4E09-9317-02F9B5DEB7CE}"/>
                </a:ext>
              </a:extLst>
            </p:cNvPr>
            <p:cNvSpPr txBox="1"/>
            <p:nvPr/>
          </p:nvSpPr>
          <p:spPr>
            <a:xfrm>
              <a:off x="3215241" y="3108960"/>
              <a:ext cx="89960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BC8C4"/>
                  </a:solidFill>
                  <a:effectLst/>
                  <a:uLnTx/>
                  <a:uFillTx/>
                  <a:latin typeface="Arial" panose="020B0604020202020204"/>
                  <a:ea typeface="+mn-ea"/>
                  <a:cs typeface="Arial"/>
                </a:rPr>
                <a:t>6</a:t>
              </a:r>
              <a:r>
                <a:rPr kumimoji="0" sz="1800" b="1" i="0" u="none" strike="noStrike" kern="0" cap="none" spc="0" normalizeH="0" baseline="0" noProof="0">
                  <a:ln>
                    <a:noFill/>
                  </a:ln>
                  <a:solidFill>
                    <a:srgbClr val="FBC8C4"/>
                  </a:solidFill>
                  <a:effectLst/>
                  <a:uLnTx/>
                  <a:uFillTx/>
                  <a:latin typeface="Arial" panose="020B0604020202020204"/>
                  <a:ea typeface="+mn-ea"/>
                  <a:cs typeface="Arial"/>
                </a:rPr>
                <a:t>%</a:t>
              </a:r>
            </a:p>
          </p:txBody>
        </p:sp>
        <p:sp>
          <p:nvSpPr>
            <p:cNvPr id="144" name="object 11">
              <a:extLst>
                <a:ext uri="{FF2B5EF4-FFF2-40B4-BE49-F238E27FC236}">
                  <a16:creationId xmlns:a16="http://schemas.microsoft.com/office/drawing/2014/main" id="{8E17B27C-B43C-46D1-9AD8-3910310448E2}"/>
                </a:ext>
              </a:extLst>
            </p:cNvPr>
            <p:cNvSpPr txBox="1"/>
            <p:nvPr/>
          </p:nvSpPr>
          <p:spPr>
            <a:xfrm>
              <a:off x="4098340" y="3964255"/>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8B2AE"/>
                  </a:solidFill>
                  <a:effectLst/>
                  <a:uLnTx/>
                  <a:uFillTx/>
                  <a:latin typeface="Arial" panose="020B0604020202020204"/>
                  <a:ea typeface="+mn-ea"/>
                  <a:cs typeface="Arial"/>
                </a:rPr>
                <a:t>24</a:t>
              </a:r>
              <a:r>
                <a:rPr kumimoji="0" sz="1800" b="1" i="0" u="none" strike="noStrike" kern="0" cap="none" spc="0" normalizeH="0" baseline="0" noProof="0">
                  <a:ln>
                    <a:noFill/>
                  </a:ln>
                  <a:solidFill>
                    <a:srgbClr val="F8B2AE"/>
                  </a:solidFill>
                  <a:effectLst/>
                  <a:uLnTx/>
                  <a:uFillTx/>
                  <a:latin typeface="Arial" panose="020B0604020202020204"/>
                  <a:ea typeface="+mn-ea"/>
                  <a:cs typeface="Arial"/>
                </a:rPr>
                <a:t>%</a:t>
              </a:r>
            </a:p>
          </p:txBody>
        </p:sp>
        <p:sp>
          <p:nvSpPr>
            <p:cNvPr id="145" name="object 11">
              <a:extLst>
                <a:ext uri="{FF2B5EF4-FFF2-40B4-BE49-F238E27FC236}">
                  <a16:creationId xmlns:a16="http://schemas.microsoft.com/office/drawing/2014/main" id="{7E0AF75F-9FB4-49BA-BB5C-5F32F847D15A}"/>
                </a:ext>
              </a:extLst>
            </p:cNvPr>
            <p:cNvSpPr txBox="1"/>
            <p:nvPr/>
          </p:nvSpPr>
          <p:spPr>
            <a:xfrm>
              <a:off x="3826677" y="5204356"/>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69595"/>
                  </a:solidFill>
                  <a:effectLst/>
                  <a:uLnTx/>
                  <a:uFillTx/>
                  <a:latin typeface="Arial" panose="020B0604020202020204"/>
                  <a:ea typeface="+mn-ea"/>
                  <a:cs typeface="Arial"/>
                </a:rPr>
                <a:t>25</a:t>
              </a:r>
              <a:r>
                <a:rPr kumimoji="0" sz="1800" b="1" i="0" u="none" strike="noStrike" kern="0" cap="none" spc="0" normalizeH="0" baseline="0" noProof="0">
                  <a:ln>
                    <a:noFill/>
                  </a:ln>
                  <a:solidFill>
                    <a:srgbClr val="F69595"/>
                  </a:solidFill>
                  <a:effectLst/>
                  <a:uLnTx/>
                  <a:uFillTx/>
                  <a:latin typeface="Arial" panose="020B0604020202020204"/>
                  <a:ea typeface="+mn-ea"/>
                  <a:cs typeface="Arial"/>
                </a:rPr>
                <a:t>%</a:t>
              </a:r>
            </a:p>
          </p:txBody>
        </p:sp>
        <p:sp>
          <p:nvSpPr>
            <p:cNvPr id="146" name="object 11">
              <a:extLst>
                <a:ext uri="{FF2B5EF4-FFF2-40B4-BE49-F238E27FC236}">
                  <a16:creationId xmlns:a16="http://schemas.microsoft.com/office/drawing/2014/main" id="{05F30730-94BF-4BB1-A95F-4D3C04B9BC64}"/>
                </a:ext>
              </a:extLst>
            </p:cNvPr>
            <p:cNvSpPr txBox="1"/>
            <p:nvPr/>
          </p:nvSpPr>
          <p:spPr>
            <a:xfrm>
              <a:off x="1769472" y="5166311"/>
              <a:ext cx="63991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50+</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3</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47" name="object 11">
              <a:extLst>
                <a:ext uri="{FF2B5EF4-FFF2-40B4-BE49-F238E27FC236}">
                  <a16:creationId xmlns:a16="http://schemas.microsoft.com/office/drawing/2014/main" id="{D0EE5C73-322E-427A-A17B-F2E1E3A5FFA3}"/>
                </a:ext>
              </a:extLst>
            </p:cNvPr>
            <p:cNvSpPr txBox="1"/>
            <p:nvPr/>
          </p:nvSpPr>
          <p:spPr>
            <a:xfrm>
              <a:off x="2280545" y="3108960"/>
              <a:ext cx="72006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CEAE6"/>
                  </a:solidFill>
                  <a:effectLst/>
                  <a:uLnTx/>
                  <a:uFillTx/>
                  <a:latin typeface="Arial" panose="020B0604020202020204"/>
                  <a:ea typeface="+mn-ea"/>
                  <a:cs typeface="Arial"/>
                </a:rPr>
                <a:t>7</a:t>
              </a:r>
              <a:r>
                <a:rPr kumimoji="0" sz="1800" b="1" i="0" u="none" strike="noStrike" kern="0" cap="none" spc="0" normalizeH="0" baseline="0" noProof="0">
                  <a:ln>
                    <a:noFill/>
                  </a:ln>
                  <a:solidFill>
                    <a:srgbClr val="CCEAE6"/>
                  </a:solidFill>
                  <a:effectLst/>
                  <a:uLnTx/>
                  <a:uFillTx/>
                  <a:latin typeface="Arial" panose="020B0604020202020204"/>
                  <a:ea typeface="+mn-ea"/>
                  <a:cs typeface="Arial"/>
                </a:rPr>
                <a:t>%</a:t>
              </a:r>
            </a:p>
          </p:txBody>
        </p:sp>
        <p:sp>
          <p:nvSpPr>
            <p:cNvPr id="148" name="object 11">
              <a:extLst>
                <a:ext uri="{FF2B5EF4-FFF2-40B4-BE49-F238E27FC236}">
                  <a16:creationId xmlns:a16="http://schemas.microsoft.com/office/drawing/2014/main" id="{83E6A543-BCFD-4C36-8083-36E2F0EA2212}"/>
                </a:ext>
              </a:extLst>
            </p:cNvPr>
            <p:cNvSpPr txBox="1"/>
            <p:nvPr/>
          </p:nvSpPr>
          <p:spPr>
            <a:xfrm>
              <a:off x="1547887" y="3543833"/>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A9DCD5"/>
                  </a:solidFill>
                  <a:effectLst/>
                  <a:uLnTx/>
                  <a:uFillTx/>
                  <a:latin typeface="Arial" panose="020B0604020202020204"/>
                  <a:ea typeface="+mn-ea"/>
                  <a:cs typeface="Arial"/>
                </a:rPr>
                <a:t>9</a:t>
              </a:r>
              <a:r>
                <a:rPr kumimoji="0" sz="1800" b="1" i="0" u="none" strike="noStrike" kern="0" cap="none" spc="0" normalizeH="0" baseline="0" noProof="0">
                  <a:ln>
                    <a:noFill/>
                  </a:ln>
                  <a:solidFill>
                    <a:srgbClr val="A9DCD5"/>
                  </a:solidFill>
                  <a:effectLst/>
                  <a:uLnTx/>
                  <a:uFillTx/>
                  <a:latin typeface="Arial" panose="020B0604020202020204"/>
                  <a:ea typeface="+mn-ea"/>
                  <a:cs typeface="Arial"/>
                </a:rPr>
                <a:t>%</a:t>
              </a:r>
            </a:p>
          </p:txBody>
        </p:sp>
        <p:sp>
          <p:nvSpPr>
            <p:cNvPr id="149" name="object 11">
              <a:extLst>
                <a:ext uri="{FF2B5EF4-FFF2-40B4-BE49-F238E27FC236}">
                  <a16:creationId xmlns:a16="http://schemas.microsoft.com/office/drawing/2014/main" id="{5A2D777A-0E1A-474B-8678-F42DFAAB2058}"/>
                </a:ext>
              </a:extLst>
            </p:cNvPr>
            <p:cNvSpPr txBox="1"/>
            <p:nvPr/>
          </p:nvSpPr>
          <p:spPr>
            <a:xfrm>
              <a:off x="1288358" y="4378883"/>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23</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grpSp>
          <p:nvGrpSpPr>
            <p:cNvPr id="191" name="Group 190">
              <a:extLst>
                <a:ext uri="{FF2B5EF4-FFF2-40B4-BE49-F238E27FC236}">
                  <a16:creationId xmlns:a16="http://schemas.microsoft.com/office/drawing/2014/main" id="{E7BD8B3E-90CD-40E1-9E0C-C24610A539AD}"/>
                </a:ext>
              </a:extLst>
            </p:cNvPr>
            <p:cNvGrpSpPr>
              <a:grpSpLocks noChangeAspect="1"/>
            </p:cNvGrpSpPr>
            <p:nvPr/>
          </p:nvGrpSpPr>
          <p:grpSpPr>
            <a:xfrm>
              <a:off x="8065008" y="3602736"/>
              <a:ext cx="1828800" cy="1829059"/>
              <a:chOff x="16005917" y="2816381"/>
              <a:chExt cx="1188203" cy="1188371"/>
            </a:xfrm>
          </p:grpSpPr>
          <p:sp>
            <p:nvSpPr>
              <p:cNvPr id="173" name="object 27">
                <a:extLst>
                  <a:ext uri="{FF2B5EF4-FFF2-40B4-BE49-F238E27FC236}">
                    <a16:creationId xmlns:a16="http://schemas.microsoft.com/office/drawing/2014/main" id="{EB30D85A-283E-4B4C-BF26-2C515732AC66}"/>
                  </a:ext>
                </a:extLst>
              </p:cNvPr>
              <p:cNvSpPr/>
              <p:nvPr/>
            </p:nvSpPr>
            <p:spPr>
              <a:xfrm>
                <a:off x="16599757" y="2816386"/>
                <a:ext cx="571500" cy="594360"/>
              </a:xfrm>
              <a:custGeom>
                <a:avLst/>
                <a:gdLst/>
                <a:ahLst/>
                <a:cxnLst/>
                <a:rect l="l" t="t" r="r" b="b"/>
                <a:pathLst>
                  <a:path w="571500" h="594360">
                    <a:moveTo>
                      <a:pt x="0" y="0"/>
                    </a:moveTo>
                    <a:lnTo>
                      <a:pt x="0" y="594004"/>
                    </a:lnTo>
                    <a:lnTo>
                      <a:pt x="571220" y="431088"/>
                    </a:lnTo>
                    <a:lnTo>
                      <a:pt x="555730" y="384201"/>
                    </a:lnTo>
                    <a:lnTo>
                      <a:pt x="536668" y="339311"/>
                    </a:lnTo>
                    <a:lnTo>
                      <a:pt x="514223" y="296561"/>
                    </a:lnTo>
                    <a:lnTo>
                      <a:pt x="488582" y="256092"/>
                    </a:lnTo>
                    <a:lnTo>
                      <a:pt x="459933" y="218047"/>
                    </a:lnTo>
                    <a:lnTo>
                      <a:pt x="428465" y="182566"/>
                    </a:lnTo>
                    <a:lnTo>
                      <a:pt x="394364" y="149791"/>
                    </a:lnTo>
                    <a:lnTo>
                      <a:pt x="357819" y="119865"/>
                    </a:lnTo>
                    <a:lnTo>
                      <a:pt x="319017" y="92929"/>
                    </a:lnTo>
                    <a:lnTo>
                      <a:pt x="278147" y="69125"/>
                    </a:lnTo>
                    <a:lnTo>
                      <a:pt x="235395" y="48594"/>
                    </a:lnTo>
                    <a:lnTo>
                      <a:pt x="190951" y="31478"/>
                    </a:lnTo>
                    <a:lnTo>
                      <a:pt x="145002" y="17919"/>
                    </a:lnTo>
                    <a:lnTo>
                      <a:pt x="97735" y="8058"/>
                    </a:lnTo>
                    <a:lnTo>
                      <a:pt x="49338" y="2038"/>
                    </a:lnTo>
                    <a:lnTo>
                      <a:pt x="0" y="0"/>
                    </a:lnTo>
                    <a:close/>
                  </a:path>
                </a:pathLst>
              </a:custGeom>
              <a:solidFill>
                <a:srgbClr val="FBC8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28">
                <a:extLst>
                  <a:ext uri="{FF2B5EF4-FFF2-40B4-BE49-F238E27FC236}">
                    <a16:creationId xmlns:a16="http://schemas.microsoft.com/office/drawing/2014/main" id="{D0E4373A-FE85-4413-8395-13B511D1A6EC}"/>
                  </a:ext>
                </a:extLst>
              </p:cNvPr>
              <p:cNvSpPr/>
              <p:nvPr/>
            </p:nvSpPr>
            <p:spPr>
              <a:xfrm>
                <a:off x="16599760" y="3247476"/>
                <a:ext cx="594360" cy="358775"/>
              </a:xfrm>
              <a:custGeom>
                <a:avLst/>
                <a:gdLst/>
                <a:ahLst/>
                <a:cxnLst/>
                <a:rect l="l" t="t" r="r" b="b"/>
                <a:pathLst>
                  <a:path w="594360" h="358775">
                    <a:moveTo>
                      <a:pt x="571220" y="0"/>
                    </a:moveTo>
                    <a:lnTo>
                      <a:pt x="0" y="162902"/>
                    </a:lnTo>
                    <a:lnTo>
                      <a:pt x="560806" y="358673"/>
                    </a:lnTo>
                    <a:lnTo>
                      <a:pt x="575854" y="308580"/>
                    </a:lnTo>
                    <a:lnTo>
                      <a:pt x="586397" y="257605"/>
                    </a:lnTo>
                    <a:lnTo>
                      <a:pt x="592426" y="206049"/>
                    </a:lnTo>
                    <a:lnTo>
                      <a:pt x="593932" y="154210"/>
                    </a:lnTo>
                    <a:lnTo>
                      <a:pt x="590906" y="102389"/>
                    </a:lnTo>
                    <a:lnTo>
                      <a:pt x="583338" y="50885"/>
                    </a:lnTo>
                    <a:lnTo>
                      <a:pt x="571220" y="0"/>
                    </a:lnTo>
                    <a:close/>
                  </a:path>
                </a:pathLst>
              </a:custGeom>
              <a:solidFill>
                <a:srgbClr val="F8B2A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29">
                <a:extLst>
                  <a:ext uri="{FF2B5EF4-FFF2-40B4-BE49-F238E27FC236}">
                    <a16:creationId xmlns:a16="http://schemas.microsoft.com/office/drawing/2014/main" id="{1D20B718-2B22-4E1D-9468-640FA00B6563}"/>
                  </a:ext>
                </a:extLst>
              </p:cNvPr>
              <p:cNvSpPr/>
              <p:nvPr/>
            </p:nvSpPr>
            <p:spPr>
              <a:xfrm>
                <a:off x="16599751" y="3410384"/>
                <a:ext cx="561340" cy="560705"/>
              </a:xfrm>
              <a:custGeom>
                <a:avLst/>
                <a:gdLst/>
                <a:ahLst/>
                <a:cxnLst/>
                <a:rect l="l" t="t" r="r" b="b"/>
                <a:pathLst>
                  <a:path w="561339" h="560704">
                    <a:moveTo>
                      <a:pt x="0" y="0"/>
                    </a:moveTo>
                    <a:lnTo>
                      <a:pt x="196761" y="560463"/>
                    </a:lnTo>
                    <a:lnTo>
                      <a:pt x="242329" y="542324"/>
                    </a:lnTo>
                    <a:lnTo>
                      <a:pt x="285916" y="520668"/>
                    </a:lnTo>
                    <a:lnTo>
                      <a:pt x="327350" y="495666"/>
                    </a:lnTo>
                    <a:lnTo>
                      <a:pt x="366460" y="467491"/>
                    </a:lnTo>
                    <a:lnTo>
                      <a:pt x="403076" y="436312"/>
                    </a:lnTo>
                    <a:lnTo>
                      <a:pt x="437026" y="402302"/>
                    </a:lnTo>
                    <a:lnTo>
                      <a:pt x="468140" y="365632"/>
                    </a:lnTo>
                    <a:lnTo>
                      <a:pt x="496248" y="326472"/>
                    </a:lnTo>
                    <a:lnTo>
                      <a:pt x="521177" y="284994"/>
                    </a:lnTo>
                    <a:lnTo>
                      <a:pt x="542758" y="241370"/>
                    </a:lnTo>
                    <a:lnTo>
                      <a:pt x="560819" y="195770"/>
                    </a:lnTo>
                    <a:lnTo>
                      <a:pt x="0" y="0"/>
                    </a:lnTo>
                    <a:close/>
                  </a:path>
                </a:pathLst>
              </a:custGeom>
              <a:solidFill>
                <a:srgbClr val="F6959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30">
                <a:extLst>
                  <a:ext uri="{FF2B5EF4-FFF2-40B4-BE49-F238E27FC236}">
                    <a16:creationId xmlns:a16="http://schemas.microsoft.com/office/drawing/2014/main" id="{C0BB3E7D-3603-4069-8687-77BEDB65F288}"/>
                  </a:ext>
                </a:extLst>
              </p:cNvPr>
              <p:cNvSpPr/>
              <p:nvPr/>
            </p:nvSpPr>
            <p:spPr>
              <a:xfrm>
                <a:off x="16599203" y="3410392"/>
                <a:ext cx="197485" cy="594360"/>
              </a:xfrm>
              <a:custGeom>
                <a:avLst/>
                <a:gdLst/>
                <a:ahLst/>
                <a:cxnLst/>
                <a:rect l="l" t="t" r="r" b="b"/>
                <a:pathLst>
                  <a:path w="197485" h="594360">
                    <a:moveTo>
                      <a:pt x="558" y="0"/>
                    </a:moveTo>
                    <a:lnTo>
                      <a:pt x="0" y="593991"/>
                    </a:lnTo>
                    <a:lnTo>
                      <a:pt x="50262" y="591908"/>
                    </a:lnTo>
                    <a:lnTo>
                      <a:pt x="100077" y="585595"/>
                    </a:lnTo>
                    <a:lnTo>
                      <a:pt x="149181" y="575098"/>
                    </a:lnTo>
                    <a:lnTo>
                      <a:pt x="197307" y="560463"/>
                    </a:lnTo>
                    <a:lnTo>
                      <a:pt x="558"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31">
                <a:extLst>
                  <a:ext uri="{FF2B5EF4-FFF2-40B4-BE49-F238E27FC236}">
                    <a16:creationId xmlns:a16="http://schemas.microsoft.com/office/drawing/2014/main" id="{37BBFA25-E912-4151-9EBC-E32FFCB10F66}"/>
                  </a:ext>
                </a:extLst>
              </p:cNvPr>
              <p:cNvSpPr/>
              <p:nvPr/>
            </p:nvSpPr>
            <p:spPr>
              <a:xfrm>
                <a:off x="16424145" y="3410380"/>
                <a:ext cx="175895" cy="594360"/>
              </a:xfrm>
              <a:custGeom>
                <a:avLst/>
                <a:gdLst/>
                <a:ahLst/>
                <a:cxnLst/>
                <a:rect l="l" t="t" r="r" b="b"/>
                <a:pathLst>
                  <a:path w="175895" h="594360">
                    <a:moveTo>
                      <a:pt x="175615" y="0"/>
                    </a:moveTo>
                    <a:lnTo>
                      <a:pt x="0" y="567448"/>
                    </a:lnTo>
                    <a:lnTo>
                      <a:pt x="42924" y="578995"/>
                    </a:lnTo>
                    <a:lnTo>
                      <a:pt x="86533" y="587289"/>
                    </a:lnTo>
                    <a:lnTo>
                      <a:pt x="130639" y="592301"/>
                    </a:lnTo>
                    <a:lnTo>
                      <a:pt x="175056" y="594004"/>
                    </a:lnTo>
                    <a:lnTo>
                      <a:pt x="175615"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32">
                <a:extLst>
                  <a:ext uri="{FF2B5EF4-FFF2-40B4-BE49-F238E27FC236}">
                    <a16:creationId xmlns:a16="http://schemas.microsoft.com/office/drawing/2014/main" id="{9D66C85E-AF6D-4064-90A7-E3C153334B6B}"/>
                  </a:ext>
                </a:extLst>
              </p:cNvPr>
              <p:cNvSpPr/>
              <p:nvPr/>
            </p:nvSpPr>
            <p:spPr>
              <a:xfrm>
                <a:off x="16048031" y="3410383"/>
                <a:ext cx="551815" cy="567690"/>
              </a:xfrm>
              <a:custGeom>
                <a:avLst/>
                <a:gdLst/>
                <a:ahLst/>
                <a:cxnLst/>
                <a:rect l="l" t="t" r="r" b="b"/>
                <a:pathLst>
                  <a:path w="551814" h="567689">
                    <a:moveTo>
                      <a:pt x="551726" y="0"/>
                    </a:moveTo>
                    <a:lnTo>
                      <a:pt x="0" y="220078"/>
                    </a:lnTo>
                    <a:lnTo>
                      <a:pt x="19879" y="264534"/>
                    </a:lnTo>
                    <a:lnTo>
                      <a:pt x="43142" y="306898"/>
                    </a:lnTo>
                    <a:lnTo>
                      <a:pt x="69617" y="347007"/>
                    </a:lnTo>
                    <a:lnTo>
                      <a:pt x="99128" y="384701"/>
                    </a:lnTo>
                    <a:lnTo>
                      <a:pt x="131501" y="419820"/>
                    </a:lnTo>
                    <a:lnTo>
                      <a:pt x="166563" y="452203"/>
                    </a:lnTo>
                    <a:lnTo>
                      <a:pt x="204140" y="481689"/>
                    </a:lnTo>
                    <a:lnTo>
                      <a:pt x="244057" y="508117"/>
                    </a:lnTo>
                    <a:lnTo>
                      <a:pt x="286140" y="531326"/>
                    </a:lnTo>
                    <a:lnTo>
                      <a:pt x="330216" y="551157"/>
                    </a:lnTo>
                    <a:lnTo>
                      <a:pt x="376110" y="567448"/>
                    </a:lnTo>
                    <a:lnTo>
                      <a:pt x="551726"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bject 33">
                <a:extLst>
                  <a:ext uri="{FF2B5EF4-FFF2-40B4-BE49-F238E27FC236}">
                    <a16:creationId xmlns:a16="http://schemas.microsoft.com/office/drawing/2014/main" id="{50D05028-A6D9-4F2E-B177-C1E713D72E01}"/>
                  </a:ext>
                </a:extLst>
              </p:cNvPr>
              <p:cNvSpPr/>
              <p:nvPr/>
            </p:nvSpPr>
            <p:spPr>
              <a:xfrm>
                <a:off x="16005917" y="3266842"/>
                <a:ext cx="594360" cy="363855"/>
              </a:xfrm>
              <a:custGeom>
                <a:avLst/>
                <a:gdLst/>
                <a:ahLst/>
                <a:cxnLst/>
                <a:rect l="l" t="t" r="r" b="b"/>
                <a:pathLst>
                  <a:path w="594360" h="363854">
                    <a:moveTo>
                      <a:pt x="17447" y="0"/>
                    </a:moveTo>
                    <a:lnTo>
                      <a:pt x="6919" y="52107"/>
                    </a:lnTo>
                    <a:lnTo>
                      <a:pt x="1111" y="104684"/>
                    </a:lnTo>
                    <a:lnTo>
                      <a:pt x="0" y="157418"/>
                    </a:lnTo>
                    <a:lnTo>
                      <a:pt x="3565" y="209992"/>
                    </a:lnTo>
                    <a:lnTo>
                      <a:pt x="11786" y="262093"/>
                    </a:lnTo>
                    <a:lnTo>
                      <a:pt x="24642" y="313405"/>
                    </a:lnTo>
                    <a:lnTo>
                      <a:pt x="42110" y="363613"/>
                    </a:lnTo>
                    <a:lnTo>
                      <a:pt x="593837" y="143548"/>
                    </a:lnTo>
                    <a:lnTo>
                      <a:pt x="17447" y="0"/>
                    </a:lnTo>
                    <a:close/>
                  </a:path>
                </a:pathLst>
              </a:custGeom>
              <a:solidFill>
                <a:srgbClr val="A9DC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bject 34">
                <a:extLst>
                  <a:ext uri="{FF2B5EF4-FFF2-40B4-BE49-F238E27FC236}">
                    <a16:creationId xmlns:a16="http://schemas.microsoft.com/office/drawing/2014/main" id="{5E513CF3-7579-453E-A752-89B8AD9B202B}"/>
                  </a:ext>
                </a:extLst>
              </p:cNvPr>
              <p:cNvSpPr/>
              <p:nvPr/>
            </p:nvSpPr>
            <p:spPr>
              <a:xfrm>
                <a:off x="16023363" y="2816381"/>
                <a:ext cx="576580" cy="594360"/>
              </a:xfrm>
              <a:custGeom>
                <a:avLst/>
                <a:gdLst/>
                <a:ahLst/>
                <a:cxnLst/>
                <a:rect l="l" t="t" r="r" b="b"/>
                <a:pathLst>
                  <a:path w="576579" h="594360">
                    <a:moveTo>
                      <a:pt x="576389" y="0"/>
                    </a:moveTo>
                    <a:lnTo>
                      <a:pt x="528647" y="1906"/>
                    </a:lnTo>
                    <a:lnTo>
                      <a:pt x="481799" y="7539"/>
                    </a:lnTo>
                    <a:lnTo>
                      <a:pt x="436013" y="16768"/>
                    </a:lnTo>
                    <a:lnTo>
                      <a:pt x="391455" y="29463"/>
                    </a:lnTo>
                    <a:lnTo>
                      <a:pt x="348293" y="45492"/>
                    </a:lnTo>
                    <a:lnTo>
                      <a:pt x="306694" y="64726"/>
                    </a:lnTo>
                    <a:lnTo>
                      <a:pt x="266824" y="87033"/>
                    </a:lnTo>
                    <a:lnTo>
                      <a:pt x="228851" y="112284"/>
                    </a:lnTo>
                    <a:lnTo>
                      <a:pt x="192941" y="140348"/>
                    </a:lnTo>
                    <a:lnTo>
                      <a:pt x="159262" y="171094"/>
                    </a:lnTo>
                    <a:lnTo>
                      <a:pt x="127981" y="204391"/>
                    </a:lnTo>
                    <a:lnTo>
                      <a:pt x="99265" y="240110"/>
                    </a:lnTo>
                    <a:lnTo>
                      <a:pt x="73280" y="278120"/>
                    </a:lnTo>
                    <a:lnTo>
                      <a:pt x="50194" y="318290"/>
                    </a:lnTo>
                    <a:lnTo>
                      <a:pt x="30174" y="360489"/>
                    </a:lnTo>
                    <a:lnTo>
                      <a:pt x="13387" y="404588"/>
                    </a:lnTo>
                    <a:lnTo>
                      <a:pt x="0" y="450456"/>
                    </a:lnTo>
                    <a:lnTo>
                      <a:pt x="576389" y="594004"/>
                    </a:lnTo>
                    <a:lnTo>
                      <a:pt x="576389" y="0"/>
                    </a:lnTo>
                    <a:close/>
                  </a:path>
                </a:pathLst>
              </a:custGeom>
              <a:solidFill>
                <a:srgbClr val="CCEA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35">
                <a:extLst>
                  <a:ext uri="{FF2B5EF4-FFF2-40B4-BE49-F238E27FC236}">
                    <a16:creationId xmlns:a16="http://schemas.microsoft.com/office/drawing/2014/main" id="{7A3079EB-CF79-49CF-938C-3B19E650BBAA}"/>
                  </a:ext>
                </a:extLst>
              </p:cNvPr>
              <p:cNvSpPr/>
              <p:nvPr/>
            </p:nvSpPr>
            <p:spPr>
              <a:xfrm>
                <a:off x="16213551" y="3024190"/>
                <a:ext cx="772795" cy="772795"/>
              </a:xfrm>
              <a:custGeom>
                <a:avLst/>
                <a:gdLst/>
                <a:ahLst/>
                <a:cxnLst/>
                <a:rect l="l" t="t" r="r" b="b"/>
                <a:pathLst>
                  <a:path w="772795" h="772795">
                    <a:moveTo>
                      <a:pt x="386207"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7"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4"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0" name="Group 189">
              <a:extLst>
                <a:ext uri="{FF2B5EF4-FFF2-40B4-BE49-F238E27FC236}">
                  <a16:creationId xmlns:a16="http://schemas.microsoft.com/office/drawing/2014/main" id="{C913F612-F60F-4091-8E01-C44C0C113271}"/>
                </a:ext>
              </a:extLst>
            </p:cNvPr>
            <p:cNvGrpSpPr>
              <a:grpSpLocks noChangeAspect="1"/>
            </p:cNvGrpSpPr>
            <p:nvPr/>
          </p:nvGrpSpPr>
          <p:grpSpPr>
            <a:xfrm>
              <a:off x="2194560" y="3602736"/>
              <a:ext cx="1828800" cy="1828765"/>
              <a:chOff x="12630764" y="2816381"/>
              <a:chExt cx="1188308" cy="1188285"/>
            </a:xfrm>
          </p:grpSpPr>
          <p:sp>
            <p:nvSpPr>
              <p:cNvPr id="155" name="object 18">
                <a:extLst>
                  <a:ext uri="{FF2B5EF4-FFF2-40B4-BE49-F238E27FC236}">
                    <a16:creationId xmlns:a16="http://schemas.microsoft.com/office/drawing/2014/main" id="{97C7120D-F7D6-41B6-AB1F-A516FA9F4E70}"/>
                  </a:ext>
                </a:extLst>
              </p:cNvPr>
              <p:cNvSpPr/>
              <p:nvPr/>
            </p:nvSpPr>
            <p:spPr>
              <a:xfrm>
                <a:off x="13224705" y="2816386"/>
                <a:ext cx="230504" cy="594360"/>
              </a:xfrm>
              <a:custGeom>
                <a:avLst/>
                <a:gdLst/>
                <a:ahLst/>
                <a:cxnLst/>
                <a:rect l="l" t="t" r="r" b="b"/>
                <a:pathLst>
                  <a:path w="230505" h="594360">
                    <a:moveTo>
                      <a:pt x="0" y="0"/>
                    </a:moveTo>
                    <a:lnTo>
                      <a:pt x="0" y="593915"/>
                    </a:lnTo>
                    <a:lnTo>
                      <a:pt x="230251" y="46456"/>
                    </a:lnTo>
                    <a:lnTo>
                      <a:pt x="185908" y="29847"/>
                    </a:lnTo>
                    <a:lnTo>
                      <a:pt x="140492" y="16854"/>
                    </a:lnTo>
                    <a:lnTo>
                      <a:pt x="94221" y="7519"/>
                    </a:lnTo>
                    <a:lnTo>
                      <a:pt x="47316" y="1887"/>
                    </a:lnTo>
                    <a:lnTo>
                      <a:pt x="0" y="0"/>
                    </a:lnTo>
                    <a:close/>
                  </a:path>
                </a:pathLst>
              </a:custGeom>
              <a:solidFill>
                <a:srgbClr val="FBC8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19">
                <a:extLst>
                  <a:ext uri="{FF2B5EF4-FFF2-40B4-BE49-F238E27FC236}">
                    <a16:creationId xmlns:a16="http://schemas.microsoft.com/office/drawing/2014/main" id="{0EECE339-A4C2-4AAF-92FF-B1BDDC31FE4A}"/>
                  </a:ext>
                </a:extLst>
              </p:cNvPr>
              <p:cNvSpPr/>
              <p:nvPr/>
            </p:nvSpPr>
            <p:spPr>
              <a:xfrm>
                <a:off x="13224712" y="2862836"/>
                <a:ext cx="594360" cy="746125"/>
              </a:xfrm>
              <a:custGeom>
                <a:avLst/>
                <a:gdLst/>
                <a:ahLst/>
                <a:cxnLst/>
                <a:rect l="l" t="t" r="r" b="b"/>
                <a:pathLst>
                  <a:path w="594360" h="746125">
                    <a:moveTo>
                      <a:pt x="230250" y="0"/>
                    </a:moveTo>
                    <a:lnTo>
                      <a:pt x="0" y="547471"/>
                    </a:lnTo>
                    <a:lnTo>
                      <a:pt x="559803" y="745845"/>
                    </a:lnTo>
                    <a:lnTo>
                      <a:pt x="574343" y="698785"/>
                    </a:lnTo>
                    <a:lnTo>
                      <a:pt x="584823" y="651424"/>
                    </a:lnTo>
                    <a:lnTo>
                      <a:pt x="591336" y="603968"/>
                    </a:lnTo>
                    <a:lnTo>
                      <a:pt x="593972" y="556624"/>
                    </a:lnTo>
                    <a:lnTo>
                      <a:pt x="592823" y="509597"/>
                    </a:lnTo>
                    <a:lnTo>
                      <a:pt x="587979" y="463094"/>
                    </a:lnTo>
                    <a:lnTo>
                      <a:pt x="579531" y="417321"/>
                    </a:lnTo>
                    <a:lnTo>
                      <a:pt x="567571" y="372483"/>
                    </a:lnTo>
                    <a:lnTo>
                      <a:pt x="552190" y="328788"/>
                    </a:lnTo>
                    <a:lnTo>
                      <a:pt x="533479" y="286441"/>
                    </a:lnTo>
                    <a:lnTo>
                      <a:pt x="511529" y="245648"/>
                    </a:lnTo>
                    <a:lnTo>
                      <a:pt x="486430" y="206616"/>
                    </a:lnTo>
                    <a:lnTo>
                      <a:pt x="458275" y="169550"/>
                    </a:lnTo>
                    <a:lnTo>
                      <a:pt x="427154" y="134658"/>
                    </a:lnTo>
                    <a:lnTo>
                      <a:pt x="393158" y="102144"/>
                    </a:lnTo>
                    <a:lnTo>
                      <a:pt x="356379" y="72215"/>
                    </a:lnTo>
                    <a:lnTo>
                      <a:pt x="316907" y="45077"/>
                    </a:lnTo>
                    <a:lnTo>
                      <a:pt x="274834" y="20937"/>
                    </a:lnTo>
                    <a:lnTo>
                      <a:pt x="230250" y="0"/>
                    </a:lnTo>
                    <a:close/>
                  </a:path>
                </a:pathLst>
              </a:custGeom>
              <a:solidFill>
                <a:srgbClr val="F8B2A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20">
                <a:extLst>
                  <a:ext uri="{FF2B5EF4-FFF2-40B4-BE49-F238E27FC236}">
                    <a16:creationId xmlns:a16="http://schemas.microsoft.com/office/drawing/2014/main" id="{EDB5B676-A6F3-47A7-BA8F-8B046F62BD17}"/>
                  </a:ext>
                </a:extLst>
              </p:cNvPr>
              <p:cNvSpPr/>
              <p:nvPr/>
            </p:nvSpPr>
            <p:spPr>
              <a:xfrm>
                <a:off x="13019688" y="3410306"/>
                <a:ext cx="765175" cy="594360"/>
              </a:xfrm>
              <a:custGeom>
                <a:avLst/>
                <a:gdLst/>
                <a:ahLst/>
                <a:cxnLst/>
                <a:rect l="l" t="t" r="r" b="b"/>
                <a:pathLst>
                  <a:path w="765175" h="594360">
                    <a:moveTo>
                      <a:pt x="205016" y="0"/>
                    </a:moveTo>
                    <a:lnTo>
                      <a:pt x="0" y="557415"/>
                    </a:lnTo>
                    <a:lnTo>
                      <a:pt x="4419" y="559028"/>
                    </a:lnTo>
                    <a:lnTo>
                      <a:pt x="6642" y="559803"/>
                    </a:lnTo>
                    <a:lnTo>
                      <a:pt x="53213" y="574217"/>
                    </a:lnTo>
                    <a:lnTo>
                      <a:pt x="100044" y="584654"/>
                    </a:lnTo>
                    <a:lnTo>
                      <a:pt x="146938" y="591206"/>
                    </a:lnTo>
                    <a:lnTo>
                      <a:pt x="193701" y="593967"/>
                    </a:lnTo>
                    <a:lnTo>
                      <a:pt x="240137" y="593028"/>
                    </a:lnTo>
                    <a:lnTo>
                      <a:pt x="286052" y="588484"/>
                    </a:lnTo>
                    <a:lnTo>
                      <a:pt x="331250" y="580428"/>
                    </a:lnTo>
                    <a:lnTo>
                      <a:pt x="375537" y="568951"/>
                    </a:lnTo>
                    <a:lnTo>
                      <a:pt x="418716" y="554149"/>
                    </a:lnTo>
                    <a:lnTo>
                      <a:pt x="460594" y="536113"/>
                    </a:lnTo>
                    <a:lnTo>
                      <a:pt x="500974" y="514936"/>
                    </a:lnTo>
                    <a:lnTo>
                      <a:pt x="539662" y="490712"/>
                    </a:lnTo>
                    <a:lnTo>
                      <a:pt x="576462" y="463533"/>
                    </a:lnTo>
                    <a:lnTo>
                      <a:pt x="611181" y="433493"/>
                    </a:lnTo>
                    <a:lnTo>
                      <a:pt x="643621" y="400685"/>
                    </a:lnTo>
                    <a:lnTo>
                      <a:pt x="673589" y="365201"/>
                    </a:lnTo>
                    <a:lnTo>
                      <a:pt x="700889" y="327135"/>
                    </a:lnTo>
                    <a:lnTo>
                      <a:pt x="725326" y="286580"/>
                    </a:lnTo>
                    <a:lnTo>
                      <a:pt x="746706" y="243628"/>
                    </a:lnTo>
                    <a:lnTo>
                      <a:pt x="764832" y="198374"/>
                    </a:lnTo>
                    <a:lnTo>
                      <a:pt x="205016" y="0"/>
                    </a:lnTo>
                    <a:close/>
                  </a:path>
                </a:pathLst>
              </a:custGeom>
              <a:solidFill>
                <a:srgbClr val="F6959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21">
                <a:extLst>
                  <a:ext uri="{FF2B5EF4-FFF2-40B4-BE49-F238E27FC236}">
                    <a16:creationId xmlns:a16="http://schemas.microsoft.com/office/drawing/2014/main" id="{FC667975-69E8-4425-8C8A-E21543B9B3CC}"/>
                  </a:ext>
                </a:extLst>
              </p:cNvPr>
              <p:cNvSpPr/>
              <p:nvPr/>
            </p:nvSpPr>
            <p:spPr>
              <a:xfrm>
                <a:off x="12912570" y="3410304"/>
                <a:ext cx="312420" cy="557530"/>
              </a:xfrm>
              <a:custGeom>
                <a:avLst/>
                <a:gdLst/>
                <a:ahLst/>
                <a:cxnLst/>
                <a:rect l="l" t="t" r="r" b="b"/>
                <a:pathLst>
                  <a:path w="312419" h="557529">
                    <a:moveTo>
                      <a:pt x="312140" y="0"/>
                    </a:moveTo>
                    <a:lnTo>
                      <a:pt x="0" y="505282"/>
                    </a:lnTo>
                    <a:lnTo>
                      <a:pt x="25773" y="520325"/>
                    </a:lnTo>
                    <a:lnTo>
                      <a:pt x="52252" y="534044"/>
                    </a:lnTo>
                    <a:lnTo>
                      <a:pt x="79386" y="546415"/>
                    </a:lnTo>
                    <a:lnTo>
                      <a:pt x="107124" y="557415"/>
                    </a:lnTo>
                    <a:lnTo>
                      <a:pt x="31214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22">
                <a:extLst>
                  <a:ext uri="{FF2B5EF4-FFF2-40B4-BE49-F238E27FC236}">
                    <a16:creationId xmlns:a16="http://schemas.microsoft.com/office/drawing/2014/main" id="{EF006108-6D79-4F3E-848C-EE8BE628E023}"/>
                  </a:ext>
                </a:extLst>
              </p:cNvPr>
              <p:cNvSpPr/>
              <p:nvPr/>
            </p:nvSpPr>
            <p:spPr>
              <a:xfrm>
                <a:off x="12836543" y="3410305"/>
                <a:ext cx="388620" cy="505459"/>
              </a:xfrm>
              <a:custGeom>
                <a:avLst/>
                <a:gdLst/>
                <a:ahLst/>
                <a:cxnLst/>
                <a:rect l="l" t="t" r="r" b="b"/>
                <a:pathLst>
                  <a:path w="388619" h="505460">
                    <a:moveTo>
                      <a:pt x="388162" y="0"/>
                    </a:moveTo>
                    <a:lnTo>
                      <a:pt x="0" y="449529"/>
                    </a:lnTo>
                    <a:lnTo>
                      <a:pt x="18164" y="464594"/>
                    </a:lnTo>
                    <a:lnTo>
                      <a:pt x="36906" y="478920"/>
                    </a:lnTo>
                    <a:lnTo>
                      <a:pt x="56199" y="492488"/>
                    </a:lnTo>
                    <a:lnTo>
                      <a:pt x="76022" y="505282"/>
                    </a:lnTo>
                    <a:lnTo>
                      <a:pt x="388162"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23">
                <a:extLst>
                  <a:ext uri="{FF2B5EF4-FFF2-40B4-BE49-F238E27FC236}">
                    <a16:creationId xmlns:a16="http://schemas.microsoft.com/office/drawing/2014/main" id="{611743DD-410C-43DB-9E2C-BF7BAB5B091C}"/>
                  </a:ext>
                </a:extLst>
              </p:cNvPr>
              <p:cNvSpPr/>
              <p:nvPr/>
            </p:nvSpPr>
            <p:spPr>
              <a:xfrm>
                <a:off x="12630764" y="3094572"/>
                <a:ext cx="594360" cy="765810"/>
              </a:xfrm>
              <a:custGeom>
                <a:avLst/>
                <a:gdLst/>
                <a:ahLst/>
                <a:cxnLst/>
                <a:rect l="l" t="t" r="r" b="b"/>
                <a:pathLst>
                  <a:path w="594360" h="765810">
                    <a:moveTo>
                      <a:pt x="90901" y="0"/>
                    </a:moveTo>
                    <a:lnTo>
                      <a:pt x="66799" y="42082"/>
                    </a:lnTo>
                    <a:lnTo>
                      <a:pt x="46457" y="85367"/>
                    </a:lnTo>
                    <a:lnTo>
                      <a:pt x="29841" y="129639"/>
                    </a:lnTo>
                    <a:lnTo>
                      <a:pt x="16920" y="174683"/>
                    </a:lnTo>
                    <a:lnTo>
                      <a:pt x="7661" y="220282"/>
                    </a:lnTo>
                    <a:lnTo>
                      <a:pt x="2032" y="266219"/>
                    </a:lnTo>
                    <a:lnTo>
                      <a:pt x="0" y="312280"/>
                    </a:lnTo>
                    <a:lnTo>
                      <a:pt x="1532" y="358247"/>
                    </a:lnTo>
                    <a:lnTo>
                      <a:pt x="6597" y="403906"/>
                    </a:lnTo>
                    <a:lnTo>
                      <a:pt x="15162" y="449038"/>
                    </a:lnTo>
                    <a:lnTo>
                      <a:pt x="27195" y="493430"/>
                    </a:lnTo>
                    <a:lnTo>
                      <a:pt x="42662" y="536864"/>
                    </a:lnTo>
                    <a:lnTo>
                      <a:pt x="61532" y="579125"/>
                    </a:lnTo>
                    <a:lnTo>
                      <a:pt x="83772" y="619996"/>
                    </a:lnTo>
                    <a:lnTo>
                      <a:pt x="109350" y="659261"/>
                    </a:lnTo>
                    <a:lnTo>
                      <a:pt x="138233" y="696705"/>
                    </a:lnTo>
                    <a:lnTo>
                      <a:pt x="170389" y="732111"/>
                    </a:lnTo>
                    <a:lnTo>
                      <a:pt x="205786" y="765263"/>
                    </a:lnTo>
                    <a:lnTo>
                      <a:pt x="593936" y="315734"/>
                    </a:lnTo>
                    <a:lnTo>
                      <a:pt x="9090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24">
                <a:extLst>
                  <a:ext uri="{FF2B5EF4-FFF2-40B4-BE49-F238E27FC236}">
                    <a16:creationId xmlns:a16="http://schemas.microsoft.com/office/drawing/2014/main" id="{6E3347FE-7C46-42C1-AE79-8616CF470165}"/>
                  </a:ext>
                </a:extLst>
              </p:cNvPr>
              <p:cNvSpPr/>
              <p:nvPr/>
            </p:nvSpPr>
            <p:spPr>
              <a:xfrm>
                <a:off x="12721661" y="2866020"/>
                <a:ext cx="503555" cy="544830"/>
              </a:xfrm>
              <a:custGeom>
                <a:avLst/>
                <a:gdLst/>
                <a:ahLst/>
                <a:cxnLst/>
                <a:rect l="l" t="t" r="r" b="b"/>
                <a:pathLst>
                  <a:path w="503555" h="544829">
                    <a:moveTo>
                      <a:pt x="265353" y="0"/>
                    </a:moveTo>
                    <a:lnTo>
                      <a:pt x="219535" y="22397"/>
                    </a:lnTo>
                    <a:lnTo>
                      <a:pt x="176001" y="48515"/>
                    </a:lnTo>
                    <a:lnTo>
                      <a:pt x="134963" y="78173"/>
                    </a:lnTo>
                    <a:lnTo>
                      <a:pt x="96632" y="111187"/>
                    </a:lnTo>
                    <a:lnTo>
                      <a:pt x="61220" y="147376"/>
                    </a:lnTo>
                    <a:lnTo>
                      <a:pt x="28939" y="186557"/>
                    </a:lnTo>
                    <a:lnTo>
                      <a:pt x="0" y="228549"/>
                    </a:lnTo>
                    <a:lnTo>
                      <a:pt x="503047" y="544283"/>
                    </a:lnTo>
                    <a:lnTo>
                      <a:pt x="265353" y="0"/>
                    </a:lnTo>
                    <a:close/>
                  </a:path>
                </a:pathLst>
              </a:custGeom>
              <a:solidFill>
                <a:srgbClr val="A9DC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25">
                <a:extLst>
                  <a:ext uri="{FF2B5EF4-FFF2-40B4-BE49-F238E27FC236}">
                    <a16:creationId xmlns:a16="http://schemas.microsoft.com/office/drawing/2014/main" id="{62B10B9A-36B2-4A65-BE39-A753F6B2A08F}"/>
                  </a:ext>
                </a:extLst>
              </p:cNvPr>
              <p:cNvSpPr/>
              <p:nvPr/>
            </p:nvSpPr>
            <p:spPr>
              <a:xfrm>
                <a:off x="12987012" y="2816381"/>
                <a:ext cx="238125" cy="594360"/>
              </a:xfrm>
              <a:custGeom>
                <a:avLst/>
                <a:gdLst/>
                <a:ahLst/>
                <a:cxnLst/>
                <a:rect l="l" t="t" r="r" b="b"/>
                <a:pathLst>
                  <a:path w="238125" h="594360">
                    <a:moveTo>
                      <a:pt x="237693" y="0"/>
                    </a:moveTo>
                    <a:lnTo>
                      <a:pt x="188758" y="2019"/>
                    </a:lnTo>
                    <a:lnTo>
                      <a:pt x="140278" y="8045"/>
                    </a:lnTo>
                    <a:lnTo>
                      <a:pt x="92495" y="18025"/>
                    </a:lnTo>
                    <a:lnTo>
                      <a:pt x="45654" y="31908"/>
                    </a:lnTo>
                    <a:lnTo>
                      <a:pt x="0" y="49644"/>
                    </a:lnTo>
                    <a:lnTo>
                      <a:pt x="237693" y="593928"/>
                    </a:lnTo>
                    <a:lnTo>
                      <a:pt x="237693" y="0"/>
                    </a:lnTo>
                    <a:close/>
                  </a:path>
                </a:pathLst>
              </a:custGeom>
              <a:solidFill>
                <a:srgbClr val="CCEA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26">
                <a:extLst>
                  <a:ext uri="{FF2B5EF4-FFF2-40B4-BE49-F238E27FC236}">
                    <a16:creationId xmlns:a16="http://schemas.microsoft.com/office/drawing/2014/main" id="{250DBDB7-F85A-44A8-B253-340B33B0C706}"/>
                  </a:ext>
                </a:extLst>
              </p:cNvPr>
              <p:cNvSpPr/>
              <p:nvPr/>
            </p:nvSpPr>
            <p:spPr>
              <a:xfrm>
                <a:off x="12838551" y="3024190"/>
                <a:ext cx="772795" cy="772795"/>
              </a:xfrm>
              <a:custGeom>
                <a:avLst/>
                <a:gdLst/>
                <a:ahLst/>
                <a:cxnLst/>
                <a:rect l="l" t="t" r="r" b="b"/>
                <a:pathLst>
                  <a:path w="772794" h="772795">
                    <a:moveTo>
                      <a:pt x="386206"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6"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3"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65836936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Optimal </a:t>
            </a:r>
            <a:r>
              <a:rPr lang="en-US" err="1"/>
              <a:t>programme</a:t>
            </a:r>
            <a:r>
              <a:rPr lang="en-US"/>
              <a:t> components to increase consistent condom use among urban</a:t>
            </a:r>
          </a:p>
          <a:p>
            <a:pPr>
              <a:lnSpc>
                <a:spcPct val="100000"/>
              </a:lnSpc>
              <a:spcBef>
                <a:spcPts val="0"/>
              </a:spcBef>
            </a:pPr>
            <a:r>
              <a:rPr lang="en-US"/>
              <a:t>adolescent girls and young women (aged 15–19 years), Zambia, 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C8187A01-807B-4292-933A-9633F5C5529A}"/>
              </a:ext>
            </a:extLst>
          </p:cNvPr>
          <p:cNvGrpSpPr/>
          <p:nvPr/>
        </p:nvGrpSpPr>
        <p:grpSpPr>
          <a:xfrm>
            <a:off x="0" y="2148840"/>
            <a:ext cx="12193848" cy="4413769"/>
            <a:chOff x="0" y="2148840"/>
            <a:chExt cx="12193848" cy="4413769"/>
          </a:xfrm>
        </p:grpSpPr>
        <p:sp>
          <p:nvSpPr>
            <p:cNvPr id="6" name="object 15">
              <a:extLst>
                <a:ext uri="{FF2B5EF4-FFF2-40B4-BE49-F238E27FC236}">
                  <a16:creationId xmlns:a16="http://schemas.microsoft.com/office/drawing/2014/main" id="{E687A800-C7E8-456B-A545-AAC50C1B5960}"/>
                </a:ext>
              </a:extLst>
            </p:cNvPr>
            <p:cNvSpPr txBox="1"/>
            <p:nvPr/>
          </p:nvSpPr>
          <p:spPr>
            <a:xfrm>
              <a:off x="0" y="2148840"/>
              <a:ext cx="12193848" cy="3657600"/>
            </a:xfrm>
            <a:prstGeom prst="rect">
              <a:avLst/>
            </a:prstGeom>
            <a:solidFill>
              <a:srgbClr val="F6F4F3"/>
            </a:solid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200" b="0" i="0" u="none" strike="noStrike" cap="none" spc="-40" normalizeH="0">
                  <a:ln>
                    <a:noFill/>
                  </a:ln>
                  <a:solidFill>
                    <a:prstClr val="black"/>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40" normalizeH="0" baseline="0" noProof="0">
                <a:ln>
                  <a:noFill/>
                </a:ln>
                <a:solidFill>
                  <a:srgbClr val="FFFFFF"/>
                </a:solidFill>
                <a:effectLst/>
                <a:uLnTx/>
                <a:uFillTx/>
                <a:latin typeface="Arial" panose="020B0604020202020204"/>
                <a:ea typeface="+mn-ea"/>
                <a:cs typeface="Times New Roman"/>
              </a:endParaRPr>
            </a:p>
          </p:txBody>
        </p:sp>
        <p:sp>
          <p:nvSpPr>
            <p:cNvPr id="2" name="TextBox 1">
              <a:extLst>
                <a:ext uri="{FF2B5EF4-FFF2-40B4-BE49-F238E27FC236}">
                  <a16:creationId xmlns:a16="http://schemas.microsoft.com/office/drawing/2014/main" id="{5405B99A-88A8-4FA6-9D12-4BEAC1323C42}"/>
                </a:ext>
              </a:extLst>
            </p:cNvPr>
            <p:cNvSpPr txBox="1"/>
            <p:nvPr/>
          </p:nvSpPr>
          <p:spPr>
            <a:xfrm>
              <a:off x="457199" y="6062472"/>
              <a:ext cx="1155675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Mathur S, Pilgrim N, Heck CJ, Patel SK,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Musheke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 What is the effect of layered prevention interventions on HIV risk among adolescent girls in Zambia? IAS 2019, Mexico City, 21–24 July 2019. Abstract TUAC024.</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Figures indicate the proportion of adolescent girls reporting consistent condom use after receiving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components. </a:t>
              </a:r>
            </a:p>
          </p:txBody>
        </p:sp>
        <p:sp>
          <p:nvSpPr>
            <p:cNvPr id="9" name="object 41">
              <a:extLst>
                <a:ext uri="{FF2B5EF4-FFF2-40B4-BE49-F238E27FC236}">
                  <a16:creationId xmlns:a16="http://schemas.microsoft.com/office/drawing/2014/main" id="{69A47A0A-D3C9-4818-B657-CDD0E32F8AFA}"/>
                </a:ext>
              </a:extLst>
            </p:cNvPr>
            <p:cNvSpPr txBox="1"/>
            <p:nvPr/>
          </p:nvSpPr>
          <p:spPr>
            <a:xfrm>
              <a:off x="2038409" y="3767328"/>
              <a:ext cx="91440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17%</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10" name="object 42">
              <a:extLst>
                <a:ext uri="{FF2B5EF4-FFF2-40B4-BE49-F238E27FC236}">
                  <a16:creationId xmlns:a16="http://schemas.microsoft.com/office/drawing/2014/main" id="{8B1A1787-41BC-4C08-8D7D-E58CE189F23C}"/>
                </a:ext>
              </a:extLst>
            </p:cNvPr>
            <p:cNvSpPr txBox="1"/>
            <p:nvPr/>
          </p:nvSpPr>
          <p:spPr>
            <a:xfrm>
              <a:off x="4278300" y="4544568"/>
              <a:ext cx="91440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40</a:t>
              </a: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a:t>
              </a:r>
            </a:p>
          </p:txBody>
        </p:sp>
        <p:sp>
          <p:nvSpPr>
            <p:cNvPr id="12" name="object 44">
              <a:extLst>
                <a:ext uri="{FF2B5EF4-FFF2-40B4-BE49-F238E27FC236}">
                  <a16:creationId xmlns:a16="http://schemas.microsoft.com/office/drawing/2014/main" id="{5B3833B6-C31C-4D48-B062-0365582DB559}"/>
                </a:ext>
              </a:extLst>
            </p:cNvPr>
            <p:cNvSpPr txBox="1"/>
            <p:nvPr/>
          </p:nvSpPr>
          <p:spPr>
            <a:xfrm>
              <a:off x="3533654" y="5321808"/>
              <a:ext cx="9144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29</a:t>
              </a: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a:t>
              </a:r>
            </a:p>
          </p:txBody>
        </p:sp>
        <p:sp>
          <p:nvSpPr>
            <p:cNvPr id="14" name="object 46">
              <a:extLst>
                <a:ext uri="{FF2B5EF4-FFF2-40B4-BE49-F238E27FC236}">
                  <a16:creationId xmlns:a16="http://schemas.microsoft.com/office/drawing/2014/main" id="{15BD0B12-26B9-4315-BA11-E84E4C854E8E}"/>
                </a:ext>
              </a:extLst>
            </p:cNvPr>
            <p:cNvSpPr txBox="1"/>
            <p:nvPr/>
          </p:nvSpPr>
          <p:spPr>
            <a:xfrm>
              <a:off x="3215825" y="3767328"/>
              <a:ext cx="155448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Educational 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protection</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19" name="object 51">
              <a:extLst>
                <a:ext uri="{FF2B5EF4-FFF2-40B4-BE49-F238E27FC236}">
                  <a16:creationId xmlns:a16="http://schemas.microsoft.com/office/drawing/2014/main" id="{9732383E-9E08-4B40-86AD-E55A34BDB54B}"/>
                </a:ext>
              </a:extLst>
            </p:cNvPr>
            <p:cNvSpPr txBox="1"/>
            <p:nvPr/>
          </p:nvSpPr>
          <p:spPr>
            <a:xfrm>
              <a:off x="1353312" y="4544568"/>
              <a:ext cx="274320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40" normalizeH="0" baseline="0" noProof="0">
                  <a:ln>
                    <a:noFill/>
                  </a:ln>
                  <a:solidFill>
                    <a:prstClr val="black"/>
                  </a:solidFill>
                  <a:effectLst/>
                  <a:uLnTx/>
                  <a:uFillTx/>
                  <a:latin typeface="Arial" panose="020B0604020202020204"/>
                  <a:ea typeface="+mn-ea"/>
                  <a:cs typeface="Times New Roman"/>
                </a:rPr>
                <a:t>Youth-friendly sexual and reproductive health services offered</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1" name="object 53">
              <a:extLst>
                <a:ext uri="{FF2B5EF4-FFF2-40B4-BE49-F238E27FC236}">
                  <a16:creationId xmlns:a16="http://schemas.microsoft.com/office/drawing/2014/main" id="{F95E1E80-90B2-496C-8CA4-4FCF156F43D3}"/>
                </a:ext>
              </a:extLst>
            </p:cNvPr>
            <p:cNvSpPr txBox="1"/>
            <p:nvPr/>
          </p:nvSpPr>
          <p:spPr>
            <a:xfrm>
              <a:off x="2002773" y="5321808"/>
              <a:ext cx="914400" cy="433452"/>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25</a:t>
              </a:r>
              <a:r>
                <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rPr>
                <a:t>%</a:t>
              </a:r>
            </a:p>
          </p:txBody>
        </p:sp>
        <p:sp>
          <p:nvSpPr>
            <p:cNvPr id="23" name="object 55">
              <a:extLst>
                <a:ext uri="{FF2B5EF4-FFF2-40B4-BE49-F238E27FC236}">
                  <a16:creationId xmlns:a16="http://schemas.microsoft.com/office/drawing/2014/main" id="{33359AD5-6978-4E35-A7CB-5CC1B68F6182}"/>
                </a:ext>
              </a:extLst>
            </p:cNvPr>
            <p:cNvSpPr txBox="1"/>
            <p:nvPr/>
          </p:nvSpPr>
          <p:spPr>
            <a:xfrm>
              <a:off x="2415912" y="2990088"/>
              <a:ext cx="1636725"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Social asset-building</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6" name="object 58">
              <a:extLst>
                <a:ext uri="{FF2B5EF4-FFF2-40B4-BE49-F238E27FC236}">
                  <a16:creationId xmlns:a16="http://schemas.microsoft.com/office/drawing/2014/main" id="{4FE20796-ED2E-4443-8DBC-5BEEA087DC6C}"/>
                </a:ext>
              </a:extLst>
            </p:cNvPr>
            <p:cNvSpPr txBox="1"/>
            <p:nvPr/>
          </p:nvSpPr>
          <p:spPr>
            <a:xfrm>
              <a:off x="4251960" y="2212848"/>
              <a:ext cx="219456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Economic 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protection</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7" name="object 14">
              <a:extLst>
                <a:ext uri="{FF2B5EF4-FFF2-40B4-BE49-F238E27FC236}">
                  <a16:creationId xmlns:a16="http://schemas.microsoft.com/office/drawing/2014/main" id="{3CD4A0B2-FD21-4E60-B49B-67EB8C48F85B}"/>
                </a:ext>
              </a:extLst>
            </p:cNvPr>
            <p:cNvSpPr/>
            <p:nvPr/>
          </p:nvSpPr>
          <p:spPr>
            <a:xfrm>
              <a:off x="3239298" y="2926080"/>
              <a:ext cx="4224528"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4">
              <a:extLst>
                <a:ext uri="{FF2B5EF4-FFF2-40B4-BE49-F238E27FC236}">
                  <a16:creationId xmlns:a16="http://schemas.microsoft.com/office/drawing/2014/main" id="{E4A5DDD6-A76E-45AA-BC8B-65A967EB6231}"/>
                </a:ext>
              </a:extLst>
            </p:cNvPr>
            <p:cNvSpPr/>
            <p:nvPr/>
          </p:nvSpPr>
          <p:spPr>
            <a:xfrm>
              <a:off x="2480346" y="3703320"/>
              <a:ext cx="1517904"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4">
              <a:extLst>
                <a:ext uri="{FF2B5EF4-FFF2-40B4-BE49-F238E27FC236}">
                  <a16:creationId xmlns:a16="http://schemas.microsoft.com/office/drawing/2014/main" id="{E9DEAE97-37B0-4A39-AA48-031272763928}"/>
                </a:ext>
              </a:extLst>
            </p:cNvPr>
            <p:cNvSpPr/>
            <p:nvPr/>
          </p:nvSpPr>
          <p:spPr>
            <a:xfrm>
              <a:off x="3193578" y="4480560"/>
              <a:ext cx="155448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4">
              <a:extLst>
                <a:ext uri="{FF2B5EF4-FFF2-40B4-BE49-F238E27FC236}">
                  <a16:creationId xmlns:a16="http://schemas.microsoft.com/office/drawing/2014/main" id="{C390C99F-E777-422E-9168-273C55018452}"/>
                </a:ext>
              </a:extLst>
            </p:cNvPr>
            <p:cNvSpPr/>
            <p:nvPr/>
          </p:nvSpPr>
          <p:spPr>
            <a:xfrm>
              <a:off x="2438007" y="5257800"/>
              <a:ext cx="1517904"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28">
              <a:extLst>
                <a:ext uri="{FF2B5EF4-FFF2-40B4-BE49-F238E27FC236}">
                  <a16:creationId xmlns:a16="http://schemas.microsoft.com/office/drawing/2014/main" id="{B2DED03F-2F6D-47C0-B0FC-A1CBC4DD40B4}"/>
                </a:ext>
              </a:extLst>
            </p:cNvPr>
            <p:cNvSpPr/>
            <p:nvPr/>
          </p:nvSpPr>
          <p:spPr>
            <a:xfrm>
              <a:off x="3956515"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28">
              <a:extLst>
                <a:ext uri="{FF2B5EF4-FFF2-40B4-BE49-F238E27FC236}">
                  <a16:creationId xmlns:a16="http://schemas.microsoft.com/office/drawing/2014/main" id="{5C3E7BC3-8B49-48D3-800B-C908FECE9628}"/>
                </a:ext>
              </a:extLst>
            </p:cNvPr>
            <p:cNvSpPr/>
            <p:nvPr/>
          </p:nvSpPr>
          <p:spPr>
            <a:xfrm>
              <a:off x="2436104" y="525780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28">
              <a:extLst>
                <a:ext uri="{FF2B5EF4-FFF2-40B4-BE49-F238E27FC236}">
                  <a16:creationId xmlns:a16="http://schemas.microsoft.com/office/drawing/2014/main" id="{2F94CFCE-14C9-46BB-81F9-394B16C293FB}"/>
                </a:ext>
              </a:extLst>
            </p:cNvPr>
            <p:cNvSpPr/>
            <p:nvPr/>
          </p:nvSpPr>
          <p:spPr>
            <a:xfrm>
              <a:off x="3196708" y="500176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28">
              <a:extLst>
                <a:ext uri="{FF2B5EF4-FFF2-40B4-BE49-F238E27FC236}">
                  <a16:creationId xmlns:a16="http://schemas.microsoft.com/office/drawing/2014/main" id="{D6E16A9B-2FB6-4DA4-BAA1-F212211302EF}"/>
                </a:ext>
              </a:extLst>
            </p:cNvPr>
            <p:cNvSpPr/>
            <p:nvPr/>
          </p:nvSpPr>
          <p:spPr>
            <a:xfrm>
              <a:off x="2478472"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8">
              <a:extLst>
                <a:ext uri="{FF2B5EF4-FFF2-40B4-BE49-F238E27FC236}">
                  <a16:creationId xmlns:a16="http://schemas.microsoft.com/office/drawing/2014/main" id="{7BB2387F-A1F7-4E2C-8899-1FCFF2C74C7B}"/>
                </a:ext>
              </a:extLst>
            </p:cNvPr>
            <p:cNvSpPr/>
            <p:nvPr/>
          </p:nvSpPr>
          <p:spPr>
            <a:xfrm>
              <a:off x="4750004"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28">
              <a:extLst>
                <a:ext uri="{FF2B5EF4-FFF2-40B4-BE49-F238E27FC236}">
                  <a16:creationId xmlns:a16="http://schemas.microsoft.com/office/drawing/2014/main" id="{2AB21D99-509C-4481-BDE6-5078ED028029}"/>
                </a:ext>
              </a:extLst>
            </p:cNvPr>
            <p:cNvSpPr/>
            <p:nvPr/>
          </p:nvSpPr>
          <p:spPr>
            <a:xfrm>
              <a:off x="3193578"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28">
              <a:extLst>
                <a:ext uri="{FF2B5EF4-FFF2-40B4-BE49-F238E27FC236}">
                  <a16:creationId xmlns:a16="http://schemas.microsoft.com/office/drawing/2014/main" id="{4059AA9D-AEDE-4F79-A1D4-2B38FB06BAAE}"/>
                </a:ext>
              </a:extLst>
            </p:cNvPr>
            <p:cNvSpPr/>
            <p:nvPr/>
          </p:nvSpPr>
          <p:spPr>
            <a:xfrm>
              <a:off x="4007394" y="422452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28">
              <a:extLst>
                <a:ext uri="{FF2B5EF4-FFF2-40B4-BE49-F238E27FC236}">
                  <a16:creationId xmlns:a16="http://schemas.microsoft.com/office/drawing/2014/main" id="{3E0EA95F-54E9-4A6C-A617-F603C8A4103D}"/>
                </a:ext>
              </a:extLst>
            </p:cNvPr>
            <p:cNvSpPr/>
            <p:nvPr/>
          </p:nvSpPr>
          <p:spPr>
            <a:xfrm>
              <a:off x="4003253"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F7EBAD19-711D-474A-9800-7650AC7C2B21}"/>
                </a:ext>
              </a:extLst>
            </p:cNvPr>
            <p:cNvSpPr/>
            <p:nvPr/>
          </p:nvSpPr>
          <p:spPr>
            <a:xfrm>
              <a:off x="3239298" y="292608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28">
              <a:extLst>
                <a:ext uri="{FF2B5EF4-FFF2-40B4-BE49-F238E27FC236}">
                  <a16:creationId xmlns:a16="http://schemas.microsoft.com/office/drawing/2014/main" id="{09304FA7-1623-42F8-B04A-99045208A273}"/>
                </a:ext>
              </a:extLst>
            </p:cNvPr>
            <p:cNvSpPr/>
            <p:nvPr/>
          </p:nvSpPr>
          <p:spPr>
            <a:xfrm>
              <a:off x="5349240" y="267004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58">
              <a:extLst>
                <a:ext uri="{FF2B5EF4-FFF2-40B4-BE49-F238E27FC236}">
                  <a16:creationId xmlns:a16="http://schemas.microsoft.com/office/drawing/2014/main" id="{01806969-C797-4BDD-84F8-81F28D84F9CB}"/>
                </a:ext>
              </a:extLst>
            </p:cNvPr>
            <p:cNvSpPr txBox="1"/>
            <p:nvPr/>
          </p:nvSpPr>
          <p:spPr>
            <a:xfrm>
              <a:off x="3093293"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64" name="object 58">
              <a:extLst>
                <a:ext uri="{FF2B5EF4-FFF2-40B4-BE49-F238E27FC236}">
                  <a16:creationId xmlns:a16="http://schemas.microsoft.com/office/drawing/2014/main" id="{C744887F-6028-458A-8537-725A1187DD9D}"/>
                </a:ext>
              </a:extLst>
            </p:cNvPr>
            <p:cNvSpPr txBox="1"/>
            <p:nvPr/>
          </p:nvSpPr>
          <p:spPr>
            <a:xfrm>
              <a:off x="3660781"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68" name="object 58">
              <a:extLst>
                <a:ext uri="{FF2B5EF4-FFF2-40B4-BE49-F238E27FC236}">
                  <a16:creationId xmlns:a16="http://schemas.microsoft.com/office/drawing/2014/main" id="{9E60E6E6-D731-4AF6-A8C4-177F181029C3}"/>
                </a:ext>
              </a:extLst>
            </p:cNvPr>
            <p:cNvSpPr txBox="1"/>
            <p:nvPr/>
          </p:nvSpPr>
          <p:spPr>
            <a:xfrm>
              <a:off x="2415571"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4" name="object 58">
              <a:extLst>
                <a:ext uri="{FF2B5EF4-FFF2-40B4-BE49-F238E27FC236}">
                  <a16:creationId xmlns:a16="http://schemas.microsoft.com/office/drawing/2014/main" id="{0C11AD8F-5014-4F08-81C6-B79FACF73F94}"/>
                </a:ext>
              </a:extLst>
            </p:cNvPr>
            <p:cNvSpPr txBox="1"/>
            <p:nvPr/>
          </p:nvSpPr>
          <p:spPr>
            <a:xfrm>
              <a:off x="2356741" y="507492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6" name="object 58">
              <a:extLst>
                <a:ext uri="{FF2B5EF4-FFF2-40B4-BE49-F238E27FC236}">
                  <a16:creationId xmlns:a16="http://schemas.microsoft.com/office/drawing/2014/main" id="{0AEE5744-37D7-4DAF-B948-C640053A5DF9}"/>
                </a:ext>
              </a:extLst>
            </p:cNvPr>
            <p:cNvSpPr txBox="1"/>
            <p:nvPr/>
          </p:nvSpPr>
          <p:spPr>
            <a:xfrm>
              <a:off x="4453113"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7" name="object 58">
              <a:extLst>
                <a:ext uri="{FF2B5EF4-FFF2-40B4-BE49-F238E27FC236}">
                  <a16:creationId xmlns:a16="http://schemas.microsoft.com/office/drawing/2014/main" id="{95CE435B-A978-4836-871C-5E787E7D0932}"/>
                </a:ext>
              </a:extLst>
            </p:cNvPr>
            <p:cNvSpPr txBox="1"/>
            <p:nvPr/>
          </p:nvSpPr>
          <p:spPr>
            <a:xfrm>
              <a:off x="3730215"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9" name="object 58">
              <a:extLst>
                <a:ext uri="{FF2B5EF4-FFF2-40B4-BE49-F238E27FC236}">
                  <a16:creationId xmlns:a16="http://schemas.microsoft.com/office/drawing/2014/main" id="{1E3EFCA5-25C3-44B9-BD57-904414EB8935}"/>
                </a:ext>
              </a:extLst>
            </p:cNvPr>
            <p:cNvSpPr txBox="1"/>
            <p:nvPr/>
          </p:nvSpPr>
          <p:spPr>
            <a:xfrm>
              <a:off x="3138714" y="274320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80" name="object 28">
              <a:extLst>
                <a:ext uri="{FF2B5EF4-FFF2-40B4-BE49-F238E27FC236}">
                  <a16:creationId xmlns:a16="http://schemas.microsoft.com/office/drawing/2014/main" id="{12839F24-01B1-4431-9DB7-59836B40ACEA}"/>
                </a:ext>
              </a:extLst>
            </p:cNvPr>
            <p:cNvSpPr/>
            <p:nvPr/>
          </p:nvSpPr>
          <p:spPr>
            <a:xfrm>
              <a:off x="3237849" y="344728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object 40">
              <a:extLst>
                <a:ext uri="{FF2B5EF4-FFF2-40B4-BE49-F238E27FC236}">
                  <a16:creationId xmlns:a16="http://schemas.microsoft.com/office/drawing/2014/main" id="{0BAAB9A1-3141-47F7-A04B-2B28E5EB6E01}"/>
                </a:ext>
              </a:extLst>
            </p:cNvPr>
            <p:cNvSpPr txBox="1"/>
            <p:nvPr/>
          </p:nvSpPr>
          <p:spPr>
            <a:xfrm>
              <a:off x="6604666" y="2990088"/>
              <a:ext cx="1655064"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Social asset-building</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16" name="object 48">
              <a:extLst>
                <a:ext uri="{FF2B5EF4-FFF2-40B4-BE49-F238E27FC236}">
                  <a16:creationId xmlns:a16="http://schemas.microsoft.com/office/drawing/2014/main" id="{E1CB4174-1106-4352-8E2B-5CB015633FE9}"/>
                </a:ext>
              </a:extLst>
            </p:cNvPr>
            <p:cNvSpPr txBox="1"/>
            <p:nvPr/>
          </p:nvSpPr>
          <p:spPr>
            <a:xfrm>
              <a:off x="7640043" y="4544568"/>
              <a:ext cx="91440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33%</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17" name="object 49">
              <a:extLst>
                <a:ext uri="{FF2B5EF4-FFF2-40B4-BE49-F238E27FC236}">
                  <a16:creationId xmlns:a16="http://schemas.microsoft.com/office/drawing/2014/main" id="{07E25622-54EA-44BE-8A06-9FAC4112CB8C}"/>
                </a:ext>
              </a:extLst>
            </p:cNvPr>
            <p:cNvSpPr txBox="1"/>
            <p:nvPr/>
          </p:nvSpPr>
          <p:spPr>
            <a:xfrm>
              <a:off x="9166080" y="4544568"/>
              <a:ext cx="91440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40" normalizeH="0" baseline="0" noProof="0">
                  <a:ln>
                    <a:noFill/>
                  </a:ln>
                  <a:solidFill>
                    <a:prstClr val="black"/>
                  </a:solidFill>
                  <a:effectLst/>
                  <a:uLnTx/>
                  <a:uFillTx/>
                  <a:latin typeface="Arial" panose="020B0604020202020204"/>
                  <a:ea typeface="+mn-ea"/>
                  <a:cs typeface="Times New Roman"/>
                </a:rPr>
                <a:t>57%</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4" name="object 56">
              <a:extLst>
                <a:ext uri="{FF2B5EF4-FFF2-40B4-BE49-F238E27FC236}">
                  <a16:creationId xmlns:a16="http://schemas.microsoft.com/office/drawing/2014/main" id="{B3E73AD2-D4B9-4435-986C-9D44F1D135BB}"/>
                </a:ext>
              </a:extLst>
            </p:cNvPr>
            <p:cNvSpPr txBox="1"/>
            <p:nvPr/>
          </p:nvSpPr>
          <p:spPr>
            <a:xfrm>
              <a:off x="5742432" y="3767328"/>
              <a:ext cx="914400" cy="457200"/>
            </a:xfrm>
            <a:prstGeom prst="rect">
              <a:avLst/>
            </a:prstGeom>
            <a:solidFill>
              <a:srgbClr val="EF7A4E"/>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33%</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5" name="object 57">
              <a:extLst>
                <a:ext uri="{FF2B5EF4-FFF2-40B4-BE49-F238E27FC236}">
                  <a16:creationId xmlns:a16="http://schemas.microsoft.com/office/drawing/2014/main" id="{2B10F446-DB74-4B14-A2C4-27D5C948ADD9}"/>
                </a:ext>
              </a:extLst>
            </p:cNvPr>
            <p:cNvSpPr txBox="1"/>
            <p:nvPr/>
          </p:nvSpPr>
          <p:spPr>
            <a:xfrm>
              <a:off x="8082202" y="3767328"/>
              <a:ext cx="1554480" cy="457200"/>
            </a:xfrm>
            <a:prstGeom prst="rect">
              <a:avLst/>
            </a:prstGeom>
            <a:solidFill>
              <a:srgbClr val="D8D085"/>
            </a:solidFill>
            <a:ln w="3175">
              <a:noFill/>
            </a:ln>
            <a:effectLst>
              <a:outerShdw blurRad="50800" dist="38100" dir="2700000" algn="tl" rotWithShape="0">
                <a:prstClr val="black">
                  <a:alpha val="40000"/>
                </a:prstClr>
              </a:outerShdw>
            </a:effectLst>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Educational 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40" normalizeH="0" baseline="0" noProof="0">
                  <a:ln>
                    <a:noFill/>
                  </a:ln>
                  <a:solidFill>
                    <a:prstClr val="black"/>
                  </a:solidFill>
                  <a:effectLst/>
                  <a:uLnTx/>
                  <a:uFillTx/>
                  <a:latin typeface="Arial" panose="020B0604020202020204"/>
                  <a:ea typeface="+mn-ea"/>
                  <a:cs typeface="Times New Roman"/>
                </a:rPr>
                <a:t>protection</a:t>
              </a:r>
              <a:endParaRPr kumimoji="0" sz="1400" b="0" i="0" u="none" strike="noStrike" kern="1200" cap="none" spc="-40" normalizeH="0" baseline="0" noProof="0">
                <a:ln>
                  <a:noFill/>
                </a:ln>
                <a:solidFill>
                  <a:prstClr val="black"/>
                </a:solidFill>
                <a:effectLst/>
                <a:uLnTx/>
                <a:uFillTx/>
                <a:latin typeface="Arial" panose="020B0604020202020204"/>
                <a:ea typeface="+mn-ea"/>
                <a:cs typeface="Times New Roman"/>
              </a:endParaRPr>
            </a:p>
          </p:txBody>
        </p:sp>
        <p:sp>
          <p:nvSpPr>
            <p:cNvPr id="28" name="object 14">
              <a:extLst>
                <a:ext uri="{FF2B5EF4-FFF2-40B4-BE49-F238E27FC236}">
                  <a16:creationId xmlns:a16="http://schemas.microsoft.com/office/drawing/2014/main" id="{493E604C-31C5-41D2-92FA-D8952279E8D0}"/>
                </a:ext>
              </a:extLst>
            </p:cNvPr>
            <p:cNvSpPr/>
            <p:nvPr/>
          </p:nvSpPr>
          <p:spPr>
            <a:xfrm>
              <a:off x="6199088" y="3703320"/>
              <a:ext cx="2651760"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14">
              <a:extLst>
                <a:ext uri="{FF2B5EF4-FFF2-40B4-BE49-F238E27FC236}">
                  <a16:creationId xmlns:a16="http://schemas.microsoft.com/office/drawing/2014/main" id="{18934B33-D442-49A1-902B-0E61CD05C86B}"/>
                </a:ext>
              </a:extLst>
            </p:cNvPr>
            <p:cNvSpPr/>
            <p:nvPr/>
          </p:nvSpPr>
          <p:spPr>
            <a:xfrm>
              <a:off x="8095280" y="4480560"/>
              <a:ext cx="1517904" cy="0"/>
            </a:xfrm>
            <a:custGeom>
              <a:avLst/>
              <a:gdLst/>
              <a:ahLst/>
              <a:cxnLst/>
              <a:rect l="l" t="t" r="r" b="b"/>
              <a:pathLst>
                <a:path w="2844800">
                  <a:moveTo>
                    <a:pt x="0" y="0"/>
                  </a:moveTo>
                  <a:lnTo>
                    <a:pt x="2844571" y="0"/>
                  </a:lnTo>
                </a:path>
              </a:pathLst>
            </a:custGeom>
            <a:ln w="6350">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28">
              <a:extLst>
                <a:ext uri="{FF2B5EF4-FFF2-40B4-BE49-F238E27FC236}">
                  <a16:creationId xmlns:a16="http://schemas.microsoft.com/office/drawing/2014/main" id="{C2A828CF-1CF3-4D58-AD37-5EB62D7CC654}"/>
                </a:ext>
              </a:extLst>
            </p:cNvPr>
            <p:cNvSpPr/>
            <p:nvPr/>
          </p:nvSpPr>
          <p:spPr>
            <a:xfrm>
              <a:off x="9619694"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28">
              <a:extLst>
                <a:ext uri="{FF2B5EF4-FFF2-40B4-BE49-F238E27FC236}">
                  <a16:creationId xmlns:a16="http://schemas.microsoft.com/office/drawing/2014/main" id="{0B2485B6-4A02-4091-BA07-899D22E7883B}"/>
                </a:ext>
              </a:extLst>
            </p:cNvPr>
            <p:cNvSpPr/>
            <p:nvPr/>
          </p:nvSpPr>
          <p:spPr>
            <a:xfrm>
              <a:off x="8091690" y="448056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28">
              <a:extLst>
                <a:ext uri="{FF2B5EF4-FFF2-40B4-BE49-F238E27FC236}">
                  <a16:creationId xmlns:a16="http://schemas.microsoft.com/office/drawing/2014/main" id="{8864743E-4374-4B8E-B4C6-07D378F0EDD5}"/>
                </a:ext>
              </a:extLst>
            </p:cNvPr>
            <p:cNvSpPr/>
            <p:nvPr/>
          </p:nvSpPr>
          <p:spPr>
            <a:xfrm>
              <a:off x="8852846" y="422452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28">
              <a:extLst>
                <a:ext uri="{FF2B5EF4-FFF2-40B4-BE49-F238E27FC236}">
                  <a16:creationId xmlns:a16="http://schemas.microsoft.com/office/drawing/2014/main" id="{07E4DFC3-6080-452A-9719-C583623CB4DC}"/>
                </a:ext>
              </a:extLst>
            </p:cNvPr>
            <p:cNvSpPr/>
            <p:nvPr/>
          </p:nvSpPr>
          <p:spPr>
            <a:xfrm>
              <a:off x="6191773"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28">
              <a:extLst>
                <a:ext uri="{FF2B5EF4-FFF2-40B4-BE49-F238E27FC236}">
                  <a16:creationId xmlns:a16="http://schemas.microsoft.com/office/drawing/2014/main" id="{B0BA336B-7C01-449E-BC82-8C8E7636C9A1}"/>
                </a:ext>
              </a:extLst>
            </p:cNvPr>
            <p:cNvSpPr/>
            <p:nvPr/>
          </p:nvSpPr>
          <p:spPr>
            <a:xfrm>
              <a:off x="8849621" y="370332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28">
              <a:extLst>
                <a:ext uri="{FF2B5EF4-FFF2-40B4-BE49-F238E27FC236}">
                  <a16:creationId xmlns:a16="http://schemas.microsoft.com/office/drawing/2014/main" id="{494AADED-D94A-42A4-93D3-083CFAFC98D7}"/>
                </a:ext>
              </a:extLst>
            </p:cNvPr>
            <p:cNvSpPr/>
            <p:nvPr/>
          </p:nvSpPr>
          <p:spPr>
            <a:xfrm>
              <a:off x="7462958" y="2926080"/>
              <a:ext cx="0" cy="64008"/>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58">
              <a:extLst>
                <a:ext uri="{FF2B5EF4-FFF2-40B4-BE49-F238E27FC236}">
                  <a16:creationId xmlns:a16="http://schemas.microsoft.com/office/drawing/2014/main" id="{89798E33-CE94-4587-87FD-AB82BECD0BA3}"/>
                </a:ext>
              </a:extLst>
            </p:cNvPr>
            <p:cNvSpPr txBox="1"/>
            <p:nvPr/>
          </p:nvSpPr>
          <p:spPr>
            <a:xfrm>
              <a:off x="9323555"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67" name="object 58">
              <a:extLst>
                <a:ext uri="{FF2B5EF4-FFF2-40B4-BE49-F238E27FC236}">
                  <a16:creationId xmlns:a16="http://schemas.microsoft.com/office/drawing/2014/main" id="{DE501BFE-6EBF-4909-A597-8F1751256CE0}"/>
                </a:ext>
              </a:extLst>
            </p:cNvPr>
            <p:cNvSpPr txBox="1"/>
            <p:nvPr/>
          </p:nvSpPr>
          <p:spPr>
            <a:xfrm>
              <a:off x="8550805"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69" name="object 58">
              <a:extLst>
                <a:ext uri="{FF2B5EF4-FFF2-40B4-BE49-F238E27FC236}">
                  <a16:creationId xmlns:a16="http://schemas.microsoft.com/office/drawing/2014/main" id="{227277F9-D3A0-418D-8C31-A0F1B9BD06CA}"/>
                </a:ext>
              </a:extLst>
            </p:cNvPr>
            <p:cNvSpPr txBox="1"/>
            <p:nvPr/>
          </p:nvSpPr>
          <p:spPr>
            <a:xfrm>
              <a:off x="7130057" y="2743200"/>
              <a:ext cx="402336"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Yes</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2" name="object 58">
              <a:extLst>
                <a:ext uri="{FF2B5EF4-FFF2-40B4-BE49-F238E27FC236}">
                  <a16:creationId xmlns:a16="http://schemas.microsoft.com/office/drawing/2014/main" id="{F40EB0C1-D8EC-484D-8871-CD2E15050CC4}"/>
                </a:ext>
              </a:extLst>
            </p:cNvPr>
            <p:cNvSpPr txBox="1"/>
            <p:nvPr/>
          </p:nvSpPr>
          <p:spPr>
            <a:xfrm>
              <a:off x="7994494" y="429768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73" name="object 58">
              <a:extLst>
                <a:ext uri="{FF2B5EF4-FFF2-40B4-BE49-F238E27FC236}">
                  <a16:creationId xmlns:a16="http://schemas.microsoft.com/office/drawing/2014/main" id="{8FC10563-7C6C-4C4E-85B0-31FAC5E4226B}"/>
                </a:ext>
              </a:extLst>
            </p:cNvPr>
            <p:cNvSpPr txBox="1"/>
            <p:nvPr/>
          </p:nvSpPr>
          <p:spPr>
            <a:xfrm>
              <a:off x="6091793" y="3520440"/>
              <a:ext cx="365760" cy="182880"/>
            </a:xfrm>
            <a:prstGeom prst="rect">
              <a:avLst/>
            </a:prstGeom>
            <a:noFill/>
            <a:ln w="3175">
              <a:noFill/>
            </a:ln>
          </p:spPr>
          <p:txBody>
            <a:bodyPr vert="horz" wrap="square" lIns="0" tIns="0" rIns="0" bIns="0" rtlCol="0" anchor="ctr">
              <a:noAutofit/>
            </a:bodyPr>
            <a:lstStyle>
              <a:defPPr>
                <a:defRPr lang="LID4096"/>
              </a:defPPr>
              <a:lvl1pPr marR="0" lvl="0" algn="ctr" fontAlgn="auto">
                <a:spcAft>
                  <a:spcPts val="0"/>
                </a:spcAft>
                <a:buClrTx/>
                <a:buSzTx/>
                <a:buFontTx/>
                <a:buNone/>
                <a:tabLst/>
                <a:defRPr kumimoji="0" sz="1400" b="0" i="0" u="none" strike="noStrike" cap="none" spc="-40" normalizeH="0">
                  <a:ln>
                    <a:noFill/>
                  </a:ln>
                  <a:solidFill>
                    <a:schemeClr val="bg1"/>
                  </a:solidFill>
                  <a:effectLst/>
                  <a:uLnTx/>
                  <a:uFillTx/>
                  <a:latin typeface="Arial" panose="020B0604020202020204"/>
                  <a:cs typeface="Times New Roman"/>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rPr>
                <a:t>No</a:t>
              </a:r>
              <a:endParaRPr kumimoji="0" sz="1200" b="0" i="0" u="none" strike="noStrike" kern="1200" cap="none" spc="-40" normalizeH="0" baseline="0" noProof="0">
                <a:ln>
                  <a:noFill/>
                </a:ln>
                <a:solidFill>
                  <a:srgbClr val="FFFFFF">
                    <a:lumMod val="50000"/>
                  </a:srgbClr>
                </a:solidFill>
                <a:effectLst/>
                <a:uLnTx/>
                <a:uFillTx/>
                <a:latin typeface="Arial" panose="020B0604020202020204"/>
                <a:ea typeface="+mn-ea"/>
                <a:cs typeface="Times New Roman"/>
              </a:endParaRPr>
            </a:p>
          </p:txBody>
        </p:sp>
        <p:sp>
          <p:nvSpPr>
            <p:cNvPr id="81" name="object 28">
              <a:extLst>
                <a:ext uri="{FF2B5EF4-FFF2-40B4-BE49-F238E27FC236}">
                  <a16:creationId xmlns:a16="http://schemas.microsoft.com/office/drawing/2014/main" id="{0090390B-06F2-4CA7-8C37-533B43577ED5}"/>
                </a:ext>
              </a:extLst>
            </p:cNvPr>
            <p:cNvSpPr/>
            <p:nvPr/>
          </p:nvSpPr>
          <p:spPr>
            <a:xfrm>
              <a:off x="7459352" y="3447288"/>
              <a:ext cx="0" cy="256032"/>
            </a:xfrm>
            <a:custGeom>
              <a:avLst/>
              <a:gdLst/>
              <a:ahLst/>
              <a:cxnLst/>
              <a:rect l="l" t="t" r="r" b="b"/>
              <a:pathLst>
                <a:path h="829309">
                  <a:moveTo>
                    <a:pt x="0" y="0"/>
                  </a:moveTo>
                  <a:lnTo>
                    <a:pt x="0" y="828865"/>
                  </a:lnTo>
                </a:path>
              </a:pathLst>
            </a:custGeom>
            <a:ln w="6350" cmpd="sng">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76636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discriminatory and punitive laws, global, 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2" name="Group 41">
            <a:extLst>
              <a:ext uri="{FF2B5EF4-FFF2-40B4-BE49-F238E27FC236}">
                <a16:creationId xmlns:a16="http://schemas.microsoft.com/office/drawing/2014/main" id="{CE367113-884B-4831-A166-BD1D22D0153D}"/>
              </a:ext>
            </a:extLst>
          </p:cNvPr>
          <p:cNvGrpSpPr/>
          <p:nvPr/>
        </p:nvGrpSpPr>
        <p:grpSpPr>
          <a:xfrm>
            <a:off x="457199" y="2423160"/>
            <a:ext cx="10696670" cy="4131528"/>
            <a:chOff x="457199" y="2423160"/>
            <a:chExt cx="10696670" cy="413152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1069667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2017 and 2019 (see http://lawsandpolicies.unaids.org/); supplemented by additional sources (see references in Annex). </a:t>
              </a:r>
            </a:p>
          </p:txBody>
        </p:sp>
        <p:grpSp>
          <p:nvGrpSpPr>
            <p:cNvPr id="56" name="Group 55">
              <a:extLst>
                <a:ext uri="{FF2B5EF4-FFF2-40B4-BE49-F238E27FC236}">
                  <a16:creationId xmlns:a16="http://schemas.microsoft.com/office/drawing/2014/main" id="{520C2682-8775-490D-BA94-3E165E1E5407}"/>
                </a:ext>
              </a:extLst>
            </p:cNvPr>
            <p:cNvGrpSpPr/>
            <p:nvPr/>
          </p:nvGrpSpPr>
          <p:grpSpPr>
            <a:xfrm>
              <a:off x="914400" y="2423160"/>
              <a:ext cx="9875520" cy="3303909"/>
              <a:chOff x="914400" y="2514600"/>
              <a:chExt cx="9875520" cy="3303909"/>
            </a:xfrm>
          </p:grpSpPr>
          <p:grpSp>
            <p:nvGrpSpPr>
              <p:cNvPr id="26" name="object 31">
                <a:extLst>
                  <a:ext uri="{FF2B5EF4-FFF2-40B4-BE49-F238E27FC236}">
                    <a16:creationId xmlns:a16="http://schemas.microsoft.com/office/drawing/2014/main" id="{30D2D646-33F1-4F4D-9A65-3AA1F1D928E3}"/>
                  </a:ext>
                </a:extLst>
              </p:cNvPr>
              <p:cNvGrpSpPr/>
              <p:nvPr/>
            </p:nvGrpSpPr>
            <p:grpSpPr>
              <a:xfrm>
                <a:off x="1871220" y="5374009"/>
                <a:ext cx="701040" cy="444500"/>
                <a:chOff x="468003" y="9091244"/>
                <a:chExt cx="701040" cy="444500"/>
              </a:xfrm>
            </p:grpSpPr>
            <p:sp>
              <p:nvSpPr>
                <p:cNvPr id="27" name="object 32">
                  <a:extLst>
                    <a:ext uri="{FF2B5EF4-FFF2-40B4-BE49-F238E27FC236}">
                      <a16:creationId xmlns:a16="http://schemas.microsoft.com/office/drawing/2014/main" id="{DC440F9E-6EBB-49D0-AC5E-929FE00E051D}"/>
                    </a:ext>
                  </a:extLst>
                </p:cNvPr>
                <p:cNvSpPr/>
                <p:nvPr/>
              </p:nvSpPr>
              <p:spPr>
                <a:xfrm>
                  <a:off x="468003" y="9091244"/>
                  <a:ext cx="444500" cy="444500"/>
                </a:xfrm>
                <a:custGeom>
                  <a:avLst/>
                  <a:gdLst/>
                  <a:ahLst/>
                  <a:cxnLst/>
                  <a:rect l="l" t="t" r="r" b="b"/>
                  <a:pathLst>
                    <a:path w="444500" h="444500">
                      <a:moveTo>
                        <a:pt x="221995" y="0"/>
                      </a:moveTo>
                      <a:lnTo>
                        <a:pt x="177255" y="4510"/>
                      </a:lnTo>
                      <a:lnTo>
                        <a:pt x="135584" y="17445"/>
                      </a:lnTo>
                      <a:lnTo>
                        <a:pt x="97875" y="37913"/>
                      </a:lnTo>
                      <a:lnTo>
                        <a:pt x="65020" y="65022"/>
                      </a:lnTo>
                      <a:lnTo>
                        <a:pt x="37913" y="97878"/>
                      </a:lnTo>
                      <a:lnTo>
                        <a:pt x="17445" y="135590"/>
                      </a:lnTo>
                      <a:lnTo>
                        <a:pt x="4510" y="177264"/>
                      </a:lnTo>
                      <a:lnTo>
                        <a:pt x="0" y="222008"/>
                      </a:lnTo>
                      <a:lnTo>
                        <a:pt x="4510" y="266748"/>
                      </a:lnTo>
                      <a:lnTo>
                        <a:pt x="17445" y="308419"/>
                      </a:lnTo>
                      <a:lnTo>
                        <a:pt x="37913" y="346129"/>
                      </a:lnTo>
                      <a:lnTo>
                        <a:pt x="65020" y="378983"/>
                      </a:lnTo>
                      <a:lnTo>
                        <a:pt x="97875" y="406091"/>
                      </a:lnTo>
                      <a:lnTo>
                        <a:pt x="135584" y="426559"/>
                      </a:lnTo>
                      <a:lnTo>
                        <a:pt x="177255" y="439494"/>
                      </a:lnTo>
                      <a:lnTo>
                        <a:pt x="221995" y="444004"/>
                      </a:lnTo>
                      <a:lnTo>
                        <a:pt x="266736" y="439494"/>
                      </a:lnTo>
                      <a:lnTo>
                        <a:pt x="308407" y="426559"/>
                      </a:lnTo>
                      <a:lnTo>
                        <a:pt x="346116" y="406091"/>
                      </a:lnTo>
                      <a:lnTo>
                        <a:pt x="378971" y="378983"/>
                      </a:lnTo>
                      <a:lnTo>
                        <a:pt x="406078" y="346129"/>
                      </a:lnTo>
                      <a:lnTo>
                        <a:pt x="426546" y="308419"/>
                      </a:lnTo>
                      <a:lnTo>
                        <a:pt x="439481" y="266748"/>
                      </a:lnTo>
                      <a:lnTo>
                        <a:pt x="443991" y="222008"/>
                      </a:lnTo>
                      <a:lnTo>
                        <a:pt x="439481" y="177264"/>
                      </a:lnTo>
                      <a:lnTo>
                        <a:pt x="426546" y="135590"/>
                      </a:lnTo>
                      <a:lnTo>
                        <a:pt x="406078" y="97878"/>
                      </a:lnTo>
                      <a:lnTo>
                        <a:pt x="378971" y="65022"/>
                      </a:lnTo>
                      <a:lnTo>
                        <a:pt x="346116" y="37913"/>
                      </a:lnTo>
                      <a:lnTo>
                        <a:pt x="308407" y="17445"/>
                      </a:lnTo>
                      <a:lnTo>
                        <a:pt x="266736" y="4510"/>
                      </a:lnTo>
                      <a:lnTo>
                        <a:pt x="221995"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33">
                  <a:extLst>
                    <a:ext uri="{FF2B5EF4-FFF2-40B4-BE49-F238E27FC236}">
                      <a16:creationId xmlns:a16="http://schemas.microsoft.com/office/drawing/2014/main" id="{4FE3D0AE-827E-44C4-9330-ADAAE500543E}"/>
                    </a:ext>
                  </a:extLst>
                </p:cNvPr>
                <p:cNvSpPr/>
                <p:nvPr/>
              </p:nvSpPr>
              <p:spPr>
                <a:xfrm>
                  <a:off x="576004" y="9307239"/>
                  <a:ext cx="227990" cy="228003"/>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34">
                  <a:extLst>
                    <a:ext uri="{FF2B5EF4-FFF2-40B4-BE49-F238E27FC236}">
                      <a16:creationId xmlns:a16="http://schemas.microsoft.com/office/drawing/2014/main" id="{085A2508-D425-4A20-8AFF-BDC364485CEA}"/>
                    </a:ext>
                  </a:extLst>
                </p:cNvPr>
                <p:cNvSpPr/>
                <p:nvPr/>
              </p:nvSpPr>
              <p:spPr>
                <a:xfrm>
                  <a:off x="689999" y="9097595"/>
                  <a:ext cx="479425" cy="0"/>
                </a:xfrm>
                <a:custGeom>
                  <a:avLst/>
                  <a:gdLst/>
                  <a:ahLst/>
                  <a:cxnLst/>
                  <a:rect l="l" t="t" r="r" b="b"/>
                  <a:pathLst>
                    <a:path w="479425">
                      <a:moveTo>
                        <a:pt x="0" y="0"/>
                      </a:moveTo>
                      <a:lnTo>
                        <a:pt x="478802" y="0"/>
                      </a:lnTo>
                    </a:path>
                  </a:pathLst>
                </a:custGeom>
                <a:ln w="1270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35">
                  <a:extLst>
                    <a:ext uri="{FF2B5EF4-FFF2-40B4-BE49-F238E27FC236}">
                      <a16:creationId xmlns:a16="http://schemas.microsoft.com/office/drawing/2014/main" id="{18D6149E-06D9-437B-93D4-4A6C8AC74E0A}"/>
                    </a:ext>
                  </a:extLst>
                </p:cNvPr>
                <p:cNvSpPr/>
                <p:nvPr/>
              </p:nvSpPr>
              <p:spPr>
                <a:xfrm>
                  <a:off x="689999" y="9313594"/>
                  <a:ext cx="479425" cy="0"/>
                </a:xfrm>
                <a:custGeom>
                  <a:avLst/>
                  <a:gdLst/>
                  <a:ahLst/>
                  <a:cxnLst/>
                  <a:rect l="l" t="t" r="r" b="b"/>
                  <a:pathLst>
                    <a:path w="479425">
                      <a:moveTo>
                        <a:pt x="0" y="0"/>
                      </a:moveTo>
                      <a:lnTo>
                        <a:pt x="478802" y="0"/>
                      </a:lnTo>
                    </a:path>
                  </a:pathLst>
                </a:custGeom>
                <a:ln w="12700">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1" name="object 36">
                <a:extLst>
                  <a:ext uri="{FF2B5EF4-FFF2-40B4-BE49-F238E27FC236}">
                    <a16:creationId xmlns:a16="http://schemas.microsoft.com/office/drawing/2014/main" id="{6BD3B018-DADE-4200-9A33-7BB8E650BEDA}"/>
                  </a:ext>
                </a:extLst>
              </p:cNvPr>
              <p:cNvSpPr txBox="1"/>
              <p:nvPr/>
            </p:nvSpPr>
            <p:spPr>
              <a:xfrm>
                <a:off x="2651760" y="5276088"/>
                <a:ext cx="1363154" cy="1821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0" i="0" u="none" strike="noStrike" kern="1200" cap="none" spc="-1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Reporting countries</a:t>
                </a:r>
              </a:p>
            </p:txBody>
          </p:sp>
          <p:grpSp>
            <p:nvGrpSpPr>
              <p:cNvPr id="41" name="Group 40">
                <a:extLst>
                  <a:ext uri="{FF2B5EF4-FFF2-40B4-BE49-F238E27FC236}">
                    <a16:creationId xmlns:a16="http://schemas.microsoft.com/office/drawing/2014/main" id="{A4644575-27ED-44DA-B842-B344EDD61FE8}"/>
                  </a:ext>
                </a:extLst>
              </p:cNvPr>
              <p:cNvGrpSpPr/>
              <p:nvPr/>
            </p:nvGrpSpPr>
            <p:grpSpPr>
              <a:xfrm>
                <a:off x="914400" y="2514600"/>
                <a:ext cx="1828800" cy="2331720"/>
                <a:chOff x="914400" y="2514600"/>
                <a:chExt cx="1828800" cy="2331720"/>
              </a:xfrm>
            </p:grpSpPr>
            <p:sp>
              <p:nvSpPr>
                <p:cNvPr id="6" name="object 11">
                  <a:extLst>
                    <a:ext uri="{FF2B5EF4-FFF2-40B4-BE49-F238E27FC236}">
                      <a16:creationId xmlns:a16="http://schemas.microsoft.com/office/drawing/2014/main" id="{4F3FA28B-2012-455C-8BAB-D243ECCB3B99}"/>
                    </a:ext>
                  </a:extLst>
                </p:cNvPr>
                <p:cNvSpPr txBox="1"/>
                <p:nvPr/>
              </p:nvSpPr>
              <p:spPr>
                <a:xfrm>
                  <a:off x="914400" y="3931920"/>
                  <a:ext cx="1828800" cy="914400"/>
                </a:xfrm>
                <a:prstGeom prst="rect">
                  <a:avLst/>
                </a:prstGeom>
              </p:spPr>
              <p:txBody>
                <a:bodyPr vert="horz" wrap="square" lIns="0" tIns="0" rIns="0" bIns="0" rtlCol="0">
                  <a:noAutofit/>
                </a:bodyPr>
                <a:lstStyle/>
                <a:p>
                  <a:pPr marL="0" marR="5080" lvl="0" indent="0" algn="ctr" defTabSz="914400" rtl="0" eaLnBrk="1" fontAlgn="auto" latinLnBrk="0" hangingPunct="1">
                    <a:lnSpc>
                      <a:spcPts val="1500"/>
                    </a:lnSpc>
                    <a:spcBef>
                      <a:spcPts val="0"/>
                    </a:spcBef>
                    <a:spcAft>
                      <a:spcPts val="0"/>
                    </a:spcAft>
                    <a:buClrTx/>
                    <a:buSzTx/>
                    <a:buFontTx/>
                    <a:buNone/>
                    <a:tabLst/>
                    <a:defRPr/>
                  </a:pP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Criminalization and/or  prosecution of transgender people </a:t>
                  </a:r>
                  <a:endParaRPr kumimoji="0" lang="fr-CH" sz="1400" b="0" i="0" u="none" strike="noStrike" kern="1200" cap="none" spc="-10" normalizeH="0" baseline="0" noProof="0">
                    <a:ln>
                      <a:noFill/>
                    </a:ln>
                    <a:solidFill>
                      <a:prstClr val="black"/>
                    </a:solidFill>
                    <a:effectLst/>
                    <a:uLnTx/>
                    <a:uFillTx/>
                    <a:latin typeface="Arial" panose="020B0604020202020204"/>
                    <a:ea typeface="+mn-ea"/>
                    <a:cs typeface="Calibri"/>
                  </a:endParaRPr>
                </a:p>
                <a:p>
                  <a:pPr marL="0" marR="5080" lvl="0" indent="0" algn="ctr" defTabSz="914400" rtl="0" eaLnBrk="1" fontAlgn="auto" latinLnBrk="0" hangingPunct="1">
                    <a:lnSpc>
                      <a:spcPts val="1500"/>
                    </a:lnSpc>
                    <a:spcBef>
                      <a:spcPts val="0"/>
                    </a:spcBef>
                    <a:spcAft>
                      <a:spcPts val="0"/>
                    </a:spcAft>
                    <a:buClrTx/>
                    <a:buSzTx/>
                    <a:buFontTx/>
                    <a:buNone/>
                    <a:tabLst/>
                    <a:defRPr/>
                  </a:pPr>
                  <a:r>
                    <a:rPr kumimoji="0" sz="1100" b="0" i="0" u="none" strike="noStrike" kern="1200" cap="none" spc="-10" normalizeH="0" baseline="0" noProof="0">
                      <a:ln>
                        <a:noFill/>
                      </a:ln>
                      <a:solidFill>
                        <a:prstClr val="black">
                          <a:lumMod val="65000"/>
                          <a:lumOff val="35000"/>
                        </a:prstClr>
                      </a:solidFill>
                      <a:effectLst/>
                      <a:uLnTx/>
                      <a:uFillTx/>
                      <a:latin typeface="Arial" panose="020B0604020202020204"/>
                      <a:ea typeface="ＭＳ Ｐゴシック" pitchFamily="34" charset="-128"/>
                      <a:cs typeface="Arial"/>
                    </a:rPr>
                    <a:t>(n = 134)</a:t>
                  </a:r>
                </a:p>
              </p:txBody>
            </p:sp>
            <p:grpSp>
              <p:nvGrpSpPr>
                <p:cNvPr id="4" name="Group 3">
                  <a:extLst>
                    <a:ext uri="{FF2B5EF4-FFF2-40B4-BE49-F238E27FC236}">
                      <a16:creationId xmlns:a16="http://schemas.microsoft.com/office/drawing/2014/main" id="{CB07B7B4-14CD-4901-B77F-0B7AFB8C3620}"/>
                    </a:ext>
                  </a:extLst>
                </p:cNvPr>
                <p:cNvGrpSpPr/>
                <p:nvPr/>
              </p:nvGrpSpPr>
              <p:grpSpPr>
                <a:xfrm>
                  <a:off x="1271016" y="2514600"/>
                  <a:ext cx="1116330" cy="1116330"/>
                  <a:chOff x="2160570" y="2388522"/>
                  <a:chExt cx="1116330" cy="1116330"/>
                </a:xfrm>
              </p:grpSpPr>
              <p:grpSp>
                <p:nvGrpSpPr>
                  <p:cNvPr id="11" name="object 16">
                    <a:extLst>
                      <a:ext uri="{FF2B5EF4-FFF2-40B4-BE49-F238E27FC236}">
                        <a16:creationId xmlns:a16="http://schemas.microsoft.com/office/drawing/2014/main" id="{39622828-8323-4610-AC95-CB32D4E2CA45}"/>
                      </a:ext>
                    </a:extLst>
                  </p:cNvPr>
                  <p:cNvGrpSpPr/>
                  <p:nvPr/>
                </p:nvGrpSpPr>
                <p:grpSpPr>
                  <a:xfrm>
                    <a:off x="2160570" y="2388522"/>
                    <a:ext cx="1116330" cy="1116330"/>
                    <a:chOff x="540000" y="7023899"/>
                    <a:chExt cx="1116330" cy="1116330"/>
                  </a:xfrm>
                </p:grpSpPr>
                <p:sp>
                  <p:nvSpPr>
                    <p:cNvPr id="12" name="object 17">
                      <a:extLst>
                        <a:ext uri="{FF2B5EF4-FFF2-40B4-BE49-F238E27FC236}">
                          <a16:creationId xmlns:a16="http://schemas.microsoft.com/office/drawing/2014/main" id="{7FBCEC9A-D510-4538-A9A1-0CADD66179AB}"/>
                        </a:ext>
                      </a:extLst>
                    </p:cNvPr>
                    <p:cNvSpPr/>
                    <p:nvPr/>
                  </p:nvSpPr>
                  <p:spPr>
                    <a:xfrm>
                      <a:off x="540000" y="7023899"/>
                      <a:ext cx="1116330" cy="1116330"/>
                    </a:xfrm>
                    <a:custGeom>
                      <a:avLst/>
                      <a:gdLst/>
                      <a:ahLst/>
                      <a:cxnLst/>
                      <a:rect l="l" t="t" r="r" b="b"/>
                      <a:pathLst>
                        <a:path w="1116330" h="1116329">
                          <a:moveTo>
                            <a:pt x="557999" y="0"/>
                          </a:moveTo>
                          <a:lnTo>
                            <a:pt x="509853" y="2048"/>
                          </a:lnTo>
                          <a:lnTo>
                            <a:pt x="462843" y="8080"/>
                          </a:lnTo>
                          <a:lnTo>
                            <a:pt x="417139" y="17930"/>
                          </a:lnTo>
                          <a:lnTo>
                            <a:pt x="372906" y="31430"/>
                          </a:lnTo>
                          <a:lnTo>
                            <a:pt x="330314" y="48412"/>
                          </a:lnTo>
                          <a:lnTo>
                            <a:pt x="289529" y="68708"/>
                          </a:lnTo>
                          <a:lnTo>
                            <a:pt x="250719" y="92152"/>
                          </a:lnTo>
                          <a:lnTo>
                            <a:pt x="214051" y="118576"/>
                          </a:lnTo>
                          <a:lnTo>
                            <a:pt x="179693" y="147811"/>
                          </a:lnTo>
                          <a:lnTo>
                            <a:pt x="147812" y="179691"/>
                          </a:lnTo>
                          <a:lnTo>
                            <a:pt x="118576" y="214049"/>
                          </a:lnTo>
                          <a:lnTo>
                            <a:pt x="92153" y="250716"/>
                          </a:lnTo>
                          <a:lnTo>
                            <a:pt x="68709" y="289525"/>
                          </a:lnTo>
                          <a:lnTo>
                            <a:pt x="48412" y="330309"/>
                          </a:lnTo>
                          <a:lnTo>
                            <a:pt x="31430" y="372900"/>
                          </a:lnTo>
                          <a:lnTo>
                            <a:pt x="17931" y="417131"/>
                          </a:lnTo>
                          <a:lnTo>
                            <a:pt x="8081" y="462834"/>
                          </a:lnTo>
                          <a:lnTo>
                            <a:pt x="2048" y="509842"/>
                          </a:lnTo>
                          <a:lnTo>
                            <a:pt x="0" y="557987"/>
                          </a:lnTo>
                          <a:lnTo>
                            <a:pt x="2048" y="606134"/>
                          </a:lnTo>
                          <a:lnTo>
                            <a:pt x="8081" y="653143"/>
                          </a:lnTo>
                          <a:lnTo>
                            <a:pt x="17931" y="698848"/>
                          </a:lnTo>
                          <a:lnTo>
                            <a:pt x="31430" y="743081"/>
                          </a:lnTo>
                          <a:lnTo>
                            <a:pt x="48412" y="785674"/>
                          </a:lnTo>
                          <a:lnTo>
                            <a:pt x="68709" y="826460"/>
                          </a:lnTo>
                          <a:lnTo>
                            <a:pt x="92153" y="865271"/>
                          </a:lnTo>
                          <a:lnTo>
                            <a:pt x="118576" y="901940"/>
                          </a:lnTo>
                          <a:lnTo>
                            <a:pt x="147812" y="936299"/>
                          </a:lnTo>
                          <a:lnTo>
                            <a:pt x="179693" y="968181"/>
                          </a:lnTo>
                          <a:lnTo>
                            <a:pt x="214051" y="997417"/>
                          </a:lnTo>
                          <a:lnTo>
                            <a:pt x="250719" y="1023842"/>
                          </a:lnTo>
                          <a:lnTo>
                            <a:pt x="289529" y="1047287"/>
                          </a:lnTo>
                          <a:lnTo>
                            <a:pt x="330314" y="1067584"/>
                          </a:lnTo>
                          <a:lnTo>
                            <a:pt x="372906" y="1084567"/>
                          </a:lnTo>
                          <a:lnTo>
                            <a:pt x="417139" y="1098067"/>
                          </a:lnTo>
                          <a:lnTo>
                            <a:pt x="462843" y="1107918"/>
                          </a:lnTo>
                          <a:lnTo>
                            <a:pt x="509853" y="1113951"/>
                          </a:lnTo>
                          <a:lnTo>
                            <a:pt x="557999" y="1115999"/>
                          </a:lnTo>
                          <a:lnTo>
                            <a:pt x="606146" y="1113951"/>
                          </a:lnTo>
                          <a:lnTo>
                            <a:pt x="653156" y="1107918"/>
                          </a:lnTo>
                          <a:lnTo>
                            <a:pt x="698860" y="1098067"/>
                          </a:lnTo>
                          <a:lnTo>
                            <a:pt x="743092" y="1084567"/>
                          </a:lnTo>
                          <a:lnTo>
                            <a:pt x="785685" y="1067584"/>
                          </a:lnTo>
                          <a:lnTo>
                            <a:pt x="826470" y="1047287"/>
                          </a:lnTo>
                          <a:lnTo>
                            <a:pt x="865280" y="1023842"/>
                          </a:lnTo>
                          <a:lnTo>
                            <a:pt x="901948" y="997417"/>
                          </a:lnTo>
                          <a:lnTo>
                            <a:pt x="936306" y="968181"/>
                          </a:lnTo>
                          <a:lnTo>
                            <a:pt x="968186" y="936299"/>
                          </a:lnTo>
                          <a:lnTo>
                            <a:pt x="997422" y="901940"/>
                          </a:lnTo>
                          <a:lnTo>
                            <a:pt x="1023846" y="865271"/>
                          </a:lnTo>
                          <a:lnTo>
                            <a:pt x="1047290" y="826460"/>
                          </a:lnTo>
                          <a:lnTo>
                            <a:pt x="1067587" y="785674"/>
                          </a:lnTo>
                          <a:lnTo>
                            <a:pt x="1084569" y="743081"/>
                          </a:lnTo>
                          <a:lnTo>
                            <a:pt x="1098068" y="698848"/>
                          </a:lnTo>
                          <a:lnTo>
                            <a:pt x="1107918" y="653143"/>
                          </a:lnTo>
                          <a:lnTo>
                            <a:pt x="1113951" y="606134"/>
                          </a:lnTo>
                          <a:lnTo>
                            <a:pt x="1115999" y="557987"/>
                          </a:lnTo>
                          <a:lnTo>
                            <a:pt x="1113951" y="509842"/>
                          </a:lnTo>
                          <a:lnTo>
                            <a:pt x="1107918" y="462834"/>
                          </a:lnTo>
                          <a:lnTo>
                            <a:pt x="1098068" y="417131"/>
                          </a:lnTo>
                          <a:lnTo>
                            <a:pt x="1084569" y="372900"/>
                          </a:lnTo>
                          <a:lnTo>
                            <a:pt x="1067587" y="330309"/>
                          </a:lnTo>
                          <a:lnTo>
                            <a:pt x="1047290" y="289525"/>
                          </a:lnTo>
                          <a:lnTo>
                            <a:pt x="1023846" y="250716"/>
                          </a:lnTo>
                          <a:lnTo>
                            <a:pt x="997422" y="214049"/>
                          </a:lnTo>
                          <a:lnTo>
                            <a:pt x="968186" y="179691"/>
                          </a:lnTo>
                          <a:lnTo>
                            <a:pt x="936306" y="147811"/>
                          </a:lnTo>
                          <a:lnTo>
                            <a:pt x="901948" y="118576"/>
                          </a:lnTo>
                          <a:lnTo>
                            <a:pt x="865280" y="92152"/>
                          </a:lnTo>
                          <a:lnTo>
                            <a:pt x="826470" y="68708"/>
                          </a:lnTo>
                          <a:lnTo>
                            <a:pt x="785685" y="48412"/>
                          </a:lnTo>
                          <a:lnTo>
                            <a:pt x="743092" y="31430"/>
                          </a:lnTo>
                          <a:lnTo>
                            <a:pt x="698860" y="17930"/>
                          </a:lnTo>
                          <a:lnTo>
                            <a:pt x="653156" y="8080"/>
                          </a:lnTo>
                          <a:lnTo>
                            <a:pt x="606146" y="2048"/>
                          </a:lnTo>
                          <a:lnTo>
                            <a:pt x="55799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object 18">
                      <a:extLst>
                        <a:ext uri="{FF2B5EF4-FFF2-40B4-BE49-F238E27FC236}">
                          <a16:creationId xmlns:a16="http://schemas.microsoft.com/office/drawing/2014/main" id="{8D56E0DD-33E6-4555-AB4B-DDCA1538E439}"/>
                        </a:ext>
                      </a:extLst>
                    </p:cNvPr>
                    <p:cNvSpPr/>
                    <p:nvPr/>
                  </p:nvSpPr>
                  <p:spPr>
                    <a:xfrm>
                      <a:off x="888843" y="7721586"/>
                      <a:ext cx="418465" cy="418465"/>
                    </a:xfrm>
                    <a:custGeom>
                      <a:avLst/>
                      <a:gdLst/>
                      <a:ahLst/>
                      <a:cxnLst/>
                      <a:rect l="l" t="t" r="r" b="b"/>
                      <a:pathLst>
                        <a:path w="418465" h="418465">
                          <a:moveTo>
                            <a:pt x="209156" y="0"/>
                          </a:moveTo>
                          <a:lnTo>
                            <a:pt x="161200" y="5524"/>
                          </a:lnTo>
                          <a:lnTo>
                            <a:pt x="117177" y="21260"/>
                          </a:lnTo>
                          <a:lnTo>
                            <a:pt x="78342" y="45951"/>
                          </a:lnTo>
                          <a:lnTo>
                            <a:pt x="45951" y="78342"/>
                          </a:lnTo>
                          <a:lnTo>
                            <a:pt x="21260" y="117177"/>
                          </a:lnTo>
                          <a:lnTo>
                            <a:pt x="5524" y="161200"/>
                          </a:lnTo>
                          <a:lnTo>
                            <a:pt x="0" y="209156"/>
                          </a:lnTo>
                          <a:lnTo>
                            <a:pt x="5524" y="257111"/>
                          </a:lnTo>
                          <a:lnTo>
                            <a:pt x="21260" y="301134"/>
                          </a:lnTo>
                          <a:lnTo>
                            <a:pt x="45951" y="339969"/>
                          </a:lnTo>
                          <a:lnTo>
                            <a:pt x="78342" y="372361"/>
                          </a:lnTo>
                          <a:lnTo>
                            <a:pt x="117177" y="397052"/>
                          </a:lnTo>
                          <a:lnTo>
                            <a:pt x="161200" y="412788"/>
                          </a:lnTo>
                          <a:lnTo>
                            <a:pt x="209156" y="418312"/>
                          </a:lnTo>
                          <a:lnTo>
                            <a:pt x="257111" y="412788"/>
                          </a:lnTo>
                          <a:lnTo>
                            <a:pt x="301134" y="397052"/>
                          </a:lnTo>
                          <a:lnTo>
                            <a:pt x="339969" y="372361"/>
                          </a:lnTo>
                          <a:lnTo>
                            <a:pt x="372361" y="339969"/>
                          </a:lnTo>
                          <a:lnTo>
                            <a:pt x="397052" y="301134"/>
                          </a:lnTo>
                          <a:lnTo>
                            <a:pt x="412788" y="257111"/>
                          </a:lnTo>
                          <a:lnTo>
                            <a:pt x="418312" y="209156"/>
                          </a:lnTo>
                          <a:lnTo>
                            <a:pt x="412788" y="161200"/>
                          </a:lnTo>
                          <a:lnTo>
                            <a:pt x="397052" y="117177"/>
                          </a:lnTo>
                          <a:lnTo>
                            <a:pt x="372361" y="78342"/>
                          </a:lnTo>
                          <a:lnTo>
                            <a:pt x="339969" y="45951"/>
                          </a:lnTo>
                          <a:lnTo>
                            <a:pt x="301134" y="21260"/>
                          </a:lnTo>
                          <a:lnTo>
                            <a:pt x="257111" y="5524"/>
                          </a:lnTo>
                          <a:lnTo>
                            <a:pt x="20915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2" name="object 37">
                    <a:extLst>
                      <a:ext uri="{FF2B5EF4-FFF2-40B4-BE49-F238E27FC236}">
                        <a16:creationId xmlns:a16="http://schemas.microsoft.com/office/drawing/2014/main" id="{0D455468-12C2-49D4-885A-4AA967A9D244}"/>
                      </a:ext>
                    </a:extLst>
                  </p:cNvPr>
                  <p:cNvSpPr txBox="1"/>
                  <p:nvPr/>
                </p:nvSpPr>
                <p:spPr>
                  <a:xfrm>
                    <a:off x="2578251" y="3144768"/>
                    <a:ext cx="293590"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65" normalizeH="0" baseline="0" noProof="0">
                        <a:ln>
                          <a:noFill/>
                        </a:ln>
                        <a:solidFill>
                          <a:srgbClr val="FFFFFF"/>
                        </a:solidFill>
                        <a:effectLst/>
                        <a:uLnTx/>
                        <a:uFillTx/>
                        <a:latin typeface="Arial" panose="020B0604020202020204"/>
                        <a:ea typeface="+mn-ea"/>
                        <a:cs typeface="Lucida Sans"/>
                      </a:rPr>
                      <a:t>32</a:t>
                    </a:r>
                    <a:endParaRPr kumimoji="0" sz="16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grpSp>
          <p:grpSp>
            <p:nvGrpSpPr>
              <p:cNvPr id="50" name="Group 49">
                <a:extLst>
                  <a:ext uri="{FF2B5EF4-FFF2-40B4-BE49-F238E27FC236}">
                    <a16:creationId xmlns:a16="http://schemas.microsoft.com/office/drawing/2014/main" id="{3523B255-BE79-467F-B6F6-04ACE43E625D}"/>
                  </a:ext>
                </a:extLst>
              </p:cNvPr>
              <p:cNvGrpSpPr/>
              <p:nvPr/>
            </p:nvGrpSpPr>
            <p:grpSpPr>
              <a:xfrm>
                <a:off x="2926080" y="2514600"/>
                <a:ext cx="1828800" cy="2331720"/>
                <a:chOff x="3017520" y="2514600"/>
                <a:chExt cx="1828800" cy="2331720"/>
              </a:xfrm>
            </p:grpSpPr>
            <p:sp>
              <p:nvSpPr>
                <p:cNvPr id="7" name="object 12">
                  <a:extLst>
                    <a:ext uri="{FF2B5EF4-FFF2-40B4-BE49-F238E27FC236}">
                      <a16:creationId xmlns:a16="http://schemas.microsoft.com/office/drawing/2014/main" id="{0BE15AE3-BA7C-4FD6-9C5D-2530FC2339E8}"/>
                    </a:ext>
                  </a:extLst>
                </p:cNvPr>
                <p:cNvSpPr txBox="1"/>
                <p:nvPr/>
              </p:nvSpPr>
              <p:spPr>
                <a:xfrm>
                  <a:off x="3017520" y="3931920"/>
                  <a:ext cx="1828800" cy="914400"/>
                </a:xfrm>
                <a:prstGeom prst="rect">
                  <a:avLst/>
                </a:prstGeom>
              </p:spPr>
              <p:txBody>
                <a:bodyPr vert="horz" wrap="square" lIns="0" tIns="0" rIns="0" bIns="0" rtlCol="0">
                  <a:noAutofit/>
                </a:bodyPr>
                <a:lstStyle>
                  <a:defPPr>
                    <a:defRPr lang="LID4096"/>
                  </a:defPPr>
                  <a:lvl1pPr marR="5080" algn="ctr">
                    <a:lnSpc>
                      <a:spcPts val="1400"/>
                    </a:lnSpc>
                    <a:defRPr sz="1400" spc="20">
                      <a:solidFill>
                        <a:srgbClr val="575756"/>
                      </a:solidFill>
                      <a:cs typeface="Calibri"/>
                    </a:defRPr>
                  </a:lvl1pPr>
                </a:lstStyle>
                <a:p>
                  <a:pPr marL="0" marR="5080" lvl="0" indent="0" algn="ctr" defTabSz="914400" rtl="0" eaLnBrk="1" fontAlgn="auto" latinLnBrk="0" hangingPunct="1">
                    <a:lnSpc>
                      <a:spcPts val="1500"/>
                    </a:lnSpc>
                    <a:spcBef>
                      <a:spcPts val="0"/>
                    </a:spcBef>
                    <a:spcAft>
                      <a:spcPts val="0"/>
                    </a:spcAft>
                    <a:buClrTx/>
                    <a:buSzTx/>
                    <a:buFontTx/>
                    <a:buNone/>
                    <a:tabLst/>
                    <a:defRPr/>
                  </a:pP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Criminalization of any  aspect of sex work</a:t>
                  </a:r>
                </a:p>
                <a:p>
                  <a:pPr marL="0" marR="5080" lvl="0" indent="0" algn="ctr" defTabSz="914400" rtl="0" eaLnBrk="1" fontAlgn="auto" latinLnBrk="0" hangingPunct="1">
                    <a:lnSpc>
                      <a:spcPts val="1500"/>
                    </a:lnSpc>
                    <a:spcBef>
                      <a:spcPts val="0"/>
                    </a:spcBef>
                    <a:spcAft>
                      <a:spcPts val="0"/>
                    </a:spcAft>
                    <a:buClrTx/>
                    <a:buSzTx/>
                    <a:buFontTx/>
                    <a:buNone/>
                    <a:tabLst/>
                    <a:defRPr/>
                  </a:pPr>
                  <a:r>
                    <a:rPr kumimoji="0" sz="1100" b="0" i="0" u="none" strike="noStrike" kern="1200" cap="none" spc="-10" normalizeH="0" baseline="0" noProof="0">
                      <a:ln>
                        <a:noFill/>
                      </a:ln>
                      <a:solidFill>
                        <a:prstClr val="black">
                          <a:lumMod val="65000"/>
                          <a:lumOff val="35000"/>
                        </a:prstClr>
                      </a:solidFill>
                      <a:effectLst/>
                      <a:uLnTx/>
                      <a:uFillTx/>
                      <a:latin typeface="Arial" panose="020B0604020202020204"/>
                      <a:ea typeface="+mn-ea"/>
                      <a:cs typeface="Calibri"/>
                    </a:rPr>
                    <a:t>(n = 149)</a:t>
                  </a:r>
                </a:p>
              </p:txBody>
            </p:sp>
            <p:grpSp>
              <p:nvGrpSpPr>
                <p:cNvPr id="37" name="Group 36">
                  <a:extLst>
                    <a:ext uri="{FF2B5EF4-FFF2-40B4-BE49-F238E27FC236}">
                      <a16:creationId xmlns:a16="http://schemas.microsoft.com/office/drawing/2014/main" id="{7A6C918C-EAAC-4105-B092-981B9C70B7D3}"/>
                    </a:ext>
                  </a:extLst>
                </p:cNvPr>
                <p:cNvGrpSpPr/>
                <p:nvPr/>
              </p:nvGrpSpPr>
              <p:grpSpPr>
                <a:xfrm>
                  <a:off x="3374136" y="2514600"/>
                  <a:ext cx="1116330" cy="1116330"/>
                  <a:chOff x="3463770" y="2388522"/>
                  <a:chExt cx="1116330" cy="1116330"/>
                </a:xfrm>
              </p:grpSpPr>
              <p:grpSp>
                <p:nvGrpSpPr>
                  <p:cNvPr id="14" name="object 19">
                    <a:extLst>
                      <a:ext uri="{FF2B5EF4-FFF2-40B4-BE49-F238E27FC236}">
                        <a16:creationId xmlns:a16="http://schemas.microsoft.com/office/drawing/2014/main" id="{66F95ECD-BCF2-4BF2-9B50-A30AB3B87A9C}"/>
                      </a:ext>
                    </a:extLst>
                  </p:cNvPr>
                  <p:cNvGrpSpPr/>
                  <p:nvPr/>
                </p:nvGrpSpPr>
                <p:grpSpPr>
                  <a:xfrm>
                    <a:off x="3463770" y="2388522"/>
                    <a:ext cx="1116330" cy="1116330"/>
                    <a:chOff x="1843200" y="7023899"/>
                    <a:chExt cx="1116330" cy="1116330"/>
                  </a:xfrm>
                </p:grpSpPr>
                <p:sp>
                  <p:nvSpPr>
                    <p:cNvPr id="15" name="object 20">
                      <a:extLst>
                        <a:ext uri="{FF2B5EF4-FFF2-40B4-BE49-F238E27FC236}">
                          <a16:creationId xmlns:a16="http://schemas.microsoft.com/office/drawing/2014/main" id="{DCA8EB6C-5FCB-4D96-9F0C-5F9F247582E8}"/>
                        </a:ext>
                      </a:extLst>
                    </p:cNvPr>
                    <p:cNvSpPr/>
                    <p:nvPr/>
                  </p:nvSpPr>
                  <p:spPr>
                    <a:xfrm>
                      <a:off x="1843200" y="7023899"/>
                      <a:ext cx="1116330" cy="1116330"/>
                    </a:xfrm>
                    <a:custGeom>
                      <a:avLst/>
                      <a:gdLst/>
                      <a:ahLst/>
                      <a:cxnLst/>
                      <a:rect l="l" t="t" r="r" b="b"/>
                      <a:pathLst>
                        <a:path w="1116330" h="1116329">
                          <a:moveTo>
                            <a:pt x="557999" y="0"/>
                          </a:moveTo>
                          <a:lnTo>
                            <a:pt x="509853" y="2048"/>
                          </a:lnTo>
                          <a:lnTo>
                            <a:pt x="462843" y="8080"/>
                          </a:lnTo>
                          <a:lnTo>
                            <a:pt x="417139" y="17930"/>
                          </a:lnTo>
                          <a:lnTo>
                            <a:pt x="372906" y="31430"/>
                          </a:lnTo>
                          <a:lnTo>
                            <a:pt x="330314" y="48412"/>
                          </a:lnTo>
                          <a:lnTo>
                            <a:pt x="289529" y="68708"/>
                          </a:lnTo>
                          <a:lnTo>
                            <a:pt x="250719" y="92152"/>
                          </a:lnTo>
                          <a:lnTo>
                            <a:pt x="214051" y="118576"/>
                          </a:lnTo>
                          <a:lnTo>
                            <a:pt x="179693" y="147811"/>
                          </a:lnTo>
                          <a:lnTo>
                            <a:pt x="147812" y="179691"/>
                          </a:lnTo>
                          <a:lnTo>
                            <a:pt x="118576" y="214049"/>
                          </a:lnTo>
                          <a:lnTo>
                            <a:pt x="92153" y="250716"/>
                          </a:lnTo>
                          <a:lnTo>
                            <a:pt x="68709" y="289525"/>
                          </a:lnTo>
                          <a:lnTo>
                            <a:pt x="48412" y="330309"/>
                          </a:lnTo>
                          <a:lnTo>
                            <a:pt x="31430" y="372900"/>
                          </a:lnTo>
                          <a:lnTo>
                            <a:pt x="17931" y="417131"/>
                          </a:lnTo>
                          <a:lnTo>
                            <a:pt x="8081" y="462834"/>
                          </a:lnTo>
                          <a:lnTo>
                            <a:pt x="2048" y="509842"/>
                          </a:lnTo>
                          <a:lnTo>
                            <a:pt x="0" y="557987"/>
                          </a:lnTo>
                          <a:lnTo>
                            <a:pt x="2048" y="606134"/>
                          </a:lnTo>
                          <a:lnTo>
                            <a:pt x="8081" y="653143"/>
                          </a:lnTo>
                          <a:lnTo>
                            <a:pt x="17931" y="698848"/>
                          </a:lnTo>
                          <a:lnTo>
                            <a:pt x="31430" y="743081"/>
                          </a:lnTo>
                          <a:lnTo>
                            <a:pt x="48412" y="785674"/>
                          </a:lnTo>
                          <a:lnTo>
                            <a:pt x="68709" y="826460"/>
                          </a:lnTo>
                          <a:lnTo>
                            <a:pt x="92153" y="865271"/>
                          </a:lnTo>
                          <a:lnTo>
                            <a:pt x="118576" y="901940"/>
                          </a:lnTo>
                          <a:lnTo>
                            <a:pt x="147812" y="936299"/>
                          </a:lnTo>
                          <a:lnTo>
                            <a:pt x="179693" y="968181"/>
                          </a:lnTo>
                          <a:lnTo>
                            <a:pt x="214051" y="997417"/>
                          </a:lnTo>
                          <a:lnTo>
                            <a:pt x="250719" y="1023842"/>
                          </a:lnTo>
                          <a:lnTo>
                            <a:pt x="289529" y="1047287"/>
                          </a:lnTo>
                          <a:lnTo>
                            <a:pt x="330314" y="1067584"/>
                          </a:lnTo>
                          <a:lnTo>
                            <a:pt x="372906" y="1084567"/>
                          </a:lnTo>
                          <a:lnTo>
                            <a:pt x="417139" y="1098067"/>
                          </a:lnTo>
                          <a:lnTo>
                            <a:pt x="462843" y="1107918"/>
                          </a:lnTo>
                          <a:lnTo>
                            <a:pt x="509853" y="1113951"/>
                          </a:lnTo>
                          <a:lnTo>
                            <a:pt x="557999" y="1115999"/>
                          </a:lnTo>
                          <a:lnTo>
                            <a:pt x="606146" y="1113951"/>
                          </a:lnTo>
                          <a:lnTo>
                            <a:pt x="653156" y="1107918"/>
                          </a:lnTo>
                          <a:lnTo>
                            <a:pt x="698860" y="1098067"/>
                          </a:lnTo>
                          <a:lnTo>
                            <a:pt x="743092" y="1084567"/>
                          </a:lnTo>
                          <a:lnTo>
                            <a:pt x="785685" y="1067584"/>
                          </a:lnTo>
                          <a:lnTo>
                            <a:pt x="826470" y="1047287"/>
                          </a:lnTo>
                          <a:lnTo>
                            <a:pt x="865280" y="1023842"/>
                          </a:lnTo>
                          <a:lnTo>
                            <a:pt x="901948" y="997417"/>
                          </a:lnTo>
                          <a:lnTo>
                            <a:pt x="936306" y="968181"/>
                          </a:lnTo>
                          <a:lnTo>
                            <a:pt x="968186" y="936299"/>
                          </a:lnTo>
                          <a:lnTo>
                            <a:pt x="997422" y="901940"/>
                          </a:lnTo>
                          <a:lnTo>
                            <a:pt x="1023846" y="865271"/>
                          </a:lnTo>
                          <a:lnTo>
                            <a:pt x="1047290" y="826460"/>
                          </a:lnTo>
                          <a:lnTo>
                            <a:pt x="1067587" y="785674"/>
                          </a:lnTo>
                          <a:lnTo>
                            <a:pt x="1084569" y="743081"/>
                          </a:lnTo>
                          <a:lnTo>
                            <a:pt x="1098068" y="698848"/>
                          </a:lnTo>
                          <a:lnTo>
                            <a:pt x="1107918" y="653143"/>
                          </a:lnTo>
                          <a:lnTo>
                            <a:pt x="1113951" y="606134"/>
                          </a:lnTo>
                          <a:lnTo>
                            <a:pt x="1115999" y="557987"/>
                          </a:lnTo>
                          <a:lnTo>
                            <a:pt x="1113951" y="509842"/>
                          </a:lnTo>
                          <a:lnTo>
                            <a:pt x="1107918" y="462834"/>
                          </a:lnTo>
                          <a:lnTo>
                            <a:pt x="1098068" y="417131"/>
                          </a:lnTo>
                          <a:lnTo>
                            <a:pt x="1084569" y="372900"/>
                          </a:lnTo>
                          <a:lnTo>
                            <a:pt x="1067587" y="330309"/>
                          </a:lnTo>
                          <a:lnTo>
                            <a:pt x="1047290" y="289525"/>
                          </a:lnTo>
                          <a:lnTo>
                            <a:pt x="1023846" y="250716"/>
                          </a:lnTo>
                          <a:lnTo>
                            <a:pt x="997422" y="214049"/>
                          </a:lnTo>
                          <a:lnTo>
                            <a:pt x="968186" y="179691"/>
                          </a:lnTo>
                          <a:lnTo>
                            <a:pt x="936306" y="147811"/>
                          </a:lnTo>
                          <a:lnTo>
                            <a:pt x="901948" y="118576"/>
                          </a:lnTo>
                          <a:lnTo>
                            <a:pt x="865280" y="92152"/>
                          </a:lnTo>
                          <a:lnTo>
                            <a:pt x="826470" y="68708"/>
                          </a:lnTo>
                          <a:lnTo>
                            <a:pt x="785685" y="48412"/>
                          </a:lnTo>
                          <a:lnTo>
                            <a:pt x="743092" y="31430"/>
                          </a:lnTo>
                          <a:lnTo>
                            <a:pt x="698860" y="17930"/>
                          </a:lnTo>
                          <a:lnTo>
                            <a:pt x="653156" y="8080"/>
                          </a:lnTo>
                          <a:lnTo>
                            <a:pt x="606146" y="2048"/>
                          </a:lnTo>
                          <a:lnTo>
                            <a:pt x="55799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21">
                      <a:extLst>
                        <a:ext uri="{FF2B5EF4-FFF2-40B4-BE49-F238E27FC236}">
                          <a16:creationId xmlns:a16="http://schemas.microsoft.com/office/drawing/2014/main" id="{797972B7-89D5-41EB-BB57-B449145E4AD1}"/>
                        </a:ext>
                      </a:extLst>
                    </p:cNvPr>
                    <p:cNvSpPr/>
                    <p:nvPr/>
                  </p:nvSpPr>
                  <p:spPr>
                    <a:xfrm>
                      <a:off x="1891649" y="7120806"/>
                      <a:ext cx="1019175" cy="1019175"/>
                    </a:xfrm>
                    <a:custGeom>
                      <a:avLst/>
                      <a:gdLst/>
                      <a:ahLst/>
                      <a:cxnLst/>
                      <a:rect l="l" t="t" r="r" b="b"/>
                      <a:pathLst>
                        <a:path w="1019175" h="1019175">
                          <a:moveTo>
                            <a:pt x="509549" y="0"/>
                          </a:moveTo>
                          <a:lnTo>
                            <a:pt x="460475" y="2332"/>
                          </a:lnTo>
                          <a:lnTo>
                            <a:pt x="412722" y="9187"/>
                          </a:lnTo>
                          <a:lnTo>
                            <a:pt x="366502" y="20352"/>
                          </a:lnTo>
                          <a:lnTo>
                            <a:pt x="322028" y="35612"/>
                          </a:lnTo>
                          <a:lnTo>
                            <a:pt x="279516" y="54754"/>
                          </a:lnTo>
                          <a:lnTo>
                            <a:pt x="239177" y="77565"/>
                          </a:lnTo>
                          <a:lnTo>
                            <a:pt x="201225" y="103832"/>
                          </a:lnTo>
                          <a:lnTo>
                            <a:pt x="165875" y="133339"/>
                          </a:lnTo>
                          <a:lnTo>
                            <a:pt x="133339" y="165875"/>
                          </a:lnTo>
                          <a:lnTo>
                            <a:pt x="103832" y="201225"/>
                          </a:lnTo>
                          <a:lnTo>
                            <a:pt x="77565" y="239177"/>
                          </a:lnTo>
                          <a:lnTo>
                            <a:pt x="54754" y="279516"/>
                          </a:lnTo>
                          <a:lnTo>
                            <a:pt x="35612" y="322028"/>
                          </a:lnTo>
                          <a:lnTo>
                            <a:pt x="20352" y="366502"/>
                          </a:lnTo>
                          <a:lnTo>
                            <a:pt x="9187" y="412722"/>
                          </a:lnTo>
                          <a:lnTo>
                            <a:pt x="2332" y="460475"/>
                          </a:lnTo>
                          <a:lnTo>
                            <a:pt x="0" y="509549"/>
                          </a:lnTo>
                          <a:lnTo>
                            <a:pt x="2332" y="558622"/>
                          </a:lnTo>
                          <a:lnTo>
                            <a:pt x="9187" y="606376"/>
                          </a:lnTo>
                          <a:lnTo>
                            <a:pt x="20352" y="652596"/>
                          </a:lnTo>
                          <a:lnTo>
                            <a:pt x="35612" y="697069"/>
                          </a:lnTo>
                          <a:lnTo>
                            <a:pt x="54754" y="739582"/>
                          </a:lnTo>
                          <a:lnTo>
                            <a:pt x="77565" y="779921"/>
                          </a:lnTo>
                          <a:lnTo>
                            <a:pt x="103832" y="817872"/>
                          </a:lnTo>
                          <a:lnTo>
                            <a:pt x="133339" y="853223"/>
                          </a:lnTo>
                          <a:lnTo>
                            <a:pt x="165875" y="885759"/>
                          </a:lnTo>
                          <a:lnTo>
                            <a:pt x="201225" y="915266"/>
                          </a:lnTo>
                          <a:lnTo>
                            <a:pt x="239177" y="941532"/>
                          </a:lnTo>
                          <a:lnTo>
                            <a:pt x="279516" y="964343"/>
                          </a:lnTo>
                          <a:lnTo>
                            <a:pt x="322028" y="983486"/>
                          </a:lnTo>
                          <a:lnTo>
                            <a:pt x="366502" y="998746"/>
                          </a:lnTo>
                          <a:lnTo>
                            <a:pt x="412722" y="1009910"/>
                          </a:lnTo>
                          <a:lnTo>
                            <a:pt x="460475" y="1016766"/>
                          </a:lnTo>
                          <a:lnTo>
                            <a:pt x="509549" y="1019098"/>
                          </a:lnTo>
                          <a:lnTo>
                            <a:pt x="558622" y="1016766"/>
                          </a:lnTo>
                          <a:lnTo>
                            <a:pt x="606376" y="1009910"/>
                          </a:lnTo>
                          <a:lnTo>
                            <a:pt x="652596" y="998746"/>
                          </a:lnTo>
                          <a:lnTo>
                            <a:pt x="697069" y="983486"/>
                          </a:lnTo>
                          <a:lnTo>
                            <a:pt x="739582" y="964343"/>
                          </a:lnTo>
                          <a:lnTo>
                            <a:pt x="779921" y="941532"/>
                          </a:lnTo>
                          <a:lnTo>
                            <a:pt x="817872" y="915266"/>
                          </a:lnTo>
                          <a:lnTo>
                            <a:pt x="853223" y="885759"/>
                          </a:lnTo>
                          <a:lnTo>
                            <a:pt x="885759" y="853223"/>
                          </a:lnTo>
                          <a:lnTo>
                            <a:pt x="915266" y="817872"/>
                          </a:lnTo>
                          <a:lnTo>
                            <a:pt x="941532" y="779921"/>
                          </a:lnTo>
                          <a:lnTo>
                            <a:pt x="964343" y="739582"/>
                          </a:lnTo>
                          <a:lnTo>
                            <a:pt x="983486" y="697069"/>
                          </a:lnTo>
                          <a:lnTo>
                            <a:pt x="998746" y="652596"/>
                          </a:lnTo>
                          <a:lnTo>
                            <a:pt x="1009910" y="606376"/>
                          </a:lnTo>
                          <a:lnTo>
                            <a:pt x="1016766" y="558622"/>
                          </a:lnTo>
                          <a:lnTo>
                            <a:pt x="1019098" y="509549"/>
                          </a:lnTo>
                          <a:lnTo>
                            <a:pt x="1016766" y="460475"/>
                          </a:lnTo>
                          <a:lnTo>
                            <a:pt x="1009910" y="412722"/>
                          </a:lnTo>
                          <a:lnTo>
                            <a:pt x="998746" y="366502"/>
                          </a:lnTo>
                          <a:lnTo>
                            <a:pt x="983486" y="322028"/>
                          </a:lnTo>
                          <a:lnTo>
                            <a:pt x="964343" y="279516"/>
                          </a:lnTo>
                          <a:lnTo>
                            <a:pt x="941532" y="239177"/>
                          </a:lnTo>
                          <a:lnTo>
                            <a:pt x="915266" y="201225"/>
                          </a:lnTo>
                          <a:lnTo>
                            <a:pt x="885759" y="165875"/>
                          </a:lnTo>
                          <a:lnTo>
                            <a:pt x="853223" y="133339"/>
                          </a:lnTo>
                          <a:lnTo>
                            <a:pt x="817872" y="103832"/>
                          </a:lnTo>
                          <a:lnTo>
                            <a:pt x="779921" y="77565"/>
                          </a:lnTo>
                          <a:lnTo>
                            <a:pt x="739582" y="54754"/>
                          </a:lnTo>
                          <a:lnTo>
                            <a:pt x="697069" y="35612"/>
                          </a:lnTo>
                          <a:lnTo>
                            <a:pt x="652596" y="20352"/>
                          </a:lnTo>
                          <a:lnTo>
                            <a:pt x="606376" y="9187"/>
                          </a:lnTo>
                          <a:lnTo>
                            <a:pt x="558622" y="2332"/>
                          </a:lnTo>
                          <a:lnTo>
                            <a:pt x="50954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3" name="object 38">
                    <a:extLst>
                      <a:ext uri="{FF2B5EF4-FFF2-40B4-BE49-F238E27FC236}">
                        <a16:creationId xmlns:a16="http://schemas.microsoft.com/office/drawing/2014/main" id="{2D1692D6-64E5-4449-915F-B508650F8BA8}"/>
                      </a:ext>
                    </a:extLst>
                  </p:cNvPr>
                  <p:cNvSpPr txBox="1"/>
                  <p:nvPr/>
                </p:nvSpPr>
                <p:spPr>
                  <a:xfrm>
                    <a:off x="3840441" y="3144768"/>
                    <a:ext cx="420256"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65" normalizeH="0" baseline="0" noProof="0">
                        <a:ln>
                          <a:noFill/>
                        </a:ln>
                        <a:solidFill>
                          <a:srgbClr val="FFFFFF"/>
                        </a:solidFill>
                        <a:effectLst/>
                        <a:uLnTx/>
                        <a:uFillTx/>
                        <a:latin typeface="Arial" panose="020B0604020202020204"/>
                        <a:ea typeface="+mn-ea"/>
                        <a:cs typeface="Lucida Sans"/>
                      </a:rPr>
                      <a:t>129</a:t>
                    </a:r>
                    <a:endParaRPr kumimoji="0" sz="16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grpSp>
          <p:grpSp>
            <p:nvGrpSpPr>
              <p:cNvPr id="51" name="Group 50">
                <a:extLst>
                  <a:ext uri="{FF2B5EF4-FFF2-40B4-BE49-F238E27FC236}">
                    <a16:creationId xmlns:a16="http://schemas.microsoft.com/office/drawing/2014/main" id="{312119C5-ED9E-4649-8151-4C64DEA49D9E}"/>
                  </a:ext>
                </a:extLst>
              </p:cNvPr>
              <p:cNvGrpSpPr/>
              <p:nvPr/>
            </p:nvGrpSpPr>
            <p:grpSpPr>
              <a:xfrm>
                <a:off x="4937760" y="2514600"/>
                <a:ext cx="1828800" cy="2331720"/>
                <a:chOff x="5120640" y="2514600"/>
                <a:chExt cx="1828800" cy="2331720"/>
              </a:xfrm>
            </p:grpSpPr>
            <p:sp>
              <p:nvSpPr>
                <p:cNvPr id="8" name="object 13">
                  <a:extLst>
                    <a:ext uri="{FF2B5EF4-FFF2-40B4-BE49-F238E27FC236}">
                      <a16:creationId xmlns:a16="http://schemas.microsoft.com/office/drawing/2014/main" id="{7C6796D8-23AE-4874-9B04-35083EC5561B}"/>
                    </a:ext>
                  </a:extLst>
                </p:cNvPr>
                <p:cNvSpPr txBox="1"/>
                <p:nvPr/>
              </p:nvSpPr>
              <p:spPr>
                <a:xfrm>
                  <a:off x="5120640" y="3931920"/>
                  <a:ext cx="1828800" cy="914400"/>
                </a:xfrm>
                <a:prstGeom prst="rect">
                  <a:avLst/>
                </a:prstGeom>
              </p:spPr>
              <p:txBody>
                <a:bodyPr vert="horz" wrap="square" lIns="0" tIns="0" rIns="0" bIns="0" rtlCol="0">
                  <a:noAutofit/>
                </a:bodyPr>
                <a:lstStyle>
                  <a:defPPr>
                    <a:defRPr lang="LID4096"/>
                  </a:defPPr>
                  <a:lvl1pPr marR="5080" algn="ctr">
                    <a:lnSpc>
                      <a:spcPts val="1400"/>
                    </a:lnSpc>
                    <a:defRPr sz="1400" spc="20">
                      <a:solidFill>
                        <a:srgbClr val="575756"/>
                      </a:solidFill>
                      <a:cs typeface="Calibri"/>
                    </a:defRPr>
                  </a:lvl1pPr>
                </a:lstStyle>
                <a:p>
                  <a:pPr marL="0" marR="5080" lvl="0" indent="0" algn="ctr" defTabSz="914400" rtl="0" eaLnBrk="1" fontAlgn="auto" latinLnBrk="0" hangingPunct="1">
                    <a:lnSpc>
                      <a:spcPts val="1500"/>
                    </a:lnSpc>
                    <a:spcBef>
                      <a:spcPts val="0"/>
                    </a:spcBef>
                    <a:spcAft>
                      <a:spcPts val="0"/>
                    </a:spcAft>
                    <a:buClrTx/>
                    <a:buSzTx/>
                    <a:buFontTx/>
                    <a:buNone/>
                    <a:tabLst/>
                    <a:defRPr/>
                  </a:pP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Criminalization of drug use or consumption and/or possession of drugs for personal use</a:t>
                  </a:r>
                </a:p>
                <a:p>
                  <a:pPr marL="0" marR="5080" lvl="0" indent="0" algn="ctr" defTabSz="914400" rtl="0" eaLnBrk="1" fontAlgn="auto" latinLnBrk="0" hangingPunct="1">
                    <a:lnSpc>
                      <a:spcPts val="1500"/>
                    </a:lnSpc>
                    <a:spcBef>
                      <a:spcPts val="0"/>
                    </a:spcBef>
                    <a:spcAft>
                      <a:spcPts val="0"/>
                    </a:spcAft>
                    <a:buClrTx/>
                    <a:buSzTx/>
                    <a:buFontTx/>
                    <a:buNone/>
                    <a:tabLst/>
                    <a:defRPr/>
                  </a:pPr>
                  <a:r>
                    <a:rPr kumimoji="0" sz="1100" b="0" i="0" u="none" strike="noStrike" kern="1200" cap="none" spc="-10" normalizeH="0" baseline="0" noProof="0">
                      <a:ln>
                        <a:noFill/>
                      </a:ln>
                      <a:solidFill>
                        <a:prstClr val="black">
                          <a:lumMod val="65000"/>
                          <a:lumOff val="35000"/>
                        </a:prstClr>
                      </a:solidFill>
                      <a:effectLst/>
                      <a:uLnTx/>
                      <a:uFillTx/>
                      <a:latin typeface="Arial" panose="020B0604020202020204"/>
                      <a:ea typeface="+mn-ea"/>
                      <a:cs typeface="Calibri"/>
                    </a:rPr>
                    <a:t>(n = 134)</a:t>
                  </a:r>
                </a:p>
              </p:txBody>
            </p:sp>
            <p:grpSp>
              <p:nvGrpSpPr>
                <p:cNvPr id="38" name="Group 37">
                  <a:extLst>
                    <a:ext uri="{FF2B5EF4-FFF2-40B4-BE49-F238E27FC236}">
                      <a16:creationId xmlns:a16="http://schemas.microsoft.com/office/drawing/2014/main" id="{D8EC369A-5BA6-4CED-9AB9-0289051C65D6}"/>
                    </a:ext>
                  </a:extLst>
                </p:cNvPr>
                <p:cNvGrpSpPr/>
                <p:nvPr/>
              </p:nvGrpSpPr>
              <p:grpSpPr>
                <a:xfrm>
                  <a:off x="5477256" y="2514600"/>
                  <a:ext cx="1116330" cy="1116330"/>
                  <a:chOff x="4766970" y="2388522"/>
                  <a:chExt cx="1116330" cy="1116330"/>
                </a:xfrm>
              </p:grpSpPr>
              <p:grpSp>
                <p:nvGrpSpPr>
                  <p:cNvPr id="17" name="object 22">
                    <a:extLst>
                      <a:ext uri="{FF2B5EF4-FFF2-40B4-BE49-F238E27FC236}">
                        <a16:creationId xmlns:a16="http://schemas.microsoft.com/office/drawing/2014/main" id="{04B0CDCF-D7A8-4D85-BE0C-6FD1B0E2FD1B}"/>
                      </a:ext>
                    </a:extLst>
                  </p:cNvPr>
                  <p:cNvGrpSpPr/>
                  <p:nvPr/>
                </p:nvGrpSpPr>
                <p:grpSpPr>
                  <a:xfrm>
                    <a:off x="4766970" y="2388522"/>
                    <a:ext cx="1116330" cy="1116330"/>
                    <a:chOff x="3146400" y="7023899"/>
                    <a:chExt cx="1116330" cy="1116330"/>
                  </a:xfrm>
                </p:grpSpPr>
                <p:sp>
                  <p:nvSpPr>
                    <p:cNvPr id="18" name="object 23">
                      <a:extLst>
                        <a:ext uri="{FF2B5EF4-FFF2-40B4-BE49-F238E27FC236}">
                          <a16:creationId xmlns:a16="http://schemas.microsoft.com/office/drawing/2014/main" id="{CD27E805-210A-40A8-9A71-D24C68C5AEAE}"/>
                        </a:ext>
                      </a:extLst>
                    </p:cNvPr>
                    <p:cNvSpPr/>
                    <p:nvPr/>
                  </p:nvSpPr>
                  <p:spPr>
                    <a:xfrm>
                      <a:off x="3146400" y="7023899"/>
                      <a:ext cx="1116330" cy="1116330"/>
                    </a:xfrm>
                    <a:custGeom>
                      <a:avLst/>
                      <a:gdLst/>
                      <a:ahLst/>
                      <a:cxnLst/>
                      <a:rect l="l" t="t" r="r" b="b"/>
                      <a:pathLst>
                        <a:path w="1116329" h="1116329">
                          <a:moveTo>
                            <a:pt x="557999" y="0"/>
                          </a:moveTo>
                          <a:lnTo>
                            <a:pt x="509853" y="2048"/>
                          </a:lnTo>
                          <a:lnTo>
                            <a:pt x="462843" y="8080"/>
                          </a:lnTo>
                          <a:lnTo>
                            <a:pt x="417139" y="17930"/>
                          </a:lnTo>
                          <a:lnTo>
                            <a:pt x="372906" y="31430"/>
                          </a:lnTo>
                          <a:lnTo>
                            <a:pt x="330314" y="48412"/>
                          </a:lnTo>
                          <a:lnTo>
                            <a:pt x="289529" y="68708"/>
                          </a:lnTo>
                          <a:lnTo>
                            <a:pt x="250719" y="92152"/>
                          </a:lnTo>
                          <a:lnTo>
                            <a:pt x="214051" y="118576"/>
                          </a:lnTo>
                          <a:lnTo>
                            <a:pt x="179693" y="147811"/>
                          </a:lnTo>
                          <a:lnTo>
                            <a:pt x="147812" y="179691"/>
                          </a:lnTo>
                          <a:lnTo>
                            <a:pt x="118576" y="214049"/>
                          </a:lnTo>
                          <a:lnTo>
                            <a:pt x="92153" y="250716"/>
                          </a:lnTo>
                          <a:lnTo>
                            <a:pt x="68709" y="289525"/>
                          </a:lnTo>
                          <a:lnTo>
                            <a:pt x="48412" y="330309"/>
                          </a:lnTo>
                          <a:lnTo>
                            <a:pt x="31430" y="372900"/>
                          </a:lnTo>
                          <a:lnTo>
                            <a:pt x="17931" y="417131"/>
                          </a:lnTo>
                          <a:lnTo>
                            <a:pt x="8081" y="462834"/>
                          </a:lnTo>
                          <a:lnTo>
                            <a:pt x="2048" y="509842"/>
                          </a:lnTo>
                          <a:lnTo>
                            <a:pt x="0" y="557987"/>
                          </a:lnTo>
                          <a:lnTo>
                            <a:pt x="2048" y="606134"/>
                          </a:lnTo>
                          <a:lnTo>
                            <a:pt x="8081" y="653143"/>
                          </a:lnTo>
                          <a:lnTo>
                            <a:pt x="17931" y="698848"/>
                          </a:lnTo>
                          <a:lnTo>
                            <a:pt x="31430" y="743081"/>
                          </a:lnTo>
                          <a:lnTo>
                            <a:pt x="48412" y="785674"/>
                          </a:lnTo>
                          <a:lnTo>
                            <a:pt x="68709" y="826460"/>
                          </a:lnTo>
                          <a:lnTo>
                            <a:pt x="92153" y="865271"/>
                          </a:lnTo>
                          <a:lnTo>
                            <a:pt x="118576" y="901940"/>
                          </a:lnTo>
                          <a:lnTo>
                            <a:pt x="147812" y="936299"/>
                          </a:lnTo>
                          <a:lnTo>
                            <a:pt x="179693" y="968181"/>
                          </a:lnTo>
                          <a:lnTo>
                            <a:pt x="214051" y="997417"/>
                          </a:lnTo>
                          <a:lnTo>
                            <a:pt x="250719" y="1023842"/>
                          </a:lnTo>
                          <a:lnTo>
                            <a:pt x="289529" y="1047287"/>
                          </a:lnTo>
                          <a:lnTo>
                            <a:pt x="330314" y="1067584"/>
                          </a:lnTo>
                          <a:lnTo>
                            <a:pt x="372906" y="1084567"/>
                          </a:lnTo>
                          <a:lnTo>
                            <a:pt x="417139" y="1098067"/>
                          </a:lnTo>
                          <a:lnTo>
                            <a:pt x="462843" y="1107918"/>
                          </a:lnTo>
                          <a:lnTo>
                            <a:pt x="509853" y="1113951"/>
                          </a:lnTo>
                          <a:lnTo>
                            <a:pt x="557999" y="1115999"/>
                          </a:lnTo>
                          <a:lnTo>
                            <a:pt x="606146" y="1113951"/>
                          </a:lnTo>
                          <a:lnTo>
                            <a:pt x="653156" y="1107918"/>
                          </a:lnTo>
                          <a:lnTo>
                            <a:pt x="698860" y="1098067"/>
                          </a:lnTo>
                          <a:lnTo>
                            <a:pt x="743092" y="1084567"/>
                          </a:lnTo>
                          <a:lnTo>
                            <a:pt x="785685" y="1067584"/>
                          </a:lnTo>
                          <a:lnTo>
                            <a:pt x="826470" y="1047287"/>
                          </a:lnTo>
                          <a:lnTo>
                            <a:pt x="865280" y="1023842"/>
                          </a:lnTo>
                          <a:lnTo>
                            <a:pt x="901948" y="997417"/>
                          </a:lnTo>
                          <a:lnTo>
                            <a:pt x="936306" y="968181"/>
                          </a:lnTo>
                          <a:lnTo>
                            <a:pt x="968186" y="936299"/>
                          </a:lnTo>
                          <a:lnTo>
                            <a:pt x="997422" y="901940"/>
                          </a:lnTo>
                          <a:lnTo>
                            <a:pt x="1023846" y="865271"/>
                          </a:lnTo>
                          <a:lnTo>
                            <a:pt x="1047290" y="826460"/>
                          </a:lnTo>
                          <a:lnTo>
                            <a:pt x="1067587" y="785674"/>
                          </a:lnTo>
                          <a:lnTo>
                            <a:pt x="1084569" y="743081"/>
                          </a:lnTo>
                          <a:lnTo>
                            <a:pt x="1098068" y="698848"/>
                          </a:lnTo>
                          <a:lnTo>
                            <a:pt x="1107918" y="653143"/>
                          </a:lnTo>
                          <a:lnTo>
                            <a:pt x="1113951" y="606134"/>
                          </a:lnTo>
                          <a:lnTo>
                            <a:pt x="1115999" y="557987"/>
                          </a:lnTo>
                          <a:lnTo>
                            <a:pt x="1113951" y="509842"/>
                          </a:lnTo>
                          <a:lnTo>
                            <a:pt x="1107918" y="462834"/>
                          </a:lnTo>
                          <a:lnTo>
                            <a:pt x="1098068" y="417131"/>
                          </a:lnTo>
                          <a:lnTo>
                            <a:pt x="1084569" y="372900"/>
                          </a:lnTo>
                          <a:lnTo>
                            <a:pt x="1067587" y="330309"/>
                          </a:lnTo>
                          <a:lnTo>
                            <a:pt x="1047290" y="289525"/>
                          </a:lnTo>
                          <a:lnTo>
                            <a:pt x="1023846" y="250716"/>
                          </a:lnTo>
                          <a:lnTo>
                            <a:pt x="997422" y="214049"/>
                          </a:lnTo>
                          <a:lnTo>
                            <a:pt x="968186" y="179691"/>
                          </a:lnTo>
                          <a:lnTo>
                            <a:pt x="936306" y="147811"/>
                          </a:lnTo>
                          <a:lnTo>
                            <a:pt x="901948" y="118576"/>
                          </a:lnTo>
                          <a:lnTo>
                            <a:pt x="865280" y="92152"/>
                          </a:lnTo>
                          <a:lnTo>
                            <a:pt x="826470" y="68708"/>
                          </a:lnTo>
                          <a:lnTo>
                            <a:pt x="785685" y="48412"/>
                          </a:lnTo>
                          <a:lnTo>
                            <a:pt x="743092" y="31430"/>
                          </a:lnTo>
                          <a:lnTo>
                            <a:pt x="698860" y="17930"/>
                          </a:lnTo>
                          <a:lnTo>
                            <a:pt x="653156" y="8080"/>
                          </a:lnTo>
                          <a:lnTo>
                            <a:pt x="606146" y="2048"/>
                          </a:lnTo>
                          <a:lnTo>
                            <a:pt x="55799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24">
                      <a:extLst>
                        <a:ext uri="{FF2B5EF4-FFF2-40B4-BE49-F238E27FC236}">
                          <a16:creationId xmlns:a16="http://schemas.microsoft.com/office/drawing/2014/main" id="{FAB9B880-14BC-4613-B927-541E954C0627}"/>
                        </a:ext>
                      </a:extLst>
                    </p:cNvPr>
                    <p:cNvSpPr/>
                    <p:nvPr/>
                  </p:nvSpPr>
                  <p:spPr>
                    <a:xfrm>
                      <a:off x="3216617" y="7156798"/>
                      <a:ext cx="975994" cy="983615"/>
                    </a:xfrm>
                    <a:custGeom>
                      <a:avLst/>
                      <a:gdLst/>
                      <a:ahLst/>
                      <a:cxnLst/>
                      <a:rect l="l" t="t" r="r" b="b"/>
                      <a:pathLst>
                        <a:path w="975995" h="983615">
                          <a:moveTo>
                            <a:pt x="487781" y="0"/>
                          </a:moveTo>
                          <a:lnTo>
                            <a:pt x="440805" y="2250"/>
                          </a:lnTo>
                          <a:lnTo>
                            <a:pt x="395092" y="8863"/>
                          </a:lnTo>
                          <a:lnTo>
                            <a:pt x="350846" y="19633"/>
                          </a:lnTo>
                          <a:lnTo>
                            <a:pt x="308273" y="34355"/>
                          </a:lnTo>
                          <a:lnTo>
                            <a:pt x="267577" y="52822"/>
                          </a:lnTo>
                          <a:lnTo>
                            <a:pt x="228961" y="74827"/>
                          </a:lnTo>
                          <a:lnTo>
                            <a:pt x="192631" y="100166"/>
                          </a:lnTo>
                          <a:lnTo>
                            <a:pt x="158791" y="128632"/>
                          </a:lnTo>
                          <a:lnTo>
                            <a:pt x="127645" y="160019"/>
                          </a:lnTo>
                          <a:lnTo>
                            <a:pt x="99397" y="194121"/>
                          </a:lnTo>
                          <a:lnTo>
                            <a:pt x="74253" y="230732"/>
                          </a:lnTo>
                          <a:lnTo>
                            <a:pt x="52416" y="269646"/>
                          </a:lnTo>
                          <a:lnTo>
                            <a:pt x="34091" y="310657"/>
                          </a:lnTo>
                          <a:lnTo>
                            <a:pt x="19483" y="353560"/>
                          </a:lnTo>
                          <a:lnTo>
                            <a:pt x="8795" y="398147"/>
                          </a:lnTo>
                          <a:lnTo>
                            <a:pt x="2232" y="444213"/>
                          </a:lnTo>
                          <a:lnTo>
                            <a:pt x="0" y="491553"/>
                          </a:lnTo>
                          <a:lnTo>
                            <a:pt x="2232" y="538893"/>
                          </a:lnTo>
                          <a:lnTo>
                            <a:pt x="8795" y="584959"/>
                          </a:lnTo>
                          <a:lnTo>
                            <a:pt x="19483" y="629546"/>
                          </a:lnTo>
                          <a:lnTo>
                            <a:pt x="34091" y="672449"/>
                          </a:lnTo>
                          <a:lnTo>
                            <a:pt x="52416" y="713460"/>
                          </a:lnTo>
                          <a:lnTo>
                            <a:pt x="74253" y="752374"/>
                          </a:lnTo>
                          <a:lnTo>
                            <a:pt x="99397" y="788985"/>
                          </a:lnTo>
                          <a:lnTo>
                            <a:pt x="127645" y="823087"/>
                          </a:lnTo>
                          <a:lnTo>
                            <a:pt x="158791" y="854474"/>
                          </a:lnTo>
                          <a:lnTo>
                            <a:pt x="192631" y="882940"/>
                          </a:lnTo>
                          <a:lnTo>
                            <a:pt x="228961" y="908279"/>
                          </a:lnTo>
                          <a:lnTo>
                            <a:pt x="267577" y="930284"/>
                          </a:lnTo>
                          <a:lnTo>
                            <a:pt x="308273" y="948751"/>
                          </a:lnTo>
                          <a:lnTo>
                            <a:pt x="350846" y="963473"/>
                          </a:lnTo>
                          <a:lnTo>
                            <a:pt x="395092" y="974243"/>
                          </a:lnTo>
                          <a:lnTo>
                            <a:pt x="440805" y="980856"/>
                          </a:lnTo>
                          <a:lnTo>
                            <a:pt x="487781" y="983106"/>
                          </a:lnTo>
                          <a:lnTo>
                            <a:pt x="534757" y="980856"/>
                          </a:lnTo>
                          <a:lnTo>
                            <a:pt x="580470" y="974243"/>
                          </a:lnTo>
                          <a:lnTo>
                            <a:pt x="624716" y="963473"/>
                          </a:lnTo>
                          <a:lnTo>
                            <a:pt x="667289" y="948751"/>
                          </a:lnTo>
                          <a:lnTo>
                            <a:pt x="707985" y="930284"/>
                          </a:lnTo>
                          <a:lnTo>
                            <a:pt x="746601" y="908279"/>
                          </a:lnTo>
                          <a:lnTo>
                            <a:pt x="782931" y="882940"/>
                          </a:lnTo>
                          <a:lnTo>
                            <a:pt x="816771" y="854474"/>
                          </a:lnTo>
                          <a:lnTo>
                            <a:pt x="847918" y="823087"/>
                          </a:lnTo>
                          <a:lnTo>
                            <a:pt x="876165" y="788985"/>
                          </a:lnTo>
                          <a:lnTo>
                            <a:pt x="901309" y="752374"/>
                          </a:lnTo>
                          <a:lnTo>
                            <a:pt x="923146" y="713460"/>
                          </a:lnTo>
                          <a:lnTo>
                            <a:pt x="941471" y="672449"/>
                          </a:lnTo>
                          <a:lnTo>
                            <a:pt x="956079" y="629546"/>
                          </a:lnTo>
                          <a:lnTo>
                            <a:pt x="966767" y="584959"/>
                          </a:lnTo>
                          <a:lnTo>
                            <a:pt x="973330" y="538893"/>
                          </a:lnTo>
                          <a:lnTo>
                            <a:pt x="975563" y="491553"/>
                          </a:lnTo>
                          <a:lnTo>
                            <a:pt x="973330" y="444213"/>
                          </a:lnTo>
                          <a:lnTo>
                            <a:pt x="966767" y="398147"/>
                          </a:lnTo>
                          <a:lnTo>
                            <a:pt x="956079" y="353560"/>
                          </a:lnTo>
                          <a:lnTo>
                            <a:pt x="941471" y="310657"/>
                          </a:lnTo>
                          <a:lnTo>
                            <a:pt x="923146" y="269646"/>
                          </a:lnTo>
                          <a:lnTo>
                            <a:pt x="901309" y="230732"/>
                          </a:lnTo>
                          <a:lnTo>
                            <a:pt x="876165" y="194121"/>
                          </a:lnTo>
                          <a:lnTo>
                            <a:pt x="847918" y="160019"/>
                          </a:lnTo>
                          <a:lnTo>
                            <a:pt x="816771" y="128632"/>
                          </a:lnTo>
                          <a:lnTo>
                            <a:pt x="782931" y="100166"/>
                          </a:lnTo>
                          <a:lnTo>
                            <a:pt x="746601" y="74827"/>
                          </a:lnTo>
                          <a:lnTo>
                            <a:pt x="707985" y="52822"/>
                          </a:lnTo>
                          <a:lnTo>
                            <a:pt x="667289" y="34355"/>
                          </a:lnTo>
                          <a:lnTo>
                            <a:pt x="624716" y="19633"/>
                          </a:lnTo>
                          <a:lnTo>
                            <a:pt x="580470" y="8863"/>
                          </a:lnTo>
                          <a:lnTo>
                            <a:pt x="534757" y="2250"/>
                          </a:lnTo>
                          <a:lnTo>
                            <a:pt x="48778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4" name="object 39">
                    <a:extLst>
                      <a:ext uri="{FF2B5EF4-FFF2-40B4-BE49-F238E27FC236}">
                        <a16:creationId xmlns:a16="http://schemas.microsoft.com/office/drawing/2014/main" id="{CB0E120F-C46B-449D-A233-7D00D8DC1463}"/>
                      </a:ext>
                    </a:extLst>
                  </p:cNvPr>
                  <p:cNvSpPr txBox="1"/>
                  <p:nvPr/>
                </p:nvSpPr>
                <p:spPr>
                  <a:xfrm>
                    <a:off x="5143702" y="3144768"/>
                    <a:ext cx="420256"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65" normalizeH="0" baseline="0" noProof="0">
                        <a:ln>
                          <a:noFill/>
                        </a:ln>
                        <a:solidFill>
                          <a:srgbClr val="FFFFFF"/>
                        </a:solidFill>
                        <a:effectLst/>
                        <a:uLnTx/>
                        <a:uFillTx/>
                        <a:latin typeface="Arial" panose="020B0604020202020204"/>
                        <a:ea typeface="+mn-ea"/>
                        <a:cs typeface="Lucida Sans"/>
                      </a:rPr>
                      <a:t>111</a:t>
                    </a:r>
                    <a:endParaRPr kumimoji="0" sz="16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grpSp>
          <p:grpSp>
            <p:nvGrpSpPr>
              <p:cNvPr id="52" name="Group 51">
                <a:extLst>
                  <a:ext uri="{FF2B5EF4-FFF2-40B4-BE49-F238E27FC236}">
                    <a16:creationId xmlns:a16="http://schemas.microsoft.com/office/drawing/2014/main" id="{8323398C-1128-4F6D-86E1-DE96B0752912}"/>
                  </a:ext>
                </a:extLst>
              </p:cNvPr>
              <p:cNvGrpSpPr/>
              <p:nvPr/>
            </p:nvGrpSpPr>
            <p:grpSpPr>
              <a:xfrm>
                <a:off x="6949440" y="2514600"/>
                <a:ext cx="1828800" cy="2331720"/>
                <a:chOff x="7223760" y="2514600"/>
                <a:chExt cx="1828800" cy="2331720"/>
              </a:xfrm>
            </p:grpSpPr>
            <p:sp>
              <p:nvSpPr>
                <p:cNvPr id="9" name="object 14">
                  <a:extLst>
                    <a:ext uri="{FF2B5EF4-FFF2-40B4-BE49-F238E27FC236}">
                      <a16:creationId xmlns:a16="http://schemas.microsoft.com/office/drawing/2014/main" id="{1F764CA5-3D29-4268-AE84-0DFD3893F078}"/>
                    </a:ext>
                  </a:extLst>
                </p:cNvPr>
                <p:cNvSpPr txBox="1"/>
                <p:nvPr/>
              </p:nvSpPr>
              <p:spPr>
                <a:xfrm>
                  <a:off x="7223760" y="3931920"/>
                  <a:ext cx="1828800" cy="914400"/>
                </a:xfrm>
                <a:prstGeom prst="rect">
                  <a:avLst/>
                </a:prstGeom>
              </p:spPr>
              <p:txBody>
                <a:bodyPr vert="horz" wrap="square" lIns="0" tIns="0" rIns="0" bIns="0" rtlCol="0">
                  <a:noAutofit/>
                </a:bodyPr>
                <a:lstStyle>
                  <a:defPPr>
                    <a:defRPr lang="LID4096"/>
                  </a:defPPr>
                  <a:lvl1pPr marR="5080" algn="ctr">
                    <a:lnSpc>
                      <a:spcPts val="1400"/>
                    </a:lnSpc>
                    <a:defRPr sz="1400" spc="20">
                      <a:solidFill>
                        <a:srgbClr val="575756"/>
                      </a:solidFill>
                      <a:cs typeface="Calibri"/>
                    </a:defRPr>
                  </a:lvl1pPr>
                </a:lstStyle>
                <a:p>
                  <a:pPr marL="0" marR="5080" lvl="0" indent="0" algn="ctr" defTabSz="914400" rtl="0" eaLnBrk="1" fontAlgn="auto" latinLnBrk="0" hangingPunct="1">
                    <a:lnSpc>
                      <a:spcPts val="1500"/>
                    </a:lnSpc>
                    <a:spcBef>
                      <a:spcPts val="0"/>
                    </a:spcBef>
                    <a:spcAft>
                      <a:spcPts val="0"/>
                    </a:spcAft>
                    <a:buClrTx/>
                    <a:buSzTx/>
                    <a:buFontTx/>
                    <a:buNone/>
                    <a:tabLst/>
                    <a:defRPr/>
                  </a:pP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Criminalization of HIV  transmission, non</a:t>
                  </a:r>
                  <a:r>
                    <a:rPr kumimoji="0" lang="fr-CH" sz="1400" b="0" i="0" u="none" strike="noStrike" kern="1200" cap="none" spc="-10" normalizeH="0" baseline="0" noProof="0">
                      <a:ln>
                        <a:noFill/>
                      </a:ln>
                      <a:solidFill>
                        <a:prstClr val="black"/>
                      </a:solidFill>
                      <a:effectLst/>
                      <a:uLnTx/>
                      <a:uFillTx/>
                      <a:latin typeface="Arial" panose="020B0604020202020204"/>
                      <a:ea typeface="+mn-ea"/>
                      <a:cs typeface="Calibri"/>
                    </a:rPr>
                    <a:t>- </a:t>
                  </a: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disclosure or</a:t>
                  </a:r>
                  <a:r>
                    <a:rPr kumimoji="0" lang="fr-CH" sz="1400" b="0" i="0" u="none" strike="noStrike" kern="1200" cap="none" spc="-10" normalizeH="0" baseline="0" noProof="0">
                      <a:ln>
                        <a:noFill/>
                      </a:ln>
                      <a:solidFill>
                        <a:prstClr val="black"/>
                      </a:solidFill>
                      <a:effectLst/>
                      <a:uLnTx/>
                      <a:uFillTx/>
                      <a:latin typeface="Arial" panose="020B0604020202020204"/>
                      <a:ea typeface="+mn-ea"/>
                      <a:cs typeface="Calibri"/>
                    </a:rPr>
                    <a:t> </a:t>
                  </a: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exposure</a:t>
                  </a:r>
                  <a:r>
                    <a:rPr kumimoji="0" lang="fr-CH" sz="1400" b="0" i="0" u="none" strike="noStrike" kern="1200" cap="none" spc="-10" normalizeH="0" baseline="0" noProof="0">
                      <a:ln>
                        <a:noFill/>
                      </a:ln>
                      <a:solidFill>
                        <a:prstClr val="black"/>
                      </a:solidFill>
                      <a:effectLst/>
                      <a:uLnTx/>
                      <a:uFillTx/>
                      <a:latin typeface="Arial" panose="020B0604020202020204"/>
                      <a:ea typeface="+mn-ea"/>
                      <a:cs typeface="Calibri"/>
                    </a:rPr>
                    <a:t> </a:t>
                  </a:r>
                </a:p>
                <a:p>
                  <a:pPr marL="0" marR="5080" lvl="0" indent="0" algn="ctr" defTabSz="914400" rtl="0" eaLnBrk="1" fontAlgn="auto" latinLnBrk="0" hangingPunct="1">
                    <a:lnSpc>
                      <a:spcPts val="1500"/>
                    </a:lnSpc>
                    <a:spcBef>
                      <a:spcPts val="0"/>
                    </a:spcBef>
                    <a:spcAft>
                      <a:spcPts val="0"/>
                    </a:spcAft>
                    <a:buClrTx/>
                    <a:buSzTx/>
                    <a:buFontTx/>
                    <a:buNone/>
                    <a:tabLst/>
                    <a:defRPr/>
                  </a:pPr>
                  <a:r>
                    <a:rPr kumimoji="0" sz="1100" b="0" i="0" u="none" strike="noStrike" kern="1200" cap="none" spc="-10" normalizeH="0" baseline="0" noProof="0">
                      <a:ln>
                        <a:noFill/>
                      </a:ln>
                      <a:solidFill>
                        <a:prstClr val="black">
                          <a:lumMod val="65000"/>
                          <a:lumOff val="35000"/>
                        </a:prstClr>
                      </a:solidFill>
                      <a:effectLst/>
                      <a:uLnTx/>
                      <a:uFillTx/>
                      <a:latin typeface="Arial" panose="020B0604020202020204"/>
                      <a:ea typeface="+mn-ea"/>
                      <a:cs typeface="Calibri"/>
                    </a:rPr>
                    <a:t>(n = 151)</a:t>
                  </a:r>
                </a:p>
              </p:txBody>
            </p:sp>
            <p:grpSp>
              <p:nvGrpSpPr>
                <p:cNvPr id="39" name="Group 38">
                  <a:extLst>
                    <a:ext uri="{FF2B5EF4-FFF2-40B4-BE49-F238E27FC236}">
                      <a16:creationId xmlns:a16="http://schemas.microsoft.com/office/drawing/2014/main" id="{4843914C-FC61-48C7-86BE-84A581F5A8F0}"/>
                    </a:ext>
                  </a:extLst>
                </p:cNvPr>
                <p:cNvGrpSpPr/>
                <p:nvPr/>
              </p:nvGrpSpPr>
              <p:grpSpPr>
                <a:xfrm>
                  <a:off x="7580376" y="2514600"/>
                  <a:ext cx="1116330" cy="1116330"/>
                  <a:chOff x="6070170" y="2388522"/>
                  <a:chExt cx="1116330" cy="1116330"/>
                </a:xfrm>
              </p:grpSpPr>
              <p:grpSp>
                <p:nvGrpSpPr>
                  <p:cNvPr id="20" name="object 25">
                    <a:extLst>
                      <a:ext uri="{FF2B5EF4-FFF2-40B4-BE49-F238E27FC236}">
                        <a16:creationId xmlns:a16="http://schemas.microsoft.com/office/drawing/2014/main" id="{29A015D2-7C3D-4E4D-B503-36195C4ACBEC}"/>
                      </a:ext>
                    </a:extLst>
                  </p:cNvPr>
                  <p:cNvGrpSpPr/>
                  <p:nvPr/>
                </p:nvGrpSpPr>
                <p:grpSpPr>
                  <a:xfrm>
                    <a:off x="6070170" y="2388522"/>
                    <a:ext cx="1116330" cy="1116330"/>
                    <a:chOff x="4449600" y="7023899"/>
                    <a:chExt cx="1116330" cy="1116330"/>
                  </a:xfrm>
                </p:grpSpPr>
                <p:sp>
                  <p:nvSpPr>
                    <p:cNvPr id="21" name="object 26">
                      <a:extLst>
                        <a:ext uri="{FF2B5EF4-FFF2-40B4-BE49-F238E27FC236}">
                          <a16:creationId xmlns:a16="http://schemas.microsoft.com/office/drawing/2014/main" id="{F3963F32-2F09-48C7-B950-84F498935C6E}"/>
                        </a:ext>
                      </a:extLst>
                    </p:cNvPr>
                    <p:cNvSpPr/>
                    <p:nvPr/>
                  </p:nvSpPr>
                  <p:spPr>
                    <a:xfrm>
                      <a:off x="4449600" y="7023899"/>
                      <a:ext cx="1116330" cy="1116330"/>
                    </a:xfrm>
                    <a:custGeom>
                      <a:avLst/>
                      <a:gdLst/>
                      <a:ahLst/>
                      <a:cxnLst/>
                      <a:rect l="l" t="t" r="r" b="b"/>
                      <a:pathLst>
                        <a:path w="1116329" h="1116329">
                          <a:moveTo>
                            <a:pt x="557999" y="0"/>
                          </a:moveTo>
                          <a:lnTo>
                            <a:pt x="509853" y="2048"/>
                          </a:lnTo>
                          <a:lnTo>
                            <a:pt x="462843" y="8080"/>
                          </a:lnTo>
                          <a:lnTo>
                            <a:pt x="417139" y="17930"/>
                          </a:lnTo>
                          <a:lnTo>
                            <a:pt x="372906" y="31430"/>
                          </a:lnTo>
                          <a:lnTo>
                            <a:pt x="330314" y="48412"/>
                          </a:lnTo>
                          <a:lnTo>
                            <a:pt x="289529" y="68708"/>
                          </a:lnTo>
                          <a:lnTo>
                            <a:pt x="250719" y="92152"/>
                          </a:lnTo>
                          <a:lnTo>
                            <a:pt x="214051" y="118576"/>
                          </a:lnTo>
                          <a:lnTo>
                            <a:pt x="179693" y="147811"/>
                          </a:lnTo>
                          <a:lnTo>
                            <a:pt x="147812" y="179691"/>
                          </a:lnTo>
                          <a:lnTo>
                            <a:pt x="118576" y="214049"/>
                          </a:lnTo>
                          <a:lnTo>
                            <a:pt x="92153" y="250716"/>
                          </a:lnTo>
                          <a:lnTo>
                            <a:pt x="68709" y="289525"/>
                          </a:lnTo>
                          <a:lnTo>
                            <a:pt x="48412" y="330309"/>
                          </a:lnTo>
                          <a:lnTo>
                            <a:pt x="31430" y="372900"/>
                          </a:lnTo>
                          <a:lnTo>
                            <a:pt x="17931" y="417131"/>
                          </a:lnTo>
                          <a:lnTo>
                            <a:pt x="8081" y="462834"/>
                          </a:lnTo>
                          <a:lnTo>
                            <a:pt x="2048" y="509842"/>
                          </a:lnTo>
                          <a:lnTo>
                            <a:pt x="0" y="557987"/>
                          </a:lnTo>
                          <a:lnTo>
                            <a:pt x="2048" y="606134"/>
                          </a:lnTo>
                          <a:lnTo>
                            <a:pt x="8081" y="653143"/>
                          </a:lnTo>
                          <a:lnTo>
                            <a:pt x="17931" y="698848"/>
                          </a:lnTo>
                          <a:lnTo>
                            <a:pt x="31430" y="743081"/>
                          </a:lnTo>
                          <a:lnTo>
                            <a:pt x="48412" y="785674"/>
                          </a:lnTo>
                          <a:lnTo>
                            <a:pt x="68709" y="826460"/>
                          </a:lnTo>
                          <a:lnTo>
                            <a:pt x="92153" y="865271"/>
                          </a:lnTo>
                          <a:lnTo>
                            <a:pt x="118576" y="901940"/>
                          </a:lnTo>
                          <a:lnTo>
                            <a:pt x="147812" y="936299"/>
                          </a:lnTo>
                          <a:lnTo>
                            <a:pt x="179693" y="968181"/>
                          </a:lnTo>
                          <a:lnTo>
                            <a:pt x="214051" y="997417"/>
                          </a:lnTo>
                          <a:lnTo>
                            <a:pt x="250719" y="1023842"/>
                          </a:lnTo>
                          <a:lnTo>
                            <a:pt x="289529" y="1047287"/>
                          </a:lnTo>
                          <a:lnTo>
                            <a:pt x="330314" y="1067584"/>
                          </a:lnTo>
                          <a:lnTo>
                            <a:pt x="372906" y="1084567"/>
                          </a:lnTo>
                          <a:lnTo>
                            <a:pt x="417139" y="1098067"/>
                          </a:lnTo>
                          <a:lnTo>
                            <a:pt x="462843" y="1107918"/>
                          </a:lnTo>
                          <a:lnTo>
                            <a:pt x="509853" y="1113951"/>
                          </a:lnTo>
                          <a:lnTo>
                            <a:pt x="557999" y="1115999"/>
                          </a:lnTo>
                          <a:lnTo>
                            <a:pt x="606146" y="1113951"/>
                          </a:lnTo>
                          <a:lnTo>
                            <a:pt x="653156" y="1107918"/>
                          </a:lnTo>
                          <a:lnTo>
                            <a:pt x="698860" y="1098067"/>
                          </a:lnTo>
                          <a:lnTo>
                            <a:pt x="743092" y="1084567"/>
                          </a:lnTo>
                          <a:lnTo>
                            <a:pt x="785685" y="1067584"/>
                          </a:lnTo>
                          <a:lnTo>
                            <a:pt x="826470" y="1047287"/>
                          </a:lnTo>
                          <a:lnTo>
                            <a:pt x="865280" y="1023842"/>
                          </a:lnTo>
                          <a:lnTo>
                            <a:pt x="901948" y="997417"/>
                          </a:lnTo>
                          <a:lnTo>
                            <a:pt x="936306" y="968181"/>
                          </a:lnTo>
                          <a:lnTo>
                            <a:pt x="968186" y="936299"/>
                          </a:lnTo>
                          <a:lnTo>
                            <a:pt x="997422" y="901940"/>
                          </a:lnTo>
                          <a:lnTo>
                            <a:pt x="1023846" y="865271"/>
                          </a:lnTo>
                          <a:lnTo>
                            <a:pt x="1047290" y="826460"/>
                          </a:lnTo>
                          <a:lnTo>
                            <a:pt x="1067587" y="785674"/>
                          </a:lnTo>
                          <a:lnTo>
                            <a:pt x="1084569" y="743081"/>
                          </a:lnTo>
                          <a:lnTo>
                            <a:pt x="1098068" y="698848"/>
                          </a:lnTo>
                          <a:lnTo>
                            <a:pt x="1107918" y="653143"/>
                          </a:lnTo>
                          <a:lnTo>
                            <a:pt x="1113951" y="606134"/>
                          </a:lnTo>
                          <a:lnTo>
                            <a:pt x="1115999" y="557987"/>
                          </a:lnTo>
                          <a:lnTo>
                            <a:pt x="1113951" y="509842"/>
                          </a:lnTo>
                          <a:lnTo>
                            <a:pt x="1107918" y="462834"/>
                          </a:lnTo>
                          <a:lnTo>
                            <a:pt x="1098068" y="417131"/>
                          </a:lnTo>
                          <a:lnTo>
                            <a:pt x="1084569" y="372900"/>
                          </a:lnTo>
                          <a:lnTo>
                            <a:pt x="1067587" y="330309"/>
                          </a:lnTo>
                          <a:lnTo>
                            <a:pt x="1047290" y="289525"/>
                          </a:lnTo>
                          <a:lnTo>
                            <a:pt x="1023846" y="250716"/>
                          </a:lnTo>
                          <a:lnTo>
                            <a:pt x="997422" y="214049"/>
                          </a:lnTo>
                          <a:lnTo>
                            <a:pt x="968186" y="179691"/>
                          </a:lnTo>
                          <a:lnTo>
                            <a:pt x="936306" y="147811"/>
                          </a:lnTo>
                          <a:lnTo>
                            <a:pt x="901948" y="118576"/>
                          </a:lnTo>
                          <a:lnTo>
                            <a:pt x="865280" y="92152"/>
                          </a:lnTo>
                          <a:lnTo>
                            <a:pt x="826470" y="68708"/>
                          </a:lnTo>
                          <a:lnTo>
                            <a:pt x="785685" y="48412"/>
                          </a:lnTo>
                          <a:lnTo>
                            <a:pt x="743092" y="31430"/>
                          </a:lnTo>
                          <a:lnTo>
                            <a:pt x="698860" y="17930"/>
                          </a:lnTo>
                          <a:lnTo>
                            <a:pt x="653156" y="8080"/>
                          </a:lnTo>
                          <a:lnTo>
                            <a:pt x="606146" y="2048"/>
                          </a:lnTo>
                          <a:lnTo>
                            <a:pt x="55799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27">
                      <a:extLst>
                        <a:ext uri="{FF2B5EF4-FFF2-40B4-BE49-F238E27FC236}">
                          <a16:creationId xmlns:a16="http://schemas.microsoft.com/office/drawing/2014/main" id="{7D5BFF6B-B2A3-451F-BCE7-DBE283A505A1}"/>
                        </a:ext>
                      </a:extLst>
                    </p:cNvPr>
                    <p:cNvSpPr/>
                    <p:nvPr/>
                  </p:nvSpPr>
                  <p:spPr>
                    <a:xfrm>
                      <a:off x="4629419" y="7383537"/>
                      <a:ext cx="756920" cy="756920"/>
                    </a:xfrm>
                    <a:custGeom>
                      <a:avLst/>
                      <a:gdLst/>
                      <a:ahLst/>
                      <a:cxnLst/>
                      <a:rect l="l" t="t" r="r" b="b"/>
                      <a:pathLst>
                        <a:path w="756920" h="756920">
                          <a:moveTo>
                            <a:pt x="378180" y="0"/>
                          </a:moveTo>
                          <a:lnTo>
                            <a:pt x="330742" y="2946"/>
                          </a:lnTo>
                          <a:lnTo>
                            <a:pt x="285062" y="11549"/>
                          </a:lnTo>
                          <a:lnTo>
                            <a:pt x="241495" y="25455"/>
                          </a:lnTo>
                          <a:lnTo>
                            <a:pt x="200395" y="44309"/>
                          </a:lnTo>
                          <a:lnTo>
                            <a:pt x="162117" y="67757"/>
                          </a:lnTo>
                          <a:lnTo>
                            <a:pt x="127015" y="95443"/>
                          </a:lnTo>
                          <a:lnTo>
                            <a:pt x="95443" y="127015"/>
                          </a:lnTo>
                          <a:lnTo>
                            <a:pt x="67757" y="162117"/>
                          </a:lnTo>
                          <a:lnTo>
                            <a:pt x="44309" y="200395"/>
                          </a:lnTo>
                          <a:lnTo>
                            <a:pt x="25455" y="241495"/>
                          </a:lnTo>
                          <a:lnTo>
                            <a:pt x="11549" y="285062"/>
                          </a:lnTo>
                          <a:lnTo>
                            <a:pt x="2946" y="330742"/>
                          </a:lnTo>
                          <a:lnTo>
                            <a:pt x="0" y="378180"/>
                          </a:lnTo>
                          <a:lnTo>
                            <a:pt x="2946" y="425618"/>
                          </a:lnTo>
                          <a:lnTo>
                            <a:pt x="11549" y="471298"/>
                          </a:lnTo>
                          <a:lnTo>
                            <a:pt x="25455" y="514865"/>
                          </a:lnTo>
                          <a:lnTo>
                            <a:pt x="44309" y="555965"/>
                          </a:lnTo>
                          <a:lnTo>
                            <a:pt x="67757" y="594243"/>
                          </a:lnTo>
                          <a:lnTo>
                            <a:pt x="95443" y="629345"/>
                          </a:lnTo>
                          <a:lnTo>
                            <a:pt x="127015" y="660917"/>
                          </a:lnTo>
                          <a:lnTo>
                            <a:pt x="162117" y="688604"/>
                          </a:lnTo>
                          <a:lnTo>
                            <a:pt x="200395" y="712051"/>
                          </a:lnTo>
                          <a:lnTo>
                            <a:pt x="241495" y="730905"/>
                          </a:lnTo>
                          <a:lnTo>
                            <a:pt x="285062" y="744811"/>
                          </a:lnTo>
                          <a:lnTo>
                            <a:pt x="330742" y="753414"/>
                          </a:lnTo>
                          <a:lnTo>
                            <a:pt x="378180" y="756361"/>
                          </a:lnTo>
                          <a:lnTo>
                            <a:pt x="425618" y="753414"/>
                          </a:lnTo>
                          <a:lnTo>
                            <a:pt x="471298" y="744811"/>
                          </a:lnTo>
                          <a:lnTo>
                            <a:pt x="514865" y="730905"/>
                          </a:lnTo>
                          <a:lnTo>
                            <a:pt x="555965" y="712051"/>
                          </a:lnTo>
                          <a:lnTo>
                            <a:pt x="594243" y="688604"/>
                          </a:lnTo>
                          <a:lnTo>
                            <a:pt x="629345" y="660917"/>
                          </a:lnTo>
                          <a:lnTo>
                            <a:pt x="660917" y="629345"/>
                          </a:lnTo>
                          <a:lnTo>
                            <a:pt x="688604" y="594243"/>
                          </a:lnTo>
                          <a:lnTo>
                            <a:pt x="712051" y="555965"/>
                          </a:lnTo>
                          <a:lnTo>
                            <a:pt x="730905" y="514865"/>
                          </a:lnTo>
                          <a:lnTo>
                            <a:pt x="744811" y="471298"/>
                          </a:lnTo>
                          <a:lnTo>
                            <a:pt x="753414" y="425618"/>
                          </a:lnTo>
                          <a:lnTo>
                            <a:pt x="756361" y="378180"/>
                          </a:lnTo>
                          <a:lnTo>
                            <a:pt x="753414" y="330742"/>
                          </a:lnTo>
                          <a:lnTo>
                            <a:pt x="744811" y="285062"/>
                          </a:lnTo>
                          <a:lnTo>
                            <a:pt x="730905" y="241495"/>
                          </a:lnTo>
                          <a:lnTo>
                            <a:pt x="712051" y="200395"/>
                          </a:lnTo>
                          <a:lnTo>
                            <a:pt x="688604" y="162117"/>
                          </a:lnTo>
                          <a:lnTo>
                            <a:pt x="660917" y="127015"/>
                          </a:lnTo>
                          <a:lnTo>
                            <a:pt x="629345" y="95443"/>
                          </a:lnTo>
                          <a:lnTo>
                            <a:pt x="594243" y="67757"/>
                          </a:lnTo>
                          <a:lnTo>
                            <a:pt x="555965" y="44309"/>
                          </a:lnTo>
                          <a:lnTo>
                            <a:pt x="514865" y="25455"/>
                          </a:lnTo>
                          <a:lnTo>
                            <a:pt x="471298" y="11549"/>
                          </a:lnTo>
                          <a:lnTo>
                            <a:pt x="425618" y="2946"/>
                          </a:lnTo>
                          <a:lnTo>
                            <a:pt x="37818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5" name="object 40">
                    <a:extLst>
                      <a:ext uri="{FF2B5EF4-FFF2-40B4-BE49-F238E27FC236}">
                        <a16:creationId xmlns:a16="http://schemas.microsoft.com/office/drawing/2014/main" id="{DD7DC726-D39B-48ED-9550-FE0A887F1B51}"/>
                      </a:ext>
                    </a:extLst>
                  </p:cNvPr>
                  <p:cNvSpPr txBox="1"/>
                  <p:nvPr/>
                </p:nvSpPr>
                <p:spPr>
                  <a:xfrm>
                    <a:off x="6487896" y="3144768"/>
                    <a:ext cx="293590"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65" normalizeH="0" baseline="0" noProof="0">
                        <a:ln>
                          <a:noFill/>
                        </a:ln>
                        <a:solidFill>
                          <a:srgbClr val="FFFFFF"/>
                        </a:solidFill>
                        <a:effectLst/>
                        <a:uLnTx/>
                        <a:uFillTx/>
                        <a:latin typeface="Arial" panose="020B0604020202020204"/>
                        <a:ea typeface="+mn-ea"/>
                        <a:cs typeface="Lucida Sans"/>
                      </a:rPr>
                      <a:t>92</a:t>
                    </a:r>
                    <a:endParaRPr kumimoji="0" sz="16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grpSp>
          <p:grpSp>
            <p:nvGrpSpPr>
              <p:cNvPr id="53" name="Group 52">
                <a:extLst>
                  <a:ext uri="{FF2B5EF4-FFF2-40B4-BE49-F238E27FC236}">
                    <a16:creationId xmlns:a16="http://schemas.microsoft.com/office/drawing/2014/main" id="{A8F9BEB0-E29D-47FA-8F86-1E1202041588}"/>
                  </a:ext>
                </a:extLst>
              </p:cNvPr>
              <p:cNvGrpSpPr/>
              <p:nvPr/>
            </p:nvGrpSpPr>
            <p:grpSpPr>
              <a:xfrm>
                <a:off x="8961120" y="2514600"/>
                <a:ext cx="1828800" cy="2331720"/>
                <a:chOff x="9326880" y="2514600"/>
                <a:chExt cx="1828800" cy="2331720"/>
              </a:xfrm>
            </p:grpSpPr>
            <p:sp>
              <p:nvSpPr>
                <p:cNvPr id="10" name="object 15">
                  <a:extLst>
                    <a:ext uri="{FF2B5EF4-FFF2-40B4-BE49-F238E27FC236}">
                      <a16:creationId xmlns:a16="http://schemas.microsoft.com/office/drawing/2014/main" id="{6C7DEBCC-32DB-4B20-8C84-E2312DCF54AA}"/>
                    </a:ext>
                  </a:extLst>
                </p:cNvPr>
                <p:cNvSpPr txBox="1"/>
                <p:nvPr/>
              </p:nvSpPr>
              <p:spPr>
                <a:xfrm>
                  <a:off x="9326880" y="3931920"/>
                  <a:ext cx="1828800" cy="914400"/>
                </a:xfrm>
                <a:prstGeom prst="rect">
                  <a:avLst/>
                </a:prstGeom>
              </p:spPr>
              <p:txBody>
                <a:bodyPr vert="horz" wrap="square" lIns="0" tIns="0" rIns="0" bIns="0" rtlCol="0">
                  <a:noAutofit/>
                </a:bodyPr>
                <a:lstStyle>
                  <a:defPPr>
                    <a:defRPr lang="LID4096"/>
                  </a:defPPr>
                  <a:lvl1pPr marR="5080" algn="ctr">
                    <a:lnSpc>
                      <a:spcPts val="1400"/>
                    </a:lnSpc>
                    <a:defRPr sz="1400" spc="20">
                      <a:solidFill>
                        <a:srgbClr val="575756"/>
                      </a:solidFill>
                      <a:cs typeface="Calibri"/>
                    </a:defRPr>
                  </a:lvl1pPr>
                </a:lstStyle>
                <a:p>
                  <a:pPr marL="0" marR="5080" lvl="0" indent="0" algn="ctr" defTabSz="914400" rtl="0" eaLnBrk="1" fontAlgn="auto" latinLnBrk="0" hangingPunct="1">
                    <a:lnSpc>
                      <a:spcPts val="1500"/>
                    </a:lnSpc>
                    <a:spcBef>
                      <a:spcPts val="0"/>
                    </a:spcBef>
                    <a:spcAft>
                      <a:spcPts val="0"/>
                    </a:spcAft>
                    <a:buClrTx/>
                    <a:buSzTx/>
                    <a:buFontTx/>
                    <a:buNone/>
                    <a:tabLst/>
                    <a:defRPr/>
                  </a:pPr>
                  <a:r>
                    <a:rPr kumimoji="0" sz="1400" b="0" i="0" u="none" strike="noStrike" kern="1200" cap="none" spc="-10" normalizeH="0" baseline="0" noProof="0">
                      <a:ln>
                        <a:noFill/>
                      </a:ln>
                      <a:solidFill>
                        <a:prstClr val="black"/>
                      </a:solidFill>
                      <a:effectLst/>
                      <a:uLnTx/>
                      <a:uFillTx/>
                      <a:latin typeface="Arial" panose="020B0604020202020204"/>
                      <a:ea typeface="+mn-ea"/>
                      <a:cs typeface="Calibri"/>
                    </a:rPr>
                    <a:t>Criminalization of same-sex sexual relations</a:t>
                  </a:r>
                  <a:r>
                    <a:rPr kumimoji="0" lang="fr-CH" sz="1400" b="0" i="0" u="none" strike="noStrike" kern="1200" cap="none" spc="-10" normalizeH="0" baseline="0" noProof="0">
                      <a:ln>
                        <a:noFill/>
                      </a:ln>
                      <a:solidFill>
                        <a:prstClr val="black"/>
                      </a:solidFill>
                      <a:effectLst/>
                      <a:uLnTx/>
                      <a:uFillTx/>
                      <a:latin typeface="Arial" panose="020B0604020202020204"/>
                      <a:ea typeface="+mn-ea"/>
                      <a:cs typeface="Calibri"/>
                    </a:rPr>
                    <a:t> </a:t>
                  </a:r>
                </a:p>
                <a:p>
                  <a:pPr marL="0" marR="5080" lvl="0" indent="0" algn="ctr" defTabSz="914400" rtl="0" eaLnBrk="1" fontAlgn="auto" latinLnBrk="0" hangingPunct="1">
                    <a:lnSpc>
                      <a:spcPts val="1500"/>
                    </a:lnSpc>
                    <a:spcBef>
                      <a:spcPts val="0"/>
                    </a:spcBef>
                    <a:spcAft>
                      <a:spcPts val="0"/>
                    </a:spcAft>
                    <a:buClrTx/>
                    <a:buSzTx/>
                    <a:buFontTx/>
                    <a:buNone/>
                    <a:tabLst/>
                    <a:defRPr/>
                  </a:pPr>
                  <a:r>
                    <a:rPr kumimoji="0" sz="1100" b="0" i="0" u="none" strike="noStrike" kern="1200" cap="none" spc="-10" normalizeH="0" baseline="0" noProof="0">
                      <a:ln>
                        <a:noFill/>
                      </a:ln>
                      <a:solidFill>
                        <a:prstClr val="black">
                          <a:lumMod val="65000"/>
                          <a:lumOff val="35000"/>
                        </a:prstClr>
                      </a:solidFill>
                      <a:effectLst/>
                      <a:uLnTx/>
                      <a:uFillTx/>
                      <a:latin typeface="Arial" panose="020B0604020202020204"/>
                      <a:ea typeface="+mn-ea"/>
                      <a:cs typeface="Calibri"/>
                    </a:rPr>
                    <a:t>(n = 194)</a:t>
                  </a:r>
                </a:p>
              </p:txBody>
            </p:sp>
            <p:grpSp>
              <p:nvGrpSpPr>
                <p:cNvPr id="40" name="Group 39">
                  <a:extLst>
                    <a:ext uri="{FF2B5EF4-FFF2-40B4-BE49-F238E27FC236}">
                      <a16:creationId xmlns:a16="http://schemas.microsoft.com/office/drawing/2014/main" id="{0B403184-4B7D-4EC7-AD03-740C9282F864}"/>
                    </a:ext>
                  </a:extLst>
                </p:cNvPr>
                <p:cNvGrpSpPr/>
                <p:nvPr/>
              </p:nvGrpSpPr>
              <p:grpSpPr>
                <a:xfrm>
                  <a:off x="9683496" y="2514600"/>
                  <a:ext cx="1116330" cy="1116330"/>
                  <a:chOff x="7373370" y="2388522"/>
                  <a:chExt cx="1116330" cy="1116330"/>
                </a:xfrm>
              </p:grpSpPr>
              <p:grpSp>
                <p:nvGrpSpPr>
                  <p:cNvPr id="23" name="object 28">
                    <a:extLst>
                      <a:ext uri="{FF2B5EF4-FFF2-40B4-BE49-F238E27FC236}">
                        <a16:creationId xmlns:a16="http://schemas.microsoft.com/office/drawing/2014/main" id="{A111E45C-CDF2-4C4A-B03C-1ACC2DA37528}"/>
                      </a:ext>
                    </a:extLst>
                  </p:cNvPr>
                  <p:cNvGrpSpPr/>
                  <p:nvPr/>
                </p:nvGrpSpPr>
                <p:grpSpPr>
                  <a:xfrm>
                    <a:off x="7373370" y="2388522"/>
                    <a:ext cx="1116330" cy="1116330"/>
                    <a:chOff x="5752800" y="7023899"/>
                    <a:chExt cx="1116330" cy="1116330"/>
                  </a:xfrm>
                </p:grpSpPr>
                <p:sp>
                  <p:nvSpPr>
                    <p:cNvPr id="24" name="object 29">
                      <a:extLst>
                        <a:ext uri="{FF2B5EF4-FFF2-40B4-BE49-F238E27FC236}">
                          <a16:creationId xmlns:a16="http://schemas.microsoft.com/office/drawing/2014/main" id="{6E92BE51-4CBD-4409-A307-2566C1170D95}"/>
                        </a:ext>
                      </a:extLst>
                    </p:cNvPr>
                    <p:cNvSpPr/>
                    <p:nvPr/>
                  </p:nvSpPr>
                  <p:spPr>
                    <a:xfrm>
                      <a:off x="5752800" y="7023899"/>
                      <a:ext cx="1116330" cy="1116330"/>
                    </a:xfrm>
                    <a:custGeom>
                      <a:avLst/>
                      <a:gdLst/>
                      <a:ahLst/>
                      <a:cxnLst/>
                      <a:rect l="l" t="t" r="r" b="b"/>
                      <a:pathLst>
                        <a:path w="1116329" h="1116329">
                          <a:moveTo>
                            <a:pt x="557999" y="0"/>
                          </a:moveTo>
                          <a:lnTo>
                            <a:pt x="509853" y="2048"/>
                          </a:lnTo>
                          <a:lnTo>
                            <a:pt x="462843" y="8080"/>
                          </a:lnTo>
                          <a:lnTo>
                            <a:pt x="417139" y="17930"/>
                          </a:lnTo>
                          <a:lnTo>
                            <a:pt x="372906" y="31430"/>
                          </a:lnTo>
                          <a:lnTo>
                            <a:pt x="330314" y="48412"/>
                          </a:lnTo>
                          <a:lnTo>
                            <a:pt x="289529" y="68708"/>
                          </a:lnTo>
                          <a:lnTo>
                            <a:pt x="250719" y="92152"/>
                          </a:lnTo>
                          <a:lnTo>
                            <a:pt x="214051" y="118576"/>
                          </a:lnTo>
                          <a:lnTo>
                            <a:pt x="179693" y="147811"/>
                          </a:lnTo>
                          <a:lnTo>
                            <a:pt x="147812" y="179691"/>
                          </a:lnTo>
                          <a:lnTo>
                            <a:pt x="118576" y="214049"/>
                          </a:lnTo>
                          <a:lnTo>
                            <a:pt x="92153" y="250716"/>
                          </a:lnTo>
                          <a:lnTo>
                            <a:pt x="68709" y="289525"/>
                          </a:lnTo>
                          <a:lnTo>
                            <a:pt x="48412" y="330309"/>
                          </a:lnTo>
                          <a:lnTo>
                            <a:pt x="31430" y="372900"/>
                          </a:lnTo>
                          <a:lnTo>
                            <a:pt x="17931" y="417131"/>
                          </a:lnTo>
                          <a:lnTo>
                            <a:pt x="8081" y="462834"/>
                          </a:lnTo>
                          <a:lnTo>
                            <a:pt x="2048" y="509842"/>
                          </a:lnTo>
                          <a:lnTo>
                            <a:pt x="0" y="557987"/>
                          </a:lnTo>
                          <a:lnTo>
                            <a:pt x="2048" y="606134"/>
                          </a:lnTo>
                          <a:lnTo>
                            <a:pt x="8081" y="653143"/>
                          </a:lnTo>
                          <a:lnTo>
                            <a:pt x="17931" y="698848"/>
                          </a:lnTo>
                          <a:lnTo>
                            <a:pt x="31430" y="743081"/>
                          </a:lnTo>
                          <a:lnTo>
                            <a:pt x="48412" y="785674"/>
                          </a:lnTo>
                          <a:lnTo>
                            <a:pt x="68709" y="826460"/>
                          </a:lnTo>
                          <a:lnTo>
                            <a:pt x="92153" y="865271"/>
                          </a:lnTo>
                          <a:lnTo>
                            <a:pt x="118576" y="901940"/>
                          </a:lnTo>
                          <a:lnTo>
                            <a:pt x="147812" y="936299"/>
                          </a:lnTo>
                          <a:lnTo>
                            <a:pt x="179693" y="968181"/>
                          </a:lnTo>
                          <a:lnTo>
                            <a:pt x="214051" y="997417"/>
                          </a:lnTo>
                          <a:lnTo>
                            <a:pt x="250719" y="1023842"/>
                          </a:lnTo>
                          <a:lnTo>
                            <a:pt x="289529" y="1047287"/>
                          </a:lnTo>
                          <a:lnTo>
                            <a:pt x="330314" y="1067584"/>
                          </a:lnTo>
                          <a:lnTo>
                            <a:pt x="372906" y="1084567"/>
                          </a:lnTo>
                          <a:lnTo>
                            <a:pt x="417139" y="1098067"/>
                          </a:lnTo>
                          <a:lnTo>
                            <a:pt x="462843" y="1107918"/>
                          </a:lnTo>
                          <a:lnTo>
                            <a:pt x="509853" y="1113951"/>
                          </a:lnTo>
                          <a:lnTo>
                            <a:pt x="557999" y="1115999"/>
                          </a:lnTo>
                          <a:lnTo>
                            <a:pt x="606146" y="1113951"/>
                          </a:lnTo>
                          <a:lnTo>
                            <a:pt x="653156" y="1107918"/>
                          </a:lnTo>
                          <a:lnTo>
                            <a:pt x="698860" y="1098067"/>
                          </a:lnTo>
                          <a:lnTo>
                            <a:pt x="743092" y="1084567"/>
                          </a:lnTo>
                          <a:lnTo>
                            <a:pt x="785685" y="1067584"/>
                          </a:lnTo>
                          <a:lnTo>
                            <a:pt x="826470" y="1047287"/>
                          </a:lnTo>
                          <a:lnTo>
                            <a:pt x="865280" y="1023842"/>
                          </a:lnTo>
                          <a:lnTo>
                            <a:pt x="901948" y="997417"/>
                          </a:lnTo>
                          <a:lnTo>
                            <a:pt x="936306" y="968181"/>
                          </a:lnTo>
                          <a:lnTo>
                            <a:pt x="968186" y="936299"/>
                          </a:lnTo>
                          <a:lnTo>
                            <a:pt x="997422" y="901940"/>
                          </a:lnTo>
                          <a:lnTo>
                            <a:pt x="1023846" y="865271"/>
                          </a:lnTo>
                          <a:lnTo>
                            <a:pt x="1047290" y="826460"/>
                          </a:lnTo>
                          <a:lnTo>
                            <a:pt x="1067587" y="785674"/>
                          </a:lnTo>
                          <a:lnTo>
                            <a:pt x="1084569" y="743081"/>
                          </a:lnTo>
                          <a:lnTo>
                            <a:pt x="1098068" y="698848"/>
                          </a:lnTo>
                          <a:lnTo>
                            <a:pt x="1107918" y="653143"/>
                          </a:lnTo>
                          <a:lnTo>
                            <a:pt x="1113951" y="606134"/>
                          </a:lnTo>
                          <a:lnTo>
                            <a:pt x="1115999" y="557987"/>
                          </a:lnTo>
                          <a:lnTo>
                            <a:pt x="1113951" y="509842"/>
                          </a:lnTo>
                          <a:lnTo>
                            <a:pt x="1107918" y="462834"/>
                          </a:lnTo>
                          <a:lnTo>
                            <a:pt x="1098068" y="417131"/>
                          </a:lnTo>
                          <a:lnTo>
                            <a:pt x="1084569" y="372900"/>
                          </a:lnTo>
                          <a:lnTo>
                            <a:pt x="1067587" y="330309"/>
                          </a:lnTo>
                          <a:lnTo>
                            <a:pt x="1047290" y="289525"/>
                          </a:lnTo>
                          <a:lnTo>
                            <a:pt x="1023846" y="250716"/>
                          </a:lnTo>
                          <a:lnTo>
                            <a:pt x="997422" y="214049"/>
                          </a:lnTo>
                          <a:lnTo>
                            <a:pt x="968186" y="179691"/>
                          </a:lnTo>
                          <a:lnTo>
                            <a:pt x="936306" y="147811"/>
                          </a:lnTo>
                          <a:lnTo>
                            <a:pt x="901948" y="118576"/>
                          </a:lnTo>
                          <a:lnTo>
                            <a:pt x="865280" y="92152"/>
                          </a:lnTo>
                          <a:lnTo>
                            <a:pt x="826470" y="68708"/>
                          </a:lnTo>
                          <a:lnTo>
                            <a:pt x="785685" y="48412"/>
                          </a:lnTo>
                          <a:lnTo>
                            <a:pt x="743092" y="31430"/>
                          </a:lnTo>
                          <a:lnTo>
                            <a:pt x="698860" y="17930"/>
                          </a:lnTo>
                          <a:lnTo>
                            <a:pt x="653156" y="8080"/>
                          </a:lnTo>
                          <a:lnTo>
                            <a:pt x="606146" y="2048"/>
                          </a:lnTo>
                          <a:lnTo>
                            <a:pt x="55799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30">
                      <a:extLst>
                        <a:ext uri="{FF2B5EF4-FFF2-40B4-BE49-F238E27FC236}">
                          <a16:creationId xmlns:a16="http://schemas.microsoft.com/office/drawing/2014/main" id="{7A86CCCD-53EA-4972-8FD9-A9935A3B2F07}"/>
                        </a:ext>
                      </a:extLst>
                    </p:cNvPr>
                    <p:cNvSpPr/>
                    <p:nvPr/>
                  </p:nvSpPr>
                  <p:spPr>
                    <a:xfrm>
                      <a:off x="6002850" y="7523999"/>
                      <a:ext cx="615950" cy="615950"/>
                    </a:xfrm>
                    <a:custGeom>
                      <a:avLst/>
                      <a:gdLst/>
                      <a:ahLst/>
                      <a:cxnLst/>
                      <a:rect l="l" t="t" r="r" b="b"/>
                      <a:pathLst>
                        <a:path w="615950" h="615950">
                          <a:moveTo>
                            <a:pt x="307949" y="0"/>
                          </a:moveTo>
                          <a:lnTo>
                            <a:pt x="262442" y="3338"/>
                          </a:lnTo>
                          <a:lnTo>
                            <a:pt x="219008" y="13037"/>
                          </a:lnTo>
                          <a:lnTo>
                            <a:pt x="178124" y="28619"/>
                          </a:lnTo>
                          <a:lnTo>
                            <a:pt x="140266" y="49608"/>
                          </a:lnTo>
                          <a:lnTo>
                            <a:pt x="105911" y="75529"/>
                          </a:lnTo>
                          <a:lnTo>
                            <a:pt x="75533" y="105905"/>
                          </a:lnTo>
                          <a:lnTo>
                            <a:pt x="49611" y="140261"/>
                          </a:lnTo>
                          <a:lnTo>
                            <a:pt x="28621" y="178119"/>
                          </a:lnTo>
                          <a:lnTo>
                            <a:pt x="13038" y="219004"/>
                          </a:lnTo>
                          <a:lnTo>
                            <a:pt x="3338" y="262439"/>
                          </a:lnTo>
                          <a:lnTo>
                            <a:pt x="0" y="307949"/>
                          </a:lnTo>
                          <a:lnTo>
                            <a:pt x="3338" y="353456"/>
                          </a:lnTo>
                          <a:lnTo>
                            <a:pt x="13038" y="396890"/>
                          </a:lnTo>
                          <a:lnTo>
                            <a:pt x="28621" y="437774"/>
                          </a:lnTo>
                          <a:lnTo>
                            <a:pt x="49611" y="475632"/>
                          </a:lnTo>
                          <a:lnTo>
                            <a:pt x="75533" y="509988"/>
                          </a:lnTo>
                          <a:lnTo>
                            <a:pt x="105911" y="540365"/>
                          </a:lnTo>
                          <a:lnTo>
                            <a:pt x="140266" y="566287"/>
                          </a:lnTo>
                          <a:lnTo>
                            <a:pt x="178124" y="587277"/>
                          </a:lnTo>
                          <a:lnTo>
                            <a:pt x="219008" y="602861"/>
                          </a:lnTo>
                          <a:lnTo>
                            <a:pt x="262442" y="612560"/>
                          </a:lnTo>
                          <a:lnTo>
                            <a:pt x="307949" y="615899"/>
                          </a:lnTo>
                          <a:lnTo>
                            <a:pt x="353456" y="612560"/>
                          </a:lnTo>
                          <a:lnTo>
                            <a:pt x="396890" y="602861"/>
                          </a:lnTo>
                          <a:lnTo>
                            <a:pt x="437774" y="587277"/>
                          </a:lnTo>
                          <a:lnTo>
                            <a:pt x="475632" y="566287"/>
                          </a:lnTo>
                          <a:lnTo>
                            <a:pt x="509988" y="540365"/>
                          </a:lnTo>
                          <a:lnTo>
                            <a:pt x="540365" y="509988"/>
                          </a:lnTo>
                          <a:lnTo>
                            <a:pt x="566287" y="475632"/>
                          </a:lnTo>
                          <a:lnTo>
                            <a:pt x="587277" y="437774"/>
                          </a:lnTo>
                          <a:lnTo>
                            <a:pt x="602861" y="396890"/>
                          </a:lnTo>
                          <a:lnTo>
                            <a:pt x="612560" y="353456"/>
                          </a:lnTo>
                          <a:lnTo>
                            <a:pt x="615899" y="307949"/>
                          </a:lnTo>
                          <a:lnTo>
                            <a:pt x="612560" y="262439"/>
                          </a:lnTo>
                          <a:lnTo>
                            <a:pt x="602861" y="219004"/>
                          </a:lnTo>
                          <a:lnTo>
                            <a:pt x="587277" y="178119"/>
                          </a:lnTo>
                          <a:lnTo>
                            <a:pt x="566287" y="140261"/>
                          </a:lnTo>
                          <a:lnTo>
                            <a:pt x="540365" y="105905"/>
                          </a:lnTo>
                          <a:lnTo>
                            <a:pt x="509988" y="75529"/>
                          </a:lnTo>
                          <a:lnTo>
                            <a:pt x="475632" y="49608"/>
                          </a:lnTo>
                          <a:lnTo>
                            <a:pt x="437774" y="28619"/>
                          </a:lnTo>
                          <a:lnTo>
                            <a:pt x="396890" y="13037"/>
                          </a:lnTo>
                          <a:lnTo>
                            <a:pt x="353456" y="3338"/>
                          </a:lnTo>
                          <a:lnTo>
                            <a:pt x="30794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6" name="object 41">
                    <a:extLst>
                      <a:ext uri="{FF2B5EF4-FFF2-40B4-BE49-F238E27FC236}">
                        <a16:creationId xmlns:a16="http://schemas.microsoft.com/office/drawing/2014/main" id="{F3815A70-472F-4B0A-ABFD-A2D15ABE6A84}"/>
                      </a:ext>
                    </a:extLst>
                  </p:cNvPr>
                  <p:cNvSpPr txBox="1"/>
                  <p:nvPr/>
                </p:nvSpPr>
                <p:spPr>
                  <a:xfrm>
                    <a:off x="7791157" y="3144768"/>
                    <a:ext cx="293590"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65" normalizeH="0" baseline="0" noProof="0">
                        <a:ln>
                          <a:noFill/>
                        </a:ln>
                        <a:solidFill>
                          <a:srgbClr val="FFFFFF"/>
                        </a:solidFill>
                        <a:effectLst/>
                        <a:uLnTx/>
                        <a:uFillTx/>
                        <a:latin typeface="Arial" panose="020B0604020202020204"/>
                        <a:ea typeface="+mn-ea"/>
                        <a:cs typeface="Lucida Sans"/>
                      </a:rPr>
                      <a:t>69</a:t>
                    </a:r>
                    <a:endParaRPr kumimoji="0" sz="16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grpSp>
          <p:sp>
            <p:nvSpPr>
              <p:cNvPr id="54" name="object 36">
                <a:extLst>
                  <a:ext uri="{FF2B5EF4-FFF2-40B4-BE49-F238E27FC236}">
                    <a16:creationId xmlns:a16="http://schemas.microsoft.com/office/drawing/2014/main" id="{90BDA196-3515-41E5-AE61-9EF30332A4A1}"/>
                  </a:ext>
                </a:extLst>
              </p:cNvPr>
              <p:cNvSpPr txBox="1"/>
              <p:nvPr/>
            </p:nvSpPr>
            <p:spPr>
              <a:xfrm>
                <a:off x="2651760" y="5495544"/>
                <a:ext cx="2038350" cy="1821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1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Countries</a:t>
                </a:r>
                <a:r>
                  <a:rPr kumimoji="0" lang="fr-CH" sz="1100" b="0" i="0" u="none" strike="noStrike" kern="1200" cap="none" spc="-1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r>
                  <a:rPr kumimoji="0" sz="1100" b="0" i="0" u="none" strike="noStrike" kern="1200" cap="none" spc="-1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with punitive laws</a:t>
                </a:r>
              </a:p>
            </p:txBody>
          </p:sp>
        </p:grpSp>
      </p:grpSp>
    </p:spTree>
    <p:extLst>
      <p:ext uri="{BB962C8B-B14F-4D97-AF65-F5344CB8AC3E}">
        <p14:creationId xmlns:p14="http://schemas.microsoft.com/office/powerpoint/2010/main" val="390248846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Sustainable, people-centered </a:t>
            </a:r>
            <a:br>
              <a:rPr lang="en-US" sz="4400" spc="120">
                <a:solidFill>
                  <a:srgbClr val="FFFFFF"/>
                </a:solidFill>
              </a:rPr>
            </a:br>
            <a:r>
              <a:rPr lang="en-US" sz="4400" spc="120">
                <a:solidFill>
                  <a:srgbClr val="FFFFFF"/>
                </a:solidFill>
              </a:rPr>
              <a:t>approaches</a:t>
            </a:r>
            <a:endParaRPr lang="LID4096" sz="4400" spc="120">
              <a:solidFill>
                <a:srgbClr val="FFFFFF"/>
              </a:solidFill>
            </a:endParaRPr>
          </a:p>
        </p:txBody>
      </p:sp>
    </p:spTree>
    <p:extLst>
      <p:ext uri="{BB962C8B-B14F-4D97-AF65-F5344CB8AC3E}">
        <p14:creationId xmlns:p14="http://schemas.microsoft.com/office/powerpoint/2010/main" val="363872165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Sustainable, </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people-centred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approaches</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038D0A6F-5635-4B6A-A098-1D3404672803}"/>
              </a:ext>
            </a:extLst>
          </p:cNvPr>
          <p:cNvGrpSpPr/>
          <p:nvPr/>
        </p:nvGrpSpPr>
        <p:grpSpPr>
          <a:xfrm>
            <a:off x="365760" y="2113835"/>
            <a:ext cx="11109960" cy="4241245"/>
            <a:chOff x="365760" y="2113835"/>
            <a:chExt cx="11109960" cy="424124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914401" y="4526280"/>
              <a:ext cx="34290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Preventive treatment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t</a:t>
              </a:r>
              <a:r>
                <a:rPr kumimoji="0" lang="en-US" sz="1600" b="0"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uberculosis</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was provided 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1.8 million people living with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65 high-burden countries in 2018</a:t>
              </a:r>
              <a:endParaRPr kumimoji="0" lang="en-GB"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Rectangle: Rounded Corners 4">
              <a:extLst>
                <a:ext uri="{FF2B5EF4-FFF2-40B4-BE49-F238E27FC236}">
                  <a16:creationId xmlns:a16="http://schemas.microsoft.com/office/drawing/2014/main" id="{52601286-952E-43F9-B0D4-F22DFCFB009D}"/>
                </a:ext>
              </a:extLst>
            </p:cNvPr>
            <p:cNvSpPr/>
            <p:nvPr/>
          </p:nvSpPr>
          <p:spPr>
            <a:xfrm>
              <a:off x="4480560" y="4526280"/>
              <a:ext cx="34290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Just 53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eported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in 2019 that their national policies included explicit supportive references to harm reduction</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Rectangle: Rounded Corners 6">
              <a:extLst>
                <a:ext uri="{FF2B5EF4-FFF2-40B4-BE49-F238E27FC236}">
                  <a16:creationId xmlns:a16="http://schemas.microsoft.com/office/drawing/2014/main" id="{25C428EE-E6B6-473C-BF81-78FD4C37D456}"/>
                </a:ext>
              </a:extLst>
            </p:cNvPr>
            <p:cNvSpPr/>
            <p:nvPr/>
          </p:nvSpPr>
          <p:spPr>
            <a:xfrm>
              <a:off x="8046720" y="4526280"/>
              <a:ext cx="34290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Only 56 of 99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With recent data from sex worker surveys showed that at least 80% of respondents reported condom use at last paid sex</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468880" y="2560320"/>
              <a:ext cx="36576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HIV counselling and testing services are integrated with sexual and reproductive health services 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ll</a:t>
              </a: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or some health facilities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nearly all reporting countries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263186" y="2560320"/>
              <a:ext cx="36576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24% of new HIV i</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nfections</a:t>
              </a: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in c</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hildren</a:t>
              </a:r>
              <a:endPar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2019 were linked to mothers losing access to HIV care, either during pregnancy or breastfeeding</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03784945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reporting countries that deliver sexual and reproductive health services integrated</a:t>
            </a:r>
          </a:p>
          <a:p>
            <a:pPr>
              <a:lnSpc>
                <a:spcPct val="100000"/>
              </a:lnSpc>
              <a:spcBef>
                <a:spcPts val="0"/>
              </a:spcBef>
            </a:pPr>
            <a:r>
              <a:rPr lang="en-US"/>
              <a:t>with HIV services, by region, 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8" name="Group 27">
            <a:extLst>
              <a:ext uri="{FF2B5EF4-FFF2-40B4-BE49-F238E27FC236}">
                <a16:creationId xmlns:a16="http://schemas.microsoft.com/office/drawing/2014/main" id="{FC0CA089-8C7C-4C7F-B4D8-7D71B1B86EED}"/>
              </a:ext>
            </a:extLst>
          </p:cNvPr>
          <p:cNvGrpSpPr/>
          <p:nvPr/>
        </p:nvGrpSpPr>
        <p:grpSpPr>
          <a:xfrm>
            <a:off x="457198" y="2286000"/>
            <a:ext cx="10881362" cy="4274375"/>
            <a:chOff x="457198" y="2286000"/>
            <a:chExt cx="10881362" cy="4274375"/>
          </a:xfrm>
        </p:grpSpPr>
        <p:sp>
          <p:nvSpPr>
            <p:cNvPr id="2" name="TextBox 1">
              <a:extLst>
                <a:ext uri="{FF2B5EF4-FFF2-40B4-BE49-F238E27FC236}">
                  <a16:creationId xmlns:a16="http://schemas.microsoft.com/office/drawing/2014/main" id="{5405B99A-88A8-4FA6-9D12-4BEAC1323C42}"/>
                </a:ext>
              </a:extLst>
            </p:cNvPr>
            <p:cNvSpPr txBox="1"/>
            <p:nvPr/>
          </p:nvSpPr>
          <p:spPr>
            <a:xfrm>
              <a:off x="457198" y="6060238"/>
              <a:ext cx="10415017"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AP</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(Asia and the Pacific)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18)</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CAR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(Caribbean)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ESA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(Eastern and southern Africa)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16)</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EECA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(Eastern Europe and central Asia)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12)</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LA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(Latin America)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16)</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MENA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(Middle East and North Africa)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6)</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WCA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(Western and  central Africa)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18)</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 </a:t>
              </a:r>
            </a:p>
          </p:txBody>
        </p:sp>
        <p:grpSp>
          <p:nvGrpSpPr>
            <p:cNvPr id="217" name="Group 216">
              <a:extLst>
                <a:ext uri="{FF2B5EF4-FFF2-40B4-BE49-F238E27FC236}">
                  <a16:creationId xmlns:a16="http://schemas.microsoft.com/office/drawing/2014/main" id="{0832073A-4163-49EC-A402-A6005D4379F5}"/>
                </a:ext>
              </a:extLst>
            </p:cNvPr>
            <p:cNvGrpSpPr/>
            <p:nvPr/>
          </p:nvGrpSpPr>
          <p:grpSpPr>
            <a:xfrm>
              <a:off x="2011680" y="5486400"/>
              <a:ext cx="2676175" cy="166712"/>
              <a:chOff x="1265893" y="6113594"/>
              <a:chExt cx="2676175" cy="166712"/>
            </a:xfrm>
          </p:grpSpPr>
          <p:sp>
            <p:nvSpPr>
              <p:cNvPr id="206" name="TextBox 205">
                <a:extLst>
                  <a:ext uri="{FF2B5EF4-FFF2-40B4-BE49-F238E27FC236}">
                    <a16:creationId xmlns:a16="http://schemas.microsoft.com/office/drawing/2014/main" id="{E2C79416-2DC2-482A-9DF7-CB175859F95E}"/>
                  </a:ext>
                </a:extLst>
              </p:cNvPr>
              <p:cNvSpPr txBox="1"/>
              <p:nvPr/>
            </p:nvSpPr>
            <p:spPr>
              <a:xfrm>
                <a:off x="1449398" y="6113594"/>
                <a:ext cx="24926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Fully integrated in all health facilities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Rectangle 207">
                <a:extLst>
                  <a:ext uri="{FF2B5EF4-FFF2-40B4-BE49-F238E27FC236}">
                    <a16:creationId xmlns:a16="http://schemas.microsoft.com/office/drawing/2014/main" id="{2C0DAFCA-812A-4EFC-A049-EFC1BCAAAD37}"/>
                  </a:ext>
                </a:extLst>
              </p:cNvPr>
              <p:cNvSpPr/>
              <p:nvPr/>
            </p:nvSpPr>
            <p:spPr>
              <a:xfrm>
                <a:off x="1265893" y="6122738"/>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8" name="Group 217">
              <a:extLst>
                <a:ext uri="{FF2B5EF4-FFF2-40B4-BE49-F238E27FC236}">
                  <a16:creationId xmlns:a16="http://schemas.microsoft.com/office/drawing/2014/main" id="{2BA30412-21DD-4609-A819-A4C0BA491D4B}"/>
                </a:ext>
              </a:extLst>
            </p:cNvPr>
            <p:cNvGrpSpPr/>
            <p:nvPr/>
          </p:nvGrpSpPr>
          <p:grpSpPr>
            <a:xfrm>
              <a:off x="4965192" y="5486400"/>
              <a:ext cx="2503051" cy="166712"/>
              <a:chOff x="4177556" y="6113594"/>
              <a:chExt cx="2503051" cy="166712"/>
            </a:xfrm>
          </p:grpSpPr>
          <p:sp>
            <p:nvSpPr>
              <p:cNvPr id="210" name="TextBox 209">
                <a:extLst>
                  <a:ext uri="{FF2B5EF4-FFF2-40B4-BE49-F238E27FC236}">
                    <a16:creationId xmlns:a16="http://schemas.microsoft.com/office/drawing/2014/main" id="{6E9C186D-77AB-46D6-A3B3-B428BDBAF618}"/>
                  </a:ext>
                </a:extLst>
              </p:cNvPr>
              <p:cNvSpPr txBox="1"/>
              <p:nvPr/>
            </p:nvSpPr>
            <p:spPr>
              <a:xfrm>
                <a:off x="4361061" y="6113594"/>
                <a:ext cx="231954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Integrated in some health facilities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Rectangle 211">
                <a:extLst>
                  <a:ext uri="{FF2B5EF4-FFF2-40B4-BE49-F238E27FC236}">
                    <a16:creationId xmlns:a16="http://schemas.microsoft.com/office/drawing/2014/main" id="{EA8DA91C-0BC5-485B-9B3F-AC9B2325EFDA}"/>
                  </a:ext>
                </a:extLst>
              </p:cNvPr>
              <p:cNvSpPr/>
              <p:nvPr/>
            </p:nvSpPr>
            <p:spPr>
              <a:xfrm>
                <a:off x="4177556" y="6122738"/>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14" name="TextBox 213">
              <a:extLst>
                <a:ext uri="{FF2B5EF4-FFF2-40B4-BE49-F238E27FC236}">
                  <a16:creationId xmlns:a16="http://schemas.microsoft.com/office/drawing/2014/main" id="{A53E82BD-1E95-43E2-880D-7F5957469149}"/>
                </a:ext>
              </a:extLst>
            </p:cNvPr>
            <p:cNvSpPr txBox="1"/>
            <p:nvPr/>
          </p:nvSpPr>
          <p:spPr>
            <a:xfrm>
              <a:off x="7928473" y="5486400"/>
              <a:ext cx="139621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Delivered separately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Rectangle 215">
              <a:extLst>
                <a:ext uri="{FF2B5EF4-FFF2-40B4-BE49-F238E27FC236}">
                  <a16:creationId xmlns:a16="http://schemas.microsoft.com/office/drawing/2014/main" id="{1A227E5B-E828-4206-9751-607DA95F3310}"/>
                </a:ext>
              </a:extLst>
            </p:cNvPr>
            <p:cNvSpPr/>
            <p:nvPr/>
          </p:nvSpPr>
          <p:spPr>
            <a:xfrm>
              <a:off x="7744968" y="5495544"/>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AC26CCC1-97AE-46FF-B838-1EF1915A2195}"/>
                </a:ext>
              </a:extLst>
            </p:cNvPr>
            <p:cNvSpPr txBox="1"/>
            <p:nvPr/>
          </p:nvSpPr>
          <p:spPr>
            <a:xfrm>
              <a:off x="6537949" y="4663440"/>
              <a:ext cx="4800581" cy="529376"/>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ct val="100000"/>
                </a:lnSpc>
                <a:spcBef>
                  <a:spcPts val="0"/>
                </a:spcBef>
                <a:spcAft>
                  <a:spcPts val="0"/>
                </a:spcAft>
                <a:buClrTx/>
                <a:buSzTx/>
                <a:buFontTx/>
                <a:buNone/>
                <a:tabLst/>
                <a:defRPr kumimoji="0" sz="1400" b="0" i="0" u="none" strike="noStrike" cap="none" spc="-2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HIV treatment and care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with sexual and reproductive health</a:t>
              </a:r>
            </a:p>
          </p:txBody>
        </p:sp>
        <p:sp>
          <p:nvSpPr>
            <p:cNvPr id="80" name="TextBox 79">
              <a:extLst>
                <a:ext uri="{FF2B5EF4-FFF2-40B4-BE49-F238E27FC236}">
                  <a16:creationId xmlns:a16="http://schemas.microsoft.com/office/drawing/2014/main" id="{36491C99-CFB6-435D-8232-8D35230A16CE}"/>
                </a:ext>
              </a:extLst>
            </p:cNvPr>
            <p:cNvSpPr txBox="1"/>
            <p:nvPr/>
          </p:nvSpPr>
          <p:spPr>
            <a:xfrm>
              <a:off x="1737359" y="4663440"/>
              <a:ext cx="4800591" cy="529376"/>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HIV counselling and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with sexual and reproductive health</a:t>
              </a:r>
            </a:p>
          </p:txBody>
        </p:sp>
        <p:sp>
          <p:nvSpPr>
            <p:cNvPr id="130" name="Rectangle 129">
              <a:extLst>
                <a:ext uri="{FF2B5EF4-FFF2-40B4-BE49-F238E27FC236}">
                  <a16:creationId xmlns:a16="http://schemas.microsoft.com/office/drawing/2014/main" id="{798F6F1B-80F2-4C0C-8E23-2097E6434AE3}"/>
                </a:ext>
              </a:extLst>
            </p:cNvPr>
            <p:cNvSpPr/>
            <p:nvPr/>
          </p:nvSpPr>
          <p:spPr>
            <a:xfrm>
              <a:off x="6757416" y="2423161"/>
              <a:ext cx="283464" cy="81381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Rectangle 130">
              <a:extLst>
                <a:ext uri="{FF2B5EF4-FFF2-40B4-BE49-F238E27FC236}">
                  <a16:creationId xmlns:a16="http://schemas.microsoft.com/office/drawing/2014/main" id="{0BEE66BB-2A07-4212-BFF7-50CA09EF6299}"/>
                </a:ext>
              </a:extLst>
            </p:cNvPr>
            <p:cNvSpPr/>
            <p:nvPr/>
          </p:nvSpPr>
          <p:spPr>
            <a:xfrm>
              <a:off x="7443216" y="2423161"/>
              <a:ext cx="283464" cy="81381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Rectangle 131">
              <a:extLst>
                <a:ext uri="{FF2B5EF4-FFF2-40B4-BE49-F238E27FC236}">
                  <a16:creationId xmlns:a16="http://schemas.microsoft.com/office/drawing/2014/main" id="{1873AFF5-6399-424D-AF5E-47870AAC1706}"/>
                </a:ext>
              </a:extLst>
            </p:cNvPr>
            <p:cNvSpPr/>
            <p:nvPr/>
          </p:nvSpPr>
          <p:spPr>
            <a:xfrm>
              <a:off x="8129016" y="2423161"/>
              <a:ext cx="283464" cy="57607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Rectangle 132">
              <a:extLst>
                <a:ext uri="{FF2B5EF4-FFF2-40B4-BE49-F238E27FC236}">
                  <a16:creationId xmlns:a16="http://schemas.microsoft.com/office/drawing/2014/main" id="{9E5972B7-0B4B-45D8-971F-3A124D11B989}"/>
                </a:ext>
              </a:extLst>
            </p:cNvPr>
            <p:cNvSpPr/>
            <p:nvPr/>
          </p:nvSpPr>
          <p:spPr>
            <a:xfrm>
              <a:off x="8814816" y="2423161"/>
              <a:ext cx="283464" cy="76809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Rectangle 133">
              <a:extLst>
                <a:ext uri="{FF2B5EF4-FFF2-40B4-BE49-F238E27FC236}">
                  <a16:creationId xmlns:a16="http://schemas.microsoft.com/office/drawing/2014/main" id="{C8D25A45-5C7E-4512-BB10-3D1BC2ADD0E8}"/>
                </a:ext>
              </a:extLst>
            </p:cNvPr>
            <p:cNvSpPr/>
            <p:nvPr/>
          </p:nvSpPr>
          <p:spPr>
            <a:xfrm>
              <a:off x="9500616" y="2423161"/>
              <a:ext cx="283464" cy="35052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FDD297AC-38F4-4AFE-A508-99A09ED71C3C}"/>
                </a:ext>
              </a:extLst>
            </p:cNvPr>
            <p:cNvSpPr/>
            <p:nvPr/>
          </p:nvSpPr>
          <p:spPr>
            <a:xfrm>
              <a:off x="10186416" y="2423161"/>
              <a:ext cx="283464" cy="9235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Rectangle 135">
              <a:extLst>
                <a:ext uri="{FF2B5EF4-FFF2-40B4-BE49-F238E27FC236}">
                  <a16:creationId xmlns:a16="http://schemas.microsoft.com/office/drawing/2014/main" id="{697EC8F8-A417-44B2-9428-6E3EBD035E9B}"/>
                </a:ext>
              </a:extLst>
            </p:cNvPr>
            <p:cNvSpPr/>
            <p:nvPr/>
          </p:nvSpPr>
          <p:spPr>
            <a:xfrm>
              <a:off x="10872216" y="2423160"/>
              <a:ext cx="283464" cy="10058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Rectangle 136">
              <a:extLst>
                <a:ext uri="{FF2B5EF4-FFF2-40B4-BE49-F238E27FC236}">
                  <a16:creationId xmlns:a16="http://schemas.microsoft.com/office/drawing/2014/main" id="{FCEDF5EF-F4A4-4151-B6B8-50D2C6FDC68D}"/>
                </a:ext>
              </a:extLst>
            </p:cNvPr>
            <p:cNvSpPr/>
            <p:nvPr/>
          </p:nvSpPr>
          <p:spPr>
            <a:xfrm>
              <a:off x="6757416" y="3236975"/>
              <a:ext cx="283464" cy="72237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586EE047-7E34-4746-A363-B1FAD93F5F3A}"/>
                </a:ext>
              </a:extLst>
            </p:cNvPr>
            <p:cNvSpPr/>
            <p:nvPr/>
          </p:nvSpPr>
          <p:spPr>
            <a:xfrm>
              <a:off x="7443216" y="3236975"/>
              <a:ext cx="283464" cy="40797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Rectangle 138">
              <a:extLst>
                <a:ext uri="{FF2B5EF4-FFF2-40B4-BE49-F238E27FC236}">
                  <a16:creationId xmlns:a16="http://schemas.microsoft.com/office/drawing/2014/main" id="{EF191948-9CF3-4C85-8555-39D88A3E7EC0}"/>
                </a:ext>
              </a:extLst>
            </p:cNvPr>
            <p:cNvSpPr/>
            <p:nvPr/>
          </p:nvSpPr>
          <p:spPr>
            <a:xfrm>
              <a:off x="8129016" y="2994205"/>
              <a:ext cx="283464" cy="6949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CBEB8FEC-2480-4F29-A671-6828E833A869}"/>
                </a:ext>
              </a:extLst>
            </p:cNvPr>
            <p:cNvSpPr/>
            <p:nvPr/>
          </p:nvSpPr>
          <p:spPr>
            <a:xfrm>
              <a:off x="8814816" y="3191256"/>
              <a:ext cx="283464" cy="76809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Rectangle 140">
              <a:extLst>
                <a:ext uri="{FF2B5EF4-FFF2-40B4-BE49-F238E27FC236}">
                  <a16:creationId xmlns:a16="http://schemas.microsoft.com/office/drawing/2014/main" id="{2CBFD8F5-7011-4B12-8B2C-C2DC39BEFE9E}"/>
                </a:ext>
              </a:extLst>
            </p:cNvPr>
            <p:cNvSpPr/>
            <p:nvPr/>
          </p:nvSpPr>
          <p:spPr>
            <a:xfrm>
              <a:off x="9500616" y="2773680"/>
              <a:ext cx="283464" cy="137160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Rectangle 141">
              <a:extLst>
                <a:ext uri="{FF2B5EF4-FFF2-40B4-BE49-F238E27FC236}">
                  <a16:creationId xmlns:a16="http://schemas.microsoft.com/office/drawing/2014/main" id="{3190CE79-E472-4A34-AAB9-5912F3DCAF3D}"/>
                </a:ext>
              </a:extLst>
            </p:cNvPr>
            <p:cNvSpPr/>
            <p:nvPr/>
          </p:nvSpPr>
          <p:spPr>
            <a:xfrm>
              <a:off x="10186416" y="3346703"/>
              <a:ext cx="283464" cy="91440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Rectangle 142">
              <a:extLst>
                <a:ext uri="{FF2B5EF4-FFF2-40B4-BE49-F238E27FC236}">
                  <a16:creationId xmlns:a16="http://schemas.microsoft.com/office/drawing/2014/main" id="{9C9FAD48-196E-408E-8B66-F9158F923037}"/>
                </a:ext>
              </a:extLst>
            </p:cNvPr>
            <p:cNvSpPr/>
            <p:nvPr/>
          </p:nvSpPr>
          <p:spPr>
            <a:xfrm>
              <a:off x="10872216" y="2523746"/>
              <a:ext cx="283464" cy="102412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Rectangle 143">
              <a:extLst>
                <a:ext uri="{FF2B5EF4-FFF2-40B4-BE49-F238E27FC236}">
                  <a16:creationId xmlns:a16="http://schemas.microsoft.com/office/drawing/2014/main" id="{A0AF84A1-E3FF-4664-B48B-F852E37DA24B}"/>
                </a:ext>
              </a:extLst>
            </p:cNvPr>
            <p:cNvSpPr/>
            <p:nvPr/>
          </p:nvSpPr>
          <p:spPr>
            <a:xfrm>
              <a:off x="6757416" y="3959353"/>
              <a:ext cx="283464" cy="29260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Rectangle 144">
              <a:extLst>
                <a:ext uri="{FF2B5EF4-FFF2-40B4-BE49-F238E27FC236}">
                  <a16:creationId xmlns:a16="http://schemas.microsoft.com/office/drawing/2014/main" id="{3828098C-E489-4B08-8BD6-347D5DF8CAA5}"/>
                </a:ext>
              </a:extLst>
            </p:cNvPr>
            <p:cNvSpPr/>
            <p:nvPr/>
          </p:nvSpPr>
          <p:spPr>
            <a:xfrm>
              <a:off x="7443216" y="3644949"/>
              <a:ext cx="283464" cy="61264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Rectangle 145">
              <a:extLst>
                <a:ext uri="{FF2B5EF4-FFF2-40B4-BE49-F238E27FC236}">
                  <a16:creationId xmlns:a16="http://schemas.microsoft.com/office/drawing/2014/main" id="{7CA0F174-B70B-410B-8DED-6AD299D56F39}"/>
                </a:ext>
              </a:extLst>
            </p:cNvPr>
            <p:cNvSpPr/>
            <p:nvPr/>
          </p:nvSpPr>
          <p:spPr>
            <a:xfrm>
              <a:off x="8129016" y="3689149"/>
              <a:ext cx="283464" cy="56692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Rectangle 146">
              <a:extLst>
                <a:ext uri="{FF2B5EF4-FFF2-40B4-BE49-F238E27FC236}">
                  <a16:creationId xmlns:a16="http://schemas.microsoft.com/office/drawing/2014/main" id="{20456482-4C63-4E0C-AD77-BACC755F1EC8}"/>
                </a:ext>
              </a:extLst>
            </p:cNvPr>
            <p:cNvSpPr/>
            <p:nvPr/>
          </p:nvSpPr>
          <p:spPr>
            <a:xfrm>
              <a:off x="8814816" y="3959351"/>
              <a:ext cx="283464" cy="3017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Rectangle 147">
              <a:extLst>
                <a:ext uri="{FF2B5EF4-FFF2-40B4-BE49-F238E27FC236}">
                  <a16:creationId xmlns:a16="http://schemas.microsoft.com/office/drawing/2014/main" id="{9E3F1651-F39F-4FE8-B8B2-D49F6E80A15F}"/>
                </a:ext>
              </a:extLst>
            </p:cNvPr>
            <p:cNvSpPr/>
            <p:nvPr/>
          </p:nvSpPr>
          <p:spPr>
            <a:xfrm>
              <a:off x="9500616" y="4145279"/>
              <a:ext cx="283464" cy="10972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Rectangle 149">
              <a:extLst>
                <a:ext uri="{FF2B5EF4-FFF2-40B4-BE49-F238E27FC236}">
                  <a16:creationId xmlns:a16="http://schemas.microsoft.com/office/drawing/2014/main" id="{6CAD4B4F-0441-42CA-9BBF-A761B4D030E4}"/>
                </a:ext>
              </a:extLst>
            </p:cNvPr>
            <p:cNvSpPr/>
            <p:nvPr/>
          </p:nvSpPr>
          <p:spPr>
            <a:xfrm>
              <a:off x="10872216" y="3547871"/>
              <a:ext cx="283464" cy="71323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25C1231F-7504-4D42-B338-EE189E178DB8}"/>
                </a:ext>
              </a:extLst>
            </p:cNvPr>
            <p:cNvCxnSpPr>
              <a:cxnSpLocks/>
            </p:cNvCxnSpPr>
            <p:nvPr/>
          </p:nvCxnSpPr>
          <p:spPr>
            <a:xfrm>
              <a:off x="1737360" y="4251960"/>
              <a:ext cx="0" cy="68580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D586184-DA9F-4892-B9F4-A4F05ADC11B0}"/>
                </a:ext>
              </a:extLst>
            </p:cNvPr>
            <p:cNvCxnSpPr>
              <a:cxnSpLocks/>
            </p:cNvCxnSpPr>
            <p:nvPr/>
          </p:nvCxnSpPr>
          <p:spPr>
            <a:xfrm>
              <a:off x="11338560" y="4251960"/>
              <a:ext cx="0" cy="68580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9F156484-666A-4F6F-B59A-873FBDB3E363}"/>
                </a:ext>
              </a:extLst>
            </p:cNvPr>
            <p:cNvCxnSpPr>
              <a:cxnSpLocks/>
            </p:cNvCxnSpPr>
            <p:nvPr/>
          </p:nvCxnSpPr>
          <p:spPr>
            <a:xfrm>
              <a:off x="6537960" y="4251960"/>
              <a:ext cx="0" cy="68580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3436E2BC-26C6-4458-A8C6-41C61623CC73}"/>
                </a:ext>
              </a:extLst>
            </p:cNvPr>
            <p:cNvGrpSpPr/>
            <p:nvPr/>
          </p:nvGrpSpPr>
          <p:grpSpPr>
            <a:xfrm>
              <a:off x="1737360" y="4343400"/>
              <a:ext cx="4800600" cy="179536"/>
              <a:chOff x="1737360" y="5212080"/>
              <a:chExt cx="4800600" cy="179536"/>
            </a:xfrm>
          </p:grpSpPr>
          <p:sp>
            <p:nvSpPr>
              <p:cNvPr id="38" name="TextBox 37">
                <a:extLst>
                  <a:ext uri="{FF2B5EF4-FFF2-40B4-BE49-F238E27FC236}">
                    <a16:creationId xmlns:a16="http://schemas.microsoft.com/office/drawing/2014/main" id="{35DDD582-B69C-4043-84F5-7069EC85522B}"/>
                  </a:ext>
                </a:extLst>
              </p:cNvPr>
              <p:cNvSpPr txBox="1"/>
              <p:nvPr/>
            </p:nvSpPr>
            <p:spPr>
              <a:xfrm>
                <a:off x="17373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AP</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CDE6E8B9-6E30-42DE-8CC3-2BEF9FF3AE1D}"/>
                  </a:ext>
                </a:extLst>
              </p:cNvPr>
              <p:cNvSpPr txBox="1"/>
              <p:nvPr/>
            </p:nvSpPr>
            <p:spPr>
              <a:xfrm>
                <a:off x="24231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CAR</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A9C0F6C9-0961-4006-B5B7-62256A6A434F}"/>
                  </a:ext>
                </a:extLst>
              </p:cNvPr>
              <p:cNvSpPr txBox="1"/>
              <p:nvPr/>
            </p:nvSpPr>
            <p:spPr>
              <a:xfrm>
                <a:off x="31089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ESA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B5EB5946-268E-4670-B963-79688E17DC5E}"/>
                  </a:ext>
                </a:extLst>
              </p:cNvPr>
              <p:cNvSpPr txBox="1"/>
              <p:nvPr/>
            </p:nvSpPr>
            <p:spPr>
              <a:xfrm>
                <a:off x="37947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EECA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D92A9FB9-623D-4B65-B92C-71E49DB98714}"/>
                  </a:ext>
                </a:extLst>
              </p:cNvPr>
              <p:cNvSpPr txBox="1"/>
              <p:nvPr/>
            </p:nvSpPr>
            <p:spPr>
              <a:xfrm>
                <a:off x="44805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6EF0D189-0067-4BB9-8386-EBF39EE0C6E4}"/>
                  </a:ext>
                </a:extLst>
              </p:cNvPr>
              <p:cNvSpPr txBox="1"/>
              <p:nvPr/>
            </p:nvSpPr>
            <p:spPr>
              <a:xfrm>
                <a:off x="51663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E8D72E81-6E54-493B-9465-6D75293C0155}"/>
                  </a:ext>
                </a:extLst>
              </p:cNvPr>
              <p:cNvSpPr txBox="1"/>
              <p:nvPr/>
            </p:nvSpPr>
            <p:spPr>
              <a:xfrm>
                <a:off x="58521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WCA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 name="TextBox 5">
              <a:extLst>
                <a:ext uri="{FF2B5EF4-FFF2-40B4-BE49-F238E27FC236}">
                  <a16:creationId xmlns:a16="http://schemas.microsoft.com/office/drawing/2014/main" id="{C38016DC-8222-49D4-9D31-4452B6245DBA}"/>
                </a:ext>
              </a:extLst>
            </p:cNvPr>
            <p:cNvSpPr txBox="1"/>
            <p:nvPr/>
          </p:nvSpPr>
          <p:spPr>
            <a:xfrm>
              <a:off x="1112904" y="228600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96518F4B-8A00-45B3-A270-89E599FB38E2}"/>
                </a:ext>
              </a:extLst>
            </p:cNvPr>
            <p:cNvCxnSpPr/>
            <p:nvPr/>
          </p:nvCxnSpPr>
          <p:spPr>
            <a:xfrm>
              <a:off x="1519893" y="2971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7B8BFB4-F522-4A0E-B643-5E36C0DFCD39}"/>
                </a:ext>
              </a:extLst>
            </p:cNvPr>
            <p:cNvCxnSpPr/>
            <p:nvPr/>
          </p:nvCxnSpPr>
          <p:spPr>
            <a:xfrm>
              <a:off x="1519893" y="31546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D3DACC4-2D72-4D13-80BC-795C08CE9B6A}"/>
                </a:ext>
              </a:extLst>
            </p:cNvPr>
            <p:cNvCxnSpPr/>
            <p:nvPr/>
          </p:nvCxnSpPr>
          <p:spPr>
            <a:xfrm>
              <a:off x="1519893" y="3520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84FE799-5645-4AE1-84FF-DE14A22F5739}"/>
                </a:ext>
              </a:extLst>
            </p:cNvPr>
            <p:cNvCxnSpPr/>
            <p:nvPr/>
          </p:nvCxnSpPr>
          <p:spPr>
            <a:xfrm>
              <a:off x="1519893" y="4069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49ED0ED-C4A8-4072-BEE6-16D7BA61189B}"/>
                </a:ext>
              </a:extLst>
            </p:cNvPr>
            <p:cNvCxnSpPr/>
            <p:nvPr/>
          </p:nvCxnSpPr>
          <p:spPr>
            <a:xfrm>
              <a:off x="1519893" y="4251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358A084-4976-41EC-A055-2B21E3002EF9}"/>
                </a:ext>
              </a:extLst>
            </p:cNvPr>
            <p:cNvCxnSpPr/>
            <p:nvPr/>
          </p:nvCxnSpPr>
          <p:spPr>
            <a:xfrm>
              <a:off x="1519893"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73BE4F8-FC24-4346-99DB-85E58DD623B7}"/>
                </a:ext>
              </a:extLst>
            </p:cNvPr>
            <p:cNvSpPr txBox="1"/>
            <p:nvPr/>
          </p:nvSpPr>
          <p:spPr>
            <a:xfrm>
              <a:off x="1197864" y="2468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5D9A16FF-6A5B-4CF1-A8F8-12D6B23FDBBB}"/>
                </a:ext>
              </a:extLst>
            </p:cNvPr>
            <p:cNvSpPr txBox="1"/>
            <p:nvPr/>
          </p:nvSpPr>
          <p:spPr>
            <a:xfrm>
              <a:off x="1197864" y="30175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36AA0CCB-86BB-46F9-954A-9E8174AA4DFE}"/>
                </a:ext>
              </a:extLst>
            </p:cNvPr>
            <p:cNvSpPr txBox="1"/>
            <p:nvPr/>
          </p:nvSpPr>
          <p:spPr>
            <a:xfrm>
              <a:off x="1197864" y="32004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64F6BD2B-7D7C-49F8-A8E6-C1A0552C81C8}"/>
                </a:ext>
              </a:extLst>
            </p:cNvPr>
            <p:cNvSpPr txBox="1"/>
            <p:nvPr/>
          </p:nvSpPr>
          <p:spPr>
            <a:xfrm>
              <a:off x="1197864" y="33832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AEF38136-6528-4B51-99F3-C79ABF6AE5D8}"/>
                </a:ext>
              </a:extLst>
            </p:cNvPr>
            <p:cNvSpPr txBox="1"/>
            <p:nvPr/>
          </p:nvSpPr>
          <p:spPr>
            <a:xfrm>
              <a:off x="1197864" y="39319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8F6074D9-E3E7-421A-AC74-16300B4B3AF8}"/>
                </a:ext>
              </a:extLst>
            </p:cNvPr>
            <p:cNvSpPr txBox="1"/>
            <p:nvPr/>
          </p:nvSpPr>
          <p:spPr>
            <a:xfrm>
              <a:off x="1282823" y="41148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AA00B13E-1A52-4F7A-9F98-6858E7FD2FA0}"/>
                </a:ext>
              </a:extLst>
            </p:cNvPr>
            <p:cNvSpPr txBox="1"/>
            <p:nvPr/>
          </p:nvSpPr>
          <p:spPr>
            <a:xfrm>
              <a:off x="1197864" y="2834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64A78A47-56BA-4816-AAE6-2713873F230F}"/>
                </a:ext>
              </a:extLst>
            </p:cNvPr>
            <p:cNvCxnSpPr/>
            <p:nvPr/>
          </p:nvCxnSpPr>
          <p:spPr>
            <a:xfrm>
              <a:off x="1519893" y="3337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BC7846F8-DD4D-4B93-B7C1-10434597672E}"/>
                </a:ext>
              </a:extLst>
            </p:cNvPr>
            <p:cNvSpPr txBox="1"/>
            <p:nvPr/>
          </p:nvSpPr>
          <p:spPr>
            <a:xfrm>
              <a:off x="1197864" y="2651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C17BBE3-398E-4EE9-AAE8-12985A9D83DF}"/>
                </a:ext>
              </a:extLst>
            </p:cNvPr>
            <p:cNvCxnSpPr/>
            <p:nvPr/>
          </p:nvCxnSpPr>
          <p:spPr>
            <a:xfrm>
              <a:off x="1519893" y="2788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721CC44-9DAD-47C9-953F-48A4616FE7BF}"/>
                </a:ext>
              </a:extLst>
            </p:cNvPr>
            <p:cNvCxnSpPr/>
            <p:nvPr/>
          </p:nvCxnSpPr>
          <p:spPr>
            <a:xfrm>
              <a:off x="1519893" y="2423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2181EA0F-138F-43A4-B81C-BBAAA2A3180B}"/>
                </a:ext>
              </a:extLst>
            </p:cNvPr>
            <p:cNvCxnSpPr/>
            <p:nvPr/>
          </p:nvCxnSpPr>
          <p:spPr>
            <a:xfrm>
              <a:off x="1519893"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34A8DED-FA4F-4E1F-B0B0-654A6BA787B7}"/>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6D1E7FB5-70C8-4E5C-AE67-97AC1C292743}"/>
                </a:ext>
              </a:extLst>
            </p:cNvPr>
            <p:cNvCxnSpPr/>
            <p:nvPr/>
          </p:nvCxnSpPr>
          <p:spPr>
            <a:xfrm>
              <a:off x="1519893" y="3703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79F2FAC-1C56-4C83-A2A3-9F3BC3B9911A}"/>
                </a:ext>
              </a:extLst>
            </p:cNvPr>
            <p:cNvSpPr txBox="1"/>
            <p:nvPr/>
          </p:nvSpPr>
          <p:spPr>
            <a:xfrm>
              <a:off x="1197864" y="35661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object 10">
              <a:extLst>
                <a:ext uri="{FF2B5EF4-FFF2-40B4-BE49-F238E27FC236}">
                  <a16:creationId xmlns:a16="http://schemas.microsoft.com/office/drawing/2014/main" id="{5840B645-5718-4681-A2DB-68F123F77FD7}"/>
                </a:ext>
              </a:extLst>
            </p:cNvPr>
            <p:cNvSpPr txBox="1"/>
            <p:nvPr/>
          </p:nvSpPr>
          <p:spPr>
            <a:xfrm>
              <a:off x="920779" y="3083688"/>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4038127C-5B06-40AB-810D-7F59FEC8A2A2}"/>
                </a:ext>
              </a:extLst>
            </p:cNvPr>
            <p:cNvSpPr/>
            <p:nvPr/>
          </p:nvSpPr>
          <p:spPr>
            <a:xfrm>
              <a:off x="1956816" y="2423159"/>
              <a:ext cx="283464" cy="40233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6A317292-BAAF-4E40-8EAB-3001F1ADD4F3}"/>
                </a:ext>
              </a:extLst>
            </p:cNvPr>
            <p:cNvSpPr/>
            <p:nvPr/>
          </p:nvSpPr>
          <p:spPr>
            <a:xfrm>
              <a:off x="2642616" y="2423160"/>
              <a:ext cx="283464" cy="402335"/>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7F92DDC8-4C98-47F3-B910-9ACD283F7F87}"/>
                </a:ext>
              </a:extLst>
            </p:cNvPr>
            <p:cNvSpPr/>
            <p:nvPr/>
          </p:nvSpPr>
          <p:spPr>
            <a:xfrm>
              <a:off x="3328416" y="2423159"/>
              <a:ext cx="283464" cy="10972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8D44CD13-E009-48CF-A2E7-EB03CA9F8FC8}"/>
                </a:ext>
              </a:extLst>
            </p:cNvPr>
            <p:cNvSpPr/>
            <p:nvPr/>
          </p:nvSpPr>
          <p:spPr>
            <a:xfrm>
              <a:off x="4014216" y="2423160"/>
              <a:ext cx="283464" cy="15240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5860E246-08CC-45F7-BB35-15FC7494DE79}"/>
                </a:ext>
              </a:extLst>
            </p:cNvPr>
            <p:cNvSpPr/>
            <p:nvPr/>
          </p:nvSpPr>
          <p:spPr>
            <a:xfrm>
              <a:off x="1956816" y="2825496"/>
              <a:ext cx="283464" cy="6126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E9A23970-C209-4B9A-BD69-684314D3A9C9}"/>
                </a:ext>
              </a:extLst>
            </p:cNvPr>
            <p:cNvSpPr/>
            <p:nvPr/>
          </p:nvSpPr>
          <p:spPr>
            <a:xfrm>
              <a:off x="2642616" y="2825495"/>
              <a:ext cx="283464" cy="81945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C2479D70-D298-4ED7-8DB9-7B18EF7E3584}"/>
                </a:ext>
              </a:extLst>
            </p:cNvPr>
            <p:cNvSpPr/>
            <p:nvPr/>
          </p:nvSpPr>
          <p:spPr>
            <a:xfrm>
              <a:off x="3328416" y="2532889"/>
              <a:ext cx="283464" cy="6949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AAB6FC7F-8745-4DE2-B5AC-DEC0B220EE37}"/>
                </a:ext>
              </a:extLst>
            </p:cNvPr>
            <p:cNvSpPr/>
            <p:nvPr/>
          </p:nvSpPr>
          <p:spPr>
            <a:xfrm>
              <a:off x="4014216" y="2575560"/>
              <a:ext cx="283464" cy="7772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E0FCFAB1-C359-4119-8932-3ECD56E18751}"/>
                </a:ext>
              </a:extLst>
            </p:cNvPr>
            <p:cNvSpPr/>
            <p:nvPr/>
          </p:nvSpPr>
          <p:spPr>
            <a:xfrm>
              <a:off x="4700016" y="2423159"/>
              <a:ext cx="283464" cy="1143001"/>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Rectangle 117">
              <a:extLst>
                <a:ext uri="{FF2B5EF4-FFF2-40B4-BE49-F238E27FC236}">
                  <a16:creationId xmlns:a16="http://schemas.microsoft.com/office/drawing/2014/main" id="{35104A54-27EC-4101-8F73-DB8514CD360F}"/>
                </a:ext>
              </a:extLst>
            </p:cNvPr>
            <p:cNvSpPr/>
            <p:nvPr/>
          </p:nvSpPr>
          <p:spPr>
            <a:xfrm>
              <a:off x="5385816" y="2423160"/>
              <a:ext cx="283464" cy="15361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F9F2DA5F-DD4A-4D35-9100-FE94739A21FD}"/>
                </a:ext>
              </a:extLst>
            </p:cNvPr>
            <p:cNvSpPr/>
            <p:nvPr/>
          </p:nvSpPr>
          <p:spPr>
            <a:xfrm>
              <a:off x="6071616" y="2423159"/>
              <a:ext cx="283464" cy="92354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2BF11A2C-9656-4317-A353-73855F111AEA}"/>
                </a:ext>
              </a:extLst>
            </p:cNvPr>
            <p:cNvSpPr/>
            <p:nvPr/>
          </p:nvSpPr>
          <p:spPr>
            <a:xfrm>
              <a:off x="1956816" y="3438144"/>
              <a:ext cx="283464" cy="81381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F95DC540-3D1F-4AE3-BD9A-54EA08854D9F}"/>
                </a:ext>
              </a:extLst>
            </p:cNvPr>
            <p:cNvSpPr/>
            <p:nvPr/>
          </p:nvSpPr>
          <p:spPr>
            <a:xfrm>
              <a:off x="2642616" y="3644948"/>
              <a:ext cx="283464" cy="6070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43BBBBFA-2624-4972-AD8D-9EA8D9C4C0BD}"/>
                </a:ext>
              </a:extLst>
            </p:cNvPr>
            <p:cNvSpPr/>
            <p:nvPr/>
          </p:nvSpPr>
          <p:spPr>
            <a:xfrm>
              <a:off x="3328416" y="3227833"/>
              <a:ext cx="283464" cy="1024127"/>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1C7BD207-D8B7-4E0A-8264-9786B198969B}"/>
                </a:ext>
              </a:extLst>
            </p:cNvPr>
            <p:cNvSpPr/>
            <p:nvPr/>
          </p:nvSpPr>
          <p:spPr>
            <a:xfrm>
              <a:off x="4014216" y="3346704"/>
              <a:ext cx="283464" cy="90525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288E0242-3765-40D1-AEA9-AA8D7EB7C26F}"/>
                </a:ext>
              </a:extLst>
            </p:cNvPr>
            <p:cNvSpPr/>
            <p:nvPr/>
          </p:nvSpPr>
          <p:spPr>
            <a:xfrm>
              <a:off x="4700016" y="3566160"/>
              <a:ext cx="283464" cy="685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12EA65E3-BA09-4922-9D1C-61C6C5728C95}"/>
                </a:ext>
              </a:extLst>
            </p:cNvPr>
            <p:cNvSpPr/>
            <p:nvPr/>
          </p:nvSpPr>
          <p:spPr>
            <a:xfrm>
              <a:off x="5385816" y="3959348"/>
              <a:ext cx="283464" cy="2926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B393F8C7-5B5C-4120-8527-9440F20507E4}"/>
                </a:ext>
              </a:extLst>
            </p:cNvPr>
            <p:cNvSpPr/>
            <p:nvPr/>
          </p:nvSpPr>
          <p:spPr>
            <a:xfrm>
              <a:off x="6071616" y="3346702"/>
              <a:ext cx="283464" cy="90525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18">
              <a:extLst>
                <a:ext uri="{FF2B5EF4-FFF2-40B4-BE49-F238E27FC236}">
                  <a16:creationId xmlns:a16="http://schemas.microsoft.com/office/drawing/2014/main" id="{B4FC351D-5482-4FE8-82D3-E52E565A54A2}"/>
                </a:ext>
              </a:extLst>
            </p:cNvPr>
            <p:cNvSpPr/>
            <p:nvPr/>
          </p:nvSpPr>
          <p:spPr>
            <a:xfrm>
              <a:off x="1737360" y="4251960"/>
              <a:ext cx="9601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20" name="Group 119">
              <a:extLst>
                <a:ext uri="{FF2B5EF4-FFF2-40B4-BE49-F238E27FC236}">
                  <a16:creationId xmlns:a16="http://schemas.microsoft.com/office/drawing/2014/main" id="{D43E6C6E-11D9-412C-A3D9-3ECA5BC1D2DA}"/>
                </a:ext>
              </a:extLst>
            </p:cNvPr>
            <p:cNvGrpSpPr/>
            <p:nvPr/>
          </p:nvGrpSpPr>
          <p:grpSpPr>
            <a:xfrm>
              <a:off x="6537960" y="4343400"/>
              <a:ext cx="4800600" cy="179536"/>
              <a:chOff x="1737360" y="5212080"/>
              <a:chExt cx="4800600" cy="179536"/>
            </a:xfrm>
          </p:grpSpPr>
          <p:sp>
            <p:nvSpPr>
              <p:cNvPr id="128" name="TextBox 127">
                <a:extLst>
                  <a:ext uri="{FF2B5EF4-FFF2-40B4-BE49-F238E27FC236}">
                    <a16:creationId xmlns:a16="http://schemas.microsoft.com/office/drawing/2014/main" id="{6991211C-B0D5-4B76-9A0E-53D801323AA3}"/>
                  </a:ext>
                </a:extLst>
              </p:cNvPr>
              <p:cNvSpPr txBox="1"/>
              <p:nvPr/>
            </p:nvSpPr>
            <p:spPr>
              <a:xfrm>
                <a:off x="17373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AP</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BE3A9559-4EEA-4924-8206-E8FFFFFA264D}"/>
                  </a:ext>
                </a:extLst>
              </p:cNvPr>
              <p:cNvSpPr txBox="1"/>
              <p:nvPr/>
            </p:nvSpPr>
            <p:spPr>
              <a:xfrm>
                <a:off x="24231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CAR</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A98817D3-74F8-43B2-90A1-550B84C3302B}"/>
                  </a:ext>
                </a:extLst>
              </p:cNvPr>
              <p:cNvSpPr txBox="1"/>
              <p:nvPr/>
            </p:nvSpPr>
            <p:spPr>
              <a:xfrm>
                <a:off x="31089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ESA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5A526F27-2E7E-4006-9CB9-762D5B0C838F}"/>
                  </a:ext>
                </a:extLst>
              </p:cNvPr>
              <p:cNvSpPr txBox="1"/>
              <p:nvPr/>
            </p:nvSpPr>
            <p:spPr>
              <a:xfrm>
                <a:off x="37947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EECA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3" name="TextBox 152">
                <a:extLst>
                  <a:ext uri="{FF2B5EF4-FFF2-40B4-BE49-F238E27FC236}">
                    <a16:creationId xmlns:a16="http://schemas.microsoft.com/office/drawing/2014/main" id="{C35CFCA1-CFB2-4CAA-9A12-D904231C4E67}"/>
                  </a:ext>
                </a:extLst>
              </p:cNvPr>
              <p:cNvSpPr txBox="1"/>
              <p:nvPr/>
            </p:nvSpPr>
            <p:spPr>
              <a:xfrm>
                <a:off x="44805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BF676D8E-F002-4991-A257-AFAA87EEE6EB}"/>
                  </a:ext>
                </a:extLst>
              </p:cNvPr>
              <p:cNvSpPr txBox="1"/>
              <p:nvPr/>
            </p:nvSpPr>
            <p:spPr>
              <a:xfrm>
                <a:off x="51663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7F6BEBCE-969F-4FFE-AF4A-982062A3029F}"/>
                  </a:ext>
                </a:extLst>
              </p:cNvPr>
              <p:cNvSpPr txBox="1"/>
              <p:nvPr/>
            </p:nvSpPr>
            <p:spPr>
              <a:xfrm>
                <a:off x="5852160" y="521208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WCA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8413953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New child HIV infections by prevention of vertical transmission intervention, global, 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206411EE-F202-48F5-A774-037D146FCB7D}"/>
              </a:ext>
            </a:extLst>
          </p:cNvPr>
          <p:cNvGrpSpPr/>
          <p:nvPr/>
        </p:nvGrpSpPr>
        <p:grpSpPr>
          <a:xfrm>
            <a:off x="457199" y="2423160"/>
            <a:ext cx="9642385" cy="4131528"/>
            <a:chOff x="457199" y="2423160"/>
            <a:chExt cx="9642385" cy="413152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cxnSp>
          <p:nvCxnSpPr>
            <p:cNvPr id="7" name="Straight Connector 6">
              <a:extLst>
                <a:ext uri="{FF2B5EF4-FFF2-40B4-BE49-F238E27FC236}">
                  <a16:creationId xmlns:a16="http://schemas.microsoft.com/office/drawing/2014/main" id="{46C1CCE7-E447-41D4-A43F-6DF22CF667CF}"/>
                </a:ext>
              </a:extLst>
            </p:cNvPr>
            <p:cNvCxnSpPr/>
            <p:nvPr/>
          </p:nvCxnSpPr>
          <p:spPr>
            <a:xfrm>
              <a:off x="2020208" y="41429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88A2941-12EC-44BF-BC75-A213D91C5A4A}"/>
                </a:ext>
              </a:extLst>
            </p:cNvPr>
            <p:cNvCxnSpPr/>
            <p:nvPr/>
          </p:nvCxnSpPr>
          <p:spPr>
            <a:xfrm>
              <a:off x="2020208" y="446248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62F1F87-D3E1-4CF2-B35F-68D5EDE84260}"/>
                </a:ext>
              </a:extLst>
            </p:cNvPr>
            <p:cNvCxnSpPr/>
            <p:nvPr/>
          </p:nvCxnSpPr>
          <p:spPr>
            <a:xfrm>
              <a:off x="2020208" y="47820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6DCC1F9-01D0-42A7-94AC-856B237AA44C}"/>
                </a:ext>
              </a:extLst>
            </p:cNvPr>
            <p:cNvCxnSpPr/>
            <p:nvPr/>
          </p:nvCxnSpPr>
          <p:spPr>
            <a:xfrm>
              <a:off x="2020208" y="35099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5D94679-F571-4F5E-92D6-D6D45C5A168E}"/>
                </a:ext>
              </a:extLst>
            </p:cNvPr>
            <p:cNvCxnSpPr/>
            <p:nvPr/>
          </p:nvCxnSpPr>
          <p:spPr>
            <a:xfrm>
              <a:off x="2020208" y="382948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E0B404C-5840-4EAD-8819-795969097487}"/>
                </a:ext>
              </a:extLst>
            </p:cNvPr>
            <p:cNvCxnSpPr/>
            <p:nvPr/>
          </p:nvCxnSpPr>
          <p:spPr>
            <a:xfrm>
              <a:off x="2020208" y="2551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E6D7AE7-DB5B-47C0-9E5C-116A0EC83625}"/>
                </a:ext>
              </a:extLst>
            </p:cNvPr>
            <p:cNvCxnSpPr/>
            <p:nvPr/>
          </p:nvCxnSpPr>
          <p:spPr>
            <a:xfrm>
              <a:off x="2020208" y="31903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D8ED6E6-8FD4-4585-8734-8AC5ABB18232}"/>
                </a:ext>
              </a:extLst>
            </p:cNvPr>
            <p:cNvCxnSpPr/>
            <p:nvPr/>
          </p:nvCxnSpPr>
          <p:spPr>
            <a:xfrm>
              <a:off x="2020208" y="28738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9183A18A-EF2E-470A-9D6C-6E58B81F69A1}"/>
                </a:ext>
              </a:extLst>
            </p:cNvPr>
            <p:cNvSpPr txBox="1"/>
            <p:nvPr/>
          </p:nvSpPr>
          <p:spPr>
            <a:xfrm>
              <a:off x="1371600" y="3381895"/>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2C6206E1-F7B8-4203-87F2-7C8550836519}"/>
                </a:ext>
              </a:extLst>
            </p:cNvPr>
            <p:cNvSpPr txBox="1"/>
            <p:nvPr/>
          </p:nvSpPr>
          <p:spPr>
            <a:xfrm>
              <a:off x="1411675" y="4014889"/>
              <a:ext cx="65434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69324A51-8885-4F08-A254-9BE47B903AD0}"/>
                </a:ext>
              </a:extLst>
            </p:cNvPr>
            <p:cNvSpPr txBox="1"/>
            <p:nvPr/>
          </p:nvSpPr>
          <p:spPr>
            <a:xfrm>
              <a:off x="1450148" y="4334465"/>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8B213358-3C1F-419C-AEE4-4DA7A8D27D86}"/>
                </a:ext>
              </a:extLst>
            </p:cNvPr>
            <p:cNvCxnSpPr/>
            <p:nvPr/>
          </p:nvCxnSpPr>
          <p:spPr>
            <a:xfrm>
              <a:off x="2020208" y="509855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5753A838-559D-408B-A6AA-3CED175F06BC}"/>
                </a:ext>
              </a:extLst>
            </p:cNvPr>
            <p:cNvSpPr txBox="1"/>
            <p:nvPr/>
          </p:nvSpPr>
          <p:spPr>
            <a:xfrm>
              <a:off x="1802808" y="4970537"/>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E5D189AC-5804-41DF-AD99-8E611D2C7ACB}"/>
                </a:ext>
              </a:extLst>
            </p:cNvPr>
            <p:cNvSpPr txBox="1"/>
            <p:nvPr/>
          </p:nvSpPr>
          <p:spPr>
            <a:xfrm>
              <a:off x="1453260" y="3701467"/>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E4A07674-4542-4066-A5DD-5FBEDA5D34E0}"/>
                </a:ext>
              </a:extLst>
            </p:cNvPr>
            <p:cNvSpPr txBox="1"/>
            <p:nvPr/>
          </p:nvSpPr>
          <p:spPr>
            <a:xfrm>
              <a:off x="1450562" y="4654044"/>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297CB5B7-2EB7-4AF2-AA05-6F69ABE48343}"/>
                </a:ext>
              </a:extLst>
            </p:cNvPr>
            <p:cNvSpPr txBox="1"/>
            <p:nvPr/>
          </p:nvSpPr>
          <p:spPr>
            <a:xfrm>
              <a:off x="1372014"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AD11FA4C-85D2-4E11-B29A-7C922BE01E6E}"/>
                </a:ext>
              </a:extLst>
            </p:cNvPr>
            <p:cNvSpPr txBox="1"/>
            <p:nvPr/>
          </p:nvSpPr>
          <p:spPr>
            <a:xfrm>
              <a:off x="1372014" y="3062312"/>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34545F73-3D51-4184-9D05-809A18CA6887}"/>
                </a:ext>
              </a:extLst>
            </p:cNvPr>
            <p:cNvSpPr txBox="1"/>
            <p:nvPr/>
          </p:nvSpPr>
          <p:spPr>
            <a:xfrm>
              <a:off x="1372014" y="2745812"/>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2" name="object 12">
              <a:extLst>
                <a:ext uri="{FF2B5EF4-FFF2-40B4-BE49-F238E27FC236}">
                  <a16:creationId xmlns:a16="http://schemas.microsoft.com/office/drawing/2014/main" id="{A6DE6EB4-345F-4230-989E-F985305048A0}"/>
                </a:ext>
              </a:extLst>
            </p:cNvPr>
            <p:cNvGrpSpPr/>
            <p:nvPr/>
          </p:nvGrpSpPr>
          <p:grpSpPr>
            <a:xfrm>
              <a:off x="2291076" y="2721387"/>
              <a:ext cx="1318260" cy="2383790"/>
              <a:chOff x="1862289" y="2830906"/>
              <a:chExt cx="1318260" cy="2383790"/>
            </a:xfrm>
          </p:grpSpPr>
          <p:sp>
            <p:nvSpPr>
              <p:cNvPr id="43" name="object 13">
                <a:extLst>
                  <a:ext uri="{FF2B5EF4-FFF2-40B4-BE49-F238E27FC236}">
                    <a16:creationId xmlns:a16="http://schemas.microsoft.com/office/drawing/2014/main" id="{A362EE29-37F2-49FA-B38D-42EAE4D69A34}"/>
                  </a:ext>
                </a:extLst>
              </p:cNvPr>
              <p:cNvSpPr/>
              <p:nvPr/>
            </p:nvSpPr>
            <p:spPr>
              <a:xfrm>
                <a:off x="1862289" y="5188839"/>
                <a:ext cx="1318260" cy="26034"/>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14">
                <a:extLst>
                  <a:ext uri="{FF2B5EF4-FFF2-40B4-BE49-F238E27FC236}">
                    <a16:creationId xmlns:a16="http://schemas.microsoft.com/office/drawing/2014/main" id="{CA54FB43-A1E7-40CC-875C-7ACC03C4A5EB}"/>
                  </a:ext>
                </a:extLst>
              </p:cNvPr>
              <p:cNvSpPr/>
              <p:nvPr/>
            </p:nvSpPr>
            <p:spPr>
              <a:xfrm>
                <a:off x="1862289" y="5137632"/>
                <a:ext cx="1318260" cy="51435"/>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15">
                <a:extLst>
                  <a:ext uri="{FF2B5EF4-FFF2-40B4-BE49-F238E27FC236}">
                    <a16:creationId xmlns:a16="http://schemas.microsoft.com/office/drawing/2014/main" id="{7EC91ADD-9854-42BE-A7D8-466462B79D40}"/>
                  </a:ext>
                </a:extLst>
              </p:cNvPr>
              <p:cNvSpPr/>
              <p:nvPr/>
            </p:nvSpPr>
            <p:spPr>
              <a:xfrm>
                <a:off x="1862289" y="5122265"/>
                <a:ext cx="1318260" cy="15875"/>
              </a:xfrm>
              <a:custGeom>
                <a:avLst/>
                <a:gdLst/>
                <a:ahLst/>
                <a:cxnLst/>
                <a:rect l="l" t="t" r="r" b="b"/>
                <a:pathLst>
                  <a:path w="1318260" h="15875">
                    <a:moveTo>
                      <a:pt x="1317840" y="0"/>
                    </a:moveTo>
                    <a:lnTo>
                      <a:pt x="0" y="0"/>
                    </a:lnTo>
                    <a:lnTo>
                      <a:pt x="0" y="15366"/>
                    </a:lnTo>
                    <a:lnTo>
                      <a:pt x="1317840" y="15366"/>
                    </a:lnTo>
                    <a:lnTo>
                      <a:pt x="1317840" y="0"/>
                    </a:lnTo>
                    <a:close/>
                  </a:path>
                </a:pathLst>
              </a:custGeom>
              <a:solidFill>
                <a:srgbClr val="76767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16">
                <a:extLst>
                  <a:ext uri="{FF2B5EF4-FFF2-40B4-BE49-F238E27FC236}">
                    <a16:creationId xmlns:a16="http://schemas.microsoft.com/office/drawing/2014/main" id="{47E47501-B5E5-44A0-8D87-BC895036C012}"/>
                  </a:ext>
                </a:extLst>
              </p:cNvPr>
              <p:cNvSpPr/>
              <p:nvPr/>
            </p:nvSpPr>
            <p:spPr>
              <a:xfrm>
                <a:off x="1862289" y="4804727"/>
                <a:ext cx="1318260" cy="318135"/>
              </a:xfrm>
              <a:custGeom>
                <a:avLst/>
                <a:gdLst/>
                <a:ahLst/>
                <a:cxnLst/>
                <a:rect l="l" t="t" r="r" b="b"/>
                <a:pathLst>
                  <a:path w="1318260" h="318135">
                    <a:moveTo>
                      <a:pt x="1317840" y="0"/>
                    </a:moveTo>
                    <a:lnTo>
                      <a:pt x="0" y="0"/>
                    </a:lnTo>
                    <a:lnTo>
                      <a:pt x="0" y="317525"/>
                    </a:lnTo>
                    <a:lnTo>
                      <a:pt x="1317840" y="317525"/>
                    </a:lnTo>
                    <a:lnTo>
                      <a:pt x="1317840"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17">
                <a:extLst>
                  <a:ext uri="{FF2B5EF4-FFF2-40B4-BE49-F238E27FC236}">
                    <a16:creationId xmlns:a16="http://schemas.microsoft.com/office/drawing/2014/main" id="{62B8E8A7-3814-4405-983C-45253A6DF5D0}"/>
                  </a:ext>
                </a:extLst>
              </p:cNvPr>
              <p:cNvSpPr/>
              <p:nvPr/>
            </p:nvSpPr>
            <p:spPr>
              <a:xfrm>
                <a:off x="1862289" y="4538421"/>
                <a:ext cx="1318260" cy="266700"/>
              </a:xfrm>
              <a:custGeom>
                <a:avLst/>
                <a:gdLst/>
                <a:ahLst/>
                <a:cxnLst/>
                <a:rect l="l" t="t" r="r" b="b"/>
                <a:pathLst>
                  <a:path w="1318260" h="266700">
                    <a:moveTo>
                      <a:pt x="1317840" y="0"/>
                    </a:moveTo>
                    <a:lnTo>
                      <a:pt x="0" y="0"/>
                    </a:lnTo>
                    <a:lnTo>
                      <a:pt x="0" y="266319"/>
                    </a:lnTo>
                    <a:lnTo>
                      <a:pt x="1317840" y="266319"/>
                    </a:lnTo>
                    <a:lnTo>
                      <a:pt x="1317840"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18">
                <a:extLst>
                  <a:ext uri="{FF2B5EF4-FFF2-40B4-BE49-F238E27FC236}">
                    <a16:creationId xmlns:a16="http://schemas.microsoft.com/office/drawing/2014/main" id="{D68804A5-836C-4C60-BEE9-66A043025663}"/>
                  </a:ext>
                </a:extLst>
              </p:cNvPr>
              <p:cNvSpPr/>
              <p:nvPr/>
            </p:nvSpPr>
            <p:spPr>
              <a:xfrm>
                <a:off x="1862289" y="4072369"/>
                <a:ext cx="1318260" cy="466090"/>
              </a:xfrm>
              <a:custGeom>
                <a:avLst/>
                <a:gdLst/>
                <a:ahLst/>
                <a:cxnLst/>
                <a:rect l="l" t="t" r="r" b="b"/>
                <a:pathLst>
                  <a:path w="1318260" h="466089">
                    <a:moveTo>
                      <a:pt x="1317840" y="0"/>
                    </a:moveTo>
                    <a:lnTo>
                      <a:pt x="0" y="0"/>
                    </a:lnTo>
                    <a:lnTo>
                      <a:pt x="0" y="466051"/>
                    </a:lnTo>
                    <a:lnTo>
                      <a:pt x="1317840" y="466051"/>
                    </a:lnTo>
                    <a:lnTo>
                      <a:pt x="131784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19">
                <a:extLst>
                  <a:ext uri="{FF2B5EF4-FFF2-40B4-BE49-F238E27FC236}">
                    <a16:creationId xmlns:a16="http://schemas.microsoft.com/office/drawing/2014/main" id="{0C275C5C-B94D-4FE1-A8EC-A782D0F5639F}"/>
                  </a:ext>
                </a:extLst>
              </p:cNvPr>
              <p:cNvSpPr/>
              <p:nvPr/>
            </p:nvSpPr>
            <p:spPr>
              <a:xfrm>
                <a:off x="1862289" y="4039565"/>
                <a:ext cx="1318260" cy="26034"/>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20">
                <a:extLst>
                  <a:ext uri="{FF2B5EF4-FFF2-40B4-BE49-F238E27FC236}">
                    <a16:creationId xmlns:a16="http://schemas.microsoft.com/office/drawing/2014/main" id="{66F104A3-C923-491F-9D26-BE0CA0F40D2D}"/>
                  </a:ext>
                </a:extLst>
              </p:cNvPr>
              <p:cNvSpPr/>
              <p:nvPr/>
            </p:nvSpPr>
            <p:spPr>
              <a:xfrm>
                <a:off x="1862289" y="3967861"/>
                <a:ext cx="1318260" cy="71755"/>
              </a:xfrm>
              <a:custGeom>
                <a:avLst/>
                <a:gdLst/>
                <a:ahLst/>
                <a:cxnLst/>
                <a:rect l="l" t="t" r="r" b="b"/>
                <a:pathLst>
                  <a:path w="1318260" h="71754">
                    <a:moveTo>
                      <a:pt x="1317840" y="0"/>
                    </a:moveTo>
                    <a:lnTo>
                      <a:pt x="0" y="0"/>
                    </a:lnTo>
                    <a:lnTo>
                      <a:pt x="0" y="71704"/>
                    </a:lnTo>
                    <a:lnTo>
                      <a:pt x="1317840" y="71704"/>
                    </a:lnTo>
                    <a:lnTo>
                      <a:pt x="1317840"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21">
                <a:extLst>
                  <a:ext uri="{FF2B5EF4-FFF2-40B4-BE49-F238E27FC236}">
                    <a16:creationId xmlns:a16="http://schemas.microsoft.com/office/drawing/2014/main" id="{B66026DD-6361-447E-9F39-B61511FA9EF3}"/>
                  </a:ext>
                </a:extLst>
              </p:cNvPr>
              <p:cNvSpPr/>
              <p:nvPr/>
            </p:nvSpPr>
            <p:spPr>
              <a:xfrm>
                <a:off x="1862289" y="3916654"/>
                <a:ext cx="1318260" cy="51435"/>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76767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22">
                <a:extLst>
                  <a:ext uri="{FF2B5EF4-FFF2-40B4-BE49-F238E27FC236}">
                    <a16:creationId xmlns:a16="http://schemas.microsoft.com/office/drawing/2014/main" id="{7D39C356-359A-4908-BFF7-0D30DE8F1FB4}"/>
                  </a:ext>
                </a:extLst>
              </p:cNvPr>
              <p:cNvSpPr/>
              <p:nvPr/>
            </p:nvSpPr>
            <p:spPr>
              <a:xfrm>
                <a:off x="1862289" y="3665702"/>
                <a:ext cx="1318260" cy="251460"/>
              </a:xfrm>
              <a:custGeom>
                <a:avLst/>
                <a:gdLst/>
                <a:ahLst/>
                <a:cxnLst/>
                <a:rect l="l" t="t" r="r" b="b"/>
                <a:pathLst>
                  <a:path w="1318260" h="251460">
                    <a:moveTo>
                      <a:pt x="1317840" y="0"/>
                    </a:moveTo>
                    <a:lnTo>
                      <a:pt x="0" y="0"/>
                    </a:lnTo>
                    <a:lnTo>
                      <a:pt x="0" y="250951"/>
                    </a:lnTo>
                    <a:lnTo>
                      <a:pt x="1317840" y="250951"/>
                    </a:lnTo>
                    <a:lnTo>
                      <a:pt x="1317840"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3">
                <a:extLst>
                  <a:ext uri="{FF2B5EF4-FFF2-40B4-BE49-F238E27FC236}">
                    <a16:creationId xmlns:a16="http://schemas.microsoft.com/office/drawing/2014/main" id="{BD961E15-32E7-4D32-9033-2045BBA6FA4B}"/>
                  </a:ext>
                </a:extLst>
              </p:cNvPr>
              <p:cNvSpPr/>
              <p:nvPr/>
            </p:nvSpPr>
            <p:spPr>
              <a:xfrm>
                <a:off x="1862289" y="3010154"/>
                <a:ext cx="1318260" cy="655955"/>
              </a:xfrm>
              <a:custGeom>
                <a:avLst/>
                <a:gdLst/>
                <a:ahLst/>
                <a:cxnLst/>
                <a:rect l="l" t="t" r="r" b="b"/>
                <a:pathLst>
                  <a:path w="1318260" h="655954">
                    <a:moveTo>
                      <a:pt x="1317840" y="0"/>
                    </a:moveTo>
                    <a:lnTo>
                      <a:pt x="0" y="0"/>
                    </a:lnTo>
                    <a:lnTo>
                      <a:pt x="0" y="655548"/>
                    </a:lnTo>
                    <a:lnTo>
                      <a:pt x="1317840" y="655548"/>
                    </a:lnTo>
                    <a:lnTo>
                      <a:pt x="1317840"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24">
                <a:extLst>
                  <a:ext uri="{FF2B5EF4-FFF2-40B4-BE49-F238E27FC236}">
                    <a16:creationId xmlns:a16="http://schemas.microsoft.com/office/drawing/2014/main" id="{2C36862C-F309-4CF8-9C22-3FB0D34BFA2F}"/>
                  </a:ext>
                </a:extLst>
              </p:cNvPr>
              <p:cNvSpPr/>
              <p:nvPr/>
            </p:nvSpPr>
            <p:spPr>
              <a:xfrm>
                <a:off x="1862289" y="2830906"/>
                <a:ext cx="1318260" cy="179705"/>
              </a:xfrm>
              <a:custGeom>
                <a:avLst/>
                <a:gdLst/>
                <a:ahLst/>
                <a:cxnLst/>
                <a:rect l="l" t="t" r="r" b="b"/>
                <a:pathLst>
                  <a:path w="1318260" h="179705">
                    <a:moveTo>
                      <a:pt x="1317840" y="0"/>
                    </a:moveTo>
                    <a:lnTo>
                      <a:pt x="0" y="0"/>
                    </a:lnTo>
                    <a:lnTo>
                      <a:pt x="0" y="179247"/>
                    </a:lnTo>
                    <a:lnTo>
                      <a:pt x="1317840" y="179247"/>
                    </a:lnTo>
                    <a:lnTo>
                      <a:pt x="131784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7" name="object 27">
              <a:extLst>
                <a:ext uri="{FF2B5EF4-FFF2-40B4-BE49-F238E27FC236}">
                  <a16:creationId xmlns:a16="http://schemas.microsoft.com/office/drawing/2014/main" id="{0C65B198-D4DC-4A4E-B873-CA084BA19305}"/>
                </a:ext>
              </a:extLst>
            </p:cNvPr>
            <p:cNvSpPr/>
            <p:nvPr/>
          </p:nvSpPr>
          <p:spPr>
            <a:xfrm>
              <a:off x="3803332" y="3968821"/>
              <a:ext cx="1918312" cy="1133856"/>
            </a:xfrm>
            <a:custGeom>
              <a:avLst/>
              <a:gdLst/>
              <a:ahLst/>
              <a:cxnLst/>
              <a:rect l="l" t="t" r="r" b="b"/>
              <a:pathLst>
                <a:path w="780414" h="1139189">
                  <a:moveTo>
                    <a:pt x="0" y="1138910"/>
                  </a:moveTo>
                  <a:lnTo>
                    <a:pt x="780288" y="1138910"/>
                  </a:lnTo>
                  <a:lnTo>
                    <a:pt x="780288" y="0"/>
                  </a:lnTo>
                  <a:lnTo>
                    <a:pt x="0" y="0"/>
                  </a:lnTo>
                  <a:lnTo>
                    <a:pt x="0" y="1138910"/>
                  </a:lnTo>
                  <a:close/>
                </a:path>
              </a:pathLst>
            </a:custGeom>
            <a:ln w="3175">
              <a:noFill/>
            </a:ln>
          </p:spPr>
          <p:txBody>
            <a:bodyPr wrap="square" lIns="18288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breastfeeding</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30">
              <a:extLst>
                <a:ext uri="{FF2B5EF4-FFF2-40B4-BE49-F238E27FC236}">
                  <a16:creationId xmlns:a16="http://schemas.microsoft.com/office/drawing/2014/main" id="{95CC4520-8A81-4AFC-B626-5886CACF3963}"/>
                </a:ext>
              </a:extLst>
            </p:cNvPr>
            <p:cNvSpPr/>
            <p:nvPr/>
          </p:nvSpPr>
          <p:spPr>
            <a:xfrm>
              <a:off x="3803332" y="2721415"/>
              <a:ext cx="1918312" cy="1237196"/>
            </a:xfrm>
            <a:custGeom>
              <a:avLst/>
              <a:gdLst/>
              <a:ahLst/>
              <a:cxnLst/>
              <a:rect l="l" t="t" r="r" b="b"/>
              <a:pathLst>
                <a:path w="780414" h="1231264">
                  <a:moveTo>
                    <a:pt x="0" y="1231099"/>
                  </a:moveTo>
                  <a:lnTo>
                    <a:pt x="780288" y="1231099"/>
                  </a:lnTo>
                  <a:lnTo>
                    <a:pt x="780288" y="0"/>
                  </a:lnTo>
                  <a:lnTo>
                    <a:pt x="0" y="0"/>
                  </a:lnTo>
                  <a:lnTo>
                    <a:pt x="0" y="1231099"/>
                  </a:lnTo>
                  <a:close/>
                </a:path>
              </a:pathLst>
            </a:custGeom>
            <a:ln w="3175">
              <a:noFill/>
            </a:ln>
          </p:spPr>
          <p:txBody>
            <a:bodyPr wrap="square" lIns="182880" tIns="0" rIns="0" bIns="0" rtlCol="0" anchor="ct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pregnancy</a:t>
              </a:r>
            </a:p>
          </p:txBody>
        </p:sp>
        <p:sp>
          <p:nvSpPr>
            <p:cNvPr id="62" name="Rectangle 61">
              <a:extLst>
                <a:ext uri="{FF2B5EF4-FFF2-40B4-BE49-F238E27FC236}">
                  <a16:creationId xmlns:a16="http://schemas.microsoft.com/office/drawing/2014/main" id="{8C3E2EE3-3967-4009-9EFA-03C96DF16717}"/>
                </a:ext>
              </a:extLst>
            </p:cNvPr>
            <p:cNvSpPr/>
            <p:nvPr/>
          </p:nvSpPr>
          <p:spPr>
            <a:xfrm>
              <a:off x="5912403" y="3217787"/>
              <a:ext cx="137160" cy="137160"/>
            </a:xfrm>
            <a:prstGeom prst="rect">
              <a:avLst/>
            </a:prstGeom>
            <a:solidFill>
              <a:srgbClr val="F295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1B867532-688D-40DD-B39A-F1F1439955C2}"/>
                </a:ext>
              </a:extLst>
            </p:cNvPr>
            <p:cNvSpPr/>
            <p:nvPr/>
          </p:nvSpPr>
          <p:spPr>
            <a:xfrm>
              <a:off x="5912403" y="3492107"/>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1DBA50A6-86A4-4A43-85E2-A7D0FD78B415}"/>
                </a:ext>
              </a:extLst>
            </p:cNvPr>
            <p:cNvSpPr/>
            <p:nvPr/>
          </p:nvSpPr>
          <p:spPr>
            <a:xfrm>
              <a:off x="5912403" y="3766427"/>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FD38ADE7-3B47-450F-9076-7FEB1127BDF8}"/>
                </a:ext>
              </a:extLst>
            </p:cNvPr>
            <p:cNvSpPr/>
            <p:nvPr/>
          </p:nvSpPr>
          <p:spPr>
            <a:xfrm>
              <a:off x="5912403" y="4040747"/>
              <a:ext cx="137160" cy="137160"/>
            </a:xfrm>
            <a:prstGeom prst="rect">
              <a:avLst/>
            </a:prstGeom>
            <a:solidFill>
              <a:srgbClr val="9090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5690F1B8-E1A8-47B6-A621-6FE036F345ED}"/>
                </a:ext>
              </a:extLst>
            </p:cNvPr>
            <p:cNvSpPr/>
            <p:nvPr/>
          </p:nvSpPr>
          <p:spPr>
            <a:xfrm>
              <a:off x="5912403" y="4315067"/>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C62A6707-5F6A-4BBD-B256-62F7A5DF636A}"/>
                </a:ext>
              </a:extLst>
            </p:cNvPr>
            <p:cNvSpPr/>
            <p:nvPr/>
          </p:nvSpPr>
          <p:spPr>
            <a:xfrm>
              <a:off x="5912403" y="4589387"/>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AACE8B1B-1136-4112-B1B0-588A6667A61B}"/>
                </a:ext>
              </a:extLst>
            </p:cNvPr>
            <p:cNvSpPr txBox="1"/>
            <p:nvPr/>
          </p:nvSpPr>
          <p:spPr>
            <a:xfrm>
              <a:off x="6095283" y="4561955"/>
              <a:ext cx="3970959" cy="183320"/>
            </a:xfrm>
            <a:prstGeom prst="rect">
              <a:avLst/>
            </a:prstGeom>
            <a:noFill/>
          </p:spPr>
          <p:txBody>
            <a:bodyPr wrap="none" lIns="0" tIns="0" rIns="0" bIns="0">
              <a:spAutoFit/>
            </a:bodyPr>
            <a:lstStyle/>
            <a:p>
              <a:pPr marL="12065" marR="34290" lvl="0" indent="0" algn="l" defTabSz="914400" rtl="0" eaLnBrk="1" fontAlgn="auto" latinLnBrk="0" hangingPunct="1">
                <a:lnSpc>
                  <a:spcPct val="107200"/>
                </a:lnSpc>
                <a:spcBef>
                  <a:spcPts val="280"/>
                </a:spcBef>
                <a:spcAft>
                  <a:spcPts val="0"/>
                </a:spcAft>
                <a:buClr>
                  <a:srgbClr val="D8D08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started antiretroviral therapy before the pregnancy</a:t>
              </a:r>
            </a:p>
          </p:txBody>
        </p:sp>
        <p:sp>
          <p:nvSpPr>
            <p:cNvPr id="79" name="TextBox 78">
              <a:extLst>
                <a:ext uri="{FF2B5EF4-FFF2-40B4-BE49-F238E27FC236}">
                  <a16:creationId xmlns:a16="http://schemas.microsoft.com/office/drawing/2014/main" id="{A512920B-DDDA-4C8B-9987-4AD1EA775186}"/>
                </a:ext>
              </a:extLst>
            </p:cNvPr>
            <p:cNvSpPr txBox="1"/>
            <p:nvPr/>
          </p:nvSpPr>
          <p:spPr>
            <a:xfrm>
              <a:off x="6095283" y="4287635"/>
              <a:ext cx="3963264" cy="183320"/>
            </a:xfrm>
            <a:prstGeom prst="rect">
              <a:avLst/>
            </a:prstGeom>
            <a:noFill/>
          </p:spPr>
          <p:txBody>
            <a:bodyPr wrap="none" lIns="0" tIns="0" rIns="0" bIns="0">
              <a:spAutoFit/>
            </a:bodyPr>
            <a:lstStyle/>
            <a:p>
              <a:pPr marL="12065" marR="36195" lvl="0" indent="0" algn="l" defTabSz="914400" rtl="0" eaLnBrk="1" fontAlgn="auto" latinLnBrk="0" hangingPunct="1">
                <a:lnSpc>
                  <a:spcPct val="107200"/>
                </a:lnSpc>
                <a:spcBef>
                  <a:spcPts val="285"/>
                </a:spcBef>
                <a:spcAft>
                  <a:spcPts val="0"/>
                </a:spcAft>
                <a:buClr>
                  <a:srgbClr val="00A296"/>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started antiretroviral therapy during the pregnancy</a:t>
              </a:r>
            </a:p>
          </p:txBody>
        </p:sp>
        <p:sp>
          <p:nvSpPr>
            <p:cNvPr id="81" name="TextBox 80">
              <a:extLst>
                <a:ext uri="{FF2B5EF4-FFF2-40B4-BE49-F238E27FC236}">
                  <a16:creationId xmlns:a16="http://schemas.microsoft.com/office/drawing/2014/main" id="{EF67C1E0-FA90-49A9-8915-B3645AE735B8}"/>
                </a:ext>
              </a:extLst>
            </p:cNvPr>
            <p:cNvSpPr txBox="1"/>
            <p:nvPr/>
          </p:nvSpPr>
          <p:spPr>
            <a:xfrm>
              <a:off x="6095283" y="4013315"/>
              <a:ext cx="4004301" cy="183320"/>
            </a:xfrm>
            <a:prstGeom prst="rect">
              <a:avLst/>
            </a:prstGeom>
            <a:noFill/>
          </p:spPr>
          <p:txBody>
            <a:bodyPr wrap="none" lIns="0" tIns="0" rIns="0" bIns="0">
              <a:spAutoFit/>
            </a:bodyPr>
            <a:lstStyle/>
            <a:p>
              <a:pPr marL="12065" marR="16510" lvl="0" indent="0" algn="l" defTabSz="914400" rtl="0" eaLnBrk="1" fontAlgn="auto" latinLnBrk="0" hangingPunct="1">
                <a:lnSpc>
                  <a:spcPct val="107200"/>
                </a:lnSpc>
                <a:spcBef>
                  <a:spcPts val="280"/>
                </a:spcBef>
                <a:spcAft>
                  <a:spcPts val="0"/>
                </a:spcAft>
                <a:buClr>
                  <a:srgbClr val="76767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Mothers started antiretroviral therapy late in the pregnancy</a:t>
              </a:r>
            </a:p>
          </p:txBody>
        </p:sp>
        <p:sp>
          <p:nvSpPr>
            <p:cNvPr id="83" name="TextBox 82">
              <a:extLst>
                <a:ext uri="{FF2B5EF4-FFF2-40B4-BE49-F238E27FC236}">
                  <a16:creationId xmlns:a16="http://schemas.microsoft.com/office/drawing/2014/main" id="{EA193D42-3FAA-41FA-BD85-D79BDBB3C44A}"/>
                </a:ext>
              </a:extLst>
            </p:cNvPr>
            <p:cNvSpPr txBox="1"/>
            <p:nvPr/>
          </p:nvSpPr>
          <p:spPr>
            <a:xfrm>
              <a:off x="6095283" y="3738995"/>
              <a:ext cx="2747355"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C2B9B3"/>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dropped off antiretroviral therapy</a:t>
              </a:r>
            </a:p>
          </p:txBody>
        </p:sp>
        <p:sp>
          <p:nvSpPr>
            <p:cNvPr id="85" name="TextBox 84">
              <a:extLst>
                <a:ext uri="{FF2B5EF4-FFF2-40B4-BE49-F238E27FC236}">
                  <a16:creationId xmlns:a16="http://schemas.microsoft.com/office/drawing/2014/main" id="{D92A9660-793B-4E09-A07C-6D1D9A56E3F2}"/>
                </a:ext>
              </a:extLst>
            </p:cNvPr>
            <p:cNvSpPr txBox="1"/>
            <p:nvPr/>
          </p:nvSpPr>
          <p:spPr>
            <a:xfrm>
              <a:off x="6095283" y="3464675"/>
              <a:ext cx="2971326"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did not receive antiretroviral therapy</a:t>
              </a:r>
            </a:p>
          </p:txBody>
        </p:sp>
        <p:sp>
          <p:nvSpPr>
            <p:cNvPr id="87" name="object 10">
              <a:extLst>
                <a:ext uri="{FF2B5EF4-FFF2-40B4-BE49-F238E27FC236}">
                  <a16:creationId xmlns:a16="http://schemas.microsoft.com/office/drawing/2014/main" id="{5212BF7E-CBCE-40D5-815A-D5541ED1C24E}"/>
                </a:ext>
              </a:extLst>
            </p:cNvPr>
            <p:cNvSpPr txBox="1"/>
            <p:nvPr/>
          </p:nvSpPr>
          <p:spPr>
            <a:xfrm>
              <a:off x="6095283" y="3190355"/>
              <a:ext cx="2296463" cy="184666"/>
            </a:xfrm>
            <a:prstGeom prst="rect">
              <a:avLst/>
            </a:prstGeom>
            <a:noFill/>
          </p:spPr>
          <p:txBody>
            <a:bodyPr wrap="none" lIns="0" tIns="0" rIns="0" bIns="0">
              <a:spAutoFit/>
            </a:bodyPr>
            <a:lstStyle>
              <a:defPPr>
                <a:defRPr lang="LID4096"/>
              </a:defPPr>
              <a:lvl1pPr marL="12065">
                <a:lnSpc>
                  <a:spcPct val="100000"/>
                </a:lnSpc>
                <a:spcBef>
                  <a:spcPts val="345"/>
                </a:spcBef>
                <a:buClr>
                  <a:srgbClr val="F9C1A5"/>
                </a:buClr>
                <a:buSzPct val="85714"/>
                <a:tabLst>
                  <a:tab pos="133350" algn="l"/>
                </a:tabLst>
                <a:defRPr>
                  <a:latin typeface="Arial" panose="020B0604020202020204" pitchFamily="34" charset="0"/>
                  <a:cs typeface="Arial" panose="020B0604020202020204" pitchFamily="34" charset="0"/>
                </a:defRPr>
              </a:lvl1p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GB"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infected during pregnancy</a:t>
              </a:r>
            </a:p>
          </p:txBody>
        </p:sp>
        <p:cxnSp>
          <p:nvCxnSpPr>
            <p:cNvPr id="55" name="Straight Connector 54">
              <a:extLst>
                <a:ext uri="{FF2B5EF4-FFF2-40B4-BE49-F238E27FC236}">
                  <a16:creationId xmlns:a16="http://schemas.microsoft.com/office/drawing/2014/main" id="{BDEBE1D3-D187-4EF7-89C7-DBDF71EAB48F}"/>
                </a:ext>
              </a:extLst>
            </p:cNvPr>
            <p:cNvCxnSpPr/>
            <p:nvPr/>
          </p:nvCxnSpPr>
          <p:spPr>
            <a:xfrm>
              <a:off x="3694176" y="3959352"/>
              <a:ext cx="1828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C06DFE4-85E6-4A29-BB1F-217C3A98E4CD}"/>
                </a:ext>
              </a:extLst>
            </p:cNvPr>
            <p:cNvCxnSpPr/>
            <p:nvPr/>
          </p:nvCxnSpPr>
          <p:spPr>
            <a:xfrm>
              <a:off x="3694176" y="395838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54126ED2-C907-40B2-87D3-E77AEEFD8786}"/>
                </a:ext>
              </a:extLst>
            </p:cNvPr>
            <p:cNvCxnSpPr/>
            <p:nvPr/>
          </p:nvCxnSpPr>
          <p:spPr>
            <a:xfrm>
              <a:off x="3694176" y="27214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2A4AB4E2-EE4C-4903-A4F7-E632AE46CB9F}"/>
                </a:ext>
              </a:extLst>
            </p:cNvPr>
            <p:cNvCxnSpPr/>
            <p:nvPr/>
          </p:nvCxnSpPr>
          <p:spPr>
            <a:xfrm>
              <a:off x="3693604" y="5104930"/>
              <a:ext cx="1828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A22A398-0098-430C-8764-B2C536334A02}"/>
                </a:ext>
              </a:extLst>
            </p:cNvPr>
            <p:cNvCxnSpPr/>
            <p:nvPr/>
          </p:nvCxnSpPr>
          <p:spPr>
            <a:xfrm>
              <a:off x="3877056" y="3959352"/>
              <a:ext cx="0" cy="1143000"/>
            </a:xfrm>
            <a:prstGeom prst="line">
              <a:avLst/>
            </a:prstGeom>
            <a:ln w="3175">
              <a:solidFill>
                <a:srgbClr val="01010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308078B-F83B-4FDD-A696-D1DB41DDB1A3}"/>
                </a:ext>
              </a:extLst>
            </p:cNvPr>
            <p:cNvCxnSpPr/>
            <p:nvPr/>
          </p:nvCxnSpPr>
          <p:spPr>
            <a:xfrm>
              <a:off x="3803904" y="2723868"/>
              <a:ext cx="0" cy="1234440"/>
            </a:xfrm>
            <a:prstGeom prst="line">
              <a:avLst/>
            </a:prstGeom>
            <a:ln w="3175">
              <a:solidFill>
                <a:srgbClr val="01010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7962252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People living with HIV who received preventive treatment for tuberculosis, 2004–2018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D3BCD2BE-DD7E-4EAB-BB94-803CA3C9D34B}"/>
              </a:ext>
            </a:extLst>
          </p:cNvPr>
          <p:cNvGrpSpPr/>
          <p:nvPr/>
        </p:nvGrpSpPr>
        <p:grpSpPr>
          <a:xfrm>
            <a:off x="457198" y="1965960"/>
            <a:ext cx="11429999" cy="4593025"/>
            <a:chOff x="457198" y="1965960"/>
            <a:chExt cx="11429999" cy="4593025"/>
          </a:xfrm>
        </p:grpSpPr>
        <p:graphicFrame>
          <p:nvGraphicFramePr>
            <p:cNvPr id="91" name="Chart 90">
              <a:extLst>
                <a:ext uri="{FF2B5EF4-FFF2-40B4-BE49-F238E27FC236}">
                  <a16:creationId xmlns:a16="http://schemas.microsoft.com/office/drawing/2014/main" id="{D0806734-6979-42E3-A3FC-32466562765B}"/>
                </a:ext>
              </a:extLst>
            </p:cNvPr>
            <p:cNvGraphicFramePr>
              <a:graphicFrameLocks/>
            </p:cNvGraphicFramePr>
            <p:nvPr/>
          </p:nvGraphicFramePr>
          <p:xfrm>
            <a:off x="2003075" y="2159697"/>
            <a:ext cx="4901184" cy="2743200"/>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a:extLst>
                <a:ext uri="{FF2B5EF4-FFF2-40B4-BE49-F238E27FC236}">
                  <a16:creationId xmlns:a16="http://schemas.microsoft.com/office/drawing/2014/main" id="{5405B99A-88A8-4FA6-9D12-4BEAC1323C42}"/>
                </a:ext>
              </a:extLst>
            </p:cNvPr>
            <p:cNvSpPr txBox="1"/>
            <p:nvPr/>
          </p:nvSpPr>
          <p:spPr>
            <a:xfrm>
              <a:off x="457198" y="6058848"/>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2019 (see https://aidsinfo.unaids.org/); Global tuberculosis report. Geneva: WHO; 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Until 2016, countries reported the number of people living with HIV newly enrolled in HIV care who received preventive treatment for tuberculosis. As of 2017, countries could report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 both newly and/or currently enrolled in HIV care who received preventive treatment for tuberculosis. </a:t>
              </a:r>
            </a:p>
          </p:txBody>
        </p:sp>
        <p:sp>
          <p:nvSpPr>
            <p:cNvPr id="37" name="object 38">
              <a:extLst>
                <a:ext uri="{FF2B5EF4-FFF2-40B4-BE49-F238E27FC236}">
                  <a16:creationId xmlns:a16="http://schemas.microsoft.com/office/drawing/2014/main" id="{335EAC3D-3113-4C9F-99AC-33026AE3BA5E}"/>
                </a:ext>
              </a:extLst>
            </p:cNvPr>
            <p:cNvSpPr/>
            <p:nvPr/>
          </p:nvSpPr>
          <p:spPr>
            <a:xfrm>
              <a:off x="2159088" y="4759729"/>
              <a:ext cx="4572000" cy="0"/>
            </a:xfrm>
            <a:custGeom>
              <a:avLst/>
              <a:gdLst/>
              <a:ahLst/>
              <a:cxnLst/>
              <a:rect l="l" t="t" r="r" b="b"/>
              <a:pathLst>
                <a:path w="3270885">
                  <a:moveTo>
                    <a:pt x="0" y="0"/>
                  </a:moveTo>
                  <a:lnTo>
                    <a:pt x="327032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64333B1B-0329-4FA0-AD4F-42E38EE8D2AD}"/>
                </a:ext>
              </a:extLst>
            </p:cNvPr>
            <p:cNvCxnSpPr/>
            <p:nvPr/>
          </p:nvCxnSpPr>
          <p:spPr>
            <a:xfrm>
              <a:off x="1887240" y="40119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98B0D8E-51A1-4644-821A-4009C6EA48AA}"/>
                </a:ext>
              </a:extLst>
            </p:cNvPr>
            <p:cNvCxnSpPr/>
            <p:nvPr/>
          </p:nvCxnSpPr>
          <p:spPr>
            <a:xfrm>
              <a:off x="1887240" y="45077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7E1FB3E-E1E0-4DFD-BBE8-BBDAC0860B7A}"/>
                </a:ext>
              </a:extLst>
            </p:cNvPr>
            <p:cNvCxnSpPr/>
            <p:nvPr/>
          </p:nvCxnSpPr>
          <p:spPr>
            <a:xfrm>
              <a:off x="1887240" y="302128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54BE242-2701-43E7-8393-C9DB35042E14}"/>
                </a:ext>
              </a:extLst>
            </p:cNvPr>
            <p:cNvCxnSpPr/>
            <p:nvPr/>
          </p:nvCxnSpPr>
          <p:spPr>
            <a:xfrm>
              <a:off x="1887240" y="327623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CA11D14-28D0-4684-8321-6E363386B1E5}"/>
                </a:ext>
              </a:extLst>
            </p:cNvPr>
            <p:cNvCxnSpPr/>
            <p:nvPr/>
          </p:nvCxnSpPr>
          <p:spPr>
            <a:xfrm>
              <a:off x="1887240" y="22768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AF4BC31-8E23-4EC5-8F80-B9633A185780}"/>
                </a:ext>
              </a:extLst>
            </p:cNvPr>
            <p:cNvCxnSpPr/>
            <p:nvPr/>
          </p:nvCxnSpPr>
          <p:spPr>
            <a:xfrm>
              <a:off x="1887240" y="277995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304C7B6D-C773-4A62-A979-8936CE424ACA}"/>
                </a:ext>
              </a:extLst>
            </p:cNvPr>
            <p:cNvCxnSpPr/>
            <p:nvPr/>
          </p:nvCxnSpPr>
          <p:spPr>
            <a:xfrm>
              <a:off x="1887240" y="253330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72D3DB12-5ECE-4C6B-B90D-E657E52AFF1C}"/>
                </a:ext>
              </a:extLst>
            </p:cNvPr>
            <p:cNvSpPr txBox="1"/>
            <p:nvPr/>
          </p:nvSpPr>
          <p:spPr>
            <a:xfrm>
              <a:off x="1121612" y="2893265"/>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06E795F4-3EE1-4007-A412-A39CBA92D44C}"/>
                </a:ext>
              </a:extLst>
            </p:cNvPr>
            <p:cNvGrpSpPr/>
            <p:nvPr/>
          </p:nvGrpSpPr>
          <p:grpSpPr>
            <a:xfrm>
              <a:off x="1083140" y="3394969"/>
              <a:ext cx="913828" cy="259110"/>
              <a:chOff x="2052129" y="3784288"/>
              <a:chExt cx="913828" cy="259110"/>
            </a:xfrm>
          </p:grpSpPr>
          <p:cxnSp>
            <p:nvCxnSpPr>
              <p:cNvPr id="52" name="Straight Connector 51">
                <a:extLst>
                  <a:ext uri="{FF2B5EF4-FFF2-40B4-BE49-F238E27FC236}">
                    <a16:creationId xmlns:a16="http://schemas.microsoft.com/office/drawing/2014/main" id="{775EDA8A-A887-436F-86B1-979A33623305}"/>
                  </a:ext>
                </a:extLst>
              </p:cNvPr>
              <p:cNvCxnSpPr/>
              <p:nvPr/>
            </p:nvCxnSpPr>
            <p:spPr>
              <a:xfrm>
                <a:off x="2856229" y="39123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6ED53635-BCD7-408F-BF8E-22AB974C7A24}"/>
                  </a:ext>
                </a:extLst>
              </p:cNvPr>
              <p:cNvSpPr txBox="1"/>
              <p:nvPr/>
            </p:nvSpPr>
            <p:spPr>
              <a:xfrm>
                <a:off x="2052129" y="3784288"/>
                <a:ext cx="8499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2" name="TextBox 61">
              <a:extLst>
                <a:ext uri="{FF2B5EF4-FFF2-40B4-BE49-F238E27FC236}">
                  <a16:creationId xmlns:a16="http://schemas.microsoft.com/office/drawing/2014/main" id="{A804E268-CEFA-4FCC-B8E2-D026573BAA06}"/>
                </a:ext>
              </a:extLst>
            </p:cNvPr>
            <p:cNvSpPr txBox="1"/>
            <p:nvPr/>
          </p:nvSpPr>
          <p:spPr>
            <a:xfrm>
              <a:off x="1238632" y="3883934"/>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9EB76CD9-A99E-498A-B640-B87D11F9C7BF}"/>
                </a:ext>
              </a:extLst>
            </p:cNvPr>
            <p:cNvCxnSpPr/>
            <p:nvPr/>
          </p:nvCxnSpPr>
          <p:spPr>
            <a:xfrm>
              <a:off x="1887240" y="4755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E49C891B-5F65-4255-9128-8F2D7DDBC4AA}"/>
                </a:ext>
              </a:extLst>
            </p:cNvPr>
            <p:cNvSpPr txBox="1"/>
            <p:nvPr/>
          </p:nvSpPr>
          <p:spPr>
            <a:xfrm>
              <a:off x="1669840" y="46271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D7D276C8-790C-45F8-B343-DCE3B678CCB5}"/>
                </a:ext>
              </a:extLst>
            </p:cNvPr>
            <p:cNvSpPr txBox="1"/>
            <p:nvPr/>
          </p:nvSpPr>
          <p:spPr>
            <a:xfrm>
              <a:off x="1124724" y="3148222"/>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A26769CD-9C0E-4DB7-B64D-6EEA167F9678}"/>
                </a:ext>
              </a:extLst>
            </p:cNvPr>
            <p:cNvSpPr txBox="1"/>
            <p:nvPr/>
          </p:nvSpPr>
          <p:spPr>
            <a:xfrm>
              <a:off x="1239046" y="4379724"/>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366AB1AC-6D0E-4005-84F8-71C5AACAF837}"/>
                </a:ext>
              </a:extLst>
            </p:cNvPr>
            <p:cNvSpPr txBox="1"/>
            <p:nvPr/>
          </p:nvSpPr>
          <p:spPr>
            <a:xfrm>
              <a:off x="1122026" y="21488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89934EB2-A7EF-433D-9188-88EE8FC59679}"/>
                </a:ext>
              </a:extLst>
            </p:cNvPr>
            <p:cNvSpPr txBox="1"/>
            <p:nvPr/>
          </p:nvSpPr>
          <p:spPr>
            <a:xfrm>
              <a:off x="1122026" y="2651942"/>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B668587B-50E0-4B17-B979-5A8FDBCBE57F}"/>
                </a:ext>
              </a:extLst>
            </p:cNvPr>
            <p:cNvSpPr txBox="1"/>
            <p:nvPr/>
          </p:nvSpPr>
          <p:spPr>
            <a:xfrm>
              <a:off x="1122026" y="2405291"/>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1 800 000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4" name="Group 73">
              <a:extLst>
                <a:ext uri="{FF2B5EF4-FFF2-40B4-BE49-F238E27FC236}">
                  <a16:creationId xmlns:a16="http://schemas.microsoft.com/office/drawing/2014/main" id="{91506DC4-B868-46C4-BCD0-DFD3834B8211}"/>
                </a:ext>
              </a:extLst>
            </p:cNvPr>
            <p:cNvGrpSpPr/>
            <p:nvPr/>
          </p:nvGrpSpPr>
          <p:grpSpPr>
            <a:xfrm>
              <a:off x="1201888" y="3642617"/>
              <a:ext cx="796808" cy="259110"/>
              <a:chOff x="2169149" y="3784288"/>
              <a:chExt cx="796808" cy="259110"/>
            </a:xfrm>
          </p:grpSpPr>
          <p:cxnSp>
            <p:nvCxnSpPr>
              <p:cNvPr id="75" name="Straight Connector 74">
                <a:extLst>
                  <a:ext uri="{FF2B5EF4-FFF2-40B4-BE49-F238E27FC236}">
                    <a16:creationId xmlns:a16="http://schemas.microsoft.com/office/drawing/2014/main" id="{82F1E18B-5296-439B-BB30-B841E16C4F17}"/>
                  </a:ext>
                </a:extLst>
              </p:cNvPr>
              <p:cNvCxnSpPr/>
              <p:nvPr/>
            </p:nvCxnSpPr>
            <p:spPr>
              <a:xfrm>
                <a:off x="2856229" y="39123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FF5339B2-AA2A-46DD-AC14-A3B4638F810E}"/>
                  </a:ext>
                </a:extLst>
              </p:cNvPr>
              <p:cNvSpPr txBox="1"/>
              <p:nvPr/>
            </p:nvSpPr>
            <p:spPr>
              <a:xfrm>
                <a:off x="2169149" y="3784288"/>
                <a:ext cx="73289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7" name="Group 76">
              <a:extLst>
                <a:ext uri="{FF2B5EF4-FFF2-40B4-BE49-F238E27FC236}">
                  <a16:creationId xmlns:a16="http://schemas.microsoft.com/office/drawing/2014/main" id="{40944892-E35E-4DCD-9F81-584D31DEC56C}"/>
                </a:ext>
              </a:extLst>
            </p:cNvPr>
            <p:cNvGrpSpPr/>
            <p:nvPr/>
          </p:nvGrpSpPr>
          <p:grpSpPr>
            <a:xfrm>
              <a:off x="1201888" y="4137449"/>
              <a:ext cx="796808" cy="259110"/>
              <a:chOff x="2169149" y="3784288"/>
              <a:chExt cx="796808" cy="259110"/>
            </a:xfrm>
          </p:grpSpPr>
          <p:cxnSp>
            <p:nvCxnSpPr>
              <p:cNvPr id="79" name="Straight Connector 78">
                <a:extLst>
                  <a:ext uri="{FF2B5EF4-FFF2-40B4-BE49-F238E27FC236}">
                    <a16:creationId xmlns:a16="http://schemas.microsoft.com/office/drawing/2014/main" id="{8CB5D4FC-14F3-4B18-A2E4-3C7AC5760B6A}"/>
                  </a:ext>
                </a:extLst>
              </p:cNvPr>
              <p:cNvCxnSpPr/>
              <p:nvPr/>
            </p:nvCxnSpPr>
            <p:spPr>
              <a:xfrm>
                <a:off x="2856229" y="39123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CFB8AD85-FE13-45E4-B33F-2F3695F7DC07}"/>
                  </a:ext>
                </a:extLst>
              </p:cNvPr>
              <p:cNvSpPr txBox="1"/>
              <p:nvPr/>
            </p:nvSpPr>
            <p:spPr>
              <a:xfrm>
                <a:off x="2169149" y="3784288"/>
                <a:ext cx="73289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400 000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73" name="object 10">
              <a:extLst>
                <a:ext uri="{FF2B5EF4-FFF2-40B4-BE49-F238E27FC236}">
                  <a16:creationId xmlns:a16="http://schemas.microsoft.com/office/drawing/2014/main" id="{A411971D-5854-4671-BE96-B2259F7495B3}"/>
                </a:ext>
              </a:extLst>
            </p:cNvPr>
            <p:cNvSpPr txBox="1"/>
            <p:nvPr/>
          </p:nvSpPr>
          <p:spPr>
            <a:xfrm>
              <a:off x="809280" y="2711973"/>
              <a:ext cx="179536" cy="121828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D0349ED4-2DEE-4DB6-B016-07BE1283F5BB}"/>
                </a:ext>
              </a:extLst>
            </p:cNvPr>
            <p:cNvSpPr txBox="1"/>
            <p:nvPr/>
          </p:nvSpPr>
          <p:spPr>
            <a:xfrm>
              <a:off x="2194560"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CF647DF4-62E0-46B0-898A-EC10569E09C4}"/>
                </a:ext>
              </a:extLst>
            </p:cNvPr>
            <p:cNvSpPr txBox="1"/>
            <p:nvPr/>
          </p:nvSpPr>
          <p:spPr>
            <a:xfrm>
              <a:off x="2505456"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6" name="TextBox 115">
              <a:extLst>
                <a:ext uri="{FF2B5EF4-FFF2-40B4-BE49-F238E27FC236}">
                  <a16:creationId xmlns:a16="http://schemas.microsoft.com/office/drawing/2014/main" id="{0BF1E0EE-E476-404C-A2F3-9AD7D22603E1}"/>
                </a:ext>
              </a:extLst>
            </p:cNvPr>
            <p:cNvSpPr txBox="1"/>
            <p:nvPr/>
          </p:nvSpPr>
          <p:spPr>
            <a:xfrm>
              <a:off x="2816352"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79F004D0-5385-4C66-9219-AAE15AD7146C}"/>
                </a:ext>
              </a:extLst>
            </p:cNvPr>
            <p:cNvSpPr txBox="1"/>
            <p:nvPr/>
          </p:nvSpPr>
          <p:spPr>
            <a:xfrm>
              <a:off x="3127248"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1B741ABC-2ADC-4158-ACF4-F31689F1C47A}"/>
                </a:ext>
              </a:extLst>
            </p:cNvPr>
            <p:cNvSpPr txBox="1"/>
            <p:nvPr/>
          </p:nvSpPr>
          <p:spPr>
            <a:xfrm>
              <a:off x="3429000"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2" name="TextBox 121">
              <a:extLst>
                <a:ext uri="{FF2B5EF4-FFF2-40B4-BE49-F238E27FC236}">
                  <a16:creationId xmlns:a16="http://schemas.microsoft.com/office/drawing/2014/main" id="{7AF92B75-2F0C-4FB3-A916-11A566B51894}"/>
                </a:ext>
              </a:extLst>
            </p:cNvPr>
            <p:cNvSpPr txBox="1"/>
            <p:nvPr/>
          </p:nvSpPr>
          <p:spPr>
            <a:xfrm>
              <a:off x="3739896"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3910B890-30EE-453C-96DF-97684639B23E}"/>
                </a:ext>
              </a:extLst>
            </p:cNvPr>
            <p:cNvSpPr txBox="1"/>
            <p:nvPr/>
          </p:nvSpPr>
          <p:spPr>
            <a:xfrm>
              <a:off x="4050792"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6" name="TextBox 125">
              <a:extLst>
                <a:ext uri="{FF2B5EF4-FFF2-40B4-BE49-F238E27FC236}">
                  <a16:creationId xmlns:a16="http://schemas.microsoft.com/office/drawing/2014/main" id="{EFDA1140-73EB-4F95-99A2-05C4C6159C0F}"/>
                </a:ext>
              </a:extLst>
            </p:cNvPr>
            <p:cNvSpPr txBox="1"/>
            <p:nvPr/>
          </p:nvSpPr>
          <p:spPr>
            <a:xfrm>
              <a:off x="4361688"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01EFB27D-B0C0-49F1-9D95-D33A142C8588}"/>
                </a:ext>
              </a:extLst>
            </p:cNvPr>
            <p:cNvSpPr txBox="1"/>
            <p:nvPr/>
          </p:nvSpPr>
          <p:spPr>
            <a:xfrm>
              <a:off x="4672584"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CD1ABBC2-CB53-432E-A5EB-3D535DD20CC7}"/>
                </a:ext>
              </a:extLst>
            </p:cNvPr>
            <p:cNvSpPr txBox="1"/>
            <p:nvPr/>
          </p:nvSpPr>
          <p:spPr>
            <a:xfrm>
              <a:off x="4983480"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2" name="TextBox 131">
              <a:extLst>
                <a:ext uri="{FF2B5EF4-FFF2-40B4-BE49-F238E27FC236}">
                  <a16:creationId xmlns:a16="http://schemas.microsoft.com/office/drawing/2014/main" id="{C113AB89-BF40-47C8-B60F-2D23F3E99F0D}"/>
                </a:ext>
              </a:extLst>
            </p:cNvPr>
            <p:cNvSpPr txBox="1"/>
            <p:nvPr/>
          </p:nvSpPr>
          <p:spPr>
            <a:xfrm>
              <a:off x="5294376"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4" name="TextBox 133">
              <a:extLst>
                <a:ext uri="{FF2B5EF4-FFF2-40B4-BE49-F238E27FC236}">
                  <a16:creationId xmlns:a16="http://schemas.microsoft.com/office/drawing/2014/main" id="{B3B2796D-9A5D-4252-99A3-C9B7D90C161E}"/>
                </a:ext>
              </a:extLst>
            </p:cNvPr>
            <p:cNvSpPr txBox="1"/>
            <p:nvPr/>
          </p:nvSpPr>
          <p:spPr>
            <a:xfrm>
              <a:off x="5596128"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85B46CEA-2687-4030-80BB-8444B4E35AC6}"/>
                </a:ext>
              </a:extLst>
            </p:cNvPr>
            <p:cNvSpPr txBox="1"/>
            <p:nvPr/>
          </p:nvSpPr>
          <p:spPr>
            <a:xfrm>
              <a:off x="5907024"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EF0D980A-6D24-40F8-A21B-106CED42990E}"/>
                </a:ext>
              </a:extLst>
            </p:cNvPr>
            <p:cNvSpPr txBox="1"/>
            <p:nvPr/>
          </p:nvSpPr>
          <p:spPr>
            <a:xfrm>
              <a:off x="6528816"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2352F777-FDDB-4D41-A8CF-37A127A8007B}"/>
                </a:ext>
              </a:extLst>
            </p:cNvPr>
            <p:cNvSpPr txBox="1"/>
            <p:nvPr/>
          </p:nvSpPr>
          <p:spPr>
            <a:xfrm>
              <a:off x="6217920" y="4868004"/>
              <a:ext cx="179536" cy="409695"/>
            </a:xfrm>
            <a:prstGeom prst="rect">
              <a:avLst/>
            </a:prstGeom>
            <a:noFill/>
          </p:spPr>
          <p:txBody>
            <a:bodyPr vert="vert270"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87" name="Group 86">
              <a:extLst>
                <a:ext uri="{FF2B5EF4-FFF2-40B4-BE49-F238E27FC236}">
                  <a16:creationId xmlns:a16="http://schemas.microsoft.com/office/drawing/2014/main" id="{32F567B7-D43F-4FBA-AAC2-C886C64453BF}"/>
                </a:ext>
              </a:extLst>
            </p:cNvPr>
            <p:cNvGrpSpPr/>
            <p:nvPr/>
          </p:nvGrpSpPr>
          <p:grpSpPr>
            <a:xfrm>
              <a:off x="960120" y="5462364"/>
              <a:ext cx="5650959" cy="166712"/>
              <a:chOff x="914400" y="5623560"/>
              <a:chExt cx="5650959" cy="166712"/>
            </a:xfrm>
          </p:grpSpPr>
          <p:grpSp>
            <p:nvGrpSpPr>
              <p:cNvPr id="71" name="Group 70">
                <a:extLst>
                  <a:ext uri="{FF2B5EF4-FFF2-40B4-BE49-F238E27FC236}">
                    <a16:creationId xmlns:a16="http://schemas.microsoft.com/office/drawing/2014/main" id="{27DA0FAD-85E4-416D-8270-4A7B9C4FB5FB}"/>
                  </a:ext>
                </a:extLst>
              </p:cNvPr>
              <p:cNvGrpSpPr/>
              <p:nvPr/>
            </p:nvGrpSpPr>
            <p:grpSpPr>
              <a:xfrm>
                <a:off x="914400" y="5623560"/>
                <a:ext cx="671029" cy="166712"/>
                <a:chOff x="1280160" y="5623560"/>
                <a:chExt cx="671029" cy="166712"/>
              </a:xfrm>
            </p:grpSpPr>
            <p:sp>
              <p:nvSpPr>
                <p:cNvPr id="26" name="object 26">
                  <a:extLst>
                    <a:ext uri="{FF2B5EF4-FFF2-40B4-BE49-F238E27FC236}">
                      <a16:creationId xmlns:a16="http://schemas.microsoft.com/office/drawing/2014/main" id="{46C40074-4806-444F-9E8B-7B8E0112939E}"/>
                    </a:ext>
                  </a:extLst>
                </p:cNvPr>
                <p:cNvSpPr/>
                <p:nvPr/>
              </p:nvSpPr>
              <p:spPr>
                <a:xfrm>
                  <a:off x="1280160" y="5710867"/>
                  <a:ext cx="182880" cy="0"/>
                </a:xfrm>
                <a:custGeom>
                  <a:avLst/>
                  <a:gdLst/>
                  <a:ahLst/>
                  <a:cxnLst/>
                  <a:rect l="l" t="t" r="r" b="b"/>
                  <a:pathLst>
                    <a:path w="125095">
                      <a:moveTo>
                        <a:pt x="0" y="0"/>
                      </a:moveTo>
                      <a:lnTo>
                        <a:pt x="124739" y="0"/>
                      </a:lnTo>
                    </a:path>
                  </a:pathLst>
                </a:custGeom>
                <a:ln w="22860">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77CA41CF-C213-4E36-B078-341FE2ED7DD4}"/>
                    </a:ext>
                  </a:extLst>
                </p:cNvPr>
                <p:cNvSpPr txBox="1"/>
                <p:nvPr/>
              </p:nvSpPr>
              <p:spPr>
                <a:xfrm>
                  <a:off x="1508760" y="5623560"/>
                  <a:ext cx="44242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1" name="Group 80">
                <a:extLst>
                  <a:ext uri="{FF2B5EF4-FFF2-40B4-BE49-F238E27FC236}">
                    <a16:creationId xmlns:a16="http://schemas.microsoft.com/office/drawing/2014/main" id="{3AAA85E6-2066-4540-9216-C9D8EC4A5A71}"/>
                  </a:ext>
                </a:extLst>
              </p:cNvPr>
              <p:cNvGrpSpPr/>
              <p:nvPr/>
            </p:nvGrpSpPr>
            <p:grpSpPr>
              <a:xfrm>
                <a:off x="1856232" y="5623560"/>
                <a:ext cx="560422" cy="166712"/>
                <a:chOff x="2103120" y="5623560"/>
                <a:chExt cx="560422" cy="166712"/>
              </a:xfrm>
            </p:grpSpPr>
            <p:sp>
              <p:nvSpPr>
                <p:cNvPr id="28" name="object 28">
                  <a:extLst>
                    <a:ext uri="{FF2B5EF4-FFF2-40B4-BE49-F238E27FC236}">
                      <a16:creationId xmlns:a16="http://schemas.microsoft.com/office/drawing/2014/main" id="{AC62A042-52AF-48C5-A593-64E8BABD7A4B}"/>
                    </a:ext>
                  </a:extLst>
                </p:cNvPr>
                <p:cNvSpPr/>
                <p:nvPr/>
              </p:nvSpPr>
              <p:spPr>
                <a:xfrm>
                  <a:off x="2103120" y="5710867"/>
                  <a:ext cx="182880" cy="0"/>
                </a:xfrm>
                <a:custGeom>
                  <a:avLst/>
                  <a:gdLst/>
                  <a:ahLst/>
                  <a:cxnLst/>
                  <a:rect l="l" t="t" r="r" b="b"/>
                  <a:pathLst>
                    <a:path w="125094">
                      <a:moveTo>
                        <a:pt x="0" y="0"/>
                      </a:moveTo>
                      <a:lnTo>
                        <a:pt x="124739" y="0"/>
                      </a:lnTo>
                    </a:path>
                  </a:pathLst>
                </a:custGeom>
                <a:ln w="22860">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6E851E86-E7BE-4F81-A5AC-6F7494A07355}"/>
                    </a:ext>
                  </a:extLst>
                </p:cNvPr>
                <p:cNvSpPr txBox="1"/>
                <p:nvPr/>
              </p:nvSpPr>
              <p:spPr>
                <a:xfrm>
                  <a:off x="2331720" y="5623560"/>
                  <a:ext cx="331822"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3" name="Group 82">
                <a:extLst>
                  <a:ext uri="{FF2B5EF4-FFF2-40B4-BE49-F238E27FC236}">
                    <a16:creationId xmlns:a16="http://schemas.microsoft.com/office/drawing/2014/main" id="{B1A372A7-8414-454E-AD42-F4BA0A65E9E8}"/>
                  </a:ext>
                </a:extLst>
              </p:cNvPr>
              <p:cNvGrpSpPr/>
              <p:nvPr/>
            </p:nvGrpSpPr>
            <p:grpSpPr>
              <a:xfrm>
                <a:off x="2688336" y="5623560"/>
                <a:ext cx="1056904" cy="166712"/>
                <a:chOff x="2926080" y="5623560"/>
                <a:chExt cx="1056904" cy="166712"/>
              </a:xfrm>
            </p:grpSpPr>
            <p:sp>
              <p:nvSpPr>
                <p:cNvPr id="27" name="object 27">
                  <a:extLst>
                    <a:ext uri="{FF2B5EF4-FFF2-40B4-BE49-F238E27FC236}">
                      <a16:creationId xmlns:a16="http://schemas.microsoft.com/office/drawing/2014/main" id="{69CDA7EE-B4EE-4576-965B-EF1D726FADFE}"/>
                    </a:ext>
                  </a:extLst>
                </p:cNvPr>
                <p:cNvSpPr/>
                <p:nvPr/>
              </p:nvSpPr>
              <p:spPr>
                <a:xfrm>
                  <a:off x="2926080" y="5710867"/>
                  <a:ext cx="182880" cy="0"/>
                </a:xfrm>
                <a:custGeom>
                  <a:avLst/>
                  <a:gdLst/>
                  <a:ahLst/>
                  <a:cxnLst/>
                  <a:rect l="l" t="t" r="r" b="b"/>
                  <a:pathLst>
                    <a:path w="125094">
                      <a:moveTo>
                        <a:pt x="0" y="0"/>
                      </a:moveTo>
                      <a:lnTo>
                        <a:pt x="124739" y="0"/>
                      </a:lnTo>
                    </a:path>
                  </a:pathLst>
                </a:custGeom>
                <a:ln w="2286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86CABCB3-24E1-438C-9CDE-0D83059CF142}"/>
                    </a:ext>
                  </a:extLst>
                </p:cNvPr>
                <p:cNvSpPr txBox="1"/>
                <p:nvPr/>
              </p:nvSpPr>
              <p:spPr>
                <a:xfrm>
                  <a:off x="3154680" y="5623560"/>
                  <a:ext cx="82830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6" name="Group 85">
                <a:extLst>
                  <a:ext uri="{FF2B5EF4-FFF2-40B4-BE49-F238E27FC236}">
                    <a16:creationId xmlns:a16="http://schemas.microsoft.com/office/drawing/2014/main" id="{F4F55671-BB14-4653-894A-C39469436EFF}"/>
                  </a:ext>
                </a:extLst>
              </p:cNvPr>
              <p:cNvGrpSpPr/>
              <p:nvPr/>
            </p:nvGrpSpPr>
            <p:grpSpPr>
              <a:xfrm>
                <a:off x="4023360" y="5623560"/>
                <a:ext cx="1142427" cy="166712"/>
                <a:chOff x="4202484" y="5623560"/>
                <a:chExt cx="1142427" cy="166712"/>
              </a:xfrm>
            </p:grpSpPr>
            <p:sp>
              <p:nvSpPr>
                <p:cNvPr id="29" name="object 29">
                  <a:extLst>
                    <a:ext uri="{FF2B5EF4-FFF2-40B4-BE49-F238E27FC236}">
                      <a16:creationId xmlns:a16="http://schemas.microsoft.com/office/drawing/2014/main" id="{126088BC-EEB6-4D16-A4FD-103CD14B54E1}"/>
                    </a:ext>
                  </a:extLst>
                </p:cNvPr>
                <p:cNvSpPr/>
                <p:nvPr/>
              </p:nvSpPr>
              <p:spPr>
                <a:xfrm>
                  <a:off x="4202484" y="5710867"/>
                  <a:ext cx="182880" cy="0"/>
                </a:xfrm>
                <a:custGeom>
                  <a:avLst/>
                  <a:gdLst/>
                  <a:ahLst/>
                  <a:cxnLst/>
                  <a:rect l="l" t="t" r="r" b="b"/>
                  <a:pathLst>
                    <a:path w="125094">
                      <a:moveTo>
                        <a:pt x="0" y="0"/>
                      </a:moveTo>
                      <a:lnTo>
                        <a:pt x="124739" y="0"/>
                      </a:lnTo>
                    </a:path>
                  </a:pathLst>
                </a:custGeom>
                <a:ln w="22860">
                  <a:solidFill>
                    <a:srgbClr val="F9C1A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F1DD2CA-CA48-4633-B80F-BD91D06FDAB7}"/>
                    </a:ext>
                  </a:extLst>
                </p:cNvPr>
                <p:cNvSpPr txBox="1"/>
                <p:nvPr/>
              </p:nvSpPr>
              <p:spPr>
                <a:xfrm>
                  <a:off x="4430045" y="5623560"/>
                  <a:ext cx="91486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Rest of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5" name="Group 84">
                <a:extLst>
                  <a:ext uri="{FF2B5EF4-FFF2-40B4-BE49-F238E27FC236}">
                    <a16:creationId xmlns:a16="http://schemas.microsoft.com/office/drawing/2014/main" id="{0E44E44D-878D-41EF-B2FD-CCBD54A014DC}"/>
                  </a:ext>
                </a:extLst>
              </p:cNvPr>
              <p:cNvGrpSpPr/>
              <p:nvPr/>
            </p:nvGrpSpPr>
            <p:grpSpPr>
              <a:xfrm>
                <a:off x="5440680" y="5623560"/>
                <a:ext cx="1124679" cy="166712"/>
                <a:chOff x="5486400" y="5623560"/>
                <a:chExt cx="1124679" cy="166712"/>
              </a:xfrm>
            </p:grpSpPr>
            <p:sp>
              <p:nvSpPr>
                <p:cNvPr id="30" name="object 30">
                  <a:extLst>
                    <a:ext uri="{FF2B5EF4-FFF2-40B4-BE49-F238E27FC236}">
                      <a16:creationId xmlns:a16="http://schemas.microsoft.com/office/drawing/2014/main" id="{E8F0E6B3-6E9C-4AF7-8C2D-A40636ED5BB2}"/>
                    </a:ext>
                  </a:extLst>
                </p:cNvPr>
                <p:cNvSpPr/>
                <p:nvPr/>
              </p:nvSpPr>
              <p:spPr>
                <a:xfrm>
                  <a:off x="5486400" y="5710867"/>
                  <a:ext cx="182880" cy="0"/>
                </a:xfrm>
                <a:custGeom>
                  <a:avLst/>
                  <a:gdLst/>
                  <a:ahLst/>
                  <a:cxnLst/>
                  <a:rect l="l" t="t" r="r" b="b"/>
                  <a:pathLst>
                    <a:path w="125095">
                      <a:moveTo>
                        <a:pt x="0" y="0"/>
                      </a:moveTo>
                      <a:lnTo>
                        <a:pt x="124739" y="0"/>
                      </a:lnTo>
                    </a:path>
                  </a:pathLst>
                </a:custGeom>
                <a:ln w="2286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5718DD9-CD70-4041-BF23-456AE49AF235}"/>
                    </a:ext>
                  </a:extLst>
                </p:cNvPr>
                <p:cNvSpPr txBox="1"/>
                <p:nvPr/>
              </p:nvSpPr>
              <p:spPr>
                <a:xfrm>
                  <a:off x="5715000" y="5623560"/>
                  <a:ext cx="89607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Rest of world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38" name="object 39">
              <a:extLst>
                <a:ext uri="{FF2B5EF4-FFF2-40B4-BE49-F238E27FC236}">
                  <a16:creationId xmlns:a16="http://schemas.microsoft.com/office/drawing/2014/main" id="{5B5CF65E-1337-441E-948B-B8B6700D0CC0}"/>
                </a:ext>
              </a:extLst>
            </p:cNvPr>
            <p:cNvGrpSpPr>
              <a:grpSpLocks noChangeAspect="1"/>
            </p:cNvGrpSpPr>
            <p:nvPr/>
          </p:nvGrpSpPr>
          <p:grpSpPr>
            <a:xfrm>
              <a:off x="9008655" y="3305493"/>
              <a:ext cx="1371600" cy="1371600"/>
              <a:chOff x="5593199" y="7009205"/>
              <a:chExt cx="1195070" cy="1195070"/>
            </a:xfrm>
          </p:grpSpPr>
          <p:sp>
            <p:nvSpPr>
              <p:cNvPr id="39" name="object 40">
                <a:extLst>
                  <a:ext uri="{FF2B5EF4-FFF2-40B4-BE49-F238E27FC236}">
                    <a16:creationId xmlns:a16="http://schemas.microsoft.com/office/drawing/2014/main" id="{1A786F83-A7AF-433D-A674-17E7D6B837AA}"/>
                  </a:ext>
                </a:extLst>
              </p:cNvPr>
              <p:cNvSpPr/>
              <p:nvPr/>
            </p:nvSpPr>
            <p:spPr>
              <a:xfrm>
                <a:off x="6190622" y="7009208"/>
                <a:ext cx="597535" cy="686435"/>
              </a:xfrm>
              <a:custGeom>
                <a:avLst/>
                <a:gdLst/>
                <a:ahLst/>
                <a:cxnLst/>
                <a:rect l="l" t="t" r="r" b="b"/>
                <a:pathLst>
                  <a:path w="597534" h="686434">
                    <a:moveTo>
                      <a:pt x="0" y="0"/>
                    </a:moveTo>
                    <a:lnTo>
                      <a:pt x="0" y="597420"/>
                    </a:lnTo>
                    <a:lnTo>
                      <a:pt x="590816" y="686041"/>
                    </a:lnTo>
                    <a:lnTo>
                      <a:pt x="593702" y="663989"/>
                    </a:lnTo>
                    <a:lnTo>
                      <a:pt x="595766" y="641854"/>
                    </a:lnTo>
                    <a:lnTo>
                      <a:pt x="597006" y="619658"/>
                    </a:lnTo>
                    <a:lnTo>
                      <a:pt x="597420" y="597420"/>
                    </a:lnTo>
                    <a:lnTo>
                      <a:pt x="595440" y="548422"/>
                    </a:lnTo>
                    <a:lnTo>
                      <a:pt x="589601" y="500516"/>
                    </a:lnTo>
                    <a:lnTo>
                      <a:pt x="580058" y="453853"/>
                    </a:lnTo>
                    <a:lnTo>
                      <a:pt x="566963" y="408589"/>
                    </a:lnTo>
                    <a:lnTo>
                      <a:pt x="550472" y="364877"/>
                    </a:lnTo>
                    <a:lnTo>
                      <a:pt x="530737" y="322871"/>
                    </a:lnTo>
                    <a:lnTo>
                      <a:pt x="507913" y="282725"/>
                    </a:lnTo>
                    <a:lnTo>
                      <a:pt x="482153" y="244591"/>
                    </a:lnTo>
                    <a:lnTo>
                      <a:pt x="453610" y="208625"/>
                    </a:lnTo>
                    <a:lnTo>
                      <a:pt x="422440" y="174980"/>
                    </a:lnTo>
                    <a:lnTo>
                      <a:pt x="388794" y="143809"/>
                    </a:lnTo>
                    <a:lnTo>
                      <a:pt x="352828" y="115267"/>
                    </a:lnTo>
                    <a:lnTo>
                      <a:pt x="314695" y="89507"/>
                    </a:lnTo>
                    <a:lnTo>
                      <a:pt x="274549" y="66683"/>
                    </a:lnTo>
                    <a:lnTo>
                      <a:pt x="232542" y="46948"/>
                    </a:lnTo>
                    <a:lnTo>
                      <a:pt x="188831" y="30456"/>
                    </a:lnTo>
                    <a:lnTo>
                      <a:pt x="143567" y="17362"/>
                    </a:lnTo>
                    <a:lnTo>
                      <a:pt x="96904" y="7819"/>
                    </a:lnTo>
                    <a:lnTo>
                      <a:pt x="48997" y="1980"/>
                    </a:lnTo>
                    <a:lnTo>
                      <a:pt x="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41">
                <a:extLst>
                  <a:ext uri="{FF2B5EF4-FFF2-40B4-BE49-F238E27FC236}">
                    <a16:creationId xmlns:a16="http://schemas.microsoft.com/office/drawing/2014/main" id="{802FBC76-6CE3-42AD-8884-17EE93134E9E}"/>
                  </a:ext>
                </a:extLst>
              </p:cNvPr>
              <p:cNvSpPr/>
              <p:nvPr/>
            </p:nvSpPr>
            <p:spPr>
              <a:xfrm>
                <a:off x="6100498" y="7606627"/>
                <a:ext cx="681355" cy="597535"/>
              </a:xfrm>
              <a:custGeom>
                <a:avLst/>
                <a:gdLst/>
                <a:ahLst/>
                <a:cxnLst/>
                <a:rect l="l" t="t" r="r" b="b"/>
                <a:pathLst>
                  <a:path w="681354" h="597534">
                    <a:moveTo>
                      <a:pt x="90119" y="0"/>
                    </a:moveTo>
                    <a:lnTo>
                      <a:pt x="0" y="590588"/>
                    </a:lnTo>
                    <a:lnTo>
                      <a:pt x="50259" y="596126"/>
                    </a:lnTo>
                    <a:lnTo>
                      <a:pt x="98501" y="597459"/>
                    </a:lnTo>
                    <a:lnTo>
                      <a:pt x="146062" y="594943"/>
                    </a:lnTo>
                    <a:lnTo>
                      <a:pt x="192767" y="588708"/>
                    </a:lnTo>
                    <a:lnTo>
                      <a:pt x="238441" y="578883"/>
                    </a:lnTo>
                    <a:lnTo>
                      <a:pt x="282909" y="565598"/>
                    </a:lnTo>
                    <a:lnTo>
                      <a:pt x="325996" y="548981"/>
                    </a:lnTo>
                    <a:lnTo>
                      <a:pt x="367528" y="529162"/>
                    </a:lnTo>
                    <a:lnTo>
                      <a:pt x="407330" y="506271"/>
                    </a:lnTo>
                    <a:lnTo>
                      <a:pt x="445227" y="480436"/>
                    </a:lnTo>
                    <a:lnTo>
                      <a:pt x="481043" y="451786"/>
                    </a:lnTo>
                    <a:lnTo>
                      <a:pt x="514604" y="420452"/>
                    </a:lnTo>
                    <a:lnTo>
                      <a:pt x="545736" y="386561"/>
                    </a:lnTo>
                    <a:lnTo>
                      <a:pt x="574263" y="350244"/>
                    </a:lnTo>
                    <a:lnTo>
                      <a:pt x="600011" y="311630"/>
                    </a:lnTo>
                    <a:lnTo>
                      <a:pt x="622804" y="270847"/>
                    </a:lnTo>
                    <a:lnTo>
                      <a:pt x="642468" y="228025"/>
                    </a:lnTo>
                    <a:lnTo>
                      <a:pt x="658827" y="183294"/>
                    </a:lnTo>
                    <a:lnTo>
                      <a:pt x="671708" y="136783"/>
                    </a:lnTo>
                    <a:lnTo>
                      <a:pt x="680935" y="88620"/>
                    </a:lnTo>
                    <a:lnTo>
                      <a:pt x="90119"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42">
                <a:extLst>
                  <a:ext uri="{FF2B5EF4-FFF2-40B4-BE49-F238E27FC236}">
                    <a16:creationId xmlns:a16="http://schemas.microsoft.com/office/drawing/2014/main" id="{02C55BC3-A4A2-4D3C-8698-9D4522B6A0BE}"/>
                  </a:ext>
                </a:extLst>
              </p:cNvPr>
              <p:cNvSpPr/>
              <p:nvPr/>
            </p:nvSpPr>
            <p:spPr>
              <a:xfrm>
                <a:off x="5641818" y="7606627"/>
                <a:ext cx="549275" cy="591185"/>
              </a:xfrm>
              <a:custGeom>
                <a:avLst/>
                <a:gdLst/>
                <a:ahLst/>
                <a:cxnLst/>
                <a:rect l="l" t="t" r="r" b="b"/>
                <a:pathLst>
                  <a:path w="549275" h="591184">
                    <a:moveTo>
                      <a:pt x="548805" y="0"/>
                    </a:moveTo>
                    <a:lnTo>
                      <a:pt x="0" y="236054"/>
                    </a:lnTo>
                    <a:lnTo>
                      <a:pt x="22246" y="282228"/>
                    </a:lnTo>
                    <a:lnTo>
                      <a:pt x="48109" y="325927"/>
                    </a:lnTo>
                    <a:lnTo>
                      <a:pt x="77375" y="366988"/>
                    </a:lnTo>
                    <a:lnTo>
                      <a:pt x="109831" y="405246"/>
                    </a:lnTo>
                    <a:lnTo>
                      <a:pt x="145262" y="440535"/>
                    </a:lnTo>
                    <a:lnTo>
                      <a:pt x="183456" y="472690"/>
                    </a:lnTo>
                    <a:lnTo>
                      <a:pt x="224199" y="501548"/>
                    </a:lnTo>
                    <a:lnTo>
                      <a:pt x="267278" y="526942"/>
                    </a:lnTo>
                    <a:lnTo>
                      <a:pt x="312480" y="548708"/>
                    </a:lnTo>
                    <a:lnTo>
                      <a:pt x="359590" y="566681"/>
                    </a:lnTo>
                    <a:lnTo>
                      <a:pt x="408397" y="580696"/>
                    </a:lnTo>
                    <a:lnTo>
                      <a:pt x="458685" y="590588"/>
                    </a:lnTo>
                    <a:lnTo>
                      <a:pt x="5488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object 43">
                <a:extLst>
                  <a:ext uri="{FF2B5EF4-FFF2-40B4-BE49-F238E27FC236}">
                    <a16:creationId xmlns:a16="http://schemas.microsoft.com/office/drawing/2014/main" id="{6B94CF2C-85E7-4F51-816E-FC1CB5AE475E}"/>
                  </a:ext>
                </a:extLst>
              </p:cNvPr>
              <p:cNvSpPr/>
              <p:nvPr/>
            </p:nvSpPr>
            <p:spPr>
              <a:xfrm>
                <a:off x="5593199" y="7507886"/>
                <a:ext cx="597535" cy="335280"/>
              </a:xfrm>
              <a:custGeom>
                <a:avLst/>
                <a:gdLst/>
                <a:ahLst/>
                <a:cxnLst/>
                <a:rect l="l" t="t" r="r" b="b"/>
                <a:pathLst>
                  <a:path w="597535" h="335279">
                    <a:moveTo>
                      <a:pt x="8213" y="0"/>
                    </a:moveTo>
                    <a:lnTo>
                      <a:pt x="2102" y="48648"/>
                    </a:lnTo>
                    <a:lnTo>
                      <a:pt x="0" y="97428"/>
                    </a:lnTo>
                    <a:lnTo>
                      <a:pt x="1878" y="146096"/>
                    </a:lnTo>
                    <a:lnTo>
                      <a:pt x="7707" y="194411"/>
                    </a:lnTo>
                    <a:lnTo>
                      <a:pt x="17459" y="242127"/>
                    </a:lnTo>
                    <a:lnTo>
                      <a:pt x="31103" y="289004"/>
                    </a:lnTo>
                    <a:lnTo>
                      <a:pt x="48612" y="334797"/>
                    </a:lnTo>
                    <a:lnTo>
                      <a:pt x="597417" y="98742"/>
                    </a:lnTo>
                    <a:lnTo>
                      <a:pt x="8213" y="0"/>
                    </a:lnTo>
                    <a:close/>
                  </a:path>
                </a:pathLst>
              </a:custGeom>
              <a:solidFill>
                <a:srgbClr val="EC647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44">
                <a:extLst>
                  <a:ext uri="{FF2B5EF4-FFF2-40B4-BE49-F238E27FC236}">
                    <a16:creationId xmlns:a16="http://schemas.microsoft.com/office/drawing/2014/main" id="{253C805E-94E4-45A5-A838-B9FDA330F10A}"/>
                  </a:ext>
                </a:extLst>
              </p:cNvPr>
              <p:cNvSpPr/>
              <p:nvPr/>
            </p:nvSpPr>
            <p:spPr>
              <a:xfrm>
                <a:off x="5601416" y="7293174"/>
                <a:ext cx="589280" cy="313690"/>
              </a:xfrm>
              <a:custGeom>
                <a:avLst/>
                <a:gdLst/>
                <a:ahLst/>
                <a:cxnLst/>
                <a:rect l="l" t="t" r="r" b="b"/>
                <a:pathLst>
                  <a:path w="589279" h="313690">
                    <a:moveTo>
                      <a:pt x="80619" y="0"/>
                    </a:moveTo>
                    <a:lnTo>
                      <a:pt x="57912" y="40251"/>
                    </a:lnTo>
                    <a:lnTo>
                      <a:pt x="38423" y="82042"/>
                    </a:lnTo>
                    <a:lnTo>
                      <a:pt x="22226" y="125178"/>
                    </a:lnTo>
                    <a:lnTo>
                      <a:pt x="9393" y="169468"/>
                    </a:lnTo>
                    <a:lnTo>
                      <a:pt x="0" y="214718"/>
                    </a:lnTo>
                    <a:lnTo>
                      <a:pt x="589203" y="313461"/>
                    </a:lnTo>
                    <a:lnTo>
                      <a:pt x="80619" y="0"/>
                    </a:lnTo>
                    <a:close/>
                  </a:path>
                </a:pathLst>
              </a:custGeom>
              <a:solidFill>
                <a:srgbClr val="F9C8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45">
                <a:extLst>
                  <a:ext uri="{FF2B5EF4-FFF2-40B4-BE49-F238E27FC236}">
                    <a16:creationId xmlns:a16="http://schemas.microsoft.com/office/drawing/2014/main" id="{6171564D-9471-4B47-9BF7-44068B37B7C2}"/>
                  </a:ext>
                </a:extLst>
              </p:cNvPr>
              <p:cNvSpPr/>
              <p:nvPr/>
            </p:nvSpPr>
            <p:spPr>
              <a:xfrm>
                <a:off x="5682037" y="7142681"/>
                <a:ext cx="508634" cy="464184"/>
              </a:xfrm>
              <a:custGeom>
                <a:avLst/>
                <a:gdLst/>
                <a:ahLst/>
                <a:cxnLst/>
                <a:rect l="l" t="t" r="r" b="b"/>
                <a:pathLst>
                  <a:path w="508635" h="464184">
                    <a:moveTo>
                      <a:pt x="132207" y="0"/>
                    </a:moveTo>
                    <a:lnTo>
                      <a:pt x="94479" y="33337"/>
                    </a:lnTo>
                    <a:lnTo>
                      <a:pt x="59750" y="69665"/>
                    </a:lnTo>
                    <a:lnTo>
                      <a:pt x="28197" y="108785"/>
                    </a:lnTo>
                    <a:lnTo>
                      <a:pt x="0" y="150495"/>
                    </a:lnTo>
                    <a:lnTo>
                      <a:pt x="508584" y="463943"/>
                    </a:lnTo>
                    <a:lnTo>
                      <a:pt x="132207" y="0"/>
                    </a:lnTo>
                    <a:close/>
                  </a:path>
                </a:pathLst>
              </a:custGeom>
              <a:solidFill>
                <a:srgbClr val="71BE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46">
                <a:extLst>
                  <a:ext uri="{FF2B5EF4-FFF2-40B4-BE49-F238E27FC236}">
                    <a16:creationId xmlns:a16="http://schemas.microsoft.com/office/drawing/2014/main" id="{B3FBC9C5-70DB-4DA4-BBA8-EC04183DFEAC}"/>
                  </a:ext>
                </a:extLst>
              </p:cNvPr>
              <p:cNvSpPr/>
              <p:nvPr/>
            </p:nvSpPr>
            <p:spPr>
              <a:xfrm>
                <a:off x="5814237" y="7009205"/>
                <a:ext cx="376555" cy="597535"/>
              </a:xfrm>
              <a:custGeom>
                <a:avLst/>
                <a:gdLst/>
                <a:ahLst/>
                <a:cxnLst/>
                <a:rect l="l" t="t" r="r" b="b"/>
                <a:pathLst>
                  <a:path w="376554" h="597534">
                    <a:moveTo>
                      <a:pt x="376389" y="0"/>
                    </a:moveTo>
                    <a:lnTo>
                      <a:pt x="325231" y="2193"/>
                    </a:lnTo>
                    <a:lnTo>
                      <a:pt x="274725" y="8713"/>
                    </a:lnTo>
                    <a:lnTo>
                      <a:pt x="225131" y="19465"/>
                    </a:lnTo>
                    <a:lnTo>
                      <a:pt x="176712" y="34358"/>
                    </a:lnTo>
                    <a:lnTo>
                      <a:pt x="129728" y="53298"/>
                    </a:lnTo>
                    <a:lnTo>
                      <a:pt x="84440" y="76193"/>
                    </a:lnTo>
                    <a:lnTo>
                      <a:pt x="41111" y="102950"/>
                    </a:lnTo>
                    <a:lnTo>
                      <a:pt x="0" y="133476"/>
                    </a:lnTo>
                    <a:lnTo>
                      <a:pt x="376389" y="597420"/>
                    </a:lnTo>
                    <a:lnTo>
                      <a:pt x="37638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47">
                <a:extLst>
                  <a:ext uri="{FF2B5EF4-FFF2-40B4-BE49-F238E27FC236}">
                    <a16:creationId xmlns:a16="http://schemas.microsoft.com/office/drawing/2014/main" id="{3B4FD1BA-F6CE-4B6A-BBEC-F9DC8EA14E14}"/>
                  </a:ext>
                </a:extLst>
              </p:cNvPr>
              <p:cNvSpPr/>
              <p:nvPr/>
            </p:nvSpPr>
            <p:spPr>
              <a:xfrm>
                <a:off x="5804415" y="7220473"/>
                <a:ext cx="772795" cy="772795"/>
              </a:xfrm>
              <a:custGeom>
                <a:avLst/>
                <a:gdLst/>
                <a:ahLst/>
                <a:cxnLst/>
                <a:rect l="l" t="t" r="r" b="b"/>
                <a:pathLst>
                  <a:path w="772795" h="772795">
                    <a:moveTo>
                      <a:pt x="386207"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7"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4"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1" name="object 52">
              <a:extLst>
                <a:ext uri="{FF2B5EF4-FFF2-40B4-BE49-F238E27FC236}">
                  <a16:creationId xmlns:a16="http://schemas.microsoft.com/office/drawing/2014/main" id="{4B14CE4F-831F-4525-B908-0F38E04EB82D}"/>
                </a:ext>
              </a:extLst>
            </p:cNvPr>
            <p:cNvSpPr txBox="1"/>
            <p:nvPr/>
          </p:nvSpPr>
          <p:spPr>
            <a:xfrm>
              <a:off x="9341810" y="2812260"/>
              <a:ext cx="640080" cy="461665"/>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sz="1200" b="0" i="0" u="none" strike="noStrike" kern="1200" cap="none" spc="-30" normalizeH="0" baseline="0" noProof="0">
                  <a:ln>
                    <a:noFill/>
                  </a:ln>
                  <a:solidFill>
                    <a:prstClr val="black"/>
                  </a:solidFill>
                  <a:effectLst/>
                  <a:uLnTx/>
                  <a:uFillTx/>
                  <a:latin typeface="Arial" panose="020B0604020202020204"/>
                  <a:ea typeface="+mn-ea"/>
                  <a:cs typeface="+mn-cs"/>
                </a:rPr>
                <a:t>Rest of </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sz="1200" b="0" i="0" u="none" strike="noStrike" kern="1200" cap="none" spc="-30" normalizeH="0" baseline="0" noProof="0">
                  <a:ln>
                    <a:noFill/>
                  </a:ln>
                  <a:solidFill>
                    <a:prstClr val="black"/>
                  </a:solidFill>
                  <a:effectLst/>
                  <a:uLnTx/>
                  <a:uFillTx/>
                  <a:latin typeface="Arial" panose="020B0604020202020204"/>
                  <a:ea typeface="+mn-ea"/>
                  <a:cs typeface="+mn-cs"/>
                </a:rPr>
                <a:t>the world</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7DC7C0"/>
                  </a:solidFill>
                  <a:effectLst/>
                  <a:uLnTx/>
                  <a:uFillTx/>
                  <a:latin typeface="Arial" panose="020B0604020202020204"/>
                  <a:ea typeface="+mn-ea"/>
                  <a:cs typeface="Lucida Sans"/>
                </a:rPr>
                <a:t>11%</a:t>
              </a:r>
              <a:endParaRPr kumimoji="0" sz="1400" b="1" i="0" u="none" strike="noStrike" kern="1200" cap="none" spc="0" normalizeH="0" baseline="0" noProof="0">
                <a:ln>
                  <a:noFill/>
                </a:ln>
                <a:solidFill>
                  <a:srgbClr val="7DC7C0"/>
                </a:solidFill>
                <a:effectLst/>
                <a:uLnTx/>
                <a:uFillTx/>
                <a:latin typeface="Arial" panose="020B0604020202020204"/>
                <a:ea typeface="+mn-ea"/>
                <a:cs typeface="Lucida Sans"/>
              </a:endParaRPr>
            </a:p>
          </p:txBody>
        </p:sp>
        <p:sp>
          <p:nvSpPr>
            <p:cNvPr id="144" name="object 52">
              <a:extLst>
                <a:ext uri="{FF2B5EF4-FFF2-40B4-BE49-F238E27FC236}">
                  <a16:creationId xmlns:a16="http://schemas.microsoft.com/office/drawing/2014/main" id="{E10D565F-B9D5-42C3-B7D1-10366261197A}"/>
                </a:ext>
              </a:extLst>
            </p:cNvPr>
            <p:cNvSpPr txBox="1"/>
            <p:nvPr/>
          </p:nvSpPr>
          <p:spPr>
            <a:xfrm>
              <a:off x="8419618" y="2881677"/>
              <a:ext cx="749808" cy="615553"/>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Democratic </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Republic</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 of the Congo</a:t>
              </a:r>
            </a:p>
            <a:p>
              <a:pPr marL="0" marR="0" lvl="0" indent="0" algn="r" defTabSz="914400" rtl="0" eaLnBrk="1" fontAlgn="auto" latinLnBrk="0" hangingPunct="1">
                <a:lnSpc>
                  <a:spcPts val="1400"/>
                </a:lnSpc>
                <a:spcBef>
                  <a:spcPts val="100"/>
                </a:spcBef>
                <a:spcAft>
                  <a:spcPts val="0"/>
                </a:spcAft>
                <a:buClrTx/>
                <a:buSzTx/>
                <a:buFontTx/>
                <a:buNone/>
                <a:tabLst/>
                <a:defRPr/>
              </a:pPr>
              <a:r>
                <a:rPr kumimoji="0" lang="fr-CH" sz="1400" b="1" i="0" u="none" strike="noStrike" kern="1200" cap="none" spc="0" normalizeH="0" baseline="0" noProof="0">
                  <a:ln>
                    <a:noFill/>
                  </a:ln>
                  <a:solidFill>
                    <a:srgbClr val="71BEE2"/>
                  </a:solidFill>
                  <a:effectLst/>
                  <a:uLnTx/>
                  <a:uFillTx/>
                  <a:latin typeface="Arial" panose="020B0604020202020204"/>
                  <a:ea typeface="+mn-ea"/>
                  <a:cs typeface="Lucida Sans"/>
                </a:rPr>
                <a:t>5%</a:t>
              </a:r>
            </a:p>
          </p:txBody>
        </p:sp>
        <p:sp>
          <p:nvSpPr>
            <p:cNvPr id="146" name="object 52">
              <a:extLst>
                <a:ext uri="{FF2B5EF4-FFF2-40B4-BE49-F238E27FC236}">
                  <a16:creationId xmlns:a16="http://schemas.microsoft.com/office/drawing/2014/main" id="{DBC6DC72-DF0C-479A-8B3B-43D0930B9E14}"/>
                </a:ext>
              </a:extLst>
            </p:cNvPr>
            <p:cNvSpPr txBox="1"/>
            <p:nvPr/>
          </p:nvSpPr>
          <p:spPr>
            <a:xfrm>
              <a:off x="8467221" y="3509995"/>
              <a:ext cx="475488" cy="320601"/>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Nigeria</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FACEC3"/>
                  </a:solidFill>
                  <a:effectLst/>
                  <a:uLnTx/>
                  <a:uFillTx/>
                  <a:latin typeface="Arial" panose="020B0604020202020204"/>
                  <a:ea typeface="+mn-ea"/>
                  <a:cs typeface="Lucida Sans"/>
                </a:rPr>
                <a:t>6%</a:t>
              </a:r>
              <a:endParaRPr kumimoji="0" sz="1400" b="1" i="0" u="none" strike="noStrike" kern="1200" cap="none" spc="0" normalizeH="0" baseline="0" noProof="0">
                <a:ln>
                  <a:noFill/>
                </a:ln>
                <a:solidFill>
                  <a:srgbClr val="FACEC3"/>
                </a:solidFill>
                <a:effectLst/>
                <a:uLnTx/>
                <a:uFillTx/>
                <a:latin typeface="Arial" panose="020B0604020202020204"/>
                <a:ea typeface="+mn-ea"/>
                <a:cs typeface="Lucida Sans"/>
              </a:endParaRPr>
            </a:p>
          </p:txBody>
        </p:sp>
        <p:sp>
          <p:nvSpPr>
            <p:cNvPr id="148" name="object 52">
              <a:extLst>
                <a:ext uri="{FF2B5EF4-FFF2-40B4-BE49-F238E27FC236}">
                  <a16:creationId xmlns:a16="http://schemas.microsoft.com/office/drawing/2014/main" id="{11D68EB8-35F2-4A28-BB60-DEFF5C84C379}"/>
                </a:ext>
              </a:extLst>
            </p:cNvPr>
            <p:cNvSpPr txBox="1"/>
            <p:nvPr/>
          </p:nvSpPr>
          <p:spPr>
            <a:xfrm>
              <a:off x="10290912" y="3281873"/>
              <a:ext cx="640080" cy="320601"/>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India</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D8D085"/>
                  </a:solidFill>
                  <a:effectLst/>
                  <a:uLnTx/>
                  <a:uFillTx/>
                  <a:latin typeface="Arial" panose="020B0604020202020204"/>
                  <a:ea typeface="+mn-ea"/>
                  <a:cs typeface="Lucida Sans"/>
                </a:rPr>
                <a:t>28%</a:t>
              </a:r>
              <a:endParaRPr kumimoji="0" sz="1400" b="1" i="0" u="none" strike="noStrike" kern="1200" cap="none" spc="0" normalizeH="0" baseline="0" noProof="0">
                <a:ln>
                  <a:noFill/>
                </a:ln>
                <a:solidFill>
                  <a:srgbClr val="D8D085"/>
                </a:solidFill>
                <a:effectLst/>
                <a:uLnTx/>
                <a:uFillTx/>
                <a:latin typeface="Arial" panose="020B0604020202020204"/>
                <a:ea typeface="+mn-ea"/>
                <a:cs typeface="Lucida Sans"/>
              </a:endParaRPr>
            </a:p>
          </p:txBody>
        </p:sp>
        <p:sp>
          <p:nvSpPr>
            <p:cNvPr id="150" name="object 52">
              <a:extLst>
                <a:ext uri="{FF2B5EF4-FFF2-40B4-BE49-F238E27FC236}">
                  <a16:creationId xmlns:a16="http://schemas.microsoft.com/office/drawing/2014/main" id="{656C70C8-7100-44F1-AA3E-6D2316A57DB1}"/>
                </a:ext>
              </a:extLst>
            </p:cNvPr>
            <p:cNvSpPr txBox="1"/>
            <p:nvPr/>
          </p:nvSpPr>
          <p:spPr>
            <a:xfrm>
              <a:off x="8092693" y="3936993"/>
              <a:ext cx="855166" cy="320601"/>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Mozambique</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EC6470"/>
                  </a:solidFill>
                  <a:effectLst/>
                  <a:uLnTx/>
                  <a:uFillTx/>
                  <a:latin typeface="Arial" panose="020B0604020202020204"/>
                  <a:ea typeface="+mn-ea"/>
                  <a:cs typeface="Lucida Sans"/>
                </a:rPr>
                <a:t>9%</a:t>
              </a:r>
              <a:endParaRPr kumimoji="0" sz="1400" b="1" i="0" u="none" strike="noStrike" kern="1200" cap="none" spc="0" normalizeH="0" baseline="0" noProof="0">
                <a:ln>
                  <a:noFill/>
                </a:ln>
                <a:solidFill>
                  <a:srgbClr val="EC6470"/>
                </a:solidFill>
                <a:effectLst/>
                <a:uLnTx/>
                <a:uFillTx/>
                <a:latin typeface="Arial" panose="020B0604020202020204"/>
                <a:ea typeface="+mn-ea"/>
                <a:cs typeface="Lucida Sans"/>
              </a:endParaRPr>
            </a:p>
          </p:txBody>
        </p:sp>
        <p:sp>
          <p:nvSpPr>
            <p:cNvPr id="152" name="object 52">
              <a:extLst>
                <a:ext uri="{FF2B5EF4-FFF2-40B4-BE49-F238E27FC236}">
                  <a16:creationId xmlns:a16="http://schemas.microsoft.com/office/drawing/2014/main" id="{41744CA4-DD55-4834-9351-C364ED2E1955}"/>
                </a:ext>
              </a:extLst>
            </p:cNvPr>
            <p:cNvSpPr txBox="1"/>
            <p:nvPr/>
          </p:nvSpPr>
          <p:spPr>
            <a:xfrm>
              <a:off x="7974876" y="4493455"/>
              <a:ext cx="1141977" cy="461665"/>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United </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Republic</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 of </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Tanzania</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C6E4E2"/>
                  </a:solidFill>
                  <a:effectLst/>
                  <a:uLnTx/>
                  <a:uFillTx/>
                  <a:latin typeface="Arial" panose="020B0604020202020204"/>
                  <a:ea typeface="+mn-ea"/>
                  <a:cs typeface="Lucida Sans"/>
                </a:rPr>
                <a:t>16%</a:t>
              </a:r>
              <a:endParaRPr kumimoji="0" sz="1400" b="1" i="0" u="none" strike="noStrike" kern="1200" cap="none" spc="0" normalizeH="0" baseline="0" noProof="0">
                <a:ln>
                  <a:noFill/>
                </a:ln>
                <a:solidFill>
                  <a:srgbClr val="C6E4E2"/>
                </a:solidFill>
                <a:effectLst/>
                <a:uLnTx/>
                <a:uFillTx/>
                <a:latin typeface="Arial" panose="020B0604020202020204"/>
                <a:ea typeface="+mn-ea"/>
                <a:cs typeface="Lucida Sans"/>
              </a:endParaRPr>
            </a:p>
          </p:txBody>
        </p:sp>
        <p:sp>
          <p:nvSpPr>
            <p:cNvPr id="154" name="object 52">
              <a:extLst>
                <a:ext uri="{FF2B5EF4-FFF2-40B4-BE49-F238E27FC236}">
                  <a16:creationId xmlns:a16="http://schemas.microsoft.com/office/drawing/2014/main" id="{A424EC52-671D-4CFC-ADC9-720D739BF77F}"/>
                </a:ext>
              </a:extLst>
            </p:cNvPr>
            <p:cNvSpPr txBox="1"/>
            <p:nvPr/>
          </p:nvSpPr>
          <p:spPr>
            <a:xfrm>
              <a:off x="10012044" y="4654234"/>
              <a:ext cx="879706" cy="320601"/>
            </a:xfrm>
            <a:prstGeom prst="rect">
              <a:avLst/>
            </a:prstGeom>
            <a:noFill/>
          </p:spPr>
          <p:txBody>
            <a:bodyPr wrap="square" lIns="18288" tIns="0" rIns="0" bIns="0" rtlCol="0">
              <a:spAutoFit/>
            </a:bodyPr>
            <a:lstStyle>
              <a:defPPr>
                <a:defRPr lang="LID4096"/>
              </a:defPPr>
              <a:lvl1pPr marR="0" lvl="0" indent="0" algn="ctr"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South </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Africa</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srgbClr val="EF7A4E"/>
                  </a:solidFill>
                  <a:effectLst/>
                  <a:uLnTx/>
                  <a:uFillTx/>
                  <a:latin typeface="Arial" panose="020B0604020202020204"/>
                  <a:ea typeface="+mn-ea"/>
                  <a:cs typeface="Lucida Sans"/>
                </a:rPr>
                <a:t>25%</a:t>
              </a:r>
              <a:endParaRPr kumimoji="0" sz="1400" b="1" i="0" u="none" strike="noStrike" kern="1200" cap="none" spc="0" normalizeH="0" baseline="0" noProof="0">
                <a:ln>
                  <a:noFill/>
                </a:ln>
                <a:solidFill>
                  <a:srgbClr val="EF7A4E"/>
                </a:solidFill>
                <a:effectLst/>
                <a:uLnTx/>
                <a:uFillTx/>
                <a:latin typeface="Arial" panose="020B0604020202020204"/>
                <a:ea typeface="+mn-ea"/>
                <a:cs typeface="Lucida Sans"/>
              </a:endParaRPr>
            </a:p>
          </p:txBody>
        </p:sp>
        <p:sp>
          <p:nvSpPr>
            <p:cNvPr id="89" name="Rectangle 88">
              <a:extLst>
                <a:ext uri="{FF2B5EF4-FFF2-40B4-BE49-F238E27FC236}">
                  <a16:creationId xmlns:a16="http://schemas.microsoft.com/office/drawing/2014/main" id="{918295FA-88DF-4E9F-8BF9-91DFC7F2EFEF}"/>
                </a:ext>
              </a:extLst>
            </p:cNvPr>
            <p:cNvSpPr/>
            <p:nvPr/>
          </p:nvSpPr>
          <p:spPr>
            <a:xfrm>
              <a:off x="7772400" y="2314870"/>
              <a:ext cx="3474720" cy="3291840"/>
            </a:xfrm>
            <a:prstGeom prst="rect">
              <a:avLst/>
            </a:prstGeom>
            <a:noFill/>
            <a:ln w="31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0" name="Rectangle 89">
              <a:extLst>
                <a:ext uri="{FF2B5EF4-FFF2-40B4-BE49-F238E27FC236}">
                  <a16:creationId xmlns:a16="http://schemas.microsoft.com/office/drawing/2014/main" id="{9D7DE280-334D-40F8-A811-E896F2AFC36F}"/>
                </a:ext>
              </a:extLst>
            </p:cNvPr>
            <p:cNvSpPr/>
            <p:nvPr/>
          </p:nvSpPr>
          <p:spPr>
            <a:xfrm>
              <a:off x="7772400" y="1965960"/>
              <a:ext cx="3474720" cy="365760"/>
            </a:xfrm>
            <a:prstGeom prst="rect">
              <a:avLst/>
            </a:prstGeom>
            <a:solidFill>
              <a:schemeClr val="bg1">
                <a:lumMod val="85000"/>
              </a:schemeClr>
            </a:solidFill>
            <a:ln w="3175">
              <a:solidFill>
                <a:schemeClr val="tx1">
                  <a:lumMod val="65000"/>
                  <a:lumOff val="35000"/>
                </a:schemeClr>
              </a:solidFill>
            </a:ln>
          </p:spPr>
          <p:txBody>
            <a:bodyPr wrap="none" tIns="0" bIns="0" rtlCol="0" anchor="ctr" anchorCtr="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Distribution by country, 2018</a:t>
              </a:r>
            </a:p>
          </p:txBody>
        </p:sp>
      </p:grpSp>
    </p:spTree>
    <p:extLst>
      <p:ext uri="{BB962C8B-B14F-4D97-AF65-F5344CB8AC3E}">
        <p14:creationId xmlns:p14="http://schemas.microsoft.com/office/powerpoint/2010/main" val="10523585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living with HIV newly enrolled in HIV care who were detected and notified</a:t>
            </a:r>
          </a:p>
          <a:p>
            <a:pPr>
              <a:lnSpc>
                <a:spcPct val="100000"/>
              </a:lnSpc>
              <a:spcBef>
                <a:spcPts val="0"/>
              </a:spcBef>
            </a:pPr>
            <a:r>
              <a:rPr lang="en-US"/>
              <a:t>with active tuberculosis or started on tuberculosis preventive treatment, select countries, 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33A7A93B-E59C-4C29-9C70-1630E52FF855}"/>
              </a:ext>
            </a:extLst>
          </p:cNvPr>
          <p:cNvGrpSpPr/>
          <p:nvPr/>
        </p:nvGrpSpPr>
        <p:grpSpPr>
          <a:xfrm>
            <a:off x="457199" y="2240280"/>
            <a:ext cx="11430000" cy="4321005"/>
            <a:chOff x="457199" y="2240280"/>
            <a:chExt cx="11430000" cy="4321005"/>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5907260"/>
              <a:ext cx="11430000"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2019 (see https://aidsinfo.unaids.org/); Global tuberculosis report. Geneva: WHO; 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Countries included are among the 30 high tuberculosis–HIV burden countries that had available data on the number of people living with HIV who were newly enrolled in HIV care, those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who received tuberculosis preventive treatment, and those who were detected and notified of having active tuberculosis during the reporting period. These countries represent an estimated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27% of incident tuberculosis cases among people living with HIV in 2018. </a:t>
              </a:r>
            </a:p>
          </p:txBody>
        </p:sp>
        <p:grpSp>
          <p:nvGrpSpPr>
            <p:cNvPr id="116" name="Group 115">
              <a:extLst>
                <a:ext uri="{FF2B5EF4-FFF2-40B4-BE49-F238E27FC236}">
                  <a16:creationId xmlns:a16="http://schemas.microsoft.com/office/drawing/2014/main" id="{83E3F8F9-C434-4E1D-A302-40601016BFD0}"/>
                </a:ext>
              </a:extLst>
            </p:cNvPr>
            <p:cNvGrpSpPr/>
            <p:nvPr/>
          </p:nvGrpSpPr>
          <p:grpSpPr>
            <a:xfrm>
              <a:off x="822960" y="5440680"/>
              <a:ext cx="10624630" cy="166712"/>
              <a:chOff x="457200" y="5486400"/>
              <a:chExt cx="10624630" cy="166712"/>
            </a:xfrm>
          </p:grpSpPr>
          <p:grpSp>
            <p:nvGrpSpPr>
              <p:cNvPr id="6" name="Group 5">
                <a:extLst>
                  <a:ext uri="{FF2B5EF4-FFF2-40B4-BE49-F238E27FC236}">
                    <a16:creationId xmlns:a16="http://schemas.microsoft.com/office/drawing/2014/main" id="{0348E278-CA2E-440E-A800-5BB78F4EF53F}"/>
                  </a:ext>
                </a:extLst>
              </p:cNvPr>
              <p:cNvGrpSpPr/>
              <p:nvPr/>
            </p:nvGrpSpPr>
            <p:grpSpPr>
              <a:xfrm>
                <a:off x="457200" y="5486400"/>
                <a:ext cx="3195548" cy="166712"/>
                <a:chOff x="1265893" y="6113594"/>
                <a:chExt cx="3195548" cy="166712"/>
              </a:xfrm>
            </p:grpSpPr>
            <p:sp>
              <p:nvSpPr>
                <p:cNvPr id="7" name="TextBox 6">
                  <a:extLst>
                    <a:ext uri="{FF2B5EF4-FFF2-40B4-BE49-F238E27FC236}">
                      <a16:creationId xmlns:a16="http://schemas.microsoft.com/office/drawing/2014/main" id="{22A20200-32B1-4A6D-9B61-350BB51B0639}"/>
                    </a:ext>
                  </a:extLst>
                </p:cNvPr>
                <p:cNvSpPr txBox="1"/>
                <p:nvPr/>
              </p:nvSpPr>
              <p:spPr>
                <a:xfrm>
                  <a:off x="1449398" y="6113594"/>
                  <a:ext cx="301204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Started on tuberculosis preventive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2ACEBAFC-8428-4519-9870-1FCB85834B76}"/>
                    </a:ext>
                  </a:extLst>
                </p:cNvPr>
                <p:cNvSpPr/>
                <p:nvPr/>
              </p:nvSpPr>
              <p:spPr>
                <a:xfrm>
                  <a:off x="1265893" y="6122738"/>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EC8F0B8-5DB2-462E-A008-662031D2CFA2}"/>
                  </a:ext>
                </a:extLst>
              </p:cNvPr>
              <p:cNvGrpSpPr/>
              <p:nvPr/>
            </p:nvGrpSpPr>
            <p:grpSpPr>
              <a:xfrm>
                <a:off x="3840480" y="5486400"/>
                <a:ext cx="3841558" cy="166712"/>
                <a:chOff x="4177556" y="6113594"/>
                <a:chExt cx="3841558" cy="166712"/>
              </a:xfrm>
            </p:grpSpPr>
            <p:sp>
              <p:nvSpPr>
                <p:cNvPr id="10" name="TextBox 9">
                  <a:extLst>
                    <a:ext uri="{FF2B5EF4-FFF2-40B4-BE49-F238E27FC236}">
                      <a16:creationId xmlns:a16="http://schemas.microsoft.com/office/drawing/2014/main" id="{1A63A9C5-3939-410A-9CEF-F5D8056351F5}"/>
                    </a:ext>
                  </a:extLst>
                </p:cNvPr>
                <p:cNvSpPr txBox="1"/>
                <p:nvPr/>
              </p:nvSpPr>
              <p:spPr>
                <a:xfrm>
                  <a:off x="4361061" y="6113594"/>
                  <a:ext cx="365805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Detected and notified with active tuberculosis facilities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74165036-86B4-4D8C-9F14-4DE73C255D92}"/>
                    </a:ext>
                  </a:extLst>
                </p:cNvPr>
                <p:cNvSpPr/>
                <p:nvPr/>
              </p:nvSpPr>
              <p:spPr>
                <a:xfrm>
                  <a:off x="4177556" y="6122738"/>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15" name="Group 114">
                <a:extLst>
                  <a:ext uri="{FF2B5EF4-FFF2-40B4-BE49-F238E27FC236}">
                    <a16:creationId xmlns:a16="http://schemas.microsoft.com/office/drawing/2014/main" id="{BE956120-4734-4B17-B777-7279200BF85A}"/>
                  </a:ext>
                </a:extLst>
              </p:cNvPr>
              <p:cNvGrpSpPr/>
              <p:nvPr/>
            </p:nvGrpSpPr>
            <p:grpSpPr>
              <a:xfrm>
                <a:off x="7863840" y="5486400"/>
                <a:ext cx="3217990" cy="166712"/>
                <a:chOff x="10275324" y="5486400"/>
                <a:chExt cx="3217990" cy="166712"/>
              </a:xfrm>
            </p:grpSpPr>
            <p:sp>
              <p:nvSpPr>
                <p:cNvPr id="12" name="TextBox 11">
                  <a:extLst>
                    <a:ext uri="{FF2B5EF4-FFF2-40B4-BE49-F238E27FC236}">
                      <a16:creationId xmlns:a16="http://schemas.microsoft.com/office/drawing/2014/main" id="{5AD7AEE8-67C7-4301-A879-430979A92E8F}"/>
                    </a:ext>
                  </a:extLst>
                </p:cNvPr>
                <p:cNvSpPr txBox="1"/>
                <p:nvPr/>
              </p:nvSpPr>
              <p:spPr>
                <a:xfrm>
                  <a:off x="10458829" y="5486400"/>
                  <a:ext cx="3034485"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Gap in tuberculosis detection and prevention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F8E0F200-4785-436B-A19C-FD8B9445C2B6}"/>
                    </a:ext>
                  </a:extLst>
                </p:cNvPr>
                <p:cNvSpPr/>
                <p:nvPr/>
              </p:nvSpPr>
              <p:spPr>
                <a:xfrm>
                  <a:off x="10275324" y="5495544"/>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
          <p:nvSpPr>
            <p:cNvPr id="41" name="TextBox 40">
              <a:extLst>
                <a:ext uri="{FF2B5EF4-FFF2-40B4-BE49-F238E27FC236}">
                  <a16:creationId xmlns:a16="http://schemas.microsoft.com/office/drawing/2014/main" id="{E3EDA88B-B9DB-4A58-AE88-D7C5B266D8E5}"/>
                </a:ext>
              </a:extLst>
            </p:cNvPr>
            <p:cNvSpPr txBox="1"/>
            <p:nvPr/>
          </p:nvSpPr>
          <p:spPr>
            <a:xfrm>
              <a:off x="1112904" y="22402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07" name="Group 106">
              <a:extLst>
                <a:ext uri="{FF2B5EF4-FFF2-40B4-BE49-F238E27FC236}">
                  <a16:creationId xmlns:a16="http://schemas.microsoft.com/office/drawing/2014/main" id="{CC188B7C-5B6C-4DCA-B519-D168434BFFD2}"/>
                </a:ext>
              </a:extLst>
            </p:cNvPr>
            <p:cNvGrpSpPr/>
            <p:nvPr/>
          </p:nvGrpSpPr>
          <p:grpSpPr>
            <a:xfrm>
              <a:off x="1197864" y="2468880"/>
              <a:ext cx="431757" cy="271869"/>
              <a:chOff x="1197864" y="2468880"/>
              <a:chExt cx="431757" cy="271869"/>
            </a:xfrm>
          </p:grpSpPr>
          <p:cxnSp>
            <p:nvCxnSpPr>
              <p:cNvPr id="47" name="Straight Connector 46">
                <a:extLst>
                  <a:ext uri="{FF2B5EF4-FFF2-40B4-BE49-F238E27FC236}">
                    <a16:creationId xmlns:a16="http://schemas.microsoft.com/office/drawing/2014/main" id="{10C98BE0-1B9B-497C-BA67-5D9E52B8DCB5}"/>
                  </a:ext>
                </a:extLst>
              </p:cNvPr>
              <p:cNvCxnSpPr/>
              <p:nvPr/>
            </p:nvCxnSpPr>
            <p:spPr>
              <a:xfrm>
                <a:off x="1519893"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B6EBC3F1-CCA4-4B65-9FA6-DB98870E7A68}"/>
                  </a:ext>
                </a:extLst>
              </p:cNvPr>
              <p:cNvSpPr txBox="1"/>
              <p:nvPr/>
            </p:nvSpPr>
            <p:spPr>
              <a:xfrm>
                <a:off x="1197864" y="2468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46AD8764-128B-46B9-960B-9B77586DB995}"/>
                </a:ext>
              </a:extLst>
            </p:cNvPr>
            <p:cNvGrpSpPr/>
            <p:nvPr/>
          </p:nvGrpSpPr>
          <p:grpSpPr>
            <a:xfrm>
              <a:off x="1197864" y="3154680"/>
              <a:ext cx="431757" cy="271869"/>
              <a:chOff x="1197864" y="3017520"/>
              <a:chExt cx="431757" cy="271869"/>
            </a:xfrm>
          </p:grpSpPr>
          <p:cxnSp>
            <p:nvCxnSpPr>
              <p:cNvPr id="43" name="Straight Connector 42">
                <a:extLst>
                  <a:ext uri="{FF2B5EF4-FFF2-40B4-BE49-F238E27FC236}">
                    <a16:creationId xmlns:a16="http://schemas.microsoft.com/office/drawing/2014/main" id="{ECC6A76A-CE8C-440F-BB55-AA6ECF2D5161}"/>
                  </a:ext>
                </a:extLst>
              </p:cNvPr>
              <p:cNvCxnSpPr/>
              <p:nvPr/>
            </p:nvCxnSpPr>
            <p:spPr>
              <a:xfrm>
                <a:off x="1519893" y="31546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48DB0F7A-1B8D-45A1-ADE0-1D7CA98869B2}"/>
                  </a:ext>
                </a:extLst>
              </p:cNvPr>
              <p:cNvSpPr txBox="1"/>
              <p:nvPr/>
            </p:nvSpPr>
            <p:spPr>
              <a:xfrm>
                <a:off x="1197864" y="30175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2" name="Group 101">
              <a:extLst>
                <a:ext uri="{FF2B5EF4-FFF2-40B4-BE49-F238E27FC236}">
                  <a16:creationId xmlns:a16="http://schemas.microsoft.com/office/drawing/2014/main" id="{E6955FAE-C6D4-4936-88CB-C2971275349F}"/>
                </a:ext>
              </a:extLst>
            </p:cNvPr>
            <p:cNvGrpSpPr/>
            <p:nvPr/>
          </p:nvGrpSpPr>
          <p:grpSpPr>
            <a:xfrm>
              <a:off x="1197864" y="3611880"/>
              <a:ext cx="431757" cy="271869"/>
              <a:chOff x="1197864" y="3383280"/>
              <a:chExt cx="431757" cy="271869"/>
            </a:xfrm>
          </p:grpSpPr>
          <p:cxnSp>
            <p:nvCxnSpPr>
              <p:cNvPr id="44" name="Straight Connector 43">
                <a:extLst>
                  <a:ext uri="{FF2B5EF4-FFF2-40B4-BE49-F238E27FC236}">
                    <a16:creationId xmlns:a16="http://schemas.microsoft.com/office/drawing/2014/main" id="{AF7CA43F-D629-4B28-B045-08292EC2A02F}"/>
                  </a:ext>
                </a:extLst>
              </p:cNvPr>
              <p:cNvCxnSpPr/>
              <p:nvPr/>
            </p:nvCxnSpPr>
            <p:spPr>
              <a:xfrm>
                <a:off x="1519893" y="3520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25A35B1-2B65-42F7-A68B-7A37817F62DD}"/>
                  </a:ext>
                </a:extLst>
              </p:cNvPr>
              <p:cNvSpPr txBox="1"/>
              <p:nvPr/>
            </p:nvSpPr>
            <p:spPr>
              <a:xfrm>
                <a:off x="1197864" y="33832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45" name="Straight Connector 44">
              <a:extLst>
                <a:ext uri="{FF2B5EF4-FFF2-40B4-BE49-F238E27FC236}">
                  <a16:creationId xmlns:a16="http://schemas.microsoft.com/office/drawing/2014/main" id="{E7DA3AD7-210B-4478-A12A-31EDB1F8B2FB}"/>
                </a:ext>
              </a:extLst>
            </p:cNvPr>
            <p:cNvCxnSpPr/>
            <p:nvPr/>
          </p:nvCxnSpPr>
          <p:spPr>
            <a:xfrm>
              <a:off x="1519893" y="4434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F3DA0C0A-5613-4F8B-AFFB-70915CAB9DDA}"/>
                </a:ext>
              </a:extLst>
            </p:cNvPr>
            <p:cNvSpPr txBox="1"/>
            <p:nvPr/>
          </p:nvSpPr>
          <p:spPr>
            <a:xfrm>
              <a:off x="1197864" y="42976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E0690CD2-A7B5-4E4D-A7D6-E61EED783572}"/>
                </a:ext>
              </a:extLst>
            </p:cNvPr>
            <p:cNvCxnSpPr/>
            <p:nvPr/>
          </p:nvCxnSpPr>
          <p:spPr>
            <a:xfrm>
              <a:off x="1519893" y="4663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81679D50-55C6-4937-BA7D-7E50E0C5C8E7}"/>
                </a:ext>
              </a:extLst>
            </p:cNvPr>
            <p:cNvSpPr txBox="1"/>
            <p:nvPr/>
          </p:nvSpPr>
          <p:spPr>
            <a:xfrm>
              <a:off x="1282823" y="452628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05" name="Group 104">
              <a:extLst>
                <a:ext uri="{FF2B5EF4-FFF2-40B4-BE49-F238E27FC236}">
                  <a16:creationId xmlns:a16="http://schemas.microsoft.com/office/drawing/2014/main" id="{8FAB9569-0FE4-4951-89AE-E62E058997ED}"/>
                </a:ext>
              </a:extLst>
            </p:cNvPr>
            <p:cNvGrpSpPr/>
            <p:nvPr/>
          </p:nvGrpSpPr>
          <p:grpSpPr>
            <a:xfrm>
              <a:off x="1197864" y="2926080"/>
              <a:ext cx="431757" cy="271869"/>
              <a:chOff x="1197864" y="2834640"/>
              <a:chExt cx="431757" cy="271869"/>
            </a:xfrm>
          </p:grpSpPr>
          <p:cxnSp>
            <p:nvCxnSpPr>
              <p:cNvPr id="42" name="Straight Connector 41">
                <a:extLst>
                  <a:ext uri="{FF2B5EF4-FFF2-40B4-BE49-F238E27FC236}">
                    <a16:creationId xmlns:a16="http://schemas.microsoft.com/office/drawing/2014/main" id="{F00E5439-8D07-4B83-8803-8670E8392260}"/>
                  </a:ext>
                </a:extLst>
              </p:cNvPr>
              <p:cNvCxnSpPr/>
              <p:nvPr/>
            </p:nvCxnSpPr>
            <p:spPr>
              <a:xfrm>
                <a:off x="1519893" y="2971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268B7372-65E3-4AA6-B22F-917D3A66AA26}"/>
                  </a:ext>
                </a:extLst>
              </p:cNvPr>
              <p:cNvSpPr txBox="1"/>
              <p:nvPr/>
            </p:nvSpPr>
            <p:spPr>
              <a:xfrm>
                <a:off x="1197864" y="2834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3" name="Group 102">
              <a:extLst>
                <a:ext uri="{FF2B5EF4-FFF2-40B4-BE49-F238E27FC236}">
                  <a16:creationId xmlns:a16="http://schemas.microsoft.com/office/drawing/2014/main" id="{DB09FA6F-C37D-477D-9FB9-5101CEAB19A1}"/>
                </a:ext>
              </a:extLst>
            </p:cNvPr>
            <p:cNvGrpSpPr/>
            <p:nvPr/>
          </p:nvGrpSpPr>
          <p:grpSpPr>
            <a:xfrm>
              <a:off x="1197864" y="3383280"/>
              <a:ext cx="431757" cy="271869"/>
              <a:chOff x="1197864" y="3200400"/>
              <a:chExt cx="431757" cy="271869"/>
            </a:xfrm>
          </p:grpSpPr>
          <p:sp>
            <p:nvSpPr>
              <p:cNvPr id="50" name="TextBox 49">
                <a:extLst>
                  <a:ext uri="{FF2B5EF4-FFF2-40B4-BE49-F238E27FC236}">
                    <a16:creationId xmlns:a16="http://schemas.microsoft.com/office/drawing/2014/main" id="{9C139FAB-B923-4F77-AA08-B5342F69BEC4}"/>
                  </a:ext>
                </a:extLst>
              </p:cNvPr>
              <p:cNvSpPr txBox="1"/>
              <p:nvPr/>
            </p:nvSpPr>
            <p:spPr>
              <a:xfrm>
                <a:off x="1197864" y="32004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8A5947C7-105B-4630-9B63-F90D945717D7}"/>
                  </a:ext>
                </a:extLst>
              </p:cNvPr>
              <p:cNvCxnSpPr/>
              <p:nvPr/>
            </p:nvCxnSpPr>
            <p:spPr>
              <a:xfrm>
                <a:off x="1519893" y="3337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87E7B466-CC85-42E8-A9A2-3971E54996C0}"/>
                </a:ext>
              </a:extLst>
            </p:cNvPr>
            <p:cNvGrpSpPr/>
            <p:nvPr/>
          </p:nvGrpSpPr>
          <p:grpSpPr>
            <a:xfrm>
              <a:off x="1197864" y="2697480"/>
              <a:ext cx="431757" cy="271869"/>
              <a:chOff x="1197864" y="2651760"/>
              <a:chExt cx="431757" cy="271869"/>
            </a:xfrm>
          </p:grpSpPr>
          <p:sp>
            <p:nvSpPr>
              <p:cNvPr id="56" name="TextBox 55">
                <a:extLst>
                  <a:ext uri="{FF2B5EF4-FFF2-40B4-BE49-F238E27FC236}">
                    <a16:creationId xmlns:a16="http://schemas.microsoft.com/office/drawing/2014/main" id="{8FFB94CB-F185-4FAF-95FF-E2C7A5C52822}"/>
                  </a:ext>
                </a:extLst>
              </p:cNvPr>
              <p:cNvSpPr txBox="1"/>
              <p:nvPr/>
            </p:nvSpPr>
            <p:spPr>
              <a:xfrm>
                <a:off x="1197864" y="2651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7" name="Straight Connector 56">
                <a:extLst>
                  <a:ext uri="{FF2B5EF4-FFF2-40B4-BE49-F238E27FC236}">
                    <a16:creationId xmlns:a16="http://schemas.microsoft.com/office/drawing/2014/main" id="{6E2E224B-EEDA-4157-A603-EE70917539CF}"/>
                  </a:ext>
                </a:extLst>
              </p:cNvPr>
              <p:cNvCxnSpPr/>
              <p:nvPr/>
            </p:nvCxnSpPr>
            <p:spPr>
              <a:xfrm>
                <a:off x="1519893" y="2788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8" name="Straight Connector 57">
              <a:extLst>
                <a:ext uri="{FF2B5EF4-FFF2-40B4-BE49-F238E27FC236}">
                  <a16:creationId xmlns:a16="http://schemas.microsoft.com/office/drawing/2014/main" id="{83FD76A1-7CF0-4DD5-8189-03F3794EB507}"/>
                </a:ext>
              </a:extLst>
            </p:cNvPr>
            <p:cNvCxnSpPr/>
            <p:nvPr/>
          </p:nvCxnSpPr>
          <p:spPr>
            <a:xfrm>
              <a:off x="1519893" y="2377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F3159C0E-B47C-47AD-AE93-8EB3FEFBDE01}"/>
                </a:ext>
              </a:extLst>
            </p:cNvPr>
            <p:cNvGrpSpPr/>
            <p:nvPr/>
          </p:nvGrpSpPr>
          <p:grpSpPr>
            <a:xfrm>
              <a:off x="1197864" y="4069080"/>
              <a:ext cx="431757" cy="271869"/>
              <a:chOff x="1197864" y="3749040"/>
              <a:chExt cx="431757" cy="271869"/>
            </a:xfrm>
          </p:grpSpPr>
          <p:cxnSp>
            <p:nvCxnSpPr>
              <p:cNvPr id="59" name="Straight Connector 58">
                <a:extLst>
                  <a:ext uri="{FF2B5EF4-FFF2-40B4-BE49-F238E27FC236}">
                    <a16:creationId xmlns:a16="http://schemas.microsoft.com/office/drawing/2014/main" id="{1018A404-1FC4-4B9F-9A08-D016FB8E0781}"/>
                  </a:ext>
                </a:extLst>
              </p:cNvPr>
              <p:cNvCxnSpPr/>
              <p:nvPr/>
            </p:nvCxnSpPr>
            <p:spPr>
              <a:xfrm>
                <a:off x="1519893"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C9335E77-8A12-47B5-A0AA-D68CC7130197}"/>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1" name="Group 100">
              <a:extLst>
                <a:ext uri="{FF2B5EF4-FFF2-40B4-BE49-F238E27FC236}">
                  <a16:creationId xmlns:a16="http://schemas.microsoft.com/office/drawing/2014/main" id="{79CC8695-006F-4DD5-83D9-15F81BB4AD37}"/>
                </a:ext>
              </a:extLst>
            </p:cNvPr>
            <p:cNvGrpSpPr/>
            <p:nvPr/>
          </p:nvGrpSpPr>
          <p:grpSpPr>
            <a:xfrm>
              <a:off x="1197864" y="3840480"/>
              <a:ext cx="431757" cy="271869"/>
              <a:chOff x="1197864" y="3566160"/>
              <a:chExt cx="431757" cy="271869"/>
            </a:xfrm>
          </p:grpSpPr>
          <p:cxnSp>
            <p:nvCxnSpPr>
              <p:cNvPr id="61" name="Straight Connector 60">
                <a:extLst>
                  <a:ext uri="{FF2B5EF4-FFF2-40B4-BE49-F238E27FC236}">
                    <a16:creationId xmlns:a16="http://schemas.microsoft.com/office/drawing/2014/main" id="{1B27864F-1B58-46CD-A53A-04947BA51F3D}"/>
                  </a:ext>
                </a:extLst>
              </p:cNvPr>
              <p:cNvCxnSpPr/>
              <p:nvPr/>
            </p:nvCxnSpPr>
            <p:spPr>
              <a:xfrm>
                <a:off x="1519893" y="3703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E9A22D0F-FC66-4216-86CE-0F0CC963B4FE}"/>
                  </a:ext>
                </a:extLst>
              </p:cNvPr>
              <p:cNvSpPr txBox="1"/>
              <p:nvPr/>
            </p:nvSpPr>
            <p:spPr>
              <a:xfrm>
                <a:off x="1197864" y="35661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3" name="object 10">
              <a:extLst>
                <a:ext uri="{FF2B5EF4-FFF2-40B4-BE49-F238E27FC236}">
                  <a16:creationId xmlns:a16="http://schemas.microsoft.com/office/drawing/2014/main" id="{219A72DB-824D-4A27-B692-ED95BC725D1A}"/>
                </a:ext>
              </a:extLst>
            </p:cNvPr>
            <p:cNvSpPr txBox="1"/>
            <p:nvPr/>
          </p:nvSpPr>
          <p:spPr>
            <a:xfrm>
              <a:off x="920779" y="3264396"/>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52746518-EE06-4D64-B001-31D17587DD4E}"/>
                </a:ext>
              </a:extLst>
            </p:cNvPr>
            <p:cNvSpPr txBox="1"/>
            <p:nvPr/>
          </p:nvSpPr>
          <p:spPr>
            <a:xfrm>
              <a:off x="173736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Indonesia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6CC9757F-EE59-4A45-9B77-7820DCC7202C}"/>
                </a:ext>
              </a:extLst>
            </p:cNvPr>
            <p:cNvSpPr txBox="1"/>
            <p:nvPr/>
          </p:nvSpPr>
          <p:spPr>
            <a:xfrm>
              <a:off x="256032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Myanmar</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90C6D003-2290-4E12-A7AD-21A108D15F82}"/>
                </a:ext>
              </a:extLst>
            </p:cNvPr>
            <p:cNvSpPr txBox="1"/>
            <p:nvPr/>
          </p:nvSpPr>
          <p:spPr>
            <a:xfrm>
              <a:off x="338328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India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56E1BA73-8D53-4BB3-9EE5-E7901C4C6A37}"/>
                </a:ext>
              </a:extLst>
            </p:cNvPr>
            <p:cNvSpPr txBox="1"/>
            <p:nvPr/>
          </p:nvSpPr>
          <p:spPr>
            <a:xfrm>
              <a:off x="4206240" y="4800600"/>
              <a:ext cx="82296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Papua New Guinea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F89F7B56-FEA0-48B1-85FE-E1804C3528BB}"/>
                </a:ext>
              </a:extLst>
            </p:cNvPr>
            <p:cNvSpPr txBox="1"/>
            <p:nvPr/>
          </p:nvSpPr>
          <p:spPr>
            <a:xfrm>
              <a:off x="502920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Liberia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6884593A-5CAA-4BA3-8EB3-069B52D7B5CC}"/>
                </a:ext>
              </a:extLst>
            </p:cNvPr>
            <p:cNvSpPr txBox="1"/>
            <p:nvPr/>
          </p:nvSpPr>
          <p:spPr>
            <a:xfrm>
              <a:off x="5852160" y="4800600"/>
              <a:ext cx="822960" cy="46166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Democratic Republic of the Congo</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2B6AD17C-09FE-4D7C-ACC2-A6799DDAEBD7}"/>
                </a:ext>
              </a:extLst>
            </p:cNvPr>
            <p:cNvSpPr txBox="1"/>
            <p:nvPr/>
          </p:nvSpPr>
          <p:spPr>
            <a:xfrm>
              <a:off x="667512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Angola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bk object 18">
              <a:extLst>
                <a:ext uri="{FF2B5EF4-FFF2-40B4-BE49-F238E27FC236}">
                  <a16:creationId xmlns:a16="http://schemas.microsoft.com/office/drawing/2014/main" id="{22040969-7D6F-46F1-B551-0BBDBECCA760}"/>
                </a:ext>
              </a:extLst>
            </p:cNvPr>
            <p:cNvSpPr/>
            <p:nvPr/>
          </p:nvSpPr>
          <p:spPr>
            <a:xfrm>
              <a:off x="1737360" y="4663444"/>
              <a:ext cx="74066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A2ADC583-B064-4884-A42E-9F18203789D6}"/>
                </a:ext>
              </a:extLst>
            </p:cNvPr>
            <p:cNvSpPr txBox="1"/>
            <p:nvPr/>
          </p:nvSpPr>
          <p:spPr>
            <a:xfrm>
              <a:off x="749808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Ethiopia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28E1DDA5-15F7-4BF1-A48B-06C1E9BB257F}"/>
                </a:ext>
              </a:extLst>
            </p:cNvPr>
            <p:cNvSpPr txBox="1"/>
            <p:nvPr/>
          </p:nvSpPr>
          <p:spPr>
            <a:xfrm>
              <a:off x="8321040" y="4800600"/>
              <a:ext cx="8229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Nigeria</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0" name="Rectangle 109">
              <a:extLst>
                <a:ext uri="{FF2B5EF4-FFF2-40B4-BE49-F238E27FC236}">
                  <a16:creationId xmlns:a16="http://schemas.microsoft.com/office/drawing/2014/main" id="{A92EF762-4B60-400F-9086-EDD654039E70}"/>
                </a:ext>
              </a:extLst>
            </p:cNvPr>
            <p:cNvSpPr/>
            <p:nvPr/>
          </p:nvSpPr>
          <p:spPr>
            <a:xfrm>
              <a:off x="5285232" y="2377438"/>
              <a:ext cx="310896" cy="163677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D974E21B-5FC6-4A8B-92C0-25CD5BCF638D}"/>
                </a:ext>
              </a:extLst>
            </p:cNvPr>
            <p:cNvSpPr/>
            <p:nvPr/>
          </p:nvSpPr>
          <p:spPr>
            <a:xfrm>
              <a:off x="4462272" y="2377440"/>
              <a:ext cx="310896" cy="147218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D674A4EF-C54F-4CC3-A887-67CC42CE7BD1}"/>
                </a:ext>
              </a:extLst>
            </p:cNvPr>
            <p:cNvSpPr/>
            <p:nvPr/>
          </p:nvSpPr>
          <p:spPr>
            <a:xfrm>
              <a:off x="7754112" y="2377440"/>
              <a:ext cx="310896" cy="10698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Rectangle 17">
              <a:extLst>
                <a:ext uri="{FF2B5EF4-FFF2-40B4-BE49-F238E27FC236}">
                  <a16:creationId xmlns:a16="http://schemas.microsoft.com/office/drawing/2014/main" id="{D48BE30D-4558-4B30-AACC-22F908122EB7}"/>
                </a:ext>
              </a:extLst>
            </p:cNvPr>
            <p:cNvSpPr/>
            <p:nvPr/>
          </p:nvSpPr>
          <p:spPr>
            <a:xfrm>
              <a:off x="8599304" y="2377440"/>
              <a:ext cx="310896" cy="705895"/>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67BCEE99-58D9-4B77-A5C4-F95F084B9D80}"/>
                </a:ext>
              </a:extLst>
            </p:cNvPr>
            <p:cNvSpPr/>
            <p:nvPr/>
          </p:nvSpPr>
          <p:spPr>
            <a:xfrm>
              <a:off x="7754112" y="3447288"/>
              <a:ext cx="310896" cy="10058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B44875AC-CB23-44E1-8994-F2CB76324781}"/>
                </a:ext>
              </a:extLst>
            </p:cNvPr>
            <p:cNvSpPr/>
            <p:nvPr/>
          </p:nvSpPr>
          <p:spPr>
            <a:xfrm>
              <a:off x="8599304" y="3083335"/>
              <a:ext cx="310896" cy="1645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715B108B-4EAD-455A-A653-33CB7404F3B1}"/>
                </a:ext>
              </a:extLst>
            </p:cNvPr>
            <p:cNvSpPr/>
            <p:nvPr/>
          </p:nvSpPr>
          <p:spPr>
            <a:xfrm>
              <a:off x="8599304" y="3246120"/>
              <a:ext cx="310896" cy="141732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F0AF4DB-5D9B-41CA-BDBC-18832D12B833}"/>
                </a:ext>
              </a:extLst>
            </p:cNvPr>
            <p:cNvSpPr/>
            <p:nvPr/>
          </p:nvSpPr>
          <p:spPr>
            <a:xfrm>
              <a:off x="1993392" y="2377438"/>
              <a:ext cx="310896" cy="157276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DD0B2349-1DC3-4CC9-BD43-D75956E2BEA5}"/>
                </a:ext>
              </a:extLst>
            </p:cNvPr>
            <p:cNvSpPr/>
            <p:nvPr/>
          </p:nvSpPr>
          <p:spPr>
            <a:xfrm>
              <a:off x="2816352" y="2377440"/>
              <a:ext cx="310896" cy="169163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A694654F-D4D5-4C62-8D1D-F2DC6056ECFC}"/>
                </a:ext>
              </a:extLst>
            </p:cNvPr>
            <p:cNvSpPr/>
            <p:nvPr/>
          </p:nvSpPr>
          <p:spPr>
            <a:xfrm>
              <a:off x="3639312" y="2377440"/>
              <a:ext cx="310896" cy="151790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2ACCA33B-EBA8-4CF6-A3E3-92C365949D22}"/>
                </a:ext>
              </a:extLst>
            </p:cNvPr>
            <p:cNvSpPr/>
            <p:nvPr/>
          </p:nvSpPr>
          <p:spPr>
            <a:xfrm>
              <a:off x="1993392" y="3950208"/>
              <a:ext cx="310896" cy="4663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285E4278-7041-493D-8EBE-BDDD97B096CB}"/>
                </a:ext>
              </a:extLst>
            </p:cNvPr>
            <p:cNvSpPr/>
            <p:nvPr/>
          </p:nvSpPr>
          <p:spPr>
            <a:xfrm>
              <a:off x="2816352" y="4069080"/>
              <a:ext cx="310896" cy="22859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BDEBBA1-1FC0-41A7-85B0-9109CCFBB7CF}"/>
                </a:ext>
              </a:extLst>
            </p:cNvPr>
            <p:cNvSpPr/>
            <p:nvPr/>
          </p:nvSpPr>
          <p:spPr>
            <a:xfrm>
              <a:off x="3639312" y="3895344"/>
              <a:ext cx="310896" cy="3840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5078B53B-97CA-4A98-946E-391D564C092A}"/>
                </a:ext>
              </a:extLst>
            </p:cNvPr>
            <p:cNvSpPr/>
            <p:nvPr/>
          </p:nvSpPr>
          <p:spPr>
            <a:xfrm>
              <a:off x="4462272" y="3840480"/>
              <a:ext cx="310896" cy="3495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E6359FD5-5B2A-42D2-9658-370C711E6AD4}"/>
                </a:ext>
              </a:extLst>
            </p:cNvPr>
            <p:cNvSpPr/>
            <p:nvPr/>
          </p:nvSpPr>
          <p:spPr>
            <a:xfrm>
              <a:off x="5285232" y="4002026"/>
              <a:ext cx="310896" cy="1645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08D03A04-2ADE-43F5-B95E-18C563A48E32}"/>
                </a:ext>
              </a:extLst>
            </p:cNvPr>
            <p:cNvSpPr/>
            <p:nvPr/>
          </p:nvSpPr>
          <p:spPr>
            <a:xfrm>
              <a:off x="6108192" y="3586196"/>
              <a:ext cx="310896" cy="19069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DF3F4997-25C8-431B-B983-242BCEA7CE52}"/>
                </a:ext>
              </a:extLst>
            </p:cNvPr>
            <p:cNvSpPr/>
            <p:nvPr/>
          </p:nvSpPr>
          <p:spPr>
            <a:xfrm>
              <a:off x="6931152" y="3502151"/>
              <a:ext cx="310896" cy="20116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DFA96B0F-117C-4851-84DD-BAAE2AB7CDDA}"/>
                </a:ext>
              </a:extLst>
            </p:cNvPr>
            <p:cNvSpPr/>
            <p:nvPr/>
          </p:nvSpPr>
          <p:spPr>
            <a:xfrm>
              <a:off x="1993392" y="4418360"/>
              <a:ext cx="310896" cy="2450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25A382B0-7142-4298-BE72-F74F094A65AA}"/>
                </a:ext>
              </a:extLst>
            </p:cNvPr>
            <p:cNvSpPr/>
            <p:nvPr/>
          </p:nvSpPr>
          <p:spPr>
            <a:xfrm>
              <a:off x="2816352" y="4297680"/>
              <a:ext cx="310896" cy="3657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84A053B2-AB44-4FFA-91A5-1AC570E1C6CD}"/>
                </a:ext>
              </a:extLst>
            </p:cNvPr>
            <p:cNvSpPr/>
            <p:nvPr/>
          </p:nvSpPr>
          <p:spPr>
            <a:xfrm>
              <a:off x="3639312" y="4272698"/>
              <a:ext cx="310896" cy="390741"/>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7F2F164F-1E53-4485-BD01-D1D7A4CD9473}"/>
                </a:ext>
              </a:extLst>
            </p:cNvPr>
            <p:cNvSpPr/>
            <p:nvPr/>
          </p:nvSpPr>
          <p:spPr>
            <a:xfrm>
              <a:off x="4462272" y="4190076"/>
              <a:ext cx="310896" cy="47336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9ED7410E-C382-4C79-A28E-8DD35E470C71}"/>
                </a:ext>
              </a:extLst>
            </p:cNvPr>
            <p:cNvSpPr/>
            <p:nvPr/>
          </p:nvSpPr>
          <p:spPr>
            <a:xfrm>
              <a:off x="6931152" y="3703320"/>
              <a:ext cx="310896" cy="96012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FAFDD733-BE2F-4ACB-BA55-E03A7973B817}"/>
                </a:ext>
              </a:extLst>
            </p:cNvPr>
            <p:cNvSpPr/>
            <p:nvPr/>
          </p:nvSpPr>
          <p:spPr>
            <a:xfrm>
              <a:off x="7754112" y="3547872"/>
              <a:ext cx="310896" cy="111556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7CB08FAC-9CBF-47D2-A858-E839C678931B}"/>
                </a:ext>
              </a:extLst>
            </p:cNvPr>
            <p:cNvSpPr/>
            <p:nvPr/>
          </p:nvSpPr>
          <p:spPr>
            <a:xfrm>
              <a:off x="6108192" y="3776896"/>
              <a:ext cx="310896" cy="8865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6C82CA4F-5D77-4833-9629-40E95894FFE7}"/>
                </a:ext>
              </a:extLst>
            </p:cNvPr>
            <p:cNvSpPr/>
            <p:nvPr/>
          </p:nvSpPr>
          <p:spPr>
            <a:xfrm>
              <a:off x="6931152" y="2377440"/>
              <a:ext cx="310896" cy="112471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2114C176-6C02-4742-A7BB-06508642EBCC}"/>
                </a:ext>
              </a:extLst>
            </p:cNvPr>
            <p:cNvSpPr/>
            <p:nvPr/>
          </p:nvSpPr>
          <p:spPr>
            <a:xfrm>
              <a:off x="6108192" y="2377440"/>
              <a:ext cx="310896" cy="120875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3A431466-B6DF-48EC-98FF-A877E502F98C}"/>
                </a:ext>
              </a:extLst>
            </p:cNvPr>
            <p:cNvSpPr/>
            <p:nvPr/>
          </p:nvSpPr>
          <p:spPr>
            <a:xfrm>
              <a:off x="5285232" y="4160520"/>
              <a:ext cx="310896" cy="50292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7203637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Social and spatial network and HIV incidence among people who inject drugs in New Delhi, India, 2017–2019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43053B66-9FEC-4E51-BB34-82FEC2D46C41}"/>
              </a:ext>
            </a:extLst>
          </p:cNvPr>
          <p:cNvGrpSpPr/>
          <p:nvPr/>
        </p:nvGrpSpPr>
        <p:grpSpPr>
          <a:xfrm>
            <a:off x="457199" y="1852879"/>
            <a:ext cx="11430000" cy="4705215"/>
            <a:chOff x="457199" y="1852879"/>
            <a:chExt cx="11430000" cy="4705215"/>
          </a:xfrm>
        </p:grpSpPr>
        <p:pic>
          <p:nvPicPr>
            <p:cNvPr id="7" name="Picture 6">
              <a:extLst>
                <a:ext uri="{FF2B5EF4-FFF2-40B4-BE49-F238E27FC236}">
                  <a16:creationId xmlns:a16="http://schemas.microsoft.com/office/drawing/2014/main" id="{5268DEB1-3664-40B4-8980-9A0A92B48B8B}"/>
                </a:ext>
              </a:extLst>
            </p:cNvPr>
            <p:cNvPicPr>
              <a:picLocks noChangeAspect="1"/>
            </p:cNvPicPr>
            <p:nvPr/>
          </p:nvPicPr>
          <p:blipFill>
            <a:blip r:embed="rId2"/>
            <a:stretch>
              <a:fillRect/>
            </a:stretch>
          </p:blipFill>
          <p:spPr>
            <a:xfrm>
              <a:off x="3629474" y="1852879"/>
              <a:ext cx="3245318" cy="3931920"/>
            </a:xfrm>
            <a:prstGeom prst="rect">
              <a:avLst/>
            </a:prstGeom>
          </p:spPr>
        </p:pic>
        <p:sp>
          <p:nvSpPr>
            <p:cNvPr id="2" name="TextBox 1">
              <a:extLst>
                <a:ext uri="{FF2B5EF4-FFF2-40B4-BE49-F238E27FC236}">
                  <a16:creationId xmlns:a16="http://schemas.microsoft.com/office/drawing/2014/main" id="{5405B99A-88A8-4FA6-9D12-4BEAC1323C42}"/>
                </a:ext>
              </a:extLst>
            </p:cNvPr>
            <p:cNvSpPr txBox="1"/>
            <p:nvPr/>
          </p:nvSpPr>
          <p:spPr>
            <a:xfrm>
              <a:off x="457199" y="6057957"/>
              <a:ext cx="1143000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Clipman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SJ, Mehta SH,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Srikrishnan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AK, Zook KJ, Duggal P,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Mohaptra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S et al. Explosive HIV and HCV epidemics driven by network viraemia among PWID. Conference on Retroviruses and Opportunistic Infections (CROI),11 March 2020, Boston (MA). Abstract 147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hlinkClick r:id="rId3"/>
                </a:rPr>
                <a:t>http://www.croiwebcasts.org/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console/player/44836?mediaType=</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slideVideo</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&amp;, accessed 28 May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2512. </a:t>
              </a:r>
            </a:p>
          </p:txBody>
        </p:sp>
        <p:grpSp>
          <p:nvGrpSpPr>
            <p:cNvPr id="31" name="Group 30">
              <a:extLst>
                <a:ext uri="{FF2B5EF4-FFF2-40B4-BE49-F238E27FC236}">
                  <a16:creationId xmlns:a16="http://schemas.microsoft.com/office/drawing/2014/main" id="{A95828B5-54F2-4CB2-A459-88F163ACA4CA}"/>
                </a:ext>
              </a:extLst>
            </p:cNvPr>
            <p:cNvGrpSpPr/>
            <p:nvPr/>
          </p:nvGrpSpPr>
          <p:grpSpPr>
            <a:xfrm>
              <a:off x="1371600" y="4480560"/>
              <a:ext cx="3030502" cy="1168240"/>
              <a:chOff x="1371600" y="4343400"/>
              <a:chExt cx="3030502" cy="1168240"/>
            </a:xfrm>
          </p:grpSpPr>
          <p:sp>
            <p:nvSpPr>
              <p:cNvPr id="10" name="TextBox 9">
                <a:extLst>
                  <a:ext uri="{FF2B5EF4-FFF2-40B4-BE49-F238E27FC236}">
                    <a16:creationId xmlns:a16="http://schemas.microsoft.com/office/drawing/2014/main" id="{BF2649E6-D590-4A7A-BE5C-D06EB095FD76}"/>
                  </a:ext>
                </a:extLst>
              </p:cNvPr>
              <p:cNvSpPr txBox="1"/>
              <p:nvPr/>
            </p:nvSpPr>
            <p:spPr>
              <a:xfrm>
                <a:off x="1371600" y="4343400"/>
                <a:ext cx="82296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Legend</a:t>
                </a:r>
                <a:endParaRPr kumimoji="0" lang="en-GB" sz="10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BA03409-0D8D-46AB-A9E1-627323D7BF24}"/>
                  </a:ext>
                </a:extLst>
              </p:cNvPr>
              <p:cNvSpPr txBox="1"/>
              <p:nvPr/>
            </p:nvSpPr>
            <p:spPr>
              <a:xfrm>
                <a:off x="1600200" y="4645152"/>
                <a:ext cx="1040349" cy="184666"/>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Spatial Hotspot</a:t>
                </a:r>
              </a:p>
            </p:txBody>
          </p:sp>
          <p:sp>
            <p:nvSpPr>
              <p:cNvPr id="15" name="TextBox 14">
                <a:extLst>
                  <a:ext uri="{FF2B5EF4-FFF2-40B4-BE49-F238E27FC236}">
                    <a16:creationId xmlns:a16="http://schemas.microsoft.com/office/drawing/2014/main" id="{F501165B-7634-4F2F-A858-208A0C274006}"/>
                  </a:ext>
                </a:extLst>
              </p:cNvPr>
              <p:cNvSpPr txBox="1"/>
              <p:nvPr/>
            </p:nvSpPr>
            <p:spPr>
              <a:xfrm>
                <a:off x="1582419" y="4873752"/>
                <a:ext cx="2819683" cy="184666"/>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Negative &amp; Undetectable Prevalent HIV+ </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C4E591F0-C69A-435E-98C7-9554E45671D1}"/>
                  </a:ext>
                </a:extLst>
              </p:cNvPr>
              <p:cNvSpPr txBox="1"/>
              <p:nvPr/>
            </p:nvSpPr>
            <p:spPr>
              <a:xfrm>
                <a:off x="1600200" y="5102352"/>
                <a:ext cx="2146421" cy="184666"/>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Prevalent HIV+ (Detectable VL)</a:t>
                </a:r>
              </a:p>
            </p:txBody>
          </p:sp>
          <p:sp>
            <p:nvSpPr>
              <p:cNvPr id="19" name="TextBox 18">
                <a:extLst>
                  <a:ext uri="{FF2B5EF4-FFF2-40B4-BE49-F238E27FC236}">
                    <a16:creationId xmlns:a16="http://schemas.microsoft.com/office/drawing/2014/main" id="{2B14A766-615F-4FC8-9B55-02110A701FF9}"/>
                  </a:ext>
                </a:extLst>
              </p:cNvPr>
              <p:cNvSpPr txBox="1"/>
              <p:nvPr/>
            </p:nvSpPr>
            <p:spPr>
              <a:xfrm>
                <a:off x="1600200" y="5326974"/>
                <a:ext cx="926536" cy="184666"/>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Incident HIV+</a:t>
                </a:r>
              </a:p>
            </p:txBody>
          </p:sp>
          <p:sp>
            <p:nvSpPr>
              <p:cNvPr id="23" name="Oval 22">
                <a:extLst>
                  <a:ext uri="{FF2B5EF4-FFF2-40B4-BE49-F238E27FC236}">
                    <a16:creationId xmlns:a16="http://schemas.microsoft.com/office/drawing/2014/main" id="{AD5D2027-C543-410F-85AE-95C7686AECBD}"/>
                  </a:ext>
                </a:extLst>
              </p:cNvPr>
              <p:cNvSpPr/>
              <p:nvPr/>
            </p:nvSpPr>
            <p:spPr>
              <a:xfrm>
                <a:off x="1371600" y="4663440"/>
                <a:ext cx="146304" cy="146304"/>
              </a:xfrm>
              <a:prstGeom prst="ellipse">
                <a:avLst/>
              </a:prstGeom>
              <a:solidFill>
                <a:srgbClr val="957FC7"/>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Oval 23">
                <a:extLst>
                  <a:ext uri="{FF2B5EF4-FFF2-40B4-BE49-F238E27FC236}">
                    <a16:creationId xmlns:a16="http://schemas.microsoft.com/office/drawing/2014/main" id="{8147649C-315E-4003-8E09-6EA789668AAA}"/>
                  </a:ext>
                </a:extLst>
              </p:cNvPr>
              <p:cNvSpPr/>
              <p:nvPr/>
            </p:nvSpPr>
            <p:spPr>
              <a:xfrm>
                <a:off x="1371600" y="4892040"/>
                <a:ext cx="146304" cy="146304"/>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Oval 25">
                <a:extLst>
                  <a:ext uri="{FF2B5EF4-FFF2-40B4-BE49-F238E27FC236}">
                    <a16:creationId xmlns:a16="http://schemas.microsoft.com/office/drawing/2014/main" id="{6FFB260D-F3B4-4417-9BC0-7A511153E763}"/>
                  </a:ext>
                </a:extLst>
              </p:cNvPr>
              <p:cNvSpPr/>
              <p:nvPr/>
            </p:nvSpPr>
            <p:spPr>
              <a:xfrm>
                <a:off x="1371600" y="5120640"/>
                <a:ext cx="146304" cy="146304"/>
              </a:xfrm>
              <a:prstGeom prst="ellipse">
                <a:avLst/>
              </a:prstGeom>
              <a:solidFill>
                <a:srgbClr val="FFE4E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Oval 27">
                <a:extLst>
                  <a:ext uri="{FF2B5EF4-FFF2-40B4-BE49-F238E27FC236}">
                    <a16:creationId xmlns:a16="http://schemas.microsoft.com/office/drawing/2014/main" id="{DB54C030-FA01-49ED-BD76-883AA9D68178}"/>
                  </a:ext>
                </a:extLst>
              </p:cNvPr>
              <p:cNvSpPr/>
              <p:nvPr/>
            </p:nvSpPr>
            <p:spPr>
              <a:xfrm>
                <a:off x="1371600" y="5349240"/>
                <a:ext cx="146304" cy="146304"/>
              </a:xfrm>
              <a:prstGeom prst="ellipse">
                <a:avLst/>
              </a:prstGeom>
              <a:solidFill>
                <a:srgbClr val="FE717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00352768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Direction of HIV transmission flows to and from fishing communities, Rakai, Uganda, 2011–2015</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 name="Group 8">
            <a:extLst>
              <a:ext uri="{FF2B5EF4-FFF2-40B4-BE49-F238E27FC236}">
                <a16:creationId xmlns:a16="http://schemas.microsoft.com/office/drawing/2014/main" id="{9D68E7AF-A07B-4D65-810B-66E94D12849B}"/>
              </a:ext>
            </a:extLst>
          </p:cNvPr>
          <p:cNvGrpSpPr/>
          <p:nvPr/>
        </p:nvGrpSpPr>
        <p:grpSpPr>
          <a:xfrm>
            <a:off x="457200" y="1920240"/>
            <a:ext cx="11332025" cy="4635302"/>
            <a:chOff x="457200" y="1920240"/>
            <a:chExt cx="11332025" cy="4635302"/>
          </a:xfrm>
        </p:grpSpPr>
        <p:sp>
          <p:nvSpPr>
            <p:cNvPr id="2" name="TextBox 1">
              <a:extLst>
                <a:ext uri="{FF2B5EF4-FFF2-40B4-BE49-F238E27FC236}">
                  <a16:creationId xmlns:a16="http://schemas.microsoft.com/office/drawing/2014/main" id="{5405B99A-88A8-4FA6-9D12-4BEAC1323C42}"/>
                </a:ext>
              </a:extLst>
            </p:cNvPr>
            <p:cNvSpPr txBox="1"/>
            <p:nvPr/>
          </p:nvSpPr>
          <p:spPr>
            <a:xfrm>
              <a:off x="7695039" y="5029200"/>
              <a:ext cx="3762458"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1: From phylogenetic analysis of 293 source–recipient pairs.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2: Predicted transmission flow ratio (inland to lake compared to lake to inland) = 2.50 (95% credible interval; 1.02–7.30).</a:t>
              </a:r>
            </a:p>
          </p:txBody>
        </p:sp>
        <p:sp>
          <p:nvSpPr>
            <p:cNvPr id="8" name="TextBox 7">
              <a:extLst>
                <a:ext uri="{FF2B5EF4-FFF2-40B4-BE49-F238E27FC236}">
                  <a16:creationId xmlns:a16="http://schemas.microsoft.com/office/drawing/2014/main" id="{E1FCA4B4-67F4-416C-B334-22D8B3898383}"/>
                </a:ext>
              </a:extLst>
            </p:cNvPr>
            <p:cNvSpPr txBox="1"/>
            <p:nvPr/>
          </p:nvSpPr>
          <p:spPr>
            <a:xfrm>
              <a:off x="7308665" y="1920240"/>
              <a:ext cx="4480560" cy="477054"/>
            </a:xfrm>
            <a:prstGeom prst="rect">
              <a:avLst/>
            </a:prstGeom>
            <a:noFill/>
          </p:spPr>
          <p:txBody>
            <a:bodyPr wrap="square">
              <a:spAutoFit/>
            </a:bodyPr>
            <a:lstStyle/>
            <a:p>
              <a:pPr marL="288925" marR="0" lvl="0" indent="-288925" algn="l" defTabSz="914400" rtl="0" eaLnBrk="1" fontAlgn="auto" latinLnBrk="0" hangingPunct="1">
                <a:lnSpc>
                  <a:spcPts val="1500"/>
                </a:lnSpc>
                <a:spcBef>
                  <a:spcPts val="0"/>
                </a:spcBef>
                <a:spcAft>
                  <a:spcPts val="0"/>
                </a:spcAft>
                <a:buClrTx/>
                <a:buSzTx/>
                <a:buFontTx/>
                <a:buNone/>
                <a:tabLst>
                  <a:tab pos="288925" algn="l"/>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B.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	Predicted transmission flow ratio between the inland and lakeside areas of the Rakai region</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2" name="Picture 11">
              <a:extLst>
                <a:ext uri="{FF2B5EF4-FFF2-40B4-BE49-F238E27FC236}">
                  <a16:creationId xmlns:a16="http://schemas.microsoft.com/office/drawing/2014/main" id="{74C24826-18BB-4983-B2AD-AC22790C4EF5}"/>
                </a:ext>
              </a:extLst>
            </p:cNvPr>
            <p:cNvPicPr>
              <a:picLocks noChangeAspect="1"/>
            </p:cNvPicPr>
            <p:nvPr/>
          </p:nvPicPr>
          <p:blipFill rotWithShape="1">
            <a:blip r:embed="rId2"/>
            <a:srcRect t="91760" b="-2018"/>
            <a:stretch/>
          </p:blipFill>
          <p:spPr>
            <a:xfrm>
              <a:off x="7733931" y="2643518"/>
              <a:ext cx="2928128" cy="365760"/>
            </a:xfrm>
            <a:prstGeom prst="rect">
              <a:avLst/>
            </a:prstGeom>
          </p:spPr>
        </p:pic>
        <p:sp>
          <p:nvSpPr>
            <p:cNvPr id="57" name="TextBox 56">
              <a:extLst>
                <a:ext uri="{FF2B5EF4-FFF2-40B4-BE49-F238E27FC236}">
                  <a16:creationId xmlns:a16="http://schemas.microsoft.com/office/drawing/2014/main" id="{2214C0A3-478D-4E80-986F-DD9A147B455F}"/>
                </a:ext>
              </a:extLst>
            </p:cNvPr>
            <p:cNvSpPr txBox="1"/>
            <p:nvPr/>
          </p:nvSpPr>
          <p:spPr>
            <a:xfrm>
              <a:off x="457200" y="6247765"/>
              <a:ext cx="11013542"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Ratmann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O,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Kagaayi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J, Hall 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Golubchick</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Kigozi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G, Xi X et al. Quantifying HIV transmission flow between high-prevalence hotspots  and surrounding communities: a population-based study in Rakai, Uganda. The Lancet HIV. 2020;7(3):E173-E183 (https://doi.org/10.1016/S2352-  3018(19)30378-9, accessed 28 May 2020).</a:t>
              </a:r>
            </a:p>
          </p:txBody>
        </p:sp>
        <p:sp>
          <p:nvSpPr>
            <p:cNvPr id="10" name="TextBox 9">
              <a:extLst>
                <a:ext uri="{FF2B5EF4-FFF2-40B4-BE49-F238E27FC236}">
                  <a16:creationId xmlns:a16="http://schemas.microsoft.com/office/drawing/2014/main" id="{DE299E52-F080-4F28-942E-8C610F61869F}"/>
                </a:ext>
              </a:extLst>
            </p:cNvPr>
            <p:cNvSpPr txBox="1"/>
            <p:nvPr/>
          </p:nvSpPr>
          <p:spPr>
            <a:xfrm>
              <a:off x="496396" y="1920240"/>
              <a:ext cx="4480560" cy="284693"/>
            </a:xfrm>
            <a:prstGeom prst="rect">
              <a:avLst/>
            </a:prstGeom>
            <a:noFill/>
          </p:spPr>
          <p:txBody>
            <a:bodyPr wrap="square">
              <a:spAutoFit/>
            </a:bodyPr>
            <a:lstStyle/>
            <a:p>
              <a:pPr marL="288925" marR="0" lvl="0" indent="-288925" algn="l" defTabSz="914400" rtl="0" eaLnBrk="1" fontAlgn="auto" latinLnBrk="0" hangingPunct="1">
                <a:lnSpc>
                  <a:spcPts val="1500"/>
                </a:lnSpc>
                <a:spcBef>
                  <a:spcPts val="0"/>
                </a:spcBef>
                <a:spcAft>
                  <a:spcPts val="0"/>
                </a:spcAft>
                <a:buClrTx/>
                <a:buSzTx/>
                <a:buFontTx/>
                <a:buNone/>
                <a:tabLst>
                  <a:tab pos="288925" algn="l"/>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A.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	Reconstructed HIV-1 transmission events</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26">
              <a:extLst>
                <a:ext uri="{FF2B5EF4-FFF2-40B4-BE49-F238E27FC236}">
                  <a16:creationId xmlns:a16="http://schemas.microsoft.com/office/drawing/2014/main" id="{CA24A7CC-C7FF-4058-8B74-4EE86583AD97}"/>
                </a:ext>
              </a:extLst>
            </p:cNvPr>
            <p:cNvSpPr/>
            <p:nvPr/>
          </p:nvSpPr>
          <p:spPr>
            <a:xfrm>
              <a:off x="907876" y="2304288"/>
              <a:ext cx="274320" cy="0"/>
            </a:xfrm>
            <a:custGeom>
              <a:avLst/>
              <a:gdLst/>
              <a:ahLst/>
              <a:cxnLst/>
              <a:rect l="l" t="t" r="r" b="b"/>
              <a:pathLst>
                <a:path w="125095">
                  <a:moveTo>
                    <a:pt x="0" y="0"/>
                  </a:moveTo>
                  <a:lnTo>
                    <a:pt x="124739" y="0"/>
                  </a:lnTo>
                </a:path>
              </a:pathLst>
            </a:custGeom>
            <a:ln w="19050">
              <a:solidFill>
                <a:srgbClr val="006935"/>
              </a:solidFill>
              <a:headEnd w="lg" len="med"/>
              <a:tailEnd type="triangle" w="lg" len="me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4980ABCD-5891-47AF-8423-E71885744F72}"/>
                </a:ext>
              </a:extLst>
            </p:cNvPr>
            <p:cNvSpPr txBox="1"/>
            <p:nvPr/>
          </p:nvSpPr>
          <p:spPr>
            <a:xfrm>
              <a:off x="1202348" y="2240280"/>
              <a:ext cx="1737360" cy="153888"/>
            </a:xfrm>
            <a:prstGeom prst="rect">
              <a:avLst/>
            </a:prstGeom>
            <a:noFill/>
          </p:spPr>
          <p:txBody>
            <a:bodyPr wrap="none" lIns="0" tIns="0" rIns="0" bIns="0" rtlCol="0" anchor="ctr">
              <a:no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From inland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26">
              <a:extLst>
                <a:ext uri="{FF2B5EF4-FFF2-40B4-BE49-F238E27FC236}">
                  <a16:creationId xmlns:a16="http://schemas.microsoft.com/office/drawing/2014/main" id="{CF14F74A-3F88-4EDF-B095-EF4606EC5166}"/>
                </a:ext>
              </a:extLst>
            </p:cNvPr>
            <p:cNvSpPr/>
            <p:nvPr/>
          </p:nvSpPr>
          <p:spPr>
            <a:xfrm>
              <a:off x="3001852" y="2304288"/>
              <a:ext cx="274320" cy="0"/>
            </a:xfrm>
            <a:custGeom>
              <a:avLst/>
              <a:gdLst/>
              <a:ahLst/>
              <a:cxnLst/>
              <a:rect l="l" t="t" r="r" b="b"/>
              <a:pathLst>
                <a:path w="125095">
                  <a:moveTo>
                    <a:pt x="0" y="0"/>
                  </a:moveTo>
                  <a:lnTo>
                    <a:pt x="124739" y="0"/>
                  </a:lnTo>
                </a:path>
              </a:pathLst>
            </a:custGeom>
            <a:ln w="19050">
              <a:solidFill>
                <a:srgbClr val="B10933"/>
              </a:solidFill>
              <a:tailEnd type="triangle" w="lg" len="me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B8498D61-1D4E-4169-AA0A-1153C15B99C8}"/>
                </a:ext>
              </a:extLst>
            </p:cNvPr>
            <p:cNvSpPr txBox="1"/>
            <p:nvPr/>
          </p:nvSpPr>
          <p:spPr>
            <a:xfrm>
              <a:off x="3294460" y="2240280"/>
              <a:ext cx="17373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From fishing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26">
              <a:extLst>
                <a:ext uri="{FF2B5EF4-FFF2-40B4-BE49-F238E27FC236}">
                  <a16:creationId xmlns:a16="http://schemas.microsoft.com/office/drawing/2014/main" id="{5E9C1AB2-8A1F-47EA-848B-8389FA4AD779}"/>
                </a:ext>
              </a:extLst>
            </p:cNvPr>
            <p:cNvSpPr/>
            <p:nvPr/>
          </p:nvSpPr>
          <p:spPr>
            <a:xfrm>
              <a:off x="5095828" y="2304288"/>
              <a:ext cx="274320" cy="0"/>
            </a:xfrm>
            <a:custGeom>
              <a:avLst/>
              <a:gdLst/>
              <a:ahLst/>
              <a:cxnLst/>
              <a:rect l="l" t="t" r="r" b="b"/>
              <a:pathLst>
                <a:path w="125095">
                  <a:moveTo>
                    <a:pt x="0" y="0"/>
                  </a:moveTo>
                  <a:lnTo>
                    <a:pt x="124739" y="0"/>
                  </a:lnTo>
                </a:path>
              </a:pathLst>
            </a:custGeom>
            <a:ln w="19050">
              <a:solidFill>
                <a:srgbClr val="004B96"/>
              </a:solidFill>
              <a:tailEnd type="triangle" w="lg" len="me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E07E5827-5629-45AC-B64B-E8DB538484A9}"/>
                </a:ext>
              </a:extLst>
            </p:cNvPr>
            <p:cNvSpPr txBox="1"/>
            <p:nvPr/>
          </p:nvSpPr>
          <p:spPr>
            <a:xfrm>
              <a:off x="5388436" y="2240280"/>
              <a:ext cx="173736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From outside Rakai area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4EA25870-6270-446C-88CA-CC47EB9AC0B0}"/>
                </a:ext>
              </a:extLst>
            </p:cNvPr>
            <p:cNvGrpSpPr/>
            <p:nvPr/>
          </p:nvGrpSpPr>
          <p:grpSpPr>
            <a:xfrm>
              <a:off x="1182196" y="2487168"/>
              <a:ext cx="4954454" cy="3535010"/>
              <a:chOff x="685800" y="2487168"/>
              <a:chExt cx="4954454" cy="3535010"/>
            </a:xfrm>
          </p:grpSpPr>
          <p:pic>
            <p:nvPicPr>
              <p:cNvPr id="4" name="Picture 3">
                <a:extLst>
                  <a:ext uri="{FF2B5EF4-FFF2-40B4-BE49-F238E27FC236}">
                    <a16:creationId xmlns:a16="http://schemas.microsoft.com/office/drawing/2014/main" id="{09794235-F2F8-4D11-B665-BF1EA4DAAA1A}"/>
                  </a:ext>
                </a:extLst>
              </p:cNvPr>
              <p:cNvPicPr>
                <a:picLocks noChangeAspect="1"/>
              </p:cNvPicPr>
              <p:nvPr/>
            </p:nvPicPr>
            <p:blipFill rotWithShape="1">
              <a:blip r:embed="rId2"/>
              <a:srcRect b="17948"/>
              <a:stretch/>
            </p:blipFill>
            <p:spPr>
              <a:xfrm>
                <a:off x="2248474" y="2717281"/>
                <a:ext cx="2928128" cy="2926080"/>
              </a:xfrm>
              <a:prstGeom prst="rect">
                <a:avLst/>
              </a:prstGeom>
            </p:spPr>
          </p:pic>
          <p:sp>
            <p:nvSpPr>
              <p:cNvPr id="14" name="TextBox 13">
                <a:extLst>
                  <a:ext uri="{FF2B5EF4-FFF2-40B4-BE49-F238E27FC236}">
                    <a16:creationId xmlns:a16="http://schemas.microsoft.com/office/drawing/2014/main" id="{FA86419A-C4DF-4750-A57B-E9DDF95B095A}"/>
                  </a:ext>
                </a:extLst>
              </p:cNvPr>
              <p:cNvSpPr txBox="1"/>
              <p:nvPr/>
            </p:nvSpPr>
            <p:spPr>
              <a:xfrm>
                <a:off x="685800" y="3300534"/>
                <a:ext cx="902164"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 inland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3EF1BA30-14A4-43AC-91CF-7A2FAD842E8B}"/>
                  </a:ext>
                </a:extLst>
              </p:cNvPr>
              <p:cNvSpPr txBox="1"/>
              <p:nvPr/>
            </p:nvSpPr>
            <p:spPr>
              <a:xfrm>
                <a:off x="685800" y="4811456"/>
                <a:ext cx="902164"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 fishing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8B9532A7-4780-4901-9BDC-BD90E570E670}"/>
                  </a:ext>
                </a:extLst>
              </p:cNvPr>
              <p:cNvSpPr txBox="1"/>
              <p:nvPr/>
            </p:nvSpPr>
            <p:spPr>
              <a:xfrm>
                <a:off x="1875018" y="2487168"/>
                <a:ext cx="1704444"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From inland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FDE32A7A-B595-4064-9099-4DE7727BDE3F}"/>
                  </a:ext>
                </a:extLst>
              </p:cNvPr>
              <p:cNvSpPr txBox="1"/>
              <p:nvPr/>
            </p:nvSpPr>
            <p:spPr>
              <a:xfrm>
                <a:off x="3902895" y="2487168"/>
                <a:ext cx="1737359"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From fishing communities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175F622B-8B95-4895-85D6-22116A35929B}"/>
                  </a:ext>
                </a:extLst>
              </p:cNvPr>
              <p:cNvSpPr txBox="1"/>
              <p:nvPr/>
            </p:nvSpPr>
            <p:spPr>
              <a:xfrm>
                <a:off x="2078681" y="2748565"/>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-0.4</a:t>
                </a:r>
              </a:p>
            </p:txBody>
          </p:sp>
          <p:sp>
            <p:nvSpPr>
              <p:cNvPr id="81" name="TextBox 80">
                <a:extLst>
                  <a:ext uri="{FF2B5EF4-FFF2-40B4-BE49-F238E27FC236}">
                    <a16:creationId xmlns:a16="http://schemas.microsoft.com/office/drawing/2014/main" id="{013C882D-BB90-45FB-97AB-4167B419BA70}"/>
                  </a:ext>
                </a:extLst>
              </p:cNvPr>
              <p:cNvSpPr txBox="1"/>
              <p:nvPr/>
            </p:nvSpPr>
            <p:spPr>
              <a:xfrm>
                <a:off x="2080177" y="2958116"/>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-0.5</a:t>
                </a:r>
              </a:p>
            </p:txBody>
          </p:sp>
          <p:sp>
            <p:nvSpPr>
              <p:cNvPr id="83" name="TextBox 82">
                <a:extLst>
                  <a:ext uri="{FF2B5EF4-FFF2-40B4-BE49-F238E27FC236}">
                    <a16:creationId xmlns:a16="http://schemas.microsoft.com/office/drawing/2014/main" id="{2A2DFC2A-AD1B-407B-B8F7-A023D76B6509}"/>
                  </a:ext>
                </a:extLst>
              </p:cNvPr>
              <p:cNvSpPr txBox="1"/>
              <p:nvPr/>
            </p:nvSpPr>
            <p:spPr>
              <a:xfrm>
                <a:off x="2080177" y="3165281"/>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-0.6</a:t>
                </a:r>
              </a:p>
            </p:txBody>
          </p:sp>
          <p:sp>
            <p:nvSpPr>
              <p:cNvPr id="85" name="TextBox 84">
                <a:extLst>
                  <a:ext uri="{FF2B5EF4-FFF2-40B4-BE49-F238E27FC236}">
                    <a16:creationId xmlns:a16="http://schemas.microsoft.com/office/drawing/2014/main" id="{7D6964F1-4D03-486A-A984-9D8D192212AB}"/>
                  </a:ext>
                </a:extLst>
              </p:cNvPr>
              <p:cNvSpPr txBox="1"/>
              <p:nvPr/>
            </p:nvSpPr>
            <p:spPr>
              <a:xfrm>
                <a:off x="2080176" y="3374832"/>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-0.7</a:t>
                </a:r>
              </a:p>
            </p:txBody>
          </p:sp>
          <p:sp>
            <p:nvSpPr>
              <p:cNvPr id="87" name="TextBox 86">
                <a:extLst>
                  <a:ext uri="{FF2B5EF4-FFF2-40B4-BE49-F238E27FC236}">
                    <a16:creationId xmlns:a16="http://schemas.microsoft.com/office/drawing/2014/main" id="{B11A7031-B203-440F-B809-440E33B566E6}"/>
                  </a:ext>
                </a:extLst>
              </p:cNvPr>
              <p:cNvSpPr txBox="1"/>
              <p:nvPr/>
            </p:nvSpPr>
            <p:spPr>
              <a:xfrm>
                <a:off x="2080176" y="3579618"/>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-0.8</a:t>
                </a:r>
              </a:p>
            </p:txBody>
          </p:sp>
          <p:sp>
            <p:nvSpPr>
              <p:cNvPr id="89" name="TextBox 88">
                <a:extLst>
                  <a:ext uri="{FF2B5EF4-FFF2-40B4-BE49-F238E27FC236}">
                    <a16:creationId xmlns:a16="http://schemas.microsoft.com/office/drawing/2014/main" id="{59BE8FF2-4D6C-4B84-933B-950D4724CB56}"/>
                  </a:ext>
                </a:extLst>
              </p:cNvPr>
              <p:cNvSpPr txBox="1"/>
              <p:nvPr/>
            </p:nvSpPr>
            <p:spPr>
              <a:xfrm>
                <a:off x="2080176" y="3791550"/>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-0.9</a:t>
                </a:r>
              </a:p>
            </p:txBody>
          </p:sp>
          <p:sp>
            <p:nvSpPr>
              <p:cNvPr id="91" name="TextBox 90">
                <a:extLst>
                  <a:ext uri="{FF2B5EF4-FFF2-40B4-BE49-F238E27FC236}">
                    <a16:creationId xmlns:a16="http://schemas.microsoft.com/office/drawing/2014/main" id="{8C8F4EF5-0B83-4682-875D-2DC3C319D297}"/>
                  </a:ext>
                </a:extLst>
              </p:cNvPr>
              <p:cNvSpPr txBox="1"/>
              <p:nvPr/>
            </p:nvSpPr>
            <p:spPr>
              <a:xfrm>
                <a:off x="2080176" y="3996334"/>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-1.0</a:t>
                </a:r>
              </a:p>
            </p:txBody>
          </p:sp>
          <p:sp>
            <p:nvSpPr>
              <p:cNvPr id="93" name="TextBox 92">
                <a:extLst>
                  <a:ext uri="{FF2B5EF4-FFF2-40B4-BE49-F238E27FC236}">
                    <a16:creationId xmlns:a16="http://schemas.microsoft.com/office/drawing/2014/main" id="{ED471983-C522-4897-AE5A-6A764589DAC9}"/>
                  </a:ext>
                </a:extLst>
              </p:cNvPr>
              <p:cNvSpPr txBox="1"/>
              <p:nvPr/>
            </p:nvSpPr>
            <p:spPr>
              <a:xfrm>
                <a:off x="1783080" y="3191221"/>
                <a:ext cx="153888" cy="545021"/>
              </a:xfrm>
              <a:prstGeom prst="rect">
                <a:avLst/>
              </a:prstGeom>
              <a:noFill/>
            </p:spPr>
            <p:txBody>
              <a:bodyPr vert="vert270"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Latitude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910DF7CF-0F27-4E9B-A6A4-ABE833694FBC}"/>
                  </a:ext>
                </a:extLst>
              </p:cNvPr>
              <p:cNvSpPr txBox="1"/>
              <p:nvPr/>
            </p:nvSpPr>
            <p:spPr>
              <a:xfrm>
                <a:off x="2078681" y="4255191"/>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-0.4</a:t>
                </a:r>
              </a:p>
            </p:txBody>
          </p:sp>
          <p:sp>
            <p:nvSpPr>
              <p:cNvPr id="97" name="TextBox 96">
                <a:extLst>
                  <a:ext uri="{FF2B5EF4-FFF2-40B4-BE49-F238E27FC236}">
                    <a16:creationId xmlns:a16="http://schemas.microsoft.com/office/drawing/2014/main" id="{B4063968-25CD-4F72-8C79-05D4516E2D64}"/>
                  </a:ext>
                </a:extLst>
              </p:cNvPr>
              <p:cNvSpPr txBox="1"/>
              <p:nvPr/>
            </p:nvSpPr>
            <p:spPr>
              <a:xfrm>
                <a:off x="2080177" y="4464742"/>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-0.5</a:t>
                </a:r>
              </a:p>
            </p:txBody>
          </p:sp>
          <p:sp>
            <p:nvSpPr>
              <p:cNvPr id="98" name="TextBox 97">
                <a:extLst>
                  <a:ext uri="{FF2B5EF4-FFF2-40B4-BE49-F238E27FC236}">
                    <a16:creationId xmlns:a16="http://schemas.microsoft.com/office/drawing/2014/main" id="{CBC3FEDF-8B40-4DD8-880E-8536F7A87CB7}"/>
                  </a:ext>
                </a:extLst>
              </p:cNvPr>
              <p:cNvSpPr txBox="1"/>
              <p:nvPr/>
            </p:nvSpPr>
            <p:spPr>
              <a:xfrm>
                <a:off x="2080177" y="4671907"/>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-0.6</a:t>
                </a:r>
              </a:p>
            </p:txBody>
          </p:sp>
          <p:sp>
            <p:nvSpPr>
              <p:cNvPr id="99" name="TextBox 98">
                <a:extLst>
                  <a:ext uri="{FF2B5EF4-FFF2-40B4-BE49-F238E27FC236}">
                    <a16:creationId xmlns:a16="http://schemas.microsoft.com/office/drawing/2014/main" id="{C5B6F35E-95EA-40B9-9DB3-340131985DA7}"/>
                  </a:ext>
                </a:extLst>
              </p:cNvPr>
              <p:cNvSpPr txBox="1"/>
              <p:nvPr/>
            </p:nvSpPr>
            <p:spPr>
              <a:xfrm>
                <a:off x="2080176" y="4881458"/>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-0.7</a:t>
                </a:r>
              </a:p>
            </p:txBody>
          </p:sp>
          <p:sp>
            <p:nvSpPr>
              <p:cNvPr id="100" name="TextBox 99">
                <a:extLst>
                  <a:ext uri="{FF2B5EF4-FFF2-40B4-BE49-F238E27FC236}">
                    <a16:creationId xmlns:a16="http://schemas.microsoft.com/office/drawing/2014/main" id="{4D7446CB-E8EE-4667-A77A-4E6DF2E24A30}"/>
                  </a:ext>
                </a:extLst>
              </p:cNvPr>
              <p:cNvSpPr txBox="1"/>
              <p:nvPr/>
            </p:nvSpPr>
            <p:spPr>
              <a:xfrm>
                <a:off x="2080176" y="5086244"/>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-0.8</a:t>
                </a:r>
              </a:p>
            </p:txBody>
          </p:sp>
          <p:sp>
            <p:nvSpPr>
              <p:cNvPr id="101" name="TextBox 100">
                <a:extLst>
                  <a:ext uri="{FF2B5EF4-FFF2-40B4-BE49-F238E27FC236}">
                    <a16:creationId xmlns:a16="http://schemas.microsoft.com/office/drawing/2014/main" id="{6E8E9774-7C67-41AE-884E-52132D6B720A}"/>
                  </a:ext>
                </a:extLst>
              </p:cNvPr>
              <p:cNvSpPr txBox="1"/>
              <p:nvPr/>
            </p:nvSpPr>
            <p:spPr>
              <a:xfrm>
                <a:off x="2080176" y="5298176"/>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-0.9</a:t>
                </a:r>
              </a:p>
            </p:txBody>
          </p:sp>
          <p:sp>
            <p:nvSpPr>
              <p:cNvPr id="102" name="TextBox 101">
                <a:extLst>
                  <a:ext uri="{FF2B5EF4-FFF2-40B4-BE49-F238E27FC236}">
                    <a16:creationId xmlns:a16="http://schemas.microsoft.com/office/drawing/2014/main" id="{48855E5B-BD6E-4995-A519-9E268BAAF6DA}"/>
                  </a:ext>
                </a:extLst>
              </p:cNvPr>
              <p:cNvSpPr txBox="1"/>
              <p:nvPr/>
            </p:nvSpPr>
            <p:spPr>
              <a:xfrm>
                <a:off x="2080176" y="5502960"/>
                <a:ext cx="13785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-1.0</a:t>
                </a:r>
              </a:p>
            </p:txBody>
          </p:sp>
          <p:sp>
            <p:nvSpPr>
              <p:cNvPr id="103" name="TextBox 102">
                <a:extLst>
                  <a:ext uri="{FF2B5EF4-FFF2-40B4-BE49-F238E27FC236}">
                    <a16:creationId xmlns:a16="http://schemas.microsoft.com/office/drawing/2014/main" id="{FF4B746D-CFCA-4912-90A0-F486B9641B5A}"/>
                  </a:ext>
                </a:extLst>
              </p:cNvPr>
              <p:cNvSpPr txBox="1"/>
              <p:nvPr/>
            </p:nvSpPr>
            <p:spPr>
              <a:xfrm>
                <a:off x="1783080" y="4697847"/>
                <a:ext cx="153888" cy="545021"/>
              </a:xfrm>
              <a:prstGeom prst="rect">
                <a:avLst/>
              </a:prstGeom>
              <a:noFill/>
            </p:spPr>
            <p:txBody>
              <a:bodyPr vert="vert270"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Latitude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07055D84-7A44-46BD-99F9-7CAE1892C380}"/>
                  </a:ext>
                </a:extLst>
              </p:cNvPr>
              <p:cNvSpPr txBox="1"/>
              <p:nvPr/>
            </p:nvSpPr>
            <p:spPr>
              <a:xfrm>
                <a:off x="2329732" y="5868290"/>
                <a:ext cx="1323892"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Longitude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5937FAD7-A8D2-469F-AD80-76A27270F173}"/>
                  </a:ext>
                </a:extLst>
              </p:cNvPr>
              <p:cNvSpPr txBox="1"/>
              <p:nvPr/>
            </p:nvSpPr>
            <p:spPr>
              <a:xfrm>
                <a:off x="3811515" y="5868290"/>
                <a:ext cx="1323892"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Longitude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C7DCDD39-B5A1-4A97-A765-D4465E8792EF}"/>
                  </a:ext>
                </a:extLst>
              </p:cNvPr>
              <p:cNvGrpSpPr/>
              <p:nvPr/>
            </p:nvGrpSpPr>
            <p:grpSpPr>
              <a:xfrm>
                <a:off x="2343802" y="5657978"/>
                <a:ext cx="1205884" cy="138499"/>
                <a:chOff x="2343802" y="5779008"/>
                <a:chExt cx="1205884" cy="138499"/>
              </a:xfrm>
            </p:grpSpPr>
            <p:sp>
              <p:nvSpPr>
                <p:cNvPr id="105" name="TextBox 104">
                  <a:extLst>
                    <a:ext uri="{FF2B5EF4-FFF2-40B4-BE49-F238E27FC236}">
                      <a16:creationId xmlns:a16="http://schemas.microsoft.com/office/drawing/2014/main" id="{2628EE81-84F4-48BB-B4B5-9E895021D628}"/>
                    </a:ext>
                  </a:extLst>
                </p:cNvPr>
                <p:cNvSpPr txBox="1"/>
                <p:nvPr/>
              </p:nvSpPr>
              <p:spPr>
                <a:xfrm>
                  <a:off x="2343802"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31.3</a:t>
                  </a:r>
                </a:p>
              </p:txBody>
            </p:sp>
            <p:sp>
              <p:nvSpPr>
                <p:cNvPr id="111" name="TextBox 110">
                  <a:extLst>
                    <a:ext uri="{FF2B5EF4-FFF2-40B4-BE49-F238E27FC236}">
                      <a16:creationId xmlns:a16="http://schemas.microsoft.com/office/drawing/2014/main" id="{9242A856-4F47-4177-9F2F-1DFD09A1309A}"/>
                    </a:ext>
                  </a:extLst>
                </p:cNvPr>
                <p:cNvSpPr txBox="1"/>
                <p:nvPr/>
              </p:nvSpPr>
              <p:spPr>
                <a:xfrm>
                  <a:off x="2578161"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31.4</a:t>
                  </a:r>
                </a:p>
              </p:txBody>
            </p:sp>
            <p:sp>
              <p:nvSpPr>
                <p:cNvPr id="113" name="TextBox 112">
                  <a:extLst>
                    <a:ext uri="{FF2B5EF4-FFF2-40B4-BE49-F238E27FC236}">
                      <a16:creationId xmlns:a16="http://schemas.microsoft.com/office/drawing/2014/main" id="{029A7F4F-66F8-47C7-BDF5-810FED540A24}"/>
                    </a:ext>
                  </a:extLst>
                </p:cNvPr>
                <p:cNvSpPr txBox="1"/>
                <p:nvPr/>
              </p:nvSpPr>
              <p:spPr>
                <a:xfrm>
                  <a:off x="2987584"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31.6</a:t>
                  </a:r>
                </a:p>
              </p:txBody>
            </p:sp>
            <p:sp>
              <p:nvSpPr>
                <p:cNvPr id="115" name="TextBox 114">
                  <a:extLst>
                    <a:ext uri="{FF2B5EF4-FFF2-40B4-BE49-F238E27FC236}">
                      <a16:creationId xmlns:a16="http://schemas.microsoft.com/office/drawing/2014/main" id="{697457E3-DC37-4DCA-A4EA-5099F1693D1F}"/>
                    </a:ext>
                  </a:extLst>
                </p:cNvPr>
                <p:cNvSpPr txBox="1"/>
                <p:nvPr/>
              </p:nvSpPr>
              <p:spPr>
                <a:xfrm>
                  <a:off x="2787565"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31.5</a:t>
                  </a:r>
                </a:p>
              </p:txBody>
            </p:sp>
            <p:sp>
              <p:nvSpPr>
                <p:cNvPr id="117" name="TextBox 116">
                  <a:extLst>
                    <a:ext uri="{FF2B5EF4-FFF2-40B4-BE49-F238E27FC236}">
                      <a16:creationId xmlns:a16="http://schemas.microsoft.com/office/drawing/2014/main" id="{7378F175-5E27-4882-AA9A-0203CB0DD55F}"/>
                    </a:ext>
                  </a:extLst>
                </p:cNvPr>
                <p:cNvSpPr txBox="1"/>
                <p:nvPr/>
              </p:nvSpPr>
              <p:spPr>
                <a:xfrm>
                  <a:off x="3187094"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31.7</a:t>
                  </a:r>
                </a:p>
              </p:txBody>
            </p:sp>
            <p:sp>
              <p:nvSpPr>
                <p:cNvPr id="119" name="TextBox 118">
                  <a:extLst>
                    <a:ext uri="{FF2B5EF4-FFF2-40B4-BE49-F238E27FC236}">
                      <a16:creationId xmlns:a16="http://schemas.microsoft.com/office/drawing/2014/main" id="{A53DCEE3-870D-4E52-9ED8-B4110CDD73F9}"/>
                    </a:ext>
                  </a:extLst>
                </p:cNvPr>
                <p:cNvSpPr txBox="1"/>
                <p:nvPr/>
              </p:nvSpPr>
              <p:spPr>
                <a:xfrm>
                  <a:off x="3390988"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31.8</a:t>
                  </a:r>
                </a:p>
              </p:txBody>
            </p:sp>
          </p:grpSp>
          <p:grpSp>
            <p:nvGrpSpPr>
              <p:cNvPr id="46" name="Group 45">
                <a:extLst>
                  <a:ext uri="{FF2B5EF4-FFF2-40B4-BE49-F238E27FC236}">
                    <a16:creationId xmlns:a16="http://schemas.microsoft.com/office/drawing/2014/main" id="{9CA1B0C6-75B4-4B24-BA26-AADC76EADAB5}"/>
                  </a:ext>
                </a:extLst>
              </p:cNvPr>
              <p:cNvGrpSpPr/>
              <p:nvPr/>
            </p:nvGrpSpPr>
            <p:grpSpPr>
              <a:xfrm>
                <a:off x="3826589" y="5657978"/>
                <a:ext cx="1205884" cy="138499"/>
                <a:chOff x="2343802" y="5779008"/>
                <a:chExt cx="1205884" cy="138499"/>
              </a:xfrm>
            </p:grpSpPr>
            <p:sp>
              <p:nvSpPr>
                <p:cNvPr id="47" name="TextBox 46">
                  <a:extLst>
                    <a:ext uri="{FF2B5EF4-FFF2-40B4-BE49-F238E27FC236}">
                      <a16:creationId xmlns:a16="http://schemas.microsoft.com/office/drawing/2014/main" id="{535F05C8-3508-41F2-8A3D-4F80B94867FA}"/>
                    </a:ext>
                  </a:extLst>
                </p:cNvPr>
                <p:cNvSpPr txBox="1"/>
                <p:nvPr/>
              </p:nvSpPr>
              <p:spPr>
                <a:xfrm>
                  <a:off x="2343802"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31.3</a:t>
                  </a:r>
                </a:p>
              </p:txBody>
            </p:sp>
            <p:sp>
              <p:nvSpPr>
                <p:cNvPr id="48" name="TextBox 47">
                  <a:extLst>
                    <a:ext uri="{FF2B5EF4-FFF2-40B4-BE49-F238E27FC236}">
                      <a16:creationId xmlns:a16="http://schemas.microsoft.com/office/drawing/2014/main" id="{BDC71BB5-E863-4495-A120-2E5C12116F5D}"/>
                    </a:ext>
                  </a:extLst>
                </p:cNvPr>
                <p:cNvSpPr txBox="1"/>
                <p:nvPr/>
              </p:nvSpPr>
              <p:spPr>
                <a:xfrm>
                  <a:off x="2578161"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31.4</a:t>
                  </a:r>
                </a:p>
              </p:txBody>
            </p:sp>
            <p:sp>
              <p:nvSpPr>
                <p:cNvPr id="49" name="TextBox 48">
                  <a:extLst>
                    <a:ext uri="{FF2B5EF4-FFF2-40B4-BE49-F238E27FC236}">
                      <a16:creationId xmlns:a16="http://schemas.microsoft.com/office/drawing/2014/main" id="{9EEF407E-8A4E-41AD-A870-BD6887988A2D}"/>
                    </a:ext>
                  </a:extLst>
                </p:cNvPr>
                <p:cNvSpPr txBox="1"/>
                <p:nvPr/>
              </p:nvSpPr>
              <p:spPr>
                <a:xfrm>
                  <a:off x="2987584"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31.6</a:t>
                  </a:r>
                </a:p>
              </p:txBody>
            </p:sp>
            <p:sp>
              <p:nvSpPr>
                <p:cNvPr id="50" name="TextBox 49">
                  <a:extLst>
                    <a:ext uri="{FF2B5EF4-FFF2-40B4-BE49-F238E27FC236}">
                      <a16:creationId xmlns:a16="http://schemas.microsoft.com/office/drawing/2014/main" id="{1E93945A-065B-4388-8AAE-5F6A0ADE8171}"/>
                    </a:ext>
                  </a:extLst>
                </p:cNvPr>
                <p:cNvSpPr txBox="1"/>
                <p:nvPr/>
              </p:nvSpPr>
              <p:spPr>
                <a:xfrm>
                  <a:off x="2787565"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31.5</a:t>
                  </a:r>
                </a:p>
              </p:txBody>
            </p:sp>
            <p:sp>
              <p:nvSpPr>
                <p:cNvPr id="51" name="TextBox 50">
                  <a:extLst>
                    <a:ext uri="{FF2B5EF4-FFF2-40B4-BE49-F238E27FC236}">
                      <a16:creationId xmlns:a16="http://schemas.microsoft.com/office/drawing/2014/main" id="{BE8D5916-78DF-42C7-9BAF-EBF82D8B638E}"/>
                    </a:ext>
                  </a:extLst>
                </p:cNvPr>
                <p:cNvSpPr txBox="1"/>
                <p:nvPr/>
              </p:nvSpPr>
              <p:spPr>
                <a:xfrm>
                  <a:off x="3187094"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31.7</a:t>
                  </a:r>
                </a:p>
              </p:txBody>
            </p:sp>
            <p:sp>
              <p:nvSpPr>
                <p:cNvPr id="52" name="TextBox 51">
                  <a:extLst>
                    <a:ext uri="{FF2B5EF4-FFF2-40B4-BE49-F238E27FC236}">
                      <a16:creationId xmlns:a16="http://schemas.microsoft.com/office/drawing/2014/main" id="{CE3D42DE-FCE2-41A4-81D3-732DB8437FC3}"/>
                    </a:ext>
                  </a:extLst>
                </p:cNvPr>
                <p:cNvSpPr txBox="1"/>
                <p:nvPr/>
              </p:nvSpPr>
              <p:spPr>
                <a:xfrm>
                  <a:off x="3390988" y="5779008"/>
                  <a:ext cx="15869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Narrow" panose="020B0606020202030204" pitchFamily="34" charset="0"/>
                      <a:ea typeface="+mn-ea"/>
                      <a:cs typeface="+mn-cs"/>
                    </a:rPr>
                    <a:t>31.8</a:t>
                  </a:r>
                </a:p>
              </p:txBody>
            </p:sp>
          </p:grpSp>
        </p:grpSp>
        <p:sp>
          <p:nvSpPr>
            <p:cNvPr id="13" name="TextBox 12">
              <a:extLst>
                <a:ext uri="{FF2B5EF4-FFF2-40B4-BE49-F238E27FC236}">
                  <a16:creationId xmlns:a16="http://schemas.microsoft.com/office/drawing/2014/main" id="{136696C3-E069-4AA3-9108-0701A25041A6}"/>
                </a:ext>
              </a:extLst>
            </p:cNvPr>
            <p:cNvSpPr txBox="1"/>
            <p:nvPr/>
          </p:nvSpPr>
          <p:spPr>
            <a:xfrm>
              <a:off x="8477989" y="3201553"/>
              <a:ext cx="1489510" cy="276999"/>
            </a:xfrm>
            <a:prstGeom prst="rect">
              <a:avLst/>
            </a:prstGeom>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Predicted</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 flow ratio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FEA1BDF4-9ACF-4185-A367-BEDD4B461BF2}"/>
                </a:ext>
              </a:extLst>
            </p:cNvPr>
            <p:cNvSpPr txBox="1"/>
            <p:nvPr/>
          </p:nvSpPr>
          <p:spPr>
            <a:xfrm>
              <a:off x="7706888" y="2944368"/>
              <a:ext cx="198773"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1/10</a:t>
              </a:r>
            </a:p>
          </p:txBody>
        </p:sp>
        <p:sp>
          <p:nvSpPr>
            <p:cNvPr id="19" name="TextBox 18">
              <a:extLst>
                <a:ext uri="{FF2B5EF4-FFF2-40B4-BE49-F238E27FC236}">
                  <a16:creationId xmlns:a16="http://schemas.microsoft.com/office/drawing/2014/main" id="{D56CEB2C-D57B-4206-8273-366F60836AC4}"/>
                </a:ext>
              </a:extLst>
            </p:cNvPr>
            <p:cNvSpPr txBox="1"/>
            <p:nvPr/>
          </p:nvSpPr>
          <p:spPr>
            <a:xfrm>
              <a:off x="8287094" y="2944368"/>
              <a:ext cx="141064"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1/4</a:t>
              </a:r>
            </a:p>
          </p:txBody>
        </p:sp>
        <p:sp>
          <p:nvSpPr>
            <p:cNvPr id="21" name="TextBox 20">
              <a:extLst>
                <a:ext uri="{FF2B5EF4-FFF2-40B4-BE49-F238E27FC236}">
                  <a16:creationId xmlns:a16="http://schemas.microsoft.com/office/drawing/2014/main" id="{C36FC60D-BA6A-419C-A7A1-B403EBEA31C7}"/>
                </a:ext>
              </a:extLst>
            </p:cNvPr>
            <p:cNvSpPr txBox="1"/>
            <p:nvPr/>
          </p:nvSpPr>
          <p:spPr>
            <a:xfrm>
              <a:off x="8707745" y="2944368"/>
              <a:ext cx="141064"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1/2</a:t>
              </a:r>
            </a:p>
          </p:txBody>
        </p:sp>
        <p:sp>
          <p:nvSpPr>
            <p:cNvPr id="22" name="TextBox 21">
              <a:extLst>
                <a:ext uri="{FF2B5EF4-FFF2-40B4-BE49-F238E27FC236}">
                  <a16:creationId xmlns:a16="http://schemas.microsoft.com/office/drawing/2014/main" id="{74F98AF7-4DCB-4269-86CE-283E265C136A}"/>
                </a:ext>
              </a:extLst>
            </p:cNvPr>
            <p:cNvSpPr txBox="1"/>
            <p:nvPr/>
          </p:nvSpPr>
          <p:spPr>
            <a:xfrm>
              <a:off x="9166841" y="2944368"/>
              <a:ext cx="5770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1</a:t>
              </a:r>
            </a:p>
          </p:txBody>
        </p:sp>
        <p:sp>
          <p:nvSpPr>
            <p:cNvPr id="23" name="TextBox 22">
              <a:extLst>
                <a:ext uri="{FF2B5EF4-FFF2-40B4-BE49-F238E27FC236}">
                  <a16:creationId xmlns:a16="http://schemas.microsoft.com/office/drawing/2014/main" id="{9F2EBED4-7919-4AC8-8063-D2000019BE45}"/>
                </a:ext>
              </a:extLst>
            </p:cNvPr>
            <p:cNvSpPr txBox="1"/>
            <p:nvPr/>
          </p:nvSpPr>
          <p:spPr>
            <a:xfrm>
              <a:off x="9581561" y="2944368"/>
              <a:ext cx="5770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2</a:t>
              </a:r>
            </a:p>
          </p:txBody>
        </p:sp>
        <p:sp>
          <p:nvSpPr>
            <p:cNvPr id="24" name="TextBox 23">
              <a:extLst>
                <a:ext uri="{FF2B5EF4-FFF2-40B4-BE49-F238E27FC236}">
                  <a16:creationId xmlns:a16="http://schemas.microsoft.com/office/drawing/2014/main" id="{38667016-FE44-4465-A11B-1EA2F1B558CE}"/>
                </a:ext>
              </a:extLst>
            </p:cNvPr>
            <p:cNvSpPr txBox="1"/>
            <p:nvPr/>
          </p:nvSpPr>
          <p:spPr>
            <a:xfrm>
              <a:off x="10002030" y="2944368"/>
              <a:ext cx="57708"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4</a:t>
              </a:r>
            </a:p>
          </p:txBody>
        </p:sp>
        <p:sp>
          <p:nvSpPr>
            <p:cNvPr id="25" name="TextBox 24">
              <a:extLst>
                <a:ext uri="{FF2B5EF4-FFF2-40B4-BE49-F238E27FC236}">
                  <a16:creationId xmlns:a16="http://schemas.microsoft.com/office/drawing/2014/main" id="{924538E2-1843-476E-A944-65007C07F71A}"/>
                </a:ext>
              </a:extLst>
            </p:cNvPr>
            <p:cNvSpPr txBox="1"/>
            <p:nvPr/>
          </p:nvSpPr>
          <p:spPr>
            <a:xfrm>
              <a:off x="10525625" y="2944368"/>
              <a:ext cx="115416" cy="138499"/>
            </a:xfrm>
            <a:prstGeom prst="rect">
              <a:avLst/>
            </a:prstGeom>
            <a:noFill/>
          </p:spPr>
          <p:txBody>
            <a:bodyPr wrap="none" lIns="0" tIns="0" rIns="0" bIns="0" rtlCol="0">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10</a:t>
              </a:r>
            </a:p>
          </p:txBody>
        </p:sp>
      </p:grpSp>
    </p:spTree>
    <p:extLst>
      <p:ext uri="{BB962C8B-B14F-4D97-AF65-F5344CB8AC3E}">
        <p14:creationId xmlns:p14="http://schemas.microsoft.com/office/powerpoint/2010/main" val="186262122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and of the population, by age and sex, </a:t>
            </a:r>
          </a:p>
          <a:p>
            <a:pPr>
              <a:lnSpc>
                <a:spcPct val="100000"/>
              </a:lnSpc>
              <a:spcBef>
                <a:spcPts val="0"/>
              </a:spcBef>
            </a:pPr>
            <a:r>
              <a:rPr lang="en-US"/>
              <a:t>outside of sub-Saharan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8EFAD62-B9F4-47D9-ADD6-6DA04CB9F3F1}"/>
              </a:ext>
            </a:extLst>
          </p:cNvPr>
          <p:cNvGrpSpPr/>
          <p:nvPr/>
        </p:nvGrpSpPr>
        <p:grpSpPr>
          <a:xfrm>
            <a:off x="411479" y="2329488"/>
            <a:ext cx="11356849" cy="4225200"/>
            <a:chOff x="411479" y="2329488"/>
            <a:chExt cx="11356849" cy="4225200"/>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6" name="bk object 22">
              <a:extLst>
                <a:ext uri="{FF2B5EF4-FFF2-40B4-BE49-F238E27FC236}">
                  <a16:creationId xmlns:a16="http://schemas.microsoft.com/office/drawing/2014/main" id="{BA4DEB33-1EB8-42C1-88F8-EDDE9D11ABC2}"/>
                </a:ext>
              </a:extLst>
            </p:cNvPr>
            <p:cNvSpPr/>
            <p:nvPr/>
          </p:nvSpPr>
          <p:spPr>
            <a:xfrm>
              <a:off x="6281928" y="2377440"/>
              <a:ext cx="5486400" cy="36576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36134290-5824-4A64-8BB6-87548ABF5381}"/>
                </a:ext>
              </a:extLst>
            </p:cNvPr>
            <p:cNvSpPr/>
            <p:nvPr/>
          </p:nvSpPr>
          <p:spPr>
            <a:xfrm>
              <a:off x="411480" y="2377440"/>
              <a:ext cx="5486400" cy="36576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TextBox 7">
              <a:extLst>
                <a:ext uri="{FF2B5EF4-FFF2-40B4-BE49-F238E27FC236}">
                  <a16:creationId xmlns:a16="http://schemas.microsoft.com/office/drawing/2014/main" id="{202AF6EE-C4FD-45DD-80F4-E6FFFAE5245C}"/>
                </a:ext>
              </a:extLst>
            </p:cNvPr>
            <p:cNvSpPr txBox="1"/>
            <p:nvPr/>
          </p:nvSpPr>
          <p:spPr>
            <a:xfrm>
              <a:off x="6281926" y="2329488"/>
              <a:ext cx="5486399" cy="461665"/>
            </a:xfrm>
            <a:prstGeom prst="rect">
              <a:avLst/>
            </a:prstGeom>
            <a:solidFill>
              <a:schemeClr val="bg1">
                <a:lumMod val="85000"/>
              </a:schemeClr>
            </a:solidFill>
          </p:spPr>
          <p:txBody>
            <a:bodyPr wrap="square" tIns="91440" bIns="91440"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Population distribution</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9F526769-281D-483A-B795-A83379AA12BE}"/>
                </a:ext>
              </a:extLst>
            </p:cNvPr>
            <p:cNvSpPr txBox="1"/>
            <p:nvPr/>
          </p:nvSpPr>
          <p:spPr>
            <a:xfrm>
              <a:off x="411479" y="2329488"/>
              <a:ext cx="5486399" cy="461665"/>
            </a:xfrm>
            <a:prstGeom prst="rect">
              <a:avLst/>
            </a:prstGeom>
            <a:solidFill>
              <a:schemeClr val="bg1">
                <a:lumMod val="8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N</a:t>
              </a:r>
              <a:r>
                <a:rPr kumimoji="0" lang="en-US" sz="1800" b="0" i="0" u="none" strike="noStrike" kern="1200" cap="none" spc="0" normalizeH="0" baseline="0" noProof="0" err="1">
                  <a:ln>
                    <a:noFill/>
                  </a:ln>
                  <a:solidFill>
                    <a:prstClr val="black"/>
                  </a:solidFill>
                  <a:effectLst/>
                  <a:uLnTx/>
                  <a:uFillTx/>
                  <a:latin typeface="Arial" panose="020B0604020202020204"/>
                  <a:ea typeface="+mn-ea"/>
                  <a:cs typeface="+mn-cs"/>
                </a:rPr>
                <a:t>ew</a:t>
              </a: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 HIV infections</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93C81294-4101-402E-A74A-514B8402DA7E}"/>
                </a:ext>
              </a:extLst>
            </p:cNvPr>
            <p:cNvGrpSpPr/>
            <p:nvPr/>
          </p:nvGrpSpPr>
          <p:grpSpPr>
            <a:xfrm>
              <a:off x="1306771" y="3017520"/>
              <a:ext cx="9675234" cy="2889439"/>
              <a:chOff x="1306771" y="2984467"/>
              <a:chExt cx="9675234" cy="2889439"/>
            </a:xfrm>
          </p:grpSpPr>
          <p:sp>
            <p:nvSpPr>
              <p:cNvPr id="11" name="bk object 16">
                <a:extLst>
                  <a:ext uri="{FF2B5EF4-FFF2-40B4-BE49-F238E27FC236}">
                    <a16:creationId xmlns:a16="http://schemas.microsoft.com/office/drawing/2014/main" id="{936B99D2-D5A1-47C7-92E3-3854D1C8CE66}"/>
                  </a:ext>
                </a:extLst>
              </p:cNvPr>
              <p:cNvSpPr/>
              <p:nvPr/>
            </p:nvSpPr>
            <p:spPr>
              <a:xfrm>
                <a:off x="8979141" y="3566160"/>
                <a:ext cx="586331" cy="914677"/>
              </a:xfrm>
              <a:custGeom>
                <a:avLst/>
                <a:gdLst/>
                <a:ahLst/>
                <a:cxnLst/>
                <a:rect l="l" t="t" r="r" b="b"/>
                <a:pathLst>
                  <a:path w="381000" h="594359">
                    <a:moveTo>
                      <a:pt x="0" y="0"/>
                    </a:moveTo>
                    <a:lnTo>
                      <a:pt x="0" y="594004"/>
                    </a:lnTo>
                    <a:lnTo>
                      <a:pt x="380796" y="138125"/>
                    </a:lnTo>
                    <a:lnTo>
                      <a:pt x="339470" y="106567"/>
                    </a:lnTo>
                    <a:lnTo>
                      <a:pt x="295801" y="78893"/>
                    </a:lnTo>
                    <a:lnTo>
                      <a:pt x="250063" y="55203"/>
                    </a:lnTo>
                    <a:lnTo>
                      <a:pt x="202533" y="35596"/>
                    </a:lnTo>
                    <a:lnTo>
                      <a:pt x="153486" y="20172"/>
                    </a:lnTo>
                    <a:lnTo>
                      <a:pt x="103197" y="9032"/>
                    </a:lnTo>
                    <a:lnTo>
                      <a:pt x="51943" y="2274"/>
                    </a:lnTo>
                    <a:lnTo>
                      <a:pt x="0" y="0"/>
                    </a:lnTo>
                    <a:close/>
                  </a:path>
                </a:pathLst>
              </a:custGeom>
              <a:solidFill>
                <a:srgbClr val="FBC8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bk object 17">
                <a:extLst>
                  <a:ext uri="{FF2B5EF4-FFF2-40B4-BE49-F238E27FC236}">
                    <a16:creationId xmlns:a16="http://schemas.microsoft.com/office/drawing/2014/main" id="{DF26F72B-4D5B-4D98-8EBB-22AC5C845D18}"/>
                  </a:ext>
                </a:extLst>
              </p:cNvPr>
              <p:cNvSpPr/>
              <p:nvPr/>
            </p:nvSpPr>
            <p:spPr>
              <a:xfrm>
                <a:off x="8979140" y="3778721"/>
                <a:ext cx="834545" cy="701643"/>
              </a:xfrm>
              <a:custGeom>
                <a:avLst/>
                <a:gdLst/>
                <a:ahLst/>
                <a:cxnLst/>
                <a:rect l="l" t="t" r="r" b="b"/>
                <a:pathLst>
                  <a:path w="542289" h="455929">
                    <a:moveTo>
                      <a:pt x="380796" y="0"/>
                    </a:moveTo>
                    <a:lnTo>
                      <a:pt x="0" y="455879"/>
                    </a:lnTo>
                    <a:lnTo>
                      <a:pt x="541820" y="212445"/>
                    </a:lnTo>
                    <a:lnTo>
                      <a:pt x="517537" y="164361"/>
                    </a:lnTo>
                    <a:lnTo>
                      <a:pt x="489095" y="118811"/>
                    </a:lnTo>
                    <a:lnTo>
                      <a:pt x="456692" y="76059"/>
                    </a:lnTo>
                    <a:lnTo>
                      <a:pt x="420526" y="36367"/>
                    </a:lnTo>
                    <a:lnTo>
                      <a:pt x="380796" y="0"/>
                    </a:lnTo>
                    <a:close/>
                  </a:path>
                </a:pathLst>
              </a:custGeom>
              <a:solidFill>
                <a:srgbClr val="F8B2A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bk object 18">
                <a:extLst>
                  <a:ext uri="{FF2B5EF4-FFF2-40B4-BE49-F238E27FC236}">
                    <a16:creationId xmlns:a16="http://schemas.microsoft.com/office/drawing/2014/main" id="{66274653-4C19-4EFC-9892-6EE1D10AE0BC}"/>
                  </a:ext>
                </a:extLst>
              </p:cNvPr>
              <p:cNvSpPr/>
              <p:nvPr/>
            </p:nvSpPr>
            <p:spPr>
              <a:xfrm>
                <a:off x="8979134" y="4105659"/>
                <a:ext cx="914676" cy="957675"/>
              </a:xfrm>
              <a:custGeom>
                <a:avLst/>
                <a:gdLst/>
                <a:ahLst/>
                <a:cxnLst/>
                <a:rect l="l" t="t" r="r" b="b"/>
                <a:pathLst>
                  <a:path w="594360" h="622300">
                    <a:moveTo>
                      <a:pt x="541820" y="0"/>
                    </a:moveTo>
                    <a:lnTo>
                      <a:pt x="0" y="243433"/>
                    </a:lnTo>
                    <a:lnTo>
                      <a:pt x="457746" y="621969"/>
                    </a:lnTo>
                    <a:lnTo>
                      <a:pt x="486934" y="583616"/>
                    </a:lnTo>
                    <a:lnTo>
                      <a:pt x="512676" y="543440"/>
                    </a:lnTo>
                    <a:lnTo>
                      <a:pt x="534941" y="501664"/>
                    </a:lnTo>
                    <a:lnTo>
                      <a:pt x="553700" y="458509"/>
                    </a:lnTo>
                    <a:lnTo>
                      <a:pt x="568922" y="414198"/>
                    </a:lnTo>
                    <a:lnTo>
                      <a:pt x="580578" y="368953"/>
                    </a:lnTo>
                    <a:lnTo>
                      <a:pt x="588637" y="322995"/>
                    </a:lnTo>
                    <a:lnTo>
                      <a:pt x="593069" y="276548"/>
                    </a:lnTo>
                    <a:lnTo>
                      <a:pt x="593844" y="229831"/>
                    </a:lnTo>
                    <a:lnTo>
                      <a:pt x="590933" y="183069"/>
                    </a:lnTo>
                    <a:lnTo>
                      <a:pt x="584305" y="136483"/>
                    </a:lnTo>
                    <a:lnTo>
                      <a:pt x="573930" y="90294"/>
                    </a:lnTo>
                    <a:lnTo>
                      <a:pt x="559778" y="44726"/>
                    </a:lnTo>
                    <a:lnTo>
                      <a:pt x="541820" y="0"/>
                    </a:lnTo>
                    <a:close/>
                  </a:path>
                </a:pathLst>
              </a:custGeom>
              <a:solidFill>
                <a:srgbClr val="F6959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bk object 19">
                <a:extLst>
                  <a:ext uri="{FF2B5EF4-FFF2-40B4-BE49-F238E27FC236}">
                    <a16:creationId xmlns:a16="http://schemas.microsoft.com/office/drawing/2014/main" id="{A095E997-338F-4831-AF5B-AAADB65ED29C}"/>
                  </a:ext>
                </a:extLst>
              </p:cNvPr>
              <p:cNvSpPr/>
              <p:nvPr/>
            </p:nvSpPr>
            <p:spPr>
              <a:xfrm>
                <a:off x="8979141" y="4480272"/>
                <a:ext cx="704573" cy="914677"/>
              </a:xfrm>
              <a:custGeom>
                <a:avLst/>
                <a:gdLst/>
                <a:ahLst/>
                <a:cxnLst/>
                <a:rect l="l" t="t" r="r" b="b"/>
                <a:pathLst>
                  <a:path w="457835" h="594359">
                    <a:moveTo>
                      <a:pt x="0" y="0"/>
                    </a:moveTo>
                    <a:lnTo>
                      <a:pt x="16243" y="593788"/>
                    </a:lnTo>
                    <a:lnTo>
                      <a:pt x="67287" y="590189"/>
                    </a:lnTo>
                    <a:lnTo>
                      <a:pt x="117462" y="582283"/>
                    </a:lnTo>
                    <a:lnTo>
                      <a:pt x="166518" y="570193"/>
                    </a:lnTo>
                    <a:lnTo>
                      <a:pt x="214208" y="554038"/>
                    </a:lnTo>
                    <a:lnTo>
                      <a:pt x="260283" y="533941"/>
                    </a:lnTo>
                    <a:lnTo>
                      <a:pt x="304495" y="510022"/>
                    </a:lnTo>
                    <a:lnTo>
                      <a:pt x="346595" y="482402"/>
                    </a:lnTo>
                    <a:lnTo>
                      <a:pt x="386336" y="451202"/>
                    </a:lnTo>
                    <a:lnTo>
                      <a:pt x="423469" y="416544"/>
                    </a:lnTo>
                    <a:lnTo>
                      <a:pt x="457746" y="378548"/>
                    </a:lnTo>
                    <a:lnTo>
                      <a:pt x="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bk object 20">
                <a:extLst>
                  <a:ext uri="{FF2B5EF4-FFF2-40B4-BE49-F238E27FC236}">
                    <a16:creationId xmlns:a16="http://schemas.microsoft.com/office/drawing/2014/main" id="{2B9FD037-5FE2-4386-8898-7BA9491345DD}"/>
                  </a:ext>
                </a:extLst>
              </p:cNvPr>
              <p:cNvSpPr/>
              <p:nvPr/>
            </p:nvSpPr>
            <p:spPr>
              <a:xfrm>
                <a:off x="8354188" y="4480283"/>
                <a:ext cx="650826" cy="914677"/>
              </a:xfrm>
              <a:custGeom>
                <a:avLst/>
                <a:gdLst/>
                <a:ahLst/>
                <a:cxnLst/>
                <a:rect l="l" t="t" r="r" b="b"/>
                <a:pathLst>
                  <a:path w="422910" h="594359">
                    <a:moveTo>
                      <a:pt x="406095" y="0"/>
                    </a:moveTo>
                    <a:lnTo>
                      <a:pt x="0" y="433489"/>
                    </a:lnTo>
                    <a:lnTo>
                      <a:pt x="39404" y="467300"/>
                    </a:lnTo>
                    <a:lnTo>
                      <a:pt x="81322" y="497351"/>
                    </a:lnTo>
                    <a:lnTo>
                      <a:pt x="125483" y="523539"/>
                    </a:lnTo>
                    <a:lnTo>
                      <a:pt x="171614" y="545760"/>
                    </a:lnTo>
                    <a:lnTo>
                      <a:pt x="219444" y="563913"/>
                    </a:lnTo>
                    <a:lnTo>
                      <a:pt x="268703" y="577893"/>
                    </a:lnTo>
                    <a:lnTo>
                      <a:pt x="319119" y="587599"/>
                    </a:lnTo>
                    <a:lnTo>
                      <a:pt x="370421" y="592927"/>
                    </a:lnTo>
                    <a:lnTo>
                      <a:pt x="422338" y="593775"/>
                    </a:lnTo>
                    <a:lnTo>
                      <a:pt x="406095"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bk object 21">
                <a:extLst>
                  <a:ext uri="{FF2B5EF4-FFF2-40B4-BE49-F238E27FC236}">
                    <a16:creationId xmlns:a16="http://schemas.microsoft.com/office/drawing/2014/main" id="{1083F9F4-2859-4D32-BF13-A05A71494B7E}"/>
                  </a:ext>
                </a:extLst>
              </p:cNvPr>
              <p:cNvSpPr/>
              <p:nvPr/>
            </p:nvSpPr>
            <p:spPr>
              <a:xfrm>
                <a:off x="8065008" y="4183618"/>
                <a:ext cx="914676" cy="964515"/>
              </a:xfrm>
              <a:custGeom>
                <a:avLst/>
                <a:gdLst/>
                <a:ahLst/>
                <a:cxnLst/>
                <a:rect l="l" t="t" r="r" b="b"/>
                <a:pathLst>
                  <a:path w="594360" h="626745">
                    <a:moveTo>
                      <a:pt x="32168" y="0"/>
                    </a:moveTo>
                    <a:lnTo>
                      <a:pt x="17990" y="47728"/>
                    </a:lnTo>
                    <a:lnTo>
                      <a:pt x="7942" y="95951"/>
                    </a:lnTo>
                    <a:lnTo>
                      <a:pt x="1965" y="144430"/>
                    </a:lnTo>
                    <a:lnTo>
                      <a:pt x="0" y="192925"/>
                    </a:lnTo>
                    <a:lnTo>
                      <a:pt x="1986" y="241199"/>
                    </a:lnTo>
                    <a:lnTo>
                      <a:pt x="7866" y="289011"/>
                    </a:lnTo>
                    <a:lnTo>
                      <a:pt x="17579" y="336124"/>
                    </a:lnTo>
                    <a:lnTo>
                      <a:pt x="31065" y="382298"/>
                    </a:lnTo>
                    <a:lnTo>
                      <a:pt x="48266" y="427295"/>
                    </a:lnTo>
                    <a:lnTo>
                      <a:pt x="69122" y="470876"/>
                    </a:lnTo>
                    <a:lnTo>
                      <a:pt x="93574" y="512802"/>
                    </a:lnTo>
                    <a:lnTo>
                      <a:pt x="121562" y="552834"/>
                    </a:lnTo>
                    <a:lnTo>
                      <a:pt x="153026" y="590734"/>
                    </a:lnTo>
                    <a:lnTo>
                      <a:pt x="187908" y="626262"/>
                    </a:lnTo>
                    <a:lnTo>
                      <a:pt x="594003" y="192773"/>
                    </a:lnTo>
                    <a:lnTo>
                      <a:pt x="3216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bk object 22">
                <a:extLst>
                  <a:ext uri="{FF2B5EF4-FFF2-40B4-BE49-F238E27FC236}">
                    <a16:creationId xmlns:a16="http://schemas.microsoft.com/office/drawing/2014/main" id="{A04DF9ED-7540-4DD2-AABC-4C3542D9C0EA}"/>
                  </a:ext>
                </a:extLst>
              </p:cNvPr>
              <p:cNvSpPr/>
              <p:nvPr/>
            </p:nvSpPr>
            <p:spPr>
              <a:xfrm>
                <a:off x="8114520" y="3812305"/>
                <a:ext cx="864838" cy="668418"/>
              </a:xfrm>
              <a:custGeom>
                <a:avLst/>
                <a:gdLst/>
                <a:ahLst/>
                <a:cxnLst/>
                <a:rect l="l" t="t" r="r" b="b"/>
                <a:pathLst>
                  <a:path w="561975" h="434340">
                    <a:moveTo>
                      <a:pt x="156337" y="0"/>
                    </a:moveTo>
                    <a:lnTo>
                      <a:pt x="122267" y="34540"/>
                    </a:lnTo>
                    <a:lnTo>
                      <a:pt x="91229" y="71620"/>
                    </a:lnTo>
                    <a:lnTo>
                      <a:pt x="63352" y="111036"/>
                    </a:lnTo>
                    <a:lnTo>
                      <a:pt x="38767" y="152585"/>
                    </a:lnTo>
                    <a:lnTo>
                      <a:pt x="17606" y="196065"/>
                    </a:lnTo>
                    <a:lnTo>
                      <a:pt x="0" y="241274"/>
                    </a:lnTo>
                    <a:lnTo>
                      <a:pt x="561835" y="434047"/>
                    </a:lnTo>
                    <a:lnTo>
                      <a:pt x="156337" y="0"/>
                    </a:lnTo>
                    <a:close/>
                  </a:path>
                </a:pathLst>
              </a:custGeom>
              <a:solidFill>
                <a:srgbClr val="A9DC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bk object 23">
                <a:extLst>
                  <a:ext uri="{FF2B5EF4-FFF2-40B4-BE49-F238E27FC236}">
                    <a16:creationId xmlns:a16="http://schemas.microsoft.com/office/drawing/2014/main" id="{81308ECB-244D-4D64-9607-E8E545B221B0}"/>
                  </a:ext>
                </a:extLst>
              </p:cNvPr>
              <p:cNvSpPr/>
              <p:nvPr/>
            </p:nvSpPr>
            <p:spPr>
              <a:xfrm>
                <a:off x="8355117" y="3566162"/>
                <a:ext cx="624443" cy="914677"/>
              </a:xfrm>
              <a:custGeom>
                <a:avLst/>
                <a:gdLst/>
                <a:ahLst/>
                <a:cxnLst/>
                <a:rect l="l" t="t" r="r" b="b"/>
                <a:pathLst>
                  <a:path w="405764" h="594359">
                    <a:moveTo>
                      <a:pt x="405498" y="0"/>
                    </a:moveTo>
                    <a:lnTo>
                      <a:pt x="355560" y="2101"/>
                    </a:lnTo>
                    <a:lnTo>
                      <a:pt x="306280" y="8341"/>
                    </a:lnTo>
                    <a:lnTo>
                      <a:pt x="257900" y="18626"/>
                    </a:lnTo>
                    <a:lnTo>
                      <a:pt x="210659" y="32860"/>
                    </a:lnTo>
                    <a:lnTo>
                      <a:pt x="164800" y="50948"/>
                    </a:lnTo>
                    <a:lnTo>
                      <a:pt x="120563" y="72796"/>
                    </a:lnTo>
                    <a:lnTo>
                      <a:pt x="78190" y="98308"/>
                    </a:lnTo>
                    <a:lnTo>
                      <a:pt x="37922" y="127388"/>
                    </a:lnTo>
                    <a:lnTo>
                      <a:pt x="0" y="159943"/>
                    </a:lnTo>
                    <a:lnTo>
                      <a:pt x="405498" y="593991"/>
                    </a:lnTo>
                    <a:lnTo>
                      <a:pt x="405498" y="0"/>
                    </a:lnTo>
                    <a:close/>
                  </a:path>
                </a:pathLst>
              </a:custGeom>
              <a:solidFill>
                <a:srgbClr val="CCEA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object 17">
                <a:extLst>
                  <a:ext uri="{FF2B5EF4-FFF2-40B4-BE49-F238E27FC236}">
                    <a16:creationId xmlns:a16="http://schemas.microsoft.com/office/drawing/2014/main" id="{B4021FA0-EEB3-42DE-8899-8F3408565FEF}"/>
                  </a:ext>
                </a:extLst>
              </p:cNvPr>
              <p:cNvSpPr/>
              <p:nvPr/>
            </p:nvSpPr>
            <p:spPr>
              <a:xfrm>
                <a:off x="8384788" y="3885941"/>
                <a:ext cx="1189275" cy="1189276"/>
              </a:xfrm>
              <a:custGeom>
                <a:avLst/>
                <a:gdLst/>
                <a:ahLst/>
                <a:cxnLst/>
                <a:rect l="l" t="t" r="r" b="b"/>
                <a:pathLst>
                  <a:path w="772795" h="772795">
                    <a:moveTo>
                      <a:pt x="386207"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7"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4"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object 11">
                <a:extLst>
                  <a:ext uri="{FF2B5EF4-FFF2-40B4-BE49-F238E27FC236}">
                    <a16:creationId xmlns:a16="http://schemas.microsoft.com/office/drawing/2014/main" id="{8A85109C-F4BF-4532-8F47-9A16872C2A3F}"/>
                  </a:ext>
                </a:extLst>
              </p:cNvPr>
              <p:cNvSpPr txBox="1"/>
              <p:nvPr/>
            </p:nvSpPr>
            <p:spPr>
              <a:xfrm>
                <a:off x="9506745" y="5412241"/>
                <a:ext cx="942676" cy="461665"/>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50+</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F26B73"/>
                    </a:solidFill>
                    <a:effectLst/>
                    <a:uLnTx/>
                    <a:uFillTx/>
                    <a:latin typeface="Arial" panose="020B0604020202020204"/>
                    <a:ea typeface="+mn-ea"/>
                    <a:cs typeface="Arial"/>
                  </a:rPr>
                  <a:t>14%</a:t>
                </a:r>
              </a:p>
            </p:txBody>
          </p:sp>
          <p:sp>
            <p:nvSpPr>
              <p:cNvPr id="22" name="object 11">
                <a:extLst>
                  <a:ext uri="{FF2B5EF4-FFF2-40B4-BE49-F238E27FC236}">
                    <a16:creationId xmlns:a16="http://schemas.microsoft.com/office/drawing/2014/main" id="{42B00926-0649-45F5-83EC-FA193D9E6B28}"/>
                  </a:ext>
                </a:extLst>
              </p:cNvPr>
              <p:cNvSpPr txBox="1"/>
              <p:nvPr/>
            </p:nvSpPr>
            <p:spPr>
              <a:xfrm>
                <a:off x="9272306" y="3099603"/>
                <a:ext cx="89960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BC8C4"/>
                    </a:solidFill>
                    <a:effectLst/>
                    <a:uLnTx/>
                    <a:uFillTx/>
                    <a:latin typeface="Arial" panose="020B0604020202020204"/>
                    <a:ea typeface="+mn-ea"/>
                    <a:cs typeface="Arial"/>
                  </a:rPr>
                  <a:t>11</a:t>
                </a:r>
                <a:r>
                  <a:rPr kumimoji="0" sz="1800" b="1" i="0" u="none" strike="noStrike" kern="0" cap="none" spc="0" normalizeH="0" baseline="0" noProof="0">
                    <a:ln>
                      <a:noFill/>
                    </a:ln>
                    <a:solidFill>
                      <a:srgbClr val="FBC8C4"/>
                    </a:solidFill>
                    <a:effectLst/>
                    <a:uLnTx/>
                    <a:uFillTx/>
                    <a:latin typeface="Arial" panose="020B0604020202020204"/>
                    <a:ea typeface="+mn-ea"/>
                    <a:cs typeface="Arial"/>
                  </a:rPr>
                  <a:t>%</a:t>
                </a:r>
              </a:p>
            </p:txBody>
          </p:sp>
          <p:sp>
            <p:nvSpPr>
              <p:cNvPr id="23" name="object 11">
                <a:extLst>
                  <a:ext uri="{FF2B5EF4-FFF2-40B4-BE49-F238E27FC236}">
                    <a16:creationId xmlns:a16="http://schemas.microsoft.com/office/drawing/2014/main" id="{35DEA69F-3EB8-4C2C-90E4-902492B59C95}"/>
                  </a:ext>
                </a:extLst>
              </p:cNvPr>
              <p:cNvSpPr txBox="1"/>
              <p:nvPr/>
            </p:nvSpPr>
            <p:spPr>
              <a:xfrm>
                <a:off x="9919029" y="3639980"/>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8B2AE"/>
                    </a:solidFill>
                    <a:effectLst/>
                    <a:uLnTx/>
                    <a:uFillTx/>
                    <a:latin typeface="Arial" panose="020B0604020202020204"/>
                    <a:ea typeface="+mn-ea"/>
                    <a:cs typeface="Arial"/>
                  </a:rPr>
                  <a:t>7</a:t>
                </a:r>
                <a:r>
                  <a:rPr kumimoji="0" sz="1800" b="1" i="0" u="none" strike="noStrike" kern="0" cap="none" spc="0" normalizeH="0" baseline="0" noProof="0">
                    <a:ln>
                      <a:noFill/>
                    </a:ln>
                    <a:solidFill>
                      <a:srgbClr val="F8B2AE"/>
                    </a:solidFill>
                    <a:effectLst/>
                    <a:uLnTx/>
                    <a:uFillTx/>
                    <a:latin typeface="Arial" panose="020B0604020202020204"/>
                    <a:ea typeface="+mn-ea"/>
                    <a:cs typeface="Arial"/>
                  </a:rPr>
                  <a:t>%</a:t>
                </a:r>
              </a:p>
            </p:txBody>
          </p:sp>
          <p:sp>
            <p:nvSpPr>
              <p:cNvPr id="24" name="object 11">
                <a:extLst>
                  <a:ext uri="{FF2B5EF4-FFF2-40B4-BE49-F238E27FC236}">
                    <a16:creationId xmlns:a16="http://schemas.microsoft.com/office/drawing/2014/main" id="{0A41CC52-15A0-4776-8868-2DB2FED93CC0}"/>
                  </a:ext>
                </a:extLst>
              </p:cNvPr>
              <p:cNvSpPr txBox="1"/>
              <p:nvPr/>
            </p:nvSpPr>
            <p:spPr>
              <a:xfrm>
                <a:off x="9997440" y="4404792"/>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F69595"/>
                    </a:solidFill>
                    <a:effectLst/>
                    <a:uLnTx/>
                    <a:uFillTx/>
                    <a:latin typeface="Arial" panose="020B0604020202020204"/>
                    <a:ea typeface="+mn-ea"/>
                    <a:cs typeface="Arial"/>
                  </a:rPr>
                  <a:t>1</a:t>
                </a:r>
                <a:r>
                  <a:rPr kumimoji="0" lang="en-US" sz="1800" b="1" i="0" u="none" strike="noStrike" kern="0" cap="none" spc="0" normalizeH="0" baseline="0" noProof="0">
                    <a:ln>
                      <a:noFill/>
                    </a:ln>
                    <a:solidFill>
                      <a:srgbClr val="F69595"/>
                    </a:solidFill>
                    <a:effectLst/>
                    <a:uLnTx/>
                    <a:uFillTx/>
                    <a:latin typeface="Arial" panose="020B0604020202020204"/>
                    <a:ea typeface="+mn-ea"/>
                    <a:cs typeface="Arial"/>
                  </a:rPr>
                  <a:t>8</a:t>
                </a:r>
                <a:r>
                  <a:rPr kumimoji="0" sz="1800" b="1" i="0" u="none" strike="noStrike" kern="0" cap="none" spc="0" normalizeH="0" baseline="0" noProof="0">
                    <a:ln>
                      <a:noFill/>
                    </a:ln>
                    <a:solidFill>
                      <a:srgbClr val="F69595"/>
                    </a:solidFill>
                    <a:effectLst/>
                    <a:uLnTx/>
                    <a:uFillTx/>
                    <a:latin typeface="Arial" panose="020B0604020202020204"/>
                    <a:ea typeface="+mn-ea"/>
                    <a:cs typeface="Arial"/>
                  </a:rPr>
                  <a:t>%</a:t>
                </a:r>
              </a:p>
            </p:txBody>
          </p:sp>
          <p:sp>
            <p:nvSpPr>
              <p:cNvPr id="25" name="object 11">
                <a:extLst>
                  <a:ext uri="{FF2B5EF4-FFF2-40B4-BE49-F238E27FC236}">
                    <a16:creationId xmlns:a16="http://schemas.microsoft.com/office/drawing/2014/main" id="{6BA59355-9A59-49B0-970A-E4CAAC927611}"/>
                  </a:ext>
                </a:extLst>
              </p:cNvPr>
              <p:cNvSpPr txBox="1"/>
              <p:nvPr/>
            </p:nvSpPr>
            <p:spPr>
              <a:xfrm>
                <a:off x="7811550" y="5412241"/>
                <a:ext cx="63991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50+</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00A99A"/>
                    </a:solidFill>
                    <a:effectLst/>
                    <a:uLnTx/>
                    <a:uFillTx/>
                    <a:latin typeface="Arial" panose="020B0604020202020204"/>
                    <a:ea typeface="+mn-ea"/>
                    <a:cs typeface="Arial"/>
                  </a:rPr>
                  <a:t>1</a:t>
                </a: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26" name="object 11">
                <a:extLst>
                  <a:ext uri="{FF2B5EF4-FFF2-40B4-BE49-F238E27FC236}">
                    <a16:creationId xmlns:a16="http://schemas.microsoft.com/office/drawing/2014/main" id="{6EB73006-C028-46B3-BE7F-AB4A52EF3A7A}"/>
                  </a:ext>
                </a:extLst>
              </p:cNvPr>
              <p:cNvSpPr txBox="1"/>
              <p:nvPr/>
            </p:nvSpPr>
            <p:spPr>
              <a:xfrm>
                <a:off x="8140526" y="3112187"/>
                <a:ext cx="72006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CEAE6"/>
                    </a:solidFill>
                    <a:effectLst/>
                    <a:uLnTx/>
                    <a:uFillTx/>
                    <a:latin typeface="Arial" panose="020B0604020202020204"/>
                    <a:ea typeface="+mn-ea"/>
                    <a:cs typeface="Arial"/>
                  </a:rPr>
                  <a:t>12</a:t>
                </a:r>
                <a:r>
                  <a:rPr kumimoji="0" sz="1800" b="1" i="0" u="none" strike="noStrike" kern="0" cap="none" spc="0" normalizeH="0" baseline="0" noProof="0">
                    <a:ln>
                      <a:noFill/>
                    </a:ln>
                    <a:solidFill>
                      <a:srgbClr val="CCEAE6"/>
                    </a:solidFill>
                    <a:effectLst/>
                    <a:uLnTx/>
                    <a:uFillTx/>
                    <a:latin typeface="Arial" panose="020B0604020202020204"/>
                    <a:ea typeface="+mn-ea"/>
                    <a:cs typeface="Arial"/>
                  </a:rPr>
                  <a:t>%</a:t>
                </a:r>
              </a:p>
            </p:txBody>
          </p:sp>
          <p:sp>
            <p:nvSpPr>
              <p:cNvPr id="27" name="object 11">
                <a:extLst>
                  <a:ext uri="{FF2B5EF4-FFF2-40B4-BE49-F238E27FC236}">
                    <a16:creationId xmlns:a16="http://schemas.microsoft.com/office/drawing/2014/main" id="{03C529F2-E8F7-451F-B950-1B9E712CA8B0}"/>
                  </a:ext>
                </a:extLst>
              </p:cNvPr>
              <p:cNvSpPr txBox="1"/>
              <p:nvPr/>
            </p:nvSpPr>
            <p:spPr>
              <a:xfrm>
                <a:off x="7221867" y="3633796"/>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A9DCD5"/>
                    </a:solidFill>
                    <a:effectLst/>
                    <a:uLnTx/>
                    <a:uFillTx/>
                    <a:latin typeface="Arial" panose="020B0604020202020204"/>
                    <a:ea typeface="+mn-ea"/>
                    <a:cs typeface="Arial"/>
                  </a:rPr>
                  <a:t>8</a:t>
                </a:r>
                <a:r>
                  <a:rPr kumimoji="0" sz="1800" b="1" i="0" u="none" strike="noStrike" kern="0" cap="none" spc="0" normalizeH="0" baseline="0" noProof="0">
                    <a:ln>
                      <a:noFill/>
                    </a:ln>
                    <a:solidFill>
                      <a:srgbClr val="A9DCD5"/>
                    </a:solidFill>
                    <a:effectLst/>
                    <a:uLnTx/>
                    <a:uFillTx/>
                    <a:latin typeface="Arial" panose="020B0604020202020204"/>
                    <a:ea typeface="+mn-ea"/>
                    <a:cs typeface="Arial"/>
                  </a:rPr>
                  <a:t>%</a:t>
                </a:r>
              </a:p>
            </p:txBody>
          </p:sp>
          <p:sp>
            <p:nvSpPr>
              <p:cNvPr id="28" name="object 11">
                <a:extLst>
                  <a:ext uri="{FF2B5EF4-FFF2-40B4-BE49-F238E27FC236}">
                    <a16:creationId xmlns:a16="http://schemas.microsoft.com/office/drawing/2014/main" id="{437D899F-0CEE-4DFE-BE73-A111EDA78AC8}"/>
                  </a:ext>
                </a:extLst>
              </p:cNvPr>
              <p:cNvSpPr txBox="1"/>
              <p:nvPr/>
            </p:nvSpPr>
            <p:spPr>
              <a:xfrm>
                <a:off x="7147976" y="4404792"/>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sz="1800" b="1" i="0" u="none" strike="noStrike" kern="0" cap="none" spc="0" normalizeH="0" baseline="0" noProof="0">
                    <a:ln>
                      <a:noFill/>
                    </a:ln>
                    <a:solidFill>
                      <a:srgbClr val="70C9BF"/>
                    </a:solidFill>
                    <a:effectLst/>
                    <a:uLnTx/>
                    <a:uFillTx/>
                    <a:latin typeface="Arial" panose="020B0604020202020204"/>
                    <a:ea typeface="+mn-ea"/>
                    <a:cs typeface="Arial"/>
                  </a:rPr>
                  <a:t>1</a:t>
                </a: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8</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29" name="bk object 24">
                <a:extLst>
                  <a:ext uri="{FF2B5EF4-FFF2-40B4-BE49-F238E27FC236}">
                    <a16:creationId xmlns:a16="http://schemas.microsoft.com/office/drawing/2014/main" id="{4EAA285F-160F-47D9-80A6-6DA3189554C9}"/>
                  </a:ext>
                </a:extLst>
              </p:cNvPr>
              <p:cNvSpPr/>
              <p:nvPr/>
            </p:nvSpPr>
            <p:spPr>
              <a:xfrm>
                <a:off x="3108527" y="3566162"/>
                <a:ext cx="102626" cy="914706"/>
              </a:xfrm>
              <a:custGeom>
                <a:avLst/>
                <a:gdLst/>
                <a:ahLst/>
                <a:cxnLst/>
                <a:rect l="l" t="t" r="r" b="b"/>
                <a:pathLst>
                  <a:path w="66675" h="594359">
                    <a:moveTo>
                      <a:pt x="0" y="0"/>
                    </a:moveTo>
                    <a:lnTo>
                      <a:pt x="0" y="594004"/>
                    </a:lnTo>
                    <a:lnTo>
                      <a:pt x="66649" y="3746"/>
                    </a:lnTo>
                    <a:lnTo>
                      <a:pt x="50027" y="2110"/>
                    </a:lnTo>
                    <a:lnTo>
                      <a:pt x="33372" y="939"/>
                    </a:lnTo>
                    <a:lnTo>
                      <a:pt x="16693" y="235"/>
                    </a:lnTo>
                    <a:lnTo>
                      <a:pt x="0" y="0"/>
                    </a:lnTo>
                    <a:close/>
                  </a:path>
                </a:pathLst>
              </a:custGeom>
              <a:solidFill>
                <a:srgbClr val="FBC8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bk object 25">
                <a:extLst>
                  <a:ext uri="{FF2B5EF4-FFF2-40B4-BE49-F238E27FC236}">
                    <a16:creationId xmlns:a16="http://schemas.microsoft.com/office/drawing/2014/main" id="{DEB88255-3B41-47A5-ACE7-FCA2AA9B511F}"/>
                  </a:ext>
                </a:extLst>
              </p:cNvPr>
              <p:cNvSpPr/>
              <p:nvPr/>
            </p:nvSpPr>
            <p:spPr>
              <a:xfrm>
                <a:off x="3108519" y="3571936"/>
                <a:ext cx="493580" cy="908843"/>
              </a:xfrm>
              <a:custGeom>
                <a:avLst/>
                <a:gdLst/>
                <a:ahLst/>
                <a:cxnLst/>
                <a:rect l="l" t="t" r="r" b="b"/>
                <a:pathLst>
                  <a:path w="320675" h="590550">
                    <a:moveTo>
                      <a:pt x="66649" y="0"/>
                    </a:moveTo>
                    <a:lnTo>
                      <a:pt x="0" y="590245"/>
                    </a:lnTo>
                    <a:lnTo>
                      <a:pt x="320395" y="90068"/>
                    </a:lnTo>
                    <a:lnTo>
                      <a:pt x="273278" y="62846"/>
                    </a:lnTo>
                    <a:lnTo>
                      <a:pt x="224023" y="40112"/>
                    </a:lnTo>
                    <a:lnTo>
                      <a:pt x="172952" y="21984"/>
                    </a:lnTo>
                    <a:lnTo>
                      <a:pt x="120387" y="8574"/>
                    </a:lnTo>
                    <a:lnTo>
                      <a:pt x="66649" y="0"/>
                    </a:lnTo>
                    <a:close/>
                  </a:path>
                </a:pathLst>
              </a:custGeom>
              <a:solidFill>
                <a:srgbClr val="F8B2A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bk object 26">
                <a:extLst>
                  <a:ext uri="{FF2B5EF4-FFF2-40B4-BE49-F238E27FC236}">
                    <a16:creationId xmlns:a16="http://schemas.microsoft.com/office/drawing/2014/main" id="{295505AB-77DC-4FFA-B68A-E5BCB78D8374}"/>
                  </a:ext>
                </a:extLst>
              </p:cNvPr>
              <p:cNvSpPr/>
              <p:nvPr/>
            </p:nvSpPr>
            <p:spPr>
              <a:xfrm>
                <a:off x="3108527" y="3710551"/>
                <a:ext cx="914833" cy="977250"/>
              </a:xfrm>
              <a:custGeom>
                <a:avLst/>
                <a:gdLst/>
                <a:ahLst/>
                <a:cxnLst/>
                <a:rect l="l" t="t" r="r" b="b"/>
                <a:pathLst>
                  <a:path w="594360" h="635000">
                    <a:moveTo>
                      <a:pt x="320395" y="0"/>
                    </a:moveTo>
                    <a:lnTo>
                      <a:pt x="0" y="500176"/>
                    </a:lnTo>
                    <a:lnTo>
                      <a:pt x="578624" y="634377"/>
                    </a:lnTo>
                    <a:lnTo>
                      <a:pt x="587858" y="585333"/>
                    </a:lnTo>
                    <a:lnTo>
                      <a:pt x="592912" y="536270"/>
                    </a:lnTo>
                    <a:lnTo>
                      <a:pt x="593881" y="487414"/>
                    </a:lnTo>
                    <a:lnTo>
                      <a:pt x="590855" y="438993"/>
                    </a:lnTo>
                    <a:lnTo>
                      <a:pt x="583928" y="391234"/>
                    </a:lnTo>
                    <a:lnTo>
                      <a:pt x="573191" y="344363"/>
                    </a:lnTo>
                    <a:lnTo>
                      <a:pt x="558738" y="298609"/>
                    </a:lnTo>
                    <a:lnTo>
                      <a:pt x="540660" y="254198"/>
                    </a:lnTo>
                    <a:lnTo>
                      <a:pt x="519050" y="211357"/>
                    </a:lnTo>
                    <a:lnTo>
                      <a:pt x="494001" y="170313"/>
                    </a:lnTo>
                    <a:lnTo>
                      <a:pt x="465604" y="131293"/>
                    </a:lnTo>
                    <a:lnTo>
                      <a:pt x="433953" y="94525"/>
                    </a:lnTo>
                    <a:lnTo>
                      <a:pt x="399140" y="60235"/>
                    </a:lnTo>
                    <a:lnTo>
                      <a:pt x="361256" y="28651"/>
                    </a:lnTo>
                    <a:lnTo>
                      <a:pt x="320395" y="0"/>
                    </a:lnTo>
                    <a:close/>
                  </a:path>
                </a:pathLst>
              </a:custGeom>
              <a:solidFill>
                <a:srgbClr val="F6959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bk object 27">
                <a:extLst>
                  <a:ext uri="{FF2B5EF4-FFF2-40B4-BE49-F238E27FC236}">
                    <a16:creationId xmlns:a16="http://schemas.microsoft.com/office/drawing/2014/main" id="{143FAD61-3860-474D-B983-EF4C56499879}"/>
                  </a:ext>
                </a:extLst>
              </p:cNvPr>
              <p:cNvSpPr/>
              <p:nvPr/>
            </p:nvSpPr>
            <p:spPr>
              <a:xfrm>
                <a:off x="3108525" y="4480323"/>
                <a:ext cx="891376" cy="373310"/>
              </a:xfrm>
              <a:custGeom>
                <a:avLst/>
                <a:gdLst/>
                <a:ahLst/>
                <a:cxnLst/>
                <a:rect l="l" t="t" r="r" b="b"/>
                <a:pathLst>
                  <a:path w="579119" h="242570">
                    <a:moveTo>
                      <a:pt x="0" y="0"/>
                    </a:moveTo>
                    <a:lnTo>
                      <a:pt x="542366" y="242189"/>
                    </a:lnTo>
                    <a:lnTo>
                      <a:pt x="553369" y="215864"/>
                    </a:lnTo>
                    <a:lnTo>
                      <a:pt x="563091" y="189060"/>
                    </a:lnTo>
                    <a:lnTo>
                      <a:pt x="571514" y="161820"/>
                    </a:lnTo>
                    <a:lnTo>
                      <a:pt x="578624" y="134188"/>
                    </a:lnTo>
                    <a:lnTo>
                      <a:pt x="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bk object 28">
                <a:extLst>
                  <a:ext uri="{FF2B5EF4-FFF2-40B4-BE49-F238E27FC236}">
                    <a16:creationId xmlns:a16="http://schemas.microsoft.com/office/drawing/2014/main" id="{819BF4D4-0C25-4F2E-A75B-C3B5EC3EE496}"/>
                  </a:ext>
                </a:extLst>
              </p:cNvPr>
              <p:cNvSpPr/>
              <p:nvPr/>
            </p:nvSpPr>
            <p:spPr>
              <a:xfrm>
                <a:off x="3108525" y="4480314"/>
                <a:ext cx="835665" cy="639122"/>
              </a:xfrm>
              <a:custGeom>
                <a:avLst/>
                <a:gdLst/>
                <a:ahLst/>
                <a:cxnLst/>
                <a:rect l="l" t="t" r="r" b="b"/>
                <a:pathLst>
                  <a:path w="542925" h="415290">
                    <a:moveTo>
                      <a:pt x="0" y="0"/>
                    </a:moveTo>
                    <a:lnTo>
                      <a:pt x="424954" y="415023"/>
                    </a:lnTo>
                    <a:lnTo>
                      <a:pt x="459961" y="375846"/>
                    </a:lnTo>
                    <a:lnTo>
                      <a:pt x="491313" y="333811"/>
                    </a:lnTo>
                    <a:lnTo>
                      <a:pt x="518839" y="289173"/>
                    </a:lnTo>
                    <a:lnTo>
                      <a:pt x="542366" y="242189"/>
                    </a:lnTo>
                    <a:lnTo>
                      <a:pt x="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bk object 30">
                <a:extLst>
                  <a:ext uri="{FF2B5EF4-FFF2-40B4-BE49-F238E27FC236}">
                    <a16:creationId xmlns:a16="http://schemas.microsoft.com/office/drawing/2014/main" id="{F611EA8C-BDAE-43FD-B3EE-4DA65B8AD3FB}"/>
                  </a:ext>
                </a:extLst>
              </p:cNvPr>
              <p:cNvSpPr/>
              <p:nvPr/>
            </p:nvSpPr>
            <p:spPr>
              <a:xfrm>
                <a:off x="2392834" y="3572813"/>
                <a:ext cx="716424" cy="907866"/>
              </a:xfrm>
              <a:custGeom>
                <a:avLst/>
                <a:gdLst/>
                <a:ahLst/>
                <a:cxnLst/>
                <a:rect l="l" t="t" r="r" b="b"/>
                <a:pathLst>
                  <a:path w="465455" h="589915">
                    <a:moveTo>
                      <a:pt x="393509" y="0"/>
                    </a:moveTo>
                    <a:lnTo>
                      <a:pt x="342392" y="8470"/>
                    </a:lnTo>
                    <a:lnTo>
                      <a:pt x="292536" y="21263"/>
                    </a:lnTo>
                    <a:lnTo>
                      <a:pt x="244193" y="38241"/>
                    </a:lnTo>
                    <a:lnTo>
                      <a:pt x="197615" y="59260"/>
                    </a:lnTo>
                    <a:lnTo>
                      <a:pt x="153052" y="84181"/>
                    </a:lnTo>
                    <a:lnTo>
                      <a:pt x="110758" y="112863"/>
                    </a:lnTo>
                    <a:lnTo>
                      <a:pt x="70983" y="145165"/>
                    </a:lnTo>
                    <a:lnTo>
                      <a:pt x="33980" y="180946"/>
                    </a:lnTo>
                    <a:lnTo>
                      <a:pt x="0" y="220065"/>
                    </a:lnTo>
                    <a:lnTo>
                      <a:pt x="464985" y="589673"/>
                    </a:lnTo>
                    <a:lnTo>
                      <a:pt x="393509" y="0"/>
                    </a:lnTo>
                    <a:close/>
                  </a:path>
                </a:pathLst>
              </a:custGeom>
              <a:solidFill>
                <a:srgbClr val="A9DC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bk object 31">
                <a:extLst>
                  <a:ext uri="{FF2B5EF4-FFF2-40B4-BE49-F238E27FC236}">
                    <a16:creationId xmlns:a16="http://schemas.microsoft.com/office/drawing/2014/main" id="{3A5A4DC4-0C68-4F10-A19D-ED8DD3A28C55}"/>
                  </a:ext>
                </a:extLst>
              </p:cNvPr>
              <p:cNvSpPr/>
              <p:nvPr/>
            </p:nvSpPr>
            <p:spPr>
              <a:xfrm>
                <a:off x="2998521" y="3566160"/>
                <a:ext cx="110445" cy="914706"/>
              </a:xfrm>
              <a:custGeom>
                <a:avLst/>
                <a:gdLst/>
                <a:ahLst/>
                <a:cxnLst/>
                <a:rect l="l" t="t" r="r" b="b"/>
                <a:pathLst>
                  <a:path w="71755" h="594359">
                    <a:moveTo>
                      <a:pt x="71475" y="0"/>
                    </a:moveTo>
                    <a:lnTo>
                      <a:pt x="53563" y="271"/>
                    </a:lnTo>
                    <a:lnTo>
                      <a:pt x="35671" y="1082"/>
                    </a:lnTo>
                    <a:lnTo>
                      <a:pt x="17811" y="2432"/>
                    </a:lnTo>
                    <a:lnTo>
                      <a:pt x="0" y="4318"/>
                    </a:lnTo>
                    <a:lnTo>
                      <a:pt x="71475" y="594004"/>
                    </a:lnTo>
                    <a:lnTo>
                      <a:pt x="71475" y="0"/>
                    </a:lnTo>
                    <a:close/>
                  </a:path>
                </a:pathLst>
              </a:custGeom>
              <a:solidFill>
                <a:srgbClr val="CCEAE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bk object 29">
                <a:extLst>
                  <a:ext uri="{FF2B5EF4-FFF2-40B4-BE49-F238E27FC236}">
                    <a16:creationId xmlns:a16="http://schemas.microsoft.com/office/drawing/2014/main" id="{38E4093A-0AA1-442B-8C98-A5BC3F72FA64}"/>
                  </a:ext>
                </a:extLst>
              </p:cNvPr>
              <p:cNvSpPr/>
              <p:nvPr/>
            </p:nvSpPr>
            <p:spPr>
              <a:xfrm>
                <a:off x="2194560" y="3911494"/>
                <a:ext cx="1568705" cy="1483466"/>
              </a:xfrm>
              <a:custGeom>
                <a:avLst/>
                <a:gdLst/>
                <a:ahLst/>
                <a:cxnLst/>
                <a:rect l="l" t="t" r="r" b="b"/>
                <a:pathLst>
                  <a:path w="1019175" h="963929">
                    <a:moveTo>
                      <a:pt x="128815" y="0"/>
                    </a:moveTo>
                    <a:lnTo>
                      <a:pt x="100637" y="38491"/>
                    </a:lnTo>
                    <a:lnTo>
                      <a:pt x="75956" y="78517"/>
                    </a:lnTo>
                    <a:lnTo>
                      <a:pt x="54758" y="119873"/>
                    </a:lnTo>
                    <a:lnTo>
                      <a:pt x="37031" y="162353"/>
                    </a:lnTo>
                    <a:lnTo>
                      <a:pt x="22761" y="205751"/>
                    </a:lnTo>
                    <a:lnTo>
                      <a:pt x="11936" y="249862"/>
                    </a:lnTo>
                    <a:lnTo>
                      <a:pt x="4543" y="294479"/>
                    </a:lnTo>
                    <a:lnTo>
                      <a:pt x="568" y="339398"/>
                    </a:lnTo>
                    <a:lnTo>
                      <a:pt x="0" y="384413"/>
                    </a:lnTo>
                    <a:lnTo>
                      <a:pt x="2824" y="429317"/>
                    </a:lnTo>
                    <a:lnTo>
                      <a:pt x="9028" y="473906"/>
                    </a:lnTo>
                    <a:lnTo>
                      <a:pt x="18600" y="517973"/>
                    </a:lnTo>
                    <a:lnTo>
                      <a:pt x="31525" y="561312"/>
                    </a:lnTo>
                    <a:lnTo>
                      <a:pt x="47792" y="603719"/>
                    </a:lnTo>
                    <a:lnTo>
                      <a:pt x="67387" y="644988"/>
                    </a:lnTo>
                    <a:lnTo>
                      <a:pt x="90297" y="684912"/>
                    </a:lnTo>
                    <a:lnTo>
                      <a:pt x="116510" y="723286"/>
                    </a:lnTo>
                    <a:lnTo>
                      <a:pt x="146012" y="759905"/>
                    </a:lnTo>
                    <a:lnTo>
                      <a:pt x="178790" y="794562"/>
                    </a:lnTo>
                    <a:lnTo>
                      <a:pt x="215017" y="827193"/>
                    </a:lnTo>
                    <a:lnTo>
                      <a:pt x="253148" y="856322"/>
                    </a:lnTo>
                    <a:lnTo>
                      <a:pt x="292968" y="881951"/>
                    </a:lnTo>
                    <a:lnTo>
                      <a:pt x="334261" y="904082"/>
                    </a:lnTo>
                    <a:lnTo>
                      <a:pt x="376809" y="922718"/>
                    </a:lnTo>
                    <a:lnTo>
                      <a:pt x="420397" y="937862"/>
                    </a:lnTo>
                    <a:lnTo>
                      <a:pt x="464809" y="949516"/>
                    </a:lnTo>
                    <a:lnTo>
                      <a:pt x="509828" y="957683"/>
                    </a:lnTo>
                    <a:lnTo>
                      <a:pt x="555238" y="962365"/>
                    </a:lnTo>
                    <a:lnTo>
                      <a:pt x="600824" y="963566"/>
                    </a:lnTo>
                    <a:lnTo>
                      <a:pt x="646368" y="961287"/>
                    </a:lnTo>
                    <a:lnTo>
                      <a:pt x="691655" y="955531"/>
                    </a:lnTo>
                    <a:lnTo>
                      <a:pt x="736468" y="946302"/>
                    </a:lnTo>
                    <a:lnTo>
                      <a:pt x="780592" y="933600"/>
                    </a:lnTo>
                    <a:lnTo>
                      <a:pt x="823810" y="917429"/>
                    </a:lnTo>
                    <a:lnTo>
                      <a:pt x="865905" y="897792"/>
                    </a:lnTo>
                    <a:lnTo>
                      <a:pt x="906663" y="874691"/>
                    </a:lnTo>
                    <a:lnTo>
                      <a:pt x="945865" y="848129"/>
                    </a:lnTo>
                    <a:lnTo>
                      <a:pt x="983297" y="818108"/>
                    </a:lnTo>
                    <a:lnTo>
                      <a:pt x="1018743" y="784631"/>
                    </a:lnTo>
                    <a:lnTo>
                      <a:pt x="593801" y="369608"/>
                    </a:lnTo>
                    <a:lnTo>
                      <a:pt x="128815"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object 16">
                <a:extLst>
                  <a:ext uri="{FF2B5EF4-FFF2-40B4-BE49-F238E27FC236}">
                    <a16:creationId xmlns:a16="http://schemas.microsoft.com/office/drawing/2014/main" id="{F768E915-9D39-4DBA-A24A-44C8F9474F56}"/>
                  </a:ext>
                </a:extLst>
              </p:cNvPr>
              <p:cNvSpPr/>
              <p:nvPr/>
            </p:nvSpPr>
            <p:spPr>
              <a:xfrm>
                <a:off x="2514105" y="3885953"/>
                <a:ext cx="1189479" cy="1189314"/>
              </a:xfrm>
              <a:custGeom>
                <a:avLst/>
                <a:gdLst/>
                <a:ahLst/>
                <a:cxnLst/>
                <a:rect l="l" t="t" r="r" b="b"/>
                <a:pathLst>
                  <a:path w="772794" h="772795">
                    <a:moveTo>
                      <a:pt x="386206"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6"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3"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object 11">
                <a:extLst>
                  <a:ext uri="{FF2B5EF4-FFF2-40B4-BE49-F238E27FC236}">
                    <a16:creationId xmlns:a16="http://schemas.microsoft.com/office/drawing/2014/main" id="{41961407-A822-4A96-97B9-674A95655888}"/>
                  </a:ext>
                </a:extLst>
              </p:cNvPr>
              <p:cNvSpPr txBox="1"/>
              <p:nvPr/>
            </p:nvSpPr>
            <p:spPr>
              <a:xfrm>
                <a:off x="4147313" y="4584496"/>
                <a:ext cx="942676" cy="461665"/>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50+</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39" name="object 11">
                <a:extLst>
                  <a:ext uri="{FF2B5EF4-FFF2-40B4-BE49-F238E27FC236}">
                    <a16:creationId xmlns:a16="http://schemas.microsoft.com/office/drawing/2014/main" id="{E8B69314-75B0-4025-BD32-F78A9C03C806}"/>
                  </a:ext>
                </a:extLst>
              </p:cNvPr>
              <p:cNvSpPr txBox="1"/>
              <p:nvPr/>
            </p:nvSpPr>
            <p:spPr>
              <a:xfrm>
                <a:off x="3151870" y="2984468"/>
                <a:ext cx="89960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BC8C4"/>
                    </a:solidFill>
                    <a:effectLst/>
                    <a:uLnTx/>
                    <a:uFillTx/>
                    <a:latin typeface="Arial" panose="020B0604020202020204"/>
                    <a:ea typeface="+mn-ea"/>
                    <a:cs typeface="Arial"/>
                  </a:rPr>
                  <a:t>2</a:t>
                </a:r>
                <a:r>
                  <a:rPr kumimoji="0" sz="1800" b="1" i="0" u="none" strike="noStrike" kern="0" cap="none" spc="0" normalizeH="0" baseline="0" noProof="0">
                    <a:ln>
                      <a:noFill/>
                    </a:ln>
                    <a:solidFill>
                      <a:srgbClr val="FBC8C4"/>
                    </a:solidFill>
                    <a:effectLst/>
                    <a:uLnTx/>
                    <a:uFillTx/>
                    <a:latin typeface="Arial" panose="020B0604020202020204"/>
                    <a:ea typeface="+mn-ea"/>
                    <a:cs typeface="Arial"/>
                  </a:rPr>
                  <a:t>%</a:t>
                </a:r>
              </a:p>
            </p:txBody>
          </p:sp>
          <p:sp>
            <p:nvSpPr>
              <p:cNvPr id="40" name="object 11">
                <a:extLst>
                  <a:ext uri="{FF2B5EF4-FFF2-40B4-BE49-F238E27FC236}">
                    <a16:creationId xmlns:a16="http://schemas.microsoft.com/office/drawing/2014/main" id="{9E9C90C6-F213-4C2F-8DD7-D1F805AC682B}"/>
                  </a:ext>
                </a:extLst>
              </p:cNvPr>
              <p:cNvSpPr txBox="1"/>
              <p:nvPr/>
            </p:nvSpPr>
            <p:spPr>
              <a:xfrm>
                <a:off x="3663691" y="3210978"/>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8B2AE"/>
                    </a:solidFill>
                    <a:effectLst/>
                    <a:uLnTx/>
                    <a:uFillTx/>
                    <a:latin typeface="Arial" panose="020B0604020202020204"/>
                    <a:ea typeface="+mn-ea"/>
                    <a:cs typeface="Arial"/>
                  </a:rPr>
                  <a:t>7</a:t>
                </a:r>
                <a:r>
                  <a:rPr kumimoji="0" sz="1800" b="1" i="0" u="none" strike="noStrike" kern="0" cap="none" spc="0" normalizeH="0" baseline="0" noProof="0">
                    <a:ln>
                      <a:noFill/>
                    </a:ln>
                    <a:solidFill>
                      <a:srgbClr val="F8B2AE"/>
                    </a:solidFill>
                    <a:effectLst/>
                    <a:uLnTx/>
                    <a:uFillTx/>
                    <a:latin typeface="Arial" panose="020B0604020202020204"/>
                    <a:ea typeface="+mn-ea"/>
                    <a:cs typeface="Arial"/>
                  </a:rPr>
                  <a:t>%</a:t>
                </a:r>
              </a:p>
            </p:txBody>
          </p:sp>
          <p:sp>
            <p:nvSpPr>
              <p:cNvPr id="41" name="object 11">
                <a:extLst>
                  <a:ext uri="{FF2B5EF4-FFF2-40B4-BE49-F238E27FC236}">
                    <a16:creationId xmlns:a16="http://schemas.microsoft.com/office/drawing/2014/main" id="{BEE0396D-D157-49D7-AEF7-81C0B83FB9B3}"/>
                  </a:ext>
                </a:extLst>
              </p:cNvPr>
              <p:cNvSpPr txBox="1"/>
              <p:nvPr/>
            </p:nvSpPr>
            <p:spPr>
              <a:xfrm>
                <a:off x="4135362" y="3911494"/>
                <a:ext cx="984565"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Female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69595"/>
                    </a:solidFill>
                    <a:effectLst/>
                    <a:uLnTx/>
                    <a:uFillTx/>
                    <a:latin typeface="Arial" panose="020B0604020202020204"/>
                    <a:ea typeface="+mn-ea"/>
                    <a:cs typeface="Arial"/>
                  </a:rPr>
                  <a:t>20</a:t>
                </a:r>
                <a:r>
                  <a:rPr kumimoji="0" sz="1800" b="1" i="0" u="none" strike="noStrike" kern="0" cap="none" spc="0" normalizeH="0" baseline="0" noProof="0">
                    <a:ln>
                      <a:noFill/>
                    </a:ln>
                    <a:solidFill>
                      <a:srgbClr val="F69595"/>
                    </a:solidFill>
                    <a:effectLst/>
                    <a:uLnTx/>
                    <a:uFillTx/>
                    <a:latin typeface="Arial" panose="020B0604020202020204"/>
                    <a:ea typeface="+mn-ea"/>
                    <a:cs typeface="Arial"/>
                  </a:rPr>
                  <a:t>%</a:t>
                </a:r>
              </a:p>
            </p:txBody>
          </p:sp>
          <p:sp>
            <p:nvSpPr>
              <p:cNvPr id="43" name="object 11">
                <a:extLst>
                  <a:ext uri="{FF2B5EF4-FFF2-40B4-BE49-F238E27FC236}">
                    <a16:creationId xmlns:a16="http://schemas.microsoft.com/office/drawing/2014/main" id="{21784BFB-9BBA-4725-8AB3-962CB131903F}"/>
                  </a:ext>
                </a:extLst>
              </p:cNvPr>
              <p:cNvSpPr txBox="1"/>
              <p:nvPr/>
            </p:nvSpPr>
            <p:spPr>
              <a:xfrm>
                <a:off x="3967507" y="5072766"/>
                <a:ext cx="63991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50+</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6</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44" name="object 11">
                <a:extLst>
                  <a:ext uri="{FF2B5EF4-FFF2-40B4-BE49-F238E27FC236}">
                    <a16:creationId xmlns:a16="http://schemas.microsoft.com/office/drawing/2014/main" id="{19CB68FD-45E0-4328-9991-DD8B826F3354}"/>
                  </a:ext>
                </a:extLst>
              </p:cNvPr>
              <p:cNvSpPr txBox="1"/>
              <p:nvPr/>
            </p:nvSpPr>
            <p:spPr>
              <a:xfrm>
                <a:off x="2343916" y="2984467"/>
                <a:ext cx="72006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0–14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CEAE6"/>
                    </a:solidFill>
                    <a:effectLst/>
                    <a:uLnTx/>
                    <a:uFillTx/>
                    <a:latin typeface="Arial" panose="020B0604020202020204"/>
                    <a:ea typeface="+mn-ea"/>
                    <a:cs typeface="Arial"/>
                  </a:rPr>
                  <a:t>2</a:t>
                </a:r>
                <a:r>
                  <a:rPr kumimoji="0" sz="1800" b="1" i="0" u="none" strike="noStrike" kern="0" cap="none" spc="0" normalizeH="0" baseline="0" noProof="0">
                    <a:ln>
                      <a:noFill/>
                    </a:ln>
                    <a:solidFill>
                      <a:srgbClr val="CCEAE6"/>
                    </a:solidFill>
                    <a:effectLst/>
                    <a:uLnTx/>
                    <a:uFillTx/>
                    <a:latin typeface="Arial" panose="020B0604020202020204"/>
                    <a:ea typeface="+mn-ea"/>
                    <a:cs typeface="Arial"/>
                  </a:rPr>
                  <a:t>%</a:t>
                </a:r>
              </a:p>
            </p:txBody>
          </p:sp>
          <p:sp>
            <p:nvSpPr>
              <p:cNvPr id="45" name="object 11">
                <a:extLst>
                  <a:ext uri="{FF2B5EF4-FFF2-40B4-BE49-F238E27FC236}">
                    <a16:creationId xmlns:a16="http://schemas.microsoft.com/office/drawing/2014/main" id="{AF58F8FC-01EC-494B-B14C-B1EBA1D6EC69}"/>
                  </a:ext>
                </a:extLst>
              </p:cNvPr>
              <p:cNvSpPr txBox="1"/>
              <p:nvPr/>
            </p:nvSpPr>
            <p:spPr>
              <a:xfrm>
                <a:off x="1539699" y="3361895"/>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15–24</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A9DCD5"/>
                    </a:solidFill>
                    <a:effectLst/>
                    <a:uLnTx/>
                    <a:uFillTx/>
                    <a:latin typeface="Arial" panose="020B0604020202020204"/>
                    <a:ea typeface="+mn-ea"/>
                    <a:cs typeface="Arial"/>
                  </a:rPr>
                  <a:t>12</a:t>
                </a:r>
                <a:r>
                  <a:rPr kumimoji="0" sz="1800" b="1" i="0" u="none" strike="noStrike" kern="0" cap="none" spc="0" normalizeH="0" baseline="0" noProof="0">
                    <a:ln>
                      <a:noFill/>
                    </a:ln>
                    <a:solidFill>
                      <a:srgbClr val="A9DCD5"/>
                    </a:solidFill>
                    <a:effectLst/>
                    <a:uLnTx/>
                    <a:uFillTx/>
                    <a:latin typeface="Arial" panose="020B0604020202020204"/>
                    <a:ea typeface="+mn-ea"/>
                    <a:cs typeface="Arial"/>
                  </a:rPr>
                  <a:t>%</a:t>
                </a:r>
              </a:p>
            </p:txBody>
          </p:sp>
          <p:sp>
            <p:nvSpPr>
              <p:cNvPr id="46" name="object 11">
                <a:extLst>
                  <a:ext uri="{FF2B5EF4-FFF2-40B4-BE49-F238E27FC236}">
                    <a16:creationId xmlns:a16="http://schemas.microsoft.com/office/drawing/2014/main" id="{F4377D24-5F2B-4477-94AF-06E7591ADFA7}"/>
                  </a:ext>
                </a:extLst>
              </p:cNvPr>
              <p:cNvSpPr txBox="1"/>
              <p:nvPr/>
            </p:nvSpPr>
            <p:spPr>
              <a:xfrm>
                <a:off x="1306771" y="4713189"/>
                <a:ext cx="805029"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M</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25–49</a:t>
                </a: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48</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grpSp>
      </p:grpSp>
    </p:spTree>
    <p:extLst>
      <p:ext uri="{BB962C8B-B14F-4D97-AF65-F5344CB8AC3E}">
        <p14:creationId xmlns:p14="http://schemas.microsoft.com/office/powerpoint/2010/main" val="315939442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Proportion of girls aged 15 that have completed the human papillomavirus vaccination, global, 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CBAB6DD8-63AA-459D-8655-39CF77EAFBB9}"/>
              </a:ext>
            </a:extLst>
          </p:cNvPr>
          <p:cNvGrpSpPr/>
          <p:nvPr/>
        </p:nvGrpSpPr>
        <p:grpSpPr>
          <a:xfrm>
            <a:off x="457200" y="2057400"/>
            <a:ext cx="11321359" cy="4502467"/>
            <a:chOff x="457200" y="2057400"/>
            <a:chExt cx="11321359" cy="4502467"/>
          </a:xfrm>
        </p:grpSpPr>
        <p:sp>
          <p:nvSpPr>
            <p:cNvPr id="2" name="TextBox 1">
              <a:extLst>
                <a:ext uri="{FF2B5EF4-FFF2-40B4-BE49-F238E27FC236}">
                  <a16:creationId xmlns:a16="http://schemas.microsoft.com/office/drawing/2014/main" id="{5405B99A-88A8-4FA6-9D12-4BEAC1323C42}"/>
                </a:ext>
              </a:extLst>
            </p:cNvPr>
            <p:cNvSpPr txBox="1"/>
            <p:nvPr/>
          </p:nvSpPr>
          <p:spPr>
            <a:xfrm>
              <a:off x="457200" y="5751954"/>
              <a:ext cx="11321359" cy="80791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WHO/UNICEF joint reporting. Data, statistics and graphics [database]. In: WHO: Immunization, Vaccines and Biologicals [Internet]. Updated 7 June 2020. Geneva: WHO; c2020 (https://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www.who.int/immunization/monitoring_surveillance/data/en/); WHO estimates of human papillomavirus immunization coverage 2010–2018 [Excel file]. In: WHO: Immunization, Vaccines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Biologicals [Internet]. Updated 21 April 2020. Geneva: WHO; c2020 (https://www.who.int/immunization/hpv/monitor/en/).</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Proportion of females turning 15 in the reporting year who received the full recommended schedule of HPV vaccine at any time between ages of 9 and 14, in countries where the HPV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vaccination had been introduced by 31 December 2018. </a:t>
              </a:r>
            </a:p>
          </p:txBody>
        </p:sp>
        <p:pic>
          <p:nvPicPr>
            <p:cNvPr id="28" name="Picture 27">
              <a:extLst>
                <a:ext uri="{FF2B5EF4-FFF2-40B4-BE49-F238E27FC236}">
                  <a16:creationId xmlns:a16="http://schemas.microsoft.com/office/drawing/2014/main" id="{2AD67B24-6AC9-46F7-BF0B-D4B7C611AE86}"/>
                </a:ext>
              </a:extLst>
            </p:cNvPr>
            <p:cNvPicPr>
              <a:picLocks noChangeAspect="1"/>
            </p:cNvPicPr>
            <p:nvPr/>
          </p:nvPicPr>
          <p:blipFill>
            <a:blip r:embed="rId2"/>
            <a:stretch>
              <a:fillRect/>
            </a:stretch>
          </p:blipFill>
          <p:spPr>
            <a:xfrm>
              <a:off x="3599080" y="2057400"/>
              <a:ext cx="6492092" cy="3200400"/>
            </a:xfrm>
            <a:prstGeom prst="rect">
              <a:avLst/>
            </a:prstGeom>
          </p:spPr>
        </p:pic>
        <p:sp>
          <p:nvSpPr>
            <p:cNvPr id="29" name="Rectangle 28">
              <a:extLst>
                <a:ext uri="{FF2B5EF4-FFF2-40B4-BE49-F238E27FC236}">
                  <a16:creationId xmlns:a16="http://schemas.microsoft.com/office/drawing/2014/main" id="{04ED922C-F9CE-4E8D-B4C1-053DEC04AABA}"/>
                </a:ext>
              </a:extLst>
            </p:cNvPr>
            <p:cNvSpPr/>
            <p:nvPr/>
          </p:nvSpPr>
          <p:spPr>
            <a:xfrm>
              <a:off x="701970" y="4287423"/>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bject 71">
              <a:extLst>
                <a:ext uri="{FF2B5EF4-FFF2-40B4-BE49-F238E27FC236}">
                  <a16:creationId xmlns:a16="http://schemas.microsoft.com/office/drawing/2014/main" id="{BB2DA79F-0AD5-4020-B5CD-AE99F49AB41C}"/>
                </a:ext>
              </a:extLst>
            </p:cNvPr>
            <p:cNvSpPr txBox="1"/>
            <p:nvPr/>
          </p:nvSpPr>
          <p:spPr>
            <a:xfrm>
              <a:off x="914568" y="4269135"/>
              <a:ext cx="290144"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rPr>
                <a:t>0</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–49</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4" name="Rectangle 33">
              <a:extLst>
                <a:ext uri="{FF2B5EF4-FFF2-40B4-BE49-F238E27FC236}">
                  <a16:creationId xmlns:a16="http://schemas.microsoft.com/office/drawing/2014/main" id="{79EF70C6-CD5C-4496-962D-EAA8B6569477}"/>
                </a:ext>
              </a:extLst>
            </p:cNvPr>
            <p:cNvSpPr/>
            <p:nvPr/>
          </p:nvSpPr>
          <p:spPr>
            <a:xfrm>
              <a:off x="701970" y="4470303"/>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object 71">
              <a:extLst>
                <a:ext uri="{FF2B5EF4-FFF2-40B4-BE49-F238E27FC236}">
                  <a16:creationId xmlns:a16="http://schemas.microsoft.com/office/drawing/2014/main" id="{9A36EC32-730E-44C8-9A29-79F5B447B2F3}"/>
                </a:ext>
              </a:extLst>
            </p:cNvPr>
            <p:cNvSpPr txBox="1"/>
            <p:nvPr/>
          </p:nvSpPr>
          <p:spPr>
            <a:xfrm>
              <a:off x="914568" y="4452015"/>
              <a:ext cx="368691"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rPr>
                <a:t>50</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–79</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8" name="Rectangle 37">
              <a:extLst>
                <a:ext uri="{FF2B5EF4-FFF2-40B4-BE49-F238E27FC236}">
                  <a16:creationId xmlns:a16="http://schemas.microsoft.com/office/drawing/2014/main" id="{7F022612-A273-4F00-9EB9-C36056477E14}"/>
                </a:ext>
              </a:extLst>
            </p:cNvPr>
            <p:cNvSpPr/>
            <p:nvPr/>
          </p:nvSpPr>
          <p:spPr>
            <a:xfrm>
              <a:off x="701970" y="4653183"/>
              <a:ext cx="137160" cy="13716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bject 71">
              <a:extLst>
                <a:ext uri="{FF2B5EF4-FFF2-40B4-BE49-F238E27FC236}">
                  <a16:creationId xmlns:a16="http://schemas.microsoft.com/office/drawing/2014/main" id="{4AE0771D-49A6-4EDB-B302-9B9FCB7BB2B7}"/>
                </a:ext>
              </a:extLst>
            </p:cNvPr>
            <p:cNvSpPr txBox="1"/>
            <p:nvPr/>
          </p:nvSpPr>
          <p:spPr>
            <a:xfrm>
              <a:off x="914568" y="4634895"/>
              <a:ext cx="23403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rPr>
                <a:t>≥80</a:t>
              </a:r>
            </a:p>
          </p:txBody>
        </p:sp>
        <p:sp>
          <p:nvSpPr>
            <p:cNvPr id="42" name="Rectangle 41">
              <a:extLst>
                <a:ext uri="{FF2B5EF4-FFF2-40B4-BE49-F238E27FC236}">
                  <a16:creationId xmlns:a16="http://schemas.microsoft.com/office/drawing/2014/main" id="{E11E96F2-8426-48D7-A0B7-AA134F52991C}"/>
                </a:ext>
              </a:extLst>
            </p:cNvPr>
            <p:cNvSpPr/>
            <p:nvPr/>
          </p:nvSpPr>
          <p:spPr>
            <a:xfrm>
              <a:off x="701970" y="4836063"/>
              <a:ext cx="137160" cy="137160"/>
            </a:xfrm>
            <a:prstGeom prst="rect">
              <a:avLst/>
            </a:prstGeom>
            <a:solidFill>
              <a:srgbClr val="DFDB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bject 71">
              <a:extLst>
                <a:ext uri="{FF2B5EF4-FFF2-40B4-BE49-F238E27FC236}">
                  <a16:creationId xmlns:a16="http://schemas.microsoft.com/office/drawing/2014/main" id="{B00416B1-BF57-4362-A058-CBB95B0071C2}"/>
                </a:ext>
              </a:extLst>
            </p:cNvPr>
            <p:cNvSpPr txBox="1"/>
            <p:nvPr/>
          </p:nvSpPr>
          <p:spPr>
            <a:xfrm>
              <a:off x="914568" y="4817775"/>
              <a:ext cx="3165931"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HPV vaccine not introduced by 31 December 2018</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46" name="Rectangle 45">
              <a:extLst>
                <a:ext uri="{FF2B5EF4-FFF2-40B4-BE49-F238E27FC236}">
                  <a16:creationId xmlns:a16="http://schemas.microsoft.com/office/drawing/2014/main" id="{07E3B846-DD25-4BAA-9FB5-416243BCE19C}"/>
                </a:ext>
              </a:extLst>
            </p:cNvPr>
            <p:cNvSpPr/>
            <p:nvPr/>
          </p:nvSpPr>
          <p:spPr>
            <a:xfrm>
              <a:off x="701970" y="5018943"/>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bject 71">
              <a:extLst>
                <a:ext uri="{FF2B5EF4-FFF2-40B4-BE49-F238E27FC236}">
                  <a16:creationId xmlns:a16="http://schemas.microsoft.com/office/drawing/2014/main" id="{C5395F87-92D3-418A-8285-F5B294B96076}"/>
                </a:ext>
              </a:extLst>
            </p:cNvPr>
            <p:cNvSpPr txBox="1"/>
            <p:nvPr/>
          </p:nvSpPr>
          <p:spPr>
            <a:xfrm>
              <a:off x="914568" y="5000655"/>
              <a:ext cx="113011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rPr>
                <a:t>D</a:t>
              </a:r>
              <a:r>
                <a:rPr kumimoji="0" lang="en-GB"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ata</a:t>
              </a:r>
              <a:r>
                <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rPr>
                <a:t> not available</a:t>
              </a:r>
              <a:endParaRPr kumimoji="0"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50" name="object 71">
              <a:extLst>
                <a:ext uri="{FF2B5EF4-FFF2-40B4-BE49-F238E27FC236}">
                  <a16:creationId xmlns:a16="http://schemas.microsoft.com/office/drawing/2014/main" id="{075E9A3B-5F2B-4F6C-BE20-A14CC61A94CF}"/>
                </a:ext>
              </a:extLst>
            </p:cNvPr>
            <p:cNvSpPr txBox="1"/>
            <p:nvPr/>
          </p:nvSpPr>
          <p:spPr>
            <a:xfrm>
              <a:off x="685800" y="3840480"/>
              <a:ext cx="2404504" cy="36933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400"/>
                </a:lnSpc>
                <a:spcBef>
                  <a:spcPct val="0"/>
                </a:spcBef>
                <a:spcAft>
                  <a:spcPct val="0"/>
                </a:spcAft>
                <a:buClrTx/>
                <a:buSzTx/>
                <a:buFontTx/>
                <a:buNone/>
                <a:tabLst/>
                <a:defRPr/>
              </a:pPr>
              <a:r>
                <a:rPr kumimoji="0" lang="en-US" sz="1200" b="1"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Proportion of HPV programmatic</a:t>
              </a:r>
            </a:p>
            <a:p>
              <a:pPr marL="0" marR="0" lvl="0" indent="0" algn="l" defTabSz="914400" rtl="0" eaLnBrk="1" fontAlgn="base" latinLnBrk="0" hangingPunct="1">
                <a:lnSpc>
                  <a:spcPts val="1400"/>
                </a:lnSpc>
                <a:spcBef>
                  <a:spcPct val="0"/>
                </a:spcBef>
                <a:spcAft>
                  <a:spcPct val="0"/>
                </a:spcAft>
                <a:buClrTx/>
                <a:buSzTx/>
                <a:buFontTx/>
                <a:buNone/>
                <a:tabLst/>
                <a:defRPr/>
              </a:pPr>
              <a:r>
                <a:rPr kumimoji="0" lang="en-US" sz="1200" b="1"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coverage completed (%)</a:t>
              </a:r>
              <a:endParaRPr kumimoji="0" sz="1200" b="1"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91105893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children living with HIV, by age, global, 2010–2019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7CF06553-C888-4DAC-A795-67CB283AE1B6}"/>
              </a:ext>
            </a:extLst>
          </p:cNvPr>
          <p:cNvGrpSpPr/>
          <p:nvPr/>
        </p:nvGrpSpPr>
        <p:grpSpPr>
          <a:xfrm>
            <a:off x="457199" y="2240280"/>
            <a:ext cx="8155248" cy="4314408"/>
            <a:chOff x="457199" y="2240280"/>
            <a:chExt cx="8155248" cy="431440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121" name="Group 120">
              <a:extLst>
                <a:ext uri="{FF2B5EF4-FFF2-40B4-BE49-F238E27FC236}">
                  <a16:creationId xmlns:a16="http://schemas.microsoft.com/office/drawing/2014/main" id="{DFC66F5F-4AFD-4310-AD5D-866A9C39BDDF}"/>
                </a:ext>
              </a:extLst>
            </p:cNvPr>
            <p:cNvGrpSpPr/>
            <p:nvPr/>
          </p:nvGrpSpPr>
          <p:grpSpPr>
            <a:xfrm>
              <a:off x="2011680" y="5486400"/>
              <a:ext cx="856766" cy="166712"/>
              <a:chOff x="2011680" y="5950131"/>
              <a:chExt cx="856766" cy="166712"/>
            </a:xfrm>
          </p:grpSpPr>
          <p:sp>
            <p:nvSpPr>
              <p:cNvPr id="7" name="TextBox 6">
                <a:extLst>
                  <a:ext uri="{FF2B5EF4-FFF2-40B4-BE49-F238E27FC236}">
                    <a16:creationId xmlns:a16="http://schemas.microsoft.com/office/drawing/2014/main" id="{5E2E6576-E595-4E45-B181-E4D37C77FC26}"/>
                  </a:ext>
                </a:extLst>
              </p:cNvPr>
              <p:cNvSpPr txBox="1"/>
              <p:nvPr/>
            </p:nvSpPr>
            <p:spPr>
              <a:xfrm>
                <a:off x="2195185" y="5950131"/>
                <a:ext cx="67326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0–4 years</a:t>
                </a:r>
              </a:p>
            </p:txBody>
          </p:sp>
          <p:sp>
            <p:nvSpPr>
              <p:cNvPr id="8" name="Rectangle 7">
                <a:extLst>
                  <a:ext uri="{FF2B5EF4-FFF2-40B4-BE49-F238E27FC236}">
                    <a16:creationId xmlns:a16="http://schemas.microsoft.com/office/drawing/2014/main" id="{718F040B-A72F-4F06-9339-F16E317BC639}"/>
                  </a:ext>
                </a:extLst>
              </p:cNvPr>
              <p:cNvSpPr/>
              <p:nvPr/>
            </p:nvSpPr>
            <p:spPr>
              <a:xfrm>
                <a:off x="2011680" y="5959275"/>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20" name="Group 119">
              <a:extLst>
                <a:ext uri="{FF2B5EF4-FFF2-40B4-BE49-F238E27FC236}">
                  <a16:creationId xmlns:a16="http://schemas.microsoft.com/office/drawing/2014/main" id="{E119BCAF-0287-43F4-B797-E467B9693E35}"/>
                </a:ext>
              </a:extLst>
            </p:cNvPr>
            <p:cNvGrpSpPr/>
            <p:nvPr/>
          </p:nvGrpSpPr>
          <p:grpSpPr>
            <a:xfrm>
              <a:off x="3511296" y="5486400"/>
              <a:ext cx="856766" cy="166712"/>
              <a:chOff x="4965192" y="5950131"/>
              <a:chExt cx="856766" cy="166712"/>
            </a:xfrm>
          </p:grpSpPr>
          <p:sp>
            <p:nvSpPr>
              <p:cNvPr id="10" name="TextBox 9">
                <a:extLst>
                  <a:ext uri="{FF2B5EF4-FFF2-40B4-BE49-F238E27FC236}">
                    <a16:creationId xmlns:a16="http://schemas.microsoft.com/office/drawing/2014/main" id="{700FC867-1247-4F6D-B7F1-A300DBE03A47}"/>
                  </a:ext>
                </a:extLst>
              </p:cNvPr>
              <p:cNvSpPr txBox="1"/>
              <p:nvPr/>
            </p:nvSpPr>
            <p:spPr>
              <a:xfrm>
                <a:off x="5148697" y="5950131"/>
                <a:ext cx="67326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5–9 years</a:t>
                </a:r>
              </a:p>
            </p:txBody>
          </p:sp>
          <p:sp>
            <p:nvSpPr>
              <p:cNvPr id="11" name="Rectangle 10">
                <a:extLst>
                  <a:ext uri="{FF2B5EF4-FFF2-40B4-BE49-F238E27FC236}">
                    <a16:creationId xmlns:a16="http://schemas.microsoft.com/office/drawing/2014/main" id="{A1307B88-C3E0-4658-9AE6-3194FC6F60E8}"/>
                  </a:ext>
                </a:extLst>
              </p:cNvPr>
              <p:cNvSpPr/>
              <p:nvPr/>
            </p:nvSpPr>
            <p:spPr>
              <a:xfrm>
                <a:off x="4965192" y="5959275"/>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22" name="Group 121">
              <a:extLst>
                <a:ext uri="{FF2B5EF4-FFF2-40B4-BE49-F238E27FC236}">
                  <a16:creationId xmlns:a16="http://schemas.microsoft.com/office/drawing/2014/main" id="{E9638AEC-7B79-480C-B921-78A6887E4B98}"/>
                </a:ext>
              </a:extLst>
            </p:cNvPr>
            <p:cNvGrpSpPr/>
            <p:nvPr/>
          </p:nvGrpSpPr>
          <p:grpSpPr>
            <a:xfrm>
              <a:off x="4974336" y="5486400"/>
              <a:ext cx="1026685" cy="166712"/>
              <a:chOff x="7744968" y="5950131"/>
              <a:chExt cx="1026685" cy="166712"/>
            </a:xfrm>
          </p:grpSpPr>
          <p:sp>
            <p:nvSpPr>
              <p:cNvPr id="12" name="TextBox 11">
                <a:extLst>
                  <a:ext uri="{FF2B5EF4-FFF2-40B4-BE49-F238E27FC236}">
                    <a16:creationId xmlns:a16="http://schemas.microsoft.com/office/drawing/2014/main" id="{91065C6B-B8A0-478A-8222-1B9BA920E485}"/>
                  </a:ext>
                </a:extLst>
              </p:cNvPr>
              <p:cNvSpPr txBox="1"/>
              <p:nvPr/>
            </p:nvSpPr>
            <p:spPr>
              <a:xfrm>
                <a:off x="7928473" y="5950131"/>
                <a:ext cx="84318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10–14 years</a:t>
                </a:r>
              </a:p>
            </p:txBody>
          </p:sp>
          <p:sp>
            <p:nvSpPr>
              <p:cNvPr id="13" name="Rectangle 12">
                <a:extLst>
                  <a:ext uri="{FF2B5EF4-FFF2-40B4-BE49-F238E27FC236}">
                    <a16:creationId xmlns:a16="http://schemas.microsoft.com/office/drawing/2014/main" id="{C6479E62-A075-47CD-A423-62113E3647F9}"/>
                  </a:ext>
                </a:extLst>
              </p:cNvPr>
              <p:cNvSpPr/>
              <p:nvPr/>
            </p:nvSpPr>
            <p:spPr>
              <a:xfrm>
                <a:off x="7744968" y="5959275"/>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1" name="Rectangle 30">
              <a:extLst>
                <a:ext uri="{FF2B5EF4-FFF2-40B4-BE49-F238E27FC236}">
                  <a16:creationId xmlns:a16="http://schemas.microsoft.com/office/drawing/2014/main" id="{EB772C5E-D633-41F1-BC39-49E21AB4A0DA}"/>
                </a:ext>
              </a:extLst>
            </p:cNvPr>
            <p:cNvSpPr/>
            <p:nvPr/>
          </p:nvSpPr>
          <p:spPr>
            <a:xfrm>
              <a:off x="6757416" y="4389119"/>
              <a:ext cx="283464" cy="4663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C680883E-7872-48BD-AAA7-B3ECF6E9EEFA}"/>
                </a:ext>
              </a:extLst>
            </p:cNvPr>
            <p:cNvSpPr/>
            <p:nvPr/>
          </p:nvSpPr>
          <p:spPr>
            <a:xfrm>
              <a:off x="6757416" y="3227820"/>
              <a:ext cx="283464" cy="57607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Rectangle 17">
              <a:extLst>
                <a:ext uri="{FF2B5EF4-FFF2-40B4-BE49-F238E27FC236}">
                  <a16:creationId xmlns:a16="http://schemas.microsoft.com/office/drawing/2014/main" id="{6AA4A9FE-521B-409A-9194-E9E4C87643E9}"/>
                </a:ext>
              </a:extLst>
            </p:cNvPr>
            <p:cNvSpPr/>
            <p:nvPr/>
          </p:nvSpPr>
          <p:spPr>
            <a:xfrm>
              <a:off x="7443216" y="3291839"/>
              <a:ext cx="283464" cy="5943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D90AF7BB-F5CA-4385-B2F8-0B3E3457382E}"/>
                </a:ext>
              </a:extLst>
            </p:cNvPr>
            <p:cNvSpPr/>
            <p:nvPr/>
          </p:nvSpPr>
          <p:spPr>
            <a:xfrm>
              <a:off x="8129016" y="3355339"/>
              <a:ext cx="283464" cy="576577"/>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CF4818B4-6EFC-4E48-AB8D-187250AC22E0}"/>
                </a:ext>
              </a:extLst>
            </p:cNvPr>
            <p:cNvSpPr/>
            <p:nvPr/>
          </p:nvSpPr>
          <p:spPr>
            <a:xfrm>
              <a:off x="7443216" y="3879510"/>
              <a:ext cx="283464" cy="53075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0F976BD3-6E34-408F-B5DC-094B7301D943}"/>
                </a:ext>
              </a:extLst>
            </p:cNvPr>
            <p:cNvSpPr/>
            <p:nvPr/>
          </p:nvSpPr>
          <p:spPr>
            <a:xfrm>
              <a:off x="8129016" y="3931919"/>
              <a:ext cx="283464" cy="50777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528B909D-1AD6-4D3F-8387-82A2BA735C4B}"/>
                </a:ext>
              </a:extLst>
            </p:cNvPr>
            <p:cNvSpPr/>
            <p:nvPr/>
          </p:nvSpPr>
          <p:spPr>
            <a:xfrm>
              <a:off x="7443216" y="4410263"/>
              <a:ext cx="283464" cy="4389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95AAC417-0A49-4BBD-868D-732E9A6EA534}"/>
                </a:ext>
              </a:extLst>
            </p:cNvPr>
            <p:cNvSpPr/>
            <p:nvPr/>
          </p:nvSpPr>
          <p:spPr>
            <a:xfrm>
              <a:off x="8129016" y="4439695"/>
              <a:ext cx="283464" cy="4114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E2E3457A-3C05-4B81-9EDB-373462BD3618}"/>
                </a:ext>
              </a:extLst>
            </p:cNvPr>
            <p:cNvSpPr txBox="1"/>
            <p:nvPr/>
          </p:nvSpPr>
          <p:spPr>
            <a:xfrm>
              <a:off x="17373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47460D37-8475-4FD2-8C75-F17702F51AF7}"/>
                </a:ext>
              </a:extLst>
            </p:cNvPr>
            <p:cNvSpPr txBox="1"/>
            <p:nvPr/>
          </p:nvSpPr>
          <p:spPr>
            <a:xfrm>
              <a:off x="24231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571C0047-56D4-42DE-B30C-E4E383346CC0}"/>
                </a:ext>
              </a:extLst>
            </p:cNvPr>
            <p:cNvSpPr txBox="1"/>
            <p:nvPr/>
          </p:nvSpPr>
          <p:spPr>
            <a:xfrm>
              <a:off x="31089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A31EE0E8-BCE0-4B66-89B2-7F3F0712DCE4}"/>
                </a:ext>
              </a:extLst>
            </p:cNvPr>
            <p:cNvSpPr txBox="1"/>
            <p:nvPr/>
          </p:nvSpPr>
          <p:spPr>
            <a:xfrm>
              <a:off x="37947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F4E00C52-5DAF-4DB6-81B3-551F4F9EC496}"/>
                </a:ext>
              </a:extLst>
            </p:cNvPr>
            <p:cNvSpPr txBox="1"/>
            <p:nvPr/>
          </p:nvSpPr>
          <p:spPr>
            <a:xfrm>
              <a:off x="44805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070A45D6-AFB9-4098-82C6-5E31E653D9DB}"/>
                </a:ext>
              </a:extLst>
            </p:cNvPr>
            <p:cNvSpPr txBox="1"/>
            <p:nvPr/>
          </p:nvSpPr>
          <p:spPr>
            <a:xfrm>
              <a:off x="51663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FD9FEE75-9315-49C3-976E-7215084349A0}"/>
                </a:ext>
              </a:extLst>
            </p:cNvPr>
            <p:cNvSpPr txBox="1"/>
            <p:nvPr/>
          </p:nvSpPr>
          <p:spPr>
            <a:xfrm>
              <a:off x="58521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AC6E735F-356D-43FC-85F9-A65968C46A3F}"/>
                </a:ext>
              </a:extLst>
            </p:cNvPr>
            <p:cNvCxnSpPr/>
            <p:nvPr/>
          </p:nvCxnSpPr>
          <p:spPr>
            <a:xfrm>
              <a:off x="1519893" y="4846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9BD98BB-AB23-40FE-AAC5-9F47BAB64F1B}"/>
                </a:ext>
              </a:extLst>
            </p:cNvPr>
            <p:cNvCxnSpPr/>
            <p:nvPr/>
          </p:nvCxnSpPr>
          <p:spPr>
            <a:xfrm>
              <a:off x="1519893" y="32004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DCC9D3B-D74C-4D25-9E62-5C943315337D}"/>
                </a:ext>
              </a:extLst>
            </p:cNvPr>
            <p:cNvSpPr txBox="1"/>
            <p:nvPr/>
          </p:nvSpPr>
          <p:spPr>
            <a:xfrm>
              <a:off x="686505" y="306324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4" name="Straight Connector 43">
              <a:extLst>
                <a:ext uri="{FF2B5EF4-FFF2-40B4-BE49-F238E27FC236}">
                  <a16:creationId xmlns:a16="http://schemas.microsoft.com/office/drawing/2014/main" id="{CF4C692B-68CB-481A-935C-885C47D8F471}"/>
                </a:ext>
              </a:extLst>
            </p:cNvPr>
            <p:cNvCxnSpPr/>
            <p:nvPr/>
          </p:nvCxnSpPr>
          <p:spPr>
            <a:xfrm>
              <a:off x="1519893" y="3611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A12AE6B1-A118-4617-B8C0-164B173C74F7}"/>
                </a:ext>
              </a:extLst>
            </p:cNvPr>
            <p:cNvSpPr txBox="1"/>
            <p:nvPr/>
          </p:nvSpPr>
          <p:spPr>
            <a:xfrm>
              <a:off x="686505" y="347472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D3FC5A97-0FD1-4055-8932-826662F81A27}"/>
                </a:ext>
              </a:extLst>
            </p:cNvPr>
            <p:cNvCxnSpPr/>
            <p:nvPr/>
          </p:nvCxnSpPr>
          <p:spPr>
            <a:xfrm>
              <a:off x="1519893" y="44348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7F2707CC-126A-46FC-A817-2E470E8D887E}"/>
                </a:ext>
              </a:extLst>
            </p:cNvPr>
            <p:cNvSpPr txBox="1"/>
            <p:nvPr/>
          </p:nvSpPr>
          <p:spPr>
            <a:xfrm>
              <a:off x="686505" y="429768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4A63C67F-D6F4-443B-98FF-790EFD7B7DC9}"/>
                </a:ext>
              </a:extLst>
            </p:cNvPr>
            <p:cNvSpPr txBox="1"/>
            <p:nvPr/>
          </p:nvSpPr>
          <p:spPr>
            <a:xfrm>
              <a:off x="1282823" y="470916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1D1ADFC6-46AC-4403-BFFC-4B723E32641D}"/>
                </a:ext>
              </a:extLst>
            </p:cNvPr>
            <p:cNvSpPr txBox="1"/>
            <p:nvPr/>
          </p:nvSpPr>
          <p:spPr>
            <a:xfrm>
              <a:off x="686505" y="265176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7" name="Straight Connector 56">
              <a:extLst>
                <a:ext uri="{FF2B5EF4-FFF2-40B4-BE49-F238E27FC236}">
                  <a16:creationId xmlns:a16="http://schemas.microsoft.com/office/drawing/2014/main" id="{F2151340-059B-4C31-BE35-8522D0928633}"/>
                </a:ext>
              </a:extLst>
            </p:cNvPr>
            <p:cNvCxnSpPr/>
            <p:nvPr/>
          </p:nvCxnSpPr>
          <p:spPr>
            <a:xfrm>
              <a:off x="1519893" y="2788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67D40287-B607-489A-A2D3-13AA3E5FFCEB}"/>
                </a:ext>
              </a:extLst>
            </p:cNvPr>
            <p:cNvSpPr txBox="1"/>
            <p:nvPr/>
          </p:nvSpPr>
          <p:spPr>
            <a:xfrm>
              <a:off x="686505" y="224028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8680A792-70FB-41C3-87D6-37E7ECD5B851}"/>
                </a:ext>
              </a:extLst>
            </p:cNvPr>
            <p:cNvCxnSpPr/>
            <p:nvPr/>
          </p:nvCxnSpPr>
          <p:spPr>
            <a:xfrm>
              <a:off x="1519893" y="23774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2BEF774-7F84-4CD1-AFF9-2D1FEBD5352A}"/>
                </a:ext>
              </a:extLst>
            </p:cNvPr>
            <p:cNvCxnSpPr/>
            <p:nvPr/>
          </p:nvCxnSpPr>
          <p:spPr>
            <a:xfrm>
              <a:off x="1519893" y="4023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C2DE186A-21CA-4F3C-93A8-CB061D78DEFA}"/>
                </a:ext>
              </a:extLst>
            </p:cNvPr>
            <p:cNvSpPr txBox="1"/>
            <p:nvPr/>
          </p:nvSpPr>
          <p:spPr>
            <a:xfrm>
              <a:off x="686505" y="388620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A8D19A1A-BCC5-45CE-8020-EB80DAF6B8F9}"/>
                </a:ext>
              </a:extLst>
            </p:cNvPr>
            <p:cNvSpPr/>
            <p:nvPr/>
          </p:nvSpPr>
          <p:spPr>
            <a:xfrm>
              <a:off x="1956816" y="2854812"/>
              <a:ext cx="283464" cy="53949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7738DFE2-45D4-46D4-8A18-F80DB204F2FF}"/>
                </a:ext>
              </a:extLst>
            </p:cNvPr>
            <p:cNvSpPr/>
            <p:nvPr/>
          </p:nvSpPr>
          <p:spPr>
            <a:xfrm>
              <a:off x="2642616" y="2889503"/>
              <a:ext cx="283464" cy="53949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B3FDF197-B5A5-4100-BC2B-07DA1236DF9E}"/>
                </a:ext>
              </a:extLst>
            </p:cNvPr>
            <p:cNvSpPr/>
            <p:nvPr/>
          </p:nvSpPr>
          <p:spPr>
            <a:xfrm>
              <a:off x="2642616" y="3427706"/>
              <a:ext cx="283464" cy="6667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F707B3CC-67A3-476B-8554-CE903678354C}"/>
                </a:ext>
              </a:extLst>
            </p:cNvPr>
            <p:cNvSpPr/>
            <p:nvPr/>
          </p:nvSpPr>
          <p:spPr>
            <a:xfrm>
              <a:off x="3328416" y="3491294"/>
              <a:ext cx="283464" cy="6667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ADF7FFFF-2546-40CA-9F1E-FE119669A519}"/>
                </a:ext>
              </a:extLst>
            </p:cNvPr>
            <p:cNvSpPr/>
            <p:nvPr/>
          </p:nvSpPr>
          <p:spPr>
            <a:xfrm>
              <a:off x="4014216" y="3549626"/>
              <a:ext cx="283464" cy="6667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70E30561-3A84-48E4-BAF5-3FD31EB28944}"/>
                </a:ext>
              </a:extLst>
            </p:cNvPr>
            <p:cNvSpPr/>
            <p:nvPr/>
          </p:nvSpPr>
          <p:spPr>
            <a:xfrm>
              <a:off x="4700016" y="3608536"/>
              <a:ext cx="283464" cy="65358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EA96B12C-6EB2-4883-AAAC-967BEFF5FBE5}"/>
                </a:ext>
              </a:extLst>
            </p:cNvPr>
            <p:cNvSpPr/>
            <p:nvPr/>
          </p:nvSpPr>
          <p:spPr>
            <a:xfrm>
              <a:off x="5385816" y="3664415"/>
              <a:ext cx="283464" cy="65358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CBC8A280-40B5-4486-A8F3-5925BDA63D00}"/>
                </a:ext>
              </a:extLst>
            </p:cNvPr>
            <p:cNvSpPr/>
            <p:nvPr/>
          </p:nvSpPr>
          <p:spPr>
            <a:xfrm>
              <a:off x="6071616" y="3728692"/>
              <a:ext cx="283464" cy="61715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0CA8FC36-1A8A-45D8-AA8F-4A68D98AEBAE}"/>
                </a:ext>
              </a:extLst>
            </p:cNvPr>
            <p:cNvSpPr/>
            <p:nvPr/>
          </p:nvSpPr>
          <p:spPr>
            <a:xfrm>
              <a:off x="1956816" y="4050059"/>
              <a:ext cx="283464" cy="80467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F873AE13-5A24-47E5-AA19-5599D54B0DDE}"/>
                </a:ext>
              </a:extLst>
            </p:cNvPr>
            <p:cNvSpPr/>
            <p:nvPr/>
          </p:nvSpPr>
          <p:spPr>
            <a:xfrm>
              <a:off x="2642616" y="4094479"/>
              <a:ext cx="283464" cy="7589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618D6FA3-2020-4288-A15F-A28FA77A36A8}"/>
                </a:ext>
              </a:extLst>
            </p:cNvPr>
            <p:cNvSpPr/>
            <p:nvPr/>
          </p:nvSpPr>
          <p:spPr>
            <a:xfrm>
              <a:off x="3328416" y="4158067"/>
              <a:ext cx="283464" cy="6949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55626D3E-DD07-47AC-8B04-1D15AD192177}"/>
                </a:ext>
              </a:extLst>
            </p:cNvPr>
            <p:cNvSpPr/>
            <p:nvPr/>
          </p:nvSpPr>
          <p:spPr>
            <a:xfrm>
              <a:off x="4014216" y="4216399"/>
              <a:ext cx="283464" cy="63093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EDF0AE7A-87B4-4685-8047-21923D9114C4}"/>
                </a:ext>
              </a:extLst>
            </p:cNvPr>
            <p:cNvSpPr/>
            <p:nvPr/>
          </p:nvSpPr>
          <p:spPr>
            <a:xfrm>
              <a:off x="4700016" y="4262121"/>
              <a:ext cx="283464" cy="58521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A81168BB-C8C6-4B08-BDE0-D6EF65330768}"/>
                </a:ext>
              </a:extLst>
            </p:cNvPr>
            <p:cNvSpPr/>
            <p:nvPr/>
          </p:nvSpPr>
          <p:spPr>
            <a:xfrm>
              <a:off x="5385816" y="4317999"/>
              <a:ext cx="283464" cy="5303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779EB7DD-DF6F-4BCB-A895-F57D526BDC4F}"/>
                </a:ext>
              </a:extLst>
            </p:cNvPr>
            <p:cNvSpPr/>
            <p:nvPr/>
          </p:nvSpPr>
          <p:spPr>
            <a:xfrm>
              <a:off x="6071616" y="4345849"/>
              <a:ext cx="283464" cy="50292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69F7B83E-B64C-4671-B0B1-C6DC66233072}"/>
                </a:ext>
              </a:extLst>
            </p:cNvPr>
            <p:cNvSpPr txBox="1"/>
            <p:nvPr/>
          </p:nvSpPr>
          <p:spPr>
            <a:xfrm>
              <a:off x="65379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61EB9A3B-8F06-48B5-B445-3E830DB9384E}"/>
                </a:ext>
              </a:extLst>
            </p:cNvPr>
            <p:cNvSpPr txBox="1"/>
            <p:nvPr/>
          </p:nvSpPr>
          <p:spPr>
            <a:xfrm>
              <a:off x="72237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A8C6CF63-D45D-4B75-8ECB-2E649CBF032C}"/>
                </a:ext>
              </a:extLst>
            </p:cNvPr>
            <p:cNvSpPr txBox="1"/>
            <p:nvPr/>
          </p:nvSpPr>
          <p:spPr>
            <a:xfrm>
              <a:off x="7909560" y="4937760"/>
              <a:ext cx="685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5B24F084-C966-4023-A184-454FE222929D}"/>
                </a:ext>
              </a:extLst>
            </p:cNvPr>
            <p:cNvSpPr/>
            <p:nvPr/>
          </p:nvSpPr>
          <p:spPr>
            <a:xfrm>
              <a:off x="3328416" y="2948484"/>
              <a:ext cx="283464" cy="542807"/>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Rectangle 101">
              <a:extLst>
                <a:ext uri="{FF2B5EF4-FFF2-40B4-BE49-F238E27FC236}">
                  <a16:creationId xmlns:a16="http://schemas.microsoft.com/office/drawing/2014/main" id="{4C6CC31B-E6DD-496C-B54D-B9FE2174CE44}"/>
                </a:ext>
              </a:extLst>
            </p:cNvPr>
            <p:cNvSpPr/>
            <p:nvPr/>
          </p:nvSpPr>
          <p:spPr>
            <a:xfrm>
              <a:off x="4014216" y="2980944"/>
              <a:ext cx="283464" cy="568679"/>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Rectangle 103">
              <a:extLst>
                <a:ext uri="{FF2B5EF4-FFF2-40B4-BE49-F238E27FC236}">
                  <a16:creationId xmlns:a16="http://schemas.microsoft.com/office/drawing/2014/main" id="{DD6BF14B-86E1-4506-804A-86E1D3E6DA24}"/>
                </a:ext>
              </a:extLst>
            </p:cNvPr>
            <p:cNvSpPr/>
            <p:nvPr/>
          </p:nvSpPr>
          <p:spPr>
            <a:xfrm>
              <a:off x="4700016" y="3039854"/>
              <a:ext cx="283464" cy="568679"/>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Rectangle 105">
              <a:extLst>
                <a:ext uri="{FF2B5EF4-FFF2-40B4-BE49-F238E27FC236}">
                  <a16:creationId xmlns:a16="http://schemas.microsoft.com/office/drawing/2014/main" id="{9CD607AA-6C6C-4E51-942F-AD7D6487F9C5}"/>
                </a:ext>
              </a:extLst>
            </p:cNvPr>
            <p:cNvSpPr/>
            <p:nvPr/>
          </p:nvSpPr>
          <p:spPr>
            <a:xfrm>
              <a:off x="5385816" y="3102144"/>
              <a:ext cx="283464" cy="562267"/>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Rectangle 107">
              <a:extLst>
                <a:ext uri="{FF2B5EF4-FFF2-40B4-BE49-F238E27FC236}">
                  <a16:creationId xmlns:a16="http://schemas.microsoft.com/office/drawing/2014/main" id="{45ABEC17-D773-4F59-8614-15AB992A36D9}"/>
                </a:ext>
              </a:extLst>
            </p:cNvPr>
            <p:cNvSpPr/>
            <p:nvPr/>
          </p:nvSpPr>
          <p:spPr>
            <a:xfrm>
              <a:off x="6071616" y="3154679"/>
              <a:ext cx="283464" cy="57607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7C924F13-7110-492D-82F0-C550257BCBC8}"/>
                </a:ext>
              </a:extLst>
            </p:cNvPr>
            <p:cNvSpPr/>
            <p:nvPr/>
          </p:nvSpPr>
          <p:spPr>
            <a:xfrm>
              <a:off x="6757416" y="3803901"/>
              <a:ext cx="283464" cy="58521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5864A59F-3AD9-4CF8-8C06-6D8AB2156B7C}"/>
                </a:ext>
              </a:extLst>
            </p:cNvPr>
            <p:cNvSpPr/>
            <p:nvPr/>
          </p:nvSpPr>
          <p:spPr>
            <a:xfrm>
              <a:off x="1956816" y="3383280"/>
              <a:ext cx="283464" cy="6667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bk object 18">
              <a:extLst>
                <a:ext uri="{FF2B5EF4-FFF2-40B4-BE49-F238E27FC236}">
                  <a16:creationId xmlns:a16="http://schemas.microsoft.com/office/drawing/2014/main" id="{4C2A1156-4C9A-472E-8464-E03D10CD7440}"/>
                </a:ext>
              </a:extLst>
            </p:cNvPr>
            <p:cNvSpPr/>
            <p:nvPr/>
          </p:nvSpPr>
          <p:spPr>
            <a:xfrm>
              <a:off x="1737360" y="4846320"/>
              <a:ext cx="68580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spTree>
    <p:extLst>
      <p:ext uri="{BB962C8B-B14F-4D97-AF65-F5344CB8AC3E}">
        <p14:creationId xmlns:p14="http://schemas.microsoft.com/office/powerpoint/2010/main" val="24247215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Female sex workers testing and treatment cascade, Zomba, Malawi, 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56D99DC9-1C59-4A88-9006-BC5DB30FE10E}"/>
              </a:ext>
            </a:extLst>
          </p:cNvPr>
          <p:cNvGrpSpPr/>
          <p:nvPr/>
        </p:nvGrpSpPr>
        <p:grpSpPr>
          <a:xfrm>
            <a:off x="457198" y="2148840"/>
            <a:ext cx="9601200" cy="4407337"/>
            <a:chOff x="457198" y="2148840"/>
            <a:chExt cx="9601200" cy="4407337"/>
          </a:xfrm>
        </p:grpSpPr>
        <p:sp>
          <p:nvSpPr>
            <p:cNvPr id="2" name="TextBox 1">
              <a:extLst>
                <a:ext uri="{FF2B5EF4-FFF2-40B4-BE49-F238E27FC236}">
                  <a16:creationId xmlns:a16="http://schemas.microsoft.com/office/drawing/2014/main" id="{5405B99A-88A8-4FA6-9D12-4BEAC1323C42}"/>
                </a:ext>
              </a:extLst>
            </p:cNvPr>
            <p:cNvSpPr txBox="1"/>
            <p:nvPr/>
          </p:nvSpPr>
          <p:spPr>
            <a:xfrm>
              <a:off x="457198" y="6248400"/>
              <a:ext cx="96012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USAID, PEPFAR, Linkages, UNC Project, CEDEP, the Global Fund. PLACE report Malawi. 2018 (https://www.fhi360.org/sites/default/files/media/documents/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resource-linkages-malawi-place-report.pdf, accessed 16 May 2020). </a:t>
              </a:r>
            </a:p>
          </p:txBody>
        </p:sp>
        <p:sp>
          <p:nvSpPr>
            <p:cNvPr id="25" name="TextBox 24">
              <a:extLst>
                <a:ext uri="{FF2B5EF4-FFF2-40B4-BE49-F238E27FC236}">
                  <a16:creationId xmlns:a16="http://schemas.microsoft.com/office/drawing/2014/main" id="{32D74F35-9DDB-4309-947B-B9BBFD3EFCF5}"/>
                </a:ext>
              </a:extLst>
            </p:cNvPr>
            <p:cNvSpPr txBox="1"/>
            <p:nvPr/>
          </p:nvSpPr>
          <p:spPr>
            <a:xfrm>
              <a:off x="1737360" y="493776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CAF2B830-823D-45AE-8672-ACCB3D4F9D8B}"/>
                </a:ext>
              </a:extLst>
            </p:cNvPr>
            <p:cNvSpPr txBox="1"/>
            <p:nvPr/>
          </p:nvSpPr>
          <p:spPr>
            <a:xfrm>
              <a:off x="576072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currently on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antiretroviral therapy</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48564AF-655E-4B45-BDF5-604F7954FC4E}"/>
                </a:ext>
              </a:extLst>
            </p:cNvPr>
            <p:cNvSpPr txBox="1"/>
            <p:nvPr/>
          </p:nvSpPr>
          <p:spPr>
            <a:xfrm>
              <a:off x="374904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 who</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knew their status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27FEAB34-301E-4D2C-AFC6-4194F5DFEF88}"/>
                </a:ext>
              </a:extLst>
            </p:cNvPr>
            <p:cNvSpPr txBox="1"/>
            <p:nvPr/>
          </p:nvSpPr>
          <p:spPr>
            <a:xfrm>
              <a:off x="777240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with suppressed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viral load</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C7B9B888-F171-4047-BB24-BCF0929F5801}"/>
                </a:ext>
              </a:extLst>
            </p:cNvPr>
            <p:cNvCxnSpPr/>
            <p:nvPr/>
          </p:nvCxnSpPr>
          <p:spPr>
            <a:xfrm>
              <a:off x="1519893" y="32461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69B1CD7B-BEB1-47E9-9E0C-AAF8B1407BAC}"/>
                </a:ext>
              </a:extLst>
            </p:cNvPr>
            <p:cNvSpPr txBox="1"/>
            <p:nvPr/>
          </p:nvSpPr>
          <p:spPr>
            <a:xfrm>
              <a:off x="1197864" y="31089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B1BF6FB2-7274-456D-BF38-523DB4BFD2B9}"/>
                </a:ext>
              </a:extLst>
            </p:cNvPr>
            <p:cNvCxnSpPr/>
            <p:nvPr/>
          </p:nvCxnSpPr>
          <p:spPr>
            <a:xfrm>
              <a:off x="1519893" y="38862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FD7CF98B-9238-4108-A041-B4A4C5CCBBC7}"/>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7" name="Straight Connector 36">
              <a:extLst>
                <a:ext uri="{FF2B5EF4-FFF2-40B4-BE49-F238E27FC236}">
                  <a16:creationId xmlns:a16="http://schemas.microsoft.com/office/drawing/2014/main" id="{C4E482AE-309C-430E-AAD5-F21B3BBD5403}"/>
                </a:ext>
              </a:extLst>
            </p:cNvPr>
            <p:cNvCxnSpPr/>
            <p:nvPr/>
          </p:nvCxnSpPr>
          <p:spPr>
            <a:xfrm>
              <a:off x="1519893" y="4526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754D7B67-16E0-41F8-81DD-B81BEE79358B}"/>
                </a:ext>
              </a:extLst>
            </p:cNvPr>
            <p:cNvSpPr txBox="1"/>
            <p:nvPr/>
          </p:nvSpPr>
          <p:spPr>
            <a:xfrm>
              <a:off x="1197864" y="43891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98F61252-97BD-4A3E-A45C-B782BE14196F}"/>
                </a:ext>
              </a:extLst>
            </p:cNvPr>
            <p:cNvCxnSpPr/>
            <p:nvPr/>
          </p:nvCxnSpPr>
          <p:spPr>
            <a:xfrm>
              <a:off x="1519893" y="4846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C43373AF-1AE1-47D1-88C3-8E80CF897D1A}"/>
                </a:ext>
              </a:extLst>
            </p:cNvPr>
            <p:cNvSpPr txBox="1"/>
            <p:nvPr/>
          </p:nvSpPr>
          <p:spPr>
            <a:xfrm>
              <a:off x="1282823" y="470916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4B932E18-D2D7-4895-B1A4-0E98938AB7FB}"/>
                </a:ext>
              </a:extLst>
            </p:cNvPr>
            <p:cNvSpPr txBox="1"/>
            <p:nvPr/>
          </p:nvSpPr>
          <p:spPr>
            <a:xfrm>
              <a:off x="1197864" y="27889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346E88C6-A0F4-4F05-9FA0-7A89D76F447E}"/>
                </a:ext>
              </a:extLst>
            </p:cNvPr>
            <p:cNvCxnSpPr/>
            <p:nvPr/>
          </p:nvCxnSpPr>
          <p:spPr>
            <a:xfrm>
              <a:off x="1519893" y="29260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BF9306E2-73A6-4FE1-8A55-F9EABD53B0A2}"/>
                </a:ext>
              </a:extLst>
            </p:cNvPr>
            <p:cNvSpPr txBox="1"/>
            <p:nvPr/>
          </p:nvSpPr>
          <p:spPr>
            <a:xfrm>
              <a:off x="1197864" y="2148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CE1C55A5-491E-471A-94AE-8DEF43A3EAF4}"/>
                </a:ext>
              </a:extLst>
            </p:cNvPr>
            <p:cNvCxnSpPr/>
            <p:nvPr/>
          </p:nvCxnSpPr>
          <p:spPr>
            <a:xfrm>
              <a:off x="1519893" y="2286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2899536-920B-4C52-BE8F-53CD5F465AE4}"/>
                </a:ext>
              </a:extLst>
            </p:cNvPr>
            <p:cNvCxnSpPr/>
            <p:nvPr/>
          </p:nvCxnSpPr>
          <p:spPr>
            <a:xfrm>
              <a:off x="1519893" y="42062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C2127686-3FEE-47DE-8EBC-F61713651349}"/>
                </a:ext>
              </a:extLst>
            </p:cNvPr>
            <p:cNvSpPr txBox="1"/>
            <p:nvPr/>
          </p:nvSpPr>
          <p:spPr>
            <a:xfrm>
              <a:off x="1197864" y="40690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A573E7D8-A102-4DA6-B0B2-F94CA38D09CB}"/>
                </a:ext>
              </a:extLst>
            </p:cNvPr>
            <p:cNvSpPr/>
            <p:nvPr/>
          </p:nvSpPr>
          <p:spPr>
            <a:xfrm>
              <a:off x="2057400" y="2636518"/>
              <a:ext cx="457200" cy="222199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F72F90BB-2214-4BE2-BB37-3061B08CC840}"/>
                </a:ext>
              </a:extLst>
            </p:cNvPr>
            <p:cNvSpPr/>
            <p:nvPr/>
          </p:nvSpPr>
          <p:spPr>
            <a:xfrm>
              <a:off x="4069080" y="3447288"/>
              <a:ext cx="457200" cy="140817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43047D2F-0F38-45AB-9EC2-FD6B8EBE7AAD}"/>
                </a:ext>
              </a:extLst>
            </p:cNvPr>
            <p:cNvSpPr/>
            <p:nvPr/>
          </p:nvSpPr>
          <p:spPr>
            <a:xfrm>
              <a:off x="6080760" y="3700869"/>
              <a:ext cx="457200" cy="11521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08170EB3-A361-4F05-9C36-8C22B0E52ADA}"/>
                </a:ext>
              </a:extLst>
            </p:cNvPr>
            <p:cNvSpPr/>
            <p:nvPr/>
          </p:nvSpPr>
          <p:spPr>
            <a:xfrm>
              <a:off x="8092440" y="3958588"/>
              <a:ext cx="457200" cy="8961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bk object 18">
              <a:extLst>
                <a:ext uri="{FF2B5EF4-FFF2-40B4-BE49-F238E27FC236}">
                  <a16:creationId xmlns:a16="http://schemas.microsoft.com/office/drawing/2014/main" id="{CB0270B2-831D-4F5D-8A9C-5C2CD1EB3253}"/>
                </a:ext>
              </a:extLst>
            </p:cNvPr>
            <p:cNvSpPr/>
            <p:nvPr/>
          </p:nvSpPr>
          <p:spPr>
            <a:xfrm>
              <a:off x="1737360" y="484632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B3B14E95-37D7-4350-B0FF-EFEE56DB749A}"/>
                </a:ext>
              </a:extLst>
            </p:cNvPr>
            <p:cNvSpPr txBox="1"/>
            <p:nvPr/>
          </p:nvSpPr>
          <p:spPr>
            <a:xfrm>
              <a:off x="1197159" y="2468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1C29DF75-A6F4-4942-85E4-94548597A53B}"/>
                </a:ext>
              </a:extLst>
            </p:cNvPr>
            <p:cNvCxnSpPr/>
            <p:nvPr/>
          </p:nvCxnSpPr>
          <p:spPr>
            <a:xfrm>
              <a:off x="1519188"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66533C93-F270-4A00-BD4B-C6BDDBC928BC}"/>
                </a:ext>
              </a:extLst>
            </p:cNvPr>
            <p:cNvSpPr txBox="1"/>
            <p:nvPr/>
          </p:nvSpPr>
          <p:spPr>
            <a:xfrm>
              <a:off x="1197159" y="34290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A3F05B87-5CCD-4E13-92A7-A20CDE5622D7}"/>
                </a:ext>
              </a:extLst>
            </p:cNvPr>
            <p:cNvCxnSpPr/>
            <p:nvPr/>
          </p:nvCxnSpPr>
          <p:spPr>
            <a:xfrm>
              <a:off x="1519188" y="3566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object 26">
              <a:extLst>
                <a:ext uri="{FF2B5EF4-FFF2-40B4-BE49-F238E27FC236}">
                  <a16:creationId xmlns:a16="http://schemas.microsoft.com/office/drawing/2014/main" id="{B3A80654-6D8E-4E4D-92D6-E7FABB00C272}"/>
                </a:ext>
              </a:extLst>
            </p:cNvPr>
            <p:cNvSpPr/>
            <p:nvPr/>
          </p:nvSpPr>
          <p:spPr>
            <a:xfrm>
              <a:off x="2651760" y="420624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26">
              <a:extLst>
                <a:ext uri="{FF2B5EF4-FFF2-40B4-BE49-F238E27FC236}">
                  <a16:creationId xmlns:a16="http://schemas.microsoft.com/office/drawing/2014/main" id="{909E03C9-B955-421A-8D37-0A0209CE8014}"/>
                </a:ext>
              </a:extLst>
            </p:cNvPr>
            <p:cNvSpPr/>
            <p:nvPr/>
          </p:nvSpPr>
          <p:spPr>
            <a:xfrm>
              <a:off x="4663440" y="429768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26">
              <a:extLst>
                <a:ext uri="{FF2B5EF4-FFF2-40B4-BE49-F238E27FC236}">
                  <a16:creationId xmlns:a16="http://schemas.microsoft.com/office/drawing/2014/main" id="{A794735C-55A2-4C4A-9A23-2D2ECECCBA55}"/>
                </a:ext>
              </a:extLst>
            </p:cNvPr>
            <p:cNvSpPr/>
            <p:nvPr/>
          </p:nvSpPr>
          <p:spPr>
            <a:xfrm>
              <a:off x="6675120" y="438912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10F15017-61E9-426D-AA36-D252467B57DE}"/>
                </a:ext>
              </a:extLst>
            </p:cNvPr>
            <p:cNvSpPr txBox="1"/>
            <p:nvPr/>
          </p:nvSpPr>
          <p:spPr>
            <a:xfrm>
              <a:off x="2514600" y="2743200"/>
              <a:ext cx="1554480" cy="116955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62%</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workers living with HIV knew their status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7D7FF470-BE58-4655-B7D7-E82EB90AA4FE}"/>
                </a:ext>
              </a:extLst>
            </p:cNvPr>
            <p:cNvSpPr txBox="1"/>
            <p:nvPr/>
          </p:nvSpPr>
          <p:spPr>
            <a:xfrm>
              <a:off x="4526280" y="2743200"/>
              <a:ext cx="1554480" cy="136191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86%</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 workers living with HIV knew their status and were on treatment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0C6E2850-FF64-4DA0-978E-11E4DEAAE6FC}"/>
                </a:ext>
              </a:extLst>
            </p:cNvPr>
            <p:cNvSpPr txBox="1"/>
            <p:nvPr/>
          </p:nvSpPr>
          <p:spPr>
            <a:xfrm>
              <a:off x="6537960" y="2743200"/>
              <a:ext cx="1554480" cy="136191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75%</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workers living with HIV on treatment had a suppressed</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viral load</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04F89687-81E4-4C9B-8BF2-3D39503D780A}"/>
                </a:ext>
              </a:extLst>
            </p:cNvPr>
            <p:cNvSpPr txBox="1"/>
            <p:nvPr/>
          </p:nvSpPr>
          <p:spPr>
            <a:xfrm>
              <a:off x="2057400" y="2359152"/>
              <a:ext cx="457200" cy="307777"/>
            </a:xfrm>
            <a:prstGeom prst="rect">
              <a:avLst/>
            </a:prstGeom>
            <a:no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68</a:t>
              </a:r>
            </a:p>
          </p:txBody>
        </p:sp>
        <p:sp>
          <p:nvSpPr>
            <p:cNvPr id="109" name="TextBox 108">
              <a:extLst>
                <a:ext uri="{FF2B5EF4-FFF2-40B4-BE49-F238E27FC236}">
                  <a16:creationId xmlns:a16="http://schemas.microsoft.com/office/drawing/2014/main" id="{CD8D112F-E2B0-47BE-B222-A8E843A7DEFF}"/>
                </a:ext>
              </a:extLst>
            </p:cNvPr>
            <p:cNvSpPr txBox="1"/>
            <p:nvPr/>
          </p:nvSpPr>
          <p:spPr>
            <a:xfrm>
              <a:off x="4068632" y="3172968"/>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42</a:t>
              </a:r>
            </a:p>
          </p:txBody>
        </p:sp>
        <p:sp>
          <p:nvSpPr>
            <p:cNvPr id="111" name="TextBox 110">
              <a:extLst>
                <a:ext uri="{FF2B5EF4-FFF2-40B4-BE49-F238E27FC236}">
                  <a16:creationId xmlns:a16="http://schemas.microsoft.com/office/drawing/2014/main" id="{22E9B9FD-52C2-4533-83A9-1A4DD70A4D19}"/>
                </a:ext>
              </a:extLst>
            </p:cNvPr>
            <p:cNvSpPr txBox="1"/>
            <p:nvPr/>
          </p:nvSpPr>
          <p:spPr>
            <a:xfrm>
              <a:off x="6080312" y="3429000"/>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36</a:t>
              </a:r>
            </a:p>
          </p:txBody>
        </p:sp>
        <p:sp>
          <p:nvSpPr>
            <p:cNvPr id="113" name="TextBox 112">
              <a:extLst>
                <a:ext uri="{FF2B5EF4-FFF2-40B4-BE49-F238E27FC236}">
                  <a16:creationId xmlns:a16="http://schemas.microsoft.com/office/drawing/2014/main" id="{8C49FA13-D25C-46EE-9A50-A6556848C969}"/>
                </a:ext>
              </a:extLst>
            </p:cNvPr>
            <p:cNvSpPr txBox="1"/>
            <p:nvPr/>
          </p:nvSpPr>
          <p:spPr>
            <a:xfrm>
              <a:off x="8092440" y="3694176"/>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27</a:t>
              </a:r>
            </a:p>
          </p:txBody>
        </p:sp>
        <p:sp>
          <p:nvSpPr>
            <p:cNvPr id="115" name="object 10">
              <a:extLst>
                <a:ext uri="{FF2B5EF4-FFF2-40B4-BE49-F238E27FC236}">
                  <a16:creationId xmlns:a16="http://schemas.microsoft.com/office/drawing/2014/main" id="{CE2EAA33-4C14-4B13-B496-6C3282356C4E}"/>
                </a:ext>
              </a:extLst>
            </p:cNvPr>
            <p:cNvSpPr txBox="1"/>
            <p:nvPr/>
          </p:nvSpPr>
          <p:spPr>
            <a:xfrm>
              <a:off x="914400" y="3305663"/>
              <a:ext cx="179536" cy="54502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03488218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Proportion of gay men and other men who have sex with men with casual partners reporting consistent condom use, biomedical prevention and any </a:t>
            </a:r>
            <a:r>
              <a:rPr lang="en-US" err="1"/>
              <a:t>condomless</a:t>
            </a:r>
            <a:r>
              <a:rPr lang="en-US"/>
              <a:t> anal intercourse in the previous six months, Sydney, Australia, 2015–2020</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3" name="Group 12">
            <a:extLst>
              <a:ext uri="{FF2B5EF4-FFF2-40B4-BE49-F238E27FC236}">
                <a16:creationId xmlns:a16="http://schemas.microsoft.com/office/drawing/2014/main" id="{5D32BEF8-4586-4AE7-B240-48010A73DB5D}"/>
              </a:ext>
            </a:extLst>
          </p:cNvPr>
          <p:cNvGrpSpPr/>
          <p:nvPr/>
        </p:nvGrpSpPr>
        <p:grpSpPr>
          <a:xfrm>
            <a:off x="457199" y="2606040"/>
            <a:ext cx="11429999" cy="3952644"/>
            <a:chOff x="457199" y="2606040"/>
            <a:chExt cx="11429999" cy="3952644"/>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058547"/>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Broady</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T, Power C, Mao 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Bavinton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B, Chan C,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Bambridge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 et al. Gay Community Periodic Survey: Sydney 2019. Sydney: Centre for Social Research in Health, UNSW Sydney; 2019.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2020 data shared via email by Martin Holt, Centre for Social Research in Health, Sydney, Australia, 11 May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Consistent condom use includes men who report condom use for anal sex with casual male partners in the six months prior to the survey and no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condomless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anal intercourse with those partners. </a:t>
              </a:r>
            </a:p>
          </p:txBody>
        </p:sp>
        <p:grpSp>
          <p:nvGrpSpPr>
            <p:cNvPr id="6" name="Group 5">
              <a:extLst>
                <a:ext uri="{FF2B5EF4-FFF2-40B4-BE49-F238E27FC236}">
                  <a16:creationId xmlns:a16="http://schemas.microsoft.com/office/drawing/2014/main" id="{2E4D02A7-BAB8-4AD7-89DB-0754A586A690}"/>
                </a:ext>
              </a:extLst>
            </p:cNvPr>
            <p:cNvGrpSpPr/>
            <p:nvPr/>
          </p:nvGrpSpPr>
          <p:grpSpPr>
            <a:xfrm>
              <a:off x="6656834" y="2816352"/>
              <a:ext cx="4394805" cy="333425"/>
              <a:chOff x="6949440" y="2834640"/>
              <a:chExt cx="4394805" cy="333425"/>
            </a:xfrm>
          </p:grpSpPr>
          <p:sp>
            <p:nvSpPr>
              <p:cNvPr id="4" name="Rectangle 3">
                <a:extLst>
                  <a:ext uri="{FF2B5EF4-FFF2-40B4-BE49-F238E27FC236}">
                    <a16:creationId xmlns:a16="http://schemas.microsoft.com/office/drawing/2014/main" id="{656EB0F5-3C78-480A-BFC5-51A6EA42A6DC}"/>
                  </a:ext>
                </a:extLst>
              </p:cNvPr>
              <p:cNvSpPr/>
              <p:nvPr/>
            </p:nvSpPr>
            <p:spPr>
              <a:xfrm>
                <a:off x="6949440" y="2852928"/>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object 71">
                <a:extLst>
                  <a:ext uri="{FF2B5EF4-FFF2-40B4-BE49-F238E27FC236}">
                    <a16:creationId xmlns:a16="http://schemas.microsoft.com/office/drawing/2014/main" id="{CE41A48E-3CBB-487B-B5FF-58B061317BD4}"/>
                  </a:ext>
                </a:extLst>
              </p:cNvPr>
              <p:cNvSpPr txBox="1"/>
              <p:nvPr/>
            </p:nvSpPr>
            <p:spPr>
              <a:xfrm>
                <a:off x="7178040" y="2834640"/>
                <a:ext cx="4166205" cy="333425"/>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Condomless</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anal intercourse with casual partners (any receptive): </a:t>
                </a:r>
              </a:p>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HIV-negative/untested not on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7" name="Group 6">
              <a:extLst>
                <a:ext uri="{FF2B5EF4-FFF2-40B4-BE49-F238E27FC236}">
                  <a16:creationId xmlns:a16="http://schemas.microsoft.com/office/drawing/2014/main" id="{67503211-3848-4703-931E-D35F31B92263}"/>
                </a:ext>
              </a:extLst>
            </p:cNvPr>
            <p:cNvGrpSpPr/>
            <p:nvPr/>
          </p:nvGrpSpPr>
          <p:grpSpPr>
            <a:xfrm>
              <a:off x="6656834" y="3209544"/>
              <a:ext cx="4380378" cy="333425"/>
              <a:chOff x="6949440" y="3273016"/>
              <a:chExt cx="4380378" cy="333425"/>
            </a:xfrm>
          </p:grpSpPr>
          <p:sp>
            <p:nvSpPr>
              <p:cNvPr id="99" name="Rectangle 98">
                <a:extLst>
                  <a:ext uri="{FF2B5EF4-FFF2-40B4-BE49-F238E27FC236}">
                    <a16:creationId xmlns:a16="http://schemas.microsoft.com/office/drawing/2014/main" id="{AD0D0253-5526-4A36-8657-6D14AA109D1A}"/>
                  </a:ext>
                </a:extLst>
              </p:cNvPr>
              <p:cNvSpPr/>
              <p:nvPr/>
            </p:nvSpPr>
            <p:spPr>
              <a:xfrm>
                <a:off x="6949440" y="3291304"/>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object 71">
                <a:extLst>
                  <a:ext uri="{FF2B5EF4-FFF2-40B4-BE49-F238E27FC236}">
                    <a16:creationId xmlns:a16="http://schemas.microsoft.com/office/drawing/2014/main" id="{71F72AB8-C370-4404-B748-E76568754F91}"/>
                  </a:ext>
                </a:extLst>
              </p:cNvPr>
              <p:cNvSpPr txBox="1"/>
              <p:nvPr/>
            </p:nvSpPr>
            <p:spPr>
              <a:xfrm>
                <a:off x="7178040" y="3273016"/>
                <a:ext cx="4151778" cy="333425"/>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Condomless</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anal intercourse with casual partners (only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insertive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p>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HIV-negative/untested not on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8" name="Group 7">
              <a:extLst>
                <a:ext uri="{FF2B5EF4-FFF2-40B4-BE49-F238E27FC236}">
                  <a16:creationId xmlns:a16="http://schemas.microsoft.com/office/drawing/2014/main" id="{D243F254-8CB3-4C6C-A723-8C189985C6CA}"/>
                </a:ext>
              </a:extLst>
            </p:cNvPr>
            <p:cNvGrpSpPr/>
            <p:nvPr/>
          </p:nvGrpSpPr>
          <p:grpSpPr>
            <a:xfrm>
              <a:off x="6656834" y="3621024"/>
              <a:ext cx="3774442" cy="338554"/>
              <a:chOff x="6949440" y="3726781"/>
              <a:chExt cx="3774442" cy="338554"/>
            </a:xfrm>
          </p:grpSpPr>
          <p:sp>
            <p:nvSpPr>
              <p:cNvPr id="103" name="Rectangle 102">
                <a:extLst>
                  <a:ext uri="{FF2B5EF4-FFF2-40B4-BE49-F238E27FC236}">
                    <a16:creationId xmlns:a16="http://schemas.microsoft.com/office/drawing/2014/main" id="{B0F83822-31B7-4626-9B7C-D8F0DB600766}"/>
                  </a:ext>
                </a:extLst>
              </p:cNvPr>
              <p:cNvSpPr/>
              <p:nvPr/>
            </p:nvSpPr>
            <p:spPr>
              <a:xfrm>
                <a:off x="6949440" y="3729680"/>
                <a:ext cx="137160" cy="137160"/>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object 71">
                <a:extLst>
                  <a:ext uri="{FF2B5EF4-FFF2-40B4-BE49-F238E27FC236}">
                    <a16:creationId xmlns:a16="http://schemas.microsoft.com/office/drawing/2014/main" id="{92D962CB-A31E-469E-8270-257C862D4FA2}"/>
                  </a:ext>
                </a:extLst>
              </p:cNvPr>
              <p:cNvSpPr txBox="1"/>
              <p:nvPr/>
            </p:nvSpPr>
            <p:spPr>
              <a:xfrm>
                <a:off x="7178040" y="3726781"/>
                <a:ext cx="3545842" cy="338554"/>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Condomless</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anal intercourse with casual partners: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HIV-positive not on treatment or has detectable viral load</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9" name="Group 8">
              <a:extLst>
                <a:ext uri="{FF2B5EF4-FFF2-40B4-BE49-F238E27FC236}">
                  <a16:creationId xmlns:a16="http://schemas.microsoft.com/office/drawing/2014/main" id="{22040458-86B4-4079-8AB2-6FD9030B296B}"/>
                </a:ext>
              </a:extLst>
            </p:cNvPr>
            <p:cNvGrpSpPr/>
            <p:nvPr/>
          </p:nvGrpSpPr>
          <p:grpSpPr>
            <a:xfrm>
              <a:off x="6656834" y="4014216"/>
              <a:ext cx="3424988" cy="338554"/>
              <a:chOff x="6949440" y="4165157"/>
              <a:chExt cx="3424988" cy="338554"/>
            </a:xfrm>
          </p:grpSpPr>
          <p:sp>
            <p:nvSpPr>
              <p:cNvPr id="115" name="Rectangle 114">
                <a:extLst>
                  <a:ext uri="{FF2B5EF4-FFF2-40B4-BE49-F238E27FC236}">
                    <a16:creationId xmlns:a16="http://schemas.microsoft.com/office/drawing/2014/main" id="{CA248603-A0E4-48FB-B5DA-20D1008C25F2}"/>
                  </a:ext>
                </a:extLst>
              </p:cNvPr>
              <p:cNvSpPr/>
              <p:nvPr/>
            </p:nvSpPr>
            <p:spPr>
              <a:xfrm>
                <a:off x="6949440" y="4168056"/>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object 71">
                <a:extLst>
                  <a:ext uri="{FF2B5EF4-FFF2-40B4-BE49-F238E27FC236}">
                    <a16:creationId xmlns:a16="http://schemas.microsoft.com/office/drawing/2014/main" id="{7D4B20FC-3C50-46EA-8B77-CCB06C58B97E}"/>
                  </a:ext>
                </a:extLst>
              </p:cNvPr>
              <p:cNvSpPr txBox="1"/>
              <p:nvPr/>
            </p:nvSpPr>
            <p:spPr>
              <a:xfrm>
                <a:off x="7178040" y="4165157"/>
                <a:ext cx="3196388" cy="338554"/>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Condomless</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anal intercourse with casual partners: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HIV-negative on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10" name="Group 9">
              <a:extLst>
                <a:ext uri="{FF2B5EF4-FFF2-40B4-BE49-F238E27FC236}">
                  <a16:creationId xmlns:a16="http://schemas.microsoft.com/office/drawing/2014/main" id="{530677FA-2F96-4531-B1CA-AE6DCD4773E6}"/>
                </a:ext>
              </a:extLst>
            </p:cNvPr>
            <p:cNvGrpSpPr/>
            <p:nvPr/>
          </p:nvGrpSpPr>
          <p:grpSpPr>
            <a:xfrm>
              <a:off x="6656834" y="4398264"/>
              <a:ext cx="3558038" cy="338554"/>
              <a:chOff x="6949440" y="4603533"/>
              <a:chExt cx="3558038" cy="338554"/>
            </a:xfrm>
          </p:grpSpPr>
          <p:sp>
            <p:nvSpPr>
              <p:cNvPr id="121" name="object 71">
                <a:extLst>
                  <a:ext uri="{FF2B5EF4-FFF2-40B4-BE49-F238E27FC236}">
                    <a16:creationId xmlns:a16="http://schemas.microsoft.com/office/drawing/2014/main" id="{BD40C5C3-CB79-4B82-B3A3-B9278B64D5EB}"/>
                  </a:ext>
                </a:extLst>
              </p:cNvPr>
              <p:cNvSpPr txBox="1"/>
              <p:nvPr/>
            </p:nvSpPr>
            <p:spPr>
              <a:xfrm>
                <a:off x="7178040" y="4603533"/>
                <a:ext cx="3329438" cy="338554"/>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Condomless</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anal intercourse with casual partners: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HIV-positive on treatment with undetectable viral load</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23" name="Rectangle 122">
                <a:extLst>
                  <a:ext uri="{FF2B5EF4-FFF2-40B4-BE49-F238E27FC236}">
                    <a16:creationId xmlns:a16="http://schemas.microsoft.com/office/drawing/2014/main" id="{CE079FFF-1EDA-434B-866C-676B973A538A}"/>
                  </a:ext>
                </a:extLst>
              </p:cNvPr>
              <p:cNvSpPr/>
              <p:nvPr/>
            </p:nvSpPr>
            <p:spPr>
              <a:xfrm>
                <a:off x="6949440" y="4606432"/>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1" name="Group 10">
              <a:extLst>
                <a:ext uri="{FF2B5EF4-FFF2-40B4-BE49-F238E27FC236}">
                  <a16:creationId xmlns:a16="http://schemas.microsoft.com/office/drawing/2014/main" id="{A660FF7D-87F1-49EB-8862-54FBDD55940D}"/>
                </a:ext>
              </a:extLst>
            </p:cNvPr>
            <p:cNvGrpSpPr/>
            <p:nvPr/>
          </p:nvGrpSpPr>
          <p:grpSpPr>
            <a:xfrm>
              <a:off x="6656834" y="4791456"/>
              <a:ext cx="1701760" cy="169277"/>
              <a:chOff x="6949440" y="5034214"/>
              <a:chExt cx="1701760" cy="169277"/>
            </a:xfrm>
          </p:grpSpPr>
          <p:sp>
            <p:nvSpPr>
              <p:cNvPr id="125" name="object 71">
                <a:extLst>
                  <a:ext uri="{FF2B5EF4-FFF2-40B4-BE49-F238E27FC236}">
                    <a16:creationId xmlns:a16="http://schemas.microsoft.com/office/drawing/2014/main" id="{BE87E3A0-E9AF-44E1-B954-2FC499686EF5}"/>
                  </a:ext>
                </a:extLst>
              </p:cNvPr>
              <p:cNvSpPr txBox="1"/>
              <p:nvPr/>
            </p:nvSpPr>
            <p:spPr>
              <a:xfrm>
                <a:off x="7178040" y="5034214"/>
                <a:ext cx="147316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Consistent condom use</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27" name="Rectangle 126">
                <a:extLst>
                  <a:ext uri="{FF2B5EF4-FFF2-40B4-BE49-F238E27FC236}">
                    <a16:creationId xmlns:a16="http://schemas.microsoft.com/office/drawing/2014/main" id="{2FBF73C1-BDC5-44FF-B2CB-3555DA49D4FF}"/>
                  </a:ext>
                </a:extLst>
              </p:cNvPr>
              <p:cNvSpPr/>
              <p:nvPr/>
            </p:nvSpPr>
            <p:spPr>
              <a:xfrm>
                <a:off x="6949440" y="5044808"/>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C45B4828-4531-4165-9050-396296E43886}"/>
                </a:ext>
              </a:extLst>
            </p:cNvPr>
            <p:cNvGrpSpPr/>
            <p:nvPr/>
          </p:nvGrpSpPr>
          <p:grpSpPr>
            <a:xfrm>
              <a:off x="6656834" y="4996303"/>
              <a:ext cx="1451692" cy="169277"/>
              <a:chOff x="6949440" y="5288911"/>
              <a:chExt cx="1451692" cy="169277"/>
            </a:xfrm>
          </p:grpSpPr>
          <p:sp>
            <p:nvSpPr>
              <p:cNvPr id="119" name="Rectangle 118">
                <a:extLst>
                  <a:ext uri="{FF2B5EF4-FFF2-40B4-BE49-F238E27FC236}">
                    <a16:creationId xmlns:a16="http://schemas.microsoft.com/office/drawing/2014/main" id="{B3463FD7-11EB-462E-81E3-2894BE0101E8}"/>
                  </a:ext>
                </a:extLst>
              </p:cNvPr>
              <p:cNvSpPr/>
              <p:nvPr/>
            </p:nvSpPr>
            <p:spPr>
              <a:xfrm>
                <a:off x="6949440" y="5298062"/>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object 71">
                <a:extLst>
                  <a:ext uri="{FF2B5EF4-FFF2-40B4-BE49-F238E27FC236}">
                    <a16:creationId xmlns:a16="http://schemas.microsoft.com/office/drawing/2014/main" id="{ECCCE34A-109F-442D-A00D-9C44FD3AFE57}"/>
                  </a:ext>
                </a:extLst>
              </p:cNvPr>
              <p:cNvSpPr txBox="1"/>
              <p:nvPr/>
            </p:nvSpPr>
            <p:spPr>
              <a:xfrm>
                <a:off x="7178040" y="5288911"/>
                <a:ext cx="1223092"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 anal intercourse</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sp>
          <p:nvSpPr>
            <p:cNvPr id="87" name="object 31">
              <a:extLst>
                <a:ext uri="{FF2B5EF4-FFF2-40B4-BE49-F238E27FC236}">
                  <a16:creationId xmlns:a16="http://schemas.microsoft.com/office/drawing/2014/main" id="{89B06154-9849-4CC2-8BF1-E4FA3D1B3AE9}"/>
                </a:ext>
              </a:extLst>
            </p:cNvPr>
            <p:cNvSpPr/>
            <p:nvPr/>
          </p:nvSpPr>
          <p:spPr>
            <a:xfrm>
              <a:off x="1252730" y="5137254"/>
              <a:ext cx="4615833" cy="0"/>
            </a:xfrm>
            <a:custGeom>
              <a:avLst/>
              <a:gdLst/>
              <a:ahLst/>
              <a:cxnLst/>
              <a:rect l="l" t="t" r="r" b="b"/>
              <a:pathLst>
                <a:path w="4815840">
                  <a:moveTo>
                    <a:pt x="0" y="0"/>
                  </a:moveTo>
                  <a:lnTo>
                    <a:pt x="481577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object 32">
              <a:extLst>
                <a:ext uri="{FF2B5EF4-FFF2-40B4-BE49-F238E27FC236}">
                  <a16:creationId xmlns:a16="http://schemas.microsoft.com/office/drawing/2014/main" id="{57837B7A-C689-43DE-8676-0B83DBC8968F}"/>
                </a:ext>
              </a:extLst>
            </p:cNvPr>
            <p:cNvSpPr/>
            <p:nvPr/>
          </p:nvSpPr>
          <p:spPr>
            <a:xfrm>
              <a:off x="1252730" y="4657779"/>
              <a:ext cx="4615225" cy="481424"/>
            </a:xfrm>
            <a:custGeom>
              <a:avLst/>
              <a:gdLst/>
              <a:ahLst/>
              <a:cxnLst/>
              <a:rect l="l" t="t" r="r" b="b"/>
              <a:pathLst>
                <a:path w="4815205" h="502285">
                  <a:moveTo>
                    <a:pt x="0" y="0"/>
                  </a:moveTo>
                  <a:lnTo>
                    <a:pt x="0" y="501853"/>
                  </a:lnTo>
                  <a:lnTo>
                    <a:pt x="4814874" y="501853"/>
                  </a:lnTo>
                  <a:lnTo>
                    <a:pt x="4814874" y="118084"/>
                  </a:lnTo>
                  <a:lnTo>
                    <a:pt x="3859542" y="157441"/>
                  </a:lnTo>
                  <a:lnTo>
                    <a:pt x="2891472" y="78727"/>
                  </a:lnTo>
                  <a:lnTo>
                    <a:pt x="1923402" y="68884"/>
                  </a:lnTo>
                  <a:lnTo>
                    <a:pt x="955332" y="88557"/>
                  </a:lnTo>
                  <a:lnTo>
                    <a:pt x="0"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object 33">
              <a:extLst>
                <a:ext uri="{FF2B5EF4-FFF2-40B4-BE49-F238E27FC236}">
                  <a16:creationId xmlns:a16="http://schemas.microsoft.com/office/drawing/2014/main" id="{A73AA12B-8010-4A7C-8C52-5B09FBF4A90E}"/>
                </a:ext>
              </a:extLst>
            </p:cNvPr>
            <p:cNvSpPr/>
            <p:nvPr/>
          </p:nvSpPr>
          <p:spPr>
            <a:xfrm>
              <a:off x="1252730" y="3610884"/>
              <a:ext cx="4615225" cy="1198388"/>
            </a:xfrm>
            <a:custGeom>
              <a:avLst/>
              <a:gdLst/>
              <a:ahLst/>
              <a:cxnLst/>
              <a:rect l="l" t="t" r="r" b="b"/>
              <a:pathLst>
                <a:path w="4815205" h="1250314">
                  <a:moveTo>
                    <a:pt x="0" y="0"/>
                  </a:moveTo>
                  <a:lnTo>
                    <a:pt x="0" y="1092263"/>
                  </a:lnTo>
                  <a:lnTo>
                    <a:pt x="955332" y="1180820"/>
                  </a:lnTo>
                  <a:lnTo>
                    <a:pt x="1923402" y="1161135"/>
                  </a:lnTo>
                  <a:lnTo>
                    <a:pt x="2891472" y="1170978"/>
                  </a:lnTo>
                  <a:lnTo>
                    <a:pt x="3859542" y="1249705"/>
                  </a:lnTo>
                  <a:lnTo>
                    <a:pt x="4814874" y="1210335"/>
                  </a:lnTo>
                  <a:lnTo>
                    <a:pt x="4814874" y="659295"/>
                  </a:lnTo>
                  <a:lnTo>
                    <a:pt x="3859542" y="639610"/>
                  </a:lnTo>
                  <a:lnTo>
                    <a:pt x="2891472" y="511683"/>
                  </a:lnTo>
                  <a:lnTo>
                    <a:pt x="1923402" y="393611"/>
                  </a:lnTo>
                  <a:lnTo>
                    <a:pt x="955332" y="118084"/>
                  </a:lnTo>
                  <a:lnTo>
                    <a:pt x="0"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object 34">
              <a:extLst>
                <a:ext uri="{FF2B5EF4-FFF2-40B4-BE49-F238E27FC236}">
                  <a16:creationId xmlns:a16="http://schemas.microsoft.com/office/drawing/2014/main" id="{7D974047-1D20-40A6-8DC3-F1CFBEF92A0C}"/>
                </a:ext>
              </a:extLst>
            </p:cNvPr>
            <p:cNvSpPr/>
            <p:nvPr/>
          </p:nvSpPr>
          <p:spPr>
            <a:xfrm>
              <a:off x="1252730" y="3488050"/>
              <a:ext cx="4615225" cy="755916"/>
            </a:xfrm>
            <a:custGeom>
              <a:avLst/>
              <a:gdLst/>
              <a:ahLst/>
              <a:cxnLst/>
              <a:rect l="l" t="t" r="r" b="b"/>
              <a:pathLst>
                <a:path w="4815205" h="788670">
                  <a:moveTo>
                    <a:pt x="0" y="0"/>
                  </a:moveTo>
                  <a:lnTo>
                    <a:pt x="0" y="127800"/>
                  </a:lnTo>
                  <a:lnTo>
                    <a:pt x="961707" y="251155"/>
                  </a:lnTo>
                  <a:lnTo>
                    <a:pt x="1929777" y="526681"/>
                  </a:lnTo>
                  <a:lnTo>
                    <a:pt x="2882468" y="639000"/>
                  </a:lnTo>
                  <a:lnTo>
                    <a:pt x="3852672" y="768604"/>
                  </a:lnTo>
                  <a:lnTo>
                    <a:pt x="4814874" y="788403"/>
                  </a:lnTo>
                  <a:lnTo>
                    <a:pt x="4813871" y="654608"/>
                  </a:lnTo>
                  <a:lnTo>
                    <a:pt x="3854475" y="639000"/>
                  </a:lnTo>
                  <a:lnTo>
                    <a:pt x="2885109" y="467639"/>
                  </a:lnTo>
                  <a:lnTo>
                    <a:pt x="1926678" y="374396"/>
                  </a:lnTo>
                  <a:lnTo>
                    <a:pt x="956475" y="104597"/>
                  </a:lnTo>
                  <a:lnTo>
                    <a:pt x="0"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object 35">
              <a:extLst>
                <a:ext uri="{FF2B5EF4-FFF2-40B4-BE49-F238E27FC236}">
                  <a16:creationId xmlns:a16="http://schemas.microsoft.com/office/drawing/2014/main" id="{B3F7FDCD-DF51-4897-8B19-98FF48D6E5B4}"/>
                </a:ext>
              </a:extLst>
            </p:cNvPr>
            <p:cNvSpPr/>
            <p:nvPr/>
          </p:nvSpPr>
          <p:spPr>
            <a:xfrm>
              <a:off x="1252730" y="3243051"/>
              <a:ext cx="4615225" cy="877640"/>
            </a:xfrm>
            <a:custGeom>
              <a:avLst/>
              <a:gdLst/>
              <a:ahLst/>
              <a:cxnLst/>
              <a:rect l="l" t="t" r="r" b="b"/>
              <a:pathLst>
                <a:path w="4815205" h="915670">
                  <a:moveTo>
                    <a:pt x="4814874" y="0"/>
                  </a:moveTo>
                  <a:lnTo>
                    <a:pt x="3859542" y="78727"/>
                  </a:lnTo>
                  <a:lnTo>
                    <a:pt x="1923402" y="255854"/>
                  </a:lnTo>
                  <a:lnTo>
                    <a:pt x="955332" y="275526"/>
                  </a:lnTo>
                  <a:lnTo>
                    <a:pt x="0" y="236169"/>
                  </a:lnTo>
                  <a:lnTo>
                    <a:pt x="0" y="255854"/>
                  </a:lnTo>
                  <a:lnTo>
                    <a:pt x="955332" y="364096"/>
                  </a:lnTo>
                  <a:lnTo>
                    <a:pt x="1923402" y="629780"/>
                  </a:lnTo>
                  <a:lnTo>
                    <a:pt x="2891472" y="728179"/>
                  </a:lnTo>
                  <a:lnTo>
                    <a:pt x="3859542" y="895464"/>
                  </a:lnTo>
                  <a:lnTo>
                    <a:pt x="4814874" y="915136"/>
                  </a:lnTo>
                  <a:lnTo>
                    <a:pt x="48148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object 36">
              <a:extLst>
                <a:ext uri="{FF2B5EF4-FFF2-40B4-BE49-F238E27FC236}">
                  <a16:creationId xmlns:a16="http://schemas.microsoft.com/office/drawing/2014/main" id="{F36E93C7-9E31-4D24-A20C-4072A2CF0331}"/>
                </a:ext>
              </a:extLst>
            </p:cNvPr>
            <p:cNvSpPr/>
            <p:nvPr/>
          </p:nvSpPr>
          <p:spPr>
            <a:xfrm>
              <a:off x="1252730" y="3224187"/>
              <a:ext cx="4615225" cy="283012"/>
            </a:xfrm>
            <a:custGeom>
              <a:avLst/>
              <a:gdLst/>
              <a:ahLst/>
              <a:cxnLst/>
              <a:rect l="l" t="t" r="r" b="b"/>
              <a:pathLst>
                <a:path w="4815205" h="295275">
                  <a:moveTo>
                    <a:pt x="4814874" y="0"/>
                  </a:moveTo>
                  <a:lnTo>
                    <a:pt x="3859542" y="88569"/>
                  </a:lnTo>
                  <a:lnTo>
                    <a:pt x="2891472" y="177126"/>
                  </a:lnTo>
                  <a:lnTo>
                    <a:pt x="1923402" y="246011"/>
                  </a:lnTo>
                  <a:lnTo>
                    <a:pt x="955332" y="275526"/>
                  </a:lnTo>
                  <a:lnTo>
                    <a:pt x="0" y="236169"/>
                  </a:lnTo>
                  <a:lnTo>
                    <a:pt x="0" y="255854"/>
                  </a:lnTo>
                  <a:lnTo>
                    <a:pt x="955332" y="295211"/>
                  </a:lnTo>
                  <a:lnTo>
                    <a:pt x="1923402" y="275526"/>
                  </a:lnTo>
                  <a:lnTo>
                    <a:pt x="3859542" y="98412"/>
                  </a:lnTo>
                  <a:lnTo>
                    <a:pt x="4814874" y="19685"/>
                  </a:lnTo>
                  <a:lnTo>
                    <a:pt x="4814874" y="0"/>
                  </a:lnTo>
                  <a:close/>
                </a:path>
              </a:pathLst>
            </a:custGeom>
            <a:solidFill>
              <a:srgbClr val="8787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object 37">
              <a:extLst>
                <a:ext uri="{FF2B5EF4-FFF2-40B4-BE49-F238E27FC236}">
                  <a16:creationId xmlns:a16="http://schemas.microsoft.com/office/drawing/2014/main" id="{0E47430B-15A0-426D-9DB9-60B7B5DD021B}"/>
                </a:ext>
              </a:extLst>
            </p:cNvPr>
            <p:cNvSpPr/>
            <p:nvPr/>
          </p:nvSpPr>
          <p:spPr>
            <a:xfrm>
              <a:off x="1252730" y="3054425"/>
              <a:ext cx="4615225" cy="433952"/>
            </a:xfrm>
            <a:custGeom>
              <a:avLst/>
              <a:gdLst/>
              <a:ahLst/>
              <a:cxnLst/>
              <a:rect l="l" t="t" r="r" b="b"/>
              <a:pathLst>
                <a:path w="4815205" h="452754">
                  <a:moveTo>
                    <a:pt x="4814874" y="0"/>
                  </a:moveTo>
                  <a:lnTo>
                    <a:pt x="3859542" y="98399"/>
                  </a:lnTo>
                  <a:lnTo>
                    <a:pt x="2891472" y="127927"/>
                  </a:lnTo>
                  <a:lnTo>
                    <a:pt x="1923402" y="177126"/>
                  </a:lnTo>
                  <a:lnTo>
                    <a:pt x="955332" y="206641"/>
                  </a:lnTo>
                  <a:lnTo>
                    <a:pt x="0" y="216484"/>
                  </a:lnTo>
                  <a:lnTo>
                    <a:pt x="0" y="413283"/>
                  </a:lnTo>
                  <a:lnTo>
                    <a:pt x="955332" y="452653"/>
                  </a:lnTo>
                  <a:lnTo>
                    <a:pt x="1923402" y="423125"/>
                  </a:lnTo>
                  <a:lnTo>
                    <a:pt x="2891472" y="354241"/>
                  </a:lnTo>
                  <a:lnTo>
                    <a:pt x="3859542" y="265684"/>
                  </a:lnTo>
                  <a:lnTo>
                    <a:pt x="4814874" y="177126"/>
                  </a:lnTo>
                  <a:lnTo>
                    <a:pt x="4814874"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object 38">
              <a:extLst>
                <a:ext uri="{FF2B5EF4-FFF2-40B4-BE49-F238E27FC236}">
                  <a16:creationId xmlns:a16="http://schemas.microsoft.com/office/drawing/2014/main" id="{0B70F63C-4DD1-4040-BD8F-244AB65BF96A}"/>
                </a:ext>
              </a:extLst>
            </p:cNvPr>
            <p:cNvSpPr/>
            <p:nvPr/>
          </p:nvSpPr>
          <p:spPr>
            <a:xfrm>
              <a:off x="1252730" y="2752619"/>
              <a:ext cx="4615225" cy="509421"/>
            </a:xfrm>
            <a:custGeom>
              <a:avLst/>
              <a:gdLst/>
              <a:ahLst/>
              <a:cxnLst/>
              <a:rect l="l" t="t" r="r" b="b"/>
              <a:pathLst>
                <a:path w="4815205" h="531495">
                  <a:moveTo>
                    <a:pt x="4814874" y="0"/>
                  </a:moveTo>
                  <a:lnTo>
                    <a:pt x="0" y="0"/>
                  </a:lnTo>
                  <a:lnTo>
                    <a:pt x="0" y="531368"/>
                  </a:lnTo>
                  <a:lnTo>
                    <a:pt x="955332" y="521525"/>
                  </a:lnTo>
                  <a:lnTo>
                    <a:pt x="1923402" y="492010"/>
                  </a:lnTo>
                  <a:lnTo>
                    <a:pt x="2891472" y="442810"/>
                  </a:lnTo>
                  <a:lnTo>
                    <a:pt x="3859542" y="413283"/>
                  </a:lnTo>
                  <a:lnTo>
                    <a:pt x="4814874" y="314883"/>
                  </a:lnTo>
                  <a:lnTo>
                    <a:pt x="481487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8" name="Group 197">
              <a:extLst>
                <a:ext uri="{FF2B5EF4-FFF2-40B4-BE49-F238E27FC236}">
                  <a16:creationId xmlns:a16="http://schemas.microsoft.com/office/drawing/2014/main" id="{E1D1DF08-AF29-4387-8D85-3D7920E5401E}"/>
                </a:ext>
              </a:extLst>
            </p:cNvPr>
            <p:cNvGrpSpPr/>
            <p:nvPr/>
          </p:nvGrpSpPr>
          <p:grpSpPr>
            <a:xfrm>
              <a:off x="667514" y="2606040"/>
              <a:ext cx="480141" cy="2663714"/>
              <a:chOff x="551937" y="2642341"/>
              <a:chExt cx="480141" cy="2663714"/>
            </a:xfrm>
          </p:grpSpPr>
          <p:sp>
            <p:nvSpPr>
              <p:cNvPr id="156" name="TextBox 155">
                <a:extLst>
                  <a:ext uri="{FF2B5EF4-FFF2-40B4-BE49-F238E27FC236}">
                    <a16:creationId xmlns:a16="http://schemas.microsoft.com/office/drawing/2014/main" id="{9D2EE8D4-3CE6-4AF2-B9B8-8EF915BFF453}"/>
                  </a:ext>
                </a:extLst>
              </p:cNvPr>
              <p:cNvSpPr txBox="1"/>
              <p:nvPr/>
            </p:nvSpPr>
            <p:spPr>
              <a:xfrm>
                <a:off x="551937" y="2642341"/>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8" name="Straight Connector 157">
                <a:extLst>
                  <a:ext uri="{FF2B5EF4-FFF2-40B4-BE49-F238E27FC236}">
                    <a16:creationId xmlns:a16="http://schemas.microsoft.com/office/drawing/2014/main" id="{7DCE6E36-E3DC-4125-A48E-B15D9FD82D66}"/>
                  </a:ext>
                </a:extLst>
              </p:cNvPr>
              <p:cNvCxnSpPr/>
              <p:nvPr/>
            </p:nvCxnSpPr>
            <p:spPr>
              <a:xfrm>
                <a:off x="958926" y="30195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80BFFBAF-1A91-4FAD-9FFF-868AF5D01779}"/>
                  </a:ext>
                </a:extLst>
              </p:cNvPr>
              <p:cNvSpPr txBox="1"/>
              <p:nvPr/>
            </p:nvSpPr>
            <p:spPr>
              <a:xfrm>
                <a:off x="636897" y="2882432"/>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1" name="Straight Connector 160">
                <a:extLst>
                  <a:ext uri="{FF2B5EF4-FFF2-40B4-BE49-F238E27FC236}">
                    <a16:creationId xmlns:a16="http://schemas.microsoft.com/office/drawing/2014/main" id="{E3786F67-0790-4BE6-9EFC-34203838A433}"/>
                  </a:ext>
                </a:extLst>
              </p:cNvPr>
              <p:cNvCxnSpPr/>
              <p:nvPr/>
            </p:nvCxnSpPr>
            <p:spPr>
              <a:xfrm>
                <a:off x="958926" y="373805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B23B4786-D33A-433A-92A3-8E181D9F7A56}"/>
                  </a:ext>
                </a:extLst>
              </p:cNvPr>
              <p:cNvSpPr txBox="1"/>
              <p:nvPr/>
            </p:nvSpPr>
            <p:spPr>
              <a:xfrm>
                <a:off x="636897" y="360089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4" name="Straight Connector 163">
                <a:extLst>
                  <a:ext uri="{FF2B5EF4-FFF2-40B4-BE49-F238E27FC236}">
                    <a16:creationId xmlns:a16="http://schemas.microsoft.com/office/drawing/2014/main" id="{09E7B032-8FAE-465C-A63B-D257EC90F7A0}"/>
                  </a:ext>
                </a:extLst>
              </p:cNvPr>
              <p:cNvCxnSpPr/>
              <p:nvPr/>
            </p:nvCxnSpPr>
            <p:spPr>
              <a:xfrm>
                <a:off x="958926" y="421339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TextBox 164">
                <a:extLst>
                  <a:ext uri="{FF2B5EF4-FFF2-40B4-BE49-F238E27FC236}">
                    <a16:creationId xmlns:a16="http://schemas.microsoft.com/office/drawing/2014/main" id="{5F16213E-D5CE-45E6-8BD2-8788B2D8C336}"/>
                  </a:ext>
                </a:extLst>
              </p:cNvPr>
              <p:cNvSpPr txBox="1"/>
              <p:nvPr/>
            </p:nvSpPr>
            <p:spPr>
              <a:xfrm>
                <a:off x="636897" y="407623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6" name="Straight Connector 165">
                <a:extLst>
                  <a:ext uri="{FF2B5EF4-FFF2-40B4-BE49-F238E27FC236}">
                    <a16:creationId xmlns:a16="http://schemas.microsoft.com/office/drawing/2014/main" id="{F5B97002-0E6A-448B-9AE5-883F3703A61F}"/>
                  </a:ext>
                </a:extLst>
              </p:cNvPr>
              <p:cNvCxnSpPr/>
              <p:nvPr/>
            </p:nvCxnSpPr>
            <p:spPr>
              <a:xfrm>
                <a:off x="958926" y="493185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197D333B-2741-4A61-97D7-B8043ADAFB46}"/>
                  </a:ext>
                </a:extLst>
              </p:cNvPr>
              <p:cNvSpPr txBox="1"/>
              <p:nvPr/>
            </p:nvSpPr>
            <p:spPr>
              <a:xfrm>
                <a:off x="636897" y="478744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8" name="Straight Connector 167">
                <a:extLst>
                  <a:ext uri="{FF2B5EF4-FFF2-40B4-BE49-F238E27FC236}">
                    <a16:creationId xmlns:a16="http://schemas.microsoft.com/office/drawing/2014/main" id="{9C41D485-2E5E-42E4-910E-EF440A645F42}"/>
                  </a:ext>
                </a:extLst>
              </p:cNvPr>
              <p:cNvCxnSpPr/>
              <p:nvPr/>
            </p:nvCxnSpPr>
            <p:spPr>
              <a:xfrm>
                <a:off x="958926" y="517134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TextBox 168">
                <a:extLst>
                  <a:ext uri="{FF2B5EF4-FFF2-40B4-BE49-F238E27FC236}">
                    <a16:creationId xmlns:a16="http://schemas.microsoft.com/office/drawing/2014/main" id="{82FDA7F1-0E26-42C4-BC28-7539E4285767}"/>
                  </a:ext>
                </a:extLst>
              </p:cNvPr>
              <p:cNvSpPr txBox="1"/>
              <p:nvPr/>
            </p:nvSpPr>
            <p:spPr>
              <a:xfrm>
                <a:off x="721856" y="5034186"/>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1" name="Straight Connector 170">
                <a:extLst>
                  <a:ext uri="{FF2B5EF4-FFF2-40B4-BE49-F238E27FC236}">
                    <a16:creationId xmlns:a16="http://schemas.microsoft.com/office/drawing/2014/main" id="{49901331-CC73-4A70-85B0-CFE8B5245C45}"/>
                  </a:ext>
                </a:extLst>
              </p:cNvPr>
              <p:cNvCxnSpPr/>
              <p:nvPr/>
            </p:nvCxnSpPr>
            <p:spPr>
              <a:xfrm>
                <a:off x="958926" y="349856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8DBBDE2C-1E7E-4C48-A4D9-08A107B07C4D}"/>
                  </a:ext>
                </a:extLst>
              </p:cNvPr>
              <p:cNvSpPr txBox="1"/>
              <p:nvPr/>
            </p:nvSpPr>
            <p:spPr>
              <a:xfrm>
                <a:off x="636897" y="336140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4860B5CA-6DCB-433F-B45B-4BFC71264681}"/>
                  </a:ext>
                </a:extLst>
              </p:cNvPr>
              <p:cNvSpPr txBox="1"/>
              <p:nvPr/>
            </p:nvSpPr>
            <p:spPr>
              <a:xfrm>
                <a:off x="636897" y="38403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5" name="Straight Connector 174">
                <a:extLst>
                  <a:ext uri="{FF2B5EF4-FFF2-40B4-BE49-F238E27FC236}">
                    <a16:creationId xmlns:a16="http://schemas.microsoft.com/office/drawing/2014/main" id="{A5480C73-88D6-4D33-9CDD-ED6D0AFEAF13}"/>
                  </a:ext>
                </a:extLst>
              </p:cNvPr>
              <p:cNvCxnSpPr/>
              <p:nvPr/>
            </p:nvCxnSpPr>
            <p:spPr>
              <a:xfrm>
                <a:off x="958926" y="39775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7C89D8A2-A96B-4952-9F6B-A29A0C8CA9DA}"/>
                  </a:ext>
                </a:extLst>
              </p:cNvPr>
              <p:cNvSpPr txBox="1"/>
              <p:nvPr/>
            </p:nvSpPr>
            <p:spPr>
              <a:xfrm>
                <a:off x="636897" y="3121919"/>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6F0A0663-EB91-4AC7-BDCD-9D3329DBA3A1}"/>
                  </a:ext>
                </a:extLst>
              </p:cNvPr>
              <p:cNvCxnSpPr/>
              <p:nvPr/>
            </p:nvCxnSpPr>
            <p:spPr>
              <a:xfrm>
                <a:off x="958926" y="32590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DEC2AAA3-3C5E-4DA8-990D-852EBA48F424}"/>
                  </a:ext>
                </a:extLst>
              </p:cNvPr>
              <p:cNvCxnSpPr/>
              <p:nvPr/>
            </p:nvCxnSpPr>
            <p:spPr>
              <a:xfrm>
                <a:off x="958926" y="27795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504F2334-0C10-4EBF-8D41-216DB241A004}"/>
                  </a:ext>
                </a:extLst>
              </p:cNvPr>
              <p:cNvCxnSpPr/>
              <p:nvPr/>
            </p:nvCxnSpPr>
            <p:spPr>
              <a:xfrm>
                <a:off x="958926" y="469237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D60F8BCF-A00F-4214-801B-6A3A66778DD5}"/>
                  </a:ext>
                </a:extLst>
              </p:cNvPr>
              <p:cNvSpPr txBox="1"/>
              <p:nvPr/>
            </p:nvSpPr>
            <p:spPr>
              <a:xfrm>
                <a:off x="636897" y="4555212"/>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02A591ED-616B-4570-BED3-F1440A41F3C4}"/>
                  </a:ext>
                </a:extLst>
              </p:cNvPr>
              <p:cNvCxnSpPr/>
              <p:nvPr/>
            </p:nvCxnSpPr>
            <p:spPr>
              <a:xfrm>
                <a:off x="958926" y="445288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66900B84-FDBF-49FB-89E6-73C57528FBD1}"/>
                  </a:ext>
                </a:extLst>
              </p:cNvPr>
              <p:cNvSpPr txBox="1"/>
              <p:nvPr/>
            </p:nvSpPr>
            <p:spPr>
              <a:xfrm>
                <a:off x="636897" y="431572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87" name="TextBox 186">
              <a:extLst>
                <a:ext uri="{FF2B5EF4-FFF2-40B4-BE49-F238E27FC236}">
                  <a16:creationId xmlns:a16="http://schemas.microsoft.com/office/drawing/2014/main" id="{6CD88B3F-678F-4C45-8ECB-208B396F8415}"/>
                </a:ext>
              </a:extLst>
            </p:cNvPr>
            <p:cNvSpPr txBox="1"/>
            <p:nvPr/>
          </p:nvSpPr>
          <p:spPr>
            <a:xfrm>
              <a:off x="952738"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1699)</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3A2ADAEB-0856-4437-9D72-3E70CBFA9606}"/>
                </a:ext>
              </a:extLst>
            </p:cNvPr>
            <p:cNvSpPr txBox="1"/>
            <p:nvPr/>
          </p:nvSpPr>
          <p:spPr>
            <a:xfrm>
              <a:off x="1872052"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1883)</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1085F2F7-26CB-4791-8FA1-C48DE3FABEFE}"/>
                </a:ext>
              </a:extLst>
            </p:cNvPr>
            <p:cNvSpPr txBox="1"/>
            <p:nvPr/>
          </p:nvSpPr>
          <p:spPr>
            <a:xfrm>
              <a:off x="2791255"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2099)</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15E0B8FA-E22D-4523-AE81-818CA7850F2E}"/>
                </a:ext>
              </a:extLst>
            </p:cNvPr>
            <p:cNvSpPr txBox="1"/>
            <p:nvPr/>
          </p:nvSpPr>
          <p:spPr>
            <a:xfrm>
              <a:off x="3707376"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1820)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2375ECC7-CCB0-4CD0-A3B2-F246D19C66C8}"/>
                </a:ext>
              </a:extLst>
            </p:cNvPr>
            <p:cNvSpPr txBox="1"/>
            <p:nvPr/>
          </p:nvSpPr>
          <p:spPr>
            <a:xfrm>
              <a:off x="4625458"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1916)</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7" name="TextBox 196">
              <a:extLst>
                <a:ext uri="{FF2B5EF4-FFF2-40B4-BE49-F238E27FC236}">
                  <a16:creationId xmlns:a16="http://schemas.microsoft.com/office/drawing/2014/main" id="{38CAE48D-D2BA-4C23-BB37-29631936D01A}"/>
                </a:ext>
              </a:extLst>
            </p:cNvPr>
            <p:cNvSpPr txBox="1"/>
            <p:nvPr/>
          </p:nvSpPr>
          <p:spPr>
            <a:xfrm>
              <a:off x="5543490" y="5130059"/>
              <a:ext cx="681597" cy="432747"/>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2045)</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0" name="TextBox 199">
              <a:extLst>
                <a:ext uri="{FF2B5EF4-FFF2-40B4-BE49-F238E27FC236}">
                  <a16:creationId xmlns:a16="http://schemas.microsoft.com/office/drawing/2014/main" id="{AA9F048C-B4C0-488E-8F9B-9735B444D99B}"/>
                </a:ext>
              </a:extLst>
            </p:cNvPr>
            <p:cNvSpPr txBox="1"/>
            <p:nvPr/>
          </p:nvSpPr>
          <p:spPr>
            <a:xfrm>
              <a:off x="1289307" y="2807864"/>
              <a:ext cx="184345"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21.4</a:t>
              </a:r>
            </a:p>
          </p:txBody>
        </p:sp>
        <p:sp>
          <p:nvSpPr>
            <p:cNvPr id="202" name="TextBox 201">
              <a:extLst>
                <a:ext uri="{FF2B5EF4-FFF2-40B4-BE49-F238E27FC236}">
                  <a16:creationId xmlns:a16="http://schemas.microsoft.com/office/drawing/2014/main" id="{66EDCAF5-1ACC-41B5-9341-789DD7B51988}"/>
                </a:ext>
              </a:extLst>
            </p:cNvPr>
            <p:cNvSpPr txBox="1"/>
            <p:nvPr/>
          </p:nvSpPr>
          <p:spPr>
            <a:xfrm>
              <a:off x="1342205" y="320600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8.0</a:t>
              </a:r>
            </a:p>
          </p:txBody>
        </p:sp>
        <p:sp>
          <p:nvSpPr>
            <p:cNvPr id="204" name="TextBox 203">
              <a:extLst>
                <a:ext uri="{FF2B5EF4-FFF2-40B4-BE49-F238E27FC236}">
                  <a16:creationId xmlns:a16="http://schemas.microsoft.com/office/drawing/2014/main" id="{0152C3F1-DAFB-411B-B380-13780C3A6D6A}"/>
                </a:ext>
              </a:extLst>
            </p:cNvPr>
            <p:cNvSpPr txBox="1"/>
            <p:nvPr/>
          </p:nvSpPr>
          <p:spPr>
            <a:xfrm>
              <a:off x="1342205" y="329935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0.9</a:t>
              </a:r>
            </a:p>
          </p:txBody>
        </p:sp>
        <p:sp>
          <p:nvSpPr>
            <p:cNvPr id="206" name="TextBox 205">
              <a:extLst>
                <a:ext uri="{FF2B5EF4-FFF2-40B4-BE49-F238E27FC236}">
                  <a16:creationId xmlns:a16="http://schemas.microsoft.com/office/drawing/2014/main" id="{992EA32B-7D13-4EEA-99B9-4E438AC94E12}"/>
                </a:ext>
              </a:extLst>
            </p:cNvPr>
            <p:cNvSpPr txBox="1"/>
            <p:nvPr/>
          </p:nvSpPr>
          <p:spPr>
            <a:xfrm>
              <a:off x="1342205" y="338507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0.7</a:t>
              </a:r>
            </a:p>
          </p:txBody>
        </p:sp>
        <p:sp>
          <p:nvSpPr>
            <p:cNvPr id="208" name="TextBox 207">
              <a:extLst>
                <a:ext uri="{FF2B5EF4-FFF2-40B4-BE49-F238E27FC236}">
                  <a16:creationId xmlns:a16="http://schemas.microsoft.com/office/drawing/2014/main" id="{3A175198-869A-4C0D-9104-E58D9637D107}"/>
                </a:ext>
              </a:extLst>
            </p:cNvPr>
            <p:cNvSpPr txBox="1"/>
            <p:nvPr/>
          </p:nvSpPr>
          <p:spPr>
            <a:xfrm>
              <a:off x="1342205" y="347842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5.0</a:t>
              </a:r>
            </a:p>
          </p:txBody>
        </p:sp>
        <p:sp>
          <p:nvSpPr>
            <p:cNvPr id="210" name="TextBox 209">
              <a:extLst>
                <a:ext uri="{FF2B5EF4-FFF2-40B4-BE49-F238E27FC236}">
                  <a16:creationId xmlns:a16="http://schemas.microsoft.com/office/drawing/2014/main" id="{A02348CF-7C48-44C9-B4FA-176374C660F3}"/>
                </a:ext>
              </a:extLst>
            </p:cNvPr>
            <p:cNvSpPr txBox="1"/>
            <p:nvPr/>
          </p:nvSpPr>
          <p:spPr>
            <a:xfrm>
              <a:off x="1289306" y="439282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44.0</a:t>
              </a:r>
            </a:p>
          </p:txBody>
        </p:sp>
        <p:sp>
          <p:nvSpPr>
            <p:cNvPr id="212" name="TextBox 211">
              <a:extLst>
                <a:ext uri="{FF2B5EF4-FFF2-40B4-BE49-F238E27FC236}">
                  <a16:creationId xmlns:a16="http://schemas.microsoft.com/office/drawing/2014/main" id="{89049922-FB2E-44B0-BC9F-F0EADA40AB3C}"/>
                </a:ext>
              </a:extLst>
            </p:cNvPr>
            <p:cNvSpPr txBox="1"/>
            <p:nvPr/>
          </p:nvSpPr>
          <p:spPr>
            <a:xfrm>
              <a:off x="1289306" y="479096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20.0</a:t>
              </a:r>
            </a:p>
          </p:txBody>
        </p:sp>
        <p:sp>
          <p:nvSpPr>
            <p:cNvPr id="215" name="TextBox 214">
              <a:extLst>
                <a:ext uri="{FF2B5EF4-FFF2-40B4-BE49-F238E27FC236}">
                  <a16:creationId xmlns:a16="http://schemas.microsoft.com/office/drawing/2014/main" id="{74535B45-B441-41A3-8DEB-27F36E154C7A}"/>
                </a:ext>
              </a:extLst>
            </p:cNvPr>
            <p:cNvSpPr txBox="1"/>
            <p:nvPr/>
          </p:nvSpPr>
          <p:spPr>
            <a:xfrm>
              <a:off x="2139571" y="280786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21.2</a:t>
              </a:r>
            </a:p>
          </p:txBody>
        </p:sp>
        <p:sp>
          <p:nvSpPr>
            <p:cNvPr id="216" name="TextBox 215">
              <a:extLst>
                <a:ext uri="{FF2B5EF4-FFF2-40B4-BE49-F238E27FC236}">
                  <a16:creationId xmlns:a16="http://schemas.microsoft.com/office/drawing/2014/main" id="{6714A4DB-D1C8-4085-B7ED-5D929CB35A05}"/>
                </a:ext>
              </a:extLst>
            </p:cNvPr>
            <p:cNvSpPr txBox="1"/>
            <p:nvPr/>
          </p:nvSpPr>
          <p:spPr>
            <a:xfrm>
              <a:off x="2192470" y="323077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9.5</a:t>
              </a:r>
            </a:p>
          </p:txBody>
        </p:sp>
        <p:sp>
          <p:nvSpPr>
            <p:cNvPr id="217" name="TextBox 216">
              <a:extLst>
                <a:ext uri="{FF2B5EF4-FFF2-40B4-BE49-F238E27FC236}">
                  <a16:creationId xmlns:a16="http://schemas.microsoft.com/office/drawing/2014/main" id="{84120948-AD1E-4B5F-9B5F-E74E32B6ED48}"/>
                </a:ext>
              </a:extLst>
            </p:cNvPr>
            <p:cNvSpPr txBox="1"/>
            <p:nvPr/>
          </p:nvSpPr>
          <p:spPr>
            <a:xfrm>
              <a:off x="2192470" y="3371198"/>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1.1</a:t>
              </a:r>
            </a:p>
          </p:txBody>
        </p:sp>
        <p:sp>
          <p:nvSpPr>
            <p:cNvPr id="218" name="TextBox 217">
              <a:extLst>
                <a:ext uri="{FF2B5EF4-FFF2-40B4-BE49-F238E27FC236}">
                  <a16:creationId xmlns:a16="http://schemas.microsoft.com/office/drawing/2014/main" id="{FA2886FA-D58C-4CE9-90EE-6C10E9B171B4}"/>
                </a:ext>
              </a:extLst>
            </p:cNvPr>
            <p:cNvSpPr txBox="1"/>
            <p:nvPr/>
          </p:nvSpPr>
          <p:spPr>
            <a:xfrm>
              <a:off x="2192470" y="3466883"/>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3.6</a:t>
              </a:r>
            </a:p>
          </p:txBody>
        </p:sp>
        <p:sp>
          <p:nvSpPr>
            <p:cNvPr id="219" name="TextBox 218">
              <a:extLst>
                <a:ext uri="{FF2B5EF4-FFF2-40B4-BE49-F238E27FC236}">
                  <a16:creationId xmlns:a16="http://schemas.microsoft.com/office/drawing/2014/main" id="{8E275FFE-8CCF-409D-A2D4-B5455A56091E}"/>
                </a:ext>
              </a:extLst>
            </p:cNvPr>
            <p:cNvSpPr txBox="1"/>
            <p:nvPr/>
          </p:nvSpPr>
          <p:spPr>
            <a:xfrm>
              <a:off x="2192470" y="3581633"/>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5.5</a:t>
              </a:r>
            </a:p>
          </p:txBody>
        </p:sp>
        <p:sp>
          <p:nvSpPr>
            <p:cNvPr id="220" name="TextBox 219">
              <a:extLst>
                <a:ext uri="{FF2B5EF4-FFF2-40B4-BE49-F238E27FC236}">
                  <a16:creationId xmlns:a16="http://schemas.microsoft.com/office/drawing/2014/main" id="{7973F6FC-CC31-4CFB-8528-B0C4DF8BED51}"/>
                </a:ext>
              </a:extLst>
            </p:cNvPr>
            <p:cNvSpPr txBox="1"/>
            <p:nvPr/>
          </p:nvSpPr>
          <p:spPr>
            <a:xfrm>
              <a:off x="2139571" y="439663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42.4</a:t>
              </a:r>
            </a:p>
          </p:txBody>
        </p:sp>
        <p:sp>
          <p:nvSpPr>
            <p:cNvPr id="221" name="TextBox 220">
              <a:extLst>
                <a:ext uri="{FF2B5EF4-FFF2-40B4-BE49-F238E27FC236}">
                  <a16:creationId xmlns:a16="http://schemas.microsoft.com/office/drawing/2014/main" id="{C2D92594-DAB6-4657-A9B1-3619EFC18088}"/>
                </a:ext>
              </a:extLst>
            </p:cNvPr>
            <p:cNvSpPr txBox="1"/>
            <p:nvPr/>
          </p:nvSpPr>
          <p:spPr>
            <a:xfrm>
              <a:off x="2139571" y="479287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16.7</a:t>
              </a:r>
            </a:p>
          </p:txBody>
        </p:sp>
        <p:sp>
          <p:nvSpPr>
            <p:cNvPr id="223" name="TextBox 222">
              <a:extLst>
                <a:ext uri="{FF2B5EF4-FFF2-40B4-BE49-F238E27FC236}">
                  <a16:creationId xmlns:a16="http://schemas.microsoft.com/office/drawing/2014/main" id="{3F352969-2A41-4FDD-9B32-A18F6FB6ED96}"/>
                </a:ext>
              </a:extLst>
            </p:cNvPr>
            <p:cNvSpPr txBox="1"/>
            <p:nvPr/>
          </p:nvSpPr>
          <p:spPr>
            <a:xfrm>
              <a:off x="3057195" y="280976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19.8</a:t>
              </a:r>
            </a:p>
          </p:txBody>
        </p:sp>
        <p:sp>
          <p:nvSpPr>
            <p:cNvPr id="224" name="TextBox 223">
              <a:extLst>
                <a:ext uri="{FF2B5EF4-FFF2-40B4-BE49-F238E27FC236}">
                  <a16:creationId xmlns:a16="http://schemas.microsoft.com/office/drawing/2014/main" id="{8FEEEDEB-1A3B-4186-90FB-25D90B2EBD45}"/>
                </a:ext>
              </a:extLst>
            </p:cNvPr>
            <p:cNvSpPr txBox="1"/>
            <p:nvPr/>
          </p:nvSpPr>
          <p:spPr>
            <a:xfrm>
              <a:off x="3110094" y="323077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9.9</a:t>
              </a:r>
            </a:p>
          </p:txBody>
        </p:sp>
        <p:sp>
          <p:nvSpPr>
            <p:cNvPr id="225" name="TextBox 224">
              <a:extLst>
                <a:ext uri="{FF2B5EF4-FFF2-40B4-BE49-F238E27FC236}">
                  <a16:creationId xmlns:a16="http://schemas.microsoft.com/office/drawing/2014/main" id="{4377DFCB-3B4E-4A7D-84A8-39587EF25485}"/>
                </a:ext>
              </a:extLst>
            </p:cNvPr>
            <p:cNvSpPr txBox="1"/>
            <p:nvPr/>
          </p:nvSpPr>
          <p:spPr>
            <a:xfrm>
              <a:off x="3110094" y="336221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1.1</a:t>
              </a:r>
            </a:p>
          </p:txBody>
        </p:sp>
        <p:sp>
          <p:nvSpPr>
            <p:cNvPr id="226" name="TextBox 225">
              <a:extLst>
                <a:ext uri="{FF2B5EF4-FFF2-40B4-BE49-F238E27FC236}">
                  <a16:creationId xmlns:a16="http://schemas.microsoft.com/office/drawing/2014/main" id="{CD83C22C-595B-407E-8807-093900B7B40E}"/>
                </a:ext>
              </a:extLst>
            </p:cNvPr>
            <p:cNvSpPr txBox="1"/>
            <p:nvPr/>
          </p:nvSpPr>
          <p:spPr>
            <a:xfrm>
              <a:off x="3057195" y="356224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15.2</a:t>
              </a:r>
            </a:p>
          </p:txBody>
        </p:sp>
        <p:sp>
          <p:nvSpPr>
            <p:cNvPr id="227" name="TextBox 226">
              <a:extLst>
                <a:ext uri="{FF2B5EF4-FFF2-40B4-BE49-F238E27FC236}">
                  <a16:creationId xmlns:a16="http://schemas.microsoft.com/office/drawing/2014/main" id="{D898D2BC-0179-4934-9D50-B00346EA14E3}"/>
                </a:ext>
              </a:extLst>
            </p:cNvPr>
            <p:cNvSpPr txBox="1"/>
            <p:nvPr/>
          </p:nvSpPr>
          <p:spPr>
            <a:xfrm>
              <a:off x="3110094" y="3812072"/>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6.0</a:t>
              </a:r>
            </a:p>
          </p:txBody>
        </p:sp>
        <p:sp>
          <p:nvSpPr>
            <p:cNvPr id="228" name="TextBox 227">
              <a:extLst>
                <a:ext uri="{FF2B5EF4-FFF2-40B4-BE49-F238E27FC236}">
                  <a16:creationId xmlns:a16="http://schemas.microsoft.com/office/drawing/2014/main" id="{808F743F-1B91-4FD9-98D3-B1BEC6338E3C}"/>
                </a:ext>
              </a:extLst>
            </p:cNvPr>
            <p:cNvSpPr txBox="1"/>
            <p:nvPr/>
          </p:nvSpPr>
          <p:spPr>
            <a:xfrm>
              <a:off x="3057195" y="439663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30.8</a:t>
              </a:r>
            </a:p>
          </p:txBody>
        </p:sp>
        <p:sp>
          <p:nvSpPr>
            <p:cNvPr id="229" name="TextBox 228">
              <a:extLst>
                <a:ext uri="{FF2B5EF4-FFF2-40B4-BE49-F238E27FC236}">
                  <a16:creationId xmlns:a16="http://schemas.microsoft.com/office/drawing/2014/main" id="{C8CBFDE3-CD5D-43D3-8EDB-D415ECEBDE01}"/>
                </a:ext>
              </a:extLst>
            </p:cNvPr>
            <p:cNvSpPr txBox="1"/>
            <p:nvPr/>
          </p:nvSpPr>
          <p:spPr>
            <a:xfrm>
              <a:off x="3057195" y="479287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17.3</a:t>
              </a:r>
            </a:p>
          </p:txBody>
        </p:sp>
        <p:sp>
          <p:nvSpPr>
            <p:cNvPr id="231" name="TextBox 230">
              <a:extLst>
                <a:ext uri="{FF2B5EF4-FFF2-40B4-BE49-F238E27FC236}">
                  <a16:creationId xmlns:a16="http://schemas.microsoft.com/office/drawing/2014/main" id="{063BD649-60AE-4C7B-98C5-17E17920CE34}"/>
                </a:ext>
              </a:extLst>
            </p:cNvPr>
            <p:cNvSpPr txBox="1"/>
            <p:nvPr/>
          </p:nvSpPr>
          <p:spPr>
            <a:xfrm>
              <a:off x="3964020" y="280976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17.9</a:t>
              </a:r>
            </a:p>
          </p:txBody>
        </p:sp>
        <p:sp>
          <p:nvSpPr>
            <p:cNvPr id="232" name="TextBox 231">
              <a:extLst>
                <a:ext uri="{FF2B5EF4-FFF2-40B4-BE49-F238E27FC236}">
                  <a16:creationId xmlns:a16="http://schemas.microsoft.com/office/drawing/2014/main" id="{095A5CF2-E239-4BDB-8198-922D9484F1DB}"/>
                </a:ext>
              </a:extLst>
            </p:cNvPr>
            <p:cNvSpPr txBox="1"/>
            <p:nvPr/>
          </p:nvSpPr>
          <p:spPr>
            <a:xfrm>
              <a:off x="4016919" y="316600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9.0</a:t>
              </a:r>
            </a:p>
          </p:txBody>
        </p:sp>
        <p:sp>
          <p:nvSpPr>
            <p:cNvPr id="233" name="TextBox 232">
              <a:extLst>
                <a:ext uri="{FF2B5EF4-FFF2-40B4-BE49-F238E27FC236}">
                  <a16:creationId xmlns:a16="http://schemas.microsoft.com/office/drawing/2014/main" id="{FEE18FD5-1BC5-439E-94CE-0DFA29D9DE55}"/>
                </a:ext>
              </a:extLst>
            </p:cNvPr>
            <p:cNvSpPr txBox="1"/>
            <p:nvPr/>
          </p:nvSpPr>
          <p:spPr>
            <a:xfrm>
              <a:off x="4016919" y="3263978"/>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0.5</a:t>
              </a:r>
            </a:p>
          </p:txBody>
        </p:sp>
        <p:sp>
          <p:nvSpPr>
            <p:cNvPr id="234" name="TextBox 233">
              <a:extLst>
                <a:ext uri="{FF2B5EF4-FFF2-40B4-BE49-F238E27FC236}">
                  <a16:creationId xmlns:a16="http://schemas.microsoft.com/office/drawing/2014/main" id="{86D82BDF-A0C3-4627-BD57-C672AA0547F3}"/>
                </a:ext>
              </a:extLst>
            </p:cNvPr>
            <p:cNvSpPr txBox="1"/>
            <p:nvPr/>
          </p:nvSpPr>
          <p:spPr>
            <a:xfrm>
              <a:off x="3964020" y="356414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22.5</a:t>
              </a:r>
            </a:p>
          </p:txBody>
        </p:sp>
        <p:sp>
          <p:nvSpPr>
            <p:cNvPr id="235" name="TextBox 234">
              <a:extLst>
                <a:ext uri="{FF2B5EF4-FFF2-40B4-BE49-F238E27FC236}">
                  <a16:creationId xmlns:a16="http://schemas.microsoft.com/office/drawing/2014/main" id="{B7BC6E23-549A-4C30-8748-AC34E402DEF9}"/>
                </a:ext>
              </a:extLst>
            </p:cNvPr>
            <p:cNvSpPr txBox="1"/>
            <p:nvPr/>
          </p:nvSpPr>
          <p:spPr>
            <a:xfrm>
              <a:off x="4016919" y="3918752"/>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6.7</a:t>
              </a:r>
            </a:p>
          </p:txBody>
        </p:sp>
        <p:sp>
          <p:nvSpPr>
            <p:cNvPr id="236" name="TextBox 235">
              <a:extLst>
                <a:ext uri="{FF2B5EF4-FFF2-40B4-BE49-F238E27FC236}">
                  <a16:creationId xmlns:a16="http://schemas.microsoft.com/office/drawing/2014/main" id="{4C1B646B-FDEE-4371-BBAD-526EB685F8B7}"/>
                </a:ext>
              </a:extLst>
            </p:cNvPr>
            <p:cNvSpPr txBox="1"/>
            <p:nvPr/>
          </p:nvSpPr>
          <p:spPr>
            <a:xfrm>
              <a:off x="3964020" y="439663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26.4</a:t>
              </a:r>
            </a:p>
          </p:txBody>
        </p:sp>
        <p:sp>
          <p:nvSpPr>
            <p:cNvPr id="237" name="TextBox 236">
              <a:extLst>
                <a:ext uri="{FF2B5EF4-FFF2-40B4-BE49-F238E27FC236}">
                  <a16:creationId xmlns:a16="http://schemas.microsoft.com/office/drawing/2014/main" id="{F76EC5C3-B80E-43EF-9064-D5CC8C2DBC88}"/>
                </a:ext>
              </a:extLst>
            </p:cNvPr>
            <p:cNvSpPr txBox="1"/>
            <p:nvPr/>
          </p:nvSpPr>
          <p:spPr>
            <a:xfrm>
              <a:off x="3964020" y="479287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17.1</a:t>
              </a:r>
            </a:p>
          </p:txBody>
        </p:sp>
        <p:sp>
          <p:nvSpPr>
            <p:cNvPr id="239" name="TextBox 238">
              <a:extLst>
                <a:ext uri="{FF2B5EF4-FFF2-40B4-BE49-F238E27FC236}">
                  <a16:creationId xmlns:a16="http://schemas.microsoft.com/office/drawing/2014/main" id="{D563A611-DF4A-4641-848E-1CD873BE1B0A}"/>
                </a:ext>
              </a:extLst>
            </p:cNvPr>
            <p:cNvSpPr txBox="1"/>
            <p:nvPr/>
          </p:nvSpPr>
          <p:spPr>
            <a:xfrm>
              <a:off x="4876065" y="280976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16.7</a:t>
              </a:r>
            </a:p>
          </p:txBody>
        </p:sp>
        <p:sp>
          <p:nvSpPr>
            <p:cNvPr id="240" name="TextBox 239">
              <a:extLst>
                <a:ext uri="{FF2B5EF4-FFF2-40B4-BE49-F238E27FC236}">
                  <a16:creationId xmlns:a16="http://schemas.microsoft.com/office/drawing/2014/main" id="{7A6DAC4D-EC55-48F7-BB3B-6B91AB350714}"/>
                </a:ext>
              </a:extLst>
            </p:cNvPr>
            <p:cNvSpPr txBox="1"/>
            <p:nvPr/>
          </p:nvSpPr>
          <p:spPr>
            <a:xfrm>
              <a:off x="4928964" y="309361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6.5</a:t>
              </a:r>
            </a:p>
          </p:txBody>
        </p:sp>
        <p:sp>
          <p:nvSpPr>
            <p:cNvPr id="241" name="TextBox 240">
              <a:extLst>
                <a:ext uri="{FF2B5EF4-FFF2-40B4-BE49-F238E27FC236}">
                  <a16:creationId xmlns:a16="http://schemas.microsoft.com/office/drawing/2014/main" id="{8FF79BCA-F082-42EF-B7A0-1FEFDEF4F32B}"/>
                </a:ext>
              </a:extLst>
            </p:cNvPr>
            <p:cNvSpPr txBox="1"/>
            <p:nvPr/>
          </p:nvSpPr>
          <p:spPr>
            <a:xfrm>
              <a:off x="4928964" y="319621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0.6</a:t>
              </a:r>
            </a:p>
          </p:txBody>
        </p:sp>
        <p:sp>
          <p:nvSpPr>
            <p:cNvPr id="242" name="TextBox 241">
              <a:extLst>
                <a:ext uri="{FF2B5EF4-FFF2-40B4-BE49-F238E27FC236}">
                  <a16:creationId xmlns:a16="http://schemas.microsoft.com/office/drawing/2014/main" id="{F8030B99-0115-4D47-BC99-032BAC5532E2}"/>
                </a:ext>
              </a:extLst>
            </p:cNvPr>
            <p:cNvSpPr txBox="1"/>
            <p:nvPr/>
          </p:nvSpPr>
          <p:spPr>
            <a:xfrm>
              <a:off x="4876065" y="351271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32.8</a:t>
              </a:r>
            </a:p>
          </p:txBody>
        </p:sp>
        <p:sp>
          <p:nvSpPr>
            <p:cNvPr id="243" name="TextBox 242">
              <a:extLst>
                <a:ext uri="{FF2B5EF4-FFF2-40B4-BE49-F238E27FC236}">
                  <a16:creationId xmlns:a16="http://schemas.microsoft.com/office/drawing/2014/main" id="{F1BF018F-8964-4FAA-9852-D1017EA3F9F7}"/>
                </a:ext>
              </a:extLst>
            </p:cNvPr>
            <p:cNvSpPr txBox="1"/>
            <p:nvPr/>
          </p:nvSpPr>
          <p:spPr>
            <a:xfrm>
              <a:off x="4928964" y="405563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5.0</a:t>
              </a:r>
            </a:p>
          </p:txBody>
        </p:sp>
        <p:sp>
          <p:nvSpPr>
            <p:cNvPr id="244" name="TextBox 243">
              <a:extLst>
                <a:ext uri="{FF2B5EF4-FFF2-40B4-BE49-F238E27FC236}">
                  <a16:creationId xmlns:a16="http://schemas.microsoft.com/office/drawing/2014/main" id="{DA1F25D5-6467-47B9-B71F-D8AA8179665A}"/>
                </a:ext>
              </a:extLst>
            </p:cNvPr>
            <p:cNvSpPr txBox="1"/>
            <p:nvPr/>
          </p:nvSpPr>
          <p:spPr>
            <a:xfrm>
              <a:off x="4876065" y="439663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24.5</a:t>
              </a:r>
            </a:p>
          </p:txBody>
        </p:sp>
        <p:sp>
          <p:nvSpPr>
            <p:cNvPr id="245" name="TextBox 244">
              <a:extLst>
                <a:ext uri="{FF2B5EF4-FFF2-40B4-BE49-F238E27FC236}">
                  <a16:creationId xmlns:a16="http://schemas.microsoft.com/office/drawing/2014/main" id="{C51DEA0F-8AE5-4436-A2DE-2F9C3931C984}"/>
                </a:ext>
              </a:extLst>
            </p:cNvPr>
            <p:cNvSpPr txBox="1"/>
            <p:nvPr/>
          </p:nvSpPr>
          <p:spPr>
            <a:xfrm>
              <a:off x="4876065" y="479287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13.9</a:t>
              </a:r>
            </a:p>
          </p:txBody>
        </p:sp>
        <p:sp>
          <p:nvSpPr>
            <p:cNvPr id="247" name="TextBox 246">
              <a:extLst>
                <a:ext uri="{FF2B5EF4-FFF2-40B4-BE49-F238E27FC236}">
                  <a16:creationId xmlns:a16="http://schemas.microsoft.com/office/drawing/2014/main" id="{F04599C7-1BAD-471B-8D3F-9EC011CC9925}"/>
                </a:ext>
              </a:extLst>
            </p:cNvPr>
            <p:cNvSpPr txBox="1"/>
            <p:nvPr/>
          </p:nvSpPr>
          <p:spPr>
            <a:xfrm>
              <a:off x="5789938" y="280786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12.8</a:t>
              </a:r>
            </a:p>
          </p:txBody>
        </p:sp>
        <p:sp>
          <p:nvSpPr>
            <p:cNvPr id="248" name="TextBox 247">
              <a:extLst>
                <a:ext uri="{FF2B5EF4-FFF2-40B4-BE49-F238E27FC236}">
                  <a16:creationId xmlns:a16="http://schemas.microsoft.com/office/drawing/2014/main" id="{788EDF65-D53B-450E-84BF-C186A4C9A641}"/>
                </a:ext>
              </a:extLst>
            </p:cNvPr>
            <p:cNvSpPr txBox="1"/>
            <p:nvPr/>
          </p:nvSpPr>
          <p:spPr>
            <a:xfrm>
              <a:off x="5842837" y="301931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7.2</a:t>
              </a:r>
            </a:p>
          </p:txBody>
        </p:sp>
        <p:sp>
          <p:nvSpPr>
            <p:cNvPr id="249" name="TextBox 248">
              <a:extLst>
                <a:ext uri="{FF2B5EF4-FFF2-40B4-BE49-F238E27FC236}">
                  <a16:creationId xmlns:a16="http://schemas.microsoft.com/office/drawing/2014/main" id="{66A25A25-D2FF-4210-B67E-5E279353E8AF}"/>
                </a:ext>
              </a:extLst>
            </p:cNvPr>
            <p:cNvSpPr txBox="1"/>
            <p:nvPr/>
          </p:nvSpPr>
          <p:spPr>
            <a:xfrm>
              <a:off x="5842837" y="3112394"/>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0.7</a:t>
              </a:r>
            </a:p>
          </p:txBody>
        </p:sp>
        <p:sp>
          <p:nvSpPr>
            <p:cNvPr id="250" name="TextBox 249">
              <a:extLst>
                <a:ext uri="{FF2B5EF4-FFF2-40B4-BE49-F238E27FC236}">
                  <a16:creationId xmlns:a16="http://schemas.microsoft.com/office/drawing/2014/main" id="{6C97F3ED-9691-4651-A5EE-1C1CB901C107}"/>
                </a:ext>
              </a:extLst>
            </p:cNvPr>
            <p:cNvSpPr txBox="1"/>
            <p:nvPr/>
          </p:nvSpPr>
          <p:spPr>
            <a:xfrm>
              <a:off x="5789938" y="342698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36.5</a:t>
              </a:r>
            </a:p>
          </p:txBody>
        </p:sp>
        <p:sp>
          <p:nvSpPr>
            <p:cNvPr id="251" name="TextBox 250">
              <a:extLst>
                <a:ext uri="{FF2B5EF4-FFF2-40B4-BE49-F238E27FC236}">
                  <a16:creationId xmlns:a16="http://schemas.microsoft.com/office/drawing/2014/main" id="{FEFDDCA1-9C25-4384-8D0D-9E26482E49B2}"/>
                </a:ext>
              </a:extLst>
            </p:cNvPr>
            <p:cNvSpPr txBox="1"/>
            <p:nvPr/>
          </p:nvSpPr>
          <p:spPr>
            <a:xfrm>
              <a:off x="5842837" y="4059449"/>
              <a:ext cx="131447"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5.2</a:t>
              </a:r>
            </a:p>
          </p:txBody>
        </p:sp>
        <p:sp>
          <p:nvSpPr>
            <p:cNvPr id="252" name="TextBox 251">
              <a:extLst>
                <a:ext uri="{FF2B5EF4-FFF2-40B4-BE49-F238E27FC236}">
                  <a16:creationId xmlns:a16="http://schemas.microsoft.com/office/drawing/2014/main" id="{1F366A52-1D12-4B6A-95BC-187FB49AC718}"/>
                </a:ext>
              </a:extLst>
            </p:cNvPr>
            <p:cNvSpPr txBox="1"/>
            <p:nvPr/>
          </p:nvSpPr>
          <p:spPr>
            <a:xfrm>
              <a:off x="5789938" y="4396634"/>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22.0</a:t>
              </a:r>
            </a:p>
          </p:txBody>
        </p:sp>
        <p:sp>
          <p:nvSpPr>
            <p:cNvPr id="253" name="TextBox 252">
              <a:extLst>
                <a:ext uri="{FF2B5EF4-FFF2-40B4-BE49-F238E27FC236}">
                  <a16:creationId xmlns:a16="http://schemas.microsoft.com/office/drawing/2014/main" id="{D6AD9CC4-4AAE-4619-AECE-7CDA8BFE79B2}"/>
                </a:ext>
              </a:extLst>
            </p:cNvPr>
            <p:cNvSpPr txBox="1"/>
            <p:nvPr/>
          </p:nvSpPr>
          <p:spPr>
            <a:xfrm>
              <a:off x="5789938" y="4790969"/>
              <a:ext cx="184346" cy="230832"/>
            </a:xfrm>
            <a:prstGeom prst="rect">
              <a:avLst/>
            </a:prstGeom>
            <a:noFill/>
          </p:spPr>
          <p:txBody>
            <a:bodyPr wrap="none" lIns="0" r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15.5</a:t>
              </a:r>
            </a:p>
          </p:txBody>
        </p:sp>
        <p:sp>
          <p:nvSpPr>
            <p:cNvPr id="264" name="object 10">
              <a:extLst>
                <a:ext uri="{FF2B5EF4-FFF2-40B4-BE49-F238E27FC236}">
                  <a16:creationId xmlns:a16="http://schemas.microsoft.com/office/drawing/2014/main" id="{C1F2A93D-1C5F-4F40-BCBD-1C7577E10479}"/>
                </a:ext>
              </a:extLst>
            </p:cNvPr>
            <p:cNvSpPr txBox="1"/>
            <p:nvPr/>
          </p:nvSpPr>
          <p:spPr>
            <a:xfrm>
              <a:off x="555019" y="3684850"/>
              <a:ext cx="166777" cy="524181"/>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16476943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Transgender women testing and treatment cascade, Harare, Zimbabwe, 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11DE963A-0CCA-4CF9-87D6-9298E43AE82E}"/>
              </a:ext>
            </a:extLst>
          </p:cNvPr>
          <p:cNvGrpSpPr/>
          <p:nvPr/>
        </p:nvGrpSpPr>
        <p:grpSpPr>
          <a:xfrm>
            <a:off x="457198" y="2148840"/>
            <a:ext cx="11221771" cy="4407337"/>
            <a:chOff x="457198" y="2148840"/>
            <a:chExt cx="11221771" cy="4407337"/>
          </a:xfrm>
        </p:grpSpPr>
        <p:sp>
          <p:nvSpPr>
            <p:cNvPr id="2" name="TextBox 1">
              <a:extLst>
                <a:ext uri="{FF2B5EF4-FFF2-40B4-BE49-F238E27FC236}">
                  <a16:creationId xmlns:a16="http://schemas.microsoft.com/office/drawing/2014/main" id="{5405B99A-88A8-4FA6-9D12-4BEAC1323C42}"/>
                </a:ext>
              </a:extLst>
            </p:cNvPr>
            <p:cNvSpPr txBox="1"/>
            <p:nvPr/>
          </p:nvSpPr>
          <p:spPr>
            <a:xfrm>
              <a:off x="457198" y="6248400"/>
              <a:ext cx="11221771"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Harris 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Parmley</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Mapingure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Mugurungi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O, Rogers JH, Apollo T et al. HIV care cascade: men who have sex with men &amp; transgender women/genderqueer,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Zimbabwe. Conference on Retrovirology and Opportunistic Infections (CROI), Boston (MA), 8–11 March 2020. Abstract 1097. </a:t>
              </a:r>
            </a:p>
          </p:txBody>
        </p:sp>
        <p:sp>
          <p:nvSpPr>
            <p:cNvPr id="8" name="TextBox 7">
              <a:extLst>
                <a:ext uri="{FF2B5EF4-FFF2-40B4-BE49-F238E27FC236}">
                  <a16:creationId xmlns:a16="http://schemas.microsoft.com/office/drawing/2014/main" id="{AA075D5E-0648-4F4D-AB16-97FFA1184AFC}"/>
                </a:ext>
              </a:extLst>
            </p:cNvPr>
            <p:cNvSpPr txBox="1"/>
            <p:nvPr/>
          </p:nvSpPr>
          <p:spPr>
            <a:xfrm>
              <a:off x="1737360" y="493776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60F47950-BDAC-4525-AFC2-AD3184B0D415}"/>
                </a:ext>
              </a:extLst>
            </p:cNvPr>
            <p:cNvSpPr txBox="1"/>
            <p:nvPr/>
          </p:nvSpPr>
          <p:spPr>
            <a:xfrm>
              <a:off x="576072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currently on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antiretroviral therapy</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0AAC7C8E-F41C-4596-9F55-923F417B47DE}"/>
                </a:ext>
              </a:extLst>
            </p:cNvPr>
            <p:cNvSpPr txBox="1"/>
            <p:nvPr/>
          </p:nvSpPr>
          <p:spPr>
            <a:xfrm>
              <a:off x="374904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 who</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knew their status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13E06B16-AA38-4CE2-91AB-A416C765955B}"/>
                </a:ext>
              </a:extLst>
            </p:cNvPr>
            <p:cNvSpPr txBox="1"/>
            <p:nvPr/>
          </p:nvSpPr>
          <p:spPr>
            <a:xfrm>
              <a:off x="7772400" y="4937760"/>
              <a:ext cx="201168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with suppressed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viral load</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8D00A4CF-DECC-4D5C-A3BB-FF8DA84BB5F9}"/>
                </a:ext>
              </a:extLst>
            </p:cNvPr>
            <p:cNvCxnSpPr/>
            <p:nvPr/>
          </p:nvCxnSpPr>
          <p:spPr>
            <a:xfrm>
              <a:off x="1519893" y="342709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C68531DD-DE8B-4F29-9B64-534B36757002}"/>
                </a:ext>
              </a:extLst>
            </p:cNvPr>
            <p:cNvSpPr txBox="1"/>
            <p:nvPr/>
          </p:nvSpPr>
          <p:spPr>
            <a:xfrm>
              <a:off x="1197864" y="328993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A0A420A0-BE49-4AE7-8C4E-D0105B8299AA}"/>
                </a:ext>
              </a:extLst>
            </p:cNvPr>
            <p:cNvCxnSpPr/>
            <p:nvPr/>
          </p:nvCxnSpPr>
          <p:spPr>
            <a:xfrm>
              <a:off x="1519893" y="399573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E8AA09E7-D895-4358-9CCF-7028587AD0A7}"/>
                </a:ext>
              </a:extLst>
            </p:cNvPr>
            <p:cNvSpPr txBox="1"/>
            <p:nvPr/>
          </p:nvSpPr>
          <p:spPr>
            <a:xfrm>
              <a:off x="1197864" y="3858579"/>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4CEB5E55-BA27-4280-93BF-B2FE59A9D253}"/>
                </a:ext>
              </a:extLst>
            </p:cNvPr>
            <p:cNvCxnSpPr/>
            <p:nvPr/>
          </p:nvCxnSpPr>
          <p:spPr>
            <a:xfrm>
              <a:off x="1519893" y="45667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BE8A2F00-2CEC-4E8B-94DE-74982CE49E82}"/>
                </a:ext>
              </a:extLst>
            </p:cNvPr>
            <p:cNvSpPr txBox="1"/>
            <p:nvPr/>
          </p:nvSpPr>
          <p:spPr>
            <a:xfrm>
              <a:off x="1197864" y="442959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F4292A6A-D216-4E45-A425-F3BF123AE82C}"/>
                </a:ext>
              </a:extLst>
            </p:cNvPr>
            <p:cNvCxnSpPr/>
            <p:nvPr/>
          </p:nvCxnSpPr>
          <p:spPr>
            <a:xfrm>
              <a:off x="1519893" y="4846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44B4F7E1-6126-42D5-9028-206496AFB6D0}"/>
                </a:ext>
              </a:extLst>
            </p:cNvPr>
            <p:cNvSpPr txBox="1"/>
            <p:nvPr/>
          </p:nvSpPr>
          <p:spPr>
            <a:xfrm>
              <a:off x="1282823" y="470916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2D865A80-1A8C-457D-9D09-912019FB654A}"/>
                </a:ext>
              </a:extLst>
            </p:cNvPr>
            <p:cNvSpPr txBox="1"/>
            <p:nvPr/>
          </p:nvSpPr>
          <p:spPr>
            <a:xfrm>
              <a:off x="1197864" y="300561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F0A29099-8505-4D86-926D-ED1E02865563}"/>
                </a:ext>
              </a:extLst>
            </p:cNvPr>
            <p:cNvCxnSpPr/>
            <p:nvPr/>
          </p:nvCxnSpPr>
          <p:spPr>
            <a:xfrm>
              <a:off x="1519893" y="31427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B9A59A64-6E6C-45E5-9703-73E10AD2C6FD}"/>
                </a:ext>
              </a:extLst>
            </p:cNvPr>
            <p:cNvGrpSpPr/>
            <p:nvPr/>
          </p:nvGrpSpPr>
          <p:grpSpPr>
            <a:xfrm>
              <a:off x="1197864" y="2148840"/>
              <a:ext cx="413469" cy="271869"/>
              <a:chOff x="1197864" y="2148840"/>
              <a:chExt cx="413469" cy="271869"/>
            </a:xfrm>
          </p:grpSpPr>
          <p:sp>
            <p:nvSpPr>
              <p:cNvPr id="22" name="TextBox 21">
                <a:extLst>
                  <a:ext uri="{FF2B5EF4-FFF2-40B4-BE49-F238E27FC236}">
                    <a16:creationId xmlns:a16="http://schemas.microsoft.com/office/drawing/2014/main" id="{6C1E3C50-2FAC-4CED-85C2-B40166481CE8}"/>
                  </a:ext>
                </a:extLst>
              </p:cNvPr>
              <p:cNvSpPr txBox="1"/>
              <p:nvPr/>
            </p:nvSpPr>
            <p:spPr>
              <a:xfrm>
                <a:off x="1197864" y="2148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A931D557-FCAB-4AE2-B7C2-83D7BB5BBFD5}"/>
                  </a:ext>
                </a:extLst>
              </p:cNvPr>
              <p:cNvCxnSpPr/>
              <p:nvPr/>
            </p:nvCxnSpPr>
            <p:spPr>
              <a:xfrm>
                <a:off x="1519893" y="2286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4" name="Straight Connector 23">
              <a:extLst>
                <a:ext uri="{FF2B5EF4-FFF2-40B4-BE49-F238E27FC236}">
                  <a16:creationId xmlns:a16="http://schemas.microsoft.com/office/drawing/2014/main" id="{DCF75241-3535-4218-977C-471FF54E731E}"/>
                </a:ext>
              </a:extLst>
            </p:cNvPr>
            <p:cNvCxnSpPr/>
            <p:nvPr/>
          </p:nvCxnSpPr>
          <p:spPr>
            <a:xfrm>
              <a:off x="1519893" y="427767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1906876F-2CAC-45FD-8C71-15A2CD89323C}"/>
                </a:ext>
              </a:extLst>
            </p:cNvPr>
            <p:cNvSpPr txBox="1"/>
            <p:nvPr/>
          </p:nvSpPr>
          <p:spPr>
            <a:xfrm>
              <a:off x="1197864" y="4140519"/>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04774223-BD99-44F7-B771-68783054AC66}"/>
                </a:ext>
              </a:extLst>
            </p:cNvPr>
            <p:cNvSpPr/>
            <p:nvPr/>
          </p:nvSpPr>
          <p:spPr>
            <a:xfrm>
              <a:off x="2057400" y="2612241"/>
              <a:ext cx="457200" cy="22402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Rectangle 26">
              <a:extLst>
                <a:ext uri="{FF2B5EF4-FFF2-40B4-BE49-F238E27FC236}">
                  <a16:creationId xmlns:a16="http://schemas.microsoft.com/office/drawing/2014/main" id="{A0E497AC-C841-45A0-85B2-B225EF12F846}"/>
                </a:ext>
              </a:extLst>
            </p:cNvPr>
            <p:cNvSpPr/>
            <p:nvPr/>
          </p:nvSpPr>
          <p:spPr>
            <a:xfrm>
              <a:off x="4069080" y="4074287"/>
              <a:ext cx="457200" cy="77724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95281B9E-2B65-4ABF-BD9B-5EBBC8E1764B}"/>
                </a:ext>
              </a:extLst>
            </p:cNvPr>
            <p:cNvSpPr/>
            <p:nvPr/>
          </p:nvSpPr>
          <p:spPr>
            <a:xfrm>
              <a:off x="6080760" y="4123943"/>
              <a:ext cx="457200" cy="73152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15C5AC1C-ABDC-44CE-B21E-B3A18CBFE424}"/>
                </a:ext>
              </a:extLst>
            </p:cNvPr>
            <p:cNvSpPr/>
            <p:nvPr/>
          </p:nvSpPr>
          <p:spPr>
            <a:xfrm>
              <a:off x="8092440" y="4231484"/>
              <a:ext cx="457200" cy="62179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D63E856C-D05B-40C0-A921-A65340C930AD}"/>
                </a:ext>
              </a:extLst>
            </p:cNvPr>
            <p:cNvSpPr txBox="1"/>
            <p:nvPr/>
          </p:nvSpPr>
          <p:spPr>
            <a:xfrm>
              <a:off x="1197159" y="272367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D6042D37-8B67-428D-A9CE-F92A24CEC215}"/>
                </a:ext>
              </a:extLst>
            </p:cNvPr>
            <p:cNvCxnSpPr/>
            <p:nvPr/>
          </p:nvCxnSpPr>
          <p:spPr>
            <a:xfrm>
              <a:off x="1519188" y="28608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FA68205-DE44-4FFA-B5C1-F59A2E2B1BBA}"/>
                </a:ext>
              </a:extLst>
            </p:cNvPr>
            <p:cNvSpPr txBox="1"/>
            <p:nvPr/>
          </p:nvSpPr>
          <p:spPr>
            <a:xfrm>
              <a:off x="1197159" y="3571874"/>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EEEF6451-75A3-49B0-9176-E88BA4EEF17B}"/>
                </a:ext>
              </a:extLst>
            </p:cNvPr>
            <p:cNvCxnSpPr/>
            <p:nvPr/>
          </p:nvCxnSpPr>
          <p:spPr>
            <a:xfrm>
              <a:off x="1519188" y="3709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object 26">
              <a:extLst>
                <a:ext uri="{FF2B5EF4-FFF2-40B4-BE49-F238E27FC236}">
                  <a16:creationId xmlns:a16="http://schemas.microsoft.com/office/drawing/2014/main" id="{33866E29-BFA6-496E-861D-DD311681DE87}"/>
                </a:ext>
              </a:extLst>
            </p:cNvPr>
            <p:cNvSpPr/>
            <p:nvPr/>
          </p:nvSpPr>
          <p:spPr>
            <a:xfrm>
              <a:off x="2651760" y="429768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26">
              <a:extLst>
                <a:ext uri="{FF2B5EF4-FFF2-40B4-BE49-F238E27FC236}">
                  <a16:creationId xmlns:a16="http://schemas.microsoft.com/office/drawing/2014/main" id="{60BC46A4-6510-4E0B-9D6A-7500AEF97DBB}"/>
                </a:ext>
              </a:extLst>
            </p:cNvPr>
            <p:cNvSpPr/>
            <p:nvPr/>
          </p:nvSpPr>
          <p:spPr>
            <a:xfrm>
              <a:off x="4663440" y="438912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26">
              <a:extLst>
                <a:ext uri="{FF2B5EF4-FFF2-40B4-BE49-F238E27FC236}">
                  <a16:creationId xmlns:a16="http://schemas.microsoft.com/office/drawing/2014/main" id="{78343F0F-3E9F-44CF-B470-215724161FED}"/>
                </a:ext>
              </a:extLst>
            </p:cNvPr>
            <p:cNvSpPr/>
            <p:nvPr/>
          </p:nvSpPr>
          <p:spPr>
            <a:xfrm>
              <a:off x="6675120" y="4480560"/>
              <a:ext cx="1234440" cy="0"/>
            </a:xfrm>
            <a:custGeom>
              <a:avLst/>
              <a:gdLst/>
              <a:ahLst/>
              <a:cxnLst/>
              <a:rect l="l" t="t" r="r" b="b"/>
              <a:pathLst>
                <a:path w="125095">
                  <a:moveTo>
                    <a:pt x="0" y="0"/>
                  </a:moveTo>
                  <a:lnTo>
                    <a:pt x="124739" y="0"/>
                  </a:lnTo>
                </a:path>
              </a:pathLst>
            </a:custGeom>
            <a:ln w="19050">
              <a:solidFill>
                <a:srgbClr val="EF7A4E"/>
              </a:solidFill>
              <a:tailEnd type="triangle" w="med" len="lg"/>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C7B9571E-6E55-41A3-85FD-F54F033D1CE3}"/>
                </a:ext>
              </a:extLst>
            </p:cNvPr>
            <p:cNvSpPr txBox="1"/>
            <p:nvPr/>
          </p:nvSpPr>
          <p:spPr>
            <a:xfrm>
              <a:off x="2514600" y="2743200"/>
              <a:ext cx="1554480" cy="116955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36%</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workers living with HIV knew their status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3DCF9379-EDB7-48DB-9431-DFC7D15F966E}"/>
                </a:ext>
              </a:extLst>
            </p:cNvPr>
            <p:cNvSpPr txBox="1"/>
            <p:nvPr/>
          </p:nvSpPr>
          <p:spPr>
            <a:xfrm>
              <a:off x="4526280" y="2743200"/>
              <a:ext cx="1554480" cy="136191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89%</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 workers living with HIV knew their status and were on treatment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94839117-6A55-46B9-A41A-BFC1B5B473E6}"/>
                </a:ext>
              </a:extLst>
            </p:cNvPr>
            <p:cNvSpPr txBox="1"/>
            <p:nvPr/>
          </p:nvSpPr>
          <p:spPr>
            <a:xfrm>
              <a:off x="6537960" y="2743200"/>
              <a:ext cx="1554480" cy="1361911"/>
            </a:xfrm>
            <a:prstGeom prst="rect">
              <a:avLst/>
            </a:prstGeom>
            <a:noFill/>
          </p:spPr>
          <p:txBody>
            <a:bodyPr wrap="square" lIns="137160" r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F7A4E"/>
                  </a:solidFill>
                  <a:effectLst/>
                  <a:uLnTx/>
                  <a:uFillTx/>
                  <a:latin typeface="Arial" panose="020B0604020202020204"/>
                  <a:ea typeface="+mn-ea"/>
                  <a:cs typeface="+mn-cs"/>
                </a:rPr>
                <a:t>84%</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of female sex</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workers living with HIV on treatment had a suppressed</a:t>
              </a: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viral load</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DEA6771B-6DB0-40DC-A74C-8BDE92BAD251}"/>
                </a:ext>
              </a:extLst>
            </p:cNvPr>
            <p:cNvSpPr txBox="1"/>
            <p:nvPr/>
          </p:nvSpPr>
          <p:spPr>
            <a:xfrm>
              <a:off x="2057400" y="2340864"/>
              <a:ext cx="457200" cy="307777"/>
            </a:xfrm>
            <a:prstGeom prst="rect">
              <a:avLst/>
            </a:prstGeom>
            <a:noFill/>
          </p:spPr>
          <p:txBody>
            <a:bodyPr wrap="square" l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78</a:t>
              </a:r>
            </a:p>
          </p:txBody>
        </p:sp>
        <p:sp>
          <p:nvSpPr>
            <p:cNvPr id="42" name="TextBox 41">
              <a:extLst>
                <a:ext uri="{FF2B5EF4-FFF2-40B4-BE49-F238E27FC236}">
                  <a16:creationId xmlns:a16="http://schemas.microsoft.com/office/drawing/2014/main" id="{5541C67B-2494-4802-A841-251E933248E7}"/>
                </a:ext>
              </a:extLst>
            </p:cNvPr>
            <p:cNvSpPr txBox="1"/>
            <p:nvPr/>
          </p:nvSpPr>
          <p:spPr>
            <a:xfrm>
              <a:off x="4068632" y="3803904"/>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28</a:t>
              </a:r>
            </a:p>
          </p:txBody>
        </p:sp>
        <p:sp>
          <p:nvSpPr>
            <p:cNvPr id="43" name="TextBox 42">
              <a:extLst>
                <a:ext uri="{FF2B5EF4-FFF2-40B4-BE49-F238E27FC236}">
                  <a16:creationId xmlns:a16="http://schemas.microsoft.com/office/drawing/2014/main" id="{8F4013DF-354A-4995-8990-453ABAFA0715}"/>
                </a:ext>
              </a:extLst>
            </p:cNvPr>
            <p:cNvSpPr txBox="1"/>
            <p:nvPr/>
          </p:nvSpPr>
          <p:spPr>
            <a:xfrm>
              <a:off x="6080312" y="3849624"/>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25</a:t>
              </a:r>
            </a:p>
          </p:txBody>
        </p:sp>
        <p:sp>
          <p:nvSpPr>
            <p:cNvPr id="44" name="TextBox 43">
              <a:extLst>
                <a:ext uri="{FF2B5EF4-FFF2-40B4-BE49-F238E27FC236}">
                  <a16:creationId xmlns:a16="http://schemas.microsoft.com/office/drawing/2014/main" id="{50E56261-8B02-4B9D-B800-9782D47BAD41}"/>
                </a:ext>
              </a:extLst>
            </p:cNvPr>
            <p:cNvSpPr txBox="1"/>
            <p:nvPr/>
          </p:nvSpPr>
          <p:spPr>
            <a:xfrm>
              <a:off x="8092440" y="3959352"/>
              <a:ext cx="457200" cy="307777"/>
            </a:xfrm>
            <a:prstGeom prst="rect">
              <a:avLst/>
            </a:prstGeom>
            <a:noFill/>
          </p:spPr>
          <p:txBody>
            <a:bodyPr wrap="square" lIns="0" rIns="0">
              <a:spAutoFit/>
            </a:bodyPr>
            <a:lstStyle>
              <a:defPPr>
                <a:defRPr lang="LID4096"/>
              </a:defPPr>
              <a:lvl1pPr algn="ctr">
                <a:defRPr sz="1400">
                  <a:solidFill>
                    <a:schemeClr val="tx1">
                      <a:lumMod val="65000"/>
                      <a:lumOff val="35000"/>
                    </a:schemeClr>
                  </a:solidFill>
                  <a:latin typeface="Arial Narrow" panose="020B060602020203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Narrow" panose="020B0606020202030204" pitchFamily="34" charset="0"/>
                  <a:ea typeface="+mn-ea"/>
                  <a:cs typeface="+mn-cs"/>
                </a:rPr>
                <a:t>21</a:t>
              </a:r>
            </a:p>
          </p:txBody>
        </p:sp>
        <p:sp>
          <p:nvSpPr>
            <p:cNvPr id="45" name="object 10">
              <a:extLst>
                <a:ext uri="{FF2B5EF4-FFF2-40B4-BE49-F238E27FC236}">
                  <a16:creationId xmlns:a16="http://schemas.microsoft.com/office/drawing/2014/main" id="{B8F89683-167E-4942-B540-D8037D81E1E3}"/>
                </a:ext>
              </a:extLst>
            </p:cNvPr>
            <p:cNvSpPr txBox="1"/>
            <p:nvPr/>
          </p:nvSpPr>
          <p:spPr>
            <a:xfrm>
              <a:off x="920779" y="3327304"/>
              <a:ext cx="166777" cy="501739"/>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7" name="Group 46">
              <a:extLst>
                <a:ext uri="{FF2B5EF4-FFF2-40B4-BE49-F238E27FC236}">
                  <a16:creationId xmlns:a16="http://schemas.microsoft.com/office/drawing/2014/main" id="{D5278F7F-8255-47EC-BC94-51D1D20B5BF1}"/>
                </a:ext>
              </a:extLst>
            </p:cNvPr>
            <p:cNvGrpSpPr/>
            <p:nvPr/>
          </p:nvGrpSpPr>
          <p:grpSpPr>
            <a:xfrm>
              <a:off x="1197864" y="2434593"/>
              <a:ext cx="413469" cy="271869"/>
              <a:chOff x="1197864" y="2148840"/>
              <a:chExt cx="413469" cy="271869"/>
            </a:xfrm>
          </p:grpSpPr>
          <p:sp>
            <p:nvSpPr>
              <p:cNvPr id="48" name="TextBox 47">
                <a:extLst>
                  <a:ext uri="{FF2B5EF4-FFF2-40B4-BE49-F238E27FC236}">
                    <a16:creationId xmlns:a16="http://schemas.microsoft.com/office/drawing/2014/main" id="{6962F631-CF8C-48E9-9CFD-94268581F42F}"/>
                  </a:ext>
                </a:extLst>
              </p:cNvPr>
              <p:cNvSpPr txBox="1"/>
              <p:nvPr/>
            </p:nvSpPr>
            <p:spPr>
              <a:xfrm>
                <a:off x="1197864" y="2148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1EA342D3-E6FE-4DE8-8581-891525AF02B3}"/>
                  </a:ext>
                </a:extLst>
              </p:cNvPr>
              <p:cNvCxnSpPr/>
              <p:nvPr/>
            </p:nvCxnSpPr>
            <p:spPr>
              <a:xfrm>
                <a:off x="1519893" y="2286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bk object 18">
              <a:extLst>
                <a:ext uri="{FF2B5EF4-FFF2-40B4-BE49-F238E27FC236}">
                  <a16:creationId xmlns:a16="http://schemas.microsoft.com/office/drawing/2014/main" id="{BDFCD56B-F84B-4F7C-BBA7-E2F003191085}"/>
                </a:ext>
              </a:extLst>
            </p:cNvPr>
            <p:cNvSpPr/>
            <p:nvPr/>
          </p:nvSpPr>
          <p:spPr>
            <a:xfrm>
              <a:off x="1737360" y="484632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spTree>
    <p:extLst>
      <p:ext uri="{BB962C8B-B14F-4D97-AF65-F5344CB8AC3E}">
        <p14:creationId xmlns:p14="http://schemas.microsoft.com/office/powerpoint/2010/main" val="51591008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Opioid substitution therapy coverage among people who inject drugs, by sex, </a:t>
            </a:r>
          </a:p>
          <a:p>
            <a:pPr>
              <a:lnSpc>
                <a:spcPct val="100000"/>
              </a:lnSpc>
              <a:spcBef>
                <a:spcPts val="0"/>
              </a:spcBef>
            </a:pPr>
            <a:r>
              <a:rPr lang="en-US"/>
              <a:t>countries with available data, 2015–2019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0FA5419D-F227-4CD8-93E2-42F0EF86F837}"/>
              </a:ext>
            </a:extLst>
          </p:cNvPr>
          <p:cNvGrpSpPr/>
          <p:nvPr/>
        </p:nvGrpSpPr>
        <p:grpSpPr>
          <a:xfrm>
            <a:off x="457199" y="2340864"/>
            <a:ext cx="11285146" cy="4213824"/>
            <a:chOff x="457199" y="2340864"/>
            <a:chExt cx="11285146" cy="4213824"/>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1128514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p:txBody>
        </p:sp>
        <p:sp>
          <p:nvSpPr>
            <p:cNvPr id="36" name="object 10">
              <a:extLst>
                <a:ext uri="{FF2B5EF4-FFF2-40B4-BE49-F238E27FC236}">
                  <a16:creationId xmlns:a16="http://schemas.microsoft.com/office/drawing/2014/main" id="{9F2EC908-EC1C-43B3-B445-DC8176923B43}"/>
                </a:ext>
              </a:extLst>
            </p:cNvPr>
            <p:cNvSpPr txBox="1"/>
            <p:nvPr/>
          </p:nvSpPr>
          <p:spPr>
            <a:xfrm>
              <a:off x="594360" y="3241777"/>
              <a:ext cx="731520" cy="769441"/>
            </a:xfrm>
            <a:prstGeom prst="rect">
              <a:avLst/>
            </a:prstGeom>
            <a:noFill/>
          </p:spPr>
          <p:txBody>
            <a:bodyPr vert="horz" wrap="squar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Opioid substitution therapy coverage (%)</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25102343-DF6F-45A0-BF0F-51B04449757F}"/>
                </a:ext>
              </a:extLst>
            </p:cNvPr>
            <p:cNvCxnSpPr/>
            <p:nvPr/>
          </p:nvCxnSpPr>
          <p:spPr>
            <a:xfrm>
              <a:off x="1645920" y="26974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8E063D7-A5D5-43FA-8320-BF0322E4B511}"/>
                </a:ext>
              </a:extLst>
            </p:cNvPr>
            <p:cNvCxnSpPr/>
            <p:nvPr/>
          </p:nvCxnSpPr>
          <p:spPr>
            <a:xfrm>
              <a:off x="1645920" y="3383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1A7E12D-F213-4744-8AA6-052E7DFB4DAD}"/>
                </a:ext>
              </a:extLst>
            </p:cNvPr>
            <p:cNvCxnSpPr/>
            <p:nvPr/>
          </p:nvCxnSpPr>
          <p:spPr>
            <a:xfrm>
              <a:off x="1645920" y="38404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F8188C9-C2CC-4460-83EB-FCA34A2E6BFA}"/>
                </a:ext>
              </a:extLst>
            </p:cNvPr>
            <p:cNvCxnSpPr/>
            <p:nvPr/>
          </p:nvCxnSpPr>
          <p:spPr>
            <a:xfrm>
              <a:off x="1645920" y="4526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11F3C8-D50D-4326-8538-9099261D4BA1}"/>
                </a:ext>
              </a:extLst>
            </p:cNvPr>
            <p:cNvCxnSpPr/>
            <p:nvPr/>
          </p:nvCxnSpPr>
          <p:spPr>
            <a:xfrm>
              <a:off x="1645920" y="4754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D9105DB-EFF5-4B34-B512-9D4C738CD007}"/>
                </a:ext>
              </a:extLst>
            </p:cNvPr>
            <p:cNvCxnSpPr/>
            <p:nvPr/>
          </p:nvCxnSpPr>
          <p:spPr>
            <a:xfrm>
              <a:off x="1645920" y="31546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2C93F7C-69BF-4FBC-9B5F-82DA01248DAC}"/>
                </a:ext>
              </a:extLst>
            </p:cNvPr>
            <p:cNvCxnSpPr/>
            <p:nvPr/>
          </p:nvCxnSpPr>
          <p:spPr>
            <a:xfrm>
              <a:off x="1645920" y="3611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9C8CE09-1C0E-4A7A-82E9-0A5BCAA923EB}"/>
                </a:ext>
              </a:extLst>
            </p:cNvPr>
            <p:cNvCxnSpPr/>
            <p:nvPr/>
          </p:nvCxnSpPr>
          <p:spPr>
            <a:xfrm>
              <a:off x="1645920" y="29260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E6B87CA-3C83-4057-AF47-745C45C0DC7D}"/>
                </a:ext>
              </a:extLst>
            </p:cNvPr>
            <p:cNvCxnSpPr/>
            <p:nvPr/>
          </p:nvCxnSpPr>
          <p:spPr>
            <a:xfrm>
              <a:off x="1645920" y="2468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E181F0F-FEF1-4914-8DBE-6643D9330E77}"/>
                </a:ext>
              </a:extLst>
            </p:cNvPr>
            <p:cNvCxnSpPr/>
            <p:nvPr/>
          </p:nvCxnSpPr>
          <p:spPr>
            <a:xfrm>
              <a:off x="1645920" y="42976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C1FB977-A21F-49B1-9FE8-BD54CFE06222}"/>
                </a:ext>
              </a:extLst>
            </p:cNvPr>
            <p:cNvCxnSpPr/>
            <p:nvPr/>
          </p:nvCxnSpPr>
          <p:spPr>
            <a:xfrm>
              <a:off x="1645920" y="40690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EBEEA8B1-D12D-40D1-982E-02BCE8C16CF9}"/>
                </a:ext>
              </a:extLst>
            </p:cNvPr>
            <p:cNvSpPr txBox="1"/>
            <p:nvPr/>
          </p:nvSpPr>
          <p:spPr>
            <a:xfrm>
              <a:off x="1280160" y="2340864"/>
              <a:ext cx="420308"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0300E60B-7053-4DAB-829A-4FA9D018A753}"/>
                </a:ext>
              </a:extLst>
            </p:cNvPr>
            <p:cNvSpPr txBox="1"/>
            <p:nvPr/>
          </p:nvSpPr>
          <p:spPr>
            <a:xfrm>
              <a:off x="1358708" y="25694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CA17C836-A9EA-433C-AF17-CE60799085D1}"/>
                </a:ext>
              </a:extLst>
            </p:cNvPr>
            <p:cNvSpPr txBox="1"/>
            <p:nvPr/>
          </p:nvSpPr>
          <p:spPr>
            <a:xfrm>
              <a:off x="1358708" y="32552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F9F5600-B526-48B8-B262-2E7112A37857}"/>
                </a:ext>
              </a:extLst>
            </p:cNvPr>
            <p:cNvSpPr txBox="1"/>
            <p:nvPr/>
          </p:nvSpPr>
          <p:spPr>
            <a:xfrm>
              <a:off x="1358708" y="37124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B640943B-5593-4020-860E-69C32355651F}"/>
                </a:ext>
              </a:extLst>
            </p:cNvPr>
            <p:cNvSpPr txBox="1"/>
            <p:nvPr/>
          </p:nvSpPr>
          <p:spPr>
            <a:xfrm>
              <a:off x="1358708" y="43982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F442F0E7-9431-4AD2-ADF0-F5BA525EEA83}"/>
                </a:ext>
              </a:extLst>
            </p:cNvPr>
            <p:cNvSpPr txBox="1"/>
            <p:nvPr/>
          </p:nvSpPr>
          <p:spPr>
            <a:xfrm>
              <a:off x="1437255" y="4626864"/>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0033161A-DCCA-424C-82B9-91042CC81BEE}"/>
                </a:ext>
              </a:extLst>
            </p:cNvPr>
            <p:cNvSpPr txBox="1"/>
            <p:nvPr/>
          </p:nvSpPr>
          <p:spPr>
            <a:xfrm>
              <a:off x="1358708" y="30266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99217292-1566-4744-A4B6-982B3E9BD381}"/>
                </a:ext>
              </a:extLst>
            </p:cNvPr>
            <p:cNvSpPr txBox="1"/>
            <p:nvPr/>
          </p:nvSpPr>
          <p:spPr>
            <a:xfrm>
              <a:off x="1358708" y="34838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8CB09729-AE57-4272-8479-DB9526255399}"/>
                </a:ext>
              </a:extLst>
            </p:cNvPr>
            <p:cNvSpPr txBox="1"/>
            <p:nvPr/>
          </p:nvSpPr>
          <p:spPr>
            <a:xfrm>
              <a:off x="1358708" y="27980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F26FB83-E533-4BFF-AD77-A0CDC6FEDE82}"/>
                </a:ext>
              </a:extLst>
            </p:cNvPr>
            <p:cNvSpPr txBox="1"/>
            <p:nvPr/>
          </p:nvSpPr>
          <p:spPr>
            <a:xfrm>
              <a:off x="1358708" y="41696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12C17D79-7131-4945-B130-7F6321E88668}"/>
                </a:ext>
              </a:extLst>
            </p:cNvPr>
            <p:cNvSpPr txBox="1"/>
            <p:nvPr/>
          </p:nvSpPr>
          <p:spPr>
            <a:xfrm>
              <a:off x="1358708" y="39410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05E11CAB-0F10-4574-A064-E2540B63B5DB}"/>
                </a:ext>
              </a:extLst>
            </p:cNvPr>
            <p:cNvSpPr txBox="1"/>
            <p:nvPr/>
          </p:nvSpPr>
          <p:spPr>
            <a:xfrm>
              <a:off x="1783080" y="4892040"/>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Kazakhstan</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03370E79-AFCC-4557-ACFB-96127C4A3048}"/>
                </a:ext>
              </a:extLst>
            </p:cNvPr>
            <p:cNvSpPr txBox="1"/>
            <p:nvPr/>
          </p:nvSpPr>
          <p:spPr>
            <a:xfrm>
              <a:off x="3200400" y="4892040"/>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Tajikistan</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F89CE1BC-30DF-4AAD-9680-889DE763CA09}"/>
                </a:ext>
              </a:extLst>
            </p:cNvPr>
            <p:cNvSpPr txBox="1"/>
            <p:nvPr/>
          </p:nvSpPr>
          <p:spPr>
            <a:xfrm>
              <a:off x="4498848" y="4892040"/>
              <a:ext cx="77724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Bangladesh</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2471CE48-C7BF-4797-A48D-EB698C28F8EB}"/>
                </a:ext>
              </a:extLst>
            </p:cNvPr>
            <p:cNvSpPr txBox="1"/>
            <p:nvPr/>
          </p:nvSpPr>
          <p:spPr>
            <a:xfrm>
              <a:off x="5989320" y="4892040"/>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Afghanistan</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44" name="bk object 18">
              <a:extLst>
                <a:ext uri="{FF2B5EF4-FFF2-40B4-BE49-F238E27FC236}">
                  <a16:creationId xmlns:a16="http://schemas.microsoft.com/office/drawing/2014/main" id="{A499F0E0-B85D-4C69-A9E7-D2FBC8264AFF}"/>
                </a:ext>
              </a:extLst>
            </p:cNvPr>
            <p:cNvSpPr/>
            <p:nvPr/>
          </p:nvSpPr>
          <p:spPr>
            <a:xfrm>
              <a:off x="1828800" y="4754884"/>
              <a:ext cx="9601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45" name="TextBox 44">
              <a:extLst>
                <a:ext uri="{FF2B5EF4-FFF2-40B4-BE49-F238E27FC236}">
                  <a16:creationId xmlns:a16="http://schemas.microsoft.com/office/drawing/2014/main" id="{0CA4E054-3660-4F56-A030-D0F65502B874}"/>
                </a:ext>
              </a:extLst>
            </p:cNvPr>
            <p:cNvSpPr txBox="1"/>
            <p:nvPr/>
          </p:nvSpPr>
          <p:spPr>
            <a:xfrm>
              <a:off x="7315200" y="4892040"/>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Mexico</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7FCE7D7C-8565-4858-9D8B-D5A8DC0BCDBC}"/>
                </a:ext>
              </a:extLst>
            </p:cNvPr>
            <p:cNvSpPr txBox="1"/>
            <p:nvPr/>
          </p:nvSpPr>
          <p:spPr>
            <a:xfrm>
              <a:off x="8686800" y="4889589"/>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Kenya</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03F1A7A3-E74A-4E5F-85DD-74ED57F75CE9}"/>
                </a:ext>
              </a:extLst>
            </p:cNvPr>
            <p:cNvSpPr txBox="1"/>
            <p:nvPr/>
          </p:nvSpPr>
          <p:spPr>
            <a:xfrm>
              <a:off x="10058400" y="4889589"/>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Mauritius</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27" name="TextBox 126">
              <a:extLst>
                <a:ext uri="{FF2B5EF4-FFF2-40B4-BE49-F238E27FC236}">
                  <a16:creationId xmlns:a16="http://schemas.microsoft.com/office/drawing/2014/main" id="{64A56879-F10A-4ACF-B420-ED4711A1BB71}"/>
                </a:ext>
              </a:extLst>
            </p:cNvPr>
            <p:cNvSpPr txBox="1"/>
            <p:nvPr/>
          </p:nvSpPr>
          <p:spPr>
            <a:xfrm>
              <a:off x="2560320" y="4892497"/>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Azerbaijan</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439CE8E7-F8E6-45FF-88C2-7C46848D6E23}"/>
                </a:ext>
              </a:extLst>
            </p:cNvPr>
            <p:cNvSpPr txBox="1"/>
            <p:nvPr/>
          </p:nvSpPr>
          <p:spPr>
            <a:xfrm>
              <a:off x="3886200" y="4892497"/>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Nepal</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F670CB49-50AA-45FD-A3DD-6A064FF0181B}"/>
                </a:ext>
              </a:extLst>
            </p:cNvPr>
            <p:cNvSpPr txBox="1"/>
            <p:nvPr/>
          </p:nvSpPr>
          <p:spPr>
            <a:xfrm>
              <a:off x="5257800" y="4892497"/>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Kyrgyzstan</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F7564F04-AAD4-4FB9-B3ED-C4EE39E7F814}"/>
                </a:ext>
              </a:extLst>
            </p:cNvPr>
            <p:cNvSpPr txBox="1"/>
            <p:nvPr/>
          </p:nvSpPr>
          <p:spPr>
            <a:xfrm>
              <a:off x="6629400" y="4892497"/>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Thailand</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8C4F034A-BE94-4D44-8EA7-BC07A64BE0A1}"/>
                </a:ext>
              </a:extLst>
            </p:cNvPr>
            <p:cNvSpPr txBox="1"/>
            <p:nvPr/>
          </p:nvSpPr>
          <p:spPr>
            <a:xfrm>
              <a:off x="7964424" y="4890046"/>
              <a:ext cx="758952"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Bosnia and Herzegovina</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ED60A01B-31CA-4F38-B7C3-0C2843E9C405}"/>
                </a:ext>
              </a:extLst>
            </p:cNvPr>
            <p:cNvSpPr txBox="1"/>
            <p:nvPr/>
          </p:nvSpPr>
          <p:spPr>
            <a:xfrm>
              <a:off x="9372600" y="4890046"/>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Georgia</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949D0849-CCFC-4FCA-AA02-ECCAF233155E}"/>
                </a:ext>
              </a:extLst>
            </p:cNvPr>
            <p:cNvSpPr txBox="1"/>
            <p:nvPr/>
          </p:nvSpPr>
          <p:spPr>
            <a:xfrm>
              <a:off x="10744200" y="4890046"/>
              <a:ext cx="685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40" normalizeH="0" baseline="0" noProof="0">
                  <a:ln>
                    <a:noFill/>
                  </a:ln>
                  <a:solidFill>
                    <a:prstClr val="black"/>
                  </a:solidFill>
                  <a:effectLst/>
                  <a:uLnTx/>
                  <a:uFillTx/>
                  <a:latin typeface="Arial" panose="020B0604020202020204"/>
                  <a:ea typeface="+mn-ea"/>
                  <a:cs typeface="+mn-cs"/>
                </a:rPr>
                <a:t>Malaysia</a:t>
              </a:r>
              <a:endParaRPr kumimoji="0" lang="en-GB" sz="11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F231D329-F473-4D52-ADA5-0107E71C2179}"/>
                </a:ext>
              </a:extLst>
            </p:cNvPr>
            <p:cNvSpPr/>
            <p:nvPr/>
          </p:nvSpPr>
          <p:spPr>
            <a:xfrm>
              <a:off x="1975104" y="4745736"/>
              <a:ext cx="182880" cy="91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00209372-D074-4B34-936C-97FEE31E4204}"/>
                </a:ext>
              </a:extLst>
            </p:cNvPr>
            <p:cNvSpPr/>
            <p:nvPr/>
          </p:nvSpPr>
          <p:spPr>
            <a:xfrm>
              <a:off x="2660904" y="4736592"/>
              <a:ext cx="182880" cy="1828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Rectangle 155">
              <a:extLst>
                <a:ext uri="{FF2B5EF4-FFF2-40B4-BE49-F238E27FC236}">
                  <a16:creationId xmlns:a16="http://schemas.microsoft.com/office/drawing/2014/main" id="{470DB061-761F-4001-8932-0FAE04236BCC}"/>
                </a:ext>
              </a:extLst>
            </p:cNvPr>
            <p:cNvSpPr/>
            <p:nvPr/>
          </p:nvSpPr>
          <p:spPr>
            <a:xfrm>
              <a:off x="3346704" y="4681728"/>
              <a:ext cx="182880" cy="731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Rectangle 159">
              <a:extLst>
                <a:ext uri="{FF2B5EF4-FFF2-40B4-BE49-F238E27FC236}">
                  <a16:creationId xmlns:a16="http://schemas.microsoft.com/office/drawing/2014/main" id="{62E5298F-1DF8-4DB2-8EF0-7F6556A6EB6C}"/>
                </a:ext>
              </a:extLst>
            </p:cNvPr>
            <p:cNvSpPr/>
            <p:nvPr/>
          </p:nvSpPr>
          <p:spPr>
            <a:xfrm>
              <a:off x="4032504" y="4681728"/>
              <a:ext cx="182880" cy="731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Rectangle 163">
              <a:extLst>
                <a:ext uri="{FF2B5EF4-FFF2-40B4-BE49-F238E27FC236}">
                  <a16:creationId xmlns:a16="http://schemas.microsoft.com/office/drawing/2014/main" id="{C62560CC-FB6F-4FEC-AFB9-81085D078F3F}"/>
                </a:ext>
              </a:extLst>
            </p:cNvPr>
            <p:cNvSpPr/>
            <p:nvPr/>
          </p:nvSpPr>
          <p:spPr>
            <a:xfrm>
              <a:off x="4718304" y="4673084"/>
              <a:ext cx="182880" cy="8179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Rectangle 167">
              <a:extLst>
                <a:ext uri="{FF2B5EF4-FFF2-40B4-BE49-F238E27FC236}">
                  <a16:creationId xmlns:a16="http://schemas.microsoft.com/office/drawing/2014/main" id="{DE7449F7-7B2D-4FAC-8340-65F4F8220E90}"/>
                </a:ext>
              </a:extLst>
            </p:cNvPr>
            <p:cNvSpPr/>
            <p:nvPr/>
          </p:nvSpPr>
          <p:spPr>
            <a:xfrm>
              <a:off x="5404104" y="4645152"/>
              <a:ext cx="182880" cy="10972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Rectangle 171">
              <a:extLst>
                <a:ext uri="{FF2B5EF4-FFF2-40B4-BE49-F238E27FC236}">
                  <a16:creationId xmlns:a16="http://schemas.microsoft.com/office/drawing/2014/main" id="{9E452831-7261-439C-BD27-7AF2E9894277}"/>
                </a:ext>
              </a:extLst>
            </p:cNvPr>
            <p:cNvSpPr/>
            <p:nvPr/>
          </p:nvSpPr>
          <p:spPr>
            <a:xfrm>
              <a:off x="6089904" y="4636008"/>
              <a:ext cx="182880" cy="11887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Rectangle 175">
              <a:extLst>
                <a:ext uri="{FF2B5EF4-FFF2-40B4-BE49-F238E27FC236}">
                  <a16:creationId xmlns:a16="http://schemas.microsoft.com/office/drawing/2014/main" id="{E1EAEFF0-82BF-4049-92AD-DD83EC20481A}"/>
                </a:ext>
              </a:extLst>
            </p:cNvPr>
            <p:cNvSpPr/>
            <p:nvPr/>
          </p:nvSpPr>
          <p:spPr>
            <a:xfrm>
              <a:off x="6775704" y="4636008"/>
              <a:ext cx="182880" cy="11887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Rectangle 179">
              <a:extLst>
                <a:ext uri="{FF2B5EF4-FFF2-40B4-BE49-F238E27FC236}">
                  <a16:creationId xmlns:a16="http://schemas.microsoft.com/office/drawing/2014/main" id="{0E02B891-F11B-4877-972A-C6015F3DAD80}"/>
                </a:ext>
              </a:extLst>
            </p:cNvPr>
            <p:cNvSpPr/>
            <p:nvPr/>
          </p:nvSpPr>
          <p:spPr>
            <a:xfrm>
              <a:off x="7461504" y="4526280"/>
              <a:ext cx="182880" cy="2286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B067B5C7-3626-4EE3-B4E5-96DEF4208D22}"/>
                </a:ext>
              </a:extLst>
            </p:cNvPr>
            <p:cNvSpPr/>
            <p:nvPr/>
          </p:nvSpPr>
          <p:spPr>
            <a:xfrm>
              <a:off x="8147304" y="4486626"/>
              <a:ext cx="182880" cy="26825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Rectangle 187">
              <a:extLst>
                <a:ext uri="{FF2B5EF4-FFF2-40B4-BE49-F238E27FC236}">
                  <a16:creationId xmlns:a16="http://schemas.microsoft.com/office/drawing/2014/main" id="{AD750080-DEF0-47E8-8E6B-E90C12663A6C}"/>
                </a:ext>
              </a:extLst>
            </p:cNvPr>
            <p:cNvSpPr/>
            <p:nvPr/>
          </p:nvSpPr>
          <p:spPr>
            <a:xfrm>
              <a:off x="8833104" y="4114800"/>
              <a:ext cx="182880" cy="6400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Rectangle 191">
              <a:extLst>
                <a:ext uri="{FF2B5EF4-FFF2-40B4-BE49-F238E27FC236}">
                  <a16:creationId xmlns:a16="http://schemas.microsoft.com/office/drawing/2014/main" id="{7F3CF233-09EA-455A-8B28-CA61017C3F77}"/>
                </a:ext>
              </a:extLst>
            </p:cNvPr>
            <p:cNvSpPr/>
            <p:nvPr/>
          </p:nvSpPr>
          <p:spPr>
            <a:xfrm>
              <a:off x="9518904" y="4029426"/>
              <a:ext cx="182880" cy="72545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CE3FBF55-1229-483C-8457-AAA6FBDFCD85}"/>
                </a:ext>
              </a:extLst>
            </p:cNvPr>
            <p:cNvSpPr/>
            <p:nvPr/>
          </p:nvSpPr>
          <p:spPr>
            <a:xfrm>
              <a:off x="10198866" y="3346704"/>
              <a:ext cx="182880" cy="140817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Rectangle 199">
              <a:extLst>
                <a:ext uri="{FF2B5EF4-FFF2-40B4-BE49-F238E27FC236}">
                  <a16:creationId xmlns:a16="http://schemas.microsoft.com/office/drawing/2014/main" id="{4643694A-9426-49AA-8F6A-4AE990C51CB6}"/>
                </a:ext>
              </a:extLst>
            </p:cNvPr>
            <p:cNvSpPr/>
            <p:nvPr/>
          </p:nvSpPr>
          <p:spPr>
            <a:xfrm>
              <a:off x="10884666" y="3044952"/>
              <a:ext cx="182880" cy="170992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Rectangle 257">
              <a:extLst>
                <a:ext uri="{FF2B5EF4-FFF2-40B4-BE49-F238E27FC236}">
                  <a16:creationId xmlns:a16="http://schemas.microsoft.com/office/drawing/2014/main" id="{7A5AEBEA-3F9F-4310-B21F-2602F7BB3D36}"/>
                </a:ext>
              </a:extLst>
            </p:cNvPr>
            <p:cNvSpPr/>
            <p:nvPr/>
          </p:nvSpPr>
          <p:spPr>
            <a:xfrm>
              <a:off x="2185416" y="4745736"/>
              <a:ext cx="182880" cy="91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Rectangle 254">
              <a:extLst>
                <a:ext uri="{FF2B5EF4-FFF2-40B4-BE49-F238E27FC236}">
                  <a16:creationId xmlns:a16="http://schemas.microsoft.com/office/drawing/2014/main" id="{72C81A40-63E3-443B-8489-A0C2EF56FB7B}"/>
                </a:ext>
              </a:extLst>
            </p:cNvPr>
            <p:cNvSpPr/>
            <p:nvPr/>
          </p:nvSpPr>
          <p:spPr>
            <a:xfrm>
              <a:off x="2871216" y="4736592"/>
              <a:ext cx="182880" cy="182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Rectangle 251">
              <a:extLst>
                <a:ext uri="{FF2B5EF4-FFF2-40B4-BE49-F238E27FC236}">
                  <a16:creationId xmlns:a16="http://schemas.microsoft.com/office/drawing/2014/main" id="{789BE4FF-1582-4763-93A8-EA80AC02179F}"/>
                </a:ext>
              </a:extLst>
            </p:cNvPr>
            <p:cNvSpPr/>
            <p:nvPr/>
          </p:nvSpPr>
          <p:spPr>
            <a:xfrm>
              <a:off x="3557016" y="4666560"/>
              <a:ext cx="182880" cy="8831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Rectangle 248">
              <a:extLst>
                <a:ext uri="{FF2B5EF4-FFF2-40B4-BE49-F238E27FC236}">
                  <a16:creationId xmlns:a16="http://schemas.microsoft.com/office/drawing/2014/main" id="{6DD95205-E394-4F9A-A433-ED0A085EDBF1}"/>
                </a:ext>
              </a:extLst>
            </p:cNvPr>
            <p:cNvSpPr/>
            <p:nvPr/>
          </p:nvSpPr>
          <p:spPr>
            <a:xfrm>
              <a:off x="4242816" y="4736592"/>
              <a:ext cx="182880" cy="182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Rectangle 245">
              <a:extLst>
                <a:ext uri="{FF2B5EF4-FFF2-40B4-BE49-F238E27FC236}">
                  <a16:creationId xmlns:a16="http://schemas.microsoft.com/office/drawing/2014/main" id="{E268C398-73D3-444F-9CED-8F9503F557E7}"/>
                </a:ext>
              </a:extLst>
            </p:cNvPr>
            <p:cNvSpPr/>
            <p:nvPr/>
          </p:nvSpPr>
          <p:spPr>
            <a:xfrm>
              <a:off x="4928616" y="4718304"/>
              <a:ext cx="182880" cy="3657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Rectangle 242">
              <a:extLst>
                <a:ext uri="{FF2B5EF4-FFF2-40B4-BE49-F238E27FC236}">
                  <a16:creationId xmlns:a16="http://schemas.microsoft.com/office/drawing/2014/main" id="{6D021474-4D3A-4F24-8D38-4CDE853F4D36}"/>
                </a:ext>
              </a:extLst>
            </p:cNvPr>
            <p:cNvSpPr/>
            <p:nvPr/>
          </p:nvSpPr>
          <p:spPr>
            <a:xfrm>
              <a:off x="5614416" y="4690872"/>
              <a:ext cx="182880" cy="6400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Rectangle 239">
              <a:extLst>
                <a:ext uri="{FF2B5EF4-FFF2-40B4-BE49-F238E27FC236}">
                  <a16:creationId xmlns:a16="http://schemas.microsoft.com/office/drawing/2014/main" id="{5E30F3EC-051B-4D4C-AEDD-30C4246BDD8E}"/>
                </a:ext>
              </a:extLst>
            </p:cNvPr>
            <p:cNvSpPr/>
            <p:nvPr/>
          </p:nvSpPr>
          <p:spPr>
            <a:xfrm>
              <a:off x="6300216" y="4745736"/>
              <a:ext cx="182880" cy="91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Rectangle 236">
              <a:extLst>
                <a:ext uri="{FF2B5EF4-FFF2-40B4-BE49-F238E27FC236}">
                  <a16:creationId xmlns:a16="http://schemas.microsoft.com/office/drawing/2014/main" id="{3B4026C3-5518-49F4-8132-74DB9254FD8D}"/>
                </a:ext>
              </a:extLst>
            </p:cNvPr>
            <p:cNvSpPr/>
            <p:nvPr/>
          </p:nvSpPr>
          <p:spPr>
            <a:xfrm>
              <a:off x="6986016" y="4626864"/>
              <a:ext cx="182880"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Rectangle 233">
              <a:extLst>
                <a:ext uri="{FF2B5EF4-FFF2-40B4-BE49-F238E27FC236}">
                  <a16:creationId xmlns:a16="http://schemas.microsoft.com/office/drawing/2014/main" id="{6847199E-B6A2-4104-B0A1-5E4562A0F8D8}"/>
                </a:ext>
              </a:extLst>
            </p:cNvPr>
            <p:cNvSpPr/>
            <p:nvPr/>
          </p:nvSpPr>
          <p:spPr>
            <a:xfrm>
              <a:off x="7671816" y="4636008"/>
              <a:ext cx="182880" cy="1188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Rectangle 230">
              <a:extLst>
                <a:ext uri="{FF2B5EF4-FFF2-40B4-BE49-F238E27FC236}">
                  <a16:creationId xmlns:a16="http://schemas.microsoft.com/office/drawing/2014/main" id="{770901EE-1C2B-4B77-8E4F-81680715003D}"/>
                </a:ext>
              </a:extLst>
            </p:cNvPr>
            <p:cNvSpPr/>
            <p:nvPr/>
          </p:nvSpPr>
          <p:spPr>
            <a:xfrm>
              <a:off x="8357616" y="4553711"/>
              <a:ext cx="182880" cy="20116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Rectangle 227">
              <a:extLst>
                <a:ext uri="{FF2B5EF4-FFF2-40B4-BE49-F238E27FC236}">
                  <a16:creationId xmlns:a16="http://schemas.microsoft.com/office/drawing/2014/main" id="{4653D88E-4339-40CB-9684-140ECA083D39}"/>
                </a:ext>
              </a:extLst>
            </p:cNvPr>
            <p:cNvSpPr/>
            <p:nvPr/>
          </p:nvSpPr>
          <p:spPr>
            <a:xfrm>
              <a:off x="9043416" y="4361688"/>
              <a:ext cx="182880" cy="3931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Rectangle 224">
              <a:extLst>
                <a:ext uri="{FF2B5EF4-FFF2-40B4-BE49-F238E27FC236}">
                  <a16:creationId xmlns:a16="http://schemas.microsoft.com/office/drawing/2014/main" id="{E195572B-587E-4C58-B27E-78A2BA2446AE}"/>
                </a:ext>
              </a:extLst>
            </p:cNvPr>
            <p:cNvSpPr/>
            <p:nvPr/>
          </p:nvSpPr>
          <p:spPr>
            <a:xfrm>
              <a:off x="9729216" y="4050792"/>
              <a:ext cx="182880" cy="7040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Rectangle 221">
              <a:extLst>
                <a:ext uri="{FF2B5EF4-FFF2-40B4-BE49-F238E27FC236}">
                  <a16:creationId xmlns:a16="http://schemas.microsoft.com/office/drawing/2014/main" id="{AB88F030-1CAF-4927-B382-0E6DCF3D2FE1}"/>
                </a:ext>
              </a:extLst>
            </p:cNvPr>
            <p:cNvSpPr/>
            <p:nvPr/>
          </p:nvSpPr>
          <p:spPr>
            <a:xfrm>
              <a:off x="10409178" y="4486626"/>
              <a:ext cx="182880" cy="26825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bk object 18">
              <a:extLst>
                <a:ext uri="{FF2B5EF4-FFF2-40B4-BE49-F238E27FC236}">
                  <a16:creationId xmlns:a16="http://schemas.microsoft.com/office/drawing/2014/main" id="{960F2658-009D-4367-9DF0-80069B5670F9}"/>
                </a:ext>
              </a:extLst>
            </p:cNvPr>
            <p:cNvSpPr/>
            <p:nvPr/>
          </p:nvSpPr>
          <p:spPr>
            <a:xfrm>
              <a:off x="1828800" y="3840480"/>
              <a:ext cx="9601200" cy="0"/>
            </a:xfrm>
            <a:custGeom>
              <a:avLst/>
              <a:gdLst/>
              <a:ahLst/>
              <a:cxnLst/>
              <a:rect l="l" t="t" r="r" b="b"/>
              <a:pathLst>
                <a:path w="3013075">
                  <a:moveTo>
                    <a:pt x="0" y="0"/>
                  </a:moveTo>
                  <a:lnTo>
                    <a:pt x="3012897" y="0"/>
                  </a:lnTo>
                </a:path>
              </a:pathLst>
            </a:custGeom>
            <a:ln w="3175">
              <a:solidFill>
                <a:srgbClr val="DD052B"/>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D0B5A7BD-318E-44EC-8223-BD1E8FAFD3A1}"/>
                </a:ext>
              </a:extLst>
            </p:cNvPr>
            <p:cNvGrpSpPr/>
            <p:nvPr/>
          </p:nvGrpSpPr>
          <p:grpSpPr>
            <a:xfrm>
              <a:off x="1819656" y="5303520"/>
              <a:ext cx="1697204" cy="166712"/>
              <a:chOff x="1867324" y="5341550"/>
              <a:chExt cx="1697204" cy="166712"/>
            </a:xfrm>
          </p:grpSpPr>
          <p:sp>
            <p:nvSpPr>
              <p:cNvPr id="276" name="TextBox 275">
                <a:extLst>
                  <a:ext uri="{FF2B5EF4-FFF2-40B4-BE49-F238E27FC236}">
                    <a16:creationId xmlns:a16="http://schemas.microsoft.com/office/drawing/2014/main" id="{62AF69DC-8713-42B6-8029-FED89EE213AB}"/>
                  </a:ext>
                </a:extLst>
              </p:cNvPr>
              <p:cNvSpPr txBox="1"/>
              <p:nvPr/>
            </p:nvSpPr>
            <p:spPr>
              <a:xfrm>
                <a:off x="2050829" y="5341550"/>
                <a:ext cx="30617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Male</a:t>
                </a:r>
              </a:p>
            </p:txBody>
          </p:sp>
          <p:sp>
            <p:nvSpPr>
              <p:cNvPr id="277" name="Rectangle 276">
                <a:extLst>
                  <a:ext uri="{FF2B5EF4-FFF2-40B4-BE49-F238E27FC236}">
                    <a16:creationId xmlns:a16="http://schemas.microsoft.com/office/drawing/2014/main" id="{A8EC2D57-D43F-439C-BBA2-5B23B59881C8}"/>
                  </a:ext>
                </a:extLst>
              </p:cNvPr>
              <p:cNvSpPr/>
              <p:nvPr/>
            </p:nvSpPr>
            <p:spPr>
              <a:xfrm>
                <a:off x="1867324" y="5359838"/>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D766B9C3-1744-4D41-9770-66AAD583D480}"/>
                  </a:ext>
                </a:extLst>
              </p:cNvPr>
              <p:cNvSpPr txBox="1"/>
              <p:nvPr/>
            </p:nvSpPr>
            <p:spPr>
              <a:xfrm>
                <a:off x="3093245" y="5341550"/>
                <a:ext cx="4712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Female</a:t>
                </a:r>
              </a:p>
            </p:txBody>
          </p:sp>
          <p:sp>
            <p:nvSpPr>
              <p:cNvPr id="280" name="Rectangle 279">
                <a:extLst>
                  <a:ext uri="{FF2B5EF4-FFF2-40B4-BE49-F238E27FC236}">
                    <a16:creationId xmlns:a16="http://schemas.microsoft.com/office/drawing/2014/main" id="{4F16BA01-D317-4C06-8FB9-E104B2EDC5E1}"/>
                  </a:ext>
                </a:extLst>
              </p:cNvPr>
              <p:cNvSpPr/>
              <p:nvPr/>
            </p:nvSpPr>
            <p:spPr>
              <a:xfrm>
                <a:off x="2909740" y="5359838"/>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06350915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female sex workers and gay men and other men who have sex with men</a:t>
            </a:r>
          </a:p>
          <a:p>
            <a:pPr>
              <a:lnSpc>
                <a:spcPct val="100000"/>
              </a:lnSpc>
              <a:spcBef>
                <a:spcPts val="0"/>
              </a:spcBef>
            </a:pPr>
            <a:r>
              <a:rPr lang="en-US"/>
              <a:t>who are linking to treatment at project drop-in </a:t>
            </a:r>
            <a:r>
              <a:rPr lang="en-US" err="1"/>
              <a:t>centres</a:t>
            </a:r>
            <a:r>
              <a:rPr lang="en-US"/>
              <a:t>, Kenya, 2016–2019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37" name="Group 36">
            <a:extLst>
              <a:ext uri="{FF2B5EF4-FFF2-40B4-BE49-F238E27FC236}">
                <a16:creationId xmlns:a16="http://schemas.microsoft.com/office/drawing/2014/main" id="{38EA1D23-F18C-45CC-8911-84FD54C392F2}"/>
              </a:ext>
            </a:extLst>
          </p:cNvPr>
          <p:cNvGrpSpPr/>
          <p:nvPr/>
        </p:nvGrpSpPr>
        <p:grpSpPr>
          <a:xfrm>
            <a:off x="457199" y="2194560"/>
            <a:ext cx="11285146" cy="4365645"/>
            <a:chOff x="457199" y="2194560"/>
            <a:chExt cx="11285146" cy="4365645"/>
          </a:xfrm>
        </p:grpSpPr>
        <p:sp>
          <p:nvSpPr>
            <p:cNvPr id="4" name="TextBox 3">
              <a:extLst>
                <a:ext uri="{FF2B5EF4-FFF2-40B4-BE49-F238E27FC236}">
                  <a16:creationId xmlns:a16="http://schemas.microsoft.com/office/drawing/2014/main" id="{1D61E48F-92C1-42BB-9D24-8458902E8168}"/>
                </a:ext>
              </a:extLst>
            </p:cNvPr>
            <p:cNvSpPr txBox="1"/>
            <p:nvPr/>
          </p:nvSpPr>
          <p:spPr>
            <a:xfrm>
              <a:off x="457199" y="5906180"/>
              <a:ext cx="11285146"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LINKAGES Kenya. Summary of achievements, March 2016–October 2019. Durham (NC): FHI 360; 2019 (https://www.fhi360.org/sites/default/files/media/documents/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resource-linkages-kenya-achievements.pdf, accessed 21 May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Only includes people who tested positive through the LINKAGES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In 2017, the case-finding increased faster than the number of drop-in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centres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providing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treatment, so the proportion of gay men and other men who had sex with men who tested positive and could link to care at a drop-in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centre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was lower.</a:t>
              </a:r>
            </a:p>
          </p:txBody>
        </p:sp>
        <p:cxnSp>
          <p:nvCxnSpPr>
            <p:cNvPr id="10" name="Straight Connector 9">
              <a:extLst>
                <a:ext uri="{FF2B5EF4-FFF2-40B4-BE49-F238E27FC236}">
                  <a16:creationId xmlns:a16="http://schemas.microsoft.com/office/drawing/2014/main" id="{6507121A-1679-4AF4-9258-46B14474A04F}"/>
                </a:ext>
              </a:extLst>
            </p:cNvPr>
            <p:cNvCxnSpPr/>
            <p:nvPr/>
          </p:nvCxnSpPr>
          <p:spPr>
            <a:xfrm>
              <a:off x="2159973" y="2551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644091BA-9493-427A-A035-664BC561D53E}"/>
                </a:ext>
              </a:extLst>
            </p:cNvPr>
            <p:cNvCxnSpPr/>
            <p:nvPr/>
          </p:nvCxnSpPr>
          <p:spPr>
            <a:xfrm>
              <a:off x="2159973" y="32369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1FA08D6-DCEC-4920-A5FF-10B7CF74BF9E}"/>
                </a:ext>
              </a:extLst>
            </p:cNvPr>
            <p:cNvCxnSpPr/>
            <p:nvPr/>
          </p:nvCxnSpPr>
          <p:spPr>
            <a:xfrm>
              <a:off x="2159973" y="3694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06F971E-C9DB-464B-A8AC-08A641EB6250}"/>
                </a:ext>
              </a:extLst>
            </p:cNvPr>
            <p:cNvCxnSpPr/>
            <p:nvPr/>
          </p:nvCxnSpPr>
          <p:spPr>
            <a:xfrm>
              <a:off x="2159973" y="43799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EC20AB5-4780-44BC-AAE8-095DB65F949B}"/>
                </a:ext>
              </a:extLst>
            </p:cNvPr>
            <p:cNvCxnSpPr/>
            <p:nvPr/>
          </p:nvCxnSpPr>
          <p:spPr>
            <a:xfrm>
              <a:off x="2159973" y="4608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79AA471-423F-44AA-A5CA-C79606EE2E0D}"/>
                </a:ext>
              </a:extLst>
            </p:cNvPr>
            <p:cNvCxnSpPr/>
            <p:nvPr/>
          </p:nvCxnSpPr>
          <p:spPr>
            <a:xfrm>
              <a:off x="2159973" y="30083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F642E57-3D22-4BF9-AB3B-ADC75DF9FFE5}"/>
                </a:ext>
              </a:extLst>
            </p:cNvPr>
            <p:cNvCxnSpPr/>
            <p:nvPr/>
          </p:nvCxnSpPr>
          <p:spPr>
            <a:xfrm>
              <a:off x="2159973" y="3465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7E016C3-376A-4635-AC69-F47C8C6BF39E}"/>
                </a:ext>
              </a:extLst>
            </p:cNvPr>
            <p:cNvCxnSpPr/>
            <p:nvPr/>
          </p:nvCxnSpPr>
          <p:spPr>
            <a:xfrm>
              <a:off x="2159973" y="27797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42DDB14-4DC4-4CFD-9281-29A1A2459436}"/>
                </a:ext>
              </a:extLst>
            </p:cNvPr>
            <p:cNvCxnSpPr/>
            <p:nvPr/>
          </p:nvCxnSpPr>
          <p:spPr>
            <a:xfrm>
              <a:off x="2159973" y="2322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69A0E80-E2D0-4082-B87A-5F36CB9CB39B}"/>
                </a:ext>
              </a:extLst>
            </p:cNvPr>
            <p:cNvCxnSpPr/>
            <p:nvPr/>
          </p:nvCxnSpPr>
          <p:spPr>
            <a:xfrm>
              <a:off x="2159973" y="41513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1D69C7B-3770-40CE-8410-C9772C7A2A8C}"/>
                </a:ext>
              </a:extLst>
            </p:cNvPr>
            <p:cNvCxnSpPr/>
            <p:nvPr/>
          </p:nvCxnSpPr>
          <p:spPr>
            <a:xfrm>
              <a:off x="2159973" y="39227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AE24FE6-C2F1-4353-BB0C-75D03E6E89B2}"/>
                </a:ext>
              </a:extLst>
            </p:cNvPr>
            <p:cNvSpPr txBox="1"/>
            <p:nvPr/>
          </p:nvSpPr>
          <p:spPr>
            <a:xfrm>
              <a:off x="1852484" y="21945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2AAEFA94-6370-486D-83D4-C3B3BE130B76}"/>
                </a:ext>
              </a:extLst>
            </p:cNvPr>
            <p:cNvSpPr txBox="1"/>
            <p:nvPr/>
          </p:nvSpPr>
          <p:spPr>
            <a:xfrm>
              <a:off x="1852484" y="24231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DFFC1F0F-43BE-4127-8E1B-73B8091C955F}"/>
                </a:ext>
              </a:extLst>
            </p:cNvPr>
            <p:cNvSpPr txBox="1"/>
            <p:nvPr/>
          </p:nvSpPr>
          <p:spPr>
            <a:xfrm>
              <a:off x="1852484" y="31089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72ED27EB-37A3-49D1-A715-88BD67D69881}"/>
                </a:ext>
              </a:extLst>
            </p:cNvPr>
            <p:cNvSpPr txBox="1"/>
            <p:nvPr/>
          </p:nvSpPr>
          <p:spPr>
            <a:xfrm>
              <a:off x="1852484" y="35661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3EF11365-80BF-447B-920C-B4CEC70EC081}"/>
                </a:ext>
              </a:extLst>
            </p:cNvPr>
            <p:cNvSpPr txBox="1"/>
            <p:nvPr/>
          </p:nvSpPr>
          <p:spPr>
            <a:xfrm>
              <a:off x="1931031" y="4251960"/>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76FF7152-840A-4ACE-8149-FDC7A7164704}"/>
                </a:ext>
              </a:extLst>
            </p:cNvPr>
            <p:cNvSpPr txBox="1"/>
            <p:nvPr/>
          </p:nvSpPr>
          <p:spPr>
            <a:xfrm>
              <a:off x="1931031" y="4480560"/>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5F710E20-CC64-4286-B7EA-F7D2D5C6C762}"/>
                </a:ext>
              </a:extLst>
            </p:cNvPr>
            <p:cNvSpPr txBox="1"/>
            <p:nvPr/>
          </p:nvSpPr>
          <p:spPr>
            <a:xfrm>
              <a:off x="1852484" y="28803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FC1F6BE-1C53-4C05-904E-832AACAF8D82}"/>
                </a:ext>
              </a:extLst>
            </p:cNvPr>
            <p:cNvSpPr txBox="1"/>
            <p:nvPr/>
          </p:nvSpPr>
          <p:spPr>
            <a:xfrm>
              <a:off x="1852484" y="33375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0E2F20E-1D46-4708-B1A1-E0D8195836C4}"/>
                </a:ext>
              </a:extLst>
            </p:cNvPr>
            <p:cNvSpPr txBox="1"/>
            <p:nvPr/>
          </p:nvSpPr>
          <p:spPr>
            <a:xfrm>
              <a:off x="1852484" y="26517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813B9AB6-E1FF-4163-95E2-F8211BAE9714}"/>
                </a:ext>
              </a:extLst>
            </p:cNvPr>
            <p:cNvSpPr txBox="1"/>
            <p:nvPr/>
          </p:nvSpPr>
          <p:spPr>
            <a:xfrm>
              <a:off x="1852484" y="40233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687D1DC-4F91-40AF-8FAC-6ACEC7F17E2F}"/>
                </a:ext>
              </a:extLst>
            </p:cNvPr>
            <p:cNvSpPr txBox="1"/>
            <p:nvPr/>
          </p:nvSpPr>
          <p:spPr>
            <a:xfrm>
              <a:off x="1852484" y="37947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9382423-3BD1-4BF9-9BFA-BDF73F5975EB}"/>
                </a:ext>
              </a:extLst>
            </p:cNvPr>
            <p:cNvSpPr txBox="1"/>
            <p:nvPr/>
          </p:nvSpPr>
          <p:spPr>
            <a:xfrm>
              <a:off x="2377440" y="4745736"/>
              <a:ext cx="13716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300" b="0" i="0" u="none" strike="noStrike" kern="1200" cap="none" spc="-40" normalizeH="0" baseline="0" noProof="0">
                  <a:ln>
                    <a:noFill/>
                  </a:ln>
                  <a:solidFill>
                    <a:prstClr val="black"/>
                  </a:solidFill>
                  <a:effectLst/>
                  <a:uLnTx/>
                  <a:uFillTx/>
                  <a:latin typeface="Arial" panose="020B0604020202020204"/>
                  <a:ea typeface="+mn-ea"/>
                  <a:cs typeface="+mn-cs"/>
                </a:rPr>
                <a:t>Fiscal year 2016</a:t>
              </a:r>
              <a:endParaRPr kumimoji="0" lang="en-GB" sz="13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3685BBEE-CF7C-4277-931D-01B6C4475B44}"/>
                </a:ext>
              </a:extLst>
            </p:cNvPr>
            <p:cNvSpPr txBox="1"/>
            <p:nvPr/>
          </p:nvSpPr>
          <p:spPr>
            <a:xfrm>
              <a:off x="3749040" y="4745736"/>
              <a:ext cx="13716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300" b="0" i="0" u="none" strike="noStrike" kern="1200" cap="none" spc="-40" normalizeH="0" baseline="0" noProof="0">
                  <a:ln>
                    <a:noFill/>
                  </a:ln>
                  <a:solidFill>
                    <a:prstClr val="black"/>
                  </a:solidFill>
                  <a:effectLst/>
                  <a:uLnTx/>
                  <a:uFillTx/>
                  <a:latin typeface="Arial" panose="020B0604020202020204"/>
                  <a:ea typeface="+mn-ea"/>
                  <a:cs typeface="+mn-cs"/>
                </a:rPr>
                <a:t>Fiscal year 2017</a:t>
              </a:r>
              <a:endParaRPr kumimoji="0" lang="en-GB" sz="13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F9EF02EC-0095-459D-B4E2-E5A44901314B}"/>
                </a:ext>
              </a:extLst>
            </p:cNvPr>
            <p:cNvSpPr txBox="1"/>
            <p:nvPr/>
          </p:nvSpPr>
          <p:spPr>
            <a:xfrm>
              <a:off x="6492240" y="4746193"/>
              <a:ext cx="13716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300" b="0" i="0" u="none" strike="noStrike" kern="1200" cap="none" spc="-40" normalizeH="0" baseline="0" noProof="0">
                  <a:ln>
                    <a:noFill/>
                  </a:ln>
                  <a:solidFill>
                    <a:prstClr val="black"/>
                  </a:solidFill>
                  <a:effectLst/>
                  <a:uLnTx/>
                  <a:uFillTx/>
                  <a:latin typeface="Arial" panose="020B0604020202020204"/>
                  <a:ea typeface="+mn-ea"/>
                  <a:cs typeface="+mn-cs"/>
                </a:rPr>
                <a:t>Fiscal year 2019</a:t>
              </a:r>
              <a:endParaRPr kumimoji="0" lang="en-GB" sz="1300" b="0" i="0" u="none" strike="noStrike" kern="1200" cap="none" spc="-4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CDE936C-B8B3-4DFA-A80B-9177B78E8476}"/>
                </a:ext>
              </a:extLst>
            </p:cNvPr>
            <p:cNvSpPr txBox="1"/>
            <p:nvPr/>
          </p:nvSpPr>
          <p:spPr>
            <a:xfrm>
              <a:off x="5120640" y="4746193"/>
              <a:ext cx="13716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300" b="0" i="0" u="none" strike="noStrike" kern="1200" cap="none" spc="-40" normalizeH="0" baseline="0" noProof="0">
                  <a:ln>
                    <a:noFill/>
                  </a:ln>
                  <a:solidFill>
                    <a:prstClr val="black"/>
                  </a:solidFill>
                  <a:effectLst/>
                  <a:uLnTx/>
                  <a:uFillTx/>
                  <a:latin typeface="Arial" panose="020B0604020202020204"/>
                  <a:ea typeface="+mn-ea"/>
                  <a:cs typeface="+mn-cs"/>
                </a:rPr>
                <a:t>Fiscal year 2018</a:t>
              </a:r>
              <a:endParaRPr kumimoji="0" lang="en-GB" sz="1300" b="0" i="0" u="none" strike="noStrike" kern="1200" cap="none" spc="-40" normalizeH="0" baseline="0" noProof="0">
                <a:ln>
                  <a:noFill/>
                </a:ln>
                <a:solidFill>
                  <a:prstClr val="black"/>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E9193578-9699-421B-A7DC-20E225E6F374}"/>
                </a:ext>
              </a:extLst>
            </p:cNvPr>
            <p:cNvCxnSpPr/>
            <p:nvPr/>
          </p:nvCxnSpPr>
          <p:spPr>
            <a:xfrm>
              <a:off x="7983083" y="257798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E71993D-D785-4721-8E22-E7F4A834EB53}"/>
                </a:ext>
              </a:extLst>
            </p:cNvPr>
            <p:cNvCxnSpPr/>
            <p:nvPr/>
          </p:nvCxnSpPr>
          <p:spPr>
            <a:xfrm>
              <a:off x="7983083" y="33382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6AFA9A09-0033-461C-A98D-E89540DAE5A8}"/>
                </a:ext>
              </a:extLst>
            </p:cNvPr>
            <p:cNvCxnSpPr/>
            <p:nvPr/>
          </p:nvCxnSpPr>
          <p:spPr>
            <a:xfrm>
              <a:off x="7983083" y="35929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C148418-8C83-47ED-A8E7-DFE7E603920E}"/>
                </a:ext>
              </a:extLst>
            </p:cNvPr>
            <p:cNvCxnSpPr/>
            <p:nvPr/>
          </p:nvCxnSpPr>
          <p:spPr>
            <a:xfrm>
              <a:off x="7983083" y="43561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2D6F2F1D-51EA-48D9-8A8F-ED9455F716FF}"/>
                </a:ext>
              </a:extLst>
            </p:cNvPr>
            <p:cNvCxnSpPr/>
            <p:nvPr/>
          </p:nvCxnSpPr>
          <p:spPr>
            <a:xfrm>
              <a:off x="7983083" y="4608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2636451-131B-4AAB-8809-5A92803B3AFB}"/>
                </a:ext>
              </a:extLst>
            </p:cNvPr>
            <p:cNvCxnSpPr/>
            <p:nvPr/>
          </p:nvCxnSpPr>
          <p:spPr>
            <a:xfrm>
              <a:off x="7983083" y="30828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7224865-0AA6-40A3-B4AC-0712DE674720}"/>
                </a:ext>
              </a:extLst>
            </p:cNvPr>
            <p:cNvCxnSpPr/>
            <p:nvPr/>
          </p:nvCxnSpPr>
          <p:spPr>
            <a:xfrm>
              <a:off x="7983083" y="28363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7EE94FB4-1437-4388-8EEC-45DF326E2235}"/>
                </a:ext>
              </a:extLst>
            </p:cNvPr>
            <p:cNvCxnSpPr/>
            <p:nvPr/>
          </p:nvCxnSpPr>
          <p:spPr>
            <a:xfrm>
              <a:off x="7983083" y="2322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30EBE2F-E135-464F-8049-D5295424238B}"/>
                </a:ext>
              </a:extLst>
            </p:cNvPr>
            <p:cNvCxnSpPr/>
            <p:nvPr/>
          </p:nvCxnSpPr>
          <p:spPr>
            <a:xfrm>
              <a:off x="7983083" y="410073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98BC2820-0029-4C03-8F97-24E163E9230A}"/>
                </a:ext>
              </a:extLst>
            </p:cNvPr>
            <p:cNvCxnSpPr/>
            <p:nvPr/>
          </p:nvCxnSpPr>
          <p:spPr>
            <a:xfrm>
              <a:off x="7983083" y="384830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ED299995-1D46-4F33-9812-BBDED1DD2528}"/>
                </a:ext>
              </a:extLst>
            </p:cNvPr>
            <p:cNvSpPr txBox="1"/>
            <p:nvPr/>
          </p:nvSpPr>
          <p:spPr>
            <a:xfrm>
              <a:off x="8055864" y="2194560"/>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AAC73A68-E822-465C-8E73-8F8A8CDC6288}"/>
                </a:ext>
              </a:extLst>
            </p:cNvPr>
            <p:cNvSpPr txBox="1"/>
            <p:nvPr/>
          </p:nvSpPr>
          <p:spPr>
            <a:xfrm>
              <a:off x="8055864" y="2449971"/>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190F4062-FE04-48D0-BF90-325EEC7167AD}"/>
                </a:ext>
              </a:extLst>
            </p:cNvPr>
            <p:cNvSpPr txBox="1"/>
            <p:nvPr/>
          </p:nvSpPr>
          <p:spPr>
            <a:xfrm>
              <a:off x="8055864" y="321023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3A6B0D29-6122-4BD8-9C3F-A775586C3609}"/>
                </a:ext>
              </a:extLst>
            </p:cNvPr>
            <p:cNvSpPr txBox="1"/>
            <p:nvPr/>
          </p:nvSpPr>
          <p:spPr>
            <a:xfrm>
              <a:off x="8134411" y="3464886"/>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11801001-6BBF-421C-B673-AE01495E0FC3}"/>
                </a:ext>
              </a:extLst>
            </p:cNvPr>
            <p:cNvSpPr txBox="1"/>
            <p:nvPr/>
          </p:nvSpPr>
          <p:spPr>
            <a:xfrm>
              <a:off x="8134411" y="4228128"/>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F8D59006-A939-4A2A-A0E4-837820EB5F27}"/>
                </a:ext>
              </a:extLst>
            </p:cNvPr>
            <p:cNvSpPr txBox="1"/>
            <p:nvPr/>
          </p:nvSpPr>
          <p:spPr>
            <a:xfrm>
              <a:off x="8134411" y="4480560"/>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BF07CB01-D03D-4BBD-8699-12A2331D62BD}"/>
                </a:ext>
              </a:extLst>
            </p:cNvPr>
            <p:cNvSpPr txBox="1"/>
            <p:nvPr/>
          </p:nvSpPr>
          <p:spPr>
            <a:xfrm>
              <a:off x="8055864" y="2954828"/>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B475EE46-0426-4CDA-B7B3-90AEE09AB7C7}"/>
                </a:ext>
              </a:extLst>
            </p:cNvPr>
            <p:cNvSpPr txBox="1"/>
            <p:nvPr/>
          </p:nvSpPr>
          <p:spPr>
            <a:xfrm>
              <a:off x="8055864" y="2708355"/>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3AF114F4-5D9C-47F9-AA6B-88E970A882D6}"/>
                </a:ext>
              </a:extLst>
            </p:cNvPr>
            <p:cNvSpPr txBox="1"/>
            <p:nvPr/>
          </p:nvSpPr>
          <p:spPr>
            <a:xfrm>
              <a:off x="8134411" y="3972721"/>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CEE470E-60AA-42CE-B8DA-2A6A4B175D9B}"/>
                </a:ext>
              </a:extLst>
            </p:cNvPr>
            <p:cNvSpPr txBox="1"/>
            <p:nvPr/>
          </p:nvSpPr>
          <p:spPr>
            <a:xfrm>
              <a:off x="8134411" y="3720291"/>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7FA48E98-48D9-4ED5-B2CA-98C00B70DDAA}"/>
                </a:ext>
              </a:extLst>
            </p:cNvPr>
            <p:cNvSpPr/>
            <p:nvPr/>
          </p:nvSpPr>
          <p:spPr>
            <a:xfrm>
              <a:off x="2830838" y="4094545"/>
              <a:ext cx="457200" cy="5241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49071206-A539-4DC3-9DC6-C1F78F9A2F27}"/>
                </a:ext>
              </a:extLst>
            </p:cNvPr>
            <p:cNvSpPr/>
            <p:nvPr/>
          </p:nvSpPr>
          <p:spPr>
            <a:xfrm>
              <a:off x="4206240" y="3848681"/>
              <a:ext cx="457200" cy="76809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0295A332-061D-43F1-AB4A-570961F75F63}"/>
                </a:ext>
              </a:extLst>
            </p:cNvPr>
            <p:cNvSpPr/>
            <p:nvPr/>
          </p:nvSpPr>
          <p:spPr>
            <a:xfrm>
              <a:off x="5577840" y="3343558"/>
              <a:ext cx="457200" cy="127101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4592E51F-D4B9-4C10-8C8E-79FB48B0A0AE}"/>
                </a:ext>
              </a:extLst>
            </p:cNvPr>
            <p:cNvSpPr/>
            <p:nvPr/>
          </p:nvSpPr>
          <p:spPr>
            <a:xfrm>
              <a:off x="6949440" y="2584003"/>
              <a:ext cx="457200" cy="20391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34">
              <a:extLst>
                <a:ext uri="{FF2B5EF4-FFF2-40B4-BE49-F238E27FC236}">
                  <a16:creationId xmlns:a16="http://schemas.microsoft.com/office/drawing/2014/main" id="{BA7B1EF2-7FF6-4B23-81E8-77C36B14CA4D}"/>
                </a:ext>
              </a:extLst>
            </p:cNvPr>
            <p:cNvSpPr/>
            <p:nvPr/>
          </p:nvSpPr>
          <p:spPr>
            <a:xfrm>
              <a:off x="3078211" y="2564043"/>
              <a:ext cx="4104625" cy="1671320"/>
            </a:xfrm>
            <a:custGeom>
              <a:avLst/>
              <a:gdLst/>
              <a:ahLst/>
              <a:cxnLst/>
              <a:rect l="l" t="t" r="r" b="b"/>
              <a:pathLst>
                <a:path w="3496310" h="1671320">
                  <a:moveTo>
                    <a:pt x="0" y="1626768"/>
                  </a:moveTo>
                  <a:lnTo>
                    <a:pt x="1162405" y="1671129"/>
                  </a:lnTo>
                  <a:lnTo>
                    <a:pt x="2333688" y="258813"/>
                  </a:lnTo>
                  <a:lnTo>
                    <a:pt x="3496106"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object 35">
              <a:extLst>
                <a:ext uri="{FF2B5EF4-FFF2-40B4-BE49-F238E27FC236}">
                  <a16:creationId xmlns:a16="http://schemas.microsoft.com/office/drawing/2014/main" id="{77A35C60-B27A-4A61-90C7-D7BACD4ADBFE}"/>
                </a:ext>
              </a:extLst>
            </p:cNvPr>
            <p:cNvSpPr/>
            <p:nvPr/>
          </p:nvSpPr>
          <p:spPr>
            <a:xfrm>
              <a:off x="3078211" y="2608432"/>
              <a:ext cx="4104625" cy="1198245"/>
            </a:xfrm>
            <a:custGeom>
              <a:avLst/>
              <a:gdLst/>
              <a:ahLst/>
              <a:cxnLst/>
              <a:rect l="l" t="t" r="r" b="b"/>
              <a:pathLst>
                <a:path w="3496310" h="1198245">
                  <a:moveTo>
                    <a:pt x="0" y="591438"/>
                  </a:moveTo>
                  <a:lnTo>
                    <a:pt x="1162405" y="1197660"/>
                  </a:lnTo>
                  <a:lnTo>
                    <a:pt x="2333688" y="177431"/>
                  </a:lnTo>
                  <a:lnTo>
                    <a:pt x="3496106" y="0"/>
                  </a:lnTo>
                </a:path>
              </a:pathLst>
            </a:custGeom>
            <a:ln w="38100" cap="rnd">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bk object 18">
              <a:extLst>
                <a:ext uri="{FF2B5EF4-FFF2-40B4-BE49-F238E27FC236}">
                  <a16:creationId xmlns:a16="http://schemas.microsoft.com/office/drawing/2014/main" id="{23AE3338-59A0-45ED-82EA-89C7173952F0}"/>
                </a:ext>
              </a:extLst>
            </p:cNvPr>
            <p:cNvSpPr/>
            <p:nvPr/>
          </p:nvSpPr>
          <p:spPr>
            <a:xfrm>
              <a:off x="2377440" y="4608580"/>
              <a:ext cx="54864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75" name="TextBox 74">
              <a:extLst>
                <a:ext uri="{FF2B5EF4-FFF2-40B4-BE49-F238E27FC236}">
                  <a16:creationId xmlns:a16="http://schemas.microsoft.com/office/drawing/2014/main" id="{E015BFDA-FE27-462D-8E3F-0ECC16E0CDA0}"/>
                </a:ext>
              </a:extLst>
            </p:cNvPr>
            <p:cNvSpPr txBox="1"/>
            <p:nvPr/>
          </p:nvSpPr>
          <p:spPr>
            <a:xfrm>
              <a:off x="2377440" y="5157216"/>
              <a:ext cx="3438442" cy="166712"/>
            </a:xfrm>
            <a:prstGeom prst="rect">
              <a:avLst/>
            </a:prstGeom>
            <a:noFill/>
          </p:spPr>
          <p:txBody>
            <a:bodyPr wrap="non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Number of drop-in </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centres</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providing HIV treatment</a:t>
              </a:r>
            </a:p>
          </p:txBody>
        </p:sp>
        <p:sp>
          <p:nvSpPr>
            <p:cNvPr id="76" name="Rectangle 75">
              <a:extLst>
                <a:ext uri="{FF2B5EF4-FFF2-40B4-BE49-F238E27FC236}">
                  <a16:creationId xmlns:a16="http://schemas.microsoft.com/office/drawing/2014/main" id="{C2AF2FC8-F785-46F2-88DC-AC0024DF9497}"/>
                </a:ext>
              </a:extLst>
            </p:cNvPr>
            <p:cNvSpPr/>
            <p:nvPr/>
          </p:nvSpPr>
          <p:spPr>
            <a:xfrm>
              <a:off x="2103120" y="5166360"/>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object 26">
              <a:extLst>
                <a:ext uri="{FF2B5EF4-FFF2-40B4-BE49-F238E27FC236}">
                  <a16:creationId xmlns:a16="http://schemas.microsoft.com/office/drawing/2014/main" id="{55104708-F043-4E60-BB53-475A3F05E476}"/>
                </a:ext>
              </a:extLst>
            </p:cNvPr>
            <p:cNvSpPr/>
            <p:nvPr/>
          </p:nvSpPr>
          <p:spPr>
            <a:xfrm>
              <a:off x="2103120" y="5422392"/>
              <a:ext cx="182880" cy="0"/>
            </a:xfrm>
            <a:custGeom>
              <a:avLst/>
              <a:gdLst/>
              <a:ahLst/>
              <a:cxnLst/>
              <a:rect l="l" t="t" r="r" b="b"/>
              <a:pathLst>
                <a:path w="125095">
                  <a:moveTo>
                    <a:pt x="0" y="0"/>
                  </a:moveTo>
                  <a:lnTo>
                    <a:pt x="124739" y="0"/>
                  </a:lnTo>
                </a:path>
              </a:pathLst>
            </a:custGeom>
            <a:ln w="25400" cap="rnd">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7C56BCCE-2EBC-4579-B8DC-1AC6D536AAAA}"/>
                </a:ext>
              </a:extLst>
            </p:cNvPr>
            <p:cNvSpPr txBox="1"/>
            <p:nvPr/>
          </p:nvSpPr>
          <p:spPr>
            <a:xfrm>
              <a:off x="2377440" y="5340096"/>
              <a:ext cx="268022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 linked to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32A6EE7B-482C-4A41-990D-C073330DB2A5}"/>
                </a:ext>
              </a:extLst>
            </p:cNvPr>
            <p:cNvSpPr/>
            <p:nvPr/>
          </p:nvSpPr>
          <p:spPr>
            <a:xfrm>
              <a:off x="2103120" y="5605272"/>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TextBox 126">
              <a:extLst>
                <a:ext uri="{FF2B5EF4-FFF2-40B4-BE49-F238E27FC236}">
                  <a16:creationId xmlns:a16="http://schemas.microsoft.com/office/drawing/2014/main" id="{EB44CD83-8BA4-43EB-8111-9A2E4B430181}"/>
                </a:ext>
              </a:extLst>
            </p:cNvPr>
            <p:cNvSpPr txBox="1"/>
            <p:nvPr/>
          </p:nvSpPr>
          <p:spPr>
            <a:xfrm>
              <a:off x="2377440" y="5522976"/>
              <a:ext cx="460061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linked to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901ABFB3-EF42-4024-AF6E-7691357DBC0C}"/>
                </a:ext>
              </a:extLst>
            </p:cNvPr>
            <p:cNvSpPr txBox="1"/>
            <p:nvPr/>
          </p:nvSpPr>
          <p:spPr>
            <a:xfrm>
              <a:off x="8503920" y="3291958"/>
              <a:ext cx="1673535" cy="307777"/>
            </a:xfrm>
            <a:prstGeom prst="rect">
              <a:avLst/>
            </a:prstGeom>
            <a:noFill/>
          </p:spPr>
          <p:txBody>
            <a:bodyPr wrap="non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Number of drop-in </a:t>
              </a:r>
              <a:r>
                <a:rPr kumimoji="0" lang="en-US" sz="1100" b="0" i="0" u="none" strike="noStrike" kern="1200" cap="none" spc="0" normalizeH="0" baseline="0" noProof="0" err="1">
                  <a:ln>
                    <a:noFill/>
                  </a:ln>
                  <a:solidFill>
                    <a:prstClr val="black"/>
                  </a:solidFill>
                  <a:effectLst/>
                  <a:uLnTx/>
                  <a:uFillTx/>
                  <a:latin typeface="Arial" panose="020B0604020202020204"/>
                  <a:ea typeface="+mn-ea"/>
                  <a:cs typeface="+mn-cs"/>
                </a:rPr>
                <a:t>centres</a:t>
              </a: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providing HIV treatment</a:t>
              </a:r>
            </a:p>
          </p:txBody>
        </p:sp>
        <p:sp>
          <p:nvSpPr>
            <p:cNvPr id="6" name="TextBox 5">
              <a:extLst>
                <a:ext uri="{FF2B5EF4-FFF2-40B4-BE49-F238E27FC236}">
                  <a16:creationId xmlns:a16="http://schemas.microsoft.com/office/drawing/2014/main" id="{C3DB8AB8-95CB-4243-A6B4-922DD2D288E7}"/>
                </a:ext>
              </a:extLst>
            </p:cNvPr>
            <p:cNvSpPr txBox="1"/>
            <p:nvPr/>
          </p:nvSpPr>
          <p:spPr>
            <a:xfrm>
              <a:off x="1219956" y="3392060"/>
              <a:ext cx="524182" cy="153888"/>
            </a:xfrm>
            <a:prstGeom prst="rect">
              <a:avLst/>
            </a:prstGeom>
            <a:noFill/>
          </p:spPr>
          <p:txBody>
            <a:bodyPr wrap="non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cent</a:t>
              </a:r>
            </a:p>
          </p:txBody>
        </p:sp>
      </p:grpSp>
    </p:spTree>
    <p:extLst>
      <p:ext uri="{BB962C8B-B14F-4D97-AF65-F5344CB8AC3E}">
        <p14:creationId xmlns:p14="http://schemas.microsoft.com/office/powerpoint/2010/main" val="276200778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Gaps in antiretroviral therapy coverage among prisoners living with HIV, countries with</a:t>
            </a:r>
          </a:p>
          <a:p>
            <a:pPr>
              <a:lnSpc>
                <a:spcPct val="100000"/>
              </a:lnSpc>
              <a:spcBef>
                <a:spcPts val="0"/>
              </a:spcBef>
            </a:pPr>
            <a:r>
              <a:rPr lang="en-US"/>
              <a:t>available data, 2016–2019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701FD83D-0B64-4EE3-A477-840CB6FF7E1C}"/>
              </a:ext>
            </a:extLst>
          </p:cNvPr>
          <p:cNvGrpSpPr/>
          <p:nvPr/>
        </p:nvGrpSpPr>
        <p:grpSpPr>
          <a:xfrm>
            <a:off x="457199" y="2194560"/>
            <a:ext cx="9884665" cy="4360128"/>
            <a:chOff x="457199" y="2194560"/>
            <a:chExt cx="9884665" cy="436012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 </a:t>
              </a:r>
            </a:p>
          </p:txBody>
        </p:sp>
        <p:grpSp>
          <p:nvGrpSpPr>
            <p:cNvPr id="156" name="Group 155">
              <a:extLst>
                <a:ext uri="{FF2B5EF4-FFF2-40B4-BE49-F238E27FC236}">
                  <a16:creationId xmlns:a16="http://schemas.microsoft.com/office/drawing/2014/main" id="{B983552F-E812-4405-B0A5-0D312DFE6EE8}"/>
                </a:ext>
              </a:extLst>
            </p:cNvPr>
            <p:cNvGrpSpPr/>
            <p:nvPr/>
          </p:nvGrpSpPr>
          <p:grpSpPr>
            <a:xfrm>
              <a:off x="1386972" y="5852160"/>
              <a:ext cx="3247375" cy="367880"/>
              <a:chOff x="1405778" y="5532120"/>
              <a:chExt cx="3247375" cy="367880"/>
            </a:xfrm>
          </p:grpSpPr>
          <p:sp>
            <p:nvSpPr>
              <p:cNvPr id="141" name="Rectangle 140">
                <a:extLst>
                  <a:ext uri="{FF2B5EF4-FFF2-40B4-BE49-F238E27FC236}">
                    <a16:creationId xmlns:a16="http://schemas.microsoft.com/office/drawing/2014/main" id="{44429567-D7D2-4838-8741-4312234AED6B}"/>
                  </a:ext>
                </a:extLst>
              </p:cNvPr>
              <p:cNvSpPr/>
              <p:nvPr/>
            </p:nvSpPr>
            <p:spPr>
              <a:xfrm>
                <a:off x="1405778" y="5549324"/>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object 71">
                <a:extLst>
                  <a:ext uri="{FF2B5EF4-FFF2-40B4-BE49-F238E27FC236}">
                    <a16:creationId xmlns:a16="http://schemas.microsoft.com/office/drawing/2014/main" id="{EF4A9F16-6BD8-40DD-847E-DC00EF46B497}"/>
                  </a:ext>
                </a:extLst>
              </p:cNvPr>
              <p:cNvSpPr txBox="1"/>
              <p:nvPr/>
            </p:nvSpPr>
            <p:spPr>
              <a:xfrm>
                <a:off x="1645920" y="5532120"/>
                <a:ext cx="3007233"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Antiretroviral therapy coverage among prisoners</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144" name="Rectangle 143">
                <a:extLst>
                  <a:ext uri="{FF2B5EF4-FFF2-40B4-BE49-F238E27FC236}">
                    <a16:creationId xmlns:a16="http://schemas.microsoft.com/office/drawing/2014/main" id="{71B79B24-8F3E-4352-AC2C-CFE555A8EA60}"/>
                  </a:ext>
                </a:extLst>
              </p:cNvPr>
              <p:cNvSpPr/>
              <p:nvPr/>
            </p:nvSpPr>
            <p:spPr>
              <a:xfrm>
                <a:off x="1405778" y="5751576"/>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object 71">
                <a:extLst>
                  <a:ext uri="{FF2B5EF4-FFF2-40B4-BE49-F238E27FC236}">
                    <a16:creationId xmlns:a16="http://schemas.microsoft.com/office/drawing/2014/main" id="{A00FA262-72B9-494B-AF8C-4ED2F75263EA}"/>
                  </a:ext>
                </a:extLst>
              </p:cNvPr>
              <p:cNvSpPr txBox="1"/>
              <p:nvPr/>
            </p:nvSpPr>
            <p:spPr>
              <a:xfrm>
                <a:off x="1634378" y="5733288"/>
                <a:ext cx="1840247"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Gap to reaching full coverage</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4" name="Group 3">
              <a:extLst>
                <a:ext uri="{FF2B5EF4-FFF2-40B4-BE49-F238E27FC236}">
                  <a16:creationId xmlns:a16="http://schemas.microsoft.com/office/drawing/2014/main" id="{26069D63-2ADA-4464-94C2-94D3B7016336}"/>
                </a:ext>
              </a:extLst>
            </p:cNvPr>
            <p:cNvGrpSpPr/>
            <p:nvPr/>
          </p:nvGrpSpPr>
          <p:grpSpPr>
            <a:xfrm>
              <a:off x="862262" y="2194560"/>
              <a:ext cx="9479602" cy="3450271"/>
              <a:chOff x="862262" y="2148840"/>
              <a:chExt cx="9479602" cy="3450271"/>
            </a:xfrm>
          </p:grpSpPr>
          <p:sp>
            <p:nvSpPr>
              <p:cNvPr id="7" name="TextBox 6">
                <a:extLst>
                  <a:ext uri="{FF2B5EF4-FFF2-40B4-BE49-F238E27FC236}">
                    <a16:creationId xmlns:a16="http://schemas.microsoft.com/office/drawing/2014/main" id="{57C0CFA3-A619-41F3-BC6C-47B418887A67}"/>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BF5514E4-1D6A-423D-A7A4-A179BBFA27FD}"/>
                  </a:ext>
                </a:extLst>
              </p:cNvPr>
              <p:cNvCxnSpPr/>
              <p:nvPr/>
            </p:nvCxnSpPr>
            <p:spPr>
              <a:xfrm>
                <a:off x="1404850" y="2834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372C8CC-556E-4B95-B4DB-9D5686DA02E9}"/>
                  </a:ext>
                </a:extLst>
              </p:cNvPr>
              <p:cNvCxnSpPr/>
              <p:nvPr/>
            </p:nvCxnSpPr>
            <p:spPr>
              <a:xfrm>
                <a:off x="1404850" y="30175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209FFCB-EF1D-46EF-8EB5-6D7247C87BAD}"/>
                  </a:ext>
                </a:extLst>
              </p:cNvPr>
              <p:cNvCxnSpPr/>
              <p:nvPr/>
            </p:nvCxnSpPr>
            <p:spPr>
              <a:xfrm>
                <a:off x="1404850"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80C74CE-BC25-401A-95A8-20920654C4BF}"/>
                  </a:ext>
                </a:extLst>
              </p:cNvPr>
              <p:cNvCxnSpPr/>
              <p:nvPr/>
            </p:nvCxnSpPr>
            <p:spPr>
              <a:xfrm>
                <a:off x="1404850" y="39319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DBB89C3-2EB5-488E-AF79-F44AB339DC5F}"/>
                  </a:ext>
                </a:extLst>
              </p:cNvPr>
              <p:cNvCxnSpPr/>
              <p:nvPr/>
            </p:nvCxnSpPr>
            <p:spPr>
              <a:xfrm>
                <a:off x="1404850"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5B5499C-624A-4604-871C-F203767E98A1}"/>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59B6759-DF7E-4349-B8EF-948FD02F048D}"/>
                  </a:ext>
                </a:extLst>
              </p:cNvPr>
              <p:cNvSpPr txBox="1"/>
              <p:nvPr/>
            </p:nvSpPr>
            <p:spPr>
              <a:xfrm>
                <a:off x="1037742" y="2880360"/>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FF3EDAEB-638D-4BE0-8A4F-A86DF3FB9A95}"/>
                  </a:ext>
                </a:extLst>
              </p:cNvPr>
              <p:cNvSpPr txBox="1"/>
              <p:nvPr/>
            </p:nvSpPr>
            <p:spPr>
              <a:xfrm>
                <a:off x="1081024" y="32461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4FF7B23B-D856-4763-878E-58FB02A091ED}"/>
                  </a:ext>
                </a:extLst>
              </p:cNvPr>
              <p:cNvSpPr txBox="1"/>
              <p:nvPr/>
            </p:nvSpPr>
            <p:spPr>
              <a:xfrm>
                <a:off x="1165982" y="397764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6DAA3AED-E8C9-416C-BF00-0A7225561A9A}"/>
                  </a:ext>
                </a:extLst>
              </p:cNvPr>
              <p:cNvCxnSpPr/>
              <p:nvPr/>
            </p:nvCxnSpPr>
            <p:spPr>
              <a:xfrm>
                <a:off x="1404850" y="32004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65ADCA2-DA5F-4C10-B89F-31A17FC5BD30}"/>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691D2B28-2B86-49B9-9C80-B29A18ED4E7B}"/>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398F15F-8AF0-4E34-BA5C-5EEE9D732655}"/>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CFFB2A0-2AAB-4700-B5D6-F37F3E9AA9D8}"/>
                  </a:ext>
                </a:extLst>
              </p:cNvPr>
              <p:cNvCxnSpPr/>
              <p:nvPr/>
            </p:nvCxnSpPr>
            <p:spPr>
              <a:xfrm>
                <a:off x="1404850" y="37490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CF3CD7B-760B-4291-A088-37F00BA8CED4}"/>
                  </a:ext>
                </a:extLst>
              </p:cNvPr>
              <p:cNvSpPr txBox="1"/>
              <p:nvPr/>
            </p:nvSpPr>
            <p:spPr>
              <a:xfrm>
                <a:off x="1081024" y="36118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390D874F-DE63-499D-99E4-81314F9BFA7C}"/>
                  </a:ext>
                </a:extLst>
              </p:cNvPr>
              <p:cNvCxnSpPr/>
              <p:nvPr/>
            </p:nvCxnSpPr>
            <p:spPr>
              <a:xfrm>
                <a:off x="1404850" y="3566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BDD8E0D-7456-4BE4-8788-34EF84A5DB19}"/>
                  </a:ext>
                </a:extLst>
              </p:cNvPr>
              <p:cNvSpPr txBox="1"/>
              <p:nvPr/>
            </p:nvSpPr>
            <p:spPr>
              <a:xfrm>
                <a:off x="1663002" y="4216542"/>
                <a:ext cx="153888" cy="5049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Malaysia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DD3E134B-1FB6-4A56-9987-0DBB1AB97E3E}"/>
                  </a:ext>
                </a:extLst>
              </p:cNvPr>
              <p:cNvSpPr txBox="1"/>
              <p:nvPr/>
            </p:nvSpPr>
            <p:spPr>
              <a:xfrm>
                <a:off x="1911579" y="4216542"/>
                <a:ext cx="153888" cy="51616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Lithuania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2EB6BB97-27F0-4ED3-A5D6-326FE4F71AB0}"/>
                  </a:ext>
                </a:extLst>
              </p:cNvPr>
              <p:cNvSpPr txBox="1"/>
              <p:nvPr/>
            </p:nvSpPr>
            <p:spPr>
              <a:xfrm>
                <a:off x="2161513"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C26B2057-9BE4-4B14-A98C-4DBEBA3DF6AA}"/>
                  </a:ext>
                </a:extLst>
              </p:cNvPr>
              <p:cNvSpPr txBox="1"/>
              <p:nvPr/>
            </p:nvSpPr>
            <p:spPr>
              <a:xfrm>
                <a:off x="2414016" y="4218604"/>
                <a:ext cx="153888" cy="6383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El Salvador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347C2E5-DD09-4BA5-BACB-CAFC444184A8}"/>
                  </a:ext>
                </a:extLst>
              </p:cNvPr>
              <p:cNvSpPr txBox="1"/>
              <p:nvPr/>
            </p:nvSpPr>
            <p:spPr>
              <a:xfrm>
                <a:off x="2660904" y="4218604"/>
                <a:ext cx="153888" cy="138050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Iran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Islamic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C983BC2F-3D4D-42D9-AF94-76363F76AE79}"/>
                  </a:ext>
                </a:extLst>
              </p:cNvPr>
              <p:cNvSpPr txBox="1"/>
              <p:nvPr/>
            </p:nvSpPr>
            <p:spPr>
              <a:xfrm>
                <a:off x="2907792" y="4218604"/>
                <a:ext cx="153888" cy="65242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Kazakhstan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21950195-B445-4C71-86A5-F9E794337A32}"/>
                  </a:ext>
                </a:extLst>
              </p:cNvPr>
              <p:cNvSpPr txBox="1"/>
              <p:nvPr/>
            </p:nvSpPr>
            <p:spPr>
              <a:xfrm>
                <a:off x="3154680" y="4218604"/>
                <a:ext cx="153888" cy="50783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Mauritius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A794A4B7-ECB7-4550-A277-70BE55CF1E19}"/>
                  </a:ext>
                </a:extLst>
              </p:cNvPr>
              <p:cNvSpPr txBox="1"/>
              <p:nvPr/>
            </p:nvSpPr>
            <p:spPr>
              <a:xfrm>
                <a:off x="3401568" y="4218604"/>
                <a:ext cx="153888" cy="6123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Costa 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B434CF24-25EA-41E7-B881-994B880348A0}"/>
                  </a:ext>
                </a:extLst>
              </p:cNvPr>
              <p:cNvSpPr txBox="1"/>
              <p:nvPr/>
            </p:nvSpPr>
            <p:spPr>
              <a:xfrm>
                <a:off x="3654706"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Guyana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A992028-F6F6-4E95-AF96-94C6A6F8A0F7}"/>
                  </a:ext>
                </a:extLst>
              </p:cNvPr>
              <p:cNvSpPr txBox="1"/>
              <p:nvPr/>
            </p:nvSpPr>
            <p:spPr>
              <a:xfrm>
                <a:off x="3904488" y="4218604"/>
                <a:ext cx="153888" cy="5796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6A98BB3-F19E-46FF-8381-73F292D22C55}"/>
                  </a:ext>
                </a:extLst>
              </p:cNvPr>
              <p:cNvSpPr txBox="1"/>
              <p:nvPr/>
            </p:nvSpPr>
            <p:spPr>
              <a:xfrm>
                <a:off x="4151376" y="4218604"/>
                <a:ext cx="153888" cy="42383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Belarus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C1694254-CFEC-4C88-B0E8-0ACC5B9970F4}"/>
                  </a:ext>
                </a:extLst>
              </p:cNvPr>
              <p:cNvSpPr txBox="1"/>
              <p:nvPr/>
            </p:nvSpPr>
            <p:spPr>
              <a:xfrm>
                <a:off x="4400856" y="4218604"/>
                <a:ext cx="153888" cy="431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Ukraine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14838AEC-6041-43BE-8CC5-E68BF15649A8}"/>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Peru</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C0832747-7A16-406A-94C7-ED4DD476DECC}"/>
                  </a:ext>
                </a:extLst>
              </p:cNvPr>
              <p:cNvSpPr txBox="1"/>
              <p:nvPr/>
            </p:nvSpPr>
            <p:spPr>
              <a:xfrm>
                <a:off x="4892040" y="4218604"/>
                <a:ext cx="153888" cy="28533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Chile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8D90100-7A68-4891-80DA-893611286422}"/>
                  </a:ext>
                </a:extLst>
              </p:cNvPr>
              <p:cNvSpPr txBox="1"/>
              <p:nvPr/>
            </p:nvSpPr>
            <p:spPr>
              <a:xfrm>
                <a:off x="5148072" y="4218604"/>
                <a:ext cx="153888" cy="465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Ecuador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9998FAA8-14DC-4B56-BBD3-893E53C9A8C5}"/>
                  </a:ext>
                </a:extLst>
              </p:cNvPr>
              <p:cNvSpPr txBox="1"/>
              <p:nvPr/>
            </p:nvSpPr>
            <p:spPr>
              <a:xfrm>
                <a:off x="5394960" y="4218604"/>
                <a:ext cx="153888" cy="113140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of Moldova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1DD5899E-E810-44A6-838D-D7469A6EB170}"/>
                  </a:ext>
                </a:extLst>
              </p:cNvPr>
              <p:cNvSpPr txBox="1"/>
              <p:nvPr/>
            </p:nvSpPr>
            <p:spPr>
              <a:xfrm>
                <a:off x="5646695"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Saudi</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Arabia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2383C498-EF24-4925-95BE-C0F6BD42EB56}"/>
                  </a:ext>
                </a:extLst>
              </p:cNvPr>
              <p:cNvSpPr txBox="1"/>
              <p:nvPr/>
            </p:nvSpPr>
            <p:spPr>
              <a:xfrm>
                <a:off x="5888736" y="4218604"/>
                <a:ext cx="153888" cy="52995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Colombia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6DB1B579-CCA7-4D4B-9EDC-924370962029}"/>
                  </a:ext>
                </a:extLst>
              </p:cNvPr>
              <p:cNvSpPr txBox="1"/>
              <p:nvPr/>
            </p:nvSpPr>
            <p:spPr>
              <a:xfrm>
                <a:off x="6132838" y="4218604"/>
                <a:ext cx="153888" cy="58990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Azerbaijan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E844FD23-DC04-4332-B868-B2C789C57912}"/>
                  </a:ext>
                </a:extLst>
              </p:cNvPr>
              <p:cNvSpPr txBox="1"/>
              <p:nvPr/>
            </p:nvSpPr>
            <p:spPr>
              <a:xfrm>
                <a:off x="6382512" y="4218604"/>
                <a:ext cx="153888" cy="46679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Panama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9967148C-B349-435B-9E3B-ED1BEBA1396D}"/>
                  </a:ext>
                </a:extLst>
              </p:cNvPr>
              <p:cNvSpPr txBox="1"/>
              <p:nvPr/>
            </p:nvSpPr>
            <p:spPr>
              <a:xfrm>
                <a:off x="6629400" y="4218604"/>
                <a:ext cx="153888" cy="6187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Kyrgyzstan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9A520F57-54F6-4962-BEBD-9EFD88EC4CD4}"/>
                  </a:ext>
                </a:extLst>
              </p:cNvPr>
              <p:cNvSpPr txBox="1"/>
              <p:nvPr/>
            </p:nvSpPr>
            <p:spPr>
              <a:xfrm>
                <a:off x="6885432" y="4218604"/>
                <a:ext cx="153888" cy="695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Côte d'Ivoire</a:t>
                </a:r>
              </a:p>
            </p:txBody>
          </p:sp>
          <p:sp>
            <p:nvSpPr>
              <p:cNvPr id="51" name="TextBox 50">
                <a:extLst>
                  <a:ext uri="{FF2B5EF4-FFF2-40B4-BE49-F238E27FC236}">
                    <a16:creationId xmlns:a16="http://schemas.microsoft.com/office/drawing/2014/main" id="{D39A8B72-CE48-4F0A-9005-ABA5E0E71A40}"/>
                  </a:ext>
                </a:extLst>
              </p:cNvPr>
              <p:cNvSpPr txBox="1"/>
              <p:nvPr/>
            </p:nvSpPr>
            <p:spPr>
              <a:xfrm>
                <a:off x="7132320"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1D76EBDB-405E-498B-8F79-E7C043488A39}"/>
                  </a:ext>
                </a:extLst>
              </p:cNvPr>
              <p:cNvSpPr txBox="1"/>
              <p:nvPr/>
            </p:nvSpPr>
            <p:spPr>
              <a:xfrm>
                <a:off x="7379208"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Canada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835368D0-1FEC-4F96-8B58-9833DDA4D515}"/>
                  </a:ext>
                </a:extLst>
              </p:cNvPr>
              <p:cNvSpPr txBox="1"/>
              <p:nvPr/>
            </p:nvSpPr>
            <p:spPr>
              <a:xfrm>
                <a:off x="7626096"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8B2C8B68-6953-4EA7-84C8-0F7DA4FFE6F6}"/>
                  </a:ext>
                </a:extLst>
              </p:cNvPr>
              <p:cNvSpPr txBox="1"/>
              <p:nvPr/>
            </p:nvSpPr>
            <p:spPr>
              <a:xfrm>
                <a:off x="7872984" y="4218604"/>
                <a:ext cx="153888" cy="5687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Singapore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264B6970-F776-4C21-901E-E007B18FEE9C}"/>
                  </a:ext>
                </a:extLst>
              </p:cNvPr>
              <p:cNvSpPr txBox="1"/>
              <p:nvPr/>
            </p:nvSpPr>
            <p:spPr>
              <a:xfrm>
                <a:off x="8119872"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Jamaica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34DAB1B1-EE6E-4FD4-B44A-9DAEEE99B140}"/>
                  </a:ext>
                </a:extLst>
              </p:cNvPr>
              <p:cNvSpPr txBox="1"/>
              <p:nvPr/>
            </p:nvSpPr>
            <p:spPr>
              <a:xfrm>
                <a:off x="8366760" y="4218604"/>
                <a:ext cx="153888" cy="54277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Honduras</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91262269-8035-4E2C-8EC0-70C6AE57C6A1}"/>
                  </a:ext>
                </a:extLst>
              </p:cNvPr>
              <p:cNvSpPr txBox="1"/>
              <p:nvPr/>
            </p:nvSpPr>
            <p:spPr>
              <a:xfrm>
                <a:off x="8622792" y="4218604"/>
                <a:ext cx="153888" cy="61202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Guatemala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14512621-55A6-4526-BE0E-734F49ACA673}"/>
                  </a:ext>
                </a:extLst>
              </p:cNvPr>
              <p:cNvSpPr txBox="1"/>
              <p:nvPr/>
            </p:nvSpPr>
            <p:spPr>
              <a:xfrm>
                <a:off x="8869680" y="42186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C4BBD8EC-6A5D-42FF-AC33-4E4E01BBF381}"/>
                  </a:ext>
                </a:extLst>
              </p:cNvPr>
              <p:cNvSpPr txBox="1"/>
              <p:nvPr/>
            </p:nvSpPr>
            <p:spPr>
              <a:xfrm>
                <a:off x="9116568" y="4218604"/>
                <a:ext cx="153888" cy="4786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Thailand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5C7344C0-B83E-4883-BFB5-93CA3552E796}"/>
                  </a:ext>
                </a:extLst>
              </p:cNvPr>
              <p:cNvSpPr txBox="1"/>
              <p:nvPr/>
            </p:nvSpPr>
            <p:spPr>
              <a:xfrm>
                <a:off x="9363456"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C0A1FFF1-A7FA-4BCD-B5FB-A13B1219AC63}"/>
                  </a:ext>
                </a:extLst>
              </p:cNvPr>
              <p:cNvSpPr txBox="1"/>
              <p:nvPr/>
            </p:nvSpPr>
            <p:spPr>
              <a:xfrm>
                <a:off x="9610344"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DC9803AA-908F-48C8-B113-EA6BADCBBC45}"/>
                  </a:ext>
                </a:extLst>
              </p:cNvPr>
              <p:cNvSpPr txBox="1"/>
              <p:nvPr/>
            </p:nvSpPr>
            <p:spPr>
              <a:xfrm>
                <a:off x="9857232"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344D0FB5-E740-4ED9-A2CB-3E0CC28DEEA2}"/>
                  </a:ext>
                </a:extLst>
              </p:cNvPr>
              <p:cNvSpPr txBox="1"/>
              <p:nvPr/>
            </p:nvSpPr>
            <p:spPr>
              <a:xfrm>
                <a:off x="10101006"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15483351-2F3E-443C-80BB-3BE715ABE37A}"/>
                  </a:ext>
                </a:extLst>
              </p:cNvPr>
              <p:cNvSpPr/>
              <p:nvPr/>
            </p:nvSpPr>
            <p:spPr>
              <a:xfrm>
                <a:off x="8632963"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4" name="Rectangle 93">
                <a:extLst>
                  <a:ext uri="{FF2B5EF4-FFF2-40B4-BE49-F238E27FC236}">
                    <a16:creationId xmlns:a16="http://schemas.microsoft.com/office/drawing/2014/main" id="{D67A4D5E-C9A4-4B9E-BF35-1EBABF2BF190}"/>
                  </a:ext>
                </a:extLst>
              </p:cNvPr>
              <p:cNvSpPr/>
              <p:nvPr/>
            </p:nvSpPr>
            <p:spPr>
              <a:xfrm>
                <a:off x="9126718"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Rectangle 94">
                <a:extLst>
                  <a:ext uri="{FF2B5EF4-FFF2-40B4-BE49-F238E27FC236}">
                    <a16:creationId xmlns:a16="http://schemas.microsoft.com/office/drawing/2014/main" id="{B8E9C3C0-EA1E-408F-9036-4001A43AFC5D}"/>
                  </a:ext>
                </a:extLst>
              </p:cNvPr>
              <p:cNvSpPr/>
              <p:nvPr/>
            </p:nvSpPr>
            <p:spPr>
              <a:xfrm>
                <a:off x="8885105"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Rectangle 95">
                <a:extLst>
                  <a:ext uri="{FF2B5EF4-FFF2-40B4-BE49-F238E27FC236}">
                    <a16:creationId xmlns:a16="http://schemas.microsoft.com/office/drawing/2014/main" id="{98C8C836-636F-48C7-87EA-ED3D410F8444}"/>
                  </a:ext>
                </a:extLst>
              </p:cNvPr>
              <p:cNvSpPr/>
              <p:nvPr/>
            </p:nvSpPr>
            <p:spPr>
              <a:xfrm>
                <a:off x="9626336"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7" name="Rectangle 96">
                <a:extLst>
                  <a:ext uri="{FF2B5EF4-FFF2-40B4-BE49-F238E27FC236}">
                    <a16:creationId xmlns:a16="http://schemas.microsoft.com/office/drawing/2014/main" id="{52A60479-493A-4E0D-BE48-5F6125A087F1}"/>
                  </a:ext>
                </a:extLst>
              </p:cNvPr>
              <p:cNvSpPr/>
              <p:nvPr/>
            </p:nvSpPr>
            <p:spPr>
              <a:xfrm>
                <a:off x="9380567"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84F86E7A-01A1-49A4-A882-FDFBD7A66DF4}"/>
                  </a:ext>
                </a:extLst>
              </p:cNvPr>
              <p:cNvSpPr/>
              <p:nvPr/>
            </p:nvSpPr>
            <p:spPr>
              <a:xfrm>
                <a:off x="10125272"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9" name="Rectangle 98">
                <a:extLst>
                  <a:ext uri="{FF2B5EF4-FFF2-40B4-BE49-F238E27FC236}">
                    <a16:creationId xmlns:a16="http://schemas.microsoft.com/office/drawing/2014/main" id="{64795BF4-42BD-49FC-89DD-2DC6CED9687B}"/>
                  </a:ext>
                </a:extLst>
              </p:cNvPr>
              <p:cNvSpPr/>
              <p:nvPr/>
            </p:nvSpPr>
            <p:spPr>
              <a:xfrm>
                <a:off x="9875347"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9796DE5-2E72-4BBD-AFBA-EABEE3A6B645}"/>
                  </a:ext>
                </a:extLst>
              </p:cNvPr>
              <p:cNvSpPr/>
              <p:nvPr/>
            </p:nvSpPr>
            <p:spPr>
              <a:xfrm>
                <a:off x="2185416" y="2286000"/>
                <a:ext cx="128016" cy="58521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1D5CA20B-04AD-4763-BB12-12A0A0B8DB13}"/>
                  </a:ext>
                </a:extLst>
              </p:cNvPr>
              <p:cNvSpPr/>
              <p:nvPr/>
            </p:nvSpPr>
            <p:spPr>
              <a:xfrm>
                <a:off x="2684259" y="2285999"/>
                <a:ext cx="128016" cy="521207"/>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B98D8584-9355-46D8-B2A2-8CE5C32D857C}"/>
                  </a:ext>
                </a:extLst>
              </p:cNvPr>
              <p:cNvSpPr/>
              <p:nvPr/>
            </p:nvSpPr>
            <p:spPr>
              <a:xfrm>
                <a:off x="2432304" y="2285999"/>
                <a:ext cx="128016" cy="548639"/>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283F0692-7B36-43CC-894D-4F17CF27953D}"/>
                  </a:ext>
                </a:extLst>
              </p:cNvPr>
              <p:cNvSpPr/>
              <p:nvPr/>
            </p:nvSpPr>
            <p:spPr>
              <a:xfrm>
                <a:off x="3173858" y="2286000"/>
                <a:ext cx="128016" cy="38082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344516D0-5FDA-4D36-9EB5-559142543FED}"/>
                  </a:ext>
                </a:extLst>
              </p:cNvPr>
              <p:cNvSpPr/>
              <p:nvPr/>
            </p:nvSpPr>
            <p:spPr>
              <a:xfrm>
                <a:off x="2932245" y="2286000"/>
                <a:ext cx="128016" cy="45720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690092C2-F39D-4615-AD5E-A73FCFCC8C74}"/>
                  </a:ext>
                </a:extLst>
              </p:cNvPr>
              <p:cNvSpPr/>
              <p:nvPr/>
            </p:nvSpPr>
            <p:spPr>
              <a:xfrm>
                <a:off x="3677632" y="2286000"/>
                <a:ext cx="128016" cy="342211"/>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3ECCDA2D-B7C1-4948-9D91-801DC5C0783F}"/>
                  </a:ext>
                </a:extLst>
              </p:cNvPr>
              <p:cNvSpPr/>
              <p:nvPr/>
            </p:nvSpPr>
            <p:spPr>
              <a:xfrm>
                <a:off x="3431863" y="2286000"/>
                <a:ext cx="128016" cy="362755"/>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2239E47E-97FD-47DA-B44E-368C2A5B3F31}"/>
                  </a:ext>
                </a:extLst>
              </p:cNvPr>
              <p:cNvSpPr/>
              <p:nvPr/>
            </p:nvSpPr>
            <p:spPr>
              <a:xfrm>
                <a:off x="4172412" y="2286000"/>
                <a:ext cx="128016" cy="295275"/>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AAB549F7-F854-4E9F-9AAF-A3FAED4BBBBA}"/>
                  </a:ext>
                </a:extLst>
              </p:cNvPr>
              <p:cNvSpPr/>
              <p:nvPr/>
            </p:nvSpPr>
            <p:spPr>
              <a:xfrm>
                <a:off x="3922487" y="2286000"/>
                <a:ext cx="128016" cy="326363"/>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30950F72-F417-4351-8A6A-F595EA08BA8C}"/>
                  </a:ext>
                </a:extLst>
              </p:cNvPr>
              <p:cNvSpPr/>
              <p:nvPr/>
            </p:nvSpPr>
            <p:spPr>
              <a:xfrm>
                <a:off x="4666167" y="2286000"/>
                <a:ext cx="128016" cy="207645"/>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7CEE4DAA-3276-4B4A-A113-864AB4A90487}"/>
                  </a:ext>
                </a:extLst>
              </p:cNvPr>
              <p:cNvSpPr/>
              <p:nvPr/>
            </p:nvSpPr>
            <p:spPr>
              <a:xfrm>
                <a:off x="4420398" y="2286000"/>
                <a:ext cx="128016" cy="22616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7A3BDE6F-7E2A-4D3D-8319-EABB17A661D9}"/>
                  </a:ext>
                </a:extLst>
              </p:cNvPr>
              <p:cNvSpPr/>
              <p:nvPr/>
            </p:nvSpPr>
            <p:spPr>
              <a:xfrm>
                <a:off x="5169012" y="2286000"/>
                <a:ext cx="128016" cy="18346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F85FB51-7532-4F6A-98F3-2CF993D5057C}"/>
                  </a:ext>
                </a:extLst>
              </p:cNvPr>
              <p:cNvSpPr/>
              <p:nvPr/>
            </p:nvSpPr>
            <p:spPr>
              <a:xfrm>
                <a:off x="4919087" y="2286000"/>
                <a:ext cx="128016" cy="19202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305C381F-4043-48DA-9FBB-3DF4182BA3AC}"/>
                  </a:ext>
                </a:extLst>
              </p:cNvPr>
              <p:cNvSpPr/>
              <p:nvPr/>
            </p:nvSpPr>
            <p:spPr>
              <a:xfrm>
                <a:off x="5663792" y="2286000"/>
                <a:ext cx="128016" cy="14233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B22E54B4-47F9-49DC-A81C-0D16F45F7B94}"/>
                  </a:ext>
                </a:extLst>
              </p:cNvPr>
              <p:cNvSpPr/>
              <p:nvPr/>
            </p:nvSpPr>
            <p:spPr>
              <a:xfrm>
                <a:off x="5418023" y="2286000"/>
                <a:ext cx="128016" cy="15544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BDDAB4F9-AD4F-4C31-8D89-C4AD08AE85DF}"/>
                  </a:ext>
                </a:extLst>
              </p:cNvPr>
              <p:cNvSpPr/>
              <p:nvPr/>
            </p:nvSpPr>
            <p:spPr>
              <a:xfrm>
                <a:off x="6157547" y="2286000"/>
                <a:ext cx="128016" cy="14233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FCC0C868-6BC1-4931-8894-C230CDB2AF34}"/>
                  </a:ext>
                </a:extLst>
              </p:cNvPr>
              <p:cNvSpPr/>
              <p:nvPr/>
            </p:nvSpPr>
            <p:spPr>
              <a:xfrm>
                <a:off x="5907622" y="2286000"/>
                <a:ext cx="128016" cy="14233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60676013-1948-4A2E-BACC-039EAE1D4431}"/>
                  </a:ext>
                </a:extLst>
              </p:cNvPr>
              <p:cNvSpPr/>
              <p:nvPr/>
            </p:nvSpPr>
            <p:spPr>
              <a:xfrm>
                <a:off x="6653009" y="2286000"/>
                <a:ext cx="128016" cy="10972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D056B76A-A71E-4755-B187-9D7B10836222}"/>
                  </a:ext>
                </a:extLst>
              </p:cNvPr>
              <p:cNvSpPr/>
              <p:nvPr/>
            </p:nvSpPr>
            <p:spPr>
              <a:xfrm>
                <a:off x="6411396" y="2286000"/>
                <a:ext cx="128016" cy="134709"/>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FC572CB9-9BDD-46AA-A124-E35409B65ABD}"/>
                  </a:ext>
                </a:extLst>
              </p:cNvPr>
              <p:cNvSpPr/>
              <p:nvPr/>
            </p:nvSpPr>
            <p:spPr>
              <a:xfrm>
                <a:off x="7139477" y="2286000"/>
                <a:ext cx="128016" cy="4572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Rectangle 86">
                <a:extLst>
                  <a:ext uri="{FF2B5EF4-FFF2-40B4-BE49-F238E27FC236}">
                    <a16:creationId xmlns:a16="http://schemas.microsoft.com/office/drawing/2014/main" id="{42C3B1F6-3A8B-4183-9B51-9F8F6606FC4E}"/>
                  </a:ext>
                </a:extLst>
              </p:cNvPr>
              <p:cNvSpPr/>
              <p:nvPr/>
            </p:nvSpPr>
            <p:spPr>
              <a:xfrm>
                <a:off x="6893708" y="2286000"/>
                <a:ext cx="128016" cy="9525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300C76ED-1B90-4035-8F44-CD23F071CD30}"/>
                  </a:ext>
                </a:extLst>
              </p:cNvPr>
              <p:cNvSpPr/>
              <p:nvPr/>
            </p:nvSpPr>
            <p:spPr>
              <a:xfrm>
                <a:off x="7641544" y="2286000"/>
                <a:ext cx="128016" cy="27432"/>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C22467C3-3357-4072-8820-B674DE73FBA1}"/>
                  </a:ext>
                </a:extLst>
              </p:cNvPr>
              <p:cNvSpPr/>
              <p:nvPr/>
            </p:nvSpPr>
            <p:spPr>
              <a:xfrm>
                <a:off x="7387463" y="2286000"/>
                <a:ext cx="128016" cy="3657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F358CFBC-1E4C-4314-9076-D35D878442DE}"/>
                  </a:ext>
                </a:extLst>
              </p:cNvPr>
              <p:cNvSpPr/>
              <p:nvPr/>
            </p:nvSpPr>
            <p:spPr>
              <a:xfrm>
                <a:off x="7892414" y="2286000"/>
                <a:ext cx="128016" cy="18288"/>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2" name="Rectangle 101">
                <a:extLst>
                  <a:ext uri="{FF2B5EF4-FFF2-40B4-BE49-F238E27FC236}">
                    <a16:creationId xmlns:a16="http://schemas.microsoft.com/office/drawing/2014/main" id="{CDDBA3E3-12F8-4EC2-BBB7-4C765F26622C}"/>
                  </a:ext>
                </a:extLst>
              </p:cNvPr>
              <p:cNvSpPr/>
              <p:nvPr/>
            </p:nvSpPr>
            <p:spPr>
              <a:xfrm>
                <a:off x="1938528" y="2286000"/>
                <a:ext cx="128016" cy="798396"/>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3" name="Rectangle 102">
                <a:extLst>
                  <a:ext uri="{FF2B5EF4-FFF2-40B4-BE49-F238E27FC236}">
                    <a16:creationId xmlns:a16="http://schemas.microsoft.com/office/drawing/2014/main" id="{AEAFBB85-668B-4177-9346-3E8564ADA5EE}"/>
                  </a:ext>
                </a:extLst>
              </p:cNvPr>
              <p:cNvSpPr/>
              <p:nvPr/>
            </p:nvSpPr>
            <p:spPr>
              <a:xfrm>
                <a:off x="1682496" y="2285999"/>
                <a:ext cx="128016" cy="1401219"/>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object 10">
                <a:extLst>
                  <a:ext uri="{FF2B5EF4-FFF2-40B4-BE49-F238E27FC236}">
                    <a16:creationId xmlns:a16="http://schemas.microsoft.com/office/drawing/2014/main" id="{AF61CDBF-B688-4A62-9D65-576A46F47A94}"/>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ABB6AD12-EFDA-4B32-B656-0AEFCF4E316D}"/>
                  </a:ext>
                </a:extLst>
              </p:cNvPr>
              <p:cNvSpPr/>
              <p:nvPr/>
            </p:nvSpPr>
            <p:spPr>
              <a:xfrm>
                <a:off x="2185416" y="2871215"/>
                <a:ext cx="128016" cy="125272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D10B16DE-E6DC-4689-A534-88A13E209EF6}"/>
                  </a:ext>
                </a:extLst>
              </p:cNvPr>
              <p:cNvSpPr/>
              <p:nvPr/>
            </p:nvSpPr>
            <p:spPr>
              <a:xfrm>
                <a:off x="2684259" y="2807208"/>
                <a:ext cx="128016" cy="130759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B7609FFE-F9BD-4273-AC14-60324B6510FC}"/>
                  </a:ext>
                </a:extLst>
              </p:cNvPr>
              <p:cNvSpPr/>
              <p:nvPr/>
            </p:nvSpPr>
            <p:spPr>
              <a:xfrm>
                <a:off x="2432304" y="2834640"/>
                <a:ext cx="128016" cy="1280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AA83E6D3-80DF-4B14-98D4-A4B487721314}"/>
                  </a:ext>
                </a:extLst>
              </p:cNvPr>
              <p:cNvSpPr/>
              <p:nvPr/>
            </p:nvSpPr>
            <p:spPr>
              <a:xfrm>
                <a:off x="3173858" y="2666828"/>
                <a:ext cx="128016" cy="144797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F7CE7180-DE93-4B48-BF70-6FFAB263DF15}"/>
                  </a:ext>
                </a:extLst>
              </p:cNvPr>
              <p:cNvSpPr/>
              <p:nvPr/>
            </p:nvSpPr>
            <p:spPr>
              <a:xfrm>
                <a:off x="2932245" y="2743200"/>
                <a:ext cx="128016" cy="13716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95A972E6-6218-467F-B313-9FE1FDC06884}"/>
                  </a:ext>
                </a:extLst>
              </p:cNvPr>
              <p:cNvSpPr/>
              <p:nvPr/>
            </p:nvSpPr>
            <p:spPr>
              <a:xfrm>
                <a:off x="3677632" y="2628211"/>
                <a:ext cx="128016" cy="1486589"/>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Rectangle 117">
                <a:extLst>
                  <a:ext uri="{FF2B5EF4-FFF2-40B4-BE49-F238E27FC236}">
                    <a16:creationId xmlns:a16="http://schemas.microsoft.com/office/drawing/2014/main" id="{91A98C7D-4629-4BAB-9314-B994407D1EAA}"/>
                  </a:ext>
                </a:extLst>
              </p:cNvPr>
              <p:cNvSpPr/>
              <p:nvPr/>
            </p:nvSpPr>
            <p:spPr>
              <a:xfrm>
                <a:off x="3431863" y="2648755"/>
                <a:ext cx="128016" cy="1466045"/>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93C4721F-846F-4291-8B59-ED817A52382E}"/>
                  </a:ext>
                </a:extLst>
              </p:cNvPr>
              <p:cNvSpPr/>
              <p:nvPr/>
            </p:nvSpPr>
            <p:spPr>
              <a:xfrm>
                <a:off x="4172412" y="2581275"/>
                <a:ext cx="128016" cy="1533525"/>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C72C9CE6-6312-4530-AAAD-BB1810D7CDFE}"/>
                  </a:ext>
                </a:extLst>
              </p:cNvPr>
              <p:cNvSpPr/>
              <p:nvPr/>
            </p:nvSpPr>
            <p:spPr>
              <a:xfrm>
                <a:off x="3922487" y="2612363"/>
                <a:ext cx="128016" cy="1502437"/>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5F51B781-04A3-448A-A17F-22E9AD5E8A78}"/>
                  </a:ext>
                </a:extLst>
              </p:cNvPr>
              <p:cNvSpPr/>
              <p:nvPr/>
            </p:nvSpPr>
            <p:spPr>
              <a:xfrm>
                <a:off x="4666167" y="2493645"/>
                <a:ext cx="128016" cy="1621155"/>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1644121A-73A1-402B-AEA6-DB3AAC52012B}"/>
                  </a:ext>
                </a:extLst>
              </p:cNvPr>
              <p:cNvSpPr/>
              <p:nvPr/>
            </p:nvSpPr>
            <p:spPr>
              <a:xfrm>
                <a:off x="4420398" y="2512162"/>
                <a:ext cx="128016" cy="160263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C8DEDB18-969C-4DBA-9512-200A74657329}"/>
                  </a:ext>
                </a:extLst>
              </p:cNvPr>
              <p:cNvSpPr/>
              <p:nvPr/>
            </p:nvSpPr>
            <p:spPr>
              <a:xfrm>
                <a:off x="5169012" y="2463604"/>
                <a:ext cx="128016" cy="165119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5FD8D9FF-8DC4-4014-81D0-FF85D6666FA0}"/>
                  </a:ext>
                </a:extLst>
              </p:cNvPr>
              <p:cNvSpPr/>
              <p:nvPr/>
            </p:nvSpPr>
            <p:spPr>
              <a:xfrm>
                <a:off x="4919087" y="2478023"/>
                <a:ext cx="128016" cy="163677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FB80B8C0-73B3-4C6D-A2AC-9435B516BB04}"/>
                  </a:ext>
                </a:extLst>
              </p:cNvPr>
              <p:cNvSpPr/>
              <p:nvPr/>
            </p:nvSpPr>
            <p:spPr>
              <a:xfrm>
                <a:off x="5663792" y="2428338"/>
                <a:ext cx="128016" cy="168646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85BCB0ED-47B1-41F2-88CA-01893D1FA8C4}"/>
                  </a:ext>
                </a:extLst>
              </p:cNvPr>
              <p:cNvSpPr/>
              <p:nvPr/>
            </p:nvSpPr>
            <p:spPr>
              <a:xfrm>
                <a:off x="5418023" y="2441448"/>
                <a:ext cx="128016" cy="167335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21DE287D-537C-475E-A7F9-5CAD497940FF}"/>
                  </a:ext>
                </a:extLst>
              </p:cNvPr>
              <p:cNvSpPr/>
              <p:nvPr/>
            </p:nvSpPr>
            <p:spPr>
              <a:xfrm>
                <a:off x="6157547" y="2428338"/>
                <a:ext cx="128016" cy="168646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A8A9B2FD-15BA-4488-B3D1-F29A36095DF5}"/>
                  </a:ext>
                </a:extLst>
              </p:cNvPr>
              <p:cNvSpPr/>
              <p:nvPr/>
            </p:nvSpPr>
            <p:spPr>
              <a:xfrm>
                <a:off x="5907622" y="2428338"/>
                <a:ext cx="128016" cy="168646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59DFA005-9D41-4245-82D2-E20B95B909D1}"/>
                  </a:ext>
                </a:extLst>
              </p:cNvPr>
              <p:cNvSpPr/>
              <p:nvPr/>
            </p:nvSpPr>
            <p:spPr>
              <a:xfrm>
                <a:off x="6653009" y="2395728"/>
                <a:ext cx="128016" cy="171907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5CCCF7A2-760D-4618-AD4D-455970E7D39F}"/>
                  </a:ext>
                </a:extLst>
              </p:cNvPr>
              <p:cNvSpPr/>
              <p:nvPr/>
            </p:nvSpPr>
            <p:spPr>
              <a:xfrm>
                <a:off x="6411396" y="2420709"/>
                <a:ext cx="128016" cy="1694091"/>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 name="Rectangle 130">
                <a:extLst>
                  <a:ext uri="{FF2B5EF4-FFF2-40B4-BE49-F238E27FC236}">
                    <a16:creationId xmlns:a16="http://schemas.microsoft.com/office/drawing/2014/main" id="{3219A406-3B99-4AFB-9F9B-3628E88B70BD}"/>
                  </a:ext>
                </a:extLst>
              </p:cNvPr>
              <p:cNvSpPr/>
              <p:nvPr/>
            </p:nvSpPr>
            <p:spPr>
              <a:xfrm>
                <a:off x="7139477" y="2331720"/>
                <a:ext cx="128016" cy="17830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 name="Rectangle 131">
                <a:extLst>
                  <a:ext uri="{FF2B5EF4-FFF2-40B4-BE49-F238E27FC236}">
                    <a16:creationId xmlns:a16="http://schemas.microsoft.com/office/drawing/2014/main" id="{81B11D9E-381D-431E-8E12-8D870174213D}"/>
                  </a:ext>
                </a:extLst>
              </p:cNvPr>
              <p:cNvSpPr/>
              <p:nvPr/>
            </p:nvSpPr>
            <p:spPr>
              <a:xfrm>
                <a:off x="6893708" y="2381250"/>
                <a:ext cx="128016" cy="173355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3" name="Rectangle 132">
                <a:extLst>
                  <a:ext uri="{FF2B5EF4-FFF2-40B4-BE49-F238E27FC236}">
                    <a16:creationId xmlns:a16="http://schemas.microsoft.com/office/drawing/2014/main" id="{1D1E46EE-A295-49AD-BAAA-7C8231462995}"/>
                  </a:ext>
                </a:extLst>
              </p:cNvPr>
              <p:cNvSpPr/>
              <p:nvPr/>
            </p:nvSpPr>
            <p:spPr>
              <a:xfrm>
                <a:off x="7641544" y="2313432"/>
                <a:ext cx="128016" cy="1801368"/>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 name="Rectangle 133">
                <a:extLst>
                  <a:ext uri="{FF2B5EF4-FFF2-40B4-BE49-F238E27FC236}">
                    <a16:creationId xmlns:a16="http://schemas.microsoft.com/office/drawing/2014/main" id="{BD192D6A-EA26-4671-BA36-BCECB9BB4466}"/>
                  </a:ext>
                </a:extLst>
              </p:cNvPr>
              <p:cNvSpPr/>
              <p:nvPr/>
            </p:nvSpPr>
            <p:spPr>
              <a:xfrm>
                <a:off x="7387463" y="2322575"/>
                <a:ext cx="128016" cy="179222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1D8F95ED-C11B-42AF-AC40-0764F7FCB431}"/>
                  </a:ext>
                </a:extLst>
              </p:cNvPr>
              <p:cNvSpPr/>
              <p:nvPr/>
            </p:nvSpPr>
            <p:spPr>
              <a:xfrm>
                <a:off x="8138183"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 name="Rectangle 135">
                <a:extLst>
                  <a:ext uri="{FF2B5EF4-FFF2-40B4-BE49-F238E27FC236}">
                    <a16:creationId xmlns:a16="http://schemas.microsoft.com/office/drawing/2014/main" id="{21C16972-35F1-46A0-9FFF-E61D1DC3E582}"/>
                  </a:ext>
                </a:extLst>
              </p:cNvPr>
              <p:cNvSpPr/>
              <p:nvPr/>
            </p:nvSpPr>
            <p:spPr>
              <a:xfrm>
                <a:off x="7892414" y="2304288"/>
                <a:ext cx="128016" cy="18105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 name="Rectangle 136">
                <a:extLst>
                  <a:ext uri="{FF2B5EF4-FFF2-40B4-BE49-F238E27FC236}">
                    <a16:creationId xmlns:a16="http://schemas.microsoft.com/office/drawing/2014/main" id="{D51BC636-51F0-4D39-8BA4-0216F2104B3E}"/>
                  </a:ext>
                </a:extLst>
              </p:cNvPr>
              <p:cNvSpPr/>
              <p:nvPr/>
            </p:nvSpPr>
            <p:spPr>
              <a:xfrm>
                <a:off x="8383038" y="2286000"/>
                <a:ext cx="128016" cy="18288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82BA9690-6600-4953-BAE8-8BB0662ABF38}"/>
                  </a:ext>
                </a:extLst>
              </p:cNvPr>
              <p:cNvSpPr/>
              <p:nvPr/>
            </p:nvSpPr>
            <p:spPr>
              <a:xfrm>
                <a:off x="1938528" y="3084397"/>
                <a:ext cx="128016" cy="104241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9" name="Rectangle 138">
                <a:extLst>
                  <a:ext uri="{FF2B5EF4-FFF2-40B4-BE49-F238E27FC236}">
                    <a16:creationId xmlns:a16="http://schemas.microsoft.com/office/drawing/2014/main" id="{0B71A11B-A547-4151-9FDA-4FA3814CEEB4}"/>
                  </a:ext>
                </a:extLst>
              </p:cNvPr>
              <p:cNvSpPr/>
              <p:nvPr/>
            </p:nvSpPr>
            <p:spPr>
              <a:xfrm>
                <a:off x="1682496" y="3687231"/>
                <a:ext cx="128016" cy="43891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F2BF927F-04B9-499B-A907-84C854A2DD7E}"/>
                  </a:ext>
                </a:extLst>
              </p:cNvPr>
              <p:cNvCxnSpPr/>
              <p:nvPr/>
            </p:nvCxnSpPr>
            <p:spPr>
              <a:xfrm>
                <a:off x="1591056" y="4114800"/>
                <a:ext cx="87508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6134432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Change in disbursements by the Global Fund to Fight AIDS, Tuberculosis and Malaria, </a:t>
            </a:r>
          </a:p>
          <a:p>
            <a:pPr>
              <a:lnSpc>
                <a:spcPct val="100000"/>
              </a:lnSpc>
              <a:spcBef>
                <a:spcPts val="0"/>
              </a:spcBef>
            </a:pPr>
            <a:r>
              <a:rPr lang="en-US"/>
              <a:t>by region, 2010–2019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28B61C8D-2BC2-46DD-86AE-7E727E75C9FA}"/>
              </a:ext>
            </a:extLst>
          </p:cNvPr>
          <p:cNvGrpSpPr/>
          <p:nvPr/>
        </p:nvGrpSpPr>
        <p:grpSpPr>
          <a:xfrm>
            <a:off x="457199" y="2377440"/>
            <a:ext cx="11140290" cy="4178581"/>
            <a:chOff x="457199" y="2377440"/>
            <a:chExt cx="11140290" cy="4178581"/>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248244"/>
              <a:ext cx="1114029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Financials. In: The Global Fund [Internet]. Geneva: The Global Fund; c2020 (see https://www.theglobalfund.org/en/financials/); UNAIDS financial estimates, June 2020 (see http://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hivfinancial.unaids.org/hivfinancialdashboards.html). </a:t>
              </a:r>
            </a:p>
          </p:txBody>
        </p:sp>
        <p:grpSp>
          <p:nvGrpSpPr>
            <p:cNvPr id="103" name="Group 102">
              <a:extLst>
                <a:ext uri="{FF2B5EF4-FFF2-40B4-BE49-F238E27FC236}">
                  <a16:creationId xmlns:a16="http://schemas.microsoft.com/office/drawing/2014/main" id="{49C8FA51-F759-40F4-A476-4255704367B3}"/>
                </a:ext>
              </a:extLst>
            </p:cNvPr>
            <p:cNvGrpSpPr/>
            <p:nvPr/>
          </p:nvGrpSpPr>
          <p:grpSpPr>
            <a:xfrm>
              <a:off x="1643289" y="5535550"/>
              <a:ext cx="523342" cy="166712"/>
              <a:chOff x="1218888" y="5686481"/>
              <a:chExt cx="523342" cy="166712"/>
            </a:xfrm>
          </p:grpSpPr>
          <p:sp>
            <p:nvSpPr>
              <p:cNvPr id="51" name="TextBox 50">
                <a:extLst>
                  <a:ext uri="{FF2B5EF4-FFF2-40B4-BE49-F238E27FC236}">
                    <a16:creationId xmlns:a16="http://schemas.microsoft.com/office/drawing/2014/main" id="{B3C0CEE6-8389-4A1C-A209-CB33FA9B5D09}"/>
                  </a:ext>
                </a:extLst>
              </p:cNvPr>
              <p:cNvSpPr txBox="1"/>
              <p:nvPr/>
            </p:nvSpPr>
            <p:spPr>
              <a:xfrm>
                <a:off x="1402393" y="5686481"/>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EF04AFFA-D587-476A-99CF-D797CED721DE}"/>
                  </a:ext>
                </a:extLst>
              </p:cNvPr>
              <p:cNvSpPr/>
              <p:nvPr/>
            </p:nvSpPr>
            <p:spPr>
              <a:xfrm>
                <a:off x="1218888" y="5695625"/>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ECFA06DB-06A3-4325-91A8-F1D9D4CB3CEF}"/>
                </a:ext>
              </a:extLst>
            </p:cNvPr>
            <p:cNvGrpSpPr/>
            <p:nvPr/>
          </p:nvGrpSpPr>
          <p:grpSpPr>
            <a:xfrm>
              <a:off x="2557689" y="5535550"/>
              <a:ext cx="523342" cy="166712"/>
              <a:chOff x="4130551" y="5686481"/>
              <a:chExt cx="523342" cy="166712"/>
            </a:xfrm>
          </p:grpSpPr>
          <p:sp>
            <p:nvSpPr>
              <p:cNvPr id="49" name="TextBox 48">
                <a:extLst>
                  <a:ext uri="{FF2B5EF4-FFF2-40B4-BE49-F238E27FC236}">
                    <a16:creationId xmlns:a16="http://schemas.microsoft.com/office/drawing/2014/main" id="{0D3B4C16-4BC6-45D6-A165-1672A74DECE2}"/>
                  </a:ext>
                </a:extLst>
              </p:cNvPr>
              <p:cNvSpPr txBox="1"/>
              <p:nvPr/>
            </p:nvSpPr>
            <p:spPr>
              <a:xfrm>
                <a:off x="4314056" y="5686481"/>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7B063F42-2D4A-4E16-B58D-FDFCAE092F78}"/>
                  </a:ext>
                </a:extLst>
              </p:cNvPr>
              <p:cNvSpPr/>
              <p:nvPr/>
            </p:nvSpPr>
            <p:spPr>
              <a:xfrm>
                <a:off x="4130551" y="5695625"/>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09315F79-7A10-4020-9EEB-229A32686EFA}"/>
                </a:ext>
              </a:extLst>
            </p:cNvPr>
            <p:cNvGrpSpPr/>
            <p:nvPr/>
          </p:nvGrpSpPr>
          <p:grpSpPr>
            <a:xfrm>
              <a:off x="1109332" y="2792350"/>
              <a:ext cx="601677" cy="271869"/>
              <a:chOff x="1294843" y="2767138"/>
              <a:chExt cx="601677" cy="271869"/>
            </a:xfrm>
          </p:grpSpPr>
          <p:cxnSp>
            <p:nvCxnSpPr>
              <p:cNvPr id="8" name="Straight Connector 7">
                <a:extLst>
                  <a:ext uri="{FF2B5EF4-FFF2-40B4-BE49-F238E27FC236}">
                    <a16:creationId xmlns:a16="http://schemas.microsoft.com/office/drawing/2014/main" id="{05276758-9561-4997-8600-07786513F11C}"/>
                  </a:ext>
                </a:extLst>
              </p:cNvPr>
              <p:cNvCxnSpPr/>
              <p:nvPr/>
            </p:nvCxnSpPr>
            <p:spPr>
              <a:xfrm>
                <a:off x="1786792" y="29042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305CFB69-9854-4453-ABF2-03326984F6BC}"/>
                  </a:ext>
                </a:extLst>
              </p:cNvPr>
              <p:cNvSpPr txBox="1"/>
              <p:nvPr/>
            </p:nvSpPr>
            <p:spPr>
              <a:xfrm>
                <a:off x="1294843" y="2767138"/>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9" name="Group 58">
              <a:extLst>
                <a:ext uri="{FF2B5EF4-FFF2-40B4-BE49-F238E27FC236}">
                  <a16:creationId xmlns:a16="http://schemas.microsoft.com/office/drawing/2014/main" id="{106CD742-625C-423F-94F0-3681EC8FD636}"/>
                </a:ext>
              </a:extLst>
            </p:cNvPr>
            <p:cNvGrpSpPr/>
            <p:nvPr/>
          </p:nvGrpSpPr>
          <p:grpSpPr>
            <a:xfrm>
              <a:off x="1194292" y="3523870"/>
              <a:ext cx="516717" cy="271869"/>
              <a:chOff x="1379803" y="3462346"/>
              <a:chExt cx="516717" cy="271869"/>
            </a:xfrm>
          </p:grpSpPr>
          <p:cxnSp>
            <p:nvCxnSpPr>
              <p:cNvPr id="9" name="Straight Connector 8">
                <a:extLst>
                  <a:ext uri="{FF2B5EF4-FFF2-40B4-BE49-F238E27FC236}">
                    <a16:creationId xmlns:a16="http://schemas.microsoft.com/office/drawing/2014/main" id="{51551E71-A0F1-4463-A766-A4D0E6FFCEFC}"/>
                  </a:ext>
                </a:extLst>
              </p:cNvPr>
              <p:cNvCxnSpPr/>
              <p:nvPr/>
            </p:nvCxnSpPr>
            <p:spPr>
              <a:xfrm>
                <a:off x="1786792" y="35995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AD4D668F-023C-48C1-A555-39780906F47B}"/>
                  </a:ext>
                </a:extLst>
              </p:cNvPr>
              <p:cNvSpPr txBox="1"/>
              <p:nvPr/>
            </p:nvSpPr>
            <p:spPr>
              <a:xfrm>
                <a:off x="1379803" y="346234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BB8FCC4C-3B16-4313-BBC3-8BD3828AD3DE}"/>
                </a:ext>
              </a:extLst>
            </p:cNvPr>
            <p:cNvGrpSpPr/>
            <p:nvPr/>
          </p:nvGrpSpPr>
          <p:grpSpPr>
            <a:xfrm>
              <a:off x="1194292" y="4255390"/>
              <a:ext cx="516717" cy="271869"/>
              <a:chOff x="1379803" y="4495373"/>
              <a:chExt cx="516717" cy="271869"/>
            </a:xfrm>
          </p:grpSpPr>
          <p:cxnSp>
            <p:nvCxnSpPr>
              <p:cNvPr id="10" name="Straight Connector 9">
                <a:extLst>
                  <a:ext uri="{FF2B5EF4-FFF2-40B4-BE49-F238E27FC236}">
                    <a16:creationId xmlns:a16="http://schemas.microsoft.com/office/drawing/2014/main" id="{30B464E9-BDD1-4D5B-B2C3-D10131F2458D}"/>
                  </a:ext>
                </a:extLst>
              </p:cNvPr>
              <p:cNvCxnSpPr/>
              <p:nvPr/>
            </p:nvCxnSpPr>
            <p:spPr>
              <a:xfrm>
                <a:off x="1786792" y="46325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CA0F83E-F9BE-4517-9CA7-D8BDEF675955}"/>
                  </a:ext>
                </a:extLst>
              </p:cNvPr>
              <p:cNvSpPr txBox="1"/>
              <p:nvPr/>
            </p:nvSpPr>
            <p:spPr>
              <a:xfrm>
                <a:off x="1379803" y="4495373"/>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2" name="Group 61">
              <a:extLst>
                <a:ext uri="{FF2B5EF4-FFF2-40B4-BE49-F238E27FC236}">
                  <a16:creationId xmlns:a16="http://schemas.microsoft.com/office/drawing/2014/main" id="{741E87D9-E30D-406E-91B9-7E02D9D226F4}"/>
                </a:ext>
              </a:extLst>
            </p:cNvPr>
            <p:cNvGrpSpPr/>
            <p:nvPr/>
          </p:nvGrpSpPr>
          <p:grpSpPr>
            <a:xfrm>
              <a:off x="1364211" y="4616663"/>
              <a:ext cx="346798" cy="271869"/>
              <a:chOff x="1549722" y="4841833"/>
              <a:chExt cx="346798" cy="271869"/>
            </a:xfrm>
          </p:grpSpPr>
          <p:cxnSp>
            <p:nvCxnSpPr>
              <p:cNvPr id="11" name="Straight Connector 10">
                <a:extLst>
                  <a:ext uri="{FF2B5EF4-FFF2-40B4-BE49-F238E27FC236}">
                    <a16:creationId xmlns:a16="http://schemas.microsoft.com/office/drawing/2014/main" id="{B390D892-6FAD-44F2-81FB-4CE08DEAFDDD}"/>
                  </a:ext>
                </a:extLst>
              </p:cNvPr>
              <p:cNvCxnSpPr/>
              <p:nvPr/>
            </p:nvCxnSpPr>
            <p:spPr>
              <a:xfrm>
                <a:off x="1786792" y="497899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F289494-E829-403F-8B32-92F919EAE961}"/>
                  </a:ext>
                </a:extLst>
              </p:cNvPr>
              <p:cNvSpPr txBox="1"/>
              <p:nvPr/>
            </p:nvSpPr>
            <p:spPr>
              <a:xfrm>
                <a:off x="1549722" y="4841833"/>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7" name="Straight Connector 6">
              <a:extLst>
                <a:ext uri="{FF2B5EF4-FFF2-40B4-BE49-F238E27FC236}">
                  <a16:creationId xmlns:a16="http://schemas.microsoft.com/office/drawing/2014/main" id="{78B0B740-A552-4FC3-8EFB-6AC7F18DA96E}"/>
                </a:ext>
              </a:extLst>
            </p:cNvPr>
            <p:cNvCxnSpPr/>
            <p:nvPr/>
          </p:nvCxnSpPr>
          <p:spPr>
            <a:xfrm>
              <a:off x="1601281"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E302CFC-5081-4D19-B11D-90A33A6B57D5}"/>
                </a:ext>
              </a:extLst>
            </p:cNvPr>
            <p:cNvSpPr txBox="1"/>
            <p:nvPr/>
          </p:nvSpPr>
          <p:spPr>
            <a:xfrm>
              <a:off x="1109332" y="242659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58" name="Group 57">
              <a:extLst>
                <a:ext uri="{FF2B5EF4-FFF2-40B4-BE49-F238E27FC236}">
                  <a16:creationId xmlns:a16="http://schemas.microsoft.com/office/drawing/2014/main" id="{2CA4B94A-C966-4A7F-9C58-2120B4F0335D}"/>
                </a:ext>
              </a:extLst>
            </p:cNvPr>
            <p:cNvGrpSpPr/>
            <p:nvPr/>
          </p:nvGrpSpPr>
          <p:grpSpPr>
            <a:xfrm>
              <a:off x="1194292" y="3158110"/>
              <a:ext cx="516717" cy="271869"/>
              <a:chOff x="1379803" y="3118290"/>
              <a:chExt cx="516717" cy="271869"/>
            </a:xfrm>
          </p:grpSpPr>
          <p:sp>
            <p:nvSpPr>
              <p:cNvPr id="13" name="TextBox 12">
                <a:extLst>
                  <a:ext uri="{FF2B5EF4-FFF2-40B4-BE49-F238E27FC236}">
                    <a16:creationId xmlns:a16="http://schemas.microsoft.com/office/drawing/2014/main" id="{64CAD85A-99EA-4822-9919-476E217F2FF8}"/>
                  </a:ext>
                </a:extLst>
              </p:cNvPr>
              <p:cNvSpPr txBox="1"/>
              <p:nvPr/>
            </p:nvSpPr>
            <p:spPr>
              <a:xfrm>
                <a:off x="1379803" y="311829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BC770D67-B9A7-4291-B9D3-8A546AF14A8E}"/>
                  </a:ext>
                </a:extLst>
              </p:cNvPr>
              <p:cNvCxnSpPr/>
              <p:nvPr/>
            </p:nvCxnSpPr>
            <p:spPr>
              <a:xfrm>
                <a:off x="1786792" y="32554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0D01459F-5F76-4117-9CDF-AF421909EB85}"/>
                </a:ext>
              </a:extLst>
            </p:cNvPr>
            <p:cNvGrpSpPr/>
            <p:nvPr/>
          </p:nvGrpSpPr>
          <p:grpSpPr>
            <a:xfrm>
              <a:off x="1194292" y="3889630"/>
              <a:ext cx="516717" cy="271869"/>
              <a:chOff x="1379803" y="4147318"/>
              <a:chExt cx="516717" cy="271869"/>
            </a:xfrm>
          </p:grpSpPr>
          <p:cxnSp>
            <p:nvCxnSpPr>
              <p:cNvPr id="19" name="Straight Connector 18">
                <a:extLst>
                  <a:ext uri="{FF2B5EF4-FFF2-40B4-BE49-F238E27FC236}">
                    <a16:creationId xmlns:a16="http://schemas.microsoft.com/office/drawing/2014/main" id="{49D27996-71A1-4FA1-A466-9E8A0F660794}"/>
                  </a:ext>
                </a:extLst>
              </p:cNvPr>
              <p:cNvCxnSpPr/>
              <p:nvPr/>
            </p:nvCxnSpPr>
            <p:spPr>
              <a:xfrm>
                <a:off x="1786792" y="42844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2FFDA0AA-C4F8-45A4-A102-2D680B831DC3}"/>
                  </a:ext>
                </a:extLst>
              </p:cNvPr>
              <p:cNvSpPr txBox="1"/>
              <p:nvPr/>
            </p:nvSpPr>
            <p:spPr>
              <a:xfrm>
                <a:off x="1379803" y="4147318"/>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3" name="TextBox 22">
              <a:extLst>
                <a:ext uri="{FF2B5EF4-FFF2-40B4-BE49-F238E27FC236}">
                  <a16:creationId xmlns:a16="http://schemas.microsoft.com/office/drawing/2014/main" id="{9CCE4218-980E-47D9-8F04-81B352DD251A}"/>
                </a:ext>
              </a:extLst>
            </p:cNvPr>
            <p:cNvSpPr txBox="1"/>
            <p:nvPr/>
          </p:nvSpPr>
          <p:spPr>
            <a:xfrm>
              <a:off x="420360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Asia and the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Pacific</a:t>
              </a:r>
            </a:p>
          </p:txBody>
        </p:sp>
        <p:sp>
          <p:nvSpPr>
            <p:cNvPr id="24" name="TextBox 23">
              <a:extLst>
                <a:ext uri="{FF2B5EF4-FFF2-40B4-BE49-F238E27FC236}">
                  <a16:creationId xmlns:a16="http://schemas.microsoft.com/office/drawing/2014/main" id="{BDD8BB0C-D9A7-4B51-B0DB-047D485770DF}"/>
                </a:ext>
              </a:extLst>
            </p:cNvPr>
            <p:cNvSpPr txBox="1"/>
            <p:nvPr/>
          </p:nvSpPr>
          <p:spPr>
            <a:xfrm>
              <a:off x="182616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southern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10">
              <a:extLst>
                <a:ext uri="{FF2B5EF4-FFF2-40B4-BE49-F238E27FC236}">
                  <a16:creationId xmlns:a16="http://schemas.microsoft.com/office/drawing/2014/main" id="{16DCF426-697B-4932-8879-F43118B9E5DE}"/>
                </a:ext>
              </a:extLst>
            </p:cNvPr>
            <p:cNvSpPr txBox="1"/>
            <p:nvPr/>
          </p:nvSpPr>
          <p:spPr>
            <a:xfrm>
              <a:off x="905256" y="3241429"/>
              <a:ext cx="166777" cy="88004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(millions)</a:t>
              </a:r>
            </a:p>
          </p:txBody>
        </p:sp>
        <p:sp>
          <p:nvSpPr>
            <p:cNvPr id="28" name="TextBox 27">
              <a:extLst>
                <a:ext uri="{FF2B5EF4-FFF2-40B4-BE49-F238E27FC236}">
                  <a16:creationId xmlns:a16="http://schemas.microsoft.com/office/drawing/2014/main" id="{9FD17EFA-2A66-4215-BEF4-42DEABF6CFBA}"/>
                </a:ext>
              </a:extLst>
            </p:cNvPr>
            <p:cNvSpPr txBox="1"/>
            <p:nvPr/>
          </p:nvSpPr>
          <p:spPr>
            <a:xfrm>
              <a:off x="5392329" y="4827312"/>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Caribbean</a:t>
              </a:r>
            </a:p>
          </p:txBody>
        </p:sp>
        <p:sp>
          <p:nvSpPr>
            <p:cNvPr id="29" name="TextBox 28">
              <a:extLst>
                <a:ext uri="{FF2B5EF4-FFF2-40B4-BE49-F238E27FC236}">
                  <a16:creationId xmlns:a16="http://schemas.microsoft.com/office/drawing/2014/main" id="{F8B70862-56A5-4A47-85B7-7516FE3569B5}"/>
                </a:ext>
              </a:extLst>
            </p:cNvPr>
            <p:cNvSpPr txBox="1"/>
            <p:nvPr/>
          </p:nvSpPr>
          <p:spPr>
            <a:xfrm>
              <a:off x="301488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Western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central Africa</a:t>
              </a:r>
            </a:p>
          </p:txBody>
        </p:sp>
        <p:sp>
          <p:nvSpPr>
            <p:cNvPr id="30" name="TextBox 29">
              <a:extLst>
                <a:ext uri="{FF2B5EF4-FFF2-40B4-BE49-F238E27FC236}">
                  <a16:creationId xmlns:a16="http://schemas.microsoft.com/office/drawing/2014/main" id="{19037CC9-E60D-4419-AFE4-F4911F518CC7}"/>
                </a:ext>
              </a:extLst>
            </p:cNvPr>
            <p:cNvSpPr txBox="1"/>
            <p:nvPr/>
          </p:nvSpPr>
          <p:spPr>
            <a:xfrm>
              <a:off x="658104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Europe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and central Asia</a:t>
              </a:r>
            </a:p>
          </p:txBody>
        </p:sp>
        <p:sp>
          <p:nvSpPr>
            <p:cNvPr id="31" name="TextBox 30">
              <a:extLst>
                <a:ext uri="{FF2B5EF4-FFF2-40B4-BE49-F238E27FC236}">
                  <a16:creationId xmlns:a16="http://schemas.microsoft.com/office/drawing/2014/main" id="{73E89F61-EA23-4424-BF78-4100438DC6BE}"/>
                </a:ext>
              </a:extLst>
            </p:cNvPr>
            <p:cNvSpPr txBox="1"/>
            <p:nvPr/>
          </p:nvSpPr>
          <p:spPr>
            <a:xfrm>
              <a:off x="7769769" y="4827312"/>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Latin America</a:t>
              </a:r>
            </a:p>
          </p:txBody>
        </p:sp>
        <p:sp>
          <p:nvSpPr>
            <p:cNvPr id="32" name="TextBox 31">
              <a:extLst>
                <a:ext uri="{FF2B5EF4-FFF2-40B4-BE49-F238E27FC236}">
                  <a16:creationId xmlns:a16="http://schemas.microsoft.com/office/drawing/2014/main" id="{B9CBCDB2-85BA-4653-87DB-0C4675F425DD}"/>
                </a:ext>
              </a:extLst>
            </p:cNvPr>
            <p:cNvSpPr txBox="1"/>
            <p:nvPr/>
          </p:nvSpPr>
          <p:spPr>
            <a:xfrm>
              <a:off x="8958489" y="4826884"/>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Middle East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North Africa</a:t>
              </a:r>
            </a:p>
          </p:txBody>
        </p:sp>
        <p:sp>
          <p:nvSpPr>
            <p:cNvPr id="41" name="Rectangle 40">
              <a:extLst>
                <a:ext uri="{FF2B5EF4-FFF2-40B4-BE49-F238E27FC236}">
                  <a16:creationId xmlns:a16="http://schemas.microsoft.com/office/drawing/2014/main" id="{C7418514-0316-4F2B-BBB3-F2B11DC8A3C2}"/>
                </a:ext>
              </a:extLst>
            </p:cNvPr>
            <p:cNvSpPr/>
            <p:nvPr/>
          </p:nvSpPr>
          <p:spPr>
            <a:xfrm>
              <a:off x="2155353" y="3277648"/>
              <a:ext cx="228600" cy="1480661"/>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5EB47655-58E1-4F2F-B7EF-50BF524636E9}"/>
                </a:ext>
              </a:extLst>
            </p:cNvPr>
            <p:cNvSpPr/>
            <p:nvPr/>
          </p:nvSpPr>
          <p:spPr>
            <a:xfrm>
              <a:off x="2457105" y="3010948"/>
              <a:ext cx="228600" cy="1747361"/>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CE714247-BA7D-44A9-B948-64FBC9FC03DD}"/>
                </a:ext>
              </a:extLst>
            </p:cNvPr>
            <p:cNvSpPr/>
            <p:nvPr/>
          </p:nvSpPr>
          <p:spPr>
            <a:xfrm>
              <a:off x="3344073" y="4328542"/>
              <a:ext cx="228600" cy="42976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9DD155A3-3CA2-44F8-8853-7E216F413C74}"/>
                </a:ext>
              </a:extLst>
            </p:cNvPr>
            <p:cNvSpPr/>
            <p:nvPr/>
          </p:nvSpPr>
          <p:spPr>
            <a:xfrm>
              <a:off x="3645825" y="4099180"/>
              <a:ext cx="228600" cy="659129"/>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B2273DC9-C90C-4260-8C5B-1BD651D172E4}"/>
                </a:ext>
              </a:extLst>
            </p:cNvPr>
            <p:cNvSpPr/>
            <p:nvPr/>
          </p:nvSpPr>
          <p:spPr>
            <a:xfrm>
              <a:off x="4532793" y="4296824"/>
              <a:ext cx="228600" cy="46148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637CCCFC-C203-487A-8EA1-F4E08CB9EE42}"/>
                </a:ext>
              </a:extLst>
            </p:cNvPr>
            <p:cNvSpPr/>
            <p:nvPr/>
          </p:nvSpPr>
          <p:spPr>
            <a:xfrm>
              <a:off x="4834545" y="4432554"/>
              <a:ext cx="228600" cy="325755"/>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978E6139-31EA-41D2-BCDF-6286A12B7AAC}"/>
                </a:ext>
              </a:extLst>
            </p:cNvPr>
            <p:cNvSpPr/>
            <p:nvPr/>
          </p:nvSpPr>
          <p:spPr>
            <a:xfrm>
              <a:off x="6910233" y="4582574"/>
              <a:ext cx="228600" cy="17573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B1029AFE-080B-4322-BA9B-308FE239F2E6}"/>
                </a:ext>
              </a:extLst>
            </p:cNvPr>
            <p:cNvSpPr/>
            <p:nvPr/>
          </p:nvSpPr>
          <p:spPr>
            <a:xfrm>
              <a:off x="7211985" y="4602862"/>
              <a:ext cx="228600" cy="15544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56000B1E-7A2C-48C8-8B46-230F2D95BEC0}"/>
                </a:ext>
              </a:extLst>
            </p:cNvPr>
            <p:cNvSpPr/>
            <p:nvPr/>
          </p:nvSpPr>
          <p:spPr>
            <a:xfrm>
              <a:off x="5721513" y="4657726"/>
              <a:ext cx="228600" cy="1005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9784AF18-CA91-4993-8D21-1ED7B502B141}"/>
                </a:ext>
              </a:extLst>
            </p:cNvPr>
            <p:cNvSpPr/>
            <p:nvPr/>
          </p:nvSpPr>
          <p:spPr>
            <a:xfrm>
              <a:off x="6023265" y="4685158"/>
              <a:ext cx="228600" cy="731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77119E17-2EEF-4FAE-9F15-A02255799E0A}"/>
                </a:ext>
              </a:extLst>
            </p:cNvPr>
            <p:cNvSpPr/>
            <p:nvPr/>
          </p:nvSpPr>
          <p:spPr>
            <a:xfrm>
              <a:off x="8098953" y="4657726"/>
              <a:ext cx="228600" cy="1005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B4C44B3F-9E59-4DF7-B94A-01FCB0B3BE3A}"/>
                </a:ext>
              </a:extLst>
            </p:cNvPr>
            <p:cNvSpPr/>
            <p:nvPr/>
          </p:nvSpPr>
          <p:spPr>
            <a:xfrm>
              <a:off x="8400705" y="4712590"/>
              <a:ext cx="228600"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A3A96DD0-8145-43AF-9C00-FA557BA32E4E}"/>
                </a:ext>
              </a:extLst>
            </p:cNvPr>
            <p:cNvSpPr/>
            <p:nvPr/>
          </p:nvSpPr>
          <p:spPr>
            <a:xfrm>
              <a:off x="9287673" y="4639724"/>
              <a:ext cx="228600" cy="11858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BDE8972B-A663-4891-8A08-E7305EB8AAD8}"/>
                </a:ext>
              </a:extLst>
            </p:cNvPr>
            <p:cNvSpPr/>
            <p:nvPr/>
          </p:nvSpPr>
          <p:spPr>
            <a:xfrm>
              <a:off x="9589425" y="4721734"/>
              <a:ext cx="228600" cy="3657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59C922AD-5688-41AB-BDEA-325319B0ECE2}"/>
                </a:ext>
              </a:extLst>
            </p:cNvPr>
            <p:cNvSpPr txBox="1"/>
            <p:nvPr/>
          </p:nvSpPr>
          <p:spPr>
            <a:xfrm>
              <a:off x="1864015" y="2911222"/>
              <a:ext cx="523540"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p>
          </p:txBody>
        </p:sp>
        <p:sp>
          <p:nvSpPr>
            <p:cNvPr id="89" name="TextBox 88">
              <a:extLst>
                <a:ext uri="{FF2B5EF4-FFF2-40B4-BE49-F238E27FC236}">
                  <a16:creationId xmlns:a16="http://schemas.microsoft.com/office/drawing/2014/main" id="{F28242E7-794F-4E4B-88A2-058467B70B42}"/>
                </a:ext>
              </a:extLst>
            </p:cNvPr>
            <p:cNvSpPr txBox="1"/>
            <p:nvPr/>
          </p:nvSpPr>
          <p:spPr>
            <a:xfrm>
              <a:off x="3049132" y="3963002"/>
              <a:ext cx="523541"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+55%</a:t>
              </a:r>
            </a:p>
          </p:txBody>
        </p:sp>
        <p:sp>
          <p:nvSpPr>
            <p:cNvPr id="91" name="TextBox 90">
              <a:extLst>
                <a:ext uri="{FF2B5EF4-FFF2-40B4-BE49-F238E27FC236}">
                  <a16:creationId xmlns:a16="http://schemas.microsoft.com/office/drawing/2014/main" id="{485ED99A-6588-40B4-B461-261B8DAA0857}"/>
                </a:ext>
              </a:extLst>
            </p:cNvPr>
            <p:cNvSpPr txBox="1"/>
            <p:nvPr/>
          </p:nvSpPr>
          <p:spPr>
            <a:xfrm>
              <a:off x="4280121" y="3933892"/>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p>
          </p:txBody>
        </p:sp>
        <p:sp>
          <p:nvSpPr>
            <p:cNvPr id="93" name="TextBox 92">
              <a:extLst>
                <a:ext uri="{FF2B5EF4-FFF2-40B4-BE49-F238E27FC236}">
                  <a16:creationId xmlns:a16="http://schemas.microsoft.com/office/drawing/2014/main" id="{90622FAD-B959-4875-B997-3D35538B8CA0}"/>
                </a:ext>
              </a:extLst>
            </p:cNvPr>
            <p:cNvSpPr txBox="1"/>
            <p:nvPr/>
          </p:nvSpPr>
          <p:spPr>
            <a:xfrm>
              <a:off x="5466414" y="429196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95" name="TextBox 94">
              <a:extLst>
                <a:ext uri="{FF2B5EF4-FFF2-40B4-BE49-F238E27FC236}">
                  <a16:creationId xmlns:a16="http://schemas.microsoft.com/office/drawing/2014/main" id="{65516FE9-3B32-4A63-8380-B06CF69604CB}"/>
                </a:ext>
              </a:extLst>
            </p:cNvPr>
            <p:cNvSpPr txBox="1"/>
            <p:nvPr/>
          </p:nvSpPr>
          <p:spPr>
            <a:xfrm>
              <a:off x="6657512" y="4218814"/>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97" name="TextBox 96">
              <a:extLst>
                <a:ext uri="{FF2B5EF4-FFF2-40B4-BE49-F238E27FC236}">
                  <a16:creationId xmlns:a16="http://schemas.microsoft.com/office/drawing/2014/main" id="{94284645-2882-4DFE-B4DE-FA561E24AC09}"/>
                </a:ext>
              </a:extLst>
            </p:cNvPr>
            <p:cNvSpPr txBox="1"/>
            <p:nvPr/>
          </p:nvSpPr>
          <p:spPr>
            <a:xfrm>
              <a:off x="7846231" y="429196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-47%</a:t>
              </a:r>
            </a:p>
          </p:txBody>
        </p:sp>
        <p:sp>
          <p:nvSpPr>
            <p:cNvPr id="99" name="TextBox 98">
              <a:extLst>
                <a:ext uri="{FF2B5EF4-FFF2-40B4-BE49-F238E27FC236}">
                  <a16:creationId xmlns:a16="http://schemas.microsoft.com/office/drawing/2014/main" id="{335EA715-A4D6-4D81-B439-D56DB6BAA114}"/>
                </a:ext>
              </a:extLst>
            </p:cNvPr>
            <p:cNvSpPr txBox="1"/>
            <p:nvPr/>
          </p:nvSpPr>
          <p:spPr>
            <a:xfrm>
              <a:off x="9030238" y="4273678"/>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-69%</a:t>
              </a:r>
            </a:p>
          </p:txBody>
        </p:sp>
        <p:sp>
          <p:nvSpPr>
            <p:cNvPr id="101" name="TextBox 100">
              <a:extLst>
                <a:ext uri="{FF2B5EF4-FFF2-40B4-BE49-F238E27FC236}">
                  <a16:creationId xmlns:a16="http://schemas.microsoft.com/office/drawing/2014/main" id="{D7191218-59CC-4C88-BD29-670B9742D1DE}"/>
                </a:ext>
              </a:extLst>
            </p:cNvPr>
            <p:cNvSpPr txBox="1"/>
            <p:nvPr/>
          </p:nvSpPr>
          <p:spPr>
            <a:xfrm>
              <a:off x="8371576" y="2377440"/>
              <a:ext cx="1541448" cy="492443"/>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change</a:t>
              </a:r>
            </a:p>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2010–2019</a:t>
              </a:r>
            </a:p>
          </p:txBody>
        </p:sp>
        <p:sp>
          <p:nvSpPr>
            <p:cNvPr id="26" name="bk object 18">
              <a:extLst>
                <a:ext uri="{FF2B5EF4-FFF2-40B4-BE49-F238E27FC236}">
                  <a16:creationId xmlns:a16="http://schemas.microsoft.com/office/drawing/2014/main" id="{61C5B711-F4CC-49E0-B8D2-B65DD2011071}"/>
                </a:ext>
              </a:extLst>
            </p:cNvPr>
            <p:cNvSpPr/>
            <p:nvPr/>
          </p:nvSpPr>
          <p:spPr>
            <a:xfrm>
              <a:off x="1826169" y="4756767"/>
              <a:ext cx="83210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00101946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Actual and percentage change in bilateral disbursements by the United States of America, </a:t>
            </a:r>
          </a:p>
          <a:p>
            <a:pPr>
              <a:lnSpc>
                <a:spcPct val="100000"/>
              </a:lnSpc>
              <a:spcBef>
                <a:spcPts val="0"/>
              </a:spcBef>
            </a:pPr>
            <a:r>
              <a:rPr lang="en-US"/>
              <a:t>by region, 2010–2019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40DF3BD4-3DEF-44BB-B022-FF607646242A}"/>
              </a:ext>
            </a:extLst>
          </p:cNvPr>
          <p:cNvGrpSpPr/>
          <p:nvPr/>
        </p:nvGrpSpPr>
        <p:grpSpPr>
          <a:xfrm>
            <a:off x="457199" y="2377440"/>
            <a:ext cx="9690010" cy="4177248"/>
            <a:chOff x="457199" y="2377440"/>
            <a:chExt cx="9690010" cy="41772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July 2020 (see http://hivfinancial.unaids.org/hivfinancialdashboards.html). </a:t>
              </a:r>
            </a:p>
          </p:txBody>
        </p:sp>
        <p:grpSp>
          <p:nvGrpSpPr>
            <p:cNvPr id="6" name="Group 5">
              <a:extLst>
                <a:ext uri="{FF2B5EF4-FFF2-40B4-BE49-F238E27FC236}">
                  <a16:creationId xmlns:a16="http://schemas.microsoft.com/office/drawing/2014/main" id="{BE25E70C-CCBB-4DE2-ADD4-1AE222956EA5}"/>
                </a:ext>
              </a:extLst>
            </p:cNvPr>
            <p:cNvGrpSpPr/>
            <p:nvPr/>
          </p:nvGrpSpPr>
          <p:grpSpPr>
            <a:xfrm>
              <a:off x="1643289" y="5535550"/>
              <a:ext cx="523342" cy="166712"/>
              <a:chOff x="1218888" y="5686481"/>
              <a:chExt cx="523342" cy="166712"/>
            </a:xfrm>
          </p:grpSpPr>
          <p:sp>
            <p:nvSpPr>
              <p:cNvPr id="7" name="TextBox 6">
                <a:extLst>
                  <a:ext uri="{FF2B5EF4-FFF2-40B4-BE49-F238E27FC236}">
                    <a16:creationId xmlns:a16="http://schemas.microsoft.com/office/drawing/2014/main" id="{515D65B7-0CA1-4535-B8BD-6F6CE0F599DE}"/>
                  </a:ext>
                </a:extLst>
              </p:cNvPr>
              <p:cNvSpPr txBox="1"/>
              <p:nvPr/>
            </p:nvSpPr>
            <p:spPr>
              <a:xfrm>
                <a:off x="1402393" y="5686481"/>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17EB215E-C0BE-41B6-A752-78D65DEB7FD0}"/>
                  </a:ext>
                </a:extLst>
              </p:cNvPr>
              <p:cNvSpPr/>
              <p:nvPr/>
            </p:nvSpPr>
            <p:spPr>
              <a:xfrm>
                <a:off x="1218888" y="5695625"/>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F02583A5-3AEE-41BF-BDF0-4A7DF2A52D75}"/>
                </a:ext>
              </a:extLst>
            </p:cNvPr>
            <p:cNvGrpSpPr/>
            <p:nvPr/>
          </p:nvGrpSpPr>
          <p:grpSpPr>
            <a:xfrm>
              <a:off x="2557689" y="5535550"/>
              <a:ext cx="523342" cy="166712"/>
              <a:chOff x="4130551" y="5686481"/>
              <a:chExt cx="523342" cy="166712"/>
            </a:xfrm>
          </p:grpSpPr>
          <p:sp>
            <p:nvSpPr>
              <p:cNvPr id="10" name="TextBox 9">
                <a:extLst>
                  <a:ext uri="{FF2B5EF4-FFF2-40B4-BE49-F238E27FC236}">
                    <a16:creationId xmlns:a16="http://schemas.microsoft.com/office/drawing/2014/main" id="{93D4E345-D72F-473B-8D7B-896F867BA9D9}"/>
                  </a:ext>
                </a:extLst>
              </p:cNvPr>
              <p:cNvSpPr txBox="1"/>
              <p:nvPr/>
            </p:nvSpPr>
            <p:spPr>
              <a:xfrm>
                <a:off x="4314056" y="5686481"/>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F78918C1-BB49-4701-9D49-53EEE03AC261}"/>
                  </a:ext>
                </a:extLst>
              </p:cNvPr>
              <p:cNvSpPr/>
              <p:nvPr/>
            </p:nvSpPr>
            <p:spPr>
              <a:xfrm>
                <a:off x="4130551" y="5695625"/>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cxnSp>
          <p:nvCxnSpPr>
            <p:cNvPr id="19" name="Straight Connector 18">
              <a:extLst>
                <a:ext uri="{FF2B5EF4-FFF2-40B4-BE49-F238E27FC236}">
                  <a16:creationId xmlns:a16="http://schemas.microsoft.com/office/drawing/2014/main" id="{A83BA3E1-AFE2-46F5-A773-993477E8B214}"/>
                </a:ext>
              </a:extLst>
            </p:cNvPr>
            <p:cNvCxnSpPr/>
            <p:nvPr/>
          </p:nvCxnSpPr>
          <p:spPr>
            <a:xfrm>
              <a:off x="160020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2F0B9AF5-93AA-4CA4-A713-817C52E4B8A1}"/>
                </a:ext>
              </a:extLst>
            </p:cNvPr>
            <p:cNvSpPr txBox="1"/>
            <p:nvPr/>
          </p:nvSpPr>
          <p:spPr>
            <a:xfrm>
              <a:off x="1194292" y="434340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E4D88DFC-FD2F-4D53-9625-5B72842549FA}"/>
                </a:ext>
              </a:extLst>
            </p:cNvPr>
            <p:cNvCxnSpPr/>
            <p:nvPr/>
          </p:nvCxnSpPr>
          <p:spPr>
            <a:xfrm>
              <a:off x="1600200" y="475382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0D179D7-40A7-40C9-91BC-1D13B59DB8A0}"/>
                </a:ext>
              </a:extLst>
            </p:cNvPr>
            <p:cNvSpPr txBox="1"/>
            <p:nvPr/>
          </p:nvSpPr>
          <p:spPr>
            <a:xfrm>
              <a:off x="1364211" y="4616663"/>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AD3732DF-DAC7-4CE8-A110-B88B7B60A4EC}"/>
                </a:ext>
              </a:extLst>
            </p:cNvPr>
            <p:cNvCxnSpPr/>
            <p:nvPr/>
          </p:nvCxnSpPr>
          <p:spPr>
            <a:xfrm>
              <a:off x="1600200"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BD608F8D-DAB4-41A7-8AE2-35712314CB2D}"/>
                </a:ext>
              </a:extLst>
            </p:cNvPr>
            <p:cNvSpPr txBox="1"/>
            <p:nvPr/>
          </p:nvSpPr>
          <p:spPr>
            <a:xfrm>
              <a:off x="1109332" y="242659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B6704C76-A983-421D-8C1C-DD8C6E3B7F05}"/>
                </a:ext>
              </a:extLst>
            </p:cNvPr>
            <p:cNvCxnSpPr/>
            <p:nvPr/>
          </p:nvCxnSpPr>
          <p:spPr>
            <a:xfrm>
              <a:off x="1600200" y="42062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D198F31-1D10-4AE8-AA2A-76BEA1427116}"/>
                </a:ext>
              </a:extLst>
            </p:cNvPr>
            <p:cNvSpPr txBox="1"/>
            <p:nvPr/>
          </p:nvSpPr>
          <p:spPr>
            <a:xfrm>
              <a:off x="1109333" y="4069080"/>
              <a:ext cx="52450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B3C4261-5722-4811-B2D5-CAF08E5C4AF2}"/>
                </a:ext>
              </a:extLst>
            </p:cNvPr>
            <p:cNvSpPr txBox="1"/>
            <p:nvPr/>
          </p:nvSpPr>
          <p:spPr>
            <a:xfrm>
              <a:off x="420360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Asia and the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Pacific</a:t>
              </a:r>
            </a:p>
          </p:txBody>
        </p:sp>
        <p:sp>
          <p:nvSpPr>
            <p:cNvPr id="33" name="TextBox 32">
              <a:extLst>
                <a:ext uri="{FF2B5EF4-FFF2-40B4-BE49-F238E27FC236}">
                  <a16:creationId xmlns:a16="http://schemas.microsoft.com/office/drawing/2014/main" id="{9B99AD1E-E387-4AFF-B158-02EC769321D3}"/>
                </a:ext>
              </a:extLst>
            </p:cNvPr>
            <p:cNvSpPr txBox="1"/>
            <p:nvPr/>
          </p:nvSpPr>
          <p:spPr>
            <a:xfrm>
              <a:off x="182616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southern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10">
              <a:extLst>
                <a:ext uri="{FF2B5EF4-FFF2-40B4-BE49-F238E27FC236}">
                  <a16:creationId xmlns:a16="http://schemas.microsoft.com/office/drawing/2014/main" id="{CC3E5B0A-800A-423F-A5FE-2F97EDA93A75}"/>
                </a:ext>
              </a:extLst>
            </p:cNvPr>
            <p:cNvSpPr txBox="1"/>
            <p:nvPr/>
          </p:nvSpPr>
          <p:spPr>
            <a:xfrm>
              <a:off x="905256" y="3241429"/>
              <a:ext cx="166777" cy="88004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(millions)</a:t>
              </a:r>
            </a:p>
          </p:txBody>
        </p:sp>
        <p:sp>
          <p:nvSpPr>
            <p:cNvPr id="35" name="TextBox 34">
              <a:extLst>
                <a:ext uri="{FF2B5EF4-FFF2-40B4-BE49-F238E27FC236}">
                  <a16:creationId xmlns:a16="http://schemas.microsoft.com/office/drawing/2014/main" id="{AAAEC9AD-E878-435E-9036-2E7840F4D502}"/>
                </a:ext>
              </a:extLst>
            </p:cNvPr>
            <p:cNvSpPr txBox="1"/>
            <p:nvPr/>
          </p:nvSpPr>
          <p:spPr>
            <a:xfrm>
              <a:off x="5392329" y="4827312"/>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Caribbean</a:t>
              </a:r>
            </a:p>
          </p:txBody>
        </p:sp>
        <p:sp>
          <p:nvSpPr>
            <p:cNvPr id="36" name="TextBox 35">
              <a:extLst>
                <a:ext uri="{FF2B5EF4-FFF2-40B4-BE49-F238E27FC236}">
                  <a16:creationId xmlns:a16="http://schemas.microsoft.com/office/drawing/2014/main" id="{51CD1F93-4A52-4870-A925-0EA57E99C391}"/>
                </a:ext>
              </a:extLst>
            </p:cNvPr>
            <p:cNvSpPr txBox="1"/>
            <p:nvPr/>
          </p:nvSpPr>
          <p:spPr>
            <a:xfrm>
              <a:off x="301488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Western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central Africa</a:t>
              </a:r>
            </a:p>
          </p:txBody>
        </p:sp>
        <p:sp>
          <p:nvSpPr>
            <p:cNvPr id="37" name="TextBox 36">
              <a:extLst>
                <a:ext uri="{FF2B5EF4-FFF2-40B4-BE49-F238E27FC236}">
                  <a16:creationId xmlns:a16="http://schemas.microsoft.com/office/drawing/2014/main" id="{A42B8DC8-82DA-4BB8-9CFB-F2D8705F5C9D}"/>
                </a:ext>
              </a:extLst>
            </p:cNvPr>
            <p:cNvSpPr txBox="1"/>
            <p:nvPr/>
          </p:nvSpPr>
          <p:spPr>
            <a:xfrm>
              <a:off x="6581049" y="4827312"/>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Europe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and central Asia</a:t>
              </a:r>
            </a:p>
          </p:txBody>
        </p:sp>
        <p:sp>
          <p:nvSpPr>
            <p:cNvPr id="38" name="TextBox 37">
              <a:extLst>
                <a:ext uri="{FF2B5EF4-FFF2-40B4-BE49-F238E27FC236}">
                  <a16:creationId xmlns:a16="http://schemas.microsoft.com/office/drawing/2014/main" id="{E41A4823-7908-434C-834F-064A4083CC57}"/>
                </a:ext>
              </a:extLst>
            </p:cNvPr>
            <p:cNvSpPr txBox="1"/>
            <p:nvPr/>
          </p:nvSpPr>
          <p:spPr>
            <a:xfrm>
              <a:off x="7769769" y="4827312"/>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Latin America</a:t>
              </a:r>
            </a:p>
          </p:txBody>
        </p:sp>
        <p:sp>
          <p:nvSpPr>
            <p:cNvPr id="39" name="TextBox 38">
              <a:extLst>
                <a:ext uri="{FF2B5EF4-FFF2-40B4-BE49-F238E27FC236}">
                  <a16:creationId xmlns:a16="http://schemas.microsoft.com/office/drawing/2014/main" id="{37AFE7BD-E703-4076-97D7-10151C768EF6}"/>
                </a:ext>
              </a:extLst>
            </p:cNvPr>
            <p:cNvSpPr txBox="1"/>
            <p:nvPr/>
          </p:nvSpPr>
          <p:spPr>
            <a:xfrm>
              <a:off x="8958489" y="4826884"/>
              <a:ext cx="118872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Middle East and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North Africa</a:t>
              </a:r>
            </a:p>
          </p:txBody>
        </p:sp>
        <p:sp>
          <p:nvSpPr>
            <p:cNvPr id="40" name="Rectangle 39">
              <a:extLst>
                <a:ext uri="{FF2B5EF4-FFF2-40B4-BE49-F238E27FC236}">
                  <a16:creationId xmlns:a16="http://schemas.microsoft.com/office/drawing/2014/main" id="{E44D8E98-900C-4939-B701-7C9F2876FFBA}"/>
                </a:ext>
              </a:extLst>
            </p:cNvPr>
            <p:cNvSpPr/>
            <p:nvPr/>
          </p:nvSpPr>
          <p:spPr>
            <a:xfrm>
              <a:off x="2155353" y="3364708"/>
              <a:ext cx="228600" cy="1393601"/>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667BEBF3-1FB9-4D65-A8F7-8510BCBDC444}"/>
                </a:ext>
              </a:extLst>
            </p:cNvPr>
            <p:cNvSpPr/>
            <p:nvPr/>
          </p:nvSpPr>
          <p:spPr>
            <a:xfrm>
              <a:off x="2457105" y="2659858"/>
              <a:ext cx="228600" cy="20984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6EBA5B35-6B87-4622-9C55-7AE9461CC8D3}"/>
                </a:ext>
              </a:extLst>
            </p:cNvPr>
            <p:cNvSpPr/>
            <p:nvPr/>
          </p:nvSpPr>
          <p:spPr>
            <a:xfrm>
              <a:off x="3344073" y="4460080"/>
              <a:ext cx="228600" cy="298229"/>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BF177192-A0E6-4901-81E3-9D18E1BF4C8D}"/>
                </a:ext>
              </a:extLst>
            </p:cNvPr>
            <p:cNvSpPr/>
            <p:nvPr/>
          </p:nvSpPr>
          <p:spPr>
            <a:xfrm>
              <a:off x="3645825" y="4395788"/>
              <a:ext cx="228600" cy="362521"/>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03220252-0EA6-4045-B650-094AB8417D3A}"/>
                </a:ext>
              </a:extLst>
            </p:cNvPr>
            <p:cNvSpPr/>
            <p:nvPr/>
          </p:nvSpPr>
          <p:spPr>
            <a:xfrm>
              <a:off x="4532793" y="4657726"/>
              <a:ext cx="228600" cy="10058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F49C50D4-7964-4404-AF68-BA9DEE5DABC4}"/>
                </a:ext>
              </a:extLst>
            </p:cNvPr>
            <p:cNvSpPr/>
            <p:nvPr/>
          </p:nvSpPr>
          <p:spPr>
            <a:xfrm>
              <a:off x="4834545" y="4672584"/>
              <a:ext cx="228600" cy="8229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4E464A36-F03A-4471-B72E-A4AEE6BEE57C}"/>
                </a:ext>
              </a:extLst>
            </p:cNvPr>
            <p:cNvSpPr/>
            <p:nvPr/>
          </p:nvSpPr>
          <p:spPr>
            <a:xfrm>
              <a:off x="6910233" y="4745736"/>
              <a:ext cx="228600" cy="91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EB26DEAD-C1F1-4F79-B52D-5DFC87B5B9D3}"/>
                </a:ext>
              </a:extLst>
            </p:cNvPr>
            <p:cNvSpPr/>
            <p:nvPr/>
          </p:nvSpPr>
          <p:spPr>
            <a:xfrm>
              <a:off x="7211985" y="4727448"/>
              <a:ext cx="228600" cy="2743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31A7046E-BE85-4E2B-B8C1-0CE054117F28}"/>
                </a:ext>
              </a:extLst>
            </p:cNvPr>
            <p:cNvSpPr/>
            <p:nvPr/>
          </p:nvSpPr>
          <p:spPr>
            <a:xfrm>
              <a:off x="5721513" y="4663440"/>
              <a:ext cx="22860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2237EC51-2198-410B-8F6F-3D01A535A485}"/>
                </a:ext>
              </a:extLst>
            </p:cNvPr>
            <p:cNvSpPr/>
            <p:nvPr/>
          </p:nvSpPr>
          <p:spPr>
            <a:xfrm>
              <a:off x="6023265" y="4681728"/>
              <a:ext cx="228600" cy="731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0B93FD25-7AD1-423F-91BD-ADDCD174CEF4}"/>
                </a:ext>
              </a:extLst>
            </p:cNvPr>
            <p:cNvSpPr/>
            <p:nvPr/>
          </p:nvSpPr>
          <p:spPr>
            <a:xfrm>
              <a:off x="8098953" y="4736592"/>
              <a:ext cx="228600" cy="1828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971F0E2C-1D5D-4646-8CDB-F99CE9E163C8}"/>
                </a:ext>
              </a:extLst>
            </p:cNvPr>
            <p:cNvSpPr/>
            <p:nvPr/>
          </p:nvSpPr>
          <p:spPr>
            <a:xfrm>
              <a:off x="8400705" y="4745736"/>
              <a:ext cx="228600" cy="914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504BA253-32D7-4D03-A326-429EBF6685CE}"/>
                </a:ext>
              </a:extLst>
            </p:cNvPr>
            <p:cNvSpPr/>
            <p:nvPr/>
          </p:nvSpPr>
          <p:spPr>
            <a:xfrm>
              <a:off x="9287673" y="4745736"/>
              <a:ext cx="228600" cy="91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C904860C-EF1D-4EAC-B00B-7E5B4E0875F4}"/>
                </a:ext>
              </a:extLst>
            </p:cNvPr>
            <p:cNvSpPr/>
            <p:nvPr/>
          </p:nvSpPr>
          <p:spPr>
            <a:xfrm>
              <a:off x="9589425" y="4745736"/>
              <a:ext cx="228600" cy="914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D1D2D8CC-CF8F-4235-93BC-6D05359014C1}"/>
                </a:ext>
              </a:extLst>
            </p:cNvPr>
            <p:cNvSpPr txBox="1"/>
            <p:nvPr/>
          </p:nvSpPr>
          <p:spPr>
            <a:xfrm>
              <a:off x="1864014" y="2999232"/>
              <a:ext cx="523541"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55" name="TextBox 54">
              <a:extLst>
                <a:ext uri="{FF2B5EF4-FFF2-40B4-BE49-F238E27FC236}">
                  <a16:creationId xmlns:a16="http://schemas.microsoft.com/office/drawing/2014/main" id="{4F4DC97B-8528-47E4-8950-92454FD19864}"/>
                </a:ext>
              </a:extLst>
            </p:cNvPr>
            <p:cNvSpPr txBox="1"/>
            <p:nvPr/>
          </p:nvSpPr>
          <p:spPr>
            <a:xfrm>
              <a:off x="3049132" y="4096512"/>
              <a:ext cx="523541"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56" name="TextBox 55">
              <a:extLst>
                <a:ext uri="{FF2B5EF4-FFF2-40B4-BE49-F238E27FC236}">
                  <a16:creationId xmlns:a16="http://schemas.microsoft.com/office/drawing/2014/main" id="{AC2871A5-DF00-47EC-AB96-4D079E01F141}"/>
                </a:ext>
              </a:extLst>
            </p:cNvPr>
            <p:cNvSpPr txBox="1"/>
            <p:nvPr/>
          </p:nvSpPr>
          <p:spPr>
            <a:xfrm>
              <a:off x="4280459" y="428853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-14%</a:t>
              </a:r>
            </a:p>
          </p:txBody>
        </p:sp>
        <p:sp>
          <p:nvSpPr>
            <p:cNvPr id="57" name="TextBox 56">
              <a:extLst>
                <a:ext uri="{FF2B5EF4-FFF2-40B4-BE49-F238E27FC236}">
                  <a16:creationId xmlns:a16="http://schemas.microsoft.com/office/drawing/2014/main" id="{ED10DD60-BFA8-4541-9DA4-2FC5157266AA}"/>
                </a:ext>
              </a:extLst>
            </p:cNvPr>
            <p:cNvSpPr txBox="1"/>
            <p:nvPr/>
          </p:nvSpPr>
          <p:spPr>
            <a:xfrm>
              <a:off x="5468790" y="4297680"/>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-19%</a:t>
              </a:r>
            </a:p>
          </p:txBody>
        </p:sp>
        <p:sp>
          <p:nvSpPr>
            <p:cNvPr id="58" name="TextBox 57">
              <a:extLst>
                <a:ext uri="{FF2B5EF4-FFF2-40B4-BE49-F238E27FC236}">
                  <a16:creationId xmlns:a16="http://schemas.microsoft.com/office/drawing/2014/main" id="{5C3CE881-E6C8-4B9A-A8AD-7C70C99EE79D}"/>
                </a:ext>
              </a:extLst>
            </p:cNvPr>
            <p:cNvSpPr txBox="1"/>
            <p:nvPr/>
          </p:nvSpPr>
          <p:spPr>
            <a:xfrm>
              <a:off x="6522152" y="4379976"/>
              <a:ext cx="616515"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+324%</a:t>
              </a:r>
            </a:p>
          </p:txBody>
        </p:sp>
        <p:sp>
          <p:nvSpPr>
            <p:cNvPr id="59" name="TextBox 58">
              <a:extLst>
                <a:ext uri="{FF2B5EF4-FFF2-40B4-BE49-F238E27FC236}">
                  <a16:creationId xmlns:a16="http://schemas.microsoft.com/office/drawing/2014/main" id="{031E3B28-D81C-49B5-BCEE-A9246A04F15B}"/>
                </a:ext>
              </a:extLst>
            </p:cNvPr>
            <p:cNvSpPr txBox="1"/>
            <p:nvPr/>
          </p:nvSpPr>
          <p:spPr>
            <a:xfrm>
              <a:off x="7846233" y="4370832"/>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-71%</a:t>
              </a:r>
            </a:p>
          </p:txBody>
        </p:sp>
        <p:sp>
          <p:nvSpPr>
            <p:cNvPr id="60" name="TextBox 59">
              <a:extLst>
                <a:ext uri="{FF2B5EF4-FFF2-40B4-BE49-F238E27FC236}">
                  <a16:creationId xmlns:a16="http://schemas.microsoft.com/office/drawing/2014/main" id="{EE033497-B798-4A49-AC51-521DA9EDA0B2}"/>
                </a:ext>
              </a:extLst>
            </p:cNvPr>
            <p:cNvSpPr txBox="1"/>
            <p:nvPr/>
          </p:nvSpPr>
          <p:spPr>
            <a:xfrm>
              <a:off x="9029897" y="437997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61" name="TextBox 60">
              <a:extLst>
                <a:ext uri="{FF2B5EF4-FFF2-40B4-BE49-F238E27FC236}">
                  <a16:creationId xmlns:a16="http://schemas.microsoft.com/office/drawing/2014/main" id="{5A0203A3-523E-4089-A563-BB5BC2CF1151}"/>
                </a:ext>
              </a:extLst>
            </p:cNvPr>
            <p:cNvSpPr txBox="1"/>
            <p:nvPr/>
          </p:nvSpPr>
          <p:spPr>
            <a:xfrm>
              <a:off x="8371576" y="2377440"/>
              <a:ext cx="1541448" cy="492443"/>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change</a:t>
              </a:r>
            </a:p>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2010–2019</a:t>
              </a:r>
            </a:p>
          </p:txBody>
        </p:sp>
        <p:sp>
          <p:nvSpPr>
            <p:cNvPr id="62" name="bk object 18">
              <a:extLst>
                <a:ext uri="{FF2B5EF4-FFF2-40B4-BE49-F238E27FC236}">
                  <a16:creationId xmlns:a16="http://schemas.microsoft.com/office/drawing/2014/main" id="{F8ADE495-8672-43A0-B773-2847164A883E}"/>
                </a:ext>
              </a:extLst>
            </p:cNvPr>
            <p:cNvSpPr/>
            <p:nvPr/>
          </p:nvSpPr>
          <p:spPr>
            <a:xfrm>
              <a:off x="1826169" y="4756767"/>
              <a:ext cx="83210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6EBC71FD-BFB8-4835-BA5A-E6E1EB84D6D4}"/>
                </a:ext>
              </a:extLst>
            </p:cNvPr>
            <p:cNvCxnSpPr/>
            <p:nvPr/>
          </p:nvCxnSpPr>
          <p:spPr>
            <a:xfrm>
              <a:off x="1600200" y="28346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CCB4FC3C-4F2D-4636-83EA-BE3C177CC4A7}"/>
                </a:ext>
              </a:extLst>
            </p:cNvPr>
            <p:cNvSpPr txBox="1"/>
            <p:nvPr/>
          </p:nvSpPr>
          <p:spPr>
            <a:xfrm>
              <a:off x="1106424" y="26974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C405CC8C-6A50-4589-8B2D-8FE1548234E4}"/>
                </a:ext>
              </a:extLst>
            </p:cNvPr>
            <p:cNvCxnSpPr/>
            <p:nvPr/>
          </p:nvCxnSpPr>
          <p:spPr>
            <a:xfrm>
              <a:off x="1600200" y="3931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4C45B416-DFBF-4192-8FD6-4B5C46138D6C}"/>
                </a:ext>
              </a:extLst>
            </p:cNvPr>
            <p:cNvSpPr txBox="1"/>
            <p:nvPr/>
          </p:nvSpPr>
          <p:spPr>
            <a:xfrm>
              <a:off x="1106424" y="379476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1233B522-4E4B-4BAF-9B56-1C81A110AF81}"/>
                </a:ext>
              </a:extLst>
            </p:cNvPr>
            <p:cNvCxnSpPr/>
            <p:nvPr/>
          </p:nvCxnSpPr>
          <p:spPr>
            <a:xfrm>
              <a:off x="160020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004701FD-C254-4F28-A901-461F710A3F16}"/>
                </a:ext>
              </a:extLst>
            </p:cNvPr>
            <p:cNvSpPr txBox="1"/>
            <p:nvPr/>
          </p:nvSpPr>
          <p:spPr>
            <a:xfrm>
              <a:off x="1109332" y="297180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0EBE7F8B-F76A-4367-A6C7-529FBBAC59C0}"/>
                </a:ext>
              </a:extLst>
            </p:cNvPr>
            <p:cNvCxnSpPr/>
            <p:nvPr/>
          </p:nvCxnSpPr>
          <p:spPr>
            <a:xfrm>
              <a:off x="1600200" y="366103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C3D213D8-8B17-4690-9068-7A290414FF4D}"/>
                </a:ext>
              </a:extLst>
            </p:cNvPr>
            <p:cNvSpPr txBox="1"/>
            <p:nvPr/>
          </p:nvSpPr>
          <p:spPr>
            <a:xfrm>
              <a:off x="1109332" y="352387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24F8A2DE-0AC7-4ACD-8891-785C9535E2ED}"/>
                </a:ext>
              </a:extLst>
            </p:cNvPr>
            <p:cNvSpPr txBox="1"/>
            <p:nvPr/>
          </p:nvSpPr>
          <p:spPr>
            <a:xfrm>
              <a:off x="1109332" y="324612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E283228-E641-49E4-817F-E2F32B83671C}"/>
                </a:ext>
              </a:extLst>
            </p:cNvPr>
            <p:cNvCxnSpPr/>
            <p:nvPr/>
          </p:nvCxnSpPr>
          <p:spPr>
            <a:xfrm>
              <a:off x="1600200" y="33832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63644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Individuals living in a household that shares a toilet with others and that does not have a radio, </a:t>
            </a:r>
          </a:p>
          <a:p>
            <a:pPr>
              <a:lnSpc>
                <a:spcPct val="100000"/>
              </a:lnSpc>
              <a:spcBef>
                <a:spcPts val="0"/>
              </a:spcBef>
            </a:pPr>
            <a:r>
              <a:rPr lang="en-US"/>
              <a:t>by HIV status, pooled analysis of eight countries</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6874A808-CA96-48B5-A14A-995E61546EAF}"/>
              </a:ext>
            </a:extLst>
          </p:cNvPr>
          <p:cNvGrpSpPr/>
          <p:nvPr/>
        </p:nvGrpSpPr>
        <p:grpSpPr>
          <a:xfrm>
            <a:off x="457198" y="2286000"/>
            <a:ext cx="11203759" cy="4277933"/>
            <a:chOff x="457198" y="2286000"/>
            <a:chExt cx="11203759" cy="4277933"/>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563659"/>
              <a:ext cx="11203759" cy="1000274"/>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Statistically significant (P &lt;0.05).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**Pooled odds ratio and 95% confidence interval for eight countries, adjusted for urban residence. </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40" normalizeH="0" baseline="0" noProof="0">
                  <a:ln>
                    <a:noFill/>
                  </a:ln>
                  <a:solidFill>
                    <a:prstClr val="black"/>
                  </a:solidFill>
                  <a:effectLst/>
                  <a:uLnTx/>
                  <a:uFillTx/>
                  <a:latin typeface="Arial" panose="020B0604020202020204"/>
                  <a:ea typeface="+mn-ea"/>
                  <a:cs typeface="+mn-cs"/>
                </a:rPr>
                <a:t>Surveys included: Angola 2015–2016 DHS, Haiti 2016–2017 DHS, Malawi 2015–2016 DHS, Mozambique 2015 AIS, Rwanda 2014–2015 DHS, South Africa 2016 DHS, Zambia 2016 DHS and Zimbabwe 2015 DHS.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data points in this graphic represent the odds that a person living with HIV lives in a household with a shared toilet or lives in a household that does not have a radio compared to the odds for those who are not living with HIV. An odds ratio of 1 means that individuals living with HIV are just as likely as those who are HIV-negative to live in a household with these characteristics. An odds ratio of more than 1 (as seen here) means that people living with HIV are more likely to live in households with these characteristics.</a:t>
              </a:r>
            </a:p>
          </p:txBody>
        </p:sp>
        <p:grpSp>
          <p:nvGrpSpPr>
            <p:cNvPr id="2" name="Group 1">
              <a:extLst>
                <a:ext uri="{FF2B5EF4-FFF2-40B4-BE49-F238E27FC236}">
                  <a16:creationId xmlns:a16="http://schemas.microsoft.com/office/drawing/2014/main" id="{7E11091B-3CFF-4DBD-BCF5-D26C3A4BB45F}"/>
                </a:ext>
              </a:extLst>
            </p:cNvPr>
            <p:cNvGrpSpPr/>
            <p:nvPr/>
          </p:nvGrpSpPr>
          <p:grpSpPr>
            <a:xfrm>
              <a:off x="590514" y="2286000"/>
              <a:ext cx="8288310" cy="2992100"/>
              <a:chOff x="590514" y="2377440"/>
              <a:chExt cx="8288310" cy="2992100"/>
            </a:xfrm>
          </p:grpSpPr>
          <p:cxnSp>
            <p:nvCxnSpPr>
              <p:cNvPr id="16" name="Straight Connector 15">
                <a:extLst>
                  <a:ext uri="{FF2B5EF4-FFF2-40B4-BE49-F238E27FC236}">
                    <a16:creationId xmlns:a16="http://schemas.microsoft.com/office/drawing/2014/main" id="{FACF5E3D-08C6-4B58-AA5E-320037A9EC58}"/>
                  </a:ext>
                </a:extLst>
              </p:cNvPr>
              <p:cNvCxnSpPr/>
              <p:nvPr/>
            </p:nvCxnSpPr>
            <p:spPr>
              <a:xfrm>
                <a:off x="2579247" y="27889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950E776-9467-46F3-BFB8-11BE75BBCFAA}"/>
                  </a:ext>
                </a:extLst>
              </p:cNvPr>
              <p:cNvSpPr txBox="1"/>
              <p:nvPr/>
            </p:nvSpPr>
            <p:spPr>
              <a:xfrm>
                <a:off x="2170171" y="265176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D8682004-9358-4466-98FE-B666B0B91E1D}"/>
                  </a:ext>
                </a:extLst>
              </p:cNvPr>
              <p:cNvCxnSpPr/>
              <p:nvPr/>
            </p:nvCxnSpPr>
            <p:spPr>
              <a:xfrm>
                <a:off x="2579247" y="3611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246C4F5-8211-436D-8DB8-B4710F913819}"/>
                  </a:ext>
                </a:extLst>
              </p:cNvPr>
              <p:cNvSpPr txBox="1"/>
              <p:nvPr/>
            </p:nvSpPr>
            <p:spPr>
              <a:xfrm>
                <a:off x="2120479" y="3474720"/>
                <a:ext cx="48282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0.8</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47D3939F-19DC-49D7-8A5F-0DCB25EE1EC0}"/>
                  </a:ext>
                </a:extLst>
              </p:cNvPr>
              <p:cNvCxnSpPr/>
              <p:nvPr/>
            </p:nvCxnSpPr>
            <p:spPr>
              <a:xfrm>
                <a:off x="2579247" y="41605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307716EA-2D6C-42A0-98A9-DF0B1C630D9E}"/>
                  </a:ext>
                </a:extLst>
              </p:cNvPr>
              <p:cNvSpPr txBox="1"/>
              <p:nvPr/>
            </p:nvSpPr>
            <p:spPr>
              <a:xfrm>
                <a:off x="2170171" y="402336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050C14BD-F6C5-4E27-8B71-44CB1350B164}"/>
                  </a:ext>
                </a:extLst>
              </p:cNvPr>
              <p:cNvCxnSpPr/>
              <p:nvPr/>
            </p:nvCxnSpPr>
            <p:spPr>
              <a:xfrm>
                <a:off x="2579247" y="44348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F6237CDA-B617-45D5-8B46-22083AB086CA}"/>
                  </a:ext>
                </a:extLst>
              </p:cNvPr>
              <p:cNvSpPr txBox="1"/>
              <p:nvPr/>
            </p:nvSpPr>
            <p:spPr>
              <a:xfrm>
                <a:off x="2170171" y="429768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1803525D-7FF1-4146-925C-EB40FBE0CA88}"/>
                  </a:ext>
                </a:extLst>
              </p:cNvPr>
              <p:cNvCxnSpPr/>
              <p:nvPr/>
            </p:nvCxnSpPr>
            <p:spPr>
              <a:xfrm>
                <a:off x="2579247" y="4709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1FC33769-1A47-41A8-A58A-B20F093629E6}"/>
                  </a:ext>
                </a:extLst>
              </p:cNvPr>
              <p:cNvSpPr txBox="1"/>
              <p:nvPr/>
            </p:nvSpPr>
            <p:spPr>
              <a:xfrm>
                <a:off x="2319251" y="4572000"/>
                <a:ext cx="28405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6D4352A9-C976-468E-A3A3-71AE23F0C0D3}"/>
                  </a:ext>
                </a:extLst>
              </p:cNvPr>
              <p:cNvCxnSpPr/>
              <p:nvPr/>
            </p:nvCxnSpPr>
            <p:spPr>
              <a:xfrm>
                <a:off x="2579247" y="33375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F90F3D1-1AC7-4084-9E69-ED256E2406CB}"/>
                  </a:ext>
                </a:extLst>
              </p:cNvPr>
              <p:cNvSpPr txBox="1"/>
              <p:nvPr/>
            </p:nvSpPr>
            <p:spPr>
              <a:xfrm>
                <a:off x="2173283" y="320040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F9F1016C-6325-4157-9237-B86ECD45107B}"/>
                  </a:ext>
                </a:extLst>
              </p:cNvPr>
              <p:cNvSpPr txBox="1"/>
              <p:nvPr/>
            </p:nvSpPr>
            <p:spPr>
              <a:xfrm>
                <a:off x="2170171" y="374904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0.6</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5F0955C4-2B79-4AF7-9EC1-20D2561585DB}"/>
                  </a:ext>
                </a:extLst>
              </p:cNvPr>
              <p:cNvCxnSpPr/>
              <p:nvPr/>
            </p:nvCxnSpPr>
            <p:spPr>
              <a:xfrm>
                <a:off x="2579247" y="3886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44EC800-3DB2-41F2-94AC-60F50AAC6C20}"/>
                  </a:ext>
                </a:extLst>
              </p:cNvPr>
              <p:cNvSpPr txBox="1"/>
              <p:nvPr/>
            </p:nvSpPr>
            <p:spPr>
              <a:xfrm>
                <a:off x="2173283" y="292608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6A84D34F-77A1-428B-920A-E1B2973F597C}"/>
                  </a:ext>
                </a:extLst>
              </p:cNvPr>
              <p:cNvCxnSpPr/>
              <p:nvPr/>
            </p:nvCxnSpPr>
            <p:spPr>
              <a:xfrm>
                <a:off x="2579247" y="30632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AB05148-56F4-45A7-8C94-8CD240AB8DD2}"/>
                  </a:ext>
                </a:extLst>
              </p:cNvPr>
              <p:cNvCxnSpPr/>
              <p:nvPr/>
            </p:nvCxnSpPr>
            <p:spPr>
              <a:xfrm>
                <a:off x="2579247"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FBDE3C1D-347B-4BEA-AC59-CD28F6680444}"/>
                  </a:ext>
                </a:extLst>
              </p:cNvPr>
              <p:cNvSpPr txBox="1"/>
              <p:nvPr/>
            </p:nvSpPr>
            <p:spPr>
              <a:xfrm>
                <a:off x="2170171" y="2377440"/>
                <a:ext cx="43313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7015D34-5559-4640-B83A-C878232E8F57}"/>
                  </a:ext>
                </a:extLst>
              </p:cNvPr>
              <p:cNvSpPr txBox="1"/>
              <p:nvPr/>
            </p:nvSpPr>
            <p:spPr>
              <a:xfrm>
                <a:off x="2807208" y="4846320"/>
                <a:ext cx="303580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Individuals living in a household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that shares a toilet with others*</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32168C0C-6B7F-4FDE-B76F-5D6217B9361B}"/>
                  </a:ext>
                </a:extLst>
              </p:cNvPr>
              <p:cNvSpPr txBox="1"/>
              <p:nvPr/>
            </p:nvSpPr>
            <p:spPr>
              <a:xfrm>
                <a:off x="5888104" y="4846320"/>
                <a:ext cx="299071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Individuals living in a household that does not have a radio*</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bk object 18">
                <a:extLst>
                  <a:ext uri="{FF2B5EF4-FFF2-40B4-BE49-F238E27FC236}">
                    <a16:creationId xmlns:a16="http://schemas.microsoft.com/office/drawing/2014/main" id="{2D0D0D61-865D-473E-A99A-C489E9DA4137}"/>
                  </a:ext>
                </a:extLst>
              </p:cNvPr>
              <p:cNvSpPr/>
              <p:nvPr/>
            </p:nvSpPr>
            <p:spPr>
              <a:xfrm>
                <a:off x="2807208" y="4709160"/>
                <a:ext cx="6071616"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TextBox 74">
                <a:extLst>
                  <a:ext uri="{FF2B5EF4-FFF2-40B4-BE49-F238E27FC236}">
                    <a16:creationId xmlns:a16="http://schemas.microsoft.com/office/drawing/2014/main" id="{A58E4F24-0FE1-4563-AD32-E78BCB954FA9}"/>
                  </a:ext>
                </a:extLst>
              </p:cNvPr>
              <p:cNvSpPr txBox="1"/>
              <p:nvPr/>
            </p:nvSpPr>
            <p:spPr>
              <a:xfrm>
                <a:off x="590514" y="3129887"/>
                <a:ext cx="1578101" cy="954107"/>
              </a:xfrm>
              <a:prstGeom prst="rect">
                <a:avLst/>
              </a:prstGeom>
              <a:noFill/>
            </p:spPr>
            <p:txBody>
              <a:bodyPr wrap="square"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Odds that people living with HIV live in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household**</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19005927-5A86-49D0-A9E4-BBA3E3D91DEB}"/>
                  </a:ext>
                </a:extLst>
              </p:cNvPr>
              <p:cNvCxnSpPr/>
              <p:nvPr/>
            </p:nvCxnSpPr>
            <p:spPr>
              <a:xfrm>
                <a:off x="4328922" y="2833414"/>
                <a:ext cx="0" cy="34747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5A5166F-CF47-4A7E-99E2-D8D92C130C64}"/>
                  </a:ext>
                </a:extLst>
              </p:cNvPr>
              <p:cNvCxnSpPr/>
              <p:nvPr/>
            </p:nvCxnSpPr>
            <p:spPr>
              <a:xfrm>
                <a:off x="7370064" y="3001054"/>
                <a:ext cx="0" cy="24688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56D0A6D5-C902-4375-85AA-11688FBDD529}"/>
                  </a:ext>
                </a:extLst>
              </p:cNvPr>
              <p:cNvSpPr/>
              <p:nvPr/>
            </p:nvSpPr>
            <p:spPr>
              <a:xfrm>
                <a:off x="4239173" y="2905804"/>
                <a:ext cx="182880" cy="18288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Oval 81">
                <a:extLst>
                  <a:ext uri="{FF2B5EF4-FFF2-40B4-BE49-F238E27FC236}">
                    <a16:creationId xmlns:a16="http://schemas.microsoft.com/office/drawing/2014/main" id="{2F04FA84-C71B-459D-9421-E39503B834A6}"/>
                  </a:ext>
                </a:extLst>
              </p:cNvPr>
              <p:cNvSpPr/>
              <p:nvPr/>
            </p:nvSpPr>
            <p:spPr>
              <a:xfrm>
                <a:off x="7282268" y="3029738"/>
                <a:ext cx="182880" cy="18288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30496335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a:t>
            </a:r>
            <a:r>
              <a:rPr lang="en-US" err="1"/>
              <a:t>programme</a:t>
            </a:r>
            <a:r>
              <a:rPr lang="en-US"/>
              <a:t> spending for women and girls and total HIV spending from domestic</a:t>
            </a:r>
          </a:p>
          <a:p>
            <a:pPr>
              <a:lnSpc>
                <a:spcPct val="100000"/>
              </a:lnSpc>
              <a:spcBef>
                <a:spcPts val="0"/>
              </a:spcBef>
            </a:pPr>
            <a:r>
              <a:rPr lang="en-US"/>
              <a:t>public resources, reporting countries, 2016–2019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91CC08F6-36E4-45CD-BD75-A70AE149A6F3}"/>
              </a:ext>
            </a:extLst>
          </p:cNvPr>
          <p:cNvGrpSpPr/>
          <p:nvPr/>
        </p:nvGrpSpPr>
        <p:grpSpPr>
          <a:xfrm>
            <a:off x="457199" y="2377440"/>
            <a:ext cx="11430000" cy="4182178"/>
            <a:chOff x="457199" y="2377440"/>
            <a:chExt cx="11430000" cy="418217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5867121"/>
              <a:ext cx="11430000" cy="69249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2018–2020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interventions included cash transfers to girls (high-prevalence countries),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PrEP</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for young women and adolescent girls (high-prevalence countries), gender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and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prevention of the vertical transmission of HIV.</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All data was reported in 2019, except: South Africa (2018); Ukraine and Lesotho (2017); and Mali (2016). </a:t>
              </a:r>
            </a:p>
          </p:txBody>
        </p:sp>
        <p:sp>
          <p:nvSpPr>
            <p:cNvPr id="6" name="object 10">
              <a:extLst>
                <a:ext uri="{FF2B5EF4-FFF2-40B4-BE49-F238E27FC236}">
                  <a16:creationId xmlns:a16="http://schemas.microsoft.com/office/drawing/2014/main" id="{834A4EAE-2D99-42AC-A677-509954EF929B}"/>
                </a:ext>
              </a:extLst>
            </p:cNvPr>
            <p:cNvSpPr txBox="1"/>
            <p:nvPr/>
          </p:nvSpPr>
          <p:spPr>
            <a:xfrm>
              <a:off x="822960" y="3223887"/>
              <a:ext cx="778938" cy="923330"/>
            </a:xfrm>
            <a:prstGeom prst="rect">
              <a:avLst/>
            </a:prstGeom>
            <a:noFill/>
          </p:spPr>
          <p:txBody>
            <a:bodyPr vert="horz" wrap="squar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Proportion of spending from domestic resources (%)</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BBE3C317-53ED-4413-88D6-008EC47AF6C0}"/>
                </a:ext>
              </a:extLst>
            </p:cNvPr>
            <p:cNvCxnSpPr/>
            <p:nvPr/>
          </p:nvCxnSpPr>
          <p:spPr>
            <a:xfrm>
              <a:off x="2068533" y="27404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C5D1C5C-BF36-4C4C-8044-CEE69EC3CB20}"/>
                </a:ext>
              </a:extLst>
            </p:cNvPr>
            <p:cNvCxnSpPr/>
            <p:nvPr/>
          </p:nvCxnSpPr>
          <p:spPr>
            <a:xfrm>
              <a:off x="2068533" y="34262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9490FEB-69BE-448C-A2EF-FDF4C87B7D8E}"/>
                </a:ext>
              </a:extLst>
            </p:cNvPr>
            <p:cNvCxnSpPr/>
            <p:nvPr/>
          </p:nvCxnSpPr>
          <p:spPr>
            <a:xfrm>
              <a:off x="2068533" y="38834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B23E554-5649-4C74-8AE7-DC89F5824C35}"/>
                </a:ext>
              </a:extLst>
            </p:cNvPr>
            <p:cNvCxnSpPr/>
            <p:nvPr/>
          </p:nvCxnSpPr>
          <p:spPr>
            <a:xfrm>
              <a:off x="2068533" y="45692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E76E051-3222-44E5-9541-F40535DA93A3}"/>
                </a:ext>
              </a:extLst>
            </p:cNvPr>
            <p:cNvCxnSpPr/>
            <p:nvPr/>
          </p:nvCxnSpPr>
          <p:spPr>
            <a:xfrm>
              <a:off x="2068533" y="47978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C4BC155-EB41-4E61-B033-E83CF116F4E1}"/>
                </a:ext>
              </a:extLst>
            </p:cNvPr>
            <p:cNvCxnSpPr/>
            <p:nvPr/>
          </p:nvCxnSpPr>
          <p:spPr>
            <a:xfrm>
              <a:off x="2068533" y="31976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88687D99-69C9-49FE-B1E6-F9B058D91274}"/>
                </a:ext>
              </a:extLst>
            </p:cNvPr>
            <p:cNvCxnSpPr/>
            <p:nvPr/>
          </p:nvCxnSpPr>
          <p:spPr>
            <a:xfrm>
              <a:off x="2068533" y="36548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1EC7AC-4307-4932-B047-DAE0B313804D}"/>
                </a:ext>
              </a:extLst>
            </p:cNvPr>
            <p:cNvCxnSpPr/>
            <p:nvPr/>
          </p:nvCxnSpPr>
          <p:spPr>
            <a:xfrm>
              <a:off x="2068533" y="29690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D5EC61C-1446-4343-B9E1-798A636398D0}"/>
                </a:ext>
              </a:extLst>
            </p:cNvPr>
            <p:cNvCxnSpPr/>
            <p:nvPr/>
          </p:nvCxnSpPr>
          <p:spPr>
            <a:xfrm>
              <a:off x="2068533" y="25118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39B395D-F4CC-440B-8849-80D21242E07A}"/>
                </a:ext>
              </a:extLst>
            </p:cNvPr>
            <p:cNvCxnSpPr/>
            <p:nvPr/>
          </p:nvCxnSpPr>
          <p:spPr>
            <a:xfrm>
              <a:off x="2068533" y="43406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EB76CDE-C441-4061-970F-42C78A0E424F}"/>
                </a:ext>
              </a:extLst>
            </p:cNvPr>
            <p:cNvCxnSpPr/>
            <p:nvPr/>
          </p:nvCxnSpPr>
          <p:spPr>
            <a:xfrm>
              <a:off x="2068533" y="41120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88BC55A2-1AF4-47BA-8789-CF78341BE00E}"/>
                </a:ext>
              </a:extLst>
            </p:cNvPr>
            <p:cNvSpPr txBox="1"/>
            <p:nvPr/>
          </p:nvSpPr>
          <p:spPr>
            <a:xfrm>
              <a:off x="1663260" y="237744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5D07C389-88C6-48A6-853F-6946471E2D1F}"/>
                </a:ext>
              </a:extLst>
            </p:cNvPr>
            <p:cNvSpPr txBox="1"/>
            <p:nvPr/>
          </p:nvSpPr>
          <p:spPr>
            <a:xfrm>
              <a:off x="1748220" y="2606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FC1E2C5B-498C-4E1E-842F-FF2B1A13D29D}"/>
                </a:ext>
              </a:extLst>
            </p:cNvPr>
            <p:cNvSpPr txBox="1"/>
            <p:nvPr/>
          </p:nvSpPr>
          <p:spPr>
            <a:xfrm>
              <a:off x="1748220" y="3291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B601EFF7-E8AA-4D03-A612-9A5460C03A0C}"/>
                </a:ext>
              </a:extLst>
            </p:cNvPr>
            <p:cNvSpPr txBox="1"/>
            <p:nvPr/>
          </p:nvSpPr>
          <p:spPr>
            <a:xfrm>
              <a:off x="1748220"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D78EEBE5-7C85-499C-BB03-AE7510535293}"/>
                </a:ext>
              </a:extLst>
            </p:cNvPr>
            <p:cNvSpPr txBox="1"/>
            <p:nvPr/>
          </p:nvSpPr>
          <p:spPr>
            <a:xfrm>
              <a:off x="1748220" y="4434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28E89014-42FF-4600-B0EB-7F7A57675201}"/>
                </a:ext>
              </a:extLst>
            </p:cNvPr>
            <p:cNvSpPr txBox="1"/>
            <p:nvPr/>
          </p:nvSpPr>
          <p:spPr>
            <a:xfrm>
              <a:off x="1833178" y="466344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A96561BC-F144-48C9-ADA3-C2BA28649360}"/>
                </a:ext>
              </a:extLst>
            </p:cNvPr>
            <p:cNvSpPr txBox="1"/>
            <p:nvPr/>
          </p:nvSpPr>
          <p:spPr>
            <a:xfrm>
              <a:off x="1748220" y="3063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5B719C58-4F45-4CD3-95B7-DDCD93364FE9}"/>
                </a:ext>
              </a:extLst>
            </p:cNvPr>
            <p:cNvSpPr txBox="1"/>
            <p:nvPr/>
          </p:nvSpPr>
          <p:spPr>
            <a:xfrm>
              <a:off x="1748220" y="35204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59664649-13E7-454A-A0A7-33983196F403}"/>
                </a:ext>
              </a:extLst>
            </p:cNvPr>
            <p:cNvSpPr txBox="1"/>
            <p:nvPr/>
          </p:nvSpPr>
          <p:spPr>
            <a:xfrm>
              <a:off x="1748220" y="2834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26029D7B-6F8C-4051-B795-CF1B95FD5064}"/>
                </a:ext>
              </a:extLst>
            </p:cNvPr>
            <p:cNvSpPr txBox="1"/>
            <p:nvPr/>
          </p:nvSpPr>
          <p:spPr>
            <a:xfrm>
              <a:off x="1748220" y="4206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1285F07C-3BAC-4B21-AD1C-788F4BC5F269}"/>
                </a:ext>
              </a:extLst>
            </p:cNvPr>
            <p:cNvSpPr txBox="1"/>
            <p:nvPr/>
          </p:nvSpPr>
          <p:spPr>
            <a:xfrm>
              <a:off x="1748220" y="3977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07F63E41-3051-46EA-8714-FCA7EF941A71}"/>
                </a:ext>
              </a:extLst>
            </p:cNvPr>
            <p:cNvSpPr txBox="1"/>
            <p:nvPr/>
          </p:nvSpPr>
          <p:spPr>
            <a:xfrm>
              <a:off x="2286000" y="4934995"/>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B30EAA93-3AEE-4929-A90B-92046C4D7258}"/>
                </a:ext>
              </a:extLst>
            </p:cNvPr>
            <p:cNvSpPr txBox="1"/>
            <p:nvPr/>
          </p:nvSpPr>
          <p:spPr>
            <a:xfrm>
              <a:off x="4023360" y="4934995"/>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Ukraine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53F0CE10-23D7-4091-87D9-029F62835AFA}"/>
                </a:ext>
              </a:extLst>
            </p:cNvPr>
            <p:cNvSpPr txBox="1"/>
            <p:nvPr/>
          </p:nvSpPr>
          <p:spPr>
            <a:xfrm>
              <a:off x="5760720" y="4934995"/>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Kenya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D94DB0E1-6579-4408-AC8B-1EAF8B7A66E3}"/>
                </a:ext>
              </a:extLst>
            </p:cNvPr>
            <p:cNvSpPr txBox="1"/>
            <p:nvPr/>
          </p:nvSpPr>
          <p:spPr>
            <a:xfrm>
              <a:off x="7498080" y="4934995"/>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18">
              <a:extLst>
                <a:ext uri="{FF2B5EF4-FFF2-40B4-BE49-F238E27FC236}">
                  <a16:creationId xmlns:a16="http://schemas.microsoft.com/office/drawing/2014/main" id="{58D64A24-D718-41FB-9091-E84D82FD2035}"/>
                </a:ext>
              </a:extLst>
            </p:cNvPr>
            <p:cNvSpPr/>
            <p:nvPr/>
          </p:nvSpPr>
          <p:spPr>
            <a:xfrm>
              <a:off x="2286000" y="4797839"/>
              <a:ext cx="86868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79CBF5BE-AE55-4AEE-AFC8-C4D0B596473B}"/>
                </a:ext>
              </a:extLst>
            </p:cNvPr>
            <p:cNvSpPr txBox="1"/>
            <p:nvPr/>
          </p:nvSpPr>
          <p:spPr>
            <a:xfrm>
              <a:off x="9235440" y="4932544"/>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Thailand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C282288E-1844-40FA-A210-0215BE9CF45C}"/>
                </a:ext>
              </a:extLst>
            </p:cNvPr>
            <p:cNvSpPr txBox="1"/>
            <p:nvPr/>
          </p:nvSpPr>
          <p:spPr>
            <a:xfrm>
              <a:off x="3154680" y="4935452"/>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Lesotho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88520FA3-5BC5-4C24-B9F6-8388F2AD1863}"/>
                </a:ext>
              </a:extLst>
            </p:cNvPr>
            <p:cNvSpPr txBox="1"/>
            <p:nvPr/>
          </p:nvSpPr>
          <p:spPr>
            <a:xfrm>
              <a:off x="4892040" y="4935452"/>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9C08CAAD-7455-44E0-BE57-C1D2F46D13F6}"/>
                </a:ext>
              </a:extLst>
            </p:cNvPr>
            <p:cNvSpPr txBox="1"/>
            <p:nvPr/>
          </p:nvSpPr>
          <p:spPr>
            <a:xfrm>
              <a:off x="6629400" y="4935452"/>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Brazil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24EEB778-90F7-4B01-BBF6-A3DEB7D151C5}"/>
                </a:ext>
              </a:extLst>
            </p:cNvPr>
            <p:cNvSpPr txBox="1"/>
            <p:nvPr/>
          </p:nvSpPr>
          <p:spPr>
            <a:xfrm>
              <a:off x="8366760" y="4935452"/>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El Salvador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5128FFCB-4C91-4A72-AAE9-EB8BCDBC1571}"/>
                </a:ext>
              </a:extLst>
            </p:cNvPr>
            <p:cNvSpPr txBox="1"/>
            <p:nvPr/>
          </p:nvSpPr>
          <p:spPr>
            <a:xfrm>
              <a:off x="10104120" y="4933001"/>
              <a:ext cx="86868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1F5B68D2-E5CF-4ACE-83C4-1EBC0FA5A39A}"/>
                </a:ext>
              </a:extLst>
            </p:cNvPr>
            <p:cNvSpPr/>
            <p:nvPr/>
          </p:nvSpPr>
          <p:spPr>
            <a:xfrm>
              <a:off x="2514600" y="4395499"/>
              <a:ext cx="192024" cy="40233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B01368F2-EBED-44F4-86E4-1BBBBFBB904C}"/>
                </a:ext>
              </a:extLst>
            </p:cNvPr>
            <p:cNvSpPr/>
            <p:nvPr/>
          </p:nvSpPr>
          <p:spPr>
            <a:xfrm>
              <a:off x="2734056" y="4395497"/>
              <a:ext cx="192024" cy="402337"/>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2BFF23C0-9563-415B-9F67-8D5E23E95EB8}"/>
                </a:ext>
              </a:extLst>
            </p:cNvPr>
            <p:cNvSpPr txBox="1"/>
            <p:nvPr/>
          </p:nvSpPr>
          <p:spPr>
            <a:xfrm>
              <a:off x="2249027" y="5346472"/>
              <a:ext cx="1865895"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Spending for women and girls</a:t>
              </a:r>
            </a:p>
          </p:txBody>
        </p:sp>
        <p:sp>
          <p:nvSpPr>
            <p:cNvPr id="74" name="Rectangle 73">
              <a:extLst>
                <a:ext uri="{FF2B5EF4-FFF2-40B4-BE49-F238E27FC236}">
                  <a16:creationId xmlns:a16="http://schemas.microsoft.com/office/drawing/2014/main" id="{327A764B-5F8B-4CD7-86E6-EA520A4D3E7C}"/>
                </a:ext>
              </a:extLst>
            </p:cNvPr>
            <p:cNvSpPr/>
            <p:nvPr/>
          </p:nvSpPr>
          <p:spPr>
            <a:xfrm>
              <a:off x="2065522" y="5364760"/>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0B32CF1A-A810-495D-B96D-BB720E203A14}"/>
                </a:ext>
              </a:extLst>
            </p:cNvPr>
            <p:cNvSpPr txBox="1"/>
            <p:nvPr/>
          </p:nvSpPr>
          <p:spPr>
            <a:xfrm>
              <a:off x="4850280" y="5346472"/>
              <a:ext cx="120065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Total HIV spending</a:t>
              </a:r>
            </a:p>
          </p:txBody>
        </p:sp>
        <p:sp>
          <p:nvSpPr>
            <p:cNvPr id="76" name="Rectangle 75">
              <a:extLst>
                <a:ext uri="{FF2B5EF4-FFF2-40B4-BE49-F238E27FC236}">
                  <a16:creationId xmlns:a16="http://schemas.microsoft.com/office/drawing/2014/main" id="{04EC6A2F-92F5-4A37-BB3D-B9E464C1DD81}"/>
                </a:ext>
              </a:extLst>
            </p:cNvPr>
            <p:cNvSpPr/>
            <p:nvPr/>
          </p:nvSpPr>
          <p:spPr>
            <a:xfrm>
              <a:off x="4666775" y="5364760"/>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F69A09EE-4617-443E-A989-DB24254A04B0}"/>
                </a:ext>
              </a:extLst>
            </p:cNvPr>
            <p:cNvSpPr/>
            <p:nvPr/>
          </p:nvSpPr>
          <p:spPr>
            <a:xfrm>
              <a:off x="3383280" y="4724683"/>
              <a:ext cx="192024" cy="7315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7DD9CC24-5B13-4D39-B42E-188591F63BE0}"/>
                </a:ext>
              </a:extLst>
            </p:cNvPr>
            <p:cNvSpPr/>
            <p:nvPr/>
          </p:nvSpPr>
          <p:spPr>
            <a:xfrm>
              <a:off x="3602736" y="4386355"/>
              <a:ext cx="192024" cy="4114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C9548590-4583-4005-B21C-92AA555AFD81}"/>
                </a:ext>
              </a:extLst>
            </p:cNvPr>
            <p:cNvSpPr/>
            <p:nvPr/>
          </p:nvSpPr>
          <p:spPr>
            <a:xfrm>
              <a:off x="4251960" y="2631376"/>
              <a:ext cx="192024" cy="216645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3E5F976D-3988-493A-9855-8BE8045C850A}"/>
                </a:ext>
              </a:extLst>
            </p:cNvPr>
            <p:cNvSpPr/>
            <p:nvPr/>
          </p:nvSpPr>
          <p:spPr>
            <a:xfrm>
              <a:off x="4471416" y="3824379"/>
              <a:ext cx="192024" cy="973455"/>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0391F63E-D519-4061-961C-862609548A39}"/>
                </a:ext>
              </a:extLst>
            </p:cNvPr>
            <p:cNvSpPr/>
            <p:nvPr/>
          </p:nvSpPr>
          <p:spPr>
            <a:xfrm>
              <a:off x="5120640" y="4093747"/>
              <a:ext cx="192024" cy="7040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DB4249D2-C724-43D0-83CA-84A18CAB9649}"/>
                </a:ext>
              </a:extLst>
            </p:cNvPr>
            <p:cNvSpPr/>
            <p:nvPr/>
          </p:nvSpPr>
          <p:spPr>
            <a:xfrm>
              <a:off x="5340096" y="3051331"/>
              <a:ext cx="192024" cy="174650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611F153E-265D-4F94-ADFE-6F9B5271271A}"/>
                </a:ext>
              </a:extLst>
            </p:cNvPr>
            <p:cNvSpPr/>
            <p:nvPr/>
          </p:nvSpPr>
          <p:spPr>
            <a:xfrm>
              <a:off x="5989320" y="4020595"/>
              <a:ext cx="192024" cy="7772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AB3ABCE9-47B3-4995-8487-0600A18D0586}"/>
                </a:ext>
              </a:extLst>
            </p:cNvPr>
            <p:cNvSpPr/>
            <p:nvPr/>
          </p:nvSpPr>
          <p:spPr>
            <a:xfrm>
              <a:off x="6208776" y="4176042"/>
              <a:ext cx="192024" cy="62179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Rectangle 93">
              <a:extLst>
                <a:ext uri="{FF2B5EF4-FFF2-40B4-BE49-F238E27FC236}">
                  <a16:creationId xmlns:a16="http://schemas.microsoft.com/office/drawing/2014/main" id="{214D7620-32B1-49E5-BDE7-BB477A3272AE}"/>
                </a:ext>
              </a:extLst>
            </p:cNvPr>
            <p:cNvSpPr/>
            <p:nvPr/>
          </p:nvSpPr>
          <p:spPr>
            <a:xfrm>
              <a:off x="6858000" y="2520978"/>
              <a:ext cx="192024" cy="227685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Rectangle 94">
              <a:extLst>
                <a:ext uri="{FF2B5EF4-FFF2-40B4-BE49-F238E27FC236}">
                  <a16:creationId xmlns:a16="http://schemas.microsoft.com/office/drawing/2014/main" id="{588CA329-6639-434A-A793-4BA23E0043DA}"/>
                </a:ext>
              </a:extLst>
            </p:cNvPr>
            <p:cNvSpPr/>
            <p:nvPr/>
          </p:nvSpPr>
          <p:spPr>
            <a:xfrm>
              <a:off x="7077456" y="2520979"/>
              <a:ext cx="192024" cy="227685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4026580E-8660-4F0D-8873-033990157BDA}"/>
                </a:ext>
              </a:extLst>
            </p:cNvPr>
            <p:cNvSpPr/>
            <p:nvPr/>
          </p:nvSpPr>
          <p:spPr>
            <a:xfrm>
              <a:off x="7946136" y="4340635"/>
              <a:ext cx="192024" cy="45720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FE0581DA-5357-493F-BBE0-667204517871}"/>
                </a:ext>
              </a:extLst>
            </p:cNvPr>
            <p:cNvSpPr/>
            <p:nvPr/>
          </p:nvSpPr>
          <p:spPr>
            <a:xfrm>
              <a:off x="8595360" y="2783773"/>
              <a:ext cx="192024" cy="2014061"/>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Rectangle 100">
              <a:extLst>
                <a:ext uri="{FF2B5EF4-FFF2-40B4-BE49-F238E27FC236}">
                  <a16:creationId xmlns:a16="http://schemas.microsoft.com/office/drawing/2014/main" id="{D5B907D1-B9A1-4FA9-9C47-B76DFF5B69D0}"/>
                </a:ext>
              </a:extLst>
            </p:cNvPr>
            <p:cNvSpPr/>
            <p:nvPr/>
          </p:nvSpPr>
          <p:spPr>
            <a:xfrm>
              <a:off x="8814816" y="3014754"/>
              <a:ext cx="192024" cy="17830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Rectangle 102">
              <a:extLst>
                <a:ext uri="{FF2B5EF4-FFF2-40B4-BE49-F238E27FC236}">
                  <a16:creationId xmlns:a16="http://schemas.microsoft.com/office/drawing/2014/main" id="{533336DA-51FA-4544-85ED-2B738520AFDF}"/>
                </a:ext>
              </a:extLst>
            </p:cNvPr>
            <p:cNvSpPr/>
            <p:nvPr/>
          </p:nvSpPr>
          <p:spPr>
            <a:xfrm>
              <a:off x="9464040" y="2584987"/>
              <a:ext cx="192024" cy="22128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Rectangle 103">
              <a:extLst>
                <a:ext uri="{FF2B5EF4-FFF2-40B4-BE49-F238E27FC236}">
                  <a16:creationId xmlns:a16="http://schemas.microsoft.com/office/drawing/2014/main" id="{DA9DF116-7DF1-48A4-83C0-4E1AB0FD41E5}"/>
                </a:ext>
              </a:extLst>
            </p:cNvPr>
            <p:cNvSpPr/>
            <p:nvPr/>
          </p:nvSpPr>
          <p:spPr>
            <a:xfrm>
              <a:off x="9683496" y="2713003"/>
              <a:ext cx="192024" cy="208483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Rectangle 105">
              <a:extLst>
                <a:ext uri="{FF2B5EF4-FFF2-40B4-BE49-F238E27FC236}">
                  <a16:creationId xmlns:a16="http://schemas.microsoft.com/office/drawing/2014/main" id="{8157DA74-9036-43DF-A7EB-9571F0D4076D}"/>
                </a:ext>
              </a:extLst>
            </p:cNvPr>
            <p:cNvSpPr/>
            <p:nvPr/>
          </p:nvSpPr>
          <p:spPr>
            <a:xfrm>
              <a:off x="10332720" y="4102891"/>
              <a:ext cx="192024" cy="6949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DFE89622-048C-4742-A7AC-246946A8D0A0}"/>
                </a:ext>
              </a:extLst>
            </p:cNvPr>
            <p:cNvSpPr/>
            <p:nvPr/>
          </p:nvSpPr>
          <p:spPr>
            <a:xfrm>
              <a:off x="10552176" y="2892242"/>
              <a:ext cx="192024" cy="1905592"/>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1653852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Change in prices of antiretroviral medicines, 2016–2019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 name="Group 8">
            <a:extLst>
              <a:ext uri="{FF2B5EF4-FFF2-40B4-BE49-F238E27FC236}">
                <a16:creationId xmlns:a16="http://schemas.microsoft.com/office/drawing/2014/main" id="{4B220617-70E8-4080-9D72-BD291B9D315E}"/>
              </a:ext>
            </a:extLst>
          </p:cNvPr>
          <p:cNvGrpSpPr/>
          <p:nvPr/>
        </p:nvGrpSpPr>
        <p:grpSpPr>
          <a:xfrm>
            <a:off x="457200" y="2039112"/>
            <a:ext cx="11365341" cy="4528400"/>
            <a:chOff x="457200" y="2039112"/>
            <a:chExt cx="11365341" cy="4528400"/>
          </a:xfrm>
        </p:grpSpPr>
        <p:sp>
          <p:nvSpPr>
            <p:cNvPr id="101" name="TextBox 100">
              <a:extLst>
                <a:ext uri="{FF2B5EF4-FFF2-40B4-BE49-F238E27FC236}">
                  <a16:creationId xmlns:a16="http://schemas.microsoft.com/office/drawing/2014/main" id="{1ABA3D2A-5885-4BEB-8954-09EB6CC04B13}"/>
                </a:ext>
              </a:extLst>
            </p:cNvPr>
            <p:cNvSpPr txBox="1"/>
            <p:nvPr/>
          </p:nvSpPr>
          <p:spPr>
            <a:xfrm>
              <a:off x="3924977" y="6400800"/>
              <a:ext cx="32316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Percentage change in prices from 2016 to 2019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Rectangle 101">
              <a:extLst>
                <a:ext uri="{FF2B5EF4-FFF2-40B4-BE49-F238E27FC236}">
                  <a16:creationId xmlns:a16="http://schemas.microsoft.com/office/drawing/2014/main" id="{44718372-9581-4547-8BFB-785893C1E49C}"/>
                </a:ext>
              </a:extLst>
            </p:cNvPr>
            <p:cNvSpPr/>
            <p:nvPr/>
          </p:nvSpPr>
          <p:spPr>
            <a:xfrm>
              <a:off x="3741472" y="640994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1" name="Group 10">
              <a:extLst>
                <a:ext uri="{FF2B5EF4-FFF2-40B4-BE49-F238E27FC236}">
                  <a16:creationId xmlns:a16="http://schemas.microsoft.com/office/drawing/2014/main" id="{FCA39F56-D23F-4419-9AFC-546FECD3C55B}"/>
                </a:ext>
              </a:extLst>
            </p:cNvPr>
            <p:cNvGrpSpPr/>
            <p:nvPr/>
          </p:nvGrpSpPr>
          <p:grpSpPr>
            <a:xfrm>
              <a:off x="457200" y="2039112"/>
              <a:ext cx="11365341" cy="4215964"/>
              <a:chOff x="457200" y="1942870"/>
              <a:chExt cx="11365341" cy="4215964"/>
            </a:xfrm>
          </p:grpSpPr>
          <p:grpSp>
            <p:nvGrpSpPr>
              <p:cNvPr id="150" name="Group 149">
                <a:extLst>
                  <a:ext uri="{FF2B5EF4-FFF2-40B4-BE49-F238E27FC236}">
                    <a16:creationId xmlns:a16="http://schemas.microsoft.com/office/drawing/2014/main" id="{3762A9C6-0042-4405-8E9E-E8B3F7B6070C}"/>
                  </a:ext>
                </a:extLst>
              </p:cNvPr>
              <p:cNvGrpSpPr/>
              <p:nvPr/>
            </p:nvGrpSpPr>
            <p:grpSpPr>
              <a:xfrm>
                <a:off x="1607307" y="2971800"/>
                <a:ext cx="373243" cy="271869"/>
                <a:chOff x="1607307" y="2971800"/>
                <a:chExt cx="373243" cy="271869"/>
              </a:xfrm>
            </p:grpSpPr>
            <p:cxnSp>
              <p:nvCxnSpPr>
                <p:cNvPr id="23" name="Straight Connector 22">
                  <a:extLst>
                    <a:ext uri="{FF2B5EF4-FFF2-40B4-BE49-F238E27FC236}">
                      <a16:creationId xmlns:a16="http://schemas.microsoft.com/office/drawing/2014/main" id="{49FA0A66-B39E-42BA-99FA-E44C26B8F820}"/>
                    </a:ext>
                  </a:extLst>
                </p:cNvPr>
                <p:cNvCxnSpPr/>
                <p:nvPr/>
              </p:nvCxnSpPr>
              <p:spPr>
                <a:xfrm>
                  <a:off x="1870822"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8E90BC36-3FC7-4FCC-9199-1972448B12AB}"/>
                    </a:ext>
                  </a:extLst>
                </p:cNvPr>
                <p:cNvSpPr txBox="1"/>
                <p:nvPr/>
              </p:nvSpPr>
              <p:spPr>
                <a:xfrm>
                  <a:off x="1607307" y="297180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9" name="Group 148">
                <a:extLst>
                  <a:ext uri="{FF2B5EF4-FFF2-40B4-BE49-F238E27FC236}">
                    <a16:creationId xmlns:a16="http://schemas.microsoft.com/office/drawing/2014/main" id="{0F891DB0-16D4-4311-9F00-D80E86DBA33D}"/>
                  </a:ext>
                </a:extLst>
              </p:cNvPr>
              <p:cNvGrpSpPr/>
              <p:nvPr/>
            </p:nvGrpSpPr>
            <p:grpSpPr>
              <a:xfrm>
                <a:off x="1556011" y="3456432"/>
                <a:ext cx="424539" cy="271869"/>
                <a:chOff x="1556011" y="3456432"/>
                <a:chExt cx="424539" cy="271869"/>
              </a:xfrm>
            </p:grpSpPr>
            <p:cxnSp>
              <p:nvCxnSpPr>
                <p:cNvPr id="12" name="Straight Connector 11">
                  <a:extLst>
                    <a:ext uri="{FF2B5EF4-FFF2-40B4-BE49-F238E27FC236}">
                      <a16:creationId xmlns:a16="http://schemas.microsoft.com/office/drawing/2014/main" id="{0FFA3BA8-2248-43FD-80FD-A2E12EE15313}"/>
                    </a:ext>
                  </a:extLst>
                </p:cNvPr>
                <p:cNvCxnSpPr/>
                <p:nvPr/>
              </p:nvCxnSpPr>
              <p:spPr>
                <a:xfrm>
                  <a:off x="1870822" y="359359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C91F5068-895D-4133-936A-A88B059C7FF9}"/>
                    </a:ext>
                  </a:extLst>
                </p:cNvPr>
                <p:cNvSpPr txBox="1"/>
                <p:nvPr/>
              </p:nvSpPr>
              <p:spPr>
                <a:xfrm>
                  <a:off x="1556011" y="3456432"/>
                  <a:ext cx="32092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7" name="Group 146">
                <a:extLst>
                  <a:ext uri="{FF2B5EF4-FFF2-40B4-BE49-F238E27FC236}">
                    <a16:creationId xmlns:a16="http://schemas.microsoft.com/office/drawing/2014/main" id="{2911E4FB-D5EE-4191-A4F3-606F4E64EF86}"/>
                  </a:ext>
                </a:extLst>
              </p:cNvPr>
              <p:cNvGrpSpPr/>
              <p:nvPr/>
            </p:nvGrpSpPr>
            <p:grpSpPr>
              <a:xfrm>
                <a:off x="1471053" y="4416552"/>
                <a:ext cx="509497" cy="271869"/>
                <a:chOff x="1471053" y="4416552"/>
                <a:chExt cx="509497" cy="271869"/>
              </a:xfrm>
            </p:grpSpPr>
            <p:cxnSp>
              <p:nvCxnSpPr>
                <p:cNvPr id="7" name="Straight Connector 6">
                  <a:extLst>
                    <a:ext uri="{FF2B5EF4-FFF2-40B4-BE49-F238E27FC236}">
                      <a16:creationId xmlns:a16="http://schemas.microsoft.com/office/drawing/2014/main" id="{34A219A7-E9C8-47DE-AA18-B56FE99966DF}"/>
                    </a:ext>
                  </a:extLst>
                </p:cNvPr>
                <p:cNvCxnSpPr/>
                <p:nvPr/>
              </p:nvCxnSpPr>
              <p:spPr>
                <a:xfrm>
                  <a:off x="1870822" y="45537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B38AE182-D462-4E45-8ADF-1AAEA69496E1}"/>
                    </a:ext>
                  </a:extLst>
                </p:cNvPr>
                <p:cNvSpPr txBox="1"/>
                <p:nvPr/>
              </p:nvSpPr>
              <p:spPr>
                <a:xfrm>
                  <a:off x="1471053" y="4416552"/>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6" name="Group 145">
                <a:extLst>
                  <a:ext uri="{FF2B5EF4-FFF2-40B4-BE49-F238E27FC236}">
                    <a16:creationId xmlns:a16="http://schemas.microsoft.com/office/drawing/2014/main" id="{81F2A9DE-6CFA-4F86-B6F2-63E95D145A58}"/>
                  </a:ext>
                </a:extLst>
              </p:cNvPr>
              <p:cNvGrpSpPr/>
              <p:nvPr/>
            </p:nvGrpSpPr>
            <p:grpSpPr>
              <a:xfrm>
                <a:off x="1471053" y="4892040"/>
                <a:ext cx="509497" cy="271869"/>
                <a:chOff x="1471053" y="4892040"/>
                <a:chExt cx="509497" cy="271869"/>
              </a:xfrm>
            </p:grpSpPr>
            <p:cxnSp>
              <p:nvCxnSpPr>
                <p:cNvPr id="20" name="Straight Connector 19">
                  <a:extLst>
                    <a:ext uri="{FF2B5EF4-FFF2-40B4-BE49-F238E27FC236}">
                      <a16:creationId xmlns:a16="http://schemas.microsoft.com/office/drawing/2014/main" id="{AF6694C5-78E9-4026-A1DE-6507B3F5A9C5}"/>
                    </a:ext>
                  </a:extLst>
                </p:cNvPr>
                <p:cNvCxnSpPr/>
                <p:nvPr/>
              </p:nvCxnSpPr>
              <p:spPr>
                <a:xfrm>
                  <a:off x="1870822" y="5029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F4E10C3A-7D04-4993-A1CC-9EEAFB047E2F}"/>
                    </a:ext>
                  </a:extLst>
                </p:cNvPr>
                <p:cNvSpPr txBox="1"/>
                <p:nvPr/>
              </p:nvSpPr>
              <p:spPr>
                <a:xfrm>
                  <a:off x="1471053" y="489204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8" name="Group 147">
                <a:extLst>
                  <a:ext uri="{FF2B5EF4-FFF2-40B4-BE49-F238E27FC236}">
                    <a16:creationId xmlns:a16="http://schemas.microsoft.com/office/drawing/2014/main" id="{CDF8BA1D-FCBE-4475-863F-2749A17B431C}"/>
                  </a:ext>
                </a:extLst>
              </p:cNvPr>
              <p:cNvGrpSpPr/>
              <p:nvPr/>
            </p:nvGrpSpPr>
            <p:grpSpPr>
              <a:xfrm>
                <a:off x="1471053" y="3931920"/>
                <a:ext cx="509497" cy="271869"/>
                <a:chOff x="1471053" y="3931920"/>
                <a:chExt cx="509497" cy="271869"/>
              </a:xfrm>
            </p:grpSpPr>
            <p:cxnSp>
              <p:nvCxnSpPr>
                <p:cNvPr id="8" name="Straight Connector 7">
                  <a:extLst>
                    <a:ext uri="{FF2B5EF4-FFF2-40B4-BE49-F238E27FC236}">
                      <a16:creationId xmlns:a16="http://schemas.microsoft.com/office/drawing/2014/main" id="{460568BD-5897-4A3B-8997-09FB900BC27C}"/>
                    </a:ext>
                  </a:extLst>
                </p:cNvPr>
                <p:cNvCxnSpPr/>
                <p:nvPr/>
              </p:nvCxnSpPr>
              <p:spPr>
                <a:xfrm>
                  <a:off x="1870822" y="4069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F86B59FB-5635-475B-A553-62A6FE94D5A2}"/>
                    </a:ext>
                  </a:extLst>
                </p:cNvPr>
                <p:cNvSpPr txBox="1"/>
                <p:nvPr/>
              </p:nvSpPr>
              <p:spPr>
                <a:xfrm>
                  <a:off x="1471053" y="393192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4" name="Group 143">
                <a:extLst>
                  <a:ext uri="{FF2B5EF4-FFF2-40B4-BE49-F238E27FC236}">
                    <a16:creationId xmlns:a16="http://schemas.microsoft.com/office/drawing/2014/main" id="{8565E2DD-FA8B-475B-B5DC-52B47D0E362A}"/>
                  </a:ext>
                </a:extLst>
              </p:cNvPr>
              <p:cNvGrpSpPr/>
              <p:nvPr/>
            </p:nvGrpSpPr>
            <p:grpSpPr>
              <a:xfrm>
                <a:off x="1471053" y="5852160"/>
                <a:ext cx="509497" cy="271869"/>
                <a:chOff x="1471053" y="5852160"/>
                <a:chExt cx="509497" cy="271869"/>
              </a:xfrm>
            </p:grpSpPr>
            <p:cxnSp>
              <p:nvCxnSpPr>
                <p:cNvPr id="24" name="Straight Connector 23">
                  <a:extLst>
                    <a:ext uri="{FF2B5EF4-FFF2-40B4-BE49-F238E27FC236}">
                      <a16:creationId xmlns:a16="http://schemas.microsoft.com/office/drawing/2014/main" id="{626D0B5D-7B3F-4FF7-ABF8-6F6C12D13D0B}"/>
                    </a:ext>
                  </a:extLst>
                </p:cNvPr>
                <p:cNvCxnSpPr/>
                <p:nvPr/>
              </p:nvCxnSpPr>
              <p:spPr>
                <a:xfrm>
                  <a:off x="1870822" y="5989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CABA7AFC-8224-46B5-903B-1F3815232EEA}"/>
                    </a:ext>
                  </a:extLst>
                </p:cNvPr>
                <p:cNvSpPr txBox="1"/>
                <p:nvPr/>
              </p:nvSpPr>
              <p:spPr>
                <a:xfrm>
                  <a:off x="1471053" y="585216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5" name="Group 144">
                <a:extLst>
                  <a:ext uri="{FF2B5EF4-FFF2-40B4-BE49-F238E27FC236}">
                    <a16:creationId xmlns:a16="http://schemas.microsoft.com/office/drawing/2014/main" id="{D3AF66F1-D8F4-4A2F-9A7E-F62ACA634F9E}"/>
                  </a:ext>
                </a:extLst>
              </p:cNvPr>
              <p:cNvGrpSpPr/>
              <p:nvPr/>
            </p:nvGrpSpPr>
            <p:grpSpPr>
              <a:xfrm>
                <a:off x="1471053" y="5376672"/>
                <a:ext cx="509497" cy="271869"/>
                <a:chOff x="1471053" y="5376672"/>
                <a:chExt cx="509497" cy="271869"/>
              </a:xfrm>
            </p:grpSpPr>
            <p:cxnSp>
              <p:nvCxnSpPr>
                <p:cNvPr id="26" name="Straight Connector 25">
                  <a:extLst>
                    <a:ext uri="{FF2B5EF4-FFF2-40B4-BE49-F238E27FC236}">
                      <a16:creationId xmlns:a16="http://schemas.microsoft.com/office/drawing/2014/main" id="{EAB8AD0D-E006-4746-8D4D-58924C0A18EC}"/>
                    </a:ext>
                  </a:extLst>
                </p:cNvPr>
                <p:cNvCxnSpPr/>
                <p:nvPr/>
              </p:nvCxnSpPr>
              <p:spPr>
                <a:xfrm>
                  <a:off x="1870822" y="551383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1B07B9FF-EE65-4CD0-9870-F905267E86DE}"/>
                    </a:ext>
                  </a:extLst>
                </p:cNvPr>
                <p:cNvSpPr txBox="1"/>
                <p:nvPr/>
              </p:nvSpPr>
              <p:spPr>
                <a:xfrm>
                  <a:off x="1471053" y="5376672"/>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8" name="object 10">
                <a:extLst>
                  <a:ext uri="{FF2B5EF4-FFF2-40B4-BE49-F238E27FC236}">
                    <a16:creationId xmlns:a16="http://schemas.microsoft.com/office/drawing/2014/main" id="{0C8DEE15-D3DA-4824-9D37-17E9D73DFFCE}"/>
                  </a:ext>
                </a:extLst>
              </p:cNvPr>
              <p:cNvSpPr txBox="1"/>
              <p:nvPr/>
            </p:nvSpPr>
            <p:spPr>
              <a:xfrm>
                <a:off x="457200" y="4323778"/>
                <a:ext cx="978398"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Decrease in unit price, 2016–2019 (%)</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15BE94F0-E0E4-452B-A360-0E28D1516101}"/>
                  </a:ext>
                </a:extLst>
              </p:cNvPr>
              <p:cNvSpPr/>
              <p:nvPr/>
            </p:nvSpPr>
            <p:spPr>
              <a:xfrm>
                <a:off x="2556622" y="3108960"/>
                <a:ext cx="365760" cy="26791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5ABD9A67-D9CD-4BAA-84AF-28B659914410}"/>
                  </a:ext>
                </a:extLst>
              </p:cNvPr>
              <p:cNvSpPr/>
              <p:nvPr/>
            </p:nvSpPr>
            <p:spPr>
              <a:xfrm>
                <a:off x="4751182" y="3108960"/>
                <a:ext cx="365760" cy="130759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E6B92B8D-540F-4CAA-AD40-A543271107AE}"/>
                  </a:ext>
                </a:extLst>
              </p:cNvPr>
              <p:cNvSpPr/>
              <p:nvPr/>
            </p:nvSpPr>
            <p:spPr>
              <a:xfrm>
                <a:off x="6945742" y="3108960"/>
                <a:ext cx="365760" cy="42976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BB5DE4FF-1C4E-410F-B0D9-EF04CBF97C67}"/>
                  </a:ext>
                </a:extLst>
              </p:cNvPr>
              <p:cNvSpPr/>
              <p:nvPr/>
            </p:nvSpPr>
            <p:spPr>
              <a:xfrm>
                <a:off x="3653902" y="3108960"/>
                <a:ext cx="365760" cy="233171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616E008E-7A67-430D-9970-083929A690B6}"/>
                  </a:ext>
                </a:extLst>
              </p:cNvPr>
              <p:cNvSpPr/>
              <p:nvPr/>
            </p:nvSpPr>
            <p:spPr>
              <a:xfrm>
                <a:off x="5848462" y="3108960"/>
                <a:ext cx="365760" cy="79552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07A57332-EB41-4DED-B7EC-0B64F2612ACE}"/>
                  </a:ext>
                </a:extLst>
              </p:cNvPr>
              <p:cNvSpPr txBox="1"/>
              <p:nvPr/>
            </p:nvSpPr>
            <p:spPr>
              <a:xfrm>
                <a:off x="2190862" y="2563704"/>
                <a:ext cx="1097280" cy="461665"/>
              </a:xfrm>
              <a:prstGeom prst="rect">
                <a:avLst/>
              </a:prstGeom>
              <a:noFill/>
            </p:spPr>
            <p:txBody>
              <a:bodyPr wrap="square" lIns="45720" tIns="0" rIns="45720" bIns="0" rtlCol="0" anchor="b">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Lamivudine abacavir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300mg/600mg</a:t>
                </a:r>
              </a:p>
            </p:txBody>
          </p:sp>
          <p:sp>
            <p:nvSpPr>
              <p:cNvPr id="86" name="TextBox 85">
                <a:extLst>
                  <a:ext uri="{FF2B5EF4-FFF2-40B4-BE49-F238E27FC236}">
                    <a16:creationId xmlns:a16="http://schemas.microsoft.com/office/drawing/2014/main" id="{54B5A44A-4BA8-4A12-A728-41899FCF4292}"/>
                  </a:ext>
                </a:extLst>
              </p:cNvPr>
              <p:cNvSpPr txBox="1"/>
              <p:nvPr/>
            </p:nvSpPr>
            <p:spPr>
              <a:xfrm>
                <a:off x="3288142" y="2252420"/>
                <a:ext cx="1097280" cy="769441"/>
              </a:xfrm>
              <a:prstGeom prst="rect">
                <a:avLst/>
              </a:prstGeom>
              <a:noFill/>
            </p:spPr>
            <p:txBody>
              <a:bodyPr wrap="square" lIns="45720" tIns="0" rIns="45720" bIns="0" rtlCol="0" anchor="b">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Lamivudine tenofovir efavirenz</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300mg/300mg/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600mg</a:t>
                </a:r>
              </a:p>
            </p:txBody>
          </p:sp>
          <p:sp>
            <p:nvSpPr>
              <p:cNvPr id="87" name="TextBox 86">
                <a:extLst>
                  <a:ext uri="{FF2B5EF4-FFF2-40B4-BE49-F238E27FC236}">
                    <a16:creationId xmlns:a16="http://schemas.microsoft.com/office/drawing/2014/main" id="{80719F6E-C1E0-49F7-B127-836F9CD8815F}"/>
                  </a:ext>
                </a:extLst>
              </p:cNvPr>
              <p:cNvSpPr txBox="1"/>
              <p:nvPr/>
            </p:nvSpPr>
            <p:spPr>
              <a:xfrm>
                <a:off x="4385422" y="2255928"/>
                <a:ext cx="1097280" cy="769441"/>
              </a:xfrm>
              <a:prstGeom prst="rect">
                <a:avLst/>
              </a:prstGeom>
              <a:noFill/>
            </p:spPr>
            <p:txBody>
              <a:bodyPr wrap="square" lIns="45720" tIns="0" rIns="45720" bIns="0" rtlCol="0" anchor="b">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Emtricitabine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tenofovir efavirenz</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200mg/300mg/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600mg</a:t>
                </a:r>
              </a:p>
            </p:txBody>
          </p:sp>
          <p:sp>
            <p:nvSpPr>
              <p:cNvPr id="88" name="TextBox 87">
                <a:extLst>
                  <a:ext uri="{FF2B5EF4-FFF2-40B4-BE49-F238E27FC236}">
                    <a16:creationId xmlns:a16="http://schemas.microsoft.com/office/drawing/2014/main" id="{B18B3FE2-72BD-4F0D-BFAB-49AAD6414A01}"/>
                  </a:ext>
                </a:extLst>
              </p:cNvPr>
              <p:cNvSpPr txBox="1"/>
              <p:nvPr/>
            </p:nvSpPr>
            <p:spPr>
              <a:xfrm>
                <a:off x="5482702" y="2252420"/>
                <a:ext cx="1097280" cy="769441"/>
              </a:xfrm>
              <a:prstGeom prst="rect">
                <a:avLst/>
              </a:prstGeom>
              <a:noFill/>
            </p:spPr>
            <p:txBody>
              <a:bodyPr wrap="square" lIns="45720" tIns="0" rIns="45720" bIns="0" rtlCol="0" anchor="b">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Lamivudine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zidovudine nevirapine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150mg/300mg/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200mg</a:t>
                </a:r>
              </a:p>
            </p:txBody>
          </p:sp>
          <p:sp>
            <p:nvSpPr>
              <p:cNvPr id="89" name="TextBox 88">
                <a:extLst>
                  <a:ext uri="{FF2B5EF4-FFF2-40B4-BE49-F238E27FC236}">
                    <a16:creationId xmlns:a16="http://schemas.microsoft.com/office/drawing/2014/main" id="{57424026-AE6C-40D4-9DC7-150325CF5C4A}"/>
                  </a:ext>
                </a:extLst>
              </p:cNvPr>
              <p:cNvSpPr txBox="1"/>
              <p:nvPr/>
            </p:nvSpPr>
            <p:spPr>
              <a:xfrm>
                <a:off x="6579982" y="2563704"/>
                <a:ext cx="1097280" cy="461665"/>
              </a:xfrm>
              <a:prstGeom prst="rect">
                <a:avLst/>
              </a:prstGeom>
              <a:noFill/>
            </p:spPr>
            <p:txBody>
              <a:bodyPr wrap="square" lIns="45720" tIns="0" rIns="45720" bIns="0" rtlCol="0" anchor="b">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Lamivudine tenofovir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300mg/245mg</a:t>
                </a:r>
              </a:p>
            </p:txBody>
          </p:sp>
          <p:sp>
            <p:nvSpPr>
              <p:cNvPr id="90" name="TextBox 89">
                <a:extLst>
                  <a:ext uri="{FF2B5EF4-FFF2-40B4-BE49-F238E27FC236}">
                    <a16:creationId xmlns:a16="http://schemas.microsoft.com/office/drawing/2014/main" id="{0E1EDA43-F3E6-4F45-916B-E1B7D30CD213}"/>
                  </a:ext>
                </a:extLst>
              </p:cNvPr>
              <p:cNvSpPr txBox="1"/>
              <p:nvPr/>
            </p:nvSpPr>
            <p:spPr>
              <a:xfrm>
                <a:off x="7677262" y="1942870"/>
                <a:ext cx="1097280" cy="1078992"/>
              </a:xfrm>
              <a:prstGeom prst="rect">
                <a:avLst/>
              </a:prstGeom>
              <a:noFill/>
            </p:spPr>
            <p:txBody>
              <a:bodyPr wrap="square" lIns="45720" tIns="0" rIns="45720" bIns="0" rtlCol="0" anchor="b">
                <a:spAutoFit/>
              </a:bodyPr>
              <a:lstStyle>
                <a:defPPr>
                  <a:defRPr lang="LID4096"/>
                </a:defPPr>
                <a:lvl1pPr marR="0" lvl="0" indent="0" fontAlgn="auto">
                  <a:lnSpc>
                    <a:spcPts val="900"/>
                  </a:lnSpc>
                  <a:spcBef>
                    <a:spcPts val="0"/>
                  </a:spcBef>
                  <a:spcAft>
                    <a:spcPts val="0"/>
                  </a:spcAft>
                  <a:buClrTx/>
                  <a:buSzTx/>
                  <a:buFontTx/>
                  <a:buNone/>
                  <a:tabLst/>
                  <a:defRPr kumimoji="0" sz="900" b="0" i="0" u="none" strike="noStrike" cap="none" spc="-40" normalizeH="0" baseline="0">
                    <a:ln>
                      <a:noFill/>
                    </a:ln>
                    <a:effectLst/>
                    <a:uLnTx/>
                    <a:uFillTx/>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Lamivudine tenofovir dolutegravir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300mg/300mg/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50mg (introduced in 2017)</a:t>
                </a:r>
              </a:p>
            </p:txBody>
          </p:sp>
          <p:sp>
            <p:nvSpPr>
              <p:cNvPr id="91" name="TextBox 90">
                <a:extLst>
                  <a:ext uri="{FF2B5EF4-FFF2-40B4-BE49-F238E27FC236}">
                    <a16:creationId xmlns:a16="http://schemas.microsoft.com/office/drawing/2014/main" id="{BD9CA35C-F052-4C73-87B4-1AFA7D9EC607}"/>
                  </a:ext>
                </a:extLst>
              </p:cNvPr>
              <p:cNvSpPr txBox="1"/>
              <p:nvPr/>
            </p:nvSpPr>
            <p:spPr>
              <a:xfrm>
                <a:off x="8774542" y="1946378"/>
                <a:ext cx="1097280" cy="1078992"/>
              </a:xfrm>
              <a:prstGeom prst="rect">
                <a:avLst/>
              </a:prstGeom>
              <a:noFill/>
            </p:spPr>
            <p:txBody>
              <a:bodyPr wrap="square" lIns="45720" tIns="0" rIns="45720" bIns="0" rtlCol="0" anchor="b">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Emtricitabine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Tenofovir dolutegravir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200mg/25mg/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40" normalizeH="0" baseline="0" noProof="0">
                    <a:ln>
                      <a:noFill/>
                    </a:ln>
                    <a:solidFill>
                      <a:prstClr val="black"/>
                    </a:solidFill>
                    <a:effectLst/>
                    <a:uLnTx/>
                    <a:uFillTx/>
                    <a:latin typeface="Arial" panose="020B0604020202020204"/>
                    <a:ea typeface="+mn-ea"/>
                    <a:cs typeface="+mn-cs"/>
                  </a:rPr>
                  <a:t>50mg (introduced in 2017)</a:t>
                </a:r>
              </a:p>
            </p:txBody>
          </p:sp>
          <p:sp>
            <p:nvSpPr>
              <p:cNvPr id="4" name="bk object 18">
                <a:extLst>
                  <a:ext uri="{FF2B5EF4-FFF2-40B4-BE49-F238E27FC236}">
                    <a16:creationId xmlns:a16="http://schemas.microsoft.com/office/drawing/2014/main" id="{C5ADAFFF-934F-4AB6-8221-293763908B2A}"/>
                  </a:ext>
                </a:extLst>
              </p:cNvPr>
              <p:cNvSpPr/>
              <p:nvPr/>
            </p:nvSpPr>
            <p:spPr>
              <a:xfrm>
                <a:off x="2190862" y="3108960"/>
                <a:ext cx="76809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6" name="Group 135">
                <a:extLst>
                  <a:ext uri="{FF2B5EF4-FFF2-40B4-BE49-F238E27FC236}">
                    <a16:creationId xmlns:a16="http://schemas.microsoft.com/office/drawing/2014/main" id="{E63DD647-4ABE-4044-ADAE-8708FA8BCA7C}"/>
                  </a:ext>
                </a:extLst>
              </p:cNvPr>
              <p:cNvGrpSpPr/>
              <p:nvPr/>
            </p:nvGrpSpPr>
            <p:grpSpPr>
              <a:xfrm>
                <a:off x="10085832" y="2971800"/>
                <a:ext cx="557840" cy="271869"/>
                <a:chOff x="10085832" y="2971800"/>
                <a:chExt cx="557840" cy="271869"/>
              </a:xfrm>
            </p:grpSpPr>
            <p:cxnSp>
              <p:nvCxnSpPr>
                <p:cNvPr id="118" name="Straight Connector 117">
                  <a:extLst>
                    <a:ext uri="{FF2B5EF4-FFF2-40B4-BE49-F238E27FC236}">
                      <a16:creationId xmlns:a16="http://schemas.microsoft.com/office/drawing/2014/main" id="{C78537E5-ADB0-4BA9-8CDB-9C7A8C5F42A2}"/>
                    </a:ext>
                  </a:extLst>
                </p:cNvPr>
                <p:cNvCxnSpPr/>
                <p:nvPr/>
              </p:nvCxnSpPr>
              <p:spPr>
                <a:xfrm>
                  <a:off x="10085832"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629CCF8C-A11D-43DA-981B-C05BBDFC8968}"/>
                    </a:ext>
                  </a:extLst>
                </p:cNvPr>
                <p:cNvSpPr txBox="1"/>
                <p:nvPr/>
              </p:nvSpPr>
              <p:spPr>
                <a:xfrm>
                  <a:off x="10204128" y="297180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0" name="Group 139">
                <a:extLst>
                  <a:ext uri="{FF2B5EF4-FFF2-40B4-BE49-F238E27FC236}">
                    <a16:creationId xmlns:a16="http://schemas.microsoft.com/office/drawing/2014/main" id="{9E683BA9-E02C-4946-824B-A6B6D0438F5E}"/>
                  </a:ext>
                </a:extLst>
              </p:cNvPr>
              <p:cNvGrpSpPr/>
              <p:nvPr/>
            </p:nvGrpSpPr>
            <p:grpSpPr>
              <a:xfrm>
                <a:off x="10085832" y="4617720"/>
                <a:ext cx="557840" cy="271869"/>
                <a:chOff x="10085832" y="4617720"/>
                <a:chExt cx="557840" cy="271869"/>
              </a:xfrm>
            </p:grpSpPr>
            <p:cxnSp>
              <p:nvCxnSpPr>
                <p:cNvPr id="114" name="Straight Connector 113">
                  <a:extLst>
                    <a:ext uri="{FF2B5EF4-FFF2-40B4-BE49-F238E27FC236}">
                      <a16:creationId xmlns:a16="http://schemas.microsoft.com/office/drawing/2014/main" id="{D0FF57D0-C838-4F5A-B49E-3DB26E8B21D1}"/>
                    </a:ext>
                  </a:extLst>
                </p:cNvPr>
                <p:cNvCxnSpPr/>
                <p:nvPr/>
              </p:nvCxnSpPr>
              <p:spPr>
                <a:xfrm>
                  <a:off x="10085832"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A23EEB0C-31F5-457E-8153-074BB3A60EAC}"/>
                    </a:ext>
                  </a:extLst>
                </p:cNvPr>
                <p:cNvSpPr txBox="1"/>
                <p:nvPr/>
              </p:nvSpPr>
              <p:spPr>
                <a:xfrm>
                  <a:off x="10289088" y="46177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F1E3ECFD-36F1-430F-9F81-D604401531B3}"/>
                  </a:ext>
                </a:extLst>
              </p:cNvPr>
              <p:cNvGrpSpPr/>
              <p:nvPr/>
            </p:nvGrpSpPr>
            <p:grpSpPr>
              <a:xfrm>
                <a:off x="10085832" y="5029200"/>
                <a:ext cx="557840" cy="271869"/>
                <a:chOff x="10085832" y="5029200"/>
                <a:chExt cx="557840" cy="271869"/>
              </a:xfrm>
            </p:grpSpPr>
            <p:cxnSp>
              <p:nvCxnSpPr>
                <p:cNvPr id="117" name="Straight Connector 116">
                  <a:extLst>
                    <a:ext uri="{FF2B5EF4-FFF2-40B4-BE49-F238E27FC236}">
                      <a16:creationId xmlns:a16="http://schemas.microsoft.com/office/drawing/2014/main" id="{32820380-9C3D-4765-A85C-28069923DC9C}"/>
                    </a:ext>
                  </a:extLst>
                </p:cNvPr>
                <p:cNvCxnSpPr/>
                <p:nvPr/>
              </p:nvCxnSpPr>
              <p:spPr>
                <a:xfrm>
                  <a:off x="10085832" y="5166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E257FF9D-B760-48F5-A2DA-BDED0D804433}"/>
                    </a:ext>
                  </a:extLst>
                </p:cNvPr>
                <p:cNvSpPr txBox="1"/>
                <p:nvPr/>
              </p:nvSpPr>
              <p:spPr>
                <a:xfrm>
                  <a:off x="10289088" y="50292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9" name="Group 138">
                <a:extLst>
                  <a:ext uri="{FF2B5EF4-FFF2-40B4-BE49-F238E27FC236}">
                    <a16:creationId xmlns:a16="http://schemas.microsoft.com/office/drawing/2014/main" id="{C5B6CDF9-E240-4A77-9842-AA057E3534B9}"/>
                  </a:ext>
                </a:extLst>
              </p:cNvPr>
              <p:cNvGrpSpPr/>
              <p:nvPr/>
            </p:nvGrpSpPr>
            <p:grpSpPr>
              <a:xfrm>
                <a:off x="10085832" y="4206240"/>
                <a:ext cx="557840" cy="271869"/>
                <a:chOff x="10085832" y="4206240"/>
                <a:chExt cx="557840" cy="271869"/>
              </a:xfrm>
            </p:grpSpPr>
            <p:cxnSp>
              <p:nvCxnSpPr>
                <p:cNvPr id="115" name="Straight Connector 114">
                  <a:extLst>
                    <a:ext uri="{FF2B5EF4-FFF2-40B4-BE49-F238E27FC236}">
                      <a16:creationId xmlns:a16="http://schemas.microsoft.com/office/drawing/2014/main" id="{EBF090DF-B2C2-4A30-846E-70291CEA1D49}"/>
                    </a:ext>
                  </a:extLst>
                </p:cNvPr>
                <p:cNvCxnSpPr/>
                <p:nvPr/>
              </p:nvCxnSpPr>
              <p:spPr>
                <a:xfrm>
                  <a:off x="10085832" y="4343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B86F36BB-8499-4934-AED9-490E5DFB5B18}"/>
                    </a:ext>
                  </a:extLst>
                </p:cNvPr>
                <p:cNvSpPr txBox="1"/>
                <p:nvPr/>
              </p:nvSpPr>
              <p:spPr>
                <a:xfrm>
                  <a:off x="10289088" y="4206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3" name="Group 142">
                <a:extLst>
                  <a:ext uri="{FF2B5EF4-FFF2-40B4-BE49-F238E27FC236}">
                    <a16:creationId xmlns:a16="http://schemas.microsoft.com/office/drawing/2014/main" id="{F5F82A9A-4E21-4DFB-9C19-74B51B9BDE2F}"/>
                  </a:ext>
                </a:extLst>
              </p:cNvPr>
              <p:cNvGrpSpPr/>
              <p:nvPr/>
            </p:nvGrpSpPr>
            <p:grpSpPr>
              <a:xfrm>
                <a:off x="10085832" y="5852160"/>
                <a:ext cx="557840" cy="271869"/>
                <a:chOff x="10085832" y="5852160"/>
                <a:chExt cx="557840" cy="271869"/>
              </a:xfrm>
            </p:grpSpPr>
            <p:cxnSp>
              <p:nvCxnSpPr>
                <p:cNvPr id="119" name="Straight Connector 118">
                  <a:extLst>
                    <a:ext uri="{FF2B5EF4-FFF2-40B4-BE49-F238E27FC236}">
                      <a16:creationId xmlns:a16="http://schemas.microsoft.com/office/drawing/2014/main" id="{1FCFA78D-C5E6-40BF-A323-6E3C2A52D624}"/>
                    </a:ext>
                  </a:extLst>
                </p:cNvPr>
                <p:cNvCxnSpPr/>
                <p:nvPr/>
              </p:nvCxnSpPr>
              <p:spPr>
                <a:xfrm>
                  <a:off x="10085832" y="5989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3FF6A95B-D1EE-4A31-8F7E-9798EC8D5D63}"/>
                    </a:ext>
                  </a:extLst>
                </p:cNvPr>
                <p:cNvSpPr txBox="1"/>
                <p:nvPr/>
              </p:nvSpPr>
              <p:spPr>
                <a:xfrm>
                  <a:off x="10374047" y="585216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2" name="Group 141">
                <a:extLst>
                  <a:ext uri="{FF2B5EF4-FFF2-40B4-BE49-F238E27FC236}">
                    <a16:creationId xmlns:a16="http://schemas.microsoft.com/office/drawing/2014/main" id="{7CFB6194-0CFC-41C0-BA8B-829D2E1772A4}"/>
                  </a:ext>
                </a:extLst>
              </p:cNvPr>
              <p:cNvGrpSpPr/>
              <p:nvPr/>
            </p:nvGrpSpPr>
            <p:grpSpPr>
              <a:xfrm>
                <a:off x="10085832" y="5440680"/>
                <a:ext cx="557840" cy="271869"/>
                <a:chOff x="10085832" y="5440680"/>
                <a:chExt cx="557840" cy="271869"/>
              </a:xfrm>
            </p:grpSpPr>
            <p:cxnSp>
              <p:nvCxnSpPr>
                <p:cNvPr id="120" name="Straight Connector 119">
                  <a:extLst>
                    <a:ext uri="{FF2B5EF4-FFF2-40B4-BE49-F238E27FC236}">
                      <a16:creationId xmlns:a16="http://schemas.microsoft.com/office/drawing/2014/main" id="{AC2FE3A3-20C0-45B3-905A-8999FCCB51CC}"/>
                    </a:ext>
                  </a:extLst>
                </p:cNvPr>
                <p:cNvCxnSpPr/>
                <p:nvPr/>
              </p:nvCxnSpPr>
              <p:spPr>
                <a:xfrm>
                  <a:off x="10085832" y="5577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9236A0E-9747-4FC3-815A-F25437ACD1BB}"/>
                    </a:ext>
                  </a:extLst>
                </p:cNvPr>
                <p:cNvSpPr txBox="1"/>
                <p:nvPr/>
              </p:nvSpPr>
              <p:spPr>
                <a:xfrm>
                  <a:off x="10289088" y="54406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28" name="object 10">
                <a:extLst>
                  <a:ext uri="{FF2B5EF4-FFF2-40B4-BE49-F238E27FC236}">
                    <a16:creationId xmlns:a16="http://schemas.microsoft.com/office/drawing/2014/main" id="{B62661B0-627B-423E-AEC8-D293C5FEA92D}"/>
                  </a:ext>
                </a:extLst>
              </p:cNvPr>
              <p:cNvSpPr txBox="1"/>
              <p:nvPr/>
            </p:nvSpPr>
            <p:spPr>
              <a:xfrm>
                <a:off x="10721026" y="4321872"/>
                <a:ext cx="1101515"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Price for one year's treatment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7" name="Group 136">
                <a:extLst>
                  <a:ext uri="{FF2B5EF4-FFF2-40B4-BE49-F238E27FC236}">
                    <a16:creationId xmlns:a16="http://schemas.microsoft.com/office/drawing/2014/main" id="{B3D1A5D5-258E-4A85-AD33-37D83E64AE0A}"/>
                  </a:ext>
                </a:extLst>
              </p:cNvPr>
              <p:cNvGrpSpPr/>
              <p:nvPr/>
            </p:nvGrpSpPr>
            <p:grpSpPr>
              <a:xfrm>
                <a:off x="10085832" y="3383280"/>
                <a:ext cx="557840" cy="271869"/>
                <a:chOff x="10085832" y="3383280"/>
                <a:chExt cx="557840" cy="271869"/>
              </a:xfrm>
            </p:grpSpPr>
            <p:sp>
              <p:nvSpPr>
                <p:cNvPr id="122" name="TextBox 121">
                  <a:extLst>
                    <a:ext uri="{FF2B5EF4-FFF2-40B4-BE49-F238E27FC236}">
                      <a16:creationId xmlns:a16="http://schemas.microsoft.com/office/drawing/2014/main" id="{D9DA0433-D80C-4B12-BA5F-E187FCE6462B}"/>
                    </a:ext>
                  </a:extLst>
                </p:cNvPr>
                <p:cNvSpPr txBox="1"/>
                <p:nvPr/>
              </p:nvSpPr>
              <p:spPr>
                <a:xfrm>
                  <a:off x="10204128" y="33832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1" name="Straight Connector 130">
                  <a:extLst>
                    <a:ext uri="{FF2B5EF4-FFF2-40B4-BE49-F238E27FC236}">
                      <a16:creationId xmlns:a16="http://schemas.microsoft.com/office/drawing/2014/main" id="{8D2A5AE3-93B9-44EA-8C8B-826CC616AC43}"/>
                    </a:ext>
                  </a:extLst>
                </p:cNvPr>
                <p:cNvCxnSpPr/>
                <p:nvPr/>
              </p:nvCxnSpPr>
              <p:spPr>
                <a:xfrm>
                  <a:off x="10085832" y="3520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E68133DB-8EA9-4BFC-9BA5-295B3B55D08A}"/>
                  </a:ext>
                </a:extLst>
              </p:cNvPr>
              <p:cNvGrpSpPr/>
              <p:nvPr/>
            </p:nvGrpSpPr>
            <p:grpSpPr>
              <a:xfrm>
                <a:off x="10085832" y="3794760"/>
                <a:ext cx="557840" cy="271869"/>
                <a:chOff x="10085832" y="3794760"/>
                <a:chExt cx="557840" cy="271869"/>
              </a:xfrm>
            </p:grpSpPr>
            <p:cxnSp>
              <p:nvCxnSpPr>
                <p:cNvPr id="116" name="Straight Connector 115">
                  <a:extLst>
                    <a:ext uri="{FF2B5EF4-FFF2-40B4-BE49-F238E27FC236}">
                      <a16:creationId xmlns:a16="http://schemas.microsoft.com/office/drawing/2014/main" id="{F785D7FF-DCD8-422A-961B-7C7BD218C527}"/>
                    </a:ext>
                  </a:extLst>
                </p:cNvPr>
                <p:cNvCxnSpPr/>
                <p:nvPr/>
              </p:nvCxnSpPr>
              <p:spPr>
                <a:xfrm>
                  <a:off x="10085832" y="3931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2B71F083-F184-46CB-8030-B25C7E0B3A7B}"/>
                    </a:ext>
                  </a:extLst>
                </p:cNvPr>
                <p:cNvSpPr txBox="1"/>
                <p:nvPr/>
              </p:nvSpPr>
              <p:spPr>
                <a:xfrm>
                  <a:off x="10204128" y="379476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53" name="Oval 152">
                <a:extLst>
                  <a:ext uri="{FF2B5EF4-FFF2-40B4-BE49-F238E27FC236}">
                    <a16:creationId xmlns:a16="http://schemas.microsoft.com/office/drawing/2014/main" id="{FBFE3AF4-98E7-4969-B786-55E8F35F072F}"/>
                  </a:ext>
                </a:extLst>
              </p:cNvPr>
              <p:cNvSpPr/>
              <p:nvPr/>
            </p:nvSpPr>
            <p:spPr>
              <a:xfrm>
                <a:off x="2670048" y="3442146"/>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 name="Oval 154">
                <a:extLst>
                  <a:ext uri="{FF2B5EF4-FFF2-40B4-BE49-F238E27FC236}">
                    <a16:creationId xmlns:a16="http://schemas.microsoft.com/office/drawing/2014/main" id="{70795F2D-1E94-4BBD-B806-570A6BF04713}"/>
                  </a:ext>
                </a:extLst>
              </p:cNvPr>
              <p:cNvSpPr/>
              <p:nvPr/>
            </p:nvSpPr>
            <p:spPr>
              <a:xfrm>
                <a:off x="3767328" y="4394607"/>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 name="Oval 156">
                <a:extLst>
                  <a:ext uri="{FF2B5EF4-FFF2-40B4-BE49-F238E27FC236}">
                    <a16:creationId xmlns:a16="http://schemas.microsoft.com/office/drawing/2014/main" id="{E5EA4971-9E4F-4E50-8211-E4F6A5FB5A2F}"/>
                  </a:ext>
                </a:extLst>
              </p:cNvPr>
              <p:cNvSpPr/>
              <p:nvPr/>
            </p:nvSpPr>
            <p:spPr>
              <a:xfrm>
                <a:off x="4863777" y="3730682"/>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9" name="Oval 158">
                <a:extLst>
                  <a:ext uri="{FF2B5EF4-FFF2-40B4-BE49-F238E27FC236}">
                    <a16:creationId xmlns:a16="http://schemas.microsoft.com/office/drawing/2014/main" id="{9D6E4FF0-CB1B-4F75-8FC8-0180B1C78915}"/>
                  </a:ext>
                </a:extLst>
              </p:cNvPr>
              <p:cNvSpPr/>
              <p:nvPr/>
            </p:nvSpPr>
            <p:spPr>
              <a:xfrm>
                <a:off x="5961888" y="4174995"/>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1" name="Oval 160">
                <a:extLst>
                  <a:ext uri="{FF2B5EF4-FFF2-40B4-BE49-F238E27FC236}">
                    <a16:creationId xmlns:a16="http://schemas.microsoft.com/office/drawing/2014/main" id="{9E41EDC7-298F-4E0C-9B97-7709FBC519C0}"/>
                  </a:ext>
                </a:extLst>
              </p:cNvPr>
              <p:cNvSpPr/>
              <p:nvPr/>
            </p:nvSpPr>
            <p:spPr>
              <a:xfrm>
                <a:off x="7059168" y="4876761"/>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3" name="Oval 162">
                <a:extLst>
                  <a:ext uri="{FF2B5EF4-FFF2-40B4-BE49-F238E27FC236}">
                    <a16:creationId xmlns:a16="http://schemas.microsoft.com/office/drawing/2014/main" id="{22D7A766-24D6-40C6-9B49-BBBFB07F95E9}"/>
                  </a:ext>
                </a:extLst>
              </p:cNvPr>
              <p:cNvSpPr/>
              <p:nvPr/>
            </p:nvSpPr>
            <p:spPr>
              <a:xfrm>
                <a:off x="8156448" y="4389845"/>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6FEDC942-6D78-4A89-904E-989A489B2051}"/>
                  </a:ext>
                </a:extLst>
              </p:cNvPr>
              <p:cNvSpPr/>
              <p:nvPr/>
            </p:nvSpPr>
            <p:spPr>
              <a:xfrm>
                <a:off x="9253728" y="4030676"/>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F46887D4-9DE7-4F1B-BFCF-DC08966CD360}"/>
                  </a:ext>
                </a:extLst>
              </p:cNvPr>
              <p:cNvSpPr txBox="1"/>
              <p:nvPr/>
            </p:nvSpPr>
            <p:spPr>
              <a:xfrm>
                <a:off x="2427700" y="586644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p>
            </p:txBody>
          </p:sp>
          <p:sp>
            <p:nvSpPr>
              <p:cNvPr id="169" name="TextBox 168">
                <a:extLst>
                  <a:ext uri="{FF2B5EF4-FFF2-40B4-BE49-F238E27FC236}">
                    <a16:creationId xmlns:a16="http://schemas.microsoft.com/office/drawing/2014/main" id="{D7FE4DCC-D88A-4C0D-A3C1-BA6F17904756}"/>
                  </a:ext>
                </a:extLst>
              </p:cNvPr>
              <p:cNvSpPr txBox="1"/>
              <p:nvPr/>
            </p:nvSpPr>
            <p:spPr>
              <a:xfrm>
                <a:off x="8049911" y="4156643"/>
                <a:ext cx="371255"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$74</a:t>
                </a:r>
              </a:p>
            </p:txBody>
          </p:sp>
          <p:sp>
            <p:nvSpPr>
              <p:cNvPr id="171" name="TextBox 170">
                <a:extLst>
                  <a:ext uri="{FF2B5EF4-FFF2-40B4-BE49-F238E27FC236}">
                    <a16:creationId xmlns:a16="http://schemas.microsoft.com/office/drawing/2014/main" id="{A3A5C7BC-A99A-45B8-944E-63E3FFA5A404}"/>
                  </a:ext>
                </a:extLst>
              </p:cNvPr>
              <p:cNvSpPr txBox="1"/>
              <p:nvPr/>
            </p:nvSpPr>
            <p:spPr>
              <a:xfrm>
                <a:off x="6948690" y="4631607"/>
                <a:ext cx="371255"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173" name="TextBox 172">
                <a:extLst>
                  <a:ext uri="{FF2B5EF4-FFF2-40B4-BE49-F238E27FC236}">
                    <a16:creationId xmlns:a16="http://schemas.microsoft.com/office/drawing/2014/main" id="{1DB9C7FC-3F0C-4ECF-8DBF-6794BC23ABA5}"/>
                  </a:ext>
                </a:extLst>
              </p:cNvPr>
              <p:cNvSpPr txBox="1"/>
              <p:nvPr/>
            </p:nvSpPr>
            <p:spPr>
              <a:xfrm>
                <a:off x="3540464" y="5518466"/>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p>
            </p:txBody>
          </p:sp>
          <p:sp>
            <p:nvSpPr>
              <p:cNvPr id="175" name="TextBox 174">
                <a:extLst>
                  <a:ext uri="{FF2B5EF4-FFF2-40B4-BE49-F238E27FC236}">
                    <a16:creationId xmlns:a16="http://schemas.microsoft.com/office/drawing/2014/main" id="{C69903FC-D1DD-4C0C-A584-EE50BAADCF5B}"/>
                  </a:ext>
                </a:extLst>
              </p:cNvPr>
              <p:cNvSpPr txBox="1"/>
              <p:nvPr/>
            </p:nvSpPr>
            <p:spPr>
              <a:xfrm>
                <a:off x="4629884" y="4486807"/>
                <a:ext cx="481863"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-13%</a:t>
                </a:r>
              </a:p>
            </p:txBody>
          </p:sp>
          <p:sp>
            <p:nvSpPr>
              <p:cNvPr id="177" name="TextBox 176">
                <a:extLst>
                  <a:ext uri="{FF2B5EF4-FFF2-40B4-BE49-F238E27FC236}">
                    <a16:creationId xmlns:a16="http://schemas.microsoft.com/office/drawing/2014/main" id="{9F9C480B-10EB-45D5-8794-AFDDF2654D65}"/>
                  </a:ext>
                </a:extLst>
              </p:cNvPr>
              <p:cNvSpPr txBox="1"/>
              <p:nvPr/>
            </p:nvSpPr>
            <p:spPr>
              <a:xfrm>
                <a:off x="5823983" y="3973193"/>
                <a:ext cx="388889"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a:t>
                </a:r>
              </a:p>
            </p:txBody>
          </p:sp>
          <p:sp>
            <p:nvSpPr>
              <p:cNvPr id="179" name="TextBox 178">
                <a:extLst>
                  <a:ext uri="{FF2B5EF4-FFF2-40B4-BE49-F238E27FC236}">
                    <a16:creationId xmlns:a16="http://schemas.microsoft.com/office/drawing/2014/main" id="{8D429852-1206-49BF-AF67-0B5E97464A96}"/>
                  </a:ext>
                </a:extLst>
              </p:cNvPr>
              <p:cNvSpPr txBox="1"/>
              <p:nvPr/>
            </p:nvSpPr>
            <p:spPr>
              <a:xfrm>
                <a:off x="6923903" y="3616561"/>
                <a:ext cx="388889" cy="292388"/>
              </a:xfrm>
              <a:prstGeom prst="rect">
                <a:avLst/>
              </a:prstGeom>
              <a:noFill/>
              <a:ln w="3175">
                <a:solidFill>
                  <a:schemeClr val="tx1">
                    <a:lumMod val="65000"/>
                    <a:lumOff val="35000"/>
                  </a:schemeClr>
                </a:solid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a:t>
                </a:r>
              </a:p>
            </p:txBody>
          </p:sp>
          <p:sp>
            <p:nvSpPr>
              <p:cNvPr id="181" name="TextBox 180">
                <a:extLst>
                  <a:ext uri="{FF2B5EF4-FFF2-40B4-BE49-F238E27FC236}">
                    <a16:creationId xmlns:a16="http://schemas.microsoft.com/office/drawing/2014/main" id="{495A1FE2-41A5-47C6-B862-B5CC508DF596}"/>
                  </a:ext>
                </a:extLst>
              </p:cNvPr>
              <p:cNvSpPr txBox="1"/>
              <p:nvPr/>
            </p:nvSpPr>
            <p:spPr>
              <a:xfrm>
                <a:off x="9137992" y="3769898"/>
                <a:ext cx="371255"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$91</a:t>
                </a:r>
              </a:p>
            </p:txBody>
          </p:sp>
          <p:sp>
            <p:nvSpPr>
              <p:cNvPr id="183" name="TextBox 182">
                <a:extLst>
                  <a:ext uri="{FF2B5EF4-FFF2-40B4-BE49-F238E27FC236}">
                    <a16:creationId xmlns:a16="http://schemas.microsoft.com/office/drawing/2014/main" id="{12830355-50F4-4840-973D-445912D68ED1}"/>
                  </a:ext>
                </a:extLst>
              </p:cNvPr>
              <p:cNvSpPr txBox="1"/>
              <p:nvPr/>
            </p:nvSpPr>
            <p:spPr>
              <a:xfrm>
                <a:off x="2507045" y="3166586"/>
                <a:ext cx="464230"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$120</a:t>
                </a:r>
              </a:p>
            </p:txBody>
          </p:sp>
          <p:sp>
            <p:nvSpPr>
              <p:cNvPr id="185" name="TextBox 184">
                <a:extLst>
                  <a:ext uri="{FF2B5EF4-FFF2-40B4-BE49-F238E27FC236}">
                    <a16:creationId xmlns:a16="http://schemas.microsoft.com/office/drawing/2014/main" id="{763254FD-B9ED-4B7B-AABD-0313630FE688}"/>
                  </a:ext>
                </a:extLst>
              </p:cNvPr>
              <p:cNvSpPr txBox="1"/>
              <p:nvPr/>
            </p:nvSpPr>
            <p:spPr>
              <a:xfrm>
                <a:off x="3649380" y="4128623"/>
                <a:ext cx="371255"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$74</a:t>
                </a:r>
              </a:p>
            </p:txBody>
          </p:sp>
          <p:sp>
            <p:nvSpPr>
              <p:cNvPr id="187" name="TextBox 186">
                <a:extLst>
                  <a:ext uri="{FF2B5EF4-FFF2-40B4-BE49-F238E27FC236}">
                    <a16:creationId xmlns:a16="http://schemas.microsoft.com/office/drawing/2014/main" id="{1AD66DE5-05C1-446F-BF2E-D87675CA5BCB}"/>
                  </a:ext>
                </a:extLst>
              </p:cNvPr>
              <p:cNvSpPr txBox="1"/>
              <p:nvPr/>
            </p:nvSpPr>
            <p:spPr>
              <a:xfrm>
                <a:off x="4705327" y="3508315"/>
                <a:ext cx="464230"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$106</a:t>
                </a:r>
              </a:p>
            </p:txBody>
          </p:sp>
          <p:sp>
            <p:nvSpPr>
              <p:cNvPr id="189" name="TextBox 188">
                <a:extLst>
                  <a:ext uri="{FF2B5EF4-FFF2-40B4-BE49-F238E27FC236}">
                    <a16:creationId xmlns:a16="http://schemas.microsoft.com/office/drawing/2014/main" id="{9F8F48D7-C5CC-47B9-9C53-807FB0504FEE}"/>
                  </a:ext>
                </a:extLst>
              </p:cNvPr>
              <p:cNvSpPr txBox="1"/>
              <p:nvPr/>
            </p:nvSpPr>
            <p:spPr>
              <a:xfrm>
                <a:off x="5848351" y="4283789"/>
                <a:ext cx="371255" cy="292388"/>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$84</a:t>
                </a:r>
              </a:p>
            </p:txBody>
          </p:sp>
        </p:grpSp>
        <p:grpSp>
          <p:nvGrpSpPr>
            <p:cNvPr id="10" name="Group 9">
              <a:extLst>
                <a:ext uri="{FF2B5EF4-FFF2-40B4-BE49-F238E27FC236}">
                  <a16:creationId xmlns:a16="http://schemas.microsoft.com/office/drawing/2014/main" id="{613E988A-4366-482D-ABD1-32B9F853BE7A}"/>
                </a:ext>
              </a:extLst>
            </p:cNvPr>
            <p:cNvGrpSpPr/>
            <p:nvPr/>
          </p:nvGrpSpPr>
          <p:grpSpPr>
            <a:xfrm>
              <a:off x="7488936" y="6400800"/>
              <a:ext cx="1077981" cy="166712"/>
              <a:chOff x="7488936" y="6471831"/>
              <a:chExt cx="1077981" cy="166712"/>
            </a:xfrm>
          </p:grpSpPr>
          <p:sp>
            <p:nvSpPr>
              <p:cNvPr id="107" name="TextBox 106">
                <a:extLst>
                  <a:ext uri="{FF2B5EF4-FFF2-40B4-BE49-F238E27FC236}">
                    <a16:creationId xmlns:a16="http://schemas.microsoft.com/office/drawing/2014/main" id="{40E88C00-5394-4C30-A4BD-B3B8788BEB81}"/>
                  </a:ext>
                </a:extLst>
              </p:cNvPr>
              <p:cNvSpPr txBox="1"/>
              <p:nvPr/>
            </p:nvSpPr>
            <p:spPr>
              <a:xfrm>
                <a:off x="7672441" y="6471831"/>
                <a:ext cx="8944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Price in 2019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Oval 1">
                <a:extLst>
                  <a:ext uri="{FF2B5EF4-FFF2-40B4-BE49-F238E27FC236}">
                    <a16:creationId xmlns:a16="http://schemas.microsoft.com/office/drawing/2014/main" id="{85969C77-0FDC-46FD-9CA3-ADCDEA52E3C6}"/>
                  </a:ext>
                </a:extLst>
              </p:cNvPr>
              <p:cNvSpPr/>
              <p:nvPr/>
            </p:nvSpPr>
            <p:spPr>
              <a:xfrm>
                <a:off x="7488936" y="6483096"/>
                <a:ext cx="146304" cy="146304"/>
              </a:xfrm>
              <a:prstGeom prst="ellipse">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91644570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Official development assistance as percentage of donor government revenue from all donor countries except the United States of America, 2006–2018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4CC7F9B7-B67C-44CD-AF09-B4F4C210D5AF}"/>
              </a:ext>
            </a:extLst>
          </p:cNvPr>
          <p:cNvGrpSpPr/>
          <p:nvPr/>
        </p:nvGrpSpPr>
        <p:grpSpPr>
          <a:xfrm>
            <a:off x="457198" y="2240280"/>
            <a:ext cx="11429999" cy="4318838"/>
            <a:chOff x="457198" y="2240280"/>
            <a:chExt cx="11429999" cy="4318838"/>
          </a:xfrm>
        </p:grpSpPr>
        <p:sp>
          <p:nvSpPr>
            <p:cNvPr id="2" name="TextBox 1">
              <a:extLst>
                <a:ext uri="{FF2B5EF4-FFF2-40B4-BE49-F238E27FC236}">
                  <a16:creationId xmlns:a16="http://schemas.microsoft.com/office/drawing/2014/main" id="{5405B99A-88A8-4FA6-9D12-4BEAC1323C42}"/>
                </a:ext>
              </a:extLst>
            </p:cNvPr>
            <p:cNvSpPr txBox="1"/>
            <p:nvPr/>
          </p:nvSpPr>
          <p:spPr>
            <a:xfrm>
              <a:off x="457198" y="6097453"/>
              <a:ext cx="11429999" cy="46166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Creditor Reporting System (CRS). In: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OECD.Stat</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[database]. OECD; c2020 (https://stats.oecd.org/Index.aspx?DataSetCode=CRS1, accessed May 2020); World economic outlook, April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2020: the great lockdown. Washington (DC): International Monetary Fund; 2020; World Bank Open Data [database]. Washington (DC): World Bank; c2020 (data.worldbank.org); UNAIDS financial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estimates, 2020 (see http://hivfinancial.unaids.org/hivfinancialdashboards.html). </a:t>
              </a:r>
            </a:p>
          </p:txBody>
        </p:sp>
        <p:sp>
          <p:nvSpPr>
            <p:cNvPr id="44" name="object 11">
              <a:extLst>
                <a:ext uri="{FF2B5EF4-FFF2-40B4-BE49-F238E27FC236}">
                  <a16:creationId xmlns:a16="http://schemas.microsoft.com/office/drawing/2014/main" id="{6465788A-2525-4F9B-A229-04626150C0CB}"/>
                </a:ext>
              </a:extLst>
            </p:cNvPr>
            <p:cNvSpPr/>
            <p:nvPr/>
          </p:nvSpPr>
          <p:spPr>
            <a:xfrm>
              <a:off x="2115902" y="5843016"/>
              <a:ext cx="256032" cy="0"/>
            </a:xfrm>
            <a:custGeom>
              <a:avLst/>
              <a:gdLst/>
              <a:ahLst/>
              <a:cxnLst/>
              <a:rect l="l" t="t" r="r" b="b"/>
              <a:pathLst>
                <a:path w="125094">
                  <a:moveTo>
                    <a:pt x="0" y="0"/>
                  </a:moveTo>
                  <a:lnTo>
                    <a:pt x="124739" y="0"/>
                  </a:lnTo>
                </a:path>
              </a:pathLst>
            </a:custGeom>
            <a:ln w="31750">
              <a:solidFill>
                <a:srgbClr val="B6AEA7"/>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45" name="TextBox 44">
              <a:extLst>
                <a:ext uri="{FF2B5EF4-FFF2-40B4-BE49-F238E27FC236}">
                  <a16:creationId xmlns:a16="http://schemas.microsoft.com/office/drawing/2014/main" id="{D49939CD-6EB8-44FF-9E30-407070BF70EC}"/>
                </a:ext>
              </a:extLst>
            </p:cNvPr>
            <p:cNvSpPr txBox="1"/>
            <p:nvPr/>
          </p:nvSpPr>
          <p:spPr>
            <a:xfrm>
              <a:off x="2481662" y="5394960"/>
              <a:ext cx="518295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official development assistance as a percentage of government revenue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CF34AA61-E8AF-4712-B47F-0C4D5F376A01}"/>
                </a:ext>
              </a:extLst>
            </p:cNvPr>
            <p:cNvSpPr txBox="1"/>
            <p:nvPr/>
          </p:nvSpPr>
          <p:spPr>
            <a:xfrm>
              <a:off x="2481662" y="5760720"/>
              <a:ext cx="525086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official development assistance as a percentage of government revenue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4483E018-9836-4528-8E19-DE8E3BB89434}"/>
                </a:ext>
              </a:extLst>
            </p:cNvPr>
            <p:cNvSpPr txBox="1"/>
            <p:nvPr/>
          </p:nvSpPr>
          <p:spPr>
            <a:xfrm>
              <a:off x="2481662" y="5577840"/>
              <a:ext cx="536890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Health official development assistance as a percentage of government revenue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52BD92A8-3AB1-46AA-B772-5AED15ACF1D5}"/>
                </a:ext>
              </a:extLst>
            </p:cNvPr>
            <p:cNvSpPr/>
            <p:nvPr/>
          </p:nvSpPr>
          <p:spPr>
            <a:xfrm>
              <a:off x="2176272" y="541165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CD0A6AC8-1E3F-4872-9067-633BCAF4E7A9}"/>
                </a:ext>
              </a:extLst>
            </p:cNvPr>
            <p:cNvSpPr/>
            <p:nvPr/>
          </p:nvSpPr>
          <p:spPr>
            <a:xfrm>
              <a:off x="2176272" y="5577840"/>
              <a:ext cx="128016" cy="128016"/>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10995919-A8C2-4211-B7D7-0E5A5705F376}"/>
                </a:ext>
              </a:extLst>
            </p:cNvPr>
            <p:cNvSpPr txBox="1"/>
            <p:nvPr/>
          </p:nvSpPr>
          <p:spPr>
            <a:xfrm>
              <a:off x="242306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93503B69-1FBE-43E6-A2E1-E3EA902948DD}"/>
                </a:ext>
              </a:extLst>
            </p:cNvPr>
            <p:cNvSpPr txBox="1"/>
            <p:nvPr/>
          </p:nvSpPr>
          <p:spPr>
            <a:xfrm>
              <a:off x="681218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4FDB8DE2-6C11-475C-AD9B-9E05042525E9}"/>
                </a:ext>
              </a:extLst>
            </p:cNvPr>
            <p:cNvSpPr txBox="1"/>
            <p:nvPr/>
          </p:nvSpPr>
          <p:spPr>
            <a:xfrm>
              <a:off x="461762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B2ECDB89-D79C-45E3-AACA-0CCEE92C1ED5}"/>
                </a:ext>
              </a:extLst>
            </p:cNvPr>
            <p:cNvSpPr txBox="1"/>
            <p:nvPr/>
          </p:nvSpPr>
          <p:spPr>
            <a:xfrm>
              <a:off x="845810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16144C68-939C-478E-AC5B-4E09187C972A}"/>
                </a:ext>
              </a:extLst>
            </p:cNvPr>
            <p:cNvCxnSpPr/>
            <p:nvPr/>
          </p:nvCxnSpPr>
          <p:spPr>
            <a:xfrm>
              <a:off x="2213030" y="3474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52F25EF-C546-4693-9279-1EC29A55DD62}"/>
                </a:ext>
              </a:extLst>
            </p:cNvPr>
            <p:cNvSpPr txBox="1"/>
            <p:nvPr/>
          </p:nvSpPr>
          <p:spPr>
            <a:xfrm>
              <a:off x="1759953" y="333756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35345AF3-9584-41C7-95DF-9651A49848DB}"/>
                </a:ext>
              </a:extLst>
            </p:cNvPr>
            <p:cNvCxnSpPr/>
            <p:nvPr/>
          </p:nvCxnSpPr>
          <p:spPr>
            <a:xfrm>
              <a:off x="2213030" y="42062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92A1F52-2BC8-4430-AFC9-83FAEC3F697C}"/>
                </a:ext>
              </a:extLst>
            </p:cNvPr>
            <p:cNvSpPr txBox="1"/>
            <p:nvPr/>
          </p:nvSpPr>
          <p:spPr>
            <a:xfrm>
              <a:off x="1759954" y="4069080"/>
              <a:ext cx="48282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0.04</a:t>
              </a:r>
            </a:p>
          </p:txBody>
        </p:sp>
        <p:cxnSp>
          <p:nvCxnSpPr>
            <p:cNvPr id="17" name="Straight Connector 16">
              <a:extLst>
                <a:ext uri="{FF2B5EF4-FFF2-40B4-BE49-F238E27FC236}">
                  <a16:creationId xmlns:a16="http://schemas.microsoft.com/office/drawing/2014/main" id="{7F938DC8-0E60-480D-BB0D-99BBD1F491F5}"/>
                </a:ext>
              </a:extLst>
            </p:cNvPr>
            <p:cNvCxnSpPr/>
            <p:nvPr/>
          </p:nvCxnSpPr>
          <p:spPr>
            <a:xfrm>
              <a:off x="2213030" y="4572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A525AF8-0F63-43D0-B057-EA25ABCA35CE}"/>
                </a:ext>
              </a:extLst>
            </p:cNvPr>
            <p:cNvCxnSpPr/>
            <p:nvPr/>
          </p:nvCxnSpPr>
          <p:spPr>
            <a:xfrm>
              <a:off x="22130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444127E1-53F5-42D2-B31B-602EDAE9B81B}"/>
                </a:ext>
              </a:extLst>
            </p:cNvPr>
            <p:cNvSpPr txBox="1"/>
            <p:nvPr/>
          </p:nvSpPr>
          <p:spPr>
            <a:xfrm>
              <a:off x="1759953" y="480060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18CB724A-C168-42FA-A127-C31625DCFFBD}"/>
                </a:ext>
              </a:extLst>
            </p:cNvPr>
            <p:cNvSpPr txBox="1"/>
            <p:nvPr/>
          </p:nvSpPr>
          <p:spPr>
            <a:xfrm>
              <a:off x="1759953" y="297180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6F466DAF-4B9C-46B3-94FC-0B1B4A523665}"/>
                </a:ext>
              </a:extLst>
            </p:cNvPr>
            <p:cNvCxnSpPr/>
            <p:nvPr/>
          </p:nvCxnSpPr>
          <p:spPr>
            <a:xfrm>
              <a:off x="221303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91F170F-FE94-4898-ADA7-5260AF531853}"/>
                </a:ext>
              </a:extLst>
            </p:cNvPr>
            <p:cNvSpPr txBox="1"/>
            <p:nvPr/>
          </p:nvSpPr>
          <p:spPr>
            <a:xfrm>
              <a:off x="1759953" y="443484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95A1A5B7-BF20-44F5-8E74-C838516A8557}"/>
                </a:ext>
              </a:extLst>
            </p:cNvPr>
            <p:cNvSpPr txBox="1"/>
            <p:nvPr/>
          </p:nvSpPr>
          <p:spPr>
            <a:xfrm>
              <a:off x="1759248" y="260604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C5033146-07EB-48E8-988F-49E29842CF55}"/>
                </a:ext>
              </a:extLst>
            </p:cNvPr>
            <p:cNvCxnSpPr/>
            <p:nvPr/>
          </p:nvCxnSpPr>
          <p:spPr>
            <a:xfrm>
              <a:off x="2213030" y="274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1172D0B9-C90A-42F6-B569-46443B6A9106}"/>
                </a:ext>
              </a:extLst>
            </p:cNvPr>
            <p:cNvSpPr txBox="1"/>
            <p:nvPr/>
          </p:nvSpPr>
          <p:spPr>
            <a:xfrm>
              <a:off x="1759249" y="3703320"/>
              <a:ext cx="48282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0.06</a:t>
              </a:r>
            </a:p>
          </p:txBody>
        </p:sp>
        <p:cxnSp>
          <p:nvCxnSpPr>
            <p:cNvPr id="29" name="Straight Connector 28">
              <a:extLst>
                <a:ext uri="{FF2B5EF4-FFF2-40B4-BE49-F238E27FC236}">
                  <a16:creationId xmlns:a16="http://schemas.microsoft.com/office/drawing/2014/main" id="{94BCE687-C44D-431C-ACBC-88ADB3738B20}"/>
                </a:ext>
              </a:extLst>
            </p:cNvPr>
            <p:cNvCxnSpPr/>
            <p:nvPr/>
          </p:nvCxnSpPr>
          <p:spPr>
            <a:xfrm>
              <a:off x="2213030"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90ED7E38-FBBA-4AF9-A9FA-DE6A058E0FA8}"/>
                </a:ext>
              </a:extLst>
            </p:cNvPr>
            <p:cNvSpPr txBox="1"/>
            <p:nvPr/>
          </p:nvSpPr>
          <p:spPr>
            <a:xfrm>
              <a:off x="1759953" y="224028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E040B629-BCC9-4637-981F-53EF0FA5246D}"/>
                </a:ext>
              </a:extLst>
            </p:cNvPr>
            <p:cNvCxnSpPr/>
            <p:nvPr/>
          </p:nvCxnSpPr>
          <p:spPr>
            <a:xfrm>
              <a:off x="2213030" y="2377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6B5D778-B2FB-40E7-9E2C-AE9F090DCDD7}"/>
                </a:ext>
              </a:extLst>
            </p:cNvPr>
            <p:cNvSpPr txBox="1"/>
            <p:nvPr/>
          </p:nvSpPr>
          <p:spPr>
            <a:xfrm>
              <a:off x="297170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6D979A3F-684D-4348-8893-6802A09E636A}"/>
                </a:ext>
              </a:extLst>
            </p:cNvPr>
            <p:cNvSpPr txBox="1"/>
            <p:nvPr/>
          </p:nvSpPr>
          <p:spPr>
            <a:xfrm>
              <a:off x="352034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888850BF-E1B9-4EA5-B3E0-4DD9C20629A1}"/>
                </a:ext>
              </a:extLst>
            </p:cNvPr>
            <p:cNvSpPr txBox="1"/>
            <p:nvPr/>
          </p:nvSpPr>
          <p:spPr>
            <a:xfrm>
              <a:off x="736082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EE854A0D-7555-4182-8A03-CB292092A6EE}"/>
                </a:ext>
              </a:extLst>
            </p:cNvPr>
            <p:cNvSpPr txBox="1"/>
            <p:nvPr/>
          </p:nvSpPr>
          <p:spPr>
            <a:xfrm>
              <a:off x="516626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F66696ED-B97B-407B-A48C-9DC30C5B3639}"/>
                </a:ext>
              </a:extLst>
            </p:cNvPr>
            <p:cNvSpPr txBox="1"/>
            <p:nvPr/>
          </p:nvSpPr>
          <p:spPr>
            <a:xfrm>
              <a:off x="900674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02468E7A-04B7-4065-854D-D5B6ACF4FED9}"/>
                </a:ext>
              </a:extLst>
            </p:cNvPr>
            <p:cNvSpPr txBox="1"/>
            <p:nvPr/>
          </p:nvSpPr>
          <p:spPr>
            <a:xfrm>
              <a:off x="406898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B1BFF02F-E2F6-4C1E-8DA2-ECA51F5D2678}"/>
                </a:ext>
              </a:extLst>
            </p:cNvPr>
            <p:cNvSpPr txBox="1"/>
            <p:nvPr/>
          </p:nvSpPr>
          <p:spPr>
            <a:xfrm>
              <a:off x="571490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4A78C518-01A1-4CAA-8514-8FA8F53A44DD}"/>
                </a:ext>
              </a:extLst>
            </p:cNvPr>
            <p:cNvSpPr txBox="1"/>
            <p:nvPr/>
          </p:nvSpPr>
          <p:spPr>
            <a:xfrm>
              <a:off x="790946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7F49AF44-7E57-4865-8664-5019F1D2314F}"/>
                </a:ext>
              </a:extLst>
            </p:cNvPr>
            <p:cNvSpPr txBox="1"/>
            <p:nvPr/>
          </p:nvSpPr>
          <p:spPr>
            <a:xfrm>
              <a:off x="6263549" y="5010912"/>
              <a:ext cx="5486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2B1C2CCB-8109-46B3-8637-59C993828DDD}"/>
                </a:ext>
              </a:extLst>
            </p:cNvPr>
            <p:cNvCxnSpPr/>
            <p:nvPr/>
          </p:nvCxnSpPr>
          <p:spPr>
            <a:xfrm>
              <a:off x="9655700" y="31455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3BBA34E1-C698-4F20-8B0D-7401F1D370D4}"/>
                </a:ext>
              </a:extLst>
            </p:cNvPr>
            <p:cNvSpPr txBox="1"/>
            <p:nvPr/>
          </p:nvSpPr>
          <p:spPr>
            <a:xfrm>
              <a:off x="9777152" y="300837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7" name="Straight Connector 56">
              <a:extLst>
                <a:ext uri="{FF2B5EF4-FFF2-40B4-BE49-F238E27FC236}">
                  <a16:creationId xmlns:a16="http://schemas.microsoft.com/office/drawing/2014/main" id="{1B1F4F05-8CB4-4B0A-9990-202E9678A18E}"/>
                </a:ext>
              </a:extLst>
            </p:cNvPr>
            <p:cNvCxnSpPr/>
            <p:nvPr/>
          </p:nvCxnSpPr>
          <p:spPr>
            <a:xfrm>
              <a:off x="9655700"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2FEBE4B5-4C3A-4B0B-9825-20429E3ADE53}"/>
                </a:ext>
              </a:extLst>
            </p:cNvPr>
            <p:cNvSpPr txBox="1"/>
            <p:nvPr/>
          </p:nvSpPr>
          <p:spPr>
            <a:xfrm>
              <a:off x="9777152" y="352044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1E5FE689-4D9B-415A-B629-C0B5BC3D5B1B}"/>
                </a:ext>
              </a:extLst>
            </p:cNvPr>
            <p:cNvCxnSpPr/>
            <p:nvPr/>
          </p:nvCxnSpPr>
          <p:spPr>
            <a:xfrm>
              <a:off x="9655700" y="41696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8C565E1A-B0A3-4F76-A714-7F255C99483E}"/>
                </a:ext>
              </a:extLst>
            </p:cNvPr>
            <p:cNvSpPr txBox="1"/>
            <p:nvPr/>
          </p:nvSpPr>
          <p:spPr>
            <a:xfrm>
              <a:off x="9777152" y="4032504"/>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A08BAAA5-3259-41C0-9C11-408CDFBC08D0}"/>
                </a:ext>
              </a:extLst>
            </p:cNvPr>
            <p:cNvCxnSpPr/>
            <p:nvPr/>
          </p:nvCxnSpPr>
          <p:spPr>
            <a:xfrm>
              <a:off x="965570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740D6AAF-CFB4-48F1-99F0-D05282E41431}"/>
                </a:ext>
              </a:extLst>
            </p:cNvPr>
            <p:cNvSpPr txBox="1"/>
            <p:nvPr/>
          </p:nvSpPr>
          <p:spPr>
            <a:xfrm>
              <a:off x="9777152" y="480060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30DD9B4B-39EF-460C-83C2-CA1B4339B3A7}"/>
                </a:ext>
              </a:extLst>
            </p:cNvPr>
            <p:cNvSpPr txBox="1"/>
            <p:nvPr/>
          </p:nvSpPr>
          <p:spPr>
            <a:xfrm>
              <a:off x="9777152" y="2752344"/>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69C7C0CC-4948-463C-B8E2-2DDBEEF0A678}"/>
                </a:ext>
              </a:extLst>
            </p:cNvPr>
            <p:cNvCxnSpPr/>
            <p:nvPr/>
          </p:nvCxnSpPr>
          <p:spPr>
            <a:xfrm>
              <a:off x="9655700" y="28895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326126B-94B2-4CE6-BB96-3E1B4D449A4A}"/>
                </a:ext>
              </a:extLst>
            </p:cNvPr>
            <p:cNvCxnSpPr/>
            <p:nvPr/>
          </p:nvCxnSpPr>
          <p:spPr>
            <a:xfrm>
              <a:off x="9655700" y="391363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E124365D-C532-4FB6-9BA7-E13BC1DBF7DC}"/>
                </a:ext>
              </a:extLst>
            </p:cNvPr>
            <p:cNvSpPr txBox="1"/>
            <p:nvPr/>
          </p:nvSpPr>
          <p:spPr>
            <a:xfrm>
              <a:off x="9777152" y="3776472"/>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p>
          </p:txBody>
        </p:sp>
        <p:sp>
          <p:nvSpPr>
            <p:cNvPr id="67" name="TextBox 66">
              <a:extLst>
                <a:ext uri="{FF2B5EF4-FFF2-40B4-BE49-F238E27FC236}">
                  <a16:creationId xmlns:a16="http://schemas.microsoft.com/office/drawing/2014/main" id="{C3F1B235-7AEA-43F9-9936-52790566526F}"/>
                </a:ext>
              </a:extLst>
            </p:cNvPr>
            <p:cNvSpPr txBox="1"/>
            <p:nvPr/>
          </p:nvSpPr>
          <p:spPr>
            <a:xfrm>
              <a:off x="9776447" y="2496312"/>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5319629A-8AF2-4F15-AB2A-980785BC2F26}"/>
                </a:ext>
              </a:extLst>
            </p:cNvPr>
            <p:cNvCxnSpPr/>
            <p:nvPr/>
          </p:nvCxnSpPr>
          <p:spPr>
            <a:xfrm>
              <a:off x="9655700" y="263347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C1B0DC94-A34F-4D73-9FF8-595390C7E299}"/>
                </a:ext>
              </a:extLst>
            </p:cNvPr>
            <p:cNvSpPr txBox="1"/>
            <p:nvPr/>
          </p:nvSpPr>
          <p:spPr>
            <a:xfrm>
              <a:off x="9776447" y="3264408"/>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6B5453CE-4495-4BA2-9F56-2AE146BB9B7A}"/>
                </a:ext>
              </a:extLst>
            </p:cNvPr>
            <p:cNvCxnSpPr/>
            <p:nvPr/>
          </p:nvCxnSpPr>
          <p:spPr>
            <a:xfrm>
              <a:off x="9655700" y="34015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9980CC52-96D3-409A-AD72-9EE3AEAC6E79}"/>
                </a:ext>
              </a:extLst>
            </p:cNvPr>
            <p:cNvSpPr txBox="1"/>
            <p:nvPr/>
          </p:nvSpPr>
          <p:spPr>
            <a:xfrm>
              <a:off x="9777152" y="224028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0DDF72E3-9E63-406F-AD17-C4EBE1238735}"/>
                </a:ext>
              </a:extLst>
            </p:cNvPr>
            <p:cNvCxnSpPr/>
            <p:nvPr/>
          </p:nvCxnSpPr>
          <p:spPr>
            <a:xfrm>
              <a:off x="9655700" y="2377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object 10">
              <a:extLst>
                <a:ext uri="{FF2B5EF4-FFF2-40B4-BE49-F238E27FC236}">
                  <a16:creationId xmlns:a16="http://schemas.microsoft.com/office/drawing/2014/main" id="{C65D4ABB-A5F9-4063-845F-27C61EC37A60}"/>
                </a:ext>
              </a:extLst>
            </p:cNvPr>
            <p:cNvSpPr txBox="1"/>
            <p:nvPr/>
          </p:nvSpPr>
          <p:spPr>
            <a:xfrm>
              <a:off x="676656" y="3126776"/>
              <a:ext cx="978398" cy="1077218"/>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and health official development assistance as a</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proportion of government revenue (%)</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10">
              <a:extLst>
                <a:ext uri="{FF2B5EF4-FFF2-40B4-BE49-F238E27FC236}">
                  <a16:creationId xmlns:a16="http://schemas.microsoft.com/office/drawing/2014/main" id="{5DADA603-4B9E-4841-8BE3-5FBCE8399DB7}"/>
                </a:ext>
              </a:extLst>
            </p:cNvPr>
            <p:cNvSpPr txBox="1"/>
            <p:nvPr/>
          </p:nvSpPr>
          <p:spPr>
            <a:xfrm>
              <a:off x="10333901" y="3192761"/>
              <a:ext cx="1101515" cy="923330"/>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Total official development assistance as a</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proportion of government revenue (%)</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909949A9-E9C2-4F11-8403-3EE4C41D4CEA}"/>
                </a:ext>
              </a:extLst>
            </p:cNvPr>
            <p:cNvCxnSpPr/>
            <p:nvPr/>
          </p:nvCxnSpPr>
          <p:spPr>
            <a:xfrm>
              <a:off x="9655700" y="44256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803A0B81-1D89-4BFE-ABE3-701364A76CE7}"/>
                </a:ext>
              </a:extLst>
            </p:cNvPr>
            <p:cNvSpPr txBox="1"/>
            <p:nvPr/>
          </p:nvSpPr>
          <p:spPr>
            <a:xfrm>
              <a:off x="9777152" y="4544568"/>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74651E7B-1B16-4C67-8F17-D3DBF7CE3304}"/>
                </a:ext>
              </a:extLst>
            </p:cNvPr>
            <p:cNvCxnSpPr/>
            <p:nvPr/>
          </p:nvCxnSpPr>
          <p:spPr>
            <a:xfrm>
              <a:off x="9655700" y="46817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1075F9-CAF6-44A1-99CC-0AE5A3F4D4BD}"/>
                </a:ext>
              </a:extLst>
            </p:cNvPr>
            <p:cNvSpPr txBox="1"/>
            <p:nvPr/>
          </p:nvSpPr>
          <p:spPr>
            <a:xfrm>
              <a:off x="9777152" y="428853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2" name="object 67">
              <a:extLst>
                <a:ext uri="{FF2B5EF4-FFF2-40B4-BE49-F238E27FC236}">
                  <a16:creationId xmlns:a16="http://schemas.microsoft.com/office/drawing/2014/main" id="{01053544-125F-411C-A6DB-F0C807EABBAD}"/>
                </a:ext>
              </a:extLst>
            </p:cNvPr>
            <p:cNvSpPr/>
            <p:nvPr/>
          </p:nvSpPr>
          <p:spPr>
            <a:xfrm>
              <a:off x="2750251" y="2560292"/>
              <a:ext cx="6494995" cy="762256"/>
            </a:xfrm>
            <a:custGeom>
              <a:avLst/>
              <a:gdLst/>
              <a:ahLst/>
              <a:cxnLst/>
              <a:rect l="l" t="t" r="r" b="b"/>
              <a:pathLst>
                <a:path w="4559300" h="800734">
                  <a:moveTo>
                    <a:pt x="0" y="716165"/>
                  </a:moveTo>
                  <a:lnTo>
                    <a:pt x="381444" y="800417"/>
                  </a:lnTo>
                  <a:lnTo>
                    <a:pt x="753808" y="494995"/>
                  </a:lnTo>
                  <a:lnTo>
                    <a:pt x="1135253" y="610844"/>
                  </a:lnTo>
                  <a:lnTo>
                    <a:pt x="1516697" y="421271"/>
                  </a:lnTo>
                  <a:lnTo>
                    <a:pt x="1898142" y="273824"/>
                  </a:lnTo>
                  <a:lnTo>
                    <a:pt x="2279586" y="400202"/>
                  </a:lnTo>
                  <a:lnTo>
                    <a:pt x="2661031" y="210629"/>
                  </a:lnTo>
                  <a:lnTo>
                    <a:pt x="3042475" y="252755"/>
                  </a:lnTo>
                  <a:lnTo>
                    <a:pt x="3423920" y="305422"/>
                  </a:lnTo>
                  <a:lnTo>
                    <a:pt x="3805364" y="147447"/>
                  </a:lnTo>
                  <a:lnTo>
                    <a:pt x="4177728" y="0"/>
                  </a:lnTo>
                  <a:lnTo>
                    <a:pt x="4559173" y="0"/>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roup 5">
              <a:extLst>
                <a:ext uri="{FF2B5EF4-FFF2-40B4-BE49-F238E27FC236}">
                  <a16:creationId xmlns:a16="http://schemas.microsoft.com/office/drawing/2014/main" id="{2C2DD68C-BEC8-4B4E-8C85-5567E6E3E6E9}"/>
                </a:ext>
              </a:extLst>
            </p:cNvPr>
            <p:cNvGrpSpPr/>
            <p:nvPr/>
          </p:nvGrpSpPr>
          <p:grpSpPr>
            <a:xfrm>
              <a:off x="2551176" y="3515750"/>
              <a:ext cx="6724894" cy="1430492"/>
              <a:chOff x="2532888" y="3515750"/>
              <a:chExt cx="6724894" cy="1430492"/>
            </a:xfrm>
          </p:grpSpPr>
          <p:sp>
            <p:nvSpPr>
              <p:cNvPr id="132" name="object 47">
                <a:extLst>
                  <a:ext uri="{FF2B5EF4-FFF2-40B4-BE49-F238E27FC236}">
                    <a16:creationId xmlns:a16="http://schemas.microsoft.com/office/drawing/2014/main" id="{FE74E6D3-596C-40E0-B3A3-F02F538A9BC0}"/>
                  </a:ext>
                </a:extLst>
              </p:cNvPr>
              <p:cNvSpPr/>
              <p:nvPr/>
            </p:nvSpPr>
            <p:spPr>
              <a:xfrm>
                <a:off x="9120622" y="3697168"/>
                <a:ext cx="137160" cy="1243584"/>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object 49">
                <a:extLst>
                  <a:ext uri="{FF2B5EF4-FFF2-40B4-BE49-F238E27FC236}">
                    <a16:creationId xmlns:a16="http://schemas.microsoft.com/office/drawing/2014/main" id="{2AE90ED7-8EDC-48A3-B470-CD4AD3AF5308}"/>
                  </a:ext>
                </a:extLst>
              </p:cNvPr>
              <p:cNvSpPr/>
              <p:nvPr/>
            </p:nvSpPr>
            <p:spPr>
              <a:xfrm>
                <a:off x="8567928" y="3656861"/>
                <a:ext cx="137160" cy="1289304"/>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object 51">
                <a:extLst>
                  <a:ext uri="{FF2B5EF4-FFF2-40B4-BE49-F238E27FC236}">
                    <a16:creationId xmlns:a16="http://schemas.microsoft.com/office/drawing/2014/main" id="{ACE3DA9F-8460-4DDE-B79D-BA391E76D6F7}"/>
                  </a:ext>
                </a:extLst>
              </p:cNvPr>
              <p:cNvSpPr/>
              <p:nvPr/>
            </p:nvSpPr>
            <p:spPr>
              <a:xfrm>
                <a:off x="8019288" y="4019698"/>
                <a:ext cx="137160" cy="923544"/>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object 53">
                <a:extLst>
                  <a:ext uri="{FF2B5EF4-FFF2-40B4-BE49-F238E27FC236}">
                    <a16:creationId xmlns:a16="http://schemas.microsoft.com/office/drawing/2014/main" id="{FD0CEA0E-D95A-412C-8AE3-4B10F048D128}"/>
                  </a:ext>
                </a:extLst>
              </p:cNvPr>
              <p:cNvSpPr/>
              <p:nvPr/>
            </p:nvSpPr>
            <p:spPr>
              <a:xfrm>
                <a:off x="7470648" y="3697168"/>
                <a:ext cx="137160" cy="1243584"/>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object 55">
                <a:extLst>
                  <a:ext uri="{FF2B5EF4-FFF2-40B4-BE49-F238E27FC236}">
                    <a16:creationId xmlns:a16="http://schemas.microsoft.com/office/drawing/2014/main" id="{FAB04C71-5803-4DDC-8A36-8C01715A37A1}"/>
                  </a:ext>
                </a:extLst>
              </p:cNvPr>
              <p:cNvSpPr/>
              <p:nvPr/>
            </p:nvSpPr>
            <p:spPr>
              <a:xfrm>
                <a:off x="6922008" y="3515750"/>
                <a:ext cx="137160" cy="1426464"/>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object 57">
                <a:extLst>
                  <a:ext uri="{FF2B5EF4-FFF2-40B4-BE49-F238E27FC236}">
                    <a16:creationId xmlns:a16="http://schemas.microsoft.com/office/drawing/2014/main" id="{B5BA0374-9D33-49CA-9789-2E7EA2C6185E}"/>
                  </a:ext>
                </a:extLst>
              </p:cNvPr>
              <p:cNvSpPr/>
              <p:nvPr/>
            </p:nvSpPr>
            <p:spPr>
              <a:xfrm>
                <a:off x="6373368" y="3515750"/>
                <a:ext cx="137160" cy="1426464"/>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object 59">
                <a:extLst>
                  <a:ext uri="{FF2B5EF4-FFF2-40B4-BE49-F238E27FC236}">
                    <a16:creationId xmlns:a16="http://schemas.microsoft.com/office/drawing/2014/main" id="{5D3CA6F8-90DD-4868-B17F-21DEA12A6087}"/>
                  </a:ext>
                </a:extLst>
              </p:cNvPr>
              <p:cNvSpPr/>
              <p:nvPr/>
            </p:nvSpPr>
            <p:spPr>
              <a:xfrm>
                <a:off x="5824728" y="3586306"/>
                <a:ext cx="137160" cy="1353312"/>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object 61">
                <a:extLst>
                  <a:ext uri="{FF2B5EF4-FFF2-40B4-BE49-F238E27FC236}">
                    <a16:creationId xmlns:a16="http://schemas.microsoft.com/office/drawing/2014/main" id="{DE0F67E7-F118-4494-89DE-1D689E05870B}"/>
                  </a:ext>
                </a:extLst>
              </p:cNvPr>
              <p:cNvSpPr/>
              <p:nvPr/>
            </p:nvSpPr>
            <p:spPr>
              <a:xfrm>
                <a:off x="5276088" y="3616543"/>
                <a:ext cx="137160" cy="1325880"/>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object 63">
                <a:extLst>
                  <a:ext uri="{FF2B5EF4-FFF2-40B4-BE49-F238E27FC236}">
                    <a16:creationId xmlns:a16="http://schemas.microsoft.com/office/drawing/2014/main" id="{D27D34D3-ED8D-48F8-A39E-38A215C09537}"/>
                  </a:ext>
                </a:extLst>
              </p:cNvPr>
              <p:cNvSpPr/>
              <p:nvPr/>
            </p:nvSpPr>
            <p:spPr>
              <a:xfrm>
                <a:off x="4727448" y="3717334"/>
                <a:ext cx="137160" cy="1225296"/>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object 65">
                <a:extLst>
                  <a:ext uri="{FF2B5EF4-FFF2-40B4-BE49-F238E27FC236}">
                    <a16:creationId xmlns:a16="http://schemas.microsoft.com/office/drawing/2014/main" id="{10ECDCD8-4537-4F92-BEE3-BF830D687084}"/>
                  </a:ext>
                </a:extLst>
              </p:cNvPr>
              <p:cNvSpPr/>
              <p:nvPr/>
            </p:nvSpPr>
            <p:spPr>
              <a:xfrm>
                <a:off x="4178808" y="3566153"/>
                <a:ext cx="137160" cy="1371600"/>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object 68">
                <a:extLst>
                  <a:ext uri="{FF2B5EF4-FFF2-40B4-BE49-F238E27FC236}">
                    <a16:creationId xmlns:a16="http://schemas.microsoft.com/office/drawing/2014/main" id="{87FA9B8C-5CAC-460C-88A2-DE941F80B9E5}"/>
                  </a:ext>
                </a:extLst>
              </p:cNvPr>
              <p:cNvSpPr/>
              <p:nvPr/>
            </p:nvSpPr>
            <p:spPr>
              <a:xfrm>
                <a:off x="3630168" y="3545987"/>
                <a:ext cx="137160" cy="1399032"/>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object 70">
                <a:extLst>
                  <a:ext uri="{FF2B5EF4-FFF2-40B4-BE49-F238E27FC236}">
                    <a16:creationId xmlns:a16="http://schemas.microsoft.com/office/drawing/2014/main" id="{A1469FBF-5688-4E22-B0D2-DE247900A7C7}"/>
                  </a:ext>
                </a:extLst>
              </p:cNvPr>
              <p:cNvSpPr/>
              <p:nvPr/>
            </p:nvSpPr>
            <p:spPr>
              <a:xfrm>
                <a:off x="3081528" y="3989462"/>
                <a:ext cx="137160" cy="950976"/>
              </a:xfrm>
              <a:custGeom>
                <a:avLst/>
                <a:gdLst/>
                <a:ahLst/>
                <a:cxnLst/>
                <a:rect l="l" t="t" r="r" b="b"/>
                <a:pathLst>
                  <a:path w="81914" h="984884">
                    <a:moveTo>
                      <a:pt x="81864" y="0"/>
                    </a:moveTo>
                    <a:lnTo>
                      <a:pt x="0" y="0"/>
                    </a:lnTo>
                    <a:lnTo>
                      <a:pt x="0" y="984643"/>
                    </a:lnTo>
                    <a:lnTo>
                      <a:pt x="81864" y="98464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object 72">
                <a:extLst>
                  <a:ext uri="{FF2B5EF4-FFF2-40B4-BE49-F238E27FC236}">
                    <a16:creationId xmlns:a16="http://schemas.microsoft.com/office/drawing/2014/main" id="{37EF56F2-A86B-4A70-B9F6-26C51D1383CF}"/>
                  </a:ext>
                </a:extLst>
              </p:cNvPr>
              <p:cNvSpPr/>
              <p:nvPr/>
            </p:nvSpPr>
            <p:spPr>
              <a:xfrm>
                <a:off x="2532888" y="4150714"/>
                <a:ext cx="137160" cy="795528"/>
              </a:xfrm>
              <a:custGeom>
                <a:avLst/>
                <a:gdLst/>
                <a:ahLst/>
                <a:cxnLst/>
                <a:rect l="l" t="t" r="r" b="b"/>
                <a:pathLst>
                  <a:path w="81915" h="815340">
                    <a:moveTo>
                      <a:pt x="81864" y="0"/>
                    </a:moveTo>
                    <a:lnTo>
                      <a:pt x="0" y="0"/>
                    </a:lnTo>
                    <a:lnTo>
                      <a:pt x="0" y="815238"/>
                    </a:lnTo>
                    <a:lnTo>
                      <a:pt x="81864" y="81523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7" name="Group 6">
              <a:extLst>
                <a:ext uri="{FF2B5EF4-FFF2-40B4-BE49-F238E27FC236}">
                  <a16:creationId xmlns:a16="http://schemas.microsoft.com/office/drawing/2014/main" id="{AC43D1C2-1D61-43EF-BB90-9016794151FB}"/>
                </a:ext>
              </a:extLst>
            </p:cNvPr>
            <p:cNvGrpSpPr/>
            <p:nvPr/>
          </p:nvGrpSpPr>
          <p:grpSpPr>
            <a:xfrm>
              <a:off x="2706624" y="2790090"/>
              <a:ext cx="6720840" cy="2155791"/>
              <a:chOff x="2715768" y="2790090"/>
              <a:chExt cx="6720840" cy="2155791"/>
            </a:xfrm>
          </p:grpSpPr>
          <p:sp>
            <p:nvSpPr>
              <p:cNvPr id="133" name="object 48">
                <a:extLst>
                  <a:ext uri="{FF2B5EF4-FFF2-40B4-BE49-F238E27FC236}">
                    <a16:creationId xmlns:a16="http://schemas.microsoft.com/office/drawing/2014/main" id="{B0BEAF5D-BA92-4BBA-92BE-70FCA079BDC8}"/>
                  </a:ext>
                </a:extLst>
              </p:cNvPr>
              <p:cNvSpPr/>
              <p:nvPr/>
            </p:nvSpPr>
            <p:spPr>
              <a:xfrm>
                <a:off x="9299448" y="2790090"/>
                <a:ext cx="137160" cy="2148840"/>
              </a:xfrm>
              <a:custGeom>
                <a:avLst/>
                <a:gdLst/>
                <a:ahLst/>
                <a:cxnLst/>
                <a:rect l="l" t="t" r="r" b="b"/>
                <a:pathLst>
                  <a:path w="81914" h="2244725">
                    <a:moveTo>
                      <a:pt x="81864" y="0"/>
                    </a:moveTo>
                    <a:lnTo>
                      <a:pt x="0" y="0"/>
                    </a:lnTo>
                    <a:lnTo>
                      <a:pt x="0" y="2244559"/>
                    </a:lnTo>
                    <a:lnTo>
                      <a:pt x="81864" y="2244559"/>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object 50">
                <a:extLst>
                  <a:ext uri="{FF2B5EF4-FFF2-40B4-BE49-F238E27FC236}">
                    <a16:creationId xmlns:a16="http://schemas.microsoft.com/office/drawing/2014/main" id="{118ADCC9-5CBD-4F5C-939D-5F4EE40110F6}"/>
                  </a:ext>
                </a:extLst>
              </p:cNvPr>
              <p:cNvSpPr/>
              <p:nvPr/>
            </p:nvSpPr>
            <p:spPr>
              <a:xfrm>
                <a:off x="8750808" y="2790090"/>
                <a:ext cx="137160" cy="2148840"/>
              </a:xfrm>
              <a:custGeom>
                <a:avLst/>
                <a:gdLst/>
                <a:ahLst/>
                <a:cxnLst/>
                <a:rect l="l" t="t" r="r" b="b"/>
                <a:pathLst>
                  <a:path w="81914" h="2244725">
                    <a:moveTo>
                      <a:pt x="81864" y="0"/>
                    </a:moveTo>
                    <a:lnTo>
                      <a:pt x="0" y="0"/>
                    </a:lnTo>
                    <a:lnTo>
                      <a:pt x="0" y="2244559"/>
                    </a:lnTo>
                    <a:lnTo>
                      <a:pt x="81864" y="2244559"/>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object 52">
                <a:extLst>
                  <a:ext uri="{FF2B5EF4-FFF2-40B4-BE49-F238E27FC236}">
                    <a16:creationId xmlns:a16="http://schemas.microsoft.com/office/drawing/2014/main" id="{94284DD4-1389-4D8B-BFAA-3AF68926D947}"/>
                  </a:ext>
                </a:extLst>
              </p:cNvPr>
              <p:cNvSpPr/>
              <p:nvPr/>
            </p:nvSpPr>
            <p:spPr>
              <a:xfrm>
                <a:off x="8202168" y="3011815"/>
                <a:ext cx="137160" cy="1929384"/>
              </a:xfrm>
              <a:custGeom>
                <a:avLst/>
                <a:gdLst/>
                <a:ahLst/>
                <a:cxnLst/>
                <a:rect l="l" t="t" r="r" b="b"/>
                <a:pathLst>
                  <a:path w="81914" h="2011679">
                    <a:moveTo>
                      <a:pt x="81864" y="0"/>
                    </a:moveTo>
                    <a:lnTo>
                      <a:pt x="0" y="0"/>
                    </a:lnTo>
                    <a:lnTo>
                      <a:pt x="0" y="2011629"/>
                    </a:lnTo>
                    <a:lnTo>
                      <a:pt x="81864" y="2011629"/>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object 54">
                <a:extLst>
                  <a:ext uri="{FF2B5EF4-FFF2-40B4-BE49-F238E27FC236}">
                    <a16:creationId xmlns:a16="http://schemas.microsoft.com/office/drawing/2014/main" id="{CD926F97-CE80-4DE0-9739-6771927A6D98}"/>
                  </a:ext>
                </a:extLst>
              </p:cNvPr>
              <p:cNvSpPr/>
              <p:nvPr/>
            </p:nvSpPr>
            <p:spPr>
              <a:xfrm>
                <a:off x="7653528" y="3132762"/>
                <a:ext cx="137160" cy="1810512"/>
              </a:xfrm>
              <a:custGeom>
                <a:avLst/>
                <a:gdLst/>
                <a:ahLst/>
                <a:cxnLst/>
                <a:rect l="l" t="t" r="r" b="b"/>
                <a:pathLst>
                  <a:path w="81914" h="1884679">
                    <a:moveTo>
                      <a:pt x="81864" y="0"/>
                    </a:moveTo>
                    <a:lnTo>
                      <a:pt x="0" y="0"/>
                    </a:lnTo>
                    <a:lnTo>
                      <a:pt x="0" y="1884578"/>
                    </a:lnTo>
                    <a:lnTo>
                      <a:pt x="81864" y="1884578"/>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object 56">
                <a:extLst>
                  <a:ext uri="{FF2B5EF4-FFF2-40B4-BE49-F238E27FC236}">
                    <a16:creationId xmlns:a16="http://schemas.microsoft.com/office/drawing/2014/main" id="{5179E23E-72AE-46CD-BF22-EF0BFCBB8DF7}"/>
                  </a:ext>
                </a:extLst>
              </p:cNvPr>
              <p:cNvSpPr/>
              <p:nvPr/>
            </p:nvSpPr>
            <p:spPr>
              <a:xfrm>
                <a:off x="7104888" y="2911036"/>
                <a:ext cx="137160" cy="2029968"/>
              </a:xfrm>
              <a:custGeom>
                <a:avLst/>
                <a:gdLst/>
                <a:ahLst/>
                <a:cxnLst/>
                <a:rect l="l" t="t" r="r" b="b"/>
                <a:pathLst>
                  <a:path w="81914" h="2117725">
                    <a:moveTo>
                      <a:pt x="81864" y="0"/>
                    </a:moveTo>
                    <a:lnTo>
                      <a:pt x="0" y="0"/>
                    </a:lnTo>
                    <a:lnTo>
                      <a:pt x="0" y="2117509"/>
                    </a:lnTo>
                    <a:lnTo>
                      <a:pt x="81864" y="2117509"/>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object 58">
                <a:extLst>
                  <a:ext uri="{FF2B5EF4-FFF2-40B4-BE49-F238E27FC236}">
                    <a16:creationId xmlns:a16="http://schemas.microsoft.com/office/drawing/2014/main" id="{F6D5E26A-ECD3-4A06-8BA0-389618D390D4}"/>
                  </a:ext>
                </a:extLst>
              </p:cNvPr>
              <p:cNvSpPr/>
              <p:nvPr/>
            </p:nvSpPr>
            <p:spPr>
              <a:xfrm>
                <a:off x="6554865" y="2921107"/>
                <a:ext cx="137160" cy="2020824"/>
              </a:xfrm>
              <a:custGeom>
                <a:avLst/>
                <a:gdLst/>
                <a:ahLst/>
                <a:cxnLst/>
                <a:rect l="l" t="t" r="r" b="b"/>
                <a:pathLst>
                  <a:path w="91439" h="2106929">
                    <a:moveTo>
                      <a:pt x="90970" y="0"/>
                    </a:moveTo>
                    <a:lnTo>
                      <a:pt x="0" y="0"/>
                    </a:lnTo>
                    <a:lnTo>
                      <a:pt x="0" y="2106917"/>
                    </a:lnTo>
                    <a:lnTo>
                      <a:pt x="90970" y="2106917"/>
                    </a:lnTo>
                    <a:lnTo>
                      <a:pt x="9097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object 60">
                <a:extLst>
                  <a:ext uri="{FF2B5EF4-FFF2-40B4-BE49-F238E27FC236}">
                    <a16:creationId xmlns:a16="http://schemas.microsoft.com/office/drawing/2014/main" id="{D49FC0CE-45D8-47F9-BD60-4599DB25F145}"/>
                  </a:ext>
                </a:extLst>
              </p:cNvPr>
              <p:cNvSpPr/>
              <p:nvPr/>
            </p:nvSpPr>
            <p:spPr>
              <a:xfrm>
                <a:off x="6010625" y="3062217"/>
                <a:ext cx="137160" cy="1883664"/>
              </a:xfrm>
              <a:custGeom>
                <a:avLst/>
                <a:gdLst/>
                <a:ahLst/>
                <a:cxnLst/>
                <a:rect l="l" t="t" r="r" b="b"/>
                <a:pathLst>
                  <a:path w="91439" h="1958975">
                    <a:moveTo>
                      <a:pt x="90970" y="0"/>
                    </a:moveTo>
                    <a:lnTo>
                      <a:pt x="0" y="0"/>
                    </a:lnTo>
                    <a:lnTo>
                      <a:pt x="0" y="1958695"/>
                    </a:lnTo>
                    <a:lnTo>
                      <a:pt x="90970" y="1958695"/>
                    </a:lnTo>
                    <a:lnTo>
                      <a:pt x="9097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object 62">
                <a:extLst>
                  <a:ext uri="{FF2B5EF4-FFF2-40B4-BE49-F238E27FC236}">
                    <a16:creationId xmlns:a16="http://schemas.microsoft.com/office/drawing/2014/main" id="{AFFA3B94-0D58-48E1-B26D-635D61B9FE12}"/>
                  </a:ext>
                </a:extLst>
              </p:cNvPr>
              <p:cNvSpPr/>
              <p:nvPr/>
            </p:nvSpPr>
            <p:spPr>
              <a:xfrm>
                <a:off x="5458968" y="3072288"/>
                <a:ext cx="137160" cy="1865376"/>
              </a:xfrm>
              <a:custGeom>
                <a:avLst/>
                <a:gdLst/>
                <a:ahLst/>
                <a:cxnLst/>
                <a:rect l="l" t="t" r="r" b="b"/>
                <a:pathLst>
                  <a:path w="91439" h="1948179">
                    <a:moveTo>
                      <a:pt x="90970" y="0"/>
                    </a:moveTo>
                    <a:lnTo>
                      <a:pt x="0" y="0"/>
                    </a:lnTo>
                    <a:lnTo>
                      <a:pt x="0" y="1948103"/>
                    </a:lnTo>
                    <a:lnTo>
                      <a:pt x="90970" y="1948103"/>
                    </a:lnTo>
                    <a:lnTo>
                      <a:pt x="9097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object 64">
                <a:extLst>
                  <a:ext uri="{FF2B5EF4-FFF2-40B4-BE49-F238E27FC236}">
                    <a16:creationId xmlns:a16="http://schemas.microsoft.com/office/drawing/2014/main" id="{BB0E228B-224E-47B3-AAEA-8D70413B0D76}"/>
                  </a:ext>
                </a:extLst>
              </p:cNvPr>
              <p:cNvSpPr/>
              <p:nvPr/>
            </p:nvSpPr>
            <p:spPr>
              <a:xfrm>
                <a:off x="4910328" y="3263788"/>
                <a:ext cx="137160" cy="1673352"/>
              </a:xfrm>
              <a:custGeom>
                <a:avLst/>
                <a:gdLst/>
                <a:ahLst/>
                <a:cxnLst/>
                <a:rect l="l" t="t" r="r" b="b"/>
                <a:pathLst>
                  <a:path w="81914" h="1747520">
                    <a:moveTo>
                      <a:pt x="81864" y="0"/>
                    </a:moveTo>
                    <a:lnTo>
                      <a:pt x="0" y="0"/>
                    </a:lnTo>
                    <a:lnTo>
                      <a:pt x="0" y="1746935"/>
                    </a:lnTo>
                    <a:lnTo>
                      <a:pt x="81864" y="1746935"/>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object 66">
                <a:extLst>
                  <a:ext uri="{FF2B5EF4-FFF2-40B4-BE49-F238E27FC236}">
                    <a16:creationId xmlns:a16="http://schemas.microsoft.com/office/drawing/2014/main" id="{21231B4A-DA3E-4ADF-AA41-020A76980C66}"/>
                  </a:ext>
                </a:extLst>
              </p:cNvPr>
              <p:cNvSpPr/>
              <p:nvPr/>
            </p:nvSpPr>
            <p:spPr>
              <a:xfrm>
                <a:off x="4361688" y="3364570"/>
                <a:ext cx="137160" cy="1572768"/>
              </a:xfrm>
              <a:custGeom>
                <a:avLst/>
                <a:gdLst/>
                <a:ahLst/>
                <a:cxnLst/>
                <a:rect l="l" t="t" r="r" b="b"/>
                <a:pathLst>
                  <a:path w="81914" h="1641475">
                    <a:moveTo>
                      <a:pt x="81864" y="0"/>
                    </a:moveTo>
                    <a:lnTo>
                      <a:pt x="0" y="0"/>
                    </a:lnTo>
                    <a:lnTo>
                      <a:pt x="0" y="1641068"/>
                    </a:lnTo>
                    <a:lnTo>
                      <a:pt x="81864" y="1641068"/>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object 69">
                <a:extLst>
                  <a:ext uri="{FF2B5EF4-FFF2-40B4-BE49-F238E27FC236}">
                    <a16:creationId xmlns:a16="http://schemas.microsoft.com/office/drawing/2014/main" id="{2FAAAFDB-1FF3-4C9D-ADA4-28B4044CA97C}"/>
                  </a:ext>
                </a:extLst>
              </p:cNvPr>
              <p:cNvSpPr/>
              <p:nvPr/>
            </p:nvSpPr>
            <p:spPr>
              <a:xfrm>
                <a:off x="3813048" y="3505679"/>
                <a:ext cx="137160" cy="1435608"/>
              </a:xfrm>
              <a:custGeom>
                <a:avLst/>
                <a:gdLst/>
                <a:ahLst/>
                <a:cxnLst/>
                <a:rect l="l" t="t" r="r" b="b"/>
                <a:pathLst>
                  <a:path w="81914" h="1492884">
                    <a:moveTo>
                      <a:pt x="81864" y="0"/>
                    </a:moveTo>
                    <a:lnTo>
                      <a:pt x="0" y="0"/>
                    </a:lnTo>
                    <a:lnTo>
                      <a:pt x="0" y="1492846"/>
                    </a:lnTo>
                    <a:lnTo>
                      <a:pt x="81864" y="1492846"/>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object 71">
                <a:extLst>
                  <a:ext uri="{FF2B5EF4-FFF2-40B4-BE49-F238E27FC236}">
                    <a16:creationId xmlns:a16="http://schemas.microsoft.com/office/drawing/2014/main" id="{92855038-9439-4A68-B7E1-6F965B579E35}"/>
                  </a:ext>
                </a:extLst>
              </p:cNvPr>
              <p:cNvSpPr/>
              <p:nvPr/>
            </p:nvSpPr>
            <p:spPr>
              <a:xfrm>
                <a:off x="3264408" y="3707251"/>
                <a:ext cx="137160" cy="1234440"/>
              </a:xfrm>
              <a:custGeom>
                <a:avLst/>
                <a:gdLst/>
                <a:ahLst/>
                <a:cxnLst/>
                <a:rect l="l" t="t" r="r" b="b"/>
                <a:pathLst>
                  <a:path w="81914" h="1281429">
                    <a:moveTo>
                      <a:pt x="81864" y="0"/>
                    </a:moveTo>
                    <a:lnTo>
                      <a:pt x="0" y="0"/>
                    </a:lnTo>
                    <a:lnTo>
                      <a:pt x="0" y="1281087"/>
                    </a:lnTo>
                    <a:lnTo>
                      <a:pt x="81864" y="1281087"/>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object 73">
                <a:extLst>
                  <a:ext uri="{FF2B5EF4-FFF2-40B4-BE49-F238E27FC236}">
                    <a16:creationId xmlns:a16="http://schemas.microsoft.com/office/drawing/2014/main" id="{DB8CF61A-A524-489C-BD62-4EADBF230DAE}"/>
                  </a:ext>
                </a:extLst>
              </p:cNvPr>
              <p:cNvSpPr/>
              <p:nvPr/>
            </p:nvSpPr>
            <p:spPr>
              <a:xfrm>
                <a:off x="2715768" y="3888669"/>
                <a:ext cx="137160" cy="1051560"/>
              </a:xfrm>
              <a:custGeom>
                <a:avLst/>
                <a:gdLst/>
                <a:ahLst/>
                <a:cxnLst/>
                <a:rect l="l" t="t" r="r" b="b"/>
                <a:pathLst>
                  <a:path w="81915" h="1090929">
                    <a:moveTo>
                      <a:pt x="81864" y="0"/>
                    </a:moveTo>
                    <a:lnTo>
                      <a:pt x="0" y="0"/>
                    </a:lnTo>
                    <a:lnTo>
                      <a:pt x="0" y="1090510"/>
                    </a:lnTo>
                    <a:lnTo>
                      <a:pt x="81864" y="1090510"/>
                    </a:lnTo>
                    <a:lnTo>
                      <a:pt x="8186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bk object 18">
              <a:extLst>
                <a:ext uri="{FF2B5EF4-FFF2-40B4-BE49-F238E27FC236}">
                  <a16:creationId xmlns:a16="http://schemas.microsoft.com/office/drawing/2014/main" id="{288D16A1-63EB-4BCD-9FC5-D6BB247B7098}"/>
                </a:ext>
              </a:extLst>
            </p:cNvPr>
            <p:cNvSpPr/>
            <p:nvPr/>
          </p:nvSpPr>
          <p:spPr>
            <a:xfrm>
              <a:off x="2423069" y="4937760"/>
              <a:ext cx="71323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spTree>
    <p:extLst>
      <p:ext uri="{BB962C8B-B14F-4D97-AF65-F5344CB8AC3E}">
        <p14:creationId xmlns:p14="http://schemas.microsoft.com/office/powerpoint/2010/main" val="152488620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Change in official development assistance and macroeconomic variables </a:t>
            </a:r>
          </a:p>
          <a:p>
            <a:pPr>
              <a:lnSpc>
                <a:spcPct val="100000"/>
              </a:lnSpc>
              <a:spcBef>
                <a:spcPts val="0"/>
              </a:spcBef>
            </a:pPr>
            <a:r>
              <a:rPr lang="en-US"/>
              <a:t>of donor countries (excluding the United States of America), 2006–2018</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678E39C5-075F-4C2D-9062-6DFCE907E7EC}"/>
              </a:ext>
            </a:extLst>
          </p:cNvPr>
          <p:cNvGrpSpPr/>
          <p:nvPr/>
        </p:nvGrpSpPr>
        <p:grpSpPr>
          <a:xfrm>
            <a:off x="457199" y="2468880"/>
            <a:ext cx="11430000" cy="4094045"/>
            <a:chOff x="457199" y="2468880"/>
            <a:chExt cx="11430000" cy="4094045"/>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5562651"/>
              <a:ext cx="11430000" cy="1000274"/>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OECD Creditor Reporting System (CRS). In: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OECD.Stat</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[Internet]. OECD; 2020 (https://stats.oecd.org/Index.aspx?DataSetCode=CRS1, accessed May 2020); World economic outlook, April 2020: the great lockdown. Washington (DC): IMF; 2020; World Bank Open Data [database]. Washington (DC): World Bank; c2020 (data.worldbank.org); UNAIDS financial estimates, 2020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graph shows official development assistance from all donors, excluding the United States of America.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y axis uses a logarithmic scale, which allows large differences to be shown on the same graph. Between two points on the y axis, there is a tenfold difference: the difference between the first two points on the y axis is US$ 9, between the next two points it is US$ 90, and between the top two points it is US$ 90 million. </a:t>
              </a:r>
            </a:p>
          </p:txBody>
        </p:sp>
        <p:sp>
          <p:nvSpPr>
            <p:cNvPr id="46" name="object 10">
              <a:extLst>
                <a:ext uri="{FF2B5EF4-FFF2-40B4-BE49-F238E27FC236}">
                  <a16:creationId xmlns:a16="http://schemas.microsoft.com/office/drawing/2014/main" id="{9F2ABDD9-F8E0-4C8A-8333-27FB29404EA4}"/>
                </a:ext>
              </a:extLst>
            </p:cNvPr>
            <p:cNvSpPr txBox="1"/>
            <p:nvPr/>
          </p:nvSpPr>
          <p:spPr>
            <a:xfrm>
              <a:off x="818963" y="3076395"/>
              <a:ext cx="166777" cy="1256754"/>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dollars (millions)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808503D2-8403-4384-BD10-48E5985BD9C6}"/>
                </a:ext>
              </a:extLst>
            </p:cNvPr>
            <p:cNvSpPr txBox="1"/>
            <p:nvPr/>
          </p:nvSpPr>
          <p:spPr>
            <a:xfrm>
              <a:off x="21991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8FDC2668-E451-42FD-88DF-55268E9A2075}"/>
                </a:ext>
              </a:extLst>
            </p:cNvPr>
            <p:cNvSpPr txBox="1"/>
            <p:nvPr/>
          </p:nvSpPr>
          <p:spPr>
            <a:xfrm>
              <a:off x="58567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D91ED64C-A370-4E6E-8271-4A493889234E}"/>
                </a:ext>
              </a:extLst>
            </p:cNvPr>
            <p:cNvSpPr txBox="1"/>
            <p:nvPr/>
          </p:nvSpPr>
          <p:spPr>
            <a:xfrm>
              <a:off x="40279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4A4DB63C-231D-4737-902C-823BF402C257}"/>
                </a:ext>
              </a:extLst>
            </p:cNvPr>
            <p:cNvSpPr txBox="1"/>
            <p:nvPr/>
          </p:nvSpPr>
          <p:spPr>
            <a:xfrm>
              <a:off x="72283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931AB6E0-C0D8-42AD-B8AB-448CC31B5456}"/>
                </a:ext>
              </a:extLst>
            </p:cNvPr>
            <p:cNvCxnSpPr/>
            <p:nvPr/>
          </p:nvCxnSpPr>
          <p:spPr>
            <a:xfrm>
              <a:off x="1981714" y="3429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1EAD53C-A2A6-4550-A98F-8DF00A04B3BA}"/>
                </a:ext>
              </a:extLst>
            </p:cNvPr>
            <p:cNvSpPr txBox="1"/>
            <p:nvPr/>
          </p:nvSpPr>
          <p:spPr>
            <a:xfrm>
              <a:off x="1276567" y="3291840"/>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EF9BDC2D-4E8B-4751-A9E5-49DAE001DB15}"/>
                </a:ext>
              </a:extLst>
            </p:cNvPr>
            <p:cNvCxnSpPr/>
            <p:nvPr/>
          </p:nvCxnSpPr>
          <p:spPr>
            <a:xfrm>
              <a:off x="1981714" y="39776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89957B96-19BF-4567-9A1C-438B5EF7333F}"/>
                </a:ext>
              </a:extLst>
            </p:cNvPr>
            <p:cNvSpPr txBox="1"/>
            <p:nvPr/>
          </p:nvSpPr>
          <p:spPr>
            <a:xfrm>
              <a:off x="1489765" y="38404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8E37A37E-5273-479F-A905-B2F75BC5222F}"/>
                </a:ext>
              </a:extLst>
            </p:cNvPr>
            <p:cNvCxnSpPr/>
            <p:nvPr/>
          </p:nvCxnSpPr>
          <p:spPr>
            <a:xfrm>
              <a:off x="1981714" y="4526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0BF0861-E359-4030-8A18-A08D49E7E055}"/>
                </a:ext>
              </a:extLst>
            </p:cNvPr>
            <p:cNvSpPr txBox="1"/>
            <p:nvPr/>
          </p:nvSpPr>
          <p:spPr>
            <a:xfrm>
              <a:off x="1659685" y="43891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684C723B-98EF-43A7-A3E3-A0DD5A86287B}"/>
                </a:ext>
              </a:extLst>
            </p:cNvPr>
            <p:cNvCxnSpPr/>
            <p:nvPr/>
          </p:nvCxnSpPr>
          <p:spPr>
            <a:xfrm>
              <a:off x="1981714" y="48006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B9C6AE7-B397-41F5-88E5-FC4371DC1907}"/>
                </a:ext>
              </a:extLst>
            </p:cNvPr>
            <p:cNvSpPr txBox="1"/>
            <p:nvPr/>
          </p:nvSpPr>
          <p:spPr>
            <a:xfrm>
              <a:off x="1744644"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6EADBB95-5BD3-43AF-9321-E623945E991D}"/>
                </a:ext>
              </a:extLst>
            </p:cNvPr>
            <p:cNvSpPr txBox="1"/>
            <p:nvPr/>
          </p:nvSpPr>
          <p:spPr>
            <a:xfrm>
              <a:off x="1148326" y="301752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1C1FF115-95AE-45EC-A3CB-655DA7BB395C}"/>
                </a:ext>
              </a:extLst>
            </p:cNvPr>
            <p:cNvCxnSpPr/>
            <p:nvPr/>
          </p:nvCxnSpPr>
          <p:spPr>
            <a:xfrm>
              <a:off x="1981714" y="31546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B5CF7D9-CF97-4135-A013-7822166063CB}"/>
                </a:ext>
              </a:extLst>
            </p:cNvPr>
            <p:cNvCxnSpPr/>
            <p:nvPr/>
          </p:nvCxnSpPr>
          <p:spPr>
            <a:xfrm>
              <a:off x="1981714"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BCEB0365-3B5D-4F87-97DF-D384888F79EB}"/>
                </a:ext>
              </a:extLst>
            </p:cNvPr>
            <p:cNvSpPr txBox="1"/>
            <p:nvPr/>
          </p:nvSpPr>
          <p:spPr>
            <a:xfrm>
              <a:off x="1574725" y="411480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bk object 18">
              <a:extLst>
                <a:ext uri="{FF2B5EF4-FFF2-40B4-BE49-F238E27FC236}">
                  <a16:creationId xmlns:a16="http://schemas.microsoft.com/office/drawing/2014/main" id="{205EE864-3CF7-49EA-BBA8-2F35E9F66A5B}"/>
                </a:ext>
              </a:extLst>
            </p:cNvPr>
            <p:cNvSpPr/>
            <p:nvPr/>
          </p:nvSpPr>
          <p:spPr>
            <a:xfrm>
              <a:off x="2199181" y="4800600"/>
              <a:ext cx="5943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C9BE7D9F-5071-46A4-8692-73AFE4A4ED46}"/>
                </a:ext>
              </a:extLst>
            </p:cNvPr>
            <p:cNvSpPr txBox="1"/>
            <p:nvPr/>
          </p:nvSpPr>
          <p:spPr>
            <a:xfrm>
              <a:off x="1062663" y="2743200"/>
              <a:ext cx="950901"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D543F3BA-3411-4F7D-953E-70BA1883E358}"/>
                </a:ext>
              </a:extLst>
            </p:cNvPr>
            <p:cNvCxnSpPr/>
            <p:nvPr/>
          </p:nvCxnSpPr>
          <p:spPr>
            <a:xfrm>
              <a:off x="1981009" y="2880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2F42D503-271C-4E90-A814-3976369648C6}"/>
                </a:ext>
              </a:extLst>
            </p:cNvPr>
            <p:cNvSpPr txBox="1"/>
            <p:nvPr/>
          </p:nvSpPr>
          <p:spPr>
            <a:xfrm>
              <a:off x="1360821" y="356616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8F04A7FC-1ED8-4232-9F8D-1129BAE4471A}"/>
                </a:ext>
              </a:extLst>
            </p:cNvPr>
            <p:cNvCxnSpPr/>
            <p:nvPr/>
          </p:nvCxnSpPr>
          <p:spPr>
            <a:xfrm>
              <a:off x="1981009" y="3703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9D35188-DD8E-4CC4-AE24-32B22E13EF35}"/>
                </a:ext>
              </a:extLst>
            </p:cNvPr>
            <p:cNvSpPr txBox="1"/>
            <p:nvPr/>
          </p:nvSpPr>
          <p:spPr>
            <a:xfrm>
              <a:off x="978408" y="2468880"/>
              <a:ext cx="1035861"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AC009934-8A44-4372-8AA8-DDA90AC7A944}"/>
                </a:ext>
              </a:extLst>
            </p:cNvPr>
            <p:cNvCxnSpPr/>
            <p:nvPr/>
          </p:nvCxnSpPr>
          <p:spPr>
            <a:xfrm>
              <a:off x="1981714"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2C2C0528-61D8-4724-9E8B-DD18774CE22A}"/>
                </a:ext>
              </a:extLst>
            </p:cNvPr>
            <p:cNvSpPr txBox="1"/>
            <p:nvPr/>
          </p:nvSpPr>
          <p:spPr>
            <a:xfrm>
              <a:off x="26563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C1C28780-624F-450F-B6F3-ED42A9B756AE}"/>
                </a:ext>
              </a:extLst>
            </p:cNvPr>
            <p:cNvSpPr txBox="1"/>
            <p:nvPr/>
          </p:nvSpPr>
          <p:spPr>
            <a:xfrm>
              <a:off x="31135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55E95C0F-9B07-4C9C-A457-B2E9F736B2E1}"/>
                </a:ext>
              </a:extLst>
            </p:cNvPr>
            <p:cNvSpPr txBox="1"/>
            <p:nvPr/>
          </p:nvSpPr>
          <p:spPr>
            <a:xfrm>
              <a:off x="63139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E330DDA0-153F-4247-B7A7-F0094B64E036}"/>
                </a:ext>
              </a:extLst>
            </p:cNvPr>
            <p:cNvSpPr txBox="1"/>
            <p:nvPr/>
          </p:nvSpPr>
          <p:spPr>
            <a:xfrm>
              <a:off x="44851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57225C37-8647-4493-AF87-084C15BEA4A7}"/>
                </a:ext>
              </a:extLst>
            </p:cNvPr>
            <p:cNvSpPr txBox="1"/>
            <p:nvPr/>
          </p:nvSpPr>
          <p:spPr>
            <a:xfrm>
              <a:off x="76855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09F05173-8836-42CD-955E-8DBA48755D42}"/>
                </a:ext>
              </a:extLst>
            </p:cNvPr>
            <p:cNvSpPr txBox="1"/>
            <p:nvPr/>
          </p:nvSpPr>
          <p:spPr>
            <a:xfrm>
              <a:off x="35707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2009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A663239C-3ED5-4A5B-B73E-AEA8533C68B8}"/>
                </a:ext>
              </a:extLst>
            </p:cNvPr>
            <p:cNvSpPr txBox="1"/>
            <p:nvPr/>
          </p:nvSpPr>
          <p:spPr>
            <a:xfrm>
              <a:off x="49423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5E267B76-02AA-4847-B4C9-62C0E186C8B7}"/>
                </a:ext>
              </a:extLst>
            </p:cNvPr>
            <p:cNvSpPr txBox="1"/>
            <p:nvPr/>
          </p:nvSpPr>
          <p:spPr>
            <a:xfrm>
              <a:off x="67711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B49F7EEA-30C1-4512-8E15-3410ED9497B0}"/>
                </a:ext>
              </a:extLst>
            </p:cNvPr>
            <p:cNvSpPr txBox="1"/>
            <p:nvPr/>
          </p:nvSpPr>
          <p:spPr>
            <a:xfrm>
              <a:off x="5399581" y="4873752"/>
              <a:ext cx="4572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9">
              <a:extLst>
                <a:ext uri="{FF2B5EF4-FFF2-40B4-BE49-F238E27FC236}">
                  <a16:creationId xmlns:a16="http://schemas.microsoft.com/office/drawing/2014/main" id="{1BFDC9FD-1D5F-4714-B64B-76EECF8CE95B}"/>
                </a:ext>
              </a:extLst>
            </p:cNvPr>
            <p:cNvSpPr/>
            <p:nvPr/>
          </p:nvSpPr>
          <p:spPr>
            <a:xfrm>
              <a:off x="8366760" y="2798064"/>
              <a:ext cx="256032" cy="0"/>
            </a:xfrm>
            <a:custGeom>
              <a:avLst/>
              <a:gdLst/>
              <a:ahLst/>
              <a:cxnLst/>
              <a:rect l="l" t="t" r="r" b="b"/>
              <a:pathLst>
                <a:path w="125094">
                  <a:moveTo>
                    <a:pt x="0" y="0"/>
                  </a:moveTo>
                  <a:lnTo>
                    <a:pt x="124739" y="0"/>
                  </a:lnTo>
                </a:path>
              </a:pathLst>
            </a:custGeom>
            <a:ln w="31750">
              <a:solidFill>
                <a:srgbClr val="EF7A4E"/>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74" name="object 10">
              <a:extLst>
                <a:ext uri="{FF2B5EF4-FFF2-40B4-BE49-F238E27FC236}">
                  <a16:creationId xmlns:a16="http://schemas.microsoft.com/office/drawing/2014/main" id="{FB7C4A08-0D32-42E5-BFE5-407F5FFF65D0}"/>
                </a:ext>
              </a:extLst>
            </p:cNvPr>
            <p:cNvSpPr/>
            <p:nvPr/>
          </p:nvSpPr>
          <p:spPr>
            <a:xfrm>
              <a:off x="8366760" y="3072384"/>
              <a:ext cx="256032" cy="0"/>
            </a:xfrm>
            <a:custGeom>
              <a:avLst/>
              <a:gdLst/>
              <a:ahLst/>
              <a:cxnLst/>
              <a:rect l="l" t="t" r="r" b="b"/>
              <a:pathLst>
                <a:path w="125094">
                  <a:moveTo>
                    <a:pt x="0" y="0"/>
                  </a:moveTo>
                  <a:lnTo>
                    <a:pt x="124739" y="0"/>
                  </a:lnTo>
                </a:path>
              </a:pathLst>
            </a:custGeom>
            <a:ln w="31750">
              <a:solidFill>
                <a:srgbClr val="ECE7C5"/>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75" name="object 11">
              <a:extLst>
                <a:ext uri="{FF2B5EF4-FFF2-40B4-BE49-F238E27FC236}">
                  <a16:creationId xmlns:a16="http://schemas.microsoft.com/office/drawing/2014/main" id="{5ED5AC82-27A0-4847-931A-B6F0A57B13EE}"/>
                </a:ext>
              </a:extLst>
            </p:cNvPr>
            <p:cNvSpPr/>
            <p:nvPr/>
          </p:nvSpPr>
          <p:spPr>
            <a:xfrm>
              <a:off x="8366760" y="3346704"/>
              <a:ext cx="256032" cy="0"/>
            </a:xfrm>
            <a:custGeom>
              <a:avLst/>
              <a:gdLst/>
              <a:ahLst/>
              <a:cxnLst/>
              <a:rect l="l" t="t" r="r" b="b"/>
              <a:pathLst>
                <a:path w="125094">
                  <a:moveTo>
                    <a:pt x="0" y="0"/>
                  </a:moveTo>
                  <a:lnTo>
                    <a:pt x="124739" y="0"/>
                  </a:lnTo>
                </a:path>
              </a:pathLst>
            </a:custGeom>
            <a:ln w="31750">
              <a:solidFill>
                <a:srgbClr val="C2B9B3"/>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76" name="TextBox 75">
              <a:extLst>
                <a:ext uri="{FF2B5EF4-FFF2-40B4-BE49-F238E27FC236}">
                  <a16:creationId xmlns:a16="http://schemas.microsoft.com/office/drawing/2014/main" id="{8689669B-CA22-4377-BFE7-14899EBFA33E}"/>
                </a:ext>
              </a:extLst>
            </p:cNvPr>
            <p:cNvSpPr txBox="1"/>
            <p:nvPr/>
          </p:nvSpPr>
          <p:spPr>
            <a:xfrm>
              <a:off x="8732520" y="2715768"/>
              <a:ext cx="162223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Gross domestic product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19D8B8FF-0C6E-4F34-8F51-7B02240DBBD4}"/>
                </a:ext>
              </a:extLst>
            </p:cNvPr>
            <p:cNvSpPr txBox="1"/>
            <p:nvPr/>
          </p:nvSpPr>
          <p:spPr>
            <a:xfrm>
              <a:off x="8732520" y="3264408"/>
              <a:ext cx="248728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official development assistance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EDDAB1A2-6B18-4B0A-8A30-7D4B7BE00D21}"/>
                </a:ext>
              </a:extLst>
            </p:cNvPr>
            <p:cNvSpPr txBox="1"/>
            <p:nvPr/>
          </p:nvSpPr>
          <p:spPr>
            <a:xfrm>
              <a:off x="8732520" y="2990088"/>
              <a:ext cx="199413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General government revenue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10">
              <a:extLst>
                <a:ext uri="{FF2B5EF4-FFF2-40B4-BE49-F238E27FC236}">
                  <a16:creationId xmlns:a16="http://schemas.microsoft.com/office/drawing/2014/main" id="{B2D005C7-FA7D-4019-9EB1-7E66998049CE}"/>
                </a:ext>
              </a:extLst>
            </p:cNvPr>
            <p:cNvSpPr/>
            <p:nvPr/>
          </p:nvSpPr>
          <p:spPr>
            <a:xfrm>
              <a:off x="8366760" y="3621024"/>
              <a:ext cx="256032" cy="0"/>
            </a:xfrm>
            <a:custGeom>
              <a:avLst/>
              <a:gdLst/>
              <a:ahLst/>
              <a:cxnLst/>
              <a:rect l="l" t="t" r="r" b="b"/>
              <a:pathLst>
                <a:path w="125094">
                  <a:moveTo>
                    <a:pt x="0" y="0"/>
                  </a:moveTo>
                  <a:lnTo>
                    <a:pt x="124739" y="0"/>
                  </a:lnTo>
                </a:path>
              </a:pathLst>
            </a:custGeom>
            <a:ln w="31750">
              <a:solidFill>
                <a:srgbClr val="F9C1A5"/>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82" name="object 11">
              <a:extLst>
                <a:ext uri="{FF2B5EF4-FFF2-40B4-BE49-F238E27FC236}">
                  <a16:creationId xmlns:a16="http://schemas.microsoft.com/office/drawing/2014/main" id="{32393605-F587-4D87-9F60-623235967AB8}"/>
                </a:ext>
              </a:extLst>
            </p:cNvPr>
            <p:cNvSpPr/>
            <p:nvPr/>
          </p:nvSpPr>
          <p:spPr>
            <a:xfrm>
              <a:off x="8366760" y="3895344"/>
              <a:ext cx="256032" cy="0"/>
            </a:xfrm>
            <a:custGeom>
              <a:avLst/>
              <a:gdLst/>
              <a:ahLst/>
              <a:cxnLst/>
              <a:rect l="l" t="t" r="r" b="b"/>
              <a:pathLst>
                <a:path w="125094">
                  <a:moveTo>
                    <a:pt x="0" y="0"/>
                  </a:moveTo>
                  <a:lnTo>
                    <a:pt x="124739" y="0"/>
                  </a:lnTo>
                </a:path>
              </a:pathLst>
            </a:custGeom>
            <a:ln w="31750">
              <a:solidFill>
                <a:srgbClr val="7DC7C0"/>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F4192168-5CCF-497E-BD4C-11DF818050FB}"/>
                </a:ext>
              </a:extLst>
            </p:cNvPr>
            <p:cNvSpPr txBox="1"/>
            <p:nvPr/>
          </p:nvSpPr>
          <p:spPr>
            <a:xfrm>
              <a:off x="8732520" y="3813048"/>
              <a:ext cx="241938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official development assistance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B8538185-69BB-46E1-BB06-B13E365D1486}"/>
                </a:ext>
              </a:extLst>
            </p:cNvPr>
            <p:cNvSpPr txBox="1"/>
            <p:nvPr/>
          </p:nvSpPr>
          <p:spPr>
            <a:xfrm>
              <a:off x="8732520" y="3538728"/>
              <a:ext cx="2947345"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health official development assistance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24">
              <a:extLst>
                <a:ext uri="{FF2B5EF4-FFF2-40B4-BE49-F238E27FC236}">
                  <a16:creationId xmlns:a16="http://schemas.microsoft.com/office/drawing/2014/main" id="{DECEFB20-3CC4-496A-8E93-1634B628B0FA}"/>
                </a:ext>
              </a:extLst>
            </p:cNvPr>
            <p:cNvSpPr/>
            <p:nvPr/>
          </p:nvSpPr>
          <p:spPr>
            <a:xfrm>
              <a:off x="2447062" y="2778904"/>
              <a:ext cx="5438887" cy="18002"/>
            </a:xfrm>
            <a:custGeom>
              <a:avLst/>
              <a:gdLst/>
              <a:ahLst/>
              <a:cxnLst/>
              <a:rect l="l" t="t" r="r" b="b"/>
              <a:pathLst>
                <a:path w="4471670" h="18414">
                  <a:moveTo>
                    <a:pt x="-8255" y="8896"/>
                  </a:moveTo>
                  <a:lnTo>
                    <a:pt x="4479328" y="8896"/>
                  </a:lnTo>
                </a:path>
              </a:pathLst>
            </a:custGeom>
            <a:ln w="44450">
              <a:solidFill>
                <a:srgbClr val="EF7A4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25">
              <a:extLst>
                <a:ext uri="{FF2B5EF4-FFF2-40B4-BE49-F238E27FC236}">
                  <a16:creationId xmlns:a16="http://schemas.microsoft.com/office/drawing/2014/main" id="{A05CC9BC-F9B4-4728-9181-558741C94A0C}"/>
                </a:ext>
              </a:extLst>
            </p:cNvPr>
            <p:cNvSpPr/>
            <p:nvPr/>
          </p:nvSpPr>
          <p:spPr>
            <a:xfrm>
              <a:off x="2447062" y="2891482"/>
              <a:ext cx="5438887" cy="18002"/>
            </a:xfrm>
            <a:custGeom>
              <a:avLst/>
              <a:gdLst/>
              <a:ahLst/>
              <a:cxnLst/>
              <a:rect l="l" t="t" r="r" b="b"/>
              <a:pathLst>
                <a:path w="4471670" h="18414">
                  <a:moveTo>
                    <a:pt x="-8255" y="8896"/>
                  </a:moveTo>
                  <a:lnTo>
                    <a:pt x="4479328" y="8896"/>
                  </a:lnTo>
                </a:path>
              </a:pathLst>
            </a:custGeom>
            <a:ln w="44450">
              <a:solidFill>
                <a:srgbClr val="ECE7C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27">
              <a:extLst>
                <a:ext uri="{FF2B5EF4-FFF2-40B4-BE49-F238E27FC236}">
                  <a16:creationId xmlns:a16="http://schemas.microsoft.com/office/drawing/2014/main" id="{BDD28E8C-ACF2-4F30-B0FE-7ACFC6380D45}"/>
                </a:ext>
              </a:extLst>
            </p:cNvPr>
            <p:cNvSpPr/>
            <p:nvPr/>
          </p:nvSpPr>
          <p:spPr>
            <a:xfrm>
              <a:off x="2447062" y="3806192"/>
              <a:ext cx="5438887" cy="144635"/>
            </a:xfrm>
            <a:custGeom>
              <a:avLst/>
              <a:gdLst/>
              <a:ahLst/>
              <a:cxnLst/>
              <a:rect l="l" t="t" r="r" b="b"/>
              <a:pathLst>
                <a:path w="4471670" h="147954">
                  <a:moveTo>
                    <a:pt x="0" y="33489"/>
                  </a:moveTo>
                  <a:lnTo>
                    <a:pt x="372592" y="13398"/>
                  </a:lnTo>
                  <a:lnTo>
                    <a:pt x="745172" y="0"/>
                  </a:lnTo>
                  <a:lnTo>
                    <a:pt x="1117765" y="20091"/>
                  </a:lnTo>
                  <a:lnTo>
                    <a:pt x="1490357" y="20091"/>
                  </a:lnTo>
                  <a:lnTo>
                    <a:pt x="1862950" y="26797"/>
                  </a:lnTo>
                  <a:lnTo>
                    <a:pt x="2235530" y="33489"/>
                  </a:lnTo>
                  <a:lnTo>
                    <a:pt x="2608122" y="40182"/>
                  </a:lnTo>
                  <a:lnTo>
                    <a:pt x="2980715" y="33489"/>
                  </a:lnTo>
                  <a:lnTo>
                    <a:pt x="3353308" y="53581"/>
                  </a:lnTo>
                  <a:lnTo>
                    <a:pt x="3725887" y="147345"/>
                  </a:lnTo>
                  <a:lnTo>
                    <a:pt x="4098480" y="80378"/>
                  </a:lnTo>
                  <a:lnTo>
                    <a:pt x="4471073" y="87071"/>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28">
              <a:extLst>
                <a:ext uri="{FF2B5EF4-FFF2-40B4-BE49-F238E27FC236}">
                  <a16:creationId xmlns:a16="http://schemas.microsoft.com/office/drawing/2014/main" id="{416ED403-3889-45B5-84B3-A4A1C050333A}"/>
                </a:ext>
              </a:extLst>
            </p:cNvPr>
            <p:cNvSpPr/>
            <p:nvPr/>
          </p:nvSpPr>
          <p:spPr>
            <a:xfrm>
              <a:off x="2447062" y="3771013"/>
              <a:ext cx="5438887" cy="60212"/>
            </a:xfrm>
            <a:custGeom>
              <a:avLst/>
              <a:gdLst/>
              <a:ahLst/>
              <a:cxnLst/>
              <a:rect l="l" t="t" r="r" b="b"/>
              <a:pathLst>
                <a:path w="4471670" h="61595">
                  <a:moveTo>
                    <a:pt x="0" y="60972"/>
                  </a:moveTo>
                  <a:lnTo>
                    <a:pt x="372592" y="42684"/>
                  </a:lnTo>
                  <a:lnTo>
                    <a:pt x="745172" y="36588"/>
                  </a:lnTo>
                  <a:lnTo>
                    <a:pt x="1117765" y="30479"/>
                  </a:lnTo>
                  <a:lnTo>
                    <a:pt x="1490357" y="24383"/>
                  </a:lnTo>
                  <a:lnTo>
                    <a:pt x="1862950" y="18287"/>
                  </a:lnTo>
                  <a:lnTo>
                    <a:pt x="2235530" y="12191"/>
                  </a:lnTo>
                  <a:lnTo>
                    <a:pt x="2608122" y="0"/>
                  </a:lnTo>
                  <a:lnTo>
                    <a:pt x="2980715" y="0"/>
                  </a:lnTo>
                  <a:lnTo>
                    <a:pt x="3353308" y="30479"/>
                  </a:lnTo>
                  <a:lnTo>
                    <a:pt x="3725887" y="24383"/>
                  </a:lnTo>
                  <a:lnTo>
                    <a:pt x="4098480" y="12191"/>
                  </a:lnTo>
                  <a:lnTo>
                    <a:pt x="4471073" y="6095"/>
                  </a:lnTo>
                </a:path>
              </a:pathLst>
            </a:custGeom>
            <a:ln w="38100">
              <a:solidFill>
                <a:srgbClr val="F9C1A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29">
              <a:extLst>
                <a:ext uri="{FF2B5EF4-FFF2-40B4-BE49-F238E27FC236}">
                  <a16:creationId xmlns:a16="http://schemas.microsoft.com/office/drawing/2014/main" id="{9FE06823-65DA-41E4-8DB5-87CF1DE0C7B5}"/>
                </a:ext>
              </a:extLst>
            </p:cNvPr>
            <p:cNvSpPr/>
            <p:nvPr/>
          </p:nvSpPr>
          <p:spPr>
            <a:xfrm>
              <a:off x="2447062" y="3454382"/>
              <a:ext cx="5438887" cy="39107"/>
            </a:xfrm>
            <a:custGeom>
              <a:avLst/>
              <a:gdLst/>
              <a:ahLst/>
              <a:cxnLst/>
              <a:rect l="l" t="t" r="r" b="b"/>
              <a:pathLst>
                <a:path w="4471670" h="40004">
                  <a:moveTo>
                    <a:pt x="0" y="33756"/>
                  </a:moveTo>
                  <a:lnTo>
                    <a:pt x="372592" y="39382"/>
                  </a:lnTo>
                  <a:lnTo>
                    <a:pt x="745172" y="22504"/>
                  </a:lnTo>
                  <a:lnTo>
                    <a:pt x="1117765" y="33756"/>
                  </a:lnTo>
                  <a:lnTo>
                    <a:pt x="1490357" y="22504"/>
                  </a:lnTo>
                  <a:lnTo>
                    <a:pt x="1862950" y="16878"/>
                  </a:lnTo>
                  <a:lnTo>
                    <a:pt x="2235530" y="16878"/>
                  </a:lnTo>
                  <a:lnTo>
                    <a:pt x="2608122" y="11252"/>
                  </a:lnTo>
                  <a:lnTo>
                    <a:pt x="2980715" y="11252"/>
                  </a:lnTo>
                  <a:lnTo>
                    <a:pt x="3353308" y="16878"/>
                  </a:lnTo>
                  <a:lnTo>
                    <a:pt x="3725887" y="5626"/>
                  </a:lnTo>
                  <a:lnTo>
                    <a:pt x="4098480" y="0"/>
                  </a:lnTo>
                  <a:lnTo>
                    <a:pt x="4471073" y="0"/>
                  </a:lnTo>
                </a:path>
              </a:pathLst>
            </a:custGeom>
            <a:ln w="38100">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94911701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Health expenditures by source, by country income level, 2017</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2" name="Group 11">
            <a:extLst>
              <a:ext uri="{FF2B5EF4-FFF2-40B4-BE49-F238E27FC236}">
                <a16:creationId xmlns:a16="http://schemas.microsoft.com/office/drawing/2014/main" id="{6A36BE89-FB30-4C5E-8F5A-24174124E940}"/>
              </a:ext>
            </a:extLst>
          </p:cNvPr>
          <p:cNvGrpSpPr/>
          <p:nvPr/>
        </p:nvGrpSpPr>
        <p:grpSpPr>
          <a:xfrm>
            <a:off x="457199" y="2002536"/>
            <a:ext cx="11176504" cy="4554848"/>
            <a:chOff x="457199" y="2002536"/>
            <a:chExt cx="11176504" cy="4554848"/>
          </a:xfrm>
        </p:grpSpPr>
        <p:sp>
          <p:nvSpPr>
            <p:cNvPr id="2" name="TextBox 1">
              <a:extLst>
                <a:ext uri="{FF2B5EF4-FFF2-40B4-BE49-F238E27FC236}">
                  <a16:creationId xmlns:a16="http://schemas.microsoft.com/office/drawing/2014/main" id="{5405B99A-88A8-4FA6-9D12-4BEAC1323C42}"/>
                </a:ext>
              </a:extLst>
            </p:cNvPr>
            <p:cNvSpPr txBox="1"/>
            <p:nvPr/>
          </p:nvSpPr>
          <p:spPr>
            <a:xfrm>
              <a:off x="457199" y="6057247"/>
              <a:ext cx="11176504"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Global spending on health: a world in transition. Geneva: WHO; 2019 (https://www.who.int/health_financing/documents/health-expenditure-report-2019.pdf?ua=1,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accessed 8 June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Shares of overall health spending in 2017. </a:t>
              </a:r>
            </a:p>
          </p:txBody>
        </p:sp>
        <p:sp>
          <p:nvSpPr>
            <p:cNvPr id="10" name="Rectangle 9">
              <a:extLst>
                <a:ext uri="{FF2B5EF4-FFF2-40B4-BE49-F238E27FC236}">
                  <a16:creationId xmlns:a16="http://schemas.microsoft.com/office/drawing/2014/main" id="{9C23909F-028E-4A99-AC69-C4412BDF8EE1}"/>
                </a:ext>
              </a:extLst>
            </p:cNvPr>
            <p:cNvSpPr/>
            <p:nvPr/>
          </p:nvSpPr>
          <p:spPr>
            <a:xfrm>
              <a:off x="1463040" y="2277220"/>
              <a:ext cx="3291840" cy="150876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053AE091-AB52-4978-A733-2D91EE50DEE0}"/>
                </a:ext>
              </a:extLst>
            </p:cNvPr>
            <p:cNvSpPr/>
            <p:nvPr/>
          </p:nvSpPr>
          <p:spPr>
            <a:xfrm>
              <a:off x="1463040" y="2002536"/>
              <a:ext cx="3291840" cy="297517"/>
            </a:xfrm>
            <a:prstGeom prst="rect">
              <a:avLst/>
            </a:prstGeom>
            <a:noFill/>
          </p:spPr>
          <p:txBody>
            <a:bodyPr wrap="square" lIns="45720" tIns="45720" bIns="45720" rtlCol="0" anchor="ctr" anchorCtr="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Low-income</a:t>
              </a:r>
              <a:endParaRPr kumimoji="0" lang="fr-CH" sz="12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7" name="object 34">
              <a:extLst>
                <a:ext uri="{FF2B5EF4-FFF2-40B4-BE49-F238E27FC236}">
                  <a16:creationId xmlns:a16="http://schemas.microsoft.com/office/drawing/2014/main" id="{0574B8F1-9CD8-4240-A306-965EAE6BE4B7}"/>
                </a:ext>
              </a:extLst>
            </p:cNvPr>
            <p:cNvSpPr/>
            <p:nvPr/>
          </p:nvSpPr>
          <p:spPr>
            <a:xfrm>
              <a:off x="2887322" y="2697844"/>
              <a:ext cx="220712" cy="502920"/>
            </a:xfrm>
            <a:custGeom>
              <a:avLst/>
              <a:gdLst/>
              <a:ahLst/>
              <a:cxnLst/>
              <a:rect l="l" t="t" r="r" b="b"/>
              <a:pathLst>
                <a:path w="332739" h="758189">
                  <a:moveTo>
                    <a:pt x="332295" y="0"/>
                  </a:moveTo>
                  <a:lnTo>
                    <a:pt x="282508" y="1552"/>
                  </a:lnTo>
                  <a:lnTo>
                    <a:pt x="233585" y="6218"/>
                  </a:lnTo>
                  <a:lnTo>
                    <a:pt x="185470" y="14011"/>
                  </a:lnTo>
                  <a:lnTo>
                    <a:pt x="138110" y="24944"/>
                  </a:lnTo>
                  <a:lnTo>
                    <a:pt x="91448" y="39029"/>
                  </a:lnTo>
                  <a:lnTo>
                    <a:pt x="45429" y="56279"/>
                  </a:lnTo>
                  <a:lnTo>
                    <a:pt x="0" y="76707"/>
                  </a:lnTo>
                  <a:lnTo>
                    <a:pt x="332295" y="758012"/>
                  </a:lnTo>
                  <a:lnTo>
                    <a:pt x="33229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35">
              <a:extLst>
                <a:ext uri="{FF2B5EF4-FFF2-40B4-BE49-F238E27FC236}">
                  <a16:creationId xmlns:a16="http://schemas.microsoft.com/office/drawing/2014/main" id="{57C095B2-596C-43F3-B301-BA2174F2C130}"/>
                </a:ext>
              </a:extLst>
            </p:cNvPr>
            <p:cNvSpPr/>
            <p:nvPr/>
          </p:nvSpPr>
          <p:spPr>
            <a:xfrm>
              <a:off x="2604225" y="2748726"/>
              <a:ext cx="503762" cy="640654"/>
            </a:xfrm>
            <a:custGeom>
              <a:avLst/>
              <a:gdLst/>
              <a:ahLst/>
              <a:cxnLst/>
              <a:rect l="l" t="t" r="r" b="b"/>
              <a:pathLst>
                <a:path w="759460" h="965835">
                  <a:moveTo>
                    <a:pt x="426790" y="0"/>
                  </a:moveTo>
                  <a:lnTo>
                    <a:pt x="384418" y="22277"/>
                  </a:lnTo>
                  <a:lnTo>
                    <a:pt x="344021" y="46752"/>
                  </a:lnTo>
                  <a:lnTo>
                    <a:pt x="305640" y="73315"/>
                  </a:lnTo>
                  <a:lnTo>
                    <a:pt x="269318" y="101858"/>
                  </a:lnTo>
                  <a:lnTo>
                    <a:pt x="235097" y="132270"/>
                  </a:lnTo>
                  <a:lnTo>
                    <a:pt x="203017" y="164444"/>
                  </a:lnTo>
                  <a:lnTo>
                    <a:pt x="173122" y="198270"/>
                  </a:lnTo>
                  <a:lnTo>
                    <a:pt x="145453" y="233638"/>
                  </a:lnTo>
                  <a:lnTo>
                    <a:pt x="120052" y="270440"/>
                  </a:lnTo>
                  <a:lnTo>
                    <a:pt x="96961" y="308567"/>
                  </a:lnTo>
                  <a:lnTo>
                    <a:pt x="76222" y="347910"/>
                  </a:lnTo>
                  <a:lnTo>
                    <a:pt x="57877" y="388359"/>
                  </a:lnTo>
                  <a:lnTo>
                    <a:pt x="41967" y="429806"/>
                  </a:lnTo>
                  <a:lnTo>
                    <a:pt x="28534" y="472141"/>
                  </a:lnTo>
                  <a:lnTo>
                    <a:pt x="17621" y="515256"/>
                  </a:lnTo>
                  <a:lnTo>
                    <a:pt x="9269" y="559040"/>
                  </a:lnTo>
                  <a:lnTo>
                    <a:pt x="3520" y="603386"/>
                  </a:lnTo>
                  <a:lnTo>
                    <a:pt x="416" y="648184"/>
                  </a:lnTo>
                  <a:lnTo>
                    <a:pt x="0" y="693325"/>
                  </a:lnTo>
                  <a:lnTo>
                    <a:pt x="2311" y="738699"/>
                  </a:lnTo>
                  <a:lnTo>
                    <a:pt x="7394" y="784199"/>
                  </a:lnTo>
                  <a:lnTo>
                    <a:pt x="15289" y="829714"/>
                  </a:lnTo>
                  <a:lnTo>
                    <a:pt x="26038" y="875136"/>
                  </a:lnTo>
                  <a:lnTo>
                    <a:pt x="39684" y="920355"/>
                  </a:lnTo>
                  <a:lnTo>
                    <a:pt x="56268" y="965263"/>
                  </a:lnTo>
                  <a:lnTo>
                    <a:pt x="759086" y="681304"/>
                  </a:lnTo>
                  <a:lnTo>
                    <a:pt x="4267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36">
              <a:extLst>
                <a:ext uri="{FF2B5EF4-FFF2-40B4-BE49-F238E27FC236}">
                  <a16:creationId xmlns:a16="http://schemas.microsoft.com/office/drawing/2014/main" id="{69E50DB3-906C-4C60-A13C-2E4C98662182}"/>
                </a:ext>
              </a:extLst>
            </p:cNvPr>
            <p:cNvSpPr/>
            <p:nvPr/>
          </p:nvSpPr>
          <p:spPr>
            <a:xfrm>
              <a:off x="2641549" y="3200646"/>
              <a:ext cx="961613" cy="502920"/>
            </a:xfrm>
            <a:custGeom>
              <a:avLst/>
              <a:gdLst/>
              <a:ahLst/>
              <a:cxnLst/>
              <a:rect l="l" t="t" r="r" b="b"/>
              <a:pathLst>
                <a:path w="1449705" h="758189">
                  <a:moveTo>
                    <a:pt x="702818" y="0"/>
                  </a:moveTo>
                  <a:lnTo>
                    <a:pt x="0" y="283959"/>
                  </a:lnTo>
                  <a:lnTo>
                    <a:pt x="20056" y="329579"/>
                  </a:lnTo>
                  <a:lnTo>
                    <a:pt x="42537" y="373247"/>
                  </a:lnTo>
                  <a:lnTo>
                    <a:pt x="67371" y="414902"/>
                  </a:lnTo>
                  <a:lnTo>
                    <a:pt x="94485" y="454487"/>
                  </a:lnTo>
                  <a:lnTo>
                    <a:pt x="123806" y="491941"/>
                  </a:lnTo>
                  <a:lnTo>
                    <a:pt x="155262" y="527207"/>
                  </a:lnTo>
                  <a:lnTo>
                    <a:pt x="188779" y="560225"/>
                  </a:lnTo>
                  <a:lnTo>
                    <a:pt x="224285" y="590935"/>
                  </a:lnTo>
                  <a:lnTo>
                    <a:pt x="261707" y="619280"/>
                  </a:lnTo>
                  <a:lnTo>
                    <a:pt x="300972" y="645200"/>
                  </a:lnTo>
                  <a:lnTo>
                    <a:pt x="342007" y="668636"/>
                  </a:lnTo>
                  <a:lnTo>
                    <a:pt x="384740" y="689529"/>
                  </a:lnTo>
                  <a:lnTo>
                    <a:pt x="429099" y="707820"/>
                  </a:lnTo>
                  <a:lnTo>
                    <a:pt x="475009" y="723451"/>
                  </a:lnTo>
                  <a:lnTo>
                    <a:pt x="522398" y="736361"/>
                  </a:lnTo>
                  <a:lnTo>
                    <a:pt x="571195" y="746493"/>
                  </a:lnTo>
                  <a:lnTo>
                    <a:pt x="618663" y="753350"/>
                  </a:lnTo>
                  <a:lnTo>
                    <a:pt x="665859" y="757190"/>
                  </a:lnTo>
                  <a:lnTo>
                    <a:pt x="712680" y="758085"/>
                  </a:lnTo>
                  <a:lnTo>
                    <a:pt x="759022" y="756108"/>
                  </a:lnTo>
                  <a:lnTo>
                    <a:pt x="804782" y="751330"/>
                  </a:lnTo>
                  <a:lnTo>
                    <a:pt x="849859" y="743824"/>
                  </a:lnTo>
                  <a:lnTo>
                    <a:pt x="894148" y="733661"/>
                  </a:lnTo>
                  <a:lnTo>
                    <a:pt x="937548" y="720913"/>
                  </a:lnTo>
                  <a:lnTo>
                    <a:pt x="979955" y="705653"/>
                  </a:lnTo>
                  <a:lnTo>
                    <a:pt x="1021266" y="687952"/>
                  </a:lnTo>
                  <a:lnTo>
                    <a:pt x="1061379" y="667883"/>
                  </a:lnTo>
                  <a:lnTo>
                    <a:pt x="1100190" y="645518"/>
                  </a:lnTo>
                  <a:lnTo>
                    <a:pt x="1137597" y="620928"/>
                  </a:lnTo>
                  <a:lnTo>
                    <a:pt x="1173497" y="594186"/>
                  </a:lnTo>
                  <a:lnTo>
                    <a:pt x="1207788" y="565363"/>
                  </a:lnTo>
                  <a:lnTo>
                    <a:pt x="1240365" y="534533"/>
                  </a:lnTo>
                  <a:lnTo>
                    <a:pt x="1271127" y="501766"/>
                  </a:lnTo>
                  <a:lnTo>
                    <a:pt x="1299971" y="467135"/>
                  </a:lnTo>
                  <a:lnTo>
                    <a:pt x="1326793" y="430712"/>
                  </a:lnTo>
                  <a:lnTo>
                    <a:pt x="1351491" y="392569"/>
                  </a:lnTo>
                  <a:lnTo>
                    <a:pt x="1373962" y="352778"/>
                  </a:lnTo>
                  <a:lnTo>
                    <a:pt x="1394103" y="311410"/>
                  </a:lnTo>
                  <a:lnTo>
                    <a:pt x="1411811" y="268539"/>
                  </a:lnTo>
                  <a:lnTo>
                    <a:pt x="1426984" y="224236"/>
                  </a:lnTo>
                  <a:lnTo>
                    <a:pt x="1439518" y="178573"/>
                  </a:lnTo>
                  <a:lnTo>
                    <a:pt x="1449311" y="131622"/>
                  </a:lnTo>
                  <a:lnTo>
                    <a:pt x="702818"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37">
              <a:extLst>
                <a:ext uri="{FF2B5EF4-FFF2-40B4-BE49-F238E27FC236}">
                  <a16:creationId xmlns:a16="http://schemas.microsoft.com/office/drawing/2014/main" id="{749B9405-55ED-4676-8CB5-C25259A8AC6E}"/>
                </a:ext>
              </a:extLst>
            </p:cNvPr>
            <p:cNvSpPr/>
            <p:nvPr/>
          </p:nvSpPr>
          <p:spPr>
            <a:xfrm>
              <a:off x="3107740" y="2697844"/>
              <a:ext cx="502920" cy="590110"/>
            </a:xfrm>
            <a:custGeom>
              <a:avLst/>
              <a:gdLst/>
              <a:ahLst/>
              <a:cxnLst/>
              <a:rect l="l" t="t" r="r" b="b"/>
              <a:pathLst>
                <a:path w="758189" h="889635">
                  <a:moveTo>
                    <a:pt x="0" y="0"/>
                  </a:moveTo>
                  <a:lnTo>
                    <a:pt x="0" y="758012"/>
                  </a:lnTo>
                  <a:lnTo>
                    <a:pt x="746493" y="889634"/>
                  </a:lnTo>
                  <a:lnTo>
                    <a:pt x="751973" y="855265"/>
                  </a:lnTo>
                  <a:lnTo>
                    <a:pt x="755524" y="824114"/>
                  </a:lnTo>
                  <a:lnTo>
                    <a:pt x="757439" y="792817"/>
                  </a:lnTo>
                  <a:lnTo>
                    <a:pt x="758012" y="758012"/>
                  </a:lnTo>
                  <a:lnTo>
                    <a:pt x="756520" y="710073"/>
                  </a:lnTo>
                  <a:lnTo>
                    <a:pt x="752106" y="662927"/>
                  </a:lnTo>
                  <a:lnTo>
                    <a:pt x="744857" y="616663"/>
                  </a:lnTo>
                  <a:lnTo>
                    <a:pt x="734862" y="571368"/>
                  </a:lnTo>
                  <a:lnTo>
                    <a:pt x="722210" y="527132"/>
                  </a:lnTo>
                  <a:lnTo>
                    <a:pt x="706989" y="484043"/>
                  </a:lnTo>
                  <a:lnTo>
                    <a:pt x="689290" y="442191"/>
                  </a:lnTo>
                  <a:lnTo>
                    <a:pt x="669200" y="401664"/>
                  </a:lnTo>
                  <a:lnTo>
                    <a:pt x="646807" y="362551"/>
                  </a:lnTo>
                  <a:lnTo>
                    <a:pt x="622202" y="324941"/>
                  </a:lnTo>
                  <a:lnTo>
                    <a:pt x="595473" y="288922"/>
                  </a:lnTo>
                  <a:lnTo>
                    <a:pt x="566708" y="254584"/>
                  </a:lnTo>
                  <a:lnTo>
                    <a:pt x="535997" y="222015"/>
                  </a:lnTo>
                  <a:lnTo>
                    <a:pt x="503427" y="191303"/>
                  </a:lnTo>
                  <a:lnTo>
                    <a:pt x="469089" y="162538"/>
                  </a:lnTo>
                  <a:lnTo>
                    <a:pt x="433070" y="135809"/>
                  </a:lnTo>
                  <a:lnTo>
                    <a:pt x="395460" y="111204"/>
                  </a:lnTo>
                  <a:lnTo>
                    <a:pt x="356347" y="88812"/>
                  </a:lnTo>
                  <a:lnTo>
                    <a:pt x="315820" y="68721"/>
                  </a:lnTo>
                  <a:lnTo>
                    <a:pt x="273968" y="51022"/>
                  </a:lnTo>
                  <a:lnTo>
                    <a:pt x="230879" y="35802"/>
                  </a:lnTo>
                  <a:lnTo>
                    <a:pt x="186643" y="23150"/>
                  </a:lnTo>
                  <a:lnTo>
                    <a:pt x="141349" y="13155"/>
                  </a:lnTo>
                  <a:lnTo>
                    <a:pt x="95084" y="5905"/>
                  </a:lnTo>
                  <a:lnTo>
                    <a:pt x="47938" y="1491"/>
                  </a:lnTo>
                  <a:lnTo>
                    <a:pt x="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40">
              <a:extLst>
                <a:ext uri="{FF2B5EF4-FFF2-40B4-BE49-F238E27FC236}">
                  <a16:creationId xmlns:a16="http://schemas.microsoft.com/office/drawing/2014/main" id="{1797DB23-49D6-4BA7-9408-93AED5867409}"/>
                </a:ext>
              </a:extLst>
            </p:cNvPr>
            <p:cNvSpPr/>
            <p:nvPr/>
          </p:nvSpPr>
          <p:spPr>
            <a:xfrm>
              <a:off x="2604225" y="2697844"/>
              <a:ext cx="1006682" cy="1005840"/>
            </a:xfrm>
            <a:custGeom>
              <a:avLst/>
              <a:gdLst/>
              <a:ahLst/>
              <a:cxnLst/>
              <a:rect l="l" t="t" r="r" b="b"/>
              <a:pathLst>
                <a:path w="1517650" h="1516379">
                  <a:moveTo>
                    <a:pt x="759086" y="758012"/>
                  </a:moveTo>
                  <a:lnTo>
                    <a:pt x="426790" y="76707"/>
                  </a:lnTo>
                  <a:lnTo>
                    <a:pt x="472220" y="56279"/>
                  </a:lnTo>
                  <a:lnTo>
                    <a:pt x="518239" y="39029"/>
                  </a:lnTo>
                  <a:lnTo>
                    <a:pt x="564900" y="24944"/>
                  </a:lnTo>
                  <a:lnTo>
                    <a:pt x="612261" y="14011"/>
                  </a:lnTo>
                  <a:lnTo>
                    <a:pt x="660375" y="6218"/>
                  </a:lnTo>
                  <a:lnTo>
                    <a:pt x="709299" y="1552"/>
                  </a:lnTo>
                  <a:lnTo>
                    <a:pt x="759086" y="0"/>
                  </a:lnTo>
                  <a:lnTo>
                    <a:pt x="759086" y="758012"/>
                  </a:lnTo>
                  <a:close/>
                </a:path>
                <a:path w="1517650" h="1516379">
                  <a:moveTo>
                    <a:pt x="759086" y="758012"/>
                  </a:moveTo>
                  <a:lnTo>
                    <a:pt x="56268" y="1041971"/>
                  </a:lnTo>
                  <a:lnTo>
                    <a:pt x="39684" y="997063"/>
                  </a:lnTo>
                  <a:lnTo>
                    <a:pt x="26038" y="951844"/>
                  </a:lnTo>
                  <a:lnTo>
                    <a:pt x="15289" y="906422"/>
                  </a:lnTo>
                  <a:lnTo>
                    <a:pt x="7394" y="860907"/>
                  </a:lnTo>
                  <a:lnTo>
                    <a:pt x="2311" y="815407"/>
                  </a:lnTo>
                  <a:lnTo>
                    <a:pt x="0" y="770033"/>
                  </a:lnTo>
                  <a:lnTo>
                    <a:pt x="416" y="724892"/>
                  </a:lnTo>
                  <a:lnTo>
                    <a:pt x="3520" y="680094"/>
                  </a:lnTo>
                  <a:lnTo>
                    <a:pt x="9269" y="635748"/>
                  </a:lnTo>
                  <a:lnTo>
                    <a:pt x="17621" y="591964"/>
                  </a:lnTo>
                  <a:lnTo>
                    <a:pt x="28534" y="548849"/>
                  </a:lnTo>
                  <a:lnTo>
                    <a:pt x="41967" y="506514"/>
                  </a:lnTo>
                  <a:lnTo>
                    <a:pt x="57877" y="465067"/>
                  </a:lnTo>
                  <a:lnTo>
                    <a:pt x="76222" y="424618"/>
                  </a:lnTo>
                  <a:lnTo>
                    <a:pt x="96961" y="385275"/>
                  </a:lnTo>
                  <a:lnTo>
                    <a:pt x="120052" y="347148"/>
                  </a:lnTo>
                  <a:lnTo>
                    <a:pt x="145453" y="310346"/>
                  </a:lnTo>
                  <a:lnTo>
                    <a:pt x="173122" y="274978"/>
                  </a:lnTo>
                  <a:lnTo>
                    <a:pt x="203017" y="241152"/>
                  </a:lnTo>
                  <a:lnTo>
                    <a:pt x="235097" y="208978"/>
                  </a:lnTo>
                  <a:lnTo>
                    <a:pt x="269318" y="178566"/>
                  </a:lnTo>
                  <a:lnTo>
                    <a:pt x="305640" y="150023"/>
                  </a:lnTo>
                  <a:lnTo>
                    <a:pt x="344021" y="123460"/>
                  </a:lnTo>
                  <a:lnTo>
                    <a:pt x="384418" y="98985"/>
                  </a:lnTo>
                  <a:lnTo>
                    <a:pt x="426790" y="76707"/>
                  </a:lnTo>
                  <a:lnTo>
                    <a:pt x="759086" y="758012"/>
                  </a:lnTo>
                  <a:close/>
                </a:path>
                <a:path w="1517650" h="1516379">
                  <a:moveTo>
                    <a:pt x="759086" y="758012"/>
                  </a:moveTo>
                  <a:lnTo>
                    <a:pt x="1505579" y="889634"/>
                  </a:lnTo>
                  <a:lnTo>
                    <a:pt x="1495786" y="936585"/>
                  </a:lnTo>
                  <a:lnTo>
                    <a:pt x="1483252" y="982248"/>
                  </a:lnTo>
                  <a:lnTo>
                    <a:pt x="1468080" y="1026551"/>
                  </a:lnTo>
                  <a:lnTo>
                    <a:pt x="1450371" y="1069423"/>
                  </a:lnTo>
                  <a:lnTo>
                    <a:pt x="1430230" y="1110790"/>
                  </a:lnTo>
                  <a:lnTo>
                    <a:pt x="1407759" y="1150581"/>
                  </a:lnTo>
                  <a:lnTo>
                    <a:pt x="1383061" y="1188724"/>
                  </a:lnTo>
                  <a:lnTo>
                    <a:pt x="1356239" y="1225147"/>
                  </a:lnTo>
                  <a:lnTo>
                    <a:pt x="1327396" y="1259778"/>
                  </a:lnTo>
                  <a:lnTo>
                    <a:pt x="1296634" y="1292545"/>
                  </a:lnTo>
                  <a:lnTo>
                    <a:pt x="1264056" y="1323376"/>
                  </a:lnTo>
                  <a:lnTo>
                    <a:pt x="1229766" y="1352198"/>
                  </a:lnTo>
                  <a:lnTo>
                    <a:pt x="1193866" y="1378940"/>
                  </a:lnTo>
                  <a:lnTo>
                    <a:pt x="1156458" y="1403530"/>
                  </a:lnTo>
                  <a:lnTo>
                    <a:pt x="1117647" y="1425895"/>
                  </a:lnTo>
                  <a:lnTo>
                    <a:pt x="1077534" y="1445964"/>
                  </a:lnTo>
                  <a:lnTo>
                    <a:pt x="1036223" y="1463665"/>
                  </a:lnTo>
                  <a:lnTo>
                    <a:pt x="993816" y="1478925"/>
                  </a:lnTo>
                  <a:lnTo>
                    <a:pt x="950417" y="1491673"/>
                  </a:lnTo>
                  <a:lnTo>
                    <a:pt x="906127" y="1501836"/>
                  </a:lnTo>
                  <a:lnTo>
                    <a:pt x="861051" y="1509342"/>
                  </a:lnTo>
                  <a:lnTo>
                    <a:pt x="815290" y="1514120"/>
                  </a:lnTo>
                  <a:lnTo>
                    <a:pt x="768948" y="1516098"/>
                  </a:lnTo>
                  <a:lnTo>
                    <a:pt x="722128" y="1515202"/>
                  </a:lnTo>
                  <a:lnTo>
                    <a:pt x="674932" y="1511362"/>
                  </a:lnTo>
                  <a:lnTo>
                    <a:pt x="627463" y="1504505"/>
                  </a:lnTo>
                  <a:lnTo>
                    <a:pt x="578667" y="1494373"/>
                  </a:lnTo>
                  <a:lnTo>
                    <a:pt x="531277" y="1481463"/>
                  </a:lnTo>
                  <a:lnTo>
                    <a:pt x="485367" y="1465833"/>
                  </a:lnTo>
                  <a:lnTo>
                    <a:pt x="441009" y="1447541"/>
                  </a:lnTo>
                  <a:lnTo>
                    <a:pt x="398276" y="1426648"/>
                  </a:lnTo>
                  <a:lnTo>
                    <a:pt x="357240" y="1403212"/>
                  </a:lnTo>
                  <a:lnTo>
                    <a:pt x="317975" y="1377292"/>
                  </a:lnTo>
                  <a:lnTo>
                    <a:pt x="280553" y="1348947"/>
                  </a:lnTo>
                  <a:lnTo>
                    <a:pt x="245047" y="1318237"/>
                  </a:lnTo>
                  <a:lnTo>
                    <a:pt x="211530" y="1285219"/>
                  </a:lnTo>
                  <a:lnTo>
                    <a:pt x="180075" y="1249953"/>
                  </a:lnTo>
                  <a:lnTo>
                    <a:pt x="150754" y="1212499"/>
                  </a:lnTo>
                  <a:lnTo>
                    <a:pt x="123640" y="1172914"/>
                  </a:lnTo>
                  <a:lnTo>
                    <a:pt x="98805" y="1131259"/>
                  </a:lnTo>
                  <a:lnTo>
                    <a:pt x="76324" y="1087591"/>
                  </a:lnTo>
                  <a:lnTo>
                    <a:pt x="56268" y="1041971"/>
                  </a:lnTo>
                  <a:lnTo>
                    <a:pt x="759086" y="758012"/>
                  </a:lnTo>
                  <a:close/>
                </a:path>
                <a:path w="1517650" h="1516379">
                  <a:moveTo>
                    <a:pt x="759086" y="758012"/>
                  </a:moveTo>
                  <a:lnTo>
                    <a:pt x="759086" y="0"/>
                  </a:lnTo>
                  <a:lnTo>
                    <a:pt x="807024" y="1491"/>
                  </a:lnTo>
                  <a:lnTo>
                    <a:pt x="854170" y="5905"/>
                  </a:lnTo>
                  <a:lnTo>
                    <a:pt x="900435" y="13155"/>
                  </a:lnTo>
                  <a:lnTo>
                    <a:pt x="945730" y="23150"/>
                  </a:lnTo>
                  <a:lnTo>
                    <a:pt x="989966" y="35802"/>
                  </a:lnTo>
                  <a:lnTo>
                    <a:pt x="1033054" y="51022"/>
                  </a:lnTo>
                  <a:lnTo>
                    <a:pt x="1074906" y="68721"/>
                  </a:lnTo>
                  <a:lnTo>
                    <a:pt x="1115433" y="88812"/>
                  </a:lnTo>
                  <a:lnTo>
                    <a:pt x="1154546" y="111204"/>
                  </a:lnTo>
                  <a:lnTo>
                    <a:pt x="1192156" y="135809"/>
                  </a:lnTo>
                  <a:lnTo>
                    <a:pt x="1228175" y="162538"/>
                  </a:lnTo>
                  <a:lnTo>
                    <a:pt x="1262514" y="191303"/>
                  </a:lnTo>
                  <a:lnTo>
                    <a:pt x="1295083" y="222015"/>
                  </a:lnTo>
                  <a:lnTo>
                    <a:pt x="1325795" y="254584"/>
                  </a:lnTo>
                  <a:lnTo>
                    <a:pt x="1354559" y="288922"/>
                  </a:lnTo>
                  <a:lnTo>
                    <a:pt x="1381289" y="324941"/>
                  </a:lnTo>
                  <a:lnTo>
                    <a:pt x="1405894" y="362551"/>
                  </a:lnTo>
                  <a:lnTo>
                    <a:pt x="1428286" y="401664"/>
                  </a:lnTo>
                  <a:lnTo>
                    <a:pt x="1448376" y="442191"/>
                  </a:lnTo>
                  <a:lnTo>
                    <a:pt x="1466076" y="484043"/>
                  </a:lnTo>
                  <a:lnTo>
                    <a:pt x="1481296" y="527132"/>
                  </a:lnTo>
                  <a:lnTo>
                    <a:pt x="1493948" y="571368"/>
                  </a:lnTo>
                  <a:lnTo>
                    <a:pt x="1503943" y="616663"/>
                  </a:lnTo>
                  <a:lnTo>
                    <a:pt x="1511192" y="662927"/>
                  </a:lnTo>
                  <a:lnTo>
                    <a:pt x="1515607" y="710073"/>
                  </a:lnTo>
                  <a:lnTo>
                    <a:pt x="1517098" y="758012"/>
                  </a:lnTo>
                  <a:lnTo>
                    <a:pt x="1516525" y="792817"/>
                  </a:lnTo>
                  <a:lnTo>
                    <a:pt x="1514611" y="824114"/>
                  </a:lnTo>
                  <a:lnTo>
                    <a:pt x="1511060" y="855265"/>
                  </a:lnTo>
                  <a:lnTo>
                    <a:pt x="1505579" y="889634"/>
                  </a:lnTo>
                  <a:lnTo>
                    <a:pt x="759086"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38">
              <a:extLst>
                <a:ext uri="{FF2B5EF4-FFF2-40B4-BE49-F238E27FC236}">
                  <a16:creationId xmlns:a16="http://schemas.microsoft.com/office/drawing/2014/main" id="{B0F66940-5115-4264-BFCE-B7A99B0C9025}"/>
                </a:ext>
              </a:extLst>
            </p:cNvPr>
            <p:cNvSpPr/>
            <p:nvPr/>
          </p:nvSpPr>
          <p:spPr>
            <a:xfrm>
              <a:off x="2768487" y="2861841"/>
              <a:ext cx="677720" cy="677721"/>
            </a:xfrm>
            <a:custGeom>
              <a:avLst/>
              <a:gdLst/>
              <a:ahLst/>
              <a:cxnLst/>
              <a:rect l="l" t="t" r="r" b="b"/>
              <a:pathLst>
                <a:path w="1021714" h="1021714">
                  <a:moveTo>
                    <a:pt x="510832" y="0"/>
                  </a:moveTo>
                  <a:lnTo>
                    <a:pt x="461636" y="2338"/>
                  </a:lnTo>
                  <a:lnTo>
                    <a:pt x="413764" y="9211"/>
                  </a:lnTo>
                  <a:lnTo>
                    <a:pt x="367428" y="20404"/>
                  </a:lnTo>
                  <a:lnTo>
                    <a:pt x="322843" y="35703"/>
                  </a:lnTo>
                  <a:lnTo>
                    <a:pt x="280224" y="54894"/>
                  </a:lnTo>
                  <a:lnTo>
                    <a:pt x="239783" y="77763"/>
                  </a:lnTo>
                  <a:lnTo>
                    <a:pt x="201736" y="104096"/>
                  </a:lnTo>
                  <a:lnTo>
                    <a:pt x="166297" y="133678"/>
                  </a:lnTo>
                  <a:lnTo>
                    <a:pt x="133678" y="166297"/>
                  </a:lnTo>
                  <a:lnTo>
                    <a:pt x="104096" y="201736"/>
                  </a:lnTo>
                  <a:lnTo>
                    <a:pt x="77763" y="239783"/>
                  </a:lnTo>
                  <a:lnTo>
                    <a:pt x="54894" y="280224"/>
                  </a:lnTo>
                  <a:lnTo>
                    <a:pt x="35703" y="322843"/>
                  </a:lnTo>
                  <a:lnTo>
                    <a:pt x="20404" y="367428"/>
                  </a:lnTo>
                  <a:lnTo>
                    <a:pt x="9211" y="413764"/>
                  </a:lnTo>
                  <a:lnTo>
                    <a:pt x="2338" y="461636"/>
                  </a:lnTo>
                  <a:lnTo>
                    <a:pt x="0" y="510832"/>
                  </a:lnTo>
                  <a:lnTo>
                    <a:pt x="2338" y="560029"/>
                  </a:lnTo>
                  <a:lnTo>
                    <a:pt x="9211" y="607903"/>
                  </a:lnTo>
                  <a:lnTo>
                    <a:pt x="20404" y="654240"/>
                  </a:lnTo>
                  <a:lnTo>
                    <a:pt x="35703" y="698825"/>
                  </a:lnTo>
                  <a:lnTo>
                    <a:pt x="54894" y="741445"/>
                  </a:lnTo>
                  <a:lnTo>
                    <a:pt x="77763" y="781886"/>
                  </a:lnTo>
                  <a:lnTo>
                    <a:pt x="104096" y="819932"/>
                  </a:lnTo>
                  <a:lnTo>
                    <a:pt x="133678" y="855372"/>
                  </a:lnTo>
                  <a:lnTo>
                    <a:pt x="166297" y="887989"/>
                  </a:lnTo>
                  <a:lnTo>
                    <a:pt x="201736" y="917571"/>
                  </a:lnTo>
                  <a:lnTo>
                    <a:pt x="239783" y="943903"/>
                  </a:lnTo>
                  <a:lnTo>
                    <a:pt x="280224" y="966771"/>
                  </a:lnTo>
                  <a:lnTo>
                    <a:pt x="322843" y="985962"/>
                  </a:lnTo>
                  <a:lnTo>
                    <a:pt x="367428" y="1001260"/>
                  </a:lnTo>
                  <a:lnTo>
                    <a:pt x="413764" y="1012453"/>
                  </a:lnTo>
                  <a:lnTo>
                    <a:pt x="461636" y="1019325"/>
                  </a:lnTo>
                  <a:lnTo>
                    <a:pt x="510832" y="1021664"/>
                  </a:lnTo>
                  <a:lnTo>
                    <a:pt x="560027" y="1019325"/>
                  </a:lnTo>
                  <a:lnTo>
                    <a:pt x="607900" y="1012453"/>
                  </a:lnTo>
                  <a:lnTo>
                    <a:pt x="654235" y="1001260"/>
                  </a:lnTo>
                  <a:lnTo>
                    <a:pt x="698820" y="985962"/>
                  </a:lnTo>
                  <a:lnTo>
                    <a:pt x="741440" y="966771"/>
                  </a:lnTo>
                  <a:lnTo>
                    <a:pt x="781880" y="943903"/>
                  </a:lnTo>
                  <a:lnTo>
                    <a:pt x="819927" y="917571"/>
                  </a:lnTo>
                  <a:lnTo>
                    <a:pt x="855367" y="887989"/>
                  </a:lnTo>
                  <a:lnTo>
                    <a:pt x="887985" y="855372"/>
                  </a:lnTo>
                  <a:lnTo>
                    <a:pt x="917567" y="819932"/>
                  </a:lnTo>
                  <a:lnTo>
                    <a:pt x="943900" y="781886"/>
                  </a:lnTo>
                  <a:lnTo>
                    <a:pt x="966769" y="741445"/>
                  </a:lnTo>
                  <a:lnTo>
                    <a:pt x="985960" y="698825"/>
                  </a:lnTo>
                  <a:lnTo>
                    <a:pt x="1001259" y="654240"/>
                  </a:lnTo>
                  <a:lnTo>
                    <a:pt x="1012452" y="607903"/>
                  </a:lnTo>
                  <a:lnTo>
                    <a:pt x="1019325" y="560029"/>
                  </a:lnTo>
                  <a:lnTo>
                    <a:pt x="1021664" y="510832"/>
                  </a:lnTo>
                  <a:lnTo>
                    <a:pt x="1019325" y="461636"/>
                  </a:lnTo>
                  <a:lnTo>
                    <a:pt x="1012452" y="413764"/>
                  </a:lnTo>
                  <a:lnTo>
                    <a:pt x="1001259" y="367428"/>
                  </a:lnTo>
                  <a:lnTo>
                    <a:pt x="985960" y="322843"/>
                  </a:lnTo>
                  <a:lnTo>
                    <a:pt x="966769" y="280224"/>
                  </a:lnTo>
                  <a:lnTo>
                    <a:pt x="943900" y="239783"/>
                  </a:lnTo>
                  <a:lnTo>
                    <a:pt x="917567" y="201736"/>
                  </a:lnTo>
                  <a:lnTo>
                    <a:pt x="887985" y="166297"/>
                  </a:lnTo>
                  <a:lnTo>
                    <a:pt x="855367" y="133678"/>
                  </a:lnTo>
                  <a:lnTo>
                    <a:pt x="819927" y="104096"/>
                  </a:lnTo>
                  <a:lnTo>
                    <a:pt x="781880" y="77763"/>
                  </a:lnTo>
                  <a:lnTo>
                    <a:pt x="741440" y="54894"/>
                  </a:lnTo>
                  <a:lnTo>
                    <a:pt x="698820" y="35703"/>
                  </a:lnTo>
                  <a:lnTo>
                    <a:pt x="654235" y="20404"/>
                  </a:lnTo>
                  <a:lnTo>
                    <a:pt x="607900" y="9211"/>
                  </a:lnTo>
                  <a:lnTo>
                    <a:pt x="560027" y="2338"/>
                  </a:lnTo>
                  <a:lnTo>
                    <a:pt x="510832"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D18A5BD3-AEBD-4255-918D-2C5A9F2E95CA}"/>
                </a:ext>
              </a:extLst>
            </p:cNvPr>
            <p:cNvSpPr txBox="1"/>
            <p:nvPr/>
          </p:nvSpPr>
          <p:spPr>
            <a:xfrm>
              <a:off x="2104263" y="2348646"/>
              <a:ext cx="1048820" cy="412934"/>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Other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7DC7C0"/>
                  </a:solidFill>
                  <a:effectLst/>
                  <a:uLnTx/>
                  <a:uFillTx/>
                  <a:latin typeface="Arial" panose="020B0604020202020204"/>
                  <a:ea typeface="+mn-ea"/>
                  <a:cs typeface="Lucida Sans"/>
                </a:rPr>
                <a:t>7%</a:t>
              </a:r>
              <a:endParaRPr kumimoji="0" lang="en-GB" sz="1300" b="0" i="0" u="none" strike="noStrike" kern="1200" cap="none" spc="0" normalizeH="0" baseline="0" noProof="0">
                <a:ln>
                  <a:noFill/>
                </a:ln>
                <a:solidFill>
                  <a:srgbClr val="7DC7C0"/>
                </a:solidFill>
                <a:effectLst/>
                <a:uLnTx/>
                <a:uFillTx/>
                <a:latin typeface="Arial" panose="020B0604020202020204"/>
                <a:ea typeface="+mn-ea"/>
                <a:cs typeface="+mn-cs"/>
              </a:endParaRPr>
            </a:p>
          </p:txBody>
        </p:sp>
        <p:sp>
          <p:nvSpPr>
            <p:cNvPr id="200" name="TextBox 199">
              <a:extLst>
                <a:ext uri="{FF2B5EF4-FFF2-40B4-BE49-F238E27FC236}">
                  <a16:creationId xmlns:a16="http://schemas.microsoft.com/office/drawing/2014/main" id="{65930D90-803B-4694-9192-21F267851EA6}"/>
                </a:ext>
              </a:extLst>
            </p:cNvPr>
            <p:cNvSpPr txBox="1"/>
            <p:nvPr/>
          </p:nvSpPr>
          <p:spPr>
            <a:xfrm>
              <a:off x="3441193" y="2591876"/>
              <a:ext cx="1048820" cy="412934"/>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Donor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18861"/>
                  </a:solidFill>
                  <a:effectLst/>
                  <a:uLnTx/>
                  <a:uFillTx/>
                  <a:latin typeface="Arial" panose="020B0604020202020204"/>
                  <a:ea typeface="+mn-ea"/>
                  <a:cs typeface="Lucida Sans"/>
                </a:rPr>
                <a:t>28%</a:t>
              </a:r>
              <a:endParaRPr kumimoji="0" lang="en-GB" sz="1300" b="0" i="0" u="none" strike="noStrike" kern="1200" cap="none" spc="0" normalizeH="0" baseline="0" noProof="0">
                <a:ln>
                  <a:noFill/>
                </a:ln>
                <a:solidFill>
                  <a:srgbClr val="F18861"/>
                </a:solidFill>
                <a:effectLst/>
                <a:uLnTx/>
                <a:uFillTx/>
                <a:latin typeface="Arial" panose="020B0604020202020204"/>
                <a:ea typeface="+mn-ea"/>
                <a:cs typeface="+mn-cs"/>
              </a:endParaRPr>
            </a:p>
          </p:txBody>
        </p:sp>
        <p:sp>
          <p:nvSpPr>
            <p:cNvPr id="202" name="TextBox 201">
              <a:extLst>
                <a:ext uri="{FF2B5EF4-FFF2-40B4-BE49-F238E27FC236}">
                  <a16:creationId xmlns:a16="http://schemas.microsoft.com/office/drawing/2014/main" id="{F5106D7A-5EA0-4C6B-A12A-9129F2ED0987}"/>
                </a:ext>
              </a:extLst>
            </p:cNvPr>
            <p:cNvSpPr txBox="1"/>
            <p:nvPr/>
          </p:nvSpPr>
          <p:spPr>
            <a:xfrm>
              <a:off x="1614261" y="2920855"/>
              <a:ext cx="1048820" cy="400110"/>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Government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D8D085"/>
                  </a:solidFill>
                  <a:effectLst/>
                  <a:uLnTx/>
                  <a:uFillTx/>
                  <a:latin typeface="Arial" panose="020B0604020202020204"/>
                  <a:ea typeface="+mn-ea"/>
                  <a:cs typeface="Lucida Sans"/>
                </a:rPr>
                <a:t>24%</a:t>
              </a:r>
              <a:endParaRPr kumimoji="0" lang="en-GB" sz="1300" b="0" i="0" u="none" strike="noStrike" kern="1200" cap="none" spc="0" normalizeH="0" baseline="0" noProof="0">
                <a:ln>
                  <a:noFill/>
                </a:ln>
                <a:solidFill>
                  <a:srgbClr val="D8D085"/>
                </a:solidFill>
                <a:effectLst/>
                <a:uLnTx/>
                <a:uFillTx/>
                <a:latin typeface="Arial" panose="020B0604020202020204"/>
                <a:ea typeface="+mn-ea"/>
                <a:cs typeface="+mn-cs"/>
              </a:endParaRPr>
            </a:p>
          </p:txBody>
        </p:sp>
        <p:sp>
          <p:nvSpPr>
            <p:cNvPr id="204" name="TextBox 203">
              <a:extLst>
                <a:ext uri="{FF2B5EF4-FFF2-40B4-BE49-F238E27FC236}">
                  <a16:creationId xmlns:a16="http://schemas.microsoft.com/office/drawing/2014/main" id="{33A63C15-7365-4E86-9AF4-CDA705C622EE}"/>
                </a:ext>
              </a:extLst>
            </p:cNvPr>
            <p:cNvSpPr txBox="1"/>
            <p:nvPr/>
          </p:nvSpPr>
          <p:spPr>
            <a:xfrm>
              <a:off x="3503272" y="3361239"/>
              <a:ext cx="1070146" cy="400110"/>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Out-of-</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pocket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9C1A5"/>
                  </a:solidFill>
                  <a:effectLst/>
                  <a:uLnTx/>
                  <a:uFillTx/>
                  <a:latin typeface="Arial" panose="020B0604020202020204"/>
                  <a:ea typeface="+mn-ea"/>
                  <a:cs typeface="Lucida Sans"/>
                </a:rPr>
                <a:t>41%</a:t>
              </a:r>
              <a:endParaRPr kumimoji="0" lang="en-GB" sz="1300" b="0" i="0" u="none" strike="noStrike" kern="1200" cap="none" spc="0" normalizeH="0" baseline="0" noProof="0">
                <a:ln>
                  <a:noFill/>
                </a:ln>
                <a:solidFill>
                  <a:srgbClr val="F9C1A5"/>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CE844F17-6B85-4CB6-877D-6B35E347EF9B}"/>
                </a:ext>
              </a:extLst>
            </p:cNvPr>
            <p:cNvSpPr/>
            <p:nvPr/>
          </p:nvSpPr>
          <p:spPr>
            <a:xfrm>
              <a:off x="1463040" y="4317806"/>
              <a:ext cx="3291840" cy="150876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C2CC14CF-B775-49CA-8AE0-000C7BDF9F9E}"/>
                </a:ext>
              </a:extLst>
            </p:cNvPr>
            <p:cNvSpPr/>
            <p:nvPr/>
          </p:nvSpPr>
          <p:spPr>
            <a:xfrm>
              <a:off x="1463040" y="4041830"/>
              <a:ext cx="3291840" cy="297517"/>
            </a:xfrm>
            <a:prstGeom prst="rect">
              <a:avLst/>
            </a:prstGeom>
            <a:noFill/>
          </p:spPr>
          <p:txBody>
            <a:bodyPr wrap="square" lIns="45720" tIns="45720" bIns="45720" rtlCol="0" anchor="ctr" anchorCtr="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Upper middle-income</a:t>
              </a:r>
              <a:endParaRPr kumimoji="0" lang="fr-CH"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31" name="Group 230">
              <a:extLst>
                <a:ext uri="{FF2B5EF4-FFF2-40B4-BE49-F238E27FC236}">
                  <a16:creationId xmlns:a16="http://schemas.microsoft.com/office/drawing/2014/main" id="{5FCC20A8-4DFE-4A08-87FC-6EE0549C8D7D}"/>
                </a:ext>
              </a:extLst>
            </p:cNvPr>
            <p:cNvGrpSpPr/>
            <p:nvPr/>
          </p:nvGrpSpPr>
          <p:grpSpPr>
            <a:xfrm>
              <a:off x="1618488" y="4341944"/>
              <a:ext cx="2975358" cy="1402326"/>
              <a:chOff x="1447378" y="4312674"/>
              <a:chExt cx="2975358" cy="1402326"/>
            </a:xfrm>
          </p:grpSpPr>
          <p:grpSp>
            <p:nvGrpSpPr>
              <p:cNvPr id="196" name="Group 195">
                <a:extLst>
                  <a:ext uri="{FF2B5EF4-FFF2-40B4-BE49-F238E27FC236}">
                    <a16:creationId xmlns:a16="http://schemas.microsoft.com/office/drawing/2014/main" id="{8CEE005C-AF4A-4618-8C22-F3612D273B54}"/>
                  </a:ext>
                </a:extLst>
              </p:cNvPr>
              <p:cNvGrpSpPr>
                <a:grpSpLocks noChangeAspect="1"/>
              </p:cNvGrpSpPr>
              <p:nvPr/>
            </p:nvGrpSpPr>
            <p:grpSpPr>
              <a:xfrm>
                <a:off x="2423160" y="4709160"/>
                <a:ext cx="1005810" cy="1005840"/>
                <a:chOff x="1956653" y="4331908"/>
                <a:chExt cx="1516117" cy="1516164"/>
              </a:xfrm>
            </p:grpSpPr>
            <p:sp>
              <p:nvSpPr>
                <p:cNvPr id="129" name="object 41">
                  <a:extLst>
                    <a:ext uri="{FF2B5EF4-FFF2-40B4-BE49-F238E27FC236}">
                      <a16:creationId xmlns:a16="http://schemas.microsoft.com/office/drawing/2014/main" id="{419B716D-899B-4586-B7E2-A55527C86702}"/>
                    </a:ext>
                  </a:extLst>
                </p:cNvPr>
                <p:cNvSpPr/>
                <p:nvPr/>
              </p:nvSpPr>
              <p:spPr>
                <a:xfrm>
                  <a:off x="2347093" y="4331908"/>
                  <a:ext cx="367665" cy="758190"/>
                </a:xfrm>
                <a:custGeom>
                  <a:avLst/>
                  <a:gdLst/>
                  <a:ahLst/>
                  <a:cxnLst/>
                  <a:rect l="l" t="t" r="r" b="b"/>
                  <a:pathLst>
                    <a:path w="367664" h="758190">
                      <a:moveTo>
                        <a:pt x="367487" y="0"/>
                      </a:moveTo>
                      <a:lnTo>
                        <a:pt x="318040" y="1419"/>
                      </a:lnTo>
                      <a:lnTo>
                        <a:pt x="270028" y="5715"/>
                      </a:lnTo>
                      <a:lnTo>
                        <a:pt x="223234" y="12944"/>
                      </a:lnTo>
                      <a:lnTo>
                        <a:pt x="177442" y="23161"/>
                      </a:lnTo>
                      <a:lnTo>
                        <a:pt x="132439" y="36423"/>
                      </a:lnTo>
                      <a:lnTo>
                        <a:pt x="88007" y="52785"/>
                      </a:lnTo>
                      <a:lnTo>
                        <a:pt x="43933" y="72303"/>
                      </a:lnTo>
                      <a:lnTo>
                        <a:pt x="0" y="95034"/>
                      </a:lnTo>
                      <a:lnTo>
                        <a:pt x="367487" y="758012"/>
                      </a:lnTo>
                      <a:lnTo>
                        <a:pt x="36748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42">
                  <a:extLst>
                    <a:ext uri="{FF2B5EF4-FFF2-40B4-BE49-F238E27FC236}">
                      <a16:creationId xmlns:a16="http://schemas.microsoft.com/office/drawing/2014/main" id="{A775BCE0-E596-429F-88FB-476E437F101C}"/>
                    </a:ext>
                  </a:extLst>
                </p:cNvPr>
                <p:cNvSpPr/>
                <p:nvPr/>
              </p:nvSpPr>
              <p:spPr>
                <a:xfrm>
                  <a:off x="2347093" y="4331908"/>
                  <a:ext cx="367665" cy="758190"/>
                </a:xfrm>
                <a:custGeom>
                  <a:avLst/>
                  <a:gdLst/>
                  <a:ahLst/>
                  <a:cxnLst/>
                  <a:rect l="l" t="t" r="r" b="b"/>
                  <a:pathLst>
                    <a:path w="367664" h="758190">
                      <a:moveTo>
                        <a:pt x="367487" y="758012"/>
                      </a:moveTo>
                      <a:lnTo>
                        <a:pt x="0" y="95034"/>
                      </a:lnTo>
                      <a:lnTo>
                        <a:pt x="43933" y="72303"/>
                      </a:lnTo>
                      <a:lnTo>
                        <a:pt x="88007" y="52785"/>
                      </a:lnTo>
                      <a:lnTo>
                        <a:pt x="132439" y="36423"/>
                      </a:lnTo>
                      <a:lnTo>
                        <a:pt x="177442" y="23161"/>
                      </a:lnTo>
                      <a:lnTo>
                        <a:pt x="223234" y="12944"/>
                      </a:lnTo>
                      <a:lnTo>
                        <a:pt x="270028" y="5715"/>
                      </a:lnTo>
                      <a:lnTo>
                        <a:pt x="318040" y="1419"/>
                      </a:lnTo>
                      <a:lnTo>
                        <a:pt x="367487" y="0"/>
                      </a:lnTo>
                      <a:lnTo>
                        <a:pt x="367487"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43">
                  <a:extLst>
                    <a:ext uri="{FF2B5EF4-FFF2-40B4-BE49-F238E27FC236}">
                      <a16:creationId xmlns:a16="http://schemas.microsoft.com/office/drawing/2014/main" id="{B89F8223-2524-4AD7-858F-D29FD505E20A}"/>
                    </a:ext>
                  </a:extLst>
                </p:cNvPr>
                <p:cNvSpPr/>
                <p:nvPr/>
              </p:nvSpPr>
              <p:spPr>
                <a:xfrm>
                  <a:off x="1956653" y="4426942"/>
                  <a:ext cx="1371600" cy="1421130"/>
                </a:xfrm>
                <a:custGeom>
                  <a:avLst/>
                  <a:gdLst/>
                  <a:ahLst/>
                  <a:cxnLst/>
                  <a:rect l="l" t="t" r="r" b="b"/>
                  <a:pathLst>
                    <a:path w="1371600" h="1421129">
                      <a:moveTo>
                        <a:pt x="390439" y="0"/>
                      </a:moveTo>
                      <a:lnTo>
                        <a:pt x="348159" y="24962"/>
                      </a:lnTo>
                      <a:lnTo>
                        <a:pt x="308933" y="51369"/>
                      </a:lnTo>
                      <a:lnTo>
                        <a:pt x="272363" y="79575"/>
                      </a:lnTo>
                      <a:lnTo>
                        <a:pt x="238051" y="109931"/>
                      </a:lnTo>
                      <a:lnTo>
                        <a:pt x="205599" y="142789"/>
                      </a:lnTo>
                      <a:lnTo>
                        <a:pt x="174608" y="178503"/>
                      </a:lnTo>
                      <a:lnTo>
                        <a:pt x="144682" y="217423"/>
                      </a:lnTo>
                      <a:lnTo>
                        <a:pt x="117710" y="257084"/>
                      </a:lnTo>
                      <a:lnTo>
                        <a:pt x="93570" y="297821"/>
                      </a:lnTo>
                      <a:lnTo>
                        <a:pt x="72241" y="339512"/>
                      </a:lnTo>
                      <a:lnTo>
                        <a:pt x="53703" y="382032"/>
                      </a:lnTo>
                      <a:lnTo>
                        <a:pt x="37937" y="425257"/>
                      </a:lnTo>
                      <a:lnTo>
                        <a:pt x="24924" y="469064"/>
                      </a:lnTo>
                      <a:lnTo>
                        <a:pt x="14643" y="513327"/>
                      </a:lnTo>
                      <a:lnTo>
                        <a:pt x="7075" y="557923"/>
                      </a:lnTo>
                      <a:lnTo>
                        <a:pt x="2200" y="602729"/>
                      </a:lnTo>
                      <a:lnTo>
                        <a:pt x="0" y="647619"/>
                      </a:lnTo>
                      <a:lnTo>
                        <a:pt x="453" y="692471"/>
                      </a:lnTo>
                      <a:lnTo>
                        <a:pt x="3540" y="737159"/>
                      </a:lnTo>
                      <a:lnTo>
                        <a:pt x="9242" y="781561"/>
                      </a:lnTo>
                      <a:lnTo>
                        <a:pt x="17540" y="825551"/>
                      </a:lnTo>
                      <a:lnTo>
                        <a:pt x="28413" y="869006"/>
                      </a:lnTo>
                      <a:lnTo>
                        <a:pt x="41841" y="911802"/>
                      </a:lnTo>
                      <a:lnTo>
                        <a:pt x="57806" y="953815"/>
                      </a:lnTo>
                      <a:lnTo>
                        <a:pt x="76287" y="994921"/>
                      </a:lnTo>
                      <a:lnTo>
                        <a:pt x="97265" y="1034995"/>
                      </a:lnTo>
                      <a:lnTo>
                        <a:pt x="120720" y="1073914"/>
                      </a:lnTo>
                      <a:lnTo>
                        <a:pt x="146633" y="1111554"/>
                      </a:lnTo>
                      <a:lnTo>
                        <a:pt x="174984" y="1147790"/>
                      </a:lnTo>
                      <a:lnTo>
                        <a:pt x="205753" y="1182500"/>
                      </a:lnTo>
                      <a:lnTo>
                        <a:pt x="238920" y="1215557"/>
                      </a:lnTo>
                      <a:lnTo>
                        <a:pt x="274467" y="1246840"/>
                      </a:lnTo>
                      <a:lnTo>
                        <a:pt x="312372" y="1276222"/>
                      </a:lnTo>
                      <a:lnTo>
                        <a:pt x="352033" y="1303194"/>
                      </a:lnTo>
                      <a:lnTo>
                        <a:pt x="392770" y="1327334"/>
                      </a:lnTo>
                      <a:lnTo>
                        <a:pt x="434461" y="1348663"/>
                      </a:lnTo>
                      <a:lnTo>
                        <a:pt x="476981" y="1367201"/>
                      </a:lnTo>
                      <a:lnTo>
                        <a:pt x="520206" y="1382967"/>
                      </a:lnTo>
                      <a:lnTo>
                        <a:pt x="564012" y="1395980"/>
                      </a:lnTo>
                      <a:lnTo>
                        <a:pt x="608276" y="1406261"/>
                      </a:lnTo>
                      <a:lnTo>
                        <a:pt x="652872" y="1413829"/>
                      </a:lnTo>
                      <a:lnTo>
                        <a:pt x="697678" y="1418704"/>
                      </a:lnTo>
                      <a:lnTo>
                        <a:pt x="742568" y="1420905"/>
                      </a:lnTo>
                      <a:lnTo>
                        <a:pt x="787420" y="1420451"/>
                      </a:lnTo>
                      <a:lnTo>
                        <a:pt x="832108" y="1417364"/>
                      </a:lnTo>
                      <a:lnTo>
                        <a:pt x="876510" y="1411662"/>
                      </a:lnTo>
                      <a:lnTo>
                        <a:pt x="920500" y="1403364"/>
                      </a:lnTo>
                      <a:lnTo>
                        <a:pt x="963955" y="1392492"/>
                      </a:lnTo>
                      <a:lnTo>
                        <a:pt x="1006751" y="1379063"/>
                      </a:lnTo>
                      <a:lnTo>
                        <a:pt x="1048764" y="1363098"/>
                      </a:lnTo>
                      <a:lnTo>
                        <a:pt x="1089869" y="1344617"/>
                      </a:lnTo>
                      <a:lnTo>
                        <a:pt x="1129944" y="1323639"/>
                      </a:lnTo>
                      <a:lnTo>
                        <a:pt x="1168863" y="1300184"/>
                      </a:lnTo>
                      <a:lnTo>
                        <a:pt x="1206503" y="1274271"/>
                      </a:lnTo>
                      <a:lnTo>
                        <a:pt x="1242739" y="1245920"/>
                      </a:lnTo>
                      <a:lnTo>
                        <a:pt x="1277448" y="1215151"/>
                      </a:lnTo>
                      <a:lnTo>
                        <a:pt x="1310506" y="1181984"/>
                      </a:lnTo>
                      <a:lnTo>
                        <a:pt x="1341788" y="1146437"/>
                      </a:lnTo>
                      <a:lnTo>
                        <a:pt x="1371171" y="1108532"/>
                      </a:lnTo>
                      <a:lnTo>
                        <a:pt x="757926" y="662978"/>
                      </a:lnTo>
                      <a:lnTo>
                        <a:pt x="39043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44">
                  <a:extLst>
                    <a:ext uri="{FF2B5EF4-FFF2-40B4-BE49-F238E27FC236}">
                      <a16:creationId xmlns:a16="http://schemas.microsoft.com/office/drawing/2014/main" id="{7B7FA253-3794-4611-A4EB-5F86A17A4DE1}"/>
                    </a:ext>
                  </a:extLst>
                </p:cNvPr>
                <p:cNvSpPr/>
                <p:nvPr/>
              </p:nvSpPr>
              <p:spPr>
                <a:xfrm>
                  <a:off x="1956653" y="4426942"/>
                  <a:ext cx="1371600" cy="1421130"/>
                </a:xfrm>
                <a:custGeom>
                  <a:avLst/>
                  <a:gdLst/>
                  <a:ahLst/>
                  <a:cxnLst/>
                  <a:rect l="l" t="t" r="r" b="b"/>
                  <a:pathLst>
                    <a:path w="1371600" h="1421129">
                      <a:moveTo>
                        <a:pt x="757926" y="662978"/>
                      </a:moveTo>
                      <a:lnTo>
                        <a:pt x="1371171" y="1108532"/>
                      </a:lnTo>
                      <a:lnTo>
                        <a:pt x="1341788" y="1146437"/>
                      </a:lnTo>
                      <a:lnTo>
                        <a:pt x="1310506" y="1181984"/>
                      </a:lnTo>
                      <a:lnTo>
                        <a:pt x="1277448" y="1215151"/>
                      </a:lnTo>
                      <a:lnTo>
                        <a:pt x="1242739" y="1245920"/>
                      </a:lnTo>
                      <a:lnTo>
                        <a:pt x="1206503" y="1274271"/>
                      </a:lnTo>
                      <a:lnTo>
                        <a:pt x="1168863" y="1300184"/>
                      </a:lnTo>
                      <a:lnTo>
                        <a:pt x="1129944" y="1323639"/>
                      </a:lnTo>
                      <a:lnTo>
                        <a:pt x="1089869" y="1344617"/>
                      </a:lnTo>
                      <a:lnTo>
                        <a:pt x="1048764" y="1363098"/>
                      </a:lnTo>
                      <a:lnTo>
                        <a:pt x="1006751" y="1379063"/>
                      </a:lnTo>
                      <a:lnTo>
                        <a:pt x="963955" y="1392492"/>
                      </a:lnTo>
                      <a:lnTo>
                        <a:pt x="920500" y="1403364"/>
                      </a:lnTo>
                      <a:lnTo>
                        <a:pt x="876510" y="1411662"/>
                      </a:lnTo>
                      <a:lnTo>
                        <a:pt x="832108" y="1417364"/>
                      </a:lnTo>
                      <a:lnTo>
                        <a:pt x="787420" y="1420451"/>
                      </a:lnTo>
                      <a:lnTo>
                        <a:pt x="742568" y="1420905"/>
                      </a:lnTo>
                      <a:lnTo>
                        <a:pt x="697678" y="1418704"/>
                      </a:lnTo>
                      <a:lnTo>
                        <a:pt x="652872" y="1413829"/>
                      </a:lnTo>
                      <a:lnTo>
                        <a:pt x="608276" y="1406261"/>
                      </a:lnTo>
                      <a:lnTo>
                        <a:pt x="564012" y="1395980"/>
                      </a:lnTo>
                      <a:lnTo>
                        <a:pt x="520206" y="1382967"/>
                      </a:lnTo>
                      <a:lnTo>
                        <a:pt x="476981" y="1367201"/>
                      </a:lnTo>
                      <a:lnTo>
                        <a:pt x="434461" y="1348663"/>
                      </a:lnTo>
                      <a:lnTo>
                        <a:pt x="392770" y="1327334"/>
                      </a:lnTo>
                      <a:lnTo>
                        <a:pt x="352033" y="1303194"/>
                      </a:lnTo>
                      <a:lnTo>
                        <a:pt x="312372" y="1276222"/>
                      </a:lnTo>
                      <a:lnTo>
                        <a:pt x="274467" y="1246840"/>
                      </a:lnTo>
                      <a:lnTo>
                        <a:pt x="238920" y="1215557"/>
                      </a:lnTo>
                      <a:lnTo>
                        <a:pt x="205753" y="1182500"/>
                      </a:lnTo>
                      <a:lnTo>
                        <a:pt x="174984" y="1147790"/>
                      </a:lnTo>
                      <a:lnTo>
                        <a:pt x="146633" y="1111554"/>
                      </a:lnTo>
                      <a:lnTo>
                        <a:pt x="120720" y="1073914"/>
                      </a:lnTo>
                      <a:lnTo>
                        <a:pt x="97265" y="1034995"/>
                      </a:lnTo>
                      <a:lnTo>
                        <a:pt x="76287" y="994921"/>
                      </a:lnTo>
                      <a:lnTo>
                        <a:pt x="57806" y="953815"/>
                      </a:lnTo>
                      <a:lnTo>
                        <a:pt x="41841" y="911802"/>
                      </a:lnTo>
                      <a:lnTo>
                        <a:pt x="28413" y="869006"/>
                      </a:lnTo>
                      <a:lnTo>
                        <a:pt x="17540" y="825551"/>
                      </a:lnTo>
                      <a:lnTo>
                        <a:pt x="9242" y="781561"/>
                      </a:lnTo>
                      <a:lnTo>
                        <a:pt x="3540" y="737159"/>
                      </a:lnTo>
                      <a:lnTo>
                        <a:pt x="453" y="692471"/>
                      </a:lnTo>
                      <a:lnTo>
                        <a:pt x="0" y="647619"/>
                      </a:lnTo>
                      <a:lnTo>
                        <a:pt x="2200" y="602729"/>
                      </a:lnTo>
                      <a:lnTo>
                        <a:pt x="7075" y="557923"/>
                      </a:lnTo>
                      <a:lnTo>
                        <a:pt x="14643" y="513327"/>
                      </a:lnTo>
                      <a:lnTo>
                        <a:pt x="24924" y="469064"/>
                      </a:lnTo>
                      <a:lnTo>
                        <a:pt x="37937" y="425257"/>
                      </a:lnTo>
                      <a:lnTo>
                        <a:pt x="53703" y="382032"/>
                      </a:lnTo>
                      <a:lnTo>
                        <a:pt x="72241" y="339512"/>
                      </a:lnTo>
                      <a:lnTo>
                        <a:pt x="93570" y="297821"/>
                      </a:lnTo>
                      <a:lnTo>
                        <a:pt x="117710" y="257084"/>
                      </a:lnTo>
                      <a:lnTo>
                        <a:pt x="144682" y="217423"/>
                      </a:lnTo>
                      <a:lnTo>
                        <a:pt x="174608" y="178503"/>
                      </a:lnTo>
                      <a:lnTo>
                        <a:pt x="205599" y="142789"/>
                      </a:lnTo>
                      <a:lnTo>
                        <a:pt x="238051" y="109931"/>
                      </a:lnTo>
                      <a:lnTo>
                        <a:pt x="272363" y="79575"/>
                      </a:lnTo>
                      <a:lnTo>
                        <a:pt x="308933" y="51369"/>
                      </a:lnTo>
                      <a:lnTo>
                        <a:pt x="348159" y="24962"/>
                      </a:lnTo>
                      <a:lnTo>
                        <a:pt x="390439" y="0"/>
                      </a:lnTo>
                      <a:lnTo>
                        <a:pt x="757926" y="662978"/>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45">
                  <a:extLst>
                    <a:ext uri="{FF2B5EF4-FFF2-40B4-BE49-F238E27FC236}">
                      <a16:creationId xmlns:a16="http://schemas.microsoft.com/office/drawing/2014/main" id="{F0D4D8CD-9A84-4917-8BE0-121FD3AA60A3}"/>
                    </a:ext>
                  </a:extLst>
                </p:cNvPr>
                <p:cNvSpPr/>
                <p:nvPr/>
              </p:nvSpPr>
              <p:spPr>
                <a:xfrm>
                  <a:off x="2714580" y="4354425"/>
                  <a:ext cx="758190" cy="1181100"/>
                </a:xfrm>
                <a:custGeom>
                  <a:avLst/>
                  <a:gdLst/>
                  <a:ahLst/>
                  <a:cxnLst/>
                  <a:rect l="l" t="t" r="r" b="b"/>
                  <a:pathLst>
                    <a:path w="758189" h="1181100">
                      <a:moveTo>
                        <a:pt x="183375" y="0"/>
                      </a:moveTo>
                      <a:lnTo>
                        <a:pt x="0" y="735495"/>
                      </a:lnTo>
                      <a:lnTo>
                        <a:pt x="613244" y="1181049"/>
                      </a:lnTo>
                      <a:lnTo>
                        <a:pt x="641117" y="1140172"/>
                      </a:lnTo>
                      <a:lnTo>
                        <a:pt x="665784" y="1098613"/>
                      </a:lnTo>
                      <a:lnTo>
                        <a:pt x="687400" y="1056036"/>
                      </a:lnTo>
                      <a:lnTo>
                        <a:pt x="706120" y="1012110"/>
                      </a:lnTo>
                      <a:lnTo>
                        <a:pt x="722100" y="966499"/>
                      </a:lnTo>
                      <a:lnTo>
                        <a:pt x="735495" y="918870"/>
                      </a:lnTo>
                      <a:lnTo>
                        <a:pt x="745645" y="871996"/>
                      </a:lnTo>
                      <a:lnTo>
                        <a:pt x="752768" y="825183"/>
                      </a:lnTo>
                      <a:lnTo>
                        <a:pt x="756927" y="778540"/>
                      </a:lnTo>
                      <a:lnTo>
                        <a:pt x="758186" y="732173"/>
                      </a:lnTo>
                      <a:lnTo>
                        <a:pt x="756612" y="686191"/>
                      </a:lnTo>
                      <a:lnTo>
                        <a:pt x="752268" y="640700"/>
                      </a:lnTo>
                      <a:lnTo>
                        <a:pt x="745219" y="595810"/>
                      </a:lnTo>
                      <a:lnTo>
                        <a:pt x="735530" y="551626"/>
                      </a:lnTo>
                      <a:lnTo>
                        <a:pt x="723265" y="508258"/>
                      </a:lnTo>
                      <a:lnTo>
                        <a:pt x="708490" y="465812"/>
                      </a:lnTo>
                      <a:lnTo>
                        <a:pt x="691268" y="424397"/>
                      </a:lnTo>
                      <a:lnTo>
                        <a:pt x="671664" y="384119"/>
                      </a:lnTo>
                      <a:lnTo>
                        <a:pt x="649744" y="345087"/>
                      </a:lnTo>
                      <a:lnTo>
                        <a:pt x="625572" y="307408"/>
                      </a:lnTo>
                      <a:lnTo>
                        <a:pt x="599212" y="271190"/>
                      </a:lnTo>
                      <a:lnTo>
                        <a:pt x="570729" y="236541"/>
                      </a:lnTo>
                      <a:lnTo>
                        <a:pt x="540188" y="203568"/>
                      </a:lnTo>
                      <a:lnTo>
                        <a:pt x="507654" y="172379"/>
                      </a:lnTo>
                      <a:lnTo>
                        <a:pt x="473191" y="143081"/>
                      </a:lnTo>
                      <a:lnTo>
                        <a:pt x="436863" y="115782"/>
                      </a:lnTo>
                      <a:lnTo>
                        <a:pt x="398737" y="90590"/>
                      </a:lnTo>
                      <a:lnTo>
                        <a:pt x="358875" y="67612"/>
                      </a:lnTo>
                      <a:lnTo>
                        <a:pt x="317343" y="46957"/>
                      </a:lnTo>
                      <a:lnTo>
                        <a:pt x="274206" y="28731"/>
                      </a:lnTo>
                      <a:lnTo>
                        <a:pt x="229529" y="13043"/>
                      </a:lnTo>
                      <a:lnTo>
                        <a:pt x="183375"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46">
                  <a:extLst>
                    <a:ext uri="{FF2B5EF4-FFF2-40B4-BE49-F238E27FC236}">
                      <a16:creationId xmlns:a16="http://schemas.microsoft.com/office/drawing/2014/main" id="{FFDB6374-0C74-48C6-A9FE-CB3010555370}"/>
                    </a:ext>
                  </a:extLst>
                </p:cNvPr>
                <p:cNvSpPr/>
                <p:nvPr/>
              </p:nvSpPr>
              <p:spPr>
                <a:xfrm>
                  <a:off x="2714580" y="4354425"/>
                  <a:ext cx="758190" cy="1181100"/>
                </a:xfrm>
                <a:custGeom>
                  <a:avLst/>
                  <a:gdLst/>
                  <a:ahLst/>
                  <a:cxnLst/>
                  <a:rect l="l" t="t" r="r" b="b"/>
                  <a:pathLst>
                    <a:path w="758189" h="1181100">
                      <a:moveTo>
                        <a:pt x="0" y="735495"/>
                      </a:moveTo>
                      <a:lnTo>
                        <a:pt x="183375" y="0"/>
                      </a:lnTo>
                      <a:lnTo>
                        <a:pt x="229529" y="13043"/>
                      </a:lnTo>
                      <a:lnTo>
                        <a:pt x="274206" y="28731"/>
                      </a:lnTo>
                      <a:lnTo>
                        <a:pt x="317343" y="46957"/>
                      </a:lnTo>
                      <a:lnTo>
                        <a:pt x="358875" y="67612"/>
                      </a:lnTo>
                      <a:lnTo>
                        <a:pt x="398737" y="90590"/>
                      </a:lnTo>
                      <a:lnTo>
                        <a:pt x="436863" y="115782"/>
                      </a:lnTo>
                      <a:lnTo>
                        <a:pt x="473191" y="143081"/>
                      </a:lnTo>
                      <a:lnTo>
                        <a:pt x="507654" y="172379"/>
                      </a:lnTo>
                      <a:lnTo>
                        <a:pt x="540188" y="203568"/>
                      </a:lnTo>
                      <a:lnTo>
                        <a:pt x="570729" y="236541"/>
                      </a:lnTo>
                      <a:lnTo>
                        <a:pt x="599212" y="271190"/>
                      </a:lnTo>
                      <a:lnTo>
                        <a:pt x="625572" y="307408"/>
                      </a:lnTo>
                      <a:lnTo>
                        <a:pt x="649744" y="345087"/>
                      </a:lnTo>
                      <a:lnTo>
                        <a:pt x="671664" y="384119"/>
                      </a:lnTo>
                      <a:lnTo>
                        <a:pt x="691268" y="424397"/>
                      </a:lnTo>
                      <a:lnTo>
                        <a:pt x="708490" y="465812"/>
                      </a:lnTo>
                      <a:lnTo>
                        <a:pt x="723265" y="508258"/>
                      </a:lnTo>
                      <a:lnTo>
                        <a:pt x="735530" y="551626"/>
                      </a:lnTo>
                      <a:lnTo>
                        <a:pt x="745219" y="595810"/>
                      </a:lnTo>
                      <a:lnTo>
                        <a:pt x="752268" y="640700"/>
                      </a:lnTo>
                      <a:lnTo>
                        <a:pt x="756612" y="686191"/>
                      </a:lnTo>
                      <a:lnTo>
                        <a:pt x="758186" y="732173"/>
                      </a:lnTo>
                      <a:lnTo>
                        <a:pt x="756927" y="778540"/>
                      </a:lnTo>
                      <a:lnTo>
                        <a:pt x="752768" y="825183"/>
                      </a:lnTo>
                      <a:lnTo>
                        <a:pt x="745645" y="871996"/>
                      </a:lnTo>
                      <a:lnTo>
                        <a:pt x="735495" y="918870"/>
                      </a:lnTo>
                      <a:lnTo>
                        <a:pt x="722100" y="966499"/>
                      </a:lnTo>
                      <a:lnTo>
                        <a:pt x="706120" y="1012110"/>
                      </a:lnTo>
                      <a:lnTo>
                        <a:pt x="687400" y="1056036"/>
                      </a:lnTo>
                      <a:lnTo>
                        <a:pt x="665784" y="1098613"/>
                      </a:lnTo>
                      <a:lnTo>
                        <a:pt x="641117" y="1140172"/>
                      </a:lnTo>
                      <a:lnTo>
                        <a:pt x="613244" y="1181049"/>
                      </a:lnTo>
                      <a:lnTo>
                        <a:pt x="0" y="735495"/>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47">
                  <a:extLst>
                    <a:ext uri="{FF2B5EF4-FFF2-40B4-BE49-F238E27FC236}">
                      <a16:creationId xmlns:a16="http://schemas.microsoft.com/office/drawing/2014/main" id="{B759E66C-ECDF-4F1B-9C90-48B1FCB7E26C}"/>
                    </a:ext>
                  </a:extLst>
                </p:cNvPr>
                <p:cNvSpPr/>
                <p:nvPr/>
              </p:nvSpPr>
              <p:spPr>
                <a:xfrm>
                  <a:off x="2714580" y="4331908"/>
                  <a:ext cx="183515" cy="758190"/>
                </a:xfrm>
                <a:custGeom>
                  <a:avLst/>
                  <a:gdLst/>
                  <a:ahLst/>
                  <a:cxnLst/>
                  <a:rect l="l" t="t" r="r" b="b"/>
                  <a:pathLst>
                    <a:path w="183514" h="758190">
                      <a:moveTo>
                        <a:pt x="0" y="0"/>
                      </a:moveTo>
                      <a:lnTo>
                        <a:pt x="0" y="758012"/>
                      </a:lnTo>
                      <a:lnTo>
                        <a:pt x="183375" y="22517"/>
                      </a:lnTo>
                      <a:lnTo>
                        <a:pt x="136726" y="12162"/>
                      </a:lnTo>
                      <a:lnTo>
                        <a:pt x="92435" y="5181"/>
                      </a:lnTo>
                      <a:lnTo>
                        <a:pt x="47770" y="1239"/>
                      </a:lnTo>
                      <a:lnTo>
                        <a:pt x="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48">
                  <a:extLst>
                    <a:ext uri="{FF2B5EF4-FFF2-40B4-BE49-F238E27FC236}">
                      <a16:creationId xmlns:a16="http://schemas.microsoft.com/office/drawing/2014/main" id="{1E84317C-5A8D-4821-8CB5-72FA755A23F2}"/>
                    </a:ext>
                  </a:extLst>
                </p:cNvPr>
                <p:cNvSpPr/>
                <p:nvPr/>
              </p:nvSpPr>
              <p:spPr>
                <a:xfrm>
                  <a:off x="2714580" y="4331908"/>
                  <a:ext cx="183515" cy="758190"/>
                </a:xfrm>
                <a:custGeom>
                  <a:avLst/>
                  <a:gdLst/>
                  <a:ahLst/>
                  <a:cxnLst/>
                  <a:rect l="l" t="t" r="r" b="b"/>
                  <a:pathLst>
                    <a:path w="183514" h="758190">
                      <a:moveTo>
                        <a:pt x="0" y="758012"/>
                      </a:moveTo>
                      <a:lnTo>
                        <a:pt x="0" y="0"/>
                      </a:lnTo>
                      <a:lnTo>
                        <a:pt x="47770" y="1239"/>
                      </a:lnTo>
                      <a:lnTo>
                        <a:pt x="92435" y="5181"/>
                      </a:lnTo>
                      <a:lnTo>
                        <a:pt x="136726" y="12162"/>
                      </a:lnTo>
                      <a:lnTo>
                        <a:pt x="183375" y="22517"/>
                      </a:lnTo>
                      <a:lnTo>
                        <a:pt x="0"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49">
                  <a:extLst>
                    <a:ext uri="{FF2B5EF4-FFF2-40B4-BE49-F238E27FC236}">
                      <a16:creationId xmlns:a16="http://schemas.microsoft.com/office/drawing/2014/main" id="{A846EBD9-0DE2-4624-AC4A-10AA6F58B308}"/>
                    </a:ext>
                  </a:extLst>
                </p:cNvPr>
                <p:cNvSpPr/>
                <p:nvPr/>
              </p:nvSpPr>
              <p:spPr>
                <a:xfrm>
                  <a:off x="2203812" y="4579114"/>
                  <a:ext cx="1021715" cy="1021715"/>
                </a:xfrm>
                <a:custGeom>
                  <a:avLst/>
                  <a:gdLst/>
                  <a:ahLst/>
                  <a:cxnLst/>
                  <a:rect l="l" t="t" r="r" b="b"/>
                  <a:pathLst>
                    <a:path w="1021714" h="1021715">
                      <a:moveTo>
                        <a:pt x="510832" y="0"/>
                      </a:moveTo>
                      <a:lnTo>
                        <a:pt x="461636" y="2338"/>
                      </a:lnTo>
                      <a:lnTo>
                        <a:pt x="413764" y="9211"/>
                      </a:lnTo>
                      <a:lnTo>
                        <a:pt x="367428" y="20404"/>
                      </a:lnTo>
                      <a:lnTo>
                        <a:pt x="322843" y="35703"/>
                      </a:lnTo>
                      <a:lnTo>
                        <a:pt x="280224" y="54894"/>
                      </a:lnTo>
                      <a:lnTo>
                        <a:pt x="239783" y="77763"/>
                      </a:lnTo>
                      <a:lnTo>
                        <a:pt x="201736" y="104096"/>
                      </a:lnTo>
                      <a:lnTo>
                        <a:pt x="166297" y="133678"/>
                      </a:lnTo>
                      <a:lnTo>
                        <a:pt x="133678" y="166297"/>
                      </a:lnTo>
                      <a:lnTo>
                        <a:pt x="104096" y="201736"/>
                      </a:lnTo>
                      <a:lnTo>
                        <a:pt x="77763" y="239783"/>
                      </a:lnTo>
                      <a:lnTo>
                        <a:pt x="54894" y="280224"/>
                      </a:lnTo>
                      <a:lnTo>
                        <a:pt x="35703" y="322843"/>
                      </a:lnTo>
                      <a:lnTo>
                        <a:pt x="20404" y="367428"/>
                      </a:lnTo>
                      <a:lnTo>
                        <a:pt x="9211" y="413764"/>
                      </a:lnTo>
                      <a:lnTo>
                        <a:pt x="2338" y="461636"/>
                      </a:lnTo>
                      <a:lnTo>
                        <a:pt x="0" y="510832"/>
                      </a:lnTo>
                      <a:lnTo>
                        <a:pt x="2338" y="560029"/>
                      </a:lnTo>
                      <a:lnTo>
                        <a:pt x="9211" y="607903"/>
                      </a:lnTo>
                      <a:lnTo>
                        <a:pt x="20404" y="654240"/>
                      </a:lnTo>
                      <a:lnTo>
                        <a:pt x="35703" y="698825"/>
                      </a:lnTo>
                      <a:lnTo>
                        <a:pt x="54894" y="741445"/>
                      </a:lnTo>
                      <a:lnTo>
                        <a:pt x="77763" y="781886"/>
                      </a:lnTo>
                      <a:lnTo>
                        <a:pt x="104096" y="819932"/>
                      </a:lnTo>
                      <a:lnTo>
                        <a:pt x="133678" y="855372"/>
                      </a:lnTo>
                      <a:lnTo>
                        <a:pt x="166297" y="887989"/>
                      </a:lnTo>
                      <a:lnTo>
                        <a:pt x="201736" y="917571"/>
                      </a:lnTo>
                      <a:lnTo>
                        <a:pt x="239783" y="943903"/>
                      </a:lnTo>
                      <a:lnTo>
                        <a:pt x="280224" y="966771"/>
                      </a:lnTo>
                      <a:lnTo>
                        <a:pt x="322843" y="985962"/>
                      </a:lnTo>
                      <a:lnTo>
                        <a:pt x="367428" y="1001260"/>
                      </a:lnTo>
                      <a:lnTo>
                        <a:pt x="413764" y="1012453"/>
                      </a:lnTo>
                      <a:lnTo>
                        <a:pt x="461636" y="1019325"/>
                      </a:lnTo>
                      <a:lnTo>
                        <a:pt x="510832" y="1021664"/>
                      </a:lnTo>
                      <a:lnTo>
                        <a:pt x="560027" y="1019325"/>
                      </a:lnTo>
                      <a:lnTo>
                        <a:pt x="607900" y="1012453"/>
                      </a:lnTo>
                      <a:lnTo>
                        <a:pt x="654235" y="1001260"/>
                      </a:lnTo>
                      <a:lnTo>
                        <a:pt x="698820" y="985962"/>
                      </a:lnTo>
                      <a:lnTo>
                        <a:pt x="741440" y="966771"/>
                      </a:lnTo>
                      <a:lnTo>
                        <a:pt x="781880" y="943903"/>
                      </a:lnTo>
                      <a:lnTo>
                        <a:pt x="819927" y="917571"/>
                      </a:lnTo>
                      <a:lnTo>
                        <a:pt x="855367" y="887989"/>
                      </a:lnTo>
                      <a:lnTo>
                        <a:pt x="887985" y="855372"/>
                      </a:lnTo>
                      <a:lnTo>
                        <a:pt x="917567" y="819932"/>
                      </a:lnTo>
                      <a:lnTo>
                        <a:pt x="943900" y="781886"/>
                      </a:lnTo>
                      <a:lnTo>
                        <a:pt x="966769" y="741445"/>
                      </a:lnTo>
                      <a:lnTo>
                        <a:pt x="985960" y="698825"/>
                      </a:lnTo>
                      <a:lnTo>
                        <a:pt x="1001259" y="654240"/>
                      </a:lnTo>
                      <a:lnTo>
                        <a:pt x="1012452" y="607903"/>
                      </a:lnTo>
                      <a:lnTo>
                        <a:pt x="1019325" y="560029"/>
                      </a:lnTo>
                      <a:lnTo>
                        <a:pt x="1021664" y="510832"/>
                      </a:lnTo>
                      <a:lnTo>
                        <a:pt x="1019325" y="461636"/>
                      </a:lnTo>
                      <a:lnTo>
                        <a:pt x="1012452" y="413764"/>
                      </a:lnTo>
                      <a:lnTo>
                        <a:pt x="1001259" y="367428"/>
                      </a:lnTo>
                      <a:lnTo>
                        <a:pt x="985960" y="322843"/>
                      </a:lnTo>
                      <a:lnTo>
                        <a:pt x="966769" y="280224"/>
                      </a:lnTo>
                      <a:lnTo>
                        <a:pt x="943900" y="239783"/>
                      </a:lnTo>
                      <a:lnTo>
                        <a:pt x="917567" y="201736"/>
                      </a:lnTo>
                      <a:lnTo>
                        <a:pt x="887985" y="166297"/>
                      </a:lnTo>
                      <a:lnTo>
                        <a:pt x="855367" y="133678"/>
                      </a:lnTo>
                      <a:lnTo>
                        <a:pt x="819927" y="104096"/>
                      </a:lnTo>
                      <a:lnTo>
                        <a:pt x="781880" y="77763"/>
                      </a:lnTo>
                      <a:lnTo>
                        <a:pt x="741440" y="54894"/>
                      </a:lnTo>
                      <a:lnTo>
                        <a:pt x="698820" y="35703"/>
                      </a:lnTo>
                      <a:lnTo>
                        <a:pt x="654235" y="20404"/>
                      </a:lnTo>
                      <a:lnTo>
                        <a:pt x="607900" y="9211"/>
                      </a:lnTo>
                      <a:lnTo>
                        <a:pt x="560027" y="2338"/>
                      </a:lnTo>
                      <a:lnTo>
                        <a:pt x="510832"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15" name="TextBox 214">
                <a:extLst>
                  <a:ext uri="{FF2B5EF4-FFF2-40B4-BE49-F238E27FC236}">
                    <a16:creationId xmlns:a16="http://schemas.microsoft.com/office/drawing/2014/main" id="{D5549C28-E83A-4446-B319-98ACC1295344}"/>
                  </a:ext>
                </a:extLst>
              </p:cNvPr>
              <p:cNvSpPr txBox="1"/>
              <p:nvPr/>
            </p:nvSpPr>
            <p:spPr>
              <a:xfrm>
                <a:off x="1927022" y="4312674"/>
                <a:ext cx="1048820" cy="412934"/>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Other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7DC7C0"/>
                    </a:solidFill>
                    <a:effectLst/>
                    <a:uLnTx/>
                    <a:uFillTx/>
                    <a:latin typeface="Arial" panose="020B0604020202020204"/>
                    <a:ea typeface="+mn-ea"/>
                    <a:cs typeface="Lucida Sans"/>
                  </a:rPr>
                  <a:t>8%</a:t>
                </a:r>
                <a:endParaRPr kumimoji="0" lang="en-GB" sz="1300" b="0" i="0" u="none" strike="noStrike" kern="1200" cap="none" spc="0" normalizeH="0" baseline="0" noProof="0">
                  <a:ln>
                    <a:noFill/>
                  </a:ln>
                  <a:solidFill>
                    <a:srgbClr val="7DC7C0"/>
                  </a:solidFill>
                  <a:effectLst/>
                  <a:uLnTx/>
                  <a:uFillTx/>
                  <a:latin typeface="Arial" panose="020B0604020202020204"/>
                  <a:ea typeface="+mn-ea"/>
                  <a:cs typeface="+mn-cs"/>
                </a:endParaRPr>
              </a:p>
            </p:txBody>
          </p:sp>
          <p:sp>
            <p:nvSpPr>
              <p:cNvPr id="217" name="TextBox 216">
                <a:extLst>
                  <a:ext uri="{FF2B5EF4-FFF2-40B4-BE49-F238E27FC236}">
                    <a16:creationId xmlns:a16="http://schemas.microsoft.com/office/drawing/2014/main" id="{9259EDCF-3787-4138-8934-CB8ED873B0F9}"/>
                  </a:ext>
                </a:extLst>
              </p:cNvPr>
              <p:cNvSpPr txBox="1"/>
              <p:nvPr/>
            </p:nvSpPr>
            <p:spPr>
              <a:xfrm>
                <a:off x="2877888" y="4370832"/>
                <a:ext cx="1048820" cy="412934"/>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Donor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18861"/>
                    </a:solidFill>
                    <a:effectLst/>
                    <a:uLnTx/>
                    <a:uFillTx/>
                    <a:latin typeface="Arial" panose="020B0604020202020204"/>
                    <a:ea typeface="+mn-ea"/>
                    <a:cs typeface="Lucida Sans"/>
                  </a:rPr>
                  <a:t>4%</a:t>
                </a:r>
                <a:endParaRPr kumimoji="0" lang="en-GB" sz="1300" b="0" i="0" u="none" strike="noStrike" kern="1200" cap="none" spc="0" normalizeH="0" baseline="0" noProof="0">
                  <a:ln>
                    <a:noFill/>
                  </a:ln>
                  <a:solidFill>
                    <a:srgbClr val="F18861"/>
                  </a:solidFill>
                  <a:effectLst/>
                  <a:uLnTx/>
                  <a:uFillTx/>
                  <a:latin typeface="Arial" panose="020B0604020202020204"/>
                  <a:ea typeface="+mn-ea"/>
                  <a:cs typeface="+mn-cs"/>
                </a:endParaRPr>
              </a:p>
            </p:txBody>
          </p:sp>
          <p:sp>
            <p:nvSpPr>
              <p:cNvPr id="219" name="TextBox 218">
                <a:extLst>
                  <a:ext uri="{FF2B5EF4-FFF2-40B4-BE49-F238E27FC236}">
                    <a16:creationId xmlns:a16="http://schemas.microsoft.com/office/drawing/2014/main" id="{2B473D64-EA5D-4F1B-B2C1-D0CA824CFA60}"/>
                  </a:ext>
                </a:extLst>
              </p:cNvPr>
              <p:cNvSpPr txBox="1"/>
              <p:nvPr/>
            </p:nvSpPr>
            <p:spPr>
              <a:xfrm>
                <a:off x="1447378" y="5253291"/>
                <a:ext cx="1048820" cy="400110"/>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Government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D8D085"/>
                    </a:solidFill>
                    <a:effectLst/>
                    <a:uLnTx/>
                    <a:uFillTx/>
                    <a:latin typeface="Arial" panose="020B0604020202020204"/>
                    <a:ea typeface="+mn-ea"/>
                    <a:cs typeface="Lucida Sans"/>
                  </a:rPr>
                  <a:t>57%</a:t>
                </a:r>
                <a:endParaRPr kumimoji="0" lang="en-GB" sz="1300" b="0" i="0" u="none" strike="noStrike" kern="1200" cap="none" spc="0" normalizeH="0" baseline="0" noProof="0">
                  <a:ln>
                    <a:noFill/>
                  </a:ln>
                  <a:solidFill>
                    <a:srgbClr val="D8D085"/>
                  </a:solidFill>
                  <a:effectLst/>
                  <a:uLnTx/>
                  <a:uFillTx/>
                  <a:latin typeface="Arial" panose="020B0604020202020204"/>
                  <a:ea typeface="+mn-ea"/>
                  <a:cs typeface="+mn-cs"/>
                </a:endParaRPr>
              </a:p>
            </p:txBody>
          </p:sp>
          <p:sp>
            <p:nvSpPr>
              <p:cNvPr id="221" name="TextBox 220">
                <a:extLst>
                  <a:ext uri="{FF2B5EF4-FFF2-40B4-BE49-F238E27FC236}">
                    <a16:creationId xmlns:a16="http://schemas.microsoft.com/office/drawing/2014/main" id="{EA766180-0988-4693-8486-65FF877C3C69}"/>
                  </a:ext>
                </a:extLst>
              </p:cNvPr>
              <p:cNvSpPr txBox="1"/>
              <p:nvPr/>
            </p:nvSpPr>
            <p:spPr>
              <a:xfrm>
                <a:off x="3352590" y="4866062"/>
                <a:ext cx="1070146" cy="400110"/>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Out-of-</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pocket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9C1A5"/>
                    </a:solidFill>
                    <a:effectLst/>
                    <a:uLnTx/>
                    <a:uFillTx/>
                    <a:latin typeface="Arial" panose="020B0604020202020204"/>
                    <a:ea typeface="+mn-ea"/>
                    <a:cs typeface="Lucida Sans"/>
                  </a:rPr>
                  <a:t>31%</a:t>
                </a:r>
                <a:endParaRPr kumimoji="0" lang="en-GB" sz="1300" b="0" i="0" u="none" strike="noStrike" kern="1200" cap="none" spc="0" normalizeH="0" baseline="0" noProof="0">
                  <a:ln>
                    <a:noFill/>
                  </a:ln>
                  <a:solidFill>
                    <a:srgbClr val="F9C1A5"/>
                  </a:solidFill>
                  <a:effectLst/>
                  <a:uLnTx/>
                  <a:uFillTx/>
                  <a:latin typeface="Arial" panose="020B0604020202020204"/>
                  <a:ea typeface="+mn-ea"/>
                  <a:cs typeface="+mn-cs"/>
                </a:endParaRPr>
              </a:p>
            </p:txBody>
          </p:sp>
        </p:grpSp>
        <p:sp>
          <p:nvSpPr>
            <p:cNvPr id="4" name="bk object 18">
              <a:extLst>
                <a:ext uri="{FF2B5EF4-FFF2-40B4-BE49-F238E27FC236}">
                  <a16:creationId xmlns:a16="http://schemas.microsoft.com/office/drawing/2014/main" id="{149D453D-A1BE-4289-9B90-F0AE3AF2BCB3}"/>
                </a:ext>
              </a:extLst>
            </p:cNvPr>
            <p:cNvSpPr/>
            <p:nvPr/>
          </p:nvSpPr>
          <p:spPr>
            <a:xfrm>
              <a:off x="1463040" y="2278940"/>
              <a:ext cx="3291840" cy="0"/>
            </a:xfrm>
            <a:custGeom>
              <a:avLst/>
              <a:gdLst/>
              <a:ahLst/>
              <a:cxnLst/>
              <a:rect l="l" t="t" r="r" b="b"/>
              <a:pathLst>
                <a:path w="3013075">
                  <a:moveTo>
                    <a:pt x="0" y="0"/>
                  </a:moveTo>
                  <a:lnTo>
                    <a:pt x="3012897"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6" name="bk object 18">
              <a:extLst>
                <a:ext uri="{FF2B5EF4-FFF2-40B4-BE49-F238E27FC236}">
                  <a16:creationId xmlns:a16="http://schemas.microsoft.com/office/drawing/2014/main" id="{31A9EE54-06B3-418E-B80A-E9BF204743C0}"/>
                </a:ext>
              </a:extLst>
            </p:cNvPr>
            <p:cNvSpPr/>
            <p:nvPr/>
          </p:nvSpPr>
          <p:spPr>
            <a:xfrm>
              <a:off x="1464820" y="4322817"/>
              <a:ext cx="3291840" cy="0"/>
            </a:xfrm>
            <a:custGeom>
              <a:avLst/>
              <a:gdLst/>
              <a:ahLst/>
              <a:cxnLst/>
              <a:rect l="l" t="t" r="r" b="b"/>
              <a:pathLst>
                <a:path w="3013075">
                  <a:moveTo>
                    <a:pt x="0" y="0"/>
                  </a:moveTo>
                  <a:lnTo>
                    <a:pt x="3012897"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65" name="Rectangle 64">
              <a:extLst>
                <a:ext uri="{FF2B5EF4-FFF2-40B4-BE49-F238E27FC236}">
                  <a16:creationId xmlns:a16="http://schemas.microsoft.com/office/drawing/2014/main" id="{7D1D7F15-8822-4040-B6BA-D67A18CBBEA9}"/>
                </a:ext>
              </a:extLst>
            </p:cNvPr>
            <p:cNvSpPr/>
            <p:nvPr/>
          </p:nvSpPr>
          <p:spPr>
            <a:xfrm>
              <a:off x="5257800" y="2277220"/>
              <a:ext cx="3291840" cy="150876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7" name="Rectangle 66">
              <a:extLst>
                <a:ext uri="{FF2B5EF4-FFF2-40B4-BE49-F238E27FC236}">
                  <a16:creationId xmlns:a16="http://schemas.microsoft.com/office/drawing/2014/main" id="{E1DC39F6-C280-4FB2-807C-6CC351D2091F}"/>
                </a:ext>
              </a:extLst>
            </p:cNvPr>
            <p:cNvSpPr/>
            <p:nvPr/>
          </p:nvSpPr>
          <p:spPr>
            <a:xfrm>
              <a:off x="5257800" y="2002536"/>
              <a:ext cx="3291840" cy="297517"/>
            </a:xfrm>
            <a:prstGeom prst="rect">
              <a:avLst/>
            </a:prstGeom>
            <a:noFill/>
          </p:spPr>
          <p:txBody>
            <a:bodyPr wrap="square" lIns="45720" tIns="45720" bIns="45720" rtlCol="0" anchor="ctr" anchorCtr="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Lower middle-income</a:t>
              </a:r>
              <a:endParaRPr kumimoji="0" lang="fr-CH"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0">
              <a:extLst>
                <a:ext uri="{FF2B5EF4-FFF2-40B4-BE49-F238E27FC236}">
                  <a16:creationId xmlns:a16="http://schemas.microsoft.com/office/drawing/2014/main" id="{836251D8-7D23-4775-AC71-8457752F5175}"/>
                </a:ext>
              </a:extLst>
            </p:cNvPr>
            <p:cNvSpPr/>
            <p:nvPr/>
          </p:nvSpPr>
          <p:spPr>
            <a:xfrm>
              <a:off x="6740460" y="2684465"/>
              <a:ext cx="155449" cy="503000"/>
            </a:xfrm>
            <a:custGeom>
              <a:avLst/>
              <a:gdLst/>
              <a:ahLst/>
              <a:cxnLst/>
              <a:rect l="l" t="t" r="r" b="b"/>
              <a:pathLst>
                <a:path w="234314" h="758189">
                  <a:moveTo>
                    <a:pt x="234238" y="0"/>
                  </a:moveTo>
                  <a:lnTo>
                    <a:pt x="185614" y="1398"/>
                  </a:lnTo>
                  <a:lnTo>
                    <a:pt x="138679" y="5680"/>
                  </a:lnTo>
                  <a:lnTo>
                    <a:pt x="92632" y="12972"/>
                  </a:lnTo>
                  <a:lnTo>
                    <a:pt x="46673" y="23402"/>
                  </a:lnTo>
                  <a:lnTo>
                    <a:pt x="0" y="37096"/>
                  </a:lnTo>
                  <a:lnTo>
                    <a:pt x="234238" y="758012"/>
                  </a:lnTo>
                  <a:lnTo>
                    <a:pt x="23423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1">
              <a:extLst>
                <a:ext uri="{FF2B5EF4-FFF2-40B4-BE49-F238E27FC236}">
                  <a16:creationId xmlns:a16="http://schemas.microsoft.com/office/drawing/2014/main" id="{634994AF-E574-4D53-8C38-56AA17B66A02}"/>
                </a:ext>
              </a:extLst>
            </p:cNvPr>
            <p:cNvSpPr/>
            <p:nvPr/>
          </p:nvSpPr>
          <p:spPr>
            <a:xfrm>
              <a:off x="6740460" y="2684465"/>
              <a:ext cx="155449" cy="503000"/>
            </a:xfrm>
            <a:custGeom>
              <a:avLst/>
              <a:gdLst/>
              <a:ahLst/>
              <a:cxnLst/>
              <a:rect l="l" t="t" r="r" b="b"/>
              <a:pathLst>
                <a:path w="234314" h="758189">
                  <a:moveTo>
                    <a:pt x="234238" y="758012"/>
                  </a:moveTo>
                  <a:lnTo>
                    <a:pt x="0" y="37096"/>
                  </a:lnTo>
                  <a:lnTo>
                    <a:pt x="46673" y="23402"/>
                  </a:lnTo>
                  <a:lnTo>
                    <a:pt x="92632" y="12972"/>
                  </a:lnTo>
                  <a:lnTo>
                    <a:pt x="138679" y="5680"/>
                  </a:lnTo>
                  <a:lnTo>
                    <a:pt x="185614" y="1398"/>
                  </a:lnTo>
                  <a:lnTo>
                    <a:pt x="234238" y="0"/>
                  </a:lnTo>
                  <a:lnTo>
                    <a:pt x="234238"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2">
              <a:extLst>
                <a:ext uri="{FF2B5EF4-FFF2-40B4-BE49-F238E27FC236}">
                  <a16:creationId xmlns:a16="http://schemas.microsoft.com/office/drawing/2014/main" id="{1F74935F-D6EA-4DC6-A20A-F9FC0B355EDA}"/>
                </a:ext>
              </a:extLst>
            </p:cNvPr>
            <p:cNvSpPr/>
            <p:nvPr/>
          </p:nvSpPr>
          <p:spPr>
            <a:xfrm>
              <a:off x="6393104" y="2709076"/>
              <a:ext cx="502999" cy="979460"/>
            </a:xfrm>
            <a:custGeom>
              <a:avLst/>
              <a:gdLst/>
              <a:ahLst/>
              <a:cxnLst/>
              <a:rect l="l" t="t" r="r" b="b"/>
              <a:pathLst>
                <a:path w="758189" h="1476375">
                  <a:moveTo>
                    <a:pt x="523582" y="0"/>
                  </a:moveTo>
                  <a:lnTo>
                    <a:pt x="477753" y="16417"/>
                  </a:lnTo>
                  <a:lnTo>
                    <a:pt x="433602" y="35302"/>
                  </a:lnTo>
                  <a:lnTo>
                    <a:pt x="391193" y="56574"/>
                  </a:lnTo>
                  <a:lnTo>
                    <a:pt x="350593" y="80152"/>
                  </a:lnTo>
                  <a:lnTo>
                    <a:pt x="311865" y="105952"/>
                  </a:lnTo>
                  <a:lnTo>
                    <a:pt x="275074" y="133894"/>
                  </a:lnTo>
                  <a:lnTo>
                    <a:pt x="240287" y="163896"/>
                  </a:lnTo>
                  <a:lnTo>
                    <a:pt x="207567" y="195876"/>
                  </a:lnTo>
                  <a:lnTo>
                    <a:pt x="176979" y="229753"/>
                  </a:lnTo>
                  <a:lnTo>
                    <a:pt x="148589" y="265444"/>
                  </a:lnTo>
                  <a:lnTo>
                    <a:pt x="122462" y="302868"/>
                  </a:lnTo>
                  <a:lnTo>
                    <a:pt x="98662" y="341944"/>
                  </a:lnTo>
                  <a:lnTo>
                    <a:pt x="77255" y="382589"/>
                  </a:lnTo>
                  <a:lnTo>
                    <a:pt x="58305" y="424723"/>
                  </a:lnTo>
                  <a:lnTo>
                    <a:pt x="41878" y="468262"/>
                  </a:lnTo>
                  <a:lnTo>
                    <a:pt x="28038" y="513127"/>
                  </a:lnTo>
                  <a:lnTo>
                    <a:pt x="16850" y="559234"/>
                  </a:lnTo>
                  <a:lnTo>
                    <a:pt x="8380" y="606502"/>
                  </a:lnTo>
                  <a:lnTo>
                    <a:pt x="2692" y="654850"/>
                  </a:lnTo>
                  <a:lnTo>
                    <a:pt x="0" y="702735"/>
                  </a:lnTo>
                  <a:lnTo>
                    <a:pt x="288" y="750085"/>
                  </a:lnTo>
                  <a:lnTo>
                    <a:pt x="3478" y="796805"/>
                  </a:lnTo>
                  <a:lnTo>
                    <a:pt x="9487" y="842799"/>
                  </a:lnTo>
                  <a:lnTo>
                    <a:pt x="18236" y="887969"/>
                  </a:lnTo>
                  <a:lnTo>
                    <a:pt x="29643" y="932219"/>
                  </a:lnTo>
                  <a:lnTo>
                    <a:pt x="43628" y="975455"/>
                  </a:lnTo>
                  <a:lnTo>
                    <a:pt x="60110" y="1017579"/>
                  </a:lnTo>
                  <a:lnTo>
                    <a:pt x="79008" y="1058494"/>
                  </a:lnTo>
                  <a:lnTo>
                    <a:pt x="100242" y="1098106"/>
                  </a:lnTo>
                  <a:lnTo>
                    <a:pt x="123731" y="1136318"/>
                  </a:lnTo>
                  <a:lnTo>
                    <a:pt x="149394" y="1173033"/>
                  </a:lnTo>
                  <a:lnTo>
                    <a:pt x="177150" y="1208155"/>
                  </a:lnTo>
                  <a:lnTo>
                    <a:pt x="206919" y="1241589"/>
                  </a:lnTo>
                  <a:lnTo>
                    <a:pt x="238620" y="1273237"/>
                  </a:lnTo>
                  <a:lnTo>
                    <a:pt x="272173" y="1303005"/>
                  </a:lnTo>
                  <a:lnTo>
                    <a:pt x="307495" y="1330794"/>
                  </a:lnTo>
                  <a:lnTo>
                    <a:pt x="344508" y="1356511"/>
                  </a:lnTo>
                  <a:lnTo>
                    <a:pt x="383130" y="1380057"/>
                  </a:lnTo>
                  <a:lnTo>
                    <a:pt x="423280" y="1401337"/>
                  </a:lnTo>
                  <a:lnTo>
                    <a:pt x="464878" y="1420255"/>
                  </a:lnTo>
                  <a:lnTo>
                    <a:pt x="507842" y="1436715"/>
                  </a:lnTo>
                  <a:lnTo>
                    <a:pt x="552093" y="1450620"/>
                  </a:lnTo>
                  <a:lnTo>
                    <a:pt x="597550" y="1461874"/>
                  </a:lnTo>
                  <a:lnTo>
                    <a:pt x="644131" y="1470381"/>
                  </a:lnTo>
                  <a:lnTo>
                    <a:pt x="691756" y="1476044"/>
                  </a:lnTo>
                  <a:lnTo>
                    <a:pt x="757821" y="720915"/>
                  </a:lnTo>
                  <a:lnTo>
                    <a:pt x="52358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3">
              <a:extLst>
                <a:ext uri="{FF2B5EF4-FFF2-40B4-BE49-F238E27FC236}">
                  <a16:creationId xmlns:a16="http://schemas.microsoft.com/office/drawing/2014/main" id="{BF405D6E-30CB-4F66-A45A-9F1FD4707ED7}"/>
                </a:ext>
              </a:extLst>
            </p:cNvPr>
            <p:cNvSpPr/>
            <p:nvPr/>
          </p:nvSpPr>
          <p:spPr>
            <a:xfrm>
              <a:off x="6393104" y="2709076"/>
              <a:ext cx="502999" cy="979460"/>
            </a:xfrm>
            <a:custGeom>
              <a:avLst/>
              <a:gdLst/>
              <a:ahLst/>
              <a:cxnLst/>
              <a:rect l="l" t="t" r="r" b="b"/>
              <a:pathLst>
                <a:path w="758189" h="1476375">
                  <a:moveTo>
                    <a:pt x="757821" y="720915"/>
                  </a:moveTo>
                  <a:lnTo>
                    <a:pt x="691756" y="1476044"/>
                  </a:lnTo>
                  <a:lnTo>
                    <a:pt x="644131" y="1470381"/>
                  </a:lnTo>
                  <a:lnTo>
                    <a:pt x="597550" y="1461874"/>
                  </a:lnTo>
                  <a:lnTo>
                    <a:pt x="552093" y="1450620"/>
                  </a:lnTo>
                  <a:lnTo>
                    <a:pt x="507842" y="1436715"/>
                  </a:lnTo>
                  <a:lnTo>
                    <a:pt x="464878" y="1420255"/>
                  </a:lnTo>
                  <a:lnTo>
                    <a:pt x="423280" y="1401337"/>
                  </a:lnTo>
                  <a:lnTo>
                    <a:pt x="383130" y="1380057"/>
                  </a:lnTo>
                  <a:lnTo>
                    <a:pt x="344508" y="1356511"/>
                  </a:lnTo>
                  <a:lnTo>
                    <a:pt x="307495" y="1330794"/>
                  </a:lnTo>
                  <a:lnTo>
                    <a:pt x="272173" y="1303005"/>
                  </a:lnTo>
                  <a:lnTo>
                    <a:pt x="238620" y="1273237"/>
                  </a:lnTo>
                  <a:lnTo>
                    <a:pt x="206919" y="1241589"/>
                  </a:lnTo>
                  <a:lnTo>
                    <a:pt x="177150" y="1208155"/>
                  </a:lnTo>
                  <a:lnTo>
                    <a:pt x="149394" y="1173033"/>
                  </a:lnTo>
                  <a:lnTo>
                    <a:pt x="123731" y="1136318"/>
                  </a:lnTo>
                  <a:lnTo>
                    <a:pt x="100242" y="1098106"/>
                  </a:lnTo>
                  <a:lnTo>
                    <a:pt x="79008" y="1058494"/>
                  </a:lnTo>
                  <a:lnTo>
                    <a:pt x="60110" y="1017579"/>
                  </a:lnTo>
                  <a:lnTo>
                    <a:pt x="43628" y="975455"/>
                  </a:lnTo>
                  <a:lnTo>
                    <a:pt x="29643" y="932219"/>
                  </a:lnTo>
                  <a:lnTo>
                    <a:pt x="18236" y="887969"/>
                  </a:lnTo>
                  <a:lnTo>
                    <a:pt x="9487" y="842799"/>
                  </a:lnTo>
                  <a:lnTo>
                    <a:pt x="3478" y="796805"/>
                  </a:lnTo>
                  <a:lnTo>
                    <a:pt x="288" y="750085"/>
                  </a:lnTo>
                  <a:lnTo>
                    <a:pt x="0" y="702735"/>
                  </a:lnTo>
                  <a:lnTo>
                    <a:pt x="2692" y="654850"/>
                  </a:lnTo>
                  <a:lnTo>
                    <a:pt x="8380" y="606502"/>
                  </a:lnTo>
                  <a:lnTo>
                    <a:pt x="16850" y="559234"/>
                  </a:lnTo>
                  <a:lnTo>
                    <a:pt x="28038" y="513127"/>
                  </a:lnTo>
                  <a:lnTo>
                    <a:pt x="41878" y="468262"/>
                  </a:lnTo>
                  <a:lnTo>
                    <a:pt x="58305" y="424723"/>
                  </a:lnTo>
                  <a:lnTo>
                    <a:pt x="77255" y="382589"/>
                  </a:lnTo>
                  <a:lnTo>
                    <a:pt x="98662" y="341944"/>
                  </a:lnTo>
                  <a:lnTo>
                    <a:pt x="122462" y="302868"/>
                  </a:lnTo>
                  <a:lnTo>
                    <a:pt x="148589" y="265444"/>
                  </a:lnTo>
                  <a:lnTo>
                    <a:pt x="176979" y="229753"/>
                  </a:lnTo>
                  <a:lnTo>
                    <a:pt x="207567" y="195876"/>
                  </a:lnTo>
                  <a:lnTo>
                    <a:pt x="240287" y="163896"/>
                  </a:lnTo>
                  <a:lnTo>
                    <a:pt x="275074" y="133894"/>
                  </a:lnTo>
                  <a:lnTo>
                    <a:pt x="311865" y="105952"/>
                  </a:lnTo>
                  <a:lnTo>
                    <a:pt x="350593" y="80152"/>
                  </a:lnTo>
                  <a:lnTo>
                    <a:pt x="391193" y="56574"/>
                  </a:lnTo>
                  <a:lnTo>
                    <a:pt x="433602" y="35302"/>
                  </a:lnTo>
                  <a:lnTo>
                    <a:pt x="477753" y="16417"/>
                  </a:lnTo>
                  <a:lnTo>
                    <a:pt x="523582" y="0"/>
                  </a:lnTo>
                  <a:lnTo>
                    <a:pt x="757821" y="720915"/>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4">
              <a:extLst>
                <a:ext uri="{FF2B5EF4-FFF2-40B4-BE49-F238E27FC236}">
                  <a16:creationId xmlns:a16="http://schemas.microsoft.com/office/drawing/2014/main" id="{387EDF1B-357B-4AA8-B678-DA5E8640AE92}"/>
                </a:ext>
              </a:extLst>
            </p:cNvPr>
            <p:cNvSpPr/>
            <p:nvPr/>
          </p:nvSpPr>
          <p:spPr>
            <a:xfrm>
              <a:off x="6852029" y="2813636"/>
              <a:ext cx="546812" cy="876669"/>
            </a:xfrm>
            <a:custGeom>
              <a:avLst/>
              <a:gdLst/>
              <a:ahLst/>
              <a:cxnLst/>
              <a:rect l="l" t="t" r="r" b="b"/>
              <a:pathLst>
                <a:path w="824229" h="1321435">
                  <a:moveTo>
                    <a:pt x="573278" y="0"/>
                  </a:moveTo>
                  <a:lnTo>
                    <a:pt x="66065" y="563308"/>
                  </a:lnTo>
                  <a:lnTo>
                    <a:pt x="0" y="1318437"/>
                  </a:lnTo>
                  <a:lnTo>
                    <a:pt x="51851" y="1321343"/>
                  </a:lnTo>
                  <a:lnTo>
                    <a:pt x="102968" y="1320949"/>
                  </a:lnTo>
                  <a:lnTo>
                    <a:pt x="153268" y="1317287"/>
                  </a:lnTo>
                  <a:lnTo>
                    <a:pt x="202671" y="1310389"/>
                  </a:lnTo>
                  <a:lnTo>
                    <a:pt x="251094" y="1300288"/>
                  </a:lnTo>
                  <a:lnTo>
                    <a:pt x="298456" y="1287015"/>
                  </a:lnTo>
                  <a:lnTo>
                    <a:pt x="344676" y="1270603"/>
                  </a:lnTo>
                  <a:lnTo>
                    <a:pt x="389672" y="1251084"/>
                  </a:lnTo>
                  <a:lnTo>
                    <a:pt x="433362" y="1228490"/>
                  </a:lnTo>
                  <a:lnTo>
                    <a:pt x="475665" y="1202853"/>
                  </a:lnTo>
                  <a:lnTo>
                    <a:pt x="516499" y="1174205"/>
                  </a:lnTo>
                  <a:lnTo>
                    <a:pt x="555783" y="1142579"/>
                  </a:lnTo>
                  <a:lnTo>
                    <a:pt x="593435" y="1108007"/>
                  </a:lnTo>
                  <a:lnTo>
                    <a:pt x="629373" y="1070521"/>
                  </a:lnTo>
                  <a:lnTo>
                    <a:pt x="660343" y="1033898"/>
                  </a:lnTo>
                  <a:lnTo>
                    <a:pt x="688610" y="995907"/>
                  </a:lnTo>
                  <a:lnTo>
                    <a:pt x="714181" y="956675"/>
                  </a:lnTo>
                  <a:lnTo>
                    <a:pt x="737062" y="916327"/>
                  </a:lnTo>
                  <a:lnTo>
                    <a:pt x="757260" y="874987"/>
                  </a:lnTo>
                  <a:lnTo>
                    <a:pt x="774782" y="832782"/>
                  </a:lnTo>
                  <a:lnTo>
                    <a:pt x="789634" y="789836"/>
                  </a:lnTo>
                  <a:lnTo>
                    <a:pt x="801822" y="746276"/>
                  </a:lnTo>
                  <a:lnTo>
                    <a:pt x="811354" y="702226"/>
                  </a:lnTo>
                  <a:lnTo>
                    <a:pt x="818235" y="657812"/>
                  </a:lnTo>
                  <a:lnTo>
                    <a:pt x="822473" y="613159"/>
                  </a:lnTo>
                  <a:lnTo>
                    <a:pt x="824073" y="568393"/>
                  </a:lnTo>
                  <a:lnTo>
                    <a:pt x="823044" y="523640"/>
                  </a:lnTo>
                  <a:lnTo>
                    <a:pt x="819390" y="479023"/>
                  </a:lnTo>
                  <a:lnTo>
                    <a:pt x="813119" y="434670"/>
                  </a:lnTo>
                  <a:lnTo>
                    <a:pt x="804237" y="390705"/>
                  </a:lnTo>
                  <a:lnTo>
                    <a:pt x="792752" y="347253"/>
                  </a:lnTo>
                  <a:lnTo>
                    <a:pt x="778668" y="304441"/>
                  </a:lnTo>
                  <a:lnTo>
                    <a:pt x="761994" y="262394"/>
                  </a:lnTo>
                  <a:lnTo>
                    <a:pt x="742735" y="221236"/>
                  </a:lnTo>
                  <a:lnTo>
                    <a:pt x="720898" y="181093"/>
                  </a:lnTo>
                  <a:lnTo>
                    <a:pt x="696490" y="142092"/>
                  </a:lnTo>
                  <a:lnTo>
                    <a:pt x="669518" y="104356"/>
                  </a:lnTo>
                  <a:lnTo>
                    <a:pt x="639987" y="68012"/>
                  </a:lnTo>
                  <a:lnTo>
                    <a:pt x="607905" y="33184"/>
                  </a:lnTo>
                  <a:lnTo>
                    <a:pt x="573278"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5">
              <a:extLst>
                <a:ext uri="{FF2B5EF4-FFF2-40B4-BE49-F238E27FC236}">
                  <a16:creationId xmlns:a16="http://schemas.microsoft.com/office/drawing/2014/main" id="{EA56B3DC-6994-472E-996E-0BFBDDC11123}"/>
                </a:ext>
              </a:extLst>
            </p:cNvPr>
            <p:cNvSpPr/>
            <p:nvPr/>
          </p:nvSpPr>
          <p:spPr>
            <a:xfrm>
              <a:off x="6852029" y="2813636"/>
              <a:ext cx="546812" cy="876669"/>
            </a:xfrm>
            <a:custGeom>
              <a:avLst/>
              <a:gdLst/>
              <a:ahLst/>
              <a:cxnLst/>
              <a:rect l="l" t="t" r="r" b="b"/>
              <a:pathLst>
                <a:path w="824229" h="1321435">
                  <a:moveTo>
                    <a:pt x="66065" y="563308"/>
                  </a:moveTo>
                  <a:lnTo>
                    <a:pt x="573278" y="0"/>
                  </a:lnTo>
                  <a:lnTo>
                    <a:pt x="607905" y="33184"/>
                  </a:lnTo>
                  <a:lnTo>
                    <a:pt x="639987" y="68012"/>
                  </a:lnTo>
                  <a:lnTo>
                    <a:pt x="669518" y="104356"/>
                  </a:lnTo>
                  <a:lnTo>
                    <a:pt x="696490" y="142092"/>
                  </a:lnTo>
                  <a:lnTo>
                    <a:pt x="720898" y="181093"/>
                  </a:lnTo>
                  <a:lnTo>
                    <a:pt x="742735" y="221236"/>
                  </a:lnTo>
                  <a:lnTo>
                    <a:pt x="761994" y="262394"/>
                  </a:lnTo>
                  <a:lnTo>
                    <a:pt x="778668" y="304441"/>
                  </a:lnTo>
                  <a:lnTo>
                    <a:pt x="792752" y="347253"/>
                  </a:lnTo>
                  <a:lnTo>
                    <a:pt x="804237" y="390705"/>
                  </a:lnTo>
                  <a:lnTo>
                    <a:pt x="813119" y="434670"/>
                  </a:lnTo>
                  <a:lnTo>
                    <a:pt x="819390" y="479023"/>
                  </a:lnTo>
                  <a:lnTo>
                    <a:pt x="823044" y="523640"/>
                  </a:lnTo>
                  <a:lnTo>
                    <a:pt x="824073" y="568393"/>
                  </a:lnTo>
                  <a:lnTo>
                    <a:pt x="822473" y="613159"/>
                  </a:lnTo>
                  <a:lnTo>
                    <a:pt x="818235" y="657812"/>
                  </a:lnTo>
                  <a:lnTo>
                    <a:pt x="811354" y="702226"/>
                  </a:lnTo>
                  <a:lnTo>
                    <a:pt x="801822" y="746276"/>
                  </a:lnTo>
                  <a:lnTo>
                    <a:pt x="789634" y="789836"/>
                  </a:lnTo>
                  <a:lnTo>
                    <a:pt x="774782" y="832782"/>
                  </a:lnTo>
                  <a:lnTo>
                    <a:pt x="757260" y="874987"/>
                  </a:lnTo>
                  <a:lnTo>
                    <a:pt x="737062" y="916327"/>
                  </a:lnTo>
                  <a:lnTo>
                    <a:pt x="714181" y="956675"/>
                  </a:lnTo>
                  <a:lnTo>
                    <a:pt x="688610" y="995907"/>
                  </a:lnTo>
                  <a:lnTo>
                    <a:pt x="660343" y="1033898"/>
                  </a:lnTo>
                  <a:lnTo>
                    <a:pt x="629373" y="1070521"/>
                  </a:lnTo>
                  <a:lnTo>
                    <a:pt x="593435" y="1108007"/>
                  </a:lnTo>
                  <a:lnTo>
                    <a:pt x="555783" y="1142579"/>
                  </a:lnTo>
                  <a:lnTo>
                    <a:pt x="516499" y="1174205"/>
                  </a:lnTo>
                  <a:lnTo>
                    <a:pt x="475665" y="1202853"/>
                  </a:lnTo>
                  <a:lnTo>
                    <a:pt x="433362" y="1228490"/>
                  </a:lnTo>
                  <a:lnTo>
                    <a:pt x="389672" y="1251084"/>
                  </a:lnTo>
                  <a:lnTo>
                    <a:pt x="344676" y="1270603"/>
                  </a:lnTo>
                  <a:lnTo>
                    <a:pt x="298456" y="1287015"/>
                  </a:lnTo>
                  <a:lnTo>
                    <a:pt x="251094" y="1300288"/>
                  </a:lnTo>
                  <a:lnTo>
                    <a:pt x="202671" y="1310389"/>
                  </a:lnTo>
                  <a:lnTo>
                    <a:pt x="153268" y="1317287"/>
                  </a:lnTo>
                  <a:lnTo>
                    <a:pt x="102968" y="1320949"/>
                  </a:lnTo>
                  <a:lnTo>
                    <a:pt x="51851" y="1321343"/>
                  </a:lnTo>
                  <a:lnTo>
                    <a:pt x="0" y="1318437"/>
                  </a:lnTo>
                  <a:lnTo>
                    <a:pt x="66065" y="563308"/>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6">
              <a:extLst>
                <a:ext uri="{FF2B5EF4-FFF2-40B4-BE49-F238E27FC236}">
                  <a16:creationId xmlns:a16="http://schemas.microsoft.com/office/drawing/2014/main" id="{6222029C-B7E4-4C14-AC15-D447F26B3D45}"/>
                </a:ext>
              </a:extLst>
            </p:cNvPr>
            <p:cNvSpPr/>
            <p:nvPr/>
          </p:nvSpPr>
          <p:spPr>
            <a:xfrm>
              <a:off x="6895859" y="2684465"/>
              <a:ext cx="336597" cy="503000"/>
            </a:xfrm>
            <a:custGeom>
              <a:avLst/>
              <a:gdLst/>
              <a:ahLst/>
              <a:cxnLst/>
              <a:rect l="l" t="t" r="r" b="b"/>
              <a:pathLst>
                <a:path w="507364" h="758189">
                  <a:moveTo>
                    <a:pt x="0" y="0"/>
                  </a:moveTo>
                  <a:lnTo>
                    <a:pt x="0" y="758012"/>
                  </a:lnTo>
                  <a:lnTo>
                    <a:pt x="507212" y="194703"/>
                  </a:lnTo>
                  <a:lnTo>
                    <a:pt x="466573" y="160175"/>
                  </a:lnTo>
                  <a:lnTo>
                    <a:pt x="425184" y="129145"/>
                  </a:lnTo>
                  <a:lnTo>
                    <a:pt x="382930" y="101569"/>
                  </a:lnTo>
                  <a:lnTo>
                    <a:pt x="339697" y="77403"/>
                  </a:lnTo>
                  <a:lnTo>
                    <a:pt x="295370" y="56602"/>
                  </a:lnTo>
                  <a:lnTo>
                    <a:pt x="249834" y="39123"/>
                  </a:lnTo>
                  <a:lnTo>
                    <a:pt x="202974" y="24920"/>
                  </a:lnTo>
                  <a:lnTo>
                    <a:pt x="154676" y="13951"/>
                  </a:lnTo>
                  <a:lnTo>
                    <a:pt x="104824" y="6171"/>
                  </a:lnTo>
                  <a:lnTo>
                    <a:pt x="53303" y="1535"/>
                  </a:lnTo>
                  <a:lnTo>
                    <a:pt x="0"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57">
              <a:extLst>
                <a:ext uri="{FF2B5EF4-FFF2-40B4-BE49-F238E27FC236}">
                  <a16:creationId xmlns:a16="http://schemas.microsoft.com/office/drawing/2014/main" id="{D0C4968E-D8C4-4421-9354-891F7738C066}"/>
                </a:ext>
              </a:extLst>
            </p:cNvPr>
            <p:cNvSpPr/>
            <p:nvPr/>
          </p:nvSpPr>
          <p:spPr>
            <a:xfrm>
              <a:off x="6895859" y="2684465"/>
              <a:ext cx="336597" cy="503000"/>
            </a:xfrm>
            <a:custGeom>
              <a:avLst/>
              <a:gdLst/>
              <a:ahLst/>
              <a:cxnLst/>
              <a:rect l="l" t="t" r="r" b="b"/>
              <a:pathLst>
                <a:path w="507364" h="758189">
                  <a:moveTo>
                    <a:pt x="0" y="758012"/>
                  </a:moveTo>
                  <a:lnTo>
                    <a:pt x="0" y="0"/>
                  </a:lnTo>
                  <a:lnTo>
                    <a:pt x="53303" y="1535"/>
                  </a:lnTo>
                  <a:lnTo>
                    <a:pt x="104824" y="6171"/>
                  </a:lnTo>
                  <a:lnTo>
                    <a:pt x="154676" y="13951"/>
                  </a:lnTo>
                  <a:lnTo>
                    <a:pt x="202974" y="24920"/>
                  </a:lnTo>
                  <a:lnTo>
                    <a:pt x="249834" y="39123"/>
                  </a:lnTo>
                  <a:lnTo>
                    <a:pt x="295370" y="56602"/>
                  </a:lnTo>
                  <a:lnTo>
                    <a:pt x="339697" y="77403"/>
                  </a:lnTo>
                  <a:lnTo>
                    <a:pt x="382930" y="101569"/>
                  </a:lnTo>
                  <a:lnTo>
                    <a:pt x="425184" y="129145"/>
                  </a:lnTo>
                  <a:lnTo>
                    <a:pt x="466573" y="160175"/>
                  </a:lnTo>
                  <a:lnTo>
                    <a:pt x="507212" y="194703"/>
                  </a:lnTo>
                  <a:lnTo>
                    <a:pt x="0"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58">
              <a:extLst>
                <a:ext uri="{FF2B5EF4-FFF2-40B4-BE49-F238E27FC236}">
                  <a16:creationId xmlns:a16="http://schemas.microsoft.com/office/drawing/2014/main" id="{0C790988-BF62-4B1D-8B70-88F4F331AEFF}"/>
                </a:ext>
              </a:extLst>
            </p:cNvPr>
            <p:cNvSpPr/>
            <p:nvPr/>
          </p:nvSpPr>
          <p:spPr>
            <a:xfrm>
              <a:off x="6556950" y="2848533"/>
              <a:ext cx="677827" cy="677828"/>
            </a:xfrm>
            <a:custGeom>
              <a:avLst/>
              <a:gdLst/>
              <a:ahLst/>
              <a:cxnLst/>
              <a:rect l="l" t="t" r="r" b="b"/>
              <a:pathLst>
                <a:path w="1021714" h="1021714">
                  <a:moveTo>
                    <a:pt x="510832" y="0"/>
                  </a:moveTo>
                  <a:lnTo>
                    <a:pt x="461636" y="2338"/>
                  </a:lnTo>
                  <a:lnTo>
                    <a:pt x="413764" y="9211"/>
                  </a:lnTo>
                  <a:lnTo>
                    <a:pt x="367428" y="20404"/>
                  </a:lnTo>
                  <a:lnTo>
                    <a:pt x="322843" y="35703"/>
                  </a:lnTo>
                  <a:lnTo>
                    <a:pt x="280224" y="54894"/>
                  </a:lnTo>
                  <a:lnTo>
                    <a:pt x="239783" y="77763"/>
                  </a:lnTo>
                  <a:lnTo>
                    <a:pt x="201736" y="104096"/>
                  </a:lnTo>
                  <a:lnTo>
                    <a:pt x="166297" y="133678"/>
                  </a:lnTo>
                  <a:lnTo>
                    <a:pt x="133678" y="166297"/>
                  </a:lnTo>
                  <a:lnTo>
                    <a:pt x="104096" y="201736"/>
                  </a:lnTo>
                  <a:lnTo>
                    <a:pt x="77763" y="239783"/>
                  </a:lnTo>
                  <a:lnTo>
                    <a:pt x="54894" y="280224"/>
                  </a:lnTo>
                  <a:lnTo>
                    <a:pt x="35703" y="322843"/>
                  </a:lnTo>
                  <a:lnTo>
                    <a:pt x="20404" y="367428"/>
                  </a:lnTo>
                  <a:lnTo>
                    <a:pt x="9211" y="413764"/>
                  </a:lnTo>
                  <a:lnTo>
                    <a:pt x="2338" y="461636"/>
                  </a:lnTo>
                  <a:lnTo>
                    <a:pt x="0" y="510832"/>
                  </a:lnTo>
                  <a:lnTo>
                    <a:pt x="2338" y="560029"/>
                  </a:lnTo>
                  <a:lnTo>
                    <a:pt x="9211" y="607903"/>
                  </a:lnTo>
                  <a:lnTo>
                    <a:pt x="20404" y="654240"/>
                  </a:lnTo>
                  <a:lnTo>
                    <a:pt x="35703" y="698825"/>
                  </a:lnTo>
                  <a:lnTo>
                    <a:pt x="54894" y="741445"/>
                  </a:lnTo>
                  <a:lnTo>
                    <a:pt x="77763" y="781886"/>
                  </a:lnTo>
                  <a:lnTo>
                    <a:pt x="104096" y="819932"/>
                  </a:lnTo>
                  <a:lnTo>
                    <a:pt x="133678" y="855372"/>
                  </a:lnTo>
                  <a:lnTo>
                    <a:pt x="166297" y="887989"/>
                  </a:lnTo>
                  <a:lnTo>
                    <a:pt x="201736" y="917571"/>
                  </a:lnTo>
                  <a:lnTo>
                    <a:pt x="239783" y="943903"/>
                  </a:lnTo>
                  <a:lnTo>
                    <a:pt x="280224" y="966771"/>
                  </a:lnTo>
                  <a:lnTo>
                    <a:pt x="322843" y="985962"/>
                  </a:lnTo>
                  <a:lnTo>
                    <a:pt x="367428" y="1001260"/>
                  </a:lnTo>
                  <a:lnTo>
                    <a:pt x="413764" y="1012453"/>
                  </a:lnTo>
                  <a:lnTo>
                    <a:pt x="461636" y="1019325"/>
                  </a:lnTo>
                  <a:lnTo>
                    <a:pt x="510832" y="1021664"/>
                  </a:lnTo>
                  <a:lnTo>
                    <a:pt x="560027" y="1019325"/>
                  </a:lnTo>
                  <a:lnTo>
                    <a:pt x="607900" y="1012453"/>
                  </a:lnTo>
                  <a:lnTo>
                    <a:pt x="654235" y="1001260"/>
                  </a:lnTo>
                  <a:lnTo>
                    <a:pt x="698820" y="985962"/>
                  </a:lnTo>
                  <a:lnTo>
                    <a:pt x="741440" y="966771"/>
                  </a:lnTo>
                  <a:lnTo>
                    <a:pt x="781880" y="943903"/>
                  </a:lnTo>
                  <a:lnTo>
                    <a:pt x="819927" y="917571"/>
                  </a:lnTo>
                  <a:lnTo>
                    <a:pt x="855367" y="887989"/>
                  </a:lnTo>
                  <a:lnTo>
                    <a:pt x="887985" y="855372"/>
                  </a:lnTo>
                  <a:lnTo>
                    <a:pt x="917567" y="819932"/>
                  </a:lnTo>
                  <a:lnTo>
                    <a:pt x="943900" y="781886"/>
                  </a:lnTo>
                  <a:lnTo>
                    <a:pt x="966769" y="741445"/>
                  </a:lnTo>
                  <a:lnTo>
                    <a:pt x="985960" y="698825"/>
                  </a:lnTo>
                  <a:lnTo>
                    <a:pt x="1001259" y="654240"/>
                  </a:lnTo>
                  <a:lnTo>
                    <a:pt x="1012452" y="607903"/>
                  </a:lnTo>
                  <a:lnTo>
                    <a:pt x="1019325" y="560029"/>
                  </a:lnTo>
                  <a:lnTo>
                    <a:pt x="1021664" y="510832"/>
                  </a:lnTo>
                  <a:lnTo>
                    <a:pt x="1019325" y="461636"/>
                  </a:lnTo>
                  <a:lnTo>
                    <a:pt x="1012452" y="413764"/>
                  </a:lnTo>
                  <a:lnTo>
                    <a:pt x="1001259" y="367428"/>
                  </a:lnTo>
                  <a:lnTo>
                    <a:pt x="985960" y="322843"/>
                  </a:lnTo>
                  <a:lnTo>
                    <a:pt x="966769" y="280224"/>
                  </a:lnTo>
                  <a:lnTo>
                    <a:pt x="943900" y="239783"/>
                  </a:lnTo>
                  <a:lnTo>
                    <a:pt x="917567" y="201736"/>
                  </a:lnTo>
                  <a:lnTo>
                    <a:pt x="887985" y="166297"/>
                  </a:lnTo>
                  <a:lnTo>
                    <a:pt x="855367" y="133678"/>
                  </a:lnTo>
                  <a:lnTo>
                    <a:pt x="819927" y="104096"/>
                  </a:lnTo>
                  <a:lnTo>
                    <a:pt x="781880" y="77763"/>
                  </a:lnTo>
                  <a:lnTo>
                    <a:pt x="741440" y="54894"/>
                  </a:lnTo>
                  <a:lnTo>
                    <a:pt x="698820" y="35703"/>
                  </a:lnTo>
                  <a:lnTo>
                    <a:pt x="654235" y="20404"/>
                  </a:lnTo>
                  <a:lnTo>
                    <a:pt x="607900" y="9211"/>
                  </a:lnTo>
                  <a:lnTo>
                    <a:pt x="560027" y="2338"/>
                  </a:lnTo>
                  <a:lnTo>
                    <a:pt x="510832"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2838A412-AADA-4B79-83D6-3C3B489FD95D}"/>
                </a:ext>
              </a:extLst>
            </p:cNvPr>
            <p:cNvSpPr txBox="1"/>
            <p:nvPr/>
          </p:nvSpPr>
          <p:spPr>
            <a:xfrm>
              <a:off x="5958552" y="2317155"/>
              <a:ext cx="1048820" cy="412934"/>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Other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7DC7C0"/>
                  </a:solidFill>
                  <a:effectLst/>
                  <a:uLnTx/>
                  <a:uFillTx/>
                  <a:latin typeface="Arial" panose="020B0604020202020204"/>
                  <a:ea typeface="+mn-ea"/>
                  <a:cs typeface="Lucida Sans"/>
                </a:rPr>
                <a:t>5%</a:t>
              </a:r>
              <a:endParaRPr kumimoji="0" lang="en-GB" sz="1300" b="0" i="0" u="none" strike="noStrike" kern="1200" cap="none" spc="0" normalizeH="0" baseline="0" noProof="0">
                <a:ln>
                  <a:noFill/>
                </a:ln>
                <a:solidFill>
                  <a:srgbClr val="7DC7C0"/>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9E7D7F78-63FB-4EF6-8ECC-B3625F6D0E75}"/>
                </a:ext>
              </a:extLst>
            </p:cNvPr>
            <p:cNvSpPr txBox="1"/>
            <p:nvPr/>
          </p:nvSpPr>
          <p:spPr>
            <a:xfrm>
              <a:off x="7008142" y="2420372"/>
              <a:ext cx="1048820" cy="412934"/>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Donor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18861"/>
                  </a:solidFill>
                  <a:effectLst/>
                  <a:uLnTx/>
                  <a:uFillTx/>
                  <a:latin typeface="Arial" panose="020B0604020202020204"/>
                  <a:ea typeface="+mn-ea"/>
                  <a:cs typeface="Lucida Sans"/>
                </a:rPr>
                <a:t>12%</a:t>
              </a:r>
              <a:endParaRPr kumimoji="0" lang="en-GB" sz="1300" b="0" i="0" u="none" strike="noStrike" kern="1200" cap="none" spc="0" normalizeH="0" baseline="0" noProof="0">
                <a:ln>
                  <a:noFill/>
                </a:ln>
                <a:solidFill>
                  <a:srgbClr val="F18861"/>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F0F81368-EDCE-4A7F-821A-3813C37E88D4}"/>
                </a:ext>
              </a:extLst>
            </p:cNvPr>
            <p:cNvSpPr txBox="1"/>
            <p:nvPr/>
          </p:nvSpPr>
          <p:spPr>
            <a:xfrm>
              <a:off x="5402555" y="2897584"/>
              <a:ext cx="1048820" cy="400110"/>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Government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D8D085"/>
                  </a:solidFill>
                  <a:effectLst/>
                  <a:uLnTx/>
                  <a:uFillTx/>
                  <a:latin typeface="Arial" panose="020B0604020202020204"/>
                  <a:ea typeface="+mn-ea"/>
                  <a:cs typeface="Lucida Sans"/>
                </a:rPr>
                <a:t>44%</a:t>
              </a:r>
              <a:endParaRPr kumimoji="0" lang="en-GB" sz="1300" b="0" i="0" u="none" strike="noStrike" kern="1200" cap="none" spc="0" normalizeH="0" baseline="0" noProof="0">
                <a:ln>
                  <a:noFill/>
                </a:ln>
                <a:solidFill>
                  <a:srgbClr val="D8D085"/>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40F42511-70FD-45AC-95B7-6384B5CF35A0}"/>
                </a:ext>
              </a:extLst>
            </p:cNvPr>
            <p:cNvSpPr txBox="1"/>
            <p:nvPr/>
          </p:nvSpPr>
          <p:spPr>
            <a:xfrm>
              <a:off x="7291566" y="3337968"/>
              <a:ext cx="1070146" cy="400110"/>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Out-of-</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pocket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9C1A5"/>
                  </a:solidFill>
                  <a:effectLst/>
                  <a:uLnTx/>
                  <a:uFillTx/>
                  <a:latin typeface="Arial" panose="020B0604020202020204"/>
                  <a:ea typeface="+mn-ea"/>
                  <a:cs typeface="Lucida Sans"/>
                </a:rPr>
                <a:t>40%</a:t>
              </a:r>
              <a:endParaRPr kumimoji="0" lang="en-GB" sz="1300" b="0" i="0" u="none" strike="noStrike" kern="1200" cap="none" spc="0" normalizeH="0" baseline="0" noProof="0">
                <a:ln>
                  <a:noFill/>
                </a:ln>
                <a:solidFill>
                  <a:srgbClr val="F9C1A5"/>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35D5279A-8439-4DE8-951D-98C821A4BEFE}"/>
                </a:ext>
              </a:extLst>
            </p:cNvPr>
            <p:cNvSpPr/>
            <p:nvPr/>
          </p:nvSpPr>
          <p:spPr>
            <a:xfrm>
              <a:off x="5257800" y="4317806"/>
              <a:ext cx="3291840" cy="150876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15D9399E-4ED0-4378-94FE-F844C0924AB2}"/>
                </a:ext>
              </a:extLst>
            </p:cNvPr>
            <p:cNvSpPr/>
            <p:nvPr/>
          </p:nvSpPr>
          <p:spPr>
            <a:xfrm>
              <a:off x="5257800" y="4041830"/>
              <a:ext cx="3291840" cy="297517"/>
            </a:xfrm>
            <a:prstGeom prst="rect">
              <a:avLst/>
            </a:prstGeom>
            <a:noFill/>
          </p:spPr>
          <p:txBody>
            <a:bodyPr wrap="square" lIns="45720" tIns="45720" bIns="45720" rtlCol="0" anchor="ctr" anchorCtr="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High-income</a:t>
              </a:r>
              <a:endParaRPr kumimoji="0" lang="fr-CH"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2E2638CE-A3D6-42A2-838E-ED9E9D9EFE8C}"/>
                </a:ext>
              </a:extLst>
            </p:cNvPr>
            <p:cNvSpPr txBox="1"/>
            <p:nvPr/>
          </p:nvSpPr>
          <p:spPr>
            <a:xfrm>
              <a:off x="5420833" y="5265008"/>
              <a:ext cx="1048820" cy="400110"/>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Government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D8D085"/>
                  </a:solidFill>
                  <a:effectLst/>
                  <a:uLnTx/>
                  <a:uFillTx/>
                  <a:latin typeface="Arial" panose="020B0604020202020204"/>
                  <a:ea typeface="+mn-ea"/>
                  <a:cs typeface="Lucida Sans"/>
                </a:rPr>
                <a:t>69%</a:t>
              </a:r>
              <a:endParaRPr kumimoji="0" lang="en-GB" sz="1300" b="0" i="0" u="none" strike="noStrike" kern="1200" cap="none" spc="0" normalizeH="0" baseline="0" noProof="0">
                <a:ln>
                  <a:noFill/>
                </a:ln>
                <a:solidFill>
                  <a:srgbClr val="D8D085"/>
                </a:solidFill>
                <a:effectLst/>
                <a:uLnTx/>
                <a:uFillTx/>
                <a:latin typeface="Arial" panose="020B0604020202020204"/>
                <a:ea typeface="+mn-ea"/>
                <a:cs typeface="+mn-cs"/>
              </a:endParaRPr>
            </a:p>
          </p:txBody>
        </p:sp>
        <p:sp>
          <p:nvSpPr>
            <p:cNvPr id="23" name="object 54">
              <a:extLst>
                <a:ext uri="{FF2B5EF4-FFF2-40B4-BE49-F238E27FC236}">
                  <a16:creationId xmlns:a16="http://schemas.microsoft.com/office/drawing/2014/main" id="{EEB60310-E2A6-44B1-B157-633FE824ACC3}"/>
                </a:ext>
              </a:extLst>
            </p:cNvPr>
            <p:cNvSpPr txBox="1"/>
            <p:nvPr/>
          </p:nvSpPr>
          <p:spPr>
            <a:xfrm>
              <a:off x="6826230" y="4859760"/>
              <a:ext cx="293709" cy="15144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0" normalizeH="0" baseline="0" noProof="0">
                  <a:ln>
                    <a:noFill/>
                  </a:ln>
                  <a:solidFill>
                    <a:srgbClr val="B8E2DE"/>
                  </a:solidFill>
                  <a:effectLst/>
                  <a:uLnTx/>
                  <a:uFillTx/>
                  <a:latin typeface="Arial" panose="020B0604020202020204"/>
                  <a:ea typeface="+mn-ea"/>
                  <a:cs typeface="Lucida Sans"/>
                </a:rPr>
                <a:t>24</a:t>
              </a:r>
              <a:r>
                <a:rPr kumimoji="0" sz="1400" b="0" i="0" u="none" strike="noStrike" kern="1200" cap="none" spc="0" normalizeH="0" baseline="0" noProof="0">
                  <a:ln>
                    <a:noFill/>
                  </a:ln>
                  <a:solidFill>
                    <a:srgbClr val="B8E2DE"/>
                  </a:solidFill>
                  <a:effectLst/>
                  <a:uLnTx/>
                  <a:uFillTx/>
                  <a:latin typeface="Arial" panose="020B0604020202020204"/>
                  <a:ea typeface="+mn-ea"/>
                  <a:cs typeface="Calibri"/>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65" name="object 59">
              <a:extLst>
                <a:ext uri="{FF2B5EF4-FFF2-40B4-BE49-F238E27FC236}">
                  <a16:creationId xmlns:a16="http://schemas.microsoft.com/office/drawing/2014/main" id="{DDDC6E66-E26B-42F7-95BC-285B45E031CE}"/>
                </a:ext>
              </a:extLst>
            </p:cNvPr>
            <p:cNvSpPr/>
            <p:nvPr/>
          </p:nvSpPr>
          <p:spPr>
            <a:xfrm>
              <a:off x="6622772" y="4725051"/>
              <a:ext cx="274252" cy="503008"/>
            </a:xfrm>
            <a:custGeom>
              <a:avLst/>
              <a:gdLst/>
              <a:ahLst/>
              <a:cxnLst/>
              <a:rect l="l" t="t" r="r" b="b"/>
              <a:pathLst>
                <a:path w="413385" h="758190">
                  <a:moveTo>
                    <a:pt x="412838" y="0"/>
                  </a:moveTo>
                  <a:lnTo>
                    <a:pt x="363346" y="1506"/>
                  </a:lnTo>
                  <a:lnTo>
                    <a:pt x="314779" y="6027"/>
                  </a:lnTo>
                  <a:lnTo>
                    <a:pt x="267128" y="13565"/>
                  </a:lnTo>
                  <a:lnTo>
                    <a:pt x="220385" y="24123"/>
                  </a:lnTo>
                  <a:lnTo>
                    <a:pt x="174542" y="37703"/>
                  </a:lnTo>
                  <a:lnTo>
                    <a:pt x="129590" y="54307"/>
                  </a:lnTo>
                  <a:lnTo>
                    <a:pt x="85521" y="73937"/>
                  </a:lnTo>
                  <a:lnTo>
                    <a:pt x="42327" y="96597"/>
                  </a:lnTo>
                  <a:lnTo>
                    <a:pt x="0" y="122288"/>
                  </a:lnTo>
                  <a:lnTo>
                    <a:pt x="412838" y="758012"/>
                  </a:lnTo>
                  <a:lnTo>
                    <a:pt x="41283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60">
              <a:extLst>
                <a:ext uri="{FF2B5EF4-FFF2-40B4-BE49-F238E27FC236}">
                  <a16:creationId xmlns:a16="http://schemas.microsoft.com/office/drawing/2014/main" id="{20801E06-EDC9-439C-839F-F0E679C58744}"/>
                </a:ext>
              </a:extLst>
            </p:cNvPr>
            <p:cNvSpPr/>
            <p:nvPr/>
          </p:nvSpPr>
          <p:spPr>
            <a:xfrm>
              <a:off x="6622772" y="4725051"/>
              <a:ext cx="274252" cy="503008"/>
            </a:xfrm>
            <a:custGeom>
              <a:avLst/>
              <a:gdLst/>
              <a:ahLst/>
              <a:cxnLst/>
              <a:rect l="l" t="t" r="r" b="b"/>
              <a:pathLst>
                <a:path w="413385" h="758190">
                  <a:moveTo>
                    <a:pt x="412838" y="758012"/>
                  </a:moveTo>
                  <a:lnTo>
                    <a:pt x="0" y="122288"/>
                  </a:lnTo>
                  <a:lnTo>
                    <a:pt x="42327" y="96597"/>
                  </a:lnTo>
                  <a:lnTo>
                    <a:pt x="85521" y="73937"/>
                  </a:lnTo>
                  <a:lnTo>
                    <a:pt x="129590" y="54307"/>
                  </a:lnTo>
                  <a:lnTo>
                    <a:pt x="174542" y="37703"/>
                  </a:lnTo>
                  <a:lnTo>
                    <a:pt x="220385" y="24123"/>
                  </a:lnTo>
                  <a:lnTo>
                    <a:pt x="267128" y="13565"/>
                  </a:lnTo>
                  <a:lnTo>
                    <a:pt x="314779" y="6027"/>
                  </a:lnTo>
                  <a:lnTo>
                    <a:pt x="363346" y="1506"/>
                  </a:lnTo>
                  <a:lnTo>
                    <a:pt x="412838" y="0"/>
                  </a:lnTo>
                  <a:lnTo>
                    <a:pt x="412838"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61">
              <a:extLst>
                <a:ext uri="{FF2B5EF4-FFF2-40B4-BE49-F238E27FC236}">
                  <a16:creationId xmlns:a16="http://schemas.microsoft.com/office/drawing/2014/main" id="{1E9F36AF-25CB-4C12-AA2D-4CE13C3EF3E7}"/>
                </a:ext>
              </a:extLst>
            </p:cNvPr>
            <p:cNvSpPr/>
            <p:nvPr/>
          </p:nvSpPr>
          <p:spPr>
            <a:xfrm>
              <a:off x="6393104" y="4806182"/>
              <a:ext cx="1006858" cy="924709"/>
            </a:xfrm>
            <a:custGeom>
              <a:avLst/>
              <a:gdLst/>
              <a:ahLst/>
              <a:cxnLst/>
              <a:rect l="l" t="t" r="r" b="b"/>
              <a:pathLst>
                <a:path w="1517650" h="1393825">
                  <a:moveTo>
                    <a:pt x="346182" y="0"/>
                  </a:moveTo>
                  <a:lnTo>
                    <a:pt x="305811" y="27923"/>
                  </a:lnTo>
                  <a:lnTo>
                    <a:pt x="267767" y="57706"/>
                  </a:lnTo>
                  <a:lnTo>
                    <a:pt x="232087" y="89267"/>
                  </a:lnTo>
                  <a:lnTo>
                    <a:pt x="198808" y="122520"/>
                  </a:lnTo>
                  <a:lnTo>
                    <a:pt x="167966" y="157382"/>
                  </a:lnTo>
                  <a:lnTo>
                    <a:pt x="139598" y="193769"/>
                  </a:lnTo>
                  <a:lnTo>
                    <a:pt x="113740" y="231597"/>
                  </a:lnTo>
                  <a:lnTo>
                    <a:pt x="90428" y="270782"/>
                  </a:lnTo>
                  <a:lnTo>
                    <a:pt x="69700" y="311239"/>
                  </a:lnTo>
                  <a:lnTo>
                    <a:pt x="51592" y="352885"/>
                  </a:lnTo>
                  <a:lnTo>
                    <a:pt x="36139" y="395637"/>
                  </a:lnTo>
                  <a:lnTo>
                    <a:pt x="23380" y="439409"/>
                  </a:lnTo>
                  <a:lnTo>
                    <a:pt x="13349" y="484118"/>
                  </a:lnTo>
                  <a:lnTo>
                    <a:pt x="6085" y="529680"/>
                  </a:lnTo>
                  <a:lnTo>
                    <a:pt x="1623" y="576011"/>
                  </a:lnTo>
                  <a:lnTo>
                    <a:pt x="0" y="623027"/>
                  </a:lnTo>
                  <a:lnTo>
                    <a:pt x="1251" y="670644"/>
                  </a:lnTo>
                  <a:lnTo>
                    <a:pt x="5415" y="718779"/>
                  </a:lnTo>
                  <a:lnTo>
                    <a:pt x="12528" y="767346"/>
                  </a:lnTo>
                  <a:lnTo>
                    <a:pt x="22320" y="814297"/>
                  </a:lnTo>
                  <a:lnTo>
                    <a:pt x="34855" y="859960"/>
                  </a:lnTo>
                  <a:lnTo>
                    <a:pt x="50027" y="904263"/>
                  </a:lnTo>
                  <a:lnTo>
                    <a:pt x="67735" y="947134"/>
                  </a:lnTo>
                  <a:lnTo>
                    <a:pt x="87876" y="988500"/>
                  </a:lnTo>
                  <a:lnTo>
                    <a:pt x="110347" y="1028291"/>
                  </a:lnTo>
                  <a:lnTo>
                    <a:pt x="135045" y="1066434"/>
                  </a:lnTo>
                  <a:lnTo>
                    <a:pt x="161868" y="1102857"/>
                  </a:lnTo>
                  <a:lnTo>
                    <a:pt x="190711" y="1137487"/>
                  </a:lnTo>
                  <a:lnTo>
                    <a:pt x="221473" y="1170253"/>
                  </a:lnTo>
                  <a:lnTo>
                    <a:pt x="254051" y="1201083"/>
                  </a:lnTo>
                  <a:lnTo>
                    <a:pt x="288341" y="1229905"/>
                  </a:lnTo>
                  <a:lnTo>
                    <a:pt x="324241" y="1256647"/>
                  </a:lnTo>
                  <a:lnTo>
                    <a:pt x="361648" y="1281236"/>
                  </a:lnTo>
                  <a:lnTo>
                    <a:pt x="400460" y="1303602"/>
                  </a:lnTo>
                  <a:lnTo>
                    <a:pt x="440573" y="1323670"/>
                  </a:lnTo>
                  <a:lnTo>
                    <a:pt x="481884" y="1341371"/>
                  </a:lnTo>
                  <a:lnTo>
                    <a:pt x="524291" y="1356631"/>
                  </a:lnTo>
                  <a:lnTo>
                    <a:pt x="567690" y="1369379"/>
                  </a:lnTo>
                  <a:lnTo>
                    <a:pt x="611980" y="1379542"/>
                  </a:lnTo>
                  <a:lnTo>
                    <a:pt x="657056" y="1387049"/>
                  </a:lnTo>
                  <a:lnTo>
                    <a:pt x="702817" y="1391828"/>
                  </a:lnTo>
                  <a:lnTo>
                    <a:pt x="749159" y="1393806"/>
                  </a:lnTo>
                  <a:lnTo>
                    <a:pt x="795979" y="1392911"/>
                  </a:lnTo>
                  <a:lnTo>
                    <a:pt x="843175" y="1389072"/>
                  </a:lnTo>
                  <a:lnTo>
                    <a:pt x="890644" y="1382217"/>
                  </a:lnTo>
                  <a:lnTo>
                    <a:pt x="937594" y="1372424"/>
                  </a:lnTo>
                  <a:lnTo>
                    <a:pt x="983257" y="1359890"/>
                  </a:lnTo>
                  <a:lnTo>
                    <a:pt x="1027560" y="1344717"/>
                  </a:lnTo>
                  <a:lnTo>
                    <a:pt x="1070431" y="1327009"/>
                  </a:lnTo>
                  <a:lnTo>
                    <a:pt x="1111798" y="1306868"/>
                  </a:lnTo>
                  <a:lnTo>
                    <a:pt x="1151589" y="1284397"/>
                  </a:lnTo>
                  <a:lnTo>
                    <a:pt x="1189731" y="1259699"/>
                  </a:lnTo>
                  <a:lnTo>
                    <a:pt x="1226154" y="1232877"/>
                  </a:lnTo>
                  <a:lnTo>
                    <a:pt x="1260784" y="1204033"/>
                  </a:lnTo>
                  <a:lnTo>
                    <a:pt x="1293551" y="1173271"/>
                  </a:lnTo>
                  <a:lnTo>
                    <a:pt x="1324381" y="1140694"/>
                  </a:lnTo>
                  <a:lnTo>
                    <a:pt x="1353203" y="1106403"/>
                  </a:lnTo>
                  <a:lnTo>
                    <a:pt x="1379944" y="1070503"/>
                  </a:lnTo>
                  <a:lnTo>
                    <a:pt x="1404534" y="1033096"/>
                  </a:lnTo>
                  <a:lnTo>
                    <a:pt x="1426899" y="994284"/>
                  </a:lnTo>
                  <a:lnTo>
                    <a:pt x="1446968" y="954172"/>
                  </a:lnTo>
                  <a:lnTo>
                    <a:pt x="1464668" y="912860"/>
                  </a:lnTo>
                  <a:lnTo>
                    <a:pt x="1479929" y="870454"/>
                  </a:lnTo>
                  <a:lnTo>
                    <a:pt x="1492676" y="827054"/>
                  </a:lnTo>
                  <a:lnTo>
                    <a:pt x="1502840" y="782765"/>
                  </a:lnTo>
                  <a:lnTo>
                    <a:pt x="1510347" y="737688"/>
                  </a:lnTo>
                  <a:lnTo>
                    <a:pt x="1515125" y="691928"/>
                  </a:lnTo>
                  <a:lnTo>
                    <a:pt x="1517103" y="645586"/>
                  </a:lnTo>
                  <a:lnTo>
                    <a:pt x="1516209" y="598765"/>
                  </a:lnTo>
                  <a:lnTo>
                    <a:pt x="1512370" y="551569"/>
                  </a:lnTo>
                  <a:lnTo>
                    <a:pt x="1505514" y="504101"/>
                  </a:lnTo>
                  <a:lnTo>
                    <a:pt x="759021" y="635723"/>
                  </a:lnTo>
                  <a:lnTo>
                    <a:pt x="34618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62">
              <a:extLst>
                <a:ext uri="{FF2B5EF4-FFF2-40B4-BE49-F238E27FC236}">
                  <a16:creationId xmlns:a16="http://schemas.microsoft.com/office/drawing/2014/main" id="{58089758-82E2-4264-B5DC-E855D9E0B7A0}"/>
                </a:ext>
              </a:extLst>
            </p:cNvPr>
            <p:cNvSpPr/>
            <p:nvPr/>
          </p:nvSpPr>
          <p:spPr>
            <a:xfrm>
              <a:off x="6393104" y="4806182"/>
              <a:ext cx="1006858" cy="924709"/>
            </a:xfrm>
            <a:custGeom>
              <a:avLst/>
              <a:gdLst/>
              <a:ahLst/>
              <a:cxnLst/>
              <a:rect l="l" t="t" r="r" b="b"/>
              <a:pathLst>
                <a:path w="1517650" h="1393825">
                  <a:moveTo>
                    <a:pt x="759021" y="635723"/>
                  </a:moveTo>
                  <a:lnTo>
                    <a:pt x="1505514" y="504101"/>
                  </a:lnTo>
                  <a:lnTo>
                    <a:pt x="1512370" y="551569"/>
                  </a:lnTo>
                  <a:lnTo>
                    <a:pt x="1516209" y="598765"/>
                  </a:lnTo>
                  <a:lnTo>
                    <a:pt x="1517103" y="645586"/>
                  </a:lnTo>
                  <a:lnTo>
                    <a:pt x="1515125" y="691928"/>
                  </a:lnTo>
                  <a:lnTo>
                    <a:pt x="1510347" y="737688"/>
                  </a:lnTo>
                  <a:lnTo>
                    <a:pt x="1502840" y="782765"/>
                  </a:lnTo>
                  <a:lnTo>
                    <a:pt x="1492676" y="827054"/>
                  </a:lnTo>
                  <a:lnTo>
                    <a:pt x="1479929" y="870454"/>
                  </a:lnTo>
                  <a:lnTo>
                    <a:pt x="1464668" y="912860"/>
                  </a:lnTo>
                  <a:lnTo>
                    <a:pt x="1446968" y="954172"/>
                  </a:lnTo>
                  <a:lnTo>
                    <a:pt x="1426899" y="994284"/>
                  </a:lnTo>
                  <a:lnTo>
                    <a:pt x="1404534" y="1033096"/>
                  </a:lnTo>
                  <a:lnTo>
                    <a:pt x="1379944" y="1070503"/>
                  </a:lnTo>
                  <a:lnTo>
                    <a:pt x="1353203" y="1106403"/>
                  </a:lnTo>
                  <a:lnTo>
                    <a:pt x="1324381" y="1140694"/>
                  </a:lnTo>
                  <a:lnTo>
                    <a:pt x="1293551" y="1173271"/>
                  </a:lnTo>
                  <a:lnTo>
                    <a:pt x="1260784" y="1204033"/>
                  </a:lnTo>
                  <a:lnTo>
                    <a:pt x="1226154" y="1232877"/>
                  </a:lnTo>
                  <a:lnTo>
                    <a:pt x="1189731" y="1259699"/>
                  </a:lnTo>
                  <a:lnTo>
                    <a:pt x="1151589" y="1284397"/>
                  </a:lnTo>
                  <a:lnTo>
                    <a:pt x="1111798" y="1306868"/>
                  </a:lnTo>
                  <a:lnTo>
                    <a:pt x="1070431" y="1327009"/>
                  </a:lnTo>
                  <a:lnTo>
                    <a:pt x="1027560" y="1344717"/>
                  </a:lnTo>
                  <a:lnTo>
                    <a:pt x="983257" y="1359890"/>
                  </a:lnTo>
                  <a:lnTo>
                    <a:pt x="937594" y="1372424"/>
                  </a:lnTo>
                  <a:lnTo>
                    <a:pt x="890644" y="1382217"/>
                  </a:lnTo>
                  <a:lnTo>
                    <a:pt x="843175" y="1389072"/>
                  </a:lnTo>
                  <a:lnTo>
                    <a:pt x="795979" y="1392911"/>
                  </a:lnTo>
                  <a:lnTo>
                    <a:pt x="749159" y="1393806"/>
                  </a:lnTo>
                  <a:lnTo>
                    <a:pt x="702817" y="1391828"/>
                  </a:lnTo>
                  <a:lnTo>
                    <a:pt x="657056" y="1387049"/>
                  </a:lnTo>
                  <a:lnTo>
                    <a:pt x="611980" y="1379542"/>
                  </a:lnTo>
                  <a:lnTo>
                    <a:pt x="567690" y="1369379"/>
                  </a:lnTo>
                  <a:lnTo>
                    <a:pt x="524291" y="1356631"/>
                  </a:lnTo>
                  <a:lnTo>
                    <a:pt x="481884" y="1341371"/>
                  </a:lnTo>
                  <a:lnTo>
                    <a:pt x="440573" y="1323670"/>
                  </a:lnTo>
                  <a:lnTo>
                    <a:pt x="400460" y="1303602"/>
                  </a:lnTo>
                  <a:lnTo>
                    <a:pt x="361648" y="1281236"/>
                  </a:lnTo>
                  <a:lnTo>
                    <a:pt x="324241" y="1256647"/>
                  </a:lnTo>
                  <a:lnTo>
                    <a:pt x="288341" y="1229905"/>
                  </a:lnTo>
                  <a:lnTo>
                    <a:pt x="254051" y="1201083"/>
                  </a:lnTo>
                  <a:lnTo>
                    <a:pt x="221473" y="1170253"/>
                  </a:lnTo>
                  <a:lnTo>
                    <a:pt x="190711" y="1137487"/>
                  </a:lnTo>
                  <a:lnTo>
                    <a:pt x="161868" y="1102857"/>
                  </a:lnTo>
                  <a:lnTo>
                    <a:pt x="135045" y="1066434"/>
                  </a:lnTo>
                  <a:lnTo>
                    <a:pt x="110347" y="1028291"/>
                  </a:lnTo>
                  <a:lnTo>
                    <a:pt x="87876" y="988500"/>
                  </a:lnTo>
                  <a:lnTo>
                    <a:pt x="67735" y="947134"/>
                  </a:lnTo>
                  <a:lnTo>
                    <a:pt x="50027" y="904263"/>
                  </a:lnTo>
                  <a:lnTo>
                    <a:pt x="34855" y="859960"/>
                  </a:lnTo>
                  <a:lnTo>
                    <a:pt x="22320" y="814297"/>
                  </a:lnTo>
                  <a:lnTo>
                    <a:pt x="12528" y="767346"/>
                  </a:lnTo>
                  <a:lnTo>
                    <a:pt x="5415" y="718779"/>
                  </a:lnTo>
                  <a:lnTo>
                    <a:pt x="1251" y="670644"/>
                  </a:lnTo>
                  <a:lnTo>
                    <a:pt x="0" y="623027"/>
                  </a:lnTo>
                  <a:lnTo>
                    <a:pt x="1623" y="576011"/>
                  </a:lnTo>
                  <a:lnTo>
                    <a:pt x="6085" y="529680"/>
                  </a:lnTo>
                  <a:lnTo>
                    <a:pt x="13349" y="484118"/>
                  </a:lnTo>
                  <a:lnTo>
                    <a:pt x="23380" y="439409"/>
                  </a:lnTo>
                  <a:lnTo>
                    <a:pt x="36139" y="395637"/>
                  </a:lnTo>
                  <a:lnTo>
                    <a:pt x="51592" y="352885"/>
                  </a:lnTo>
                  <a:lnTo>
                    <a:pt x="69700" y="311239"/>
                  </a:lnTo>
                  <a:lnTo>
                    <a:pt x="90428" y="270782"/>
                  </a:lnTo>
                  <a:lnTo>
                    <a:pt x="113740" y="231597"/>
                  </a:lnTo>
                  <a:lnTo>
                    <a:pt x="139598" y="193769"/>
                  </a:lnTo>
                  <a:lnTo>
                    <a:pt x="167966" y="157382"/>
                  </a:lnTo>
                  <a:lnTo>
                    <a:pt x="198808" y="122520"/>
                  </a:lnTo>
                  <a:lnTo>
                    <a:pt x="232087" y="89267"/>
                  </a:lnTo>
                  <a:lnTo>
                    <a:pt x="267767" y="57706"/>
                  </a:lnTo>
                  <a:lnTo>
                    <a:pt x="305811" y="27923"/>
                  </a:lnTo>
                  <a:lnTo>
                    <a:pt x="346182" y="0"/>
                  </a:lnTo>
                  <a:lnTo>
                    <a:pt x="759021" y="635723"/>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63">
              <a:extLst>
                <a:ext uri="{FF2B5EF4-FFF2-40B4-BE49-F238E27FC236}">
                  <a16:creationId xmlns:a16="http://schemas.microsoft.com/office/drawing/2014/main" id="{25C67971-FD19-411C-B2DF-A74252D7801C}"/>
                </a:ext>
              </a:extLst>
            </p:cNvPr>
            <p:cNvSpPr/>
            <p:nvPr/>
          </p:nvSpPr>
          <p:spPr>
            <a:xfrm>
              <a:off x="6896663" y="4725127"/>
              <a:ext cx="495425" cy="503008"/>
            </a:xfrm>
            <a:custGeom>
              <a:avLst/>
              <a:gdLst/>
              <a:ahLst/>
              <a:cxnLst/>
              <a:rect l="l" t="t" r="r" b="b"/>
              <a:pathLst>
                <a:path w="746760" h="758190">
                  <a:moveTo>
                    <a:pt x="13233" y="0"/>
                  </a:moveTo>
                  <a:lnTo>
                    <a:pt x="0" y="757897"/>
                  </a:lnTo>
                  <a:lnTo>
                    <a:pt x="746493" y="626275"/>
                  </a:lnTo>
                  <a:lnTo>
                    <a:pt x="736343" y="577674"/>
                  </a:lnTo>
                  <a:lnTo>
                    <a:pt x="723327" y="530428"/>
                  </a:lnTo>
                  <a:lnTo>
                    <a:pt x="707542" y="484621"/>
                  </a:lnTo>
                  <a:lnTo>
                    <a:pt x="689089" y="440338"/>
                  </a:lnTo>
                  <a:lnTo>
                    <a:pt x="668065" y="397662"/>
                  </a:lnTo>
                  <a:lnTo>
                    <a:pt x="644570" y="356679"/>
                  </a:lnTo>
                  <a:lnTo>
                    <a:pt x="618703" y="317472"/>
                  </a:lnTo>
                  <a:lnTo>
                    <a:pt x="590562" y="280127"/>
                  </a:lnTo>
                  <a:lnTo>
                    <a:pt x="560246" y="244727"/>
                  </a:lnTo>
                  <a:lnTo>
                    <a:pt x="527855" y="211357"/>
                  </a:lnTo>
                  <a:lnTo>
                    <a:pt x="493487" y="180101"/>
                  </a:lnTo>
                  <a:lnTo>
                    <a:pt x="457240" y="151045"/>
                  </a:lnTo>
                  <a:lnTo>
                    <a:pt x="419214" y="124272"/>
                  </a:lnTo>
                  <a:lnTo>
                    <a:pt x="379508" y="99867"/>
                  </a:lnTo>
                  <a:lnTo>
                    <a:pt x="338221" y="77914"/>
                  </a:lnTo>
                  <a:lnTo>
                    <a:pt x="295451" y="58497"/>
                  </a:lnTo>
                  <a:lnTo>
                    <a:pt x="251297" y="41702"/>
                  </a:lnTo>
                  <a:lnTo>
                    <a:pt x="205859" y="27613"/>
                  </a:lnTo>
                  <a:lnTo>
                    <a:pt x="159234" y="16313"/>
                  </a:lnTo>
                  <a:lnTo>
                    <a:pt x="111522" y="7888"/>
                  </a:lnTo>
                  <a:lnTo>
                    <a:pt x="62822" y="2422"/>
                  </a:lnTo>
                  <a:lnTo>
                    <a:pt x="13233" y="0"/>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64">
              <a:extLst>
                <a:ext uri="{FF2B5EF4-FFF2-40B4-BE49-F238E27FC236}">
                  <a16:creationId xmlns:a16="http://schemas.microsoft.com/office/drawing/2014/main" id="{4E836AF6-FC3E-42F5-9224-DB30B0A79F01}"/>
                </a:ext>
              </a:extLst>
            </p:cNvPr>
            <p:cNvSpPr/>
            <p:nvPr/>
          </p:nvSpPr>
          <p:spPr>
            <a:xfrm>
              <a:off x="6896663" y="4725127"/>
              <a:ext cx="495425" cy="503008"/>
            </a:xfrm>
            <a:custGeom>
              <a:avLst/>
              <a:gdLst/>
              <a:ahLst/>
              <a:cxnLst/>
              <a:rect l="l" t="t" r="r" b="b"/>
              <a:pathLst>
                <a:path w="746760" h="758190">
                  <a:moveTo>
                    <a:pt x="0" y="757897"/>
                  </a:moveTo>
                  <a:lnTo>
                    <a:pt x="13233" y="0"/>
                  </a:lnTo>
                  <a:lnTo>
                    <a:pt x="62822" y="2422"/>
                  </a:lnTo>
                  <a:lnTo>
                    <a:pt x="111522" y="7888"/>
                  </a:lnTo>
                  <a:lnTo>
                    <a:pt x="159234" y="16313"/>
                  </a:lnTo>
                  <a:lnTo>
                    <a:pt x="205859" y="27613"/>
                  </a:lnTo>
                  <a:lnTo>
                    <a:pt x="251297" y="41702"/>
                  </a:lnTo>
                  <a:lnTo>
                    <a:pt x="295451" y="58497"/>
                  </a:lnTo>
                  <a:lnTo>
                    <a:pt x="338221" y="77914"/>
                  </a:lnTo>
                  <a:lnTo>
                    <a:pt x="379508" y="99867"/>
                  </a:lnTo>
                  <a:lnTo>
                    <a:pt x="419214" y="124272"/>
                  </a:lnTo>
                  <a:lnTo>
                    <a:pt x="457240" y="151045"/>
                  </a:lnTo>
                  <a:lnTo>
                    <a:pt x="493487" y="180101"/>
                  </a:lnTo>
                  <a:lnTo>
                    <a:pt x="527855" y="211357"/>
                  </a:lnTo>
                  <a:lnTo>
                    <a:pt x="560246" y="244727"/>
                  </a:lnTo>
                  <a:lnTo>
                    <a:pt x="590562" y="280127"/>
                  </a:lnTo>
                  <a:lnTo>
                    <a:pt x="618703" y="317472"/>
                  </a:lnTo>
                  <a:lnTo>
                    <a:pt x="644570" y="356679"/>
                  </a:lnTo>
                  <a:lnTo>
                    <a:pt x="668065" y="397662"/>
                  </a:lnTo>
                  <a:lnTo>
                    <a:pt x="689089" y="440338"/>
                  </a:lnTo>
                  <a:lnTo>
                    <a:pt x="707542" y="484621"/>
                  </a:lnTo>
                  <a:lnTo>
                    <a:pt x="723327" y="530428"/>
                  </a:lnTo>
                  <a:lnTo>
                    <a:pt x="736343" y="577674"/>
                  </a:lnTo>
                  <a:lnTo>
                    <a:pt x="746493" y="626275"/>
                  </a:lnTo>
                  <a:lnTo>
                    <a:pt x="0" y="757897"/>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65">
              <a:extLst>
                <a:ext uri="{FF2B5EF4-FFF2-40B4-BE49-F238E27FC236}">
                  <a16:creationId xmlns:a16="http://schemas.microsoft.com/office/drawing/2014/main" id="{FBE99A59-828B-44E9-BE8E-091FD6FCA98D}"/>
                </a:ext>
              </a:extLst>
            </p:cNvPr>
            <p:cNvSpPr/>
            <p:nvPr/>
          </p:nvSpPr>
          <p:spPr>
            <a:xfrm>
              <a:off x="6896663" y="4725051"/>
              <a:ext cx="8847" cy="503008"/>
            </a:xfrm>
            <a:custGeom>
              <a:avLst/>
              <a:gdLst/>
              <a:ahLst/>
              <a:cxnLst/>
              <a:rect l="l" t="t" r="r" b="b"/>
              <a:pathLst>
                <a:path w="13335" h="758190">
                  <a:moveTo>
                    <a:pt x="13233" y="114"/>
                  </a:moveTo>
                  <a:lnTo>
                    <a:pt x="0" y="0"/>
                  </a:lnTo>
                  <a:lnTo>
                    <a:pt x="0" y="758012"/>
                  </a:lnTo>
                  <a:lnTo>
                    <a:pt x="13233" y="114"/>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66">
              <a:extLst>
                <a:ext uri="{FF2B5EF4-FFF2-40B4-BE49-F238E27FC236}">
                  <a16:creationId xmlns:a16="http://schemas.microsoft.com/office/drawing/2014/main" id="{4381A284-0FC2-453A-BCF0-C45CF51BA057}"/>
                </a:ext>
              </a:extLst>
            </p:cNvPr>
            <p:cNvSpPr/>
            <p:nvPr/>
          </p:nvSpPr>
          <p:spPr>
            <a:xfrm>
              <a:off x="6896663" y="4725051"/>
              <a:ext cx="8847" cy="503008"/>
            </a:xfrm>
            <a:custGeom>
              <a:avLst/>
              <a:gdLst/>
              <a:ahLst/>
              <a:cxnLst/>
              <a:rect l="l" t="t" r="r" b="b"/>
              <a:pathLst>
                <a:path w="13335" h="758190">
                  <a:moveTo>
                    <a:pt x="0" y="758012"/>
                  </a:moveTo>
                  <a:lnTo>
                    <a:pt x="0" y="0"/>
                  </a:lnTo>
                  <a:lnTo>
                    <a:pt x="6286" y="0"/>
                  </a:lnTo>
                  <a:lnTo>
                    <a:pt x="6946" y="0"/>
                  </a:lnTo>
                  <a:lnTo>
                    <a:pt x="13233" y="114"/>
                  </a:lnTo>
                  <a:lnTo>
                    <a:pt x="0" y="758012"/>
                  </a:lnTo>
                  <a:close/>
                </a:path>
              </a:pathLst>
            </a:custGeom>
            <a:ln w="552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67">
              <a:extLst>
                <a:ext uri="{FF2B5EF4-FFF2-40B4-BE49-F238E27FC236}">
                  <a16:creationId xmlns:a16="http://schemas.microsoft.com/office/drawing/2014/main" id="{00E52094-E947-4288-8E8E-33B53CE372DF}"/>
                </a:ext>
              </a:extLst>
            </p:cNvPr>
            <p:cNvSpPr/>
            <p:nvPr/>
          </p:nvSpPr>
          <p:spPr>
            <a:xfrm>
              <a:off x="6557466" y="4889080"/>
              <a:ext cx="677839" cy="677839"/>
            </a:xfrm>
            <a:custGeom>
              <a:avLst/>
              <a:gdLst/>
              <a:ahLst/>
              <a:cxnLst/>
              <a:rect l="l" t="t" r="r" b="b"/>
              <a:pathLst>
                <a:path w="1021714" h="1021715">
                  <a:moveTo>
                    <a:pt x="510832" y="0"/>
                  </a:moveTo>
                  <a:lnTo>
                    <a:pt x="461636" y="2338"/>
                  </a:lnTo>
                  <a:lnTo>
                    <a:pt x="413764" y="9211"/>
                  </a:lnTo>
                  <a:lnTo>
                    <a:pt x="367428" y="20404"/>
                  </a:lnTo>
                  <a:lnTo>
                    <a:pt x="322843" y="35703"/>
                  </a:lnTo>
                  <a:lnTo>
                    <a:pt x="280224" y="54894"/>
                  </a:lnTo>
                  <a:lnTo>
                    <a:pt x="239783" y="77763"/>
                  </a:lnTo>
                  <a:lnTo>
                    <a:pt x="201736" y="104096"/>
                  </a:lnTo>
                  <a:lnTo>
                    <a:pt x="166297" y="133678"/>
                  </a:lnTo>
                  <a:lnTo>
                    <a:pt x="133678" y="166297"/>
                  </a:lnTo>
                  <a:lnTo>
                    <a:pt x="104096" y="201736"/>
                  </a:lnTo>
                  <a:lnTo>
                    <a:pt x="77763" y="239783"/>
                  </a:lnTo>
                  <a:lnTo>
                    <a:pt x="54894" y="280224"/>
                  </a:lnTo>
                  <a:lnTo>
                    <a:pt x="35703" y="322843"/>
                  </a:lnTo>
                  <a:lnTo>
                    <a:pt x="20404" y="367428"/>
                  </a:lnTo>
                  <a:lnTo>
                    <a:pt x="9211" y="413764"/>
                  </a:lnTo>
                  <a:lnTo>
                    <a:pt x="2338" y="461636"/>
                  </a:lnTo>
                  <a:lnTo>
                    <a:pt x="0" y="510832"/>
                  </a:lnTo>
                  <a:lnTo>
                    <a:pt x="2338" y="560029"/>
                  </a:lnTo>
                  <a:lnTo>
                    <a:pt x="9211" y="607903"/>
                  </a:lnTo>
                  <a:lnTo>
                    <a:pt x="20404" y="654240"/>
                  </a:lnTo>
                  <a:lnTo>
                    <a:pt x="35703" y="698825"/>
                  </a:lnTo>
                  <a:lnTo>
                    <a:pt x="54894" y="741445"/>
                  </a:lnTo>
                  <a:lnTo>
                    <a:pt x="77763" y="781886"/>
                  </a:lnTo>
                  <a:lnTo>
                    <a:pt x="104096" y="819932"/>
                  </a:lnTo>
                  <a:lnTo>
                    <a:pt x="133678" y="855372"/>
                  </a:lnTo>
                  <a:lnTo>
                    <a:pt x="166297" y="887989"/>
                  </a:lnTo>
                  <a:lnTo>
                    <a:pt x="201736" y="917571"/>
                  </a:lnTo>
                  <a:lnTo>
                    <a:pt x="239783" y="943903"/>
                  </a:lnTo>
                  <a:lnTo>
                    <a:pt x="280224" y="966771"/>
                  </a:lnTo>
                  <a:lnTo>
                    <a:pt x="322843" y="985962"/>
                  </a:lnTo>
                  <a:lnTo>
                    <a:pt x="367428" y="1001260"/>
                  </a:lnTo>
                  <a:lnTo>
                    <a:pt x="413764" y="1012453"/>
                  </a:lnTo>
                  <a:lnTo>
                    <a:pt x="461636" y="1019325"/>
                  </a:lnTo>
                  <a:lnTo>
                    <a:pt x="510832" y="1021664"/>
                  </a:lnTo>
                  <a:lnTo>
                    <a:pt x="560027" y="1019325"/>
                  </a:lnTo>
                  <a:lnTo>
                    <a:pt x="607900" y="1012453"/>
                  </a:lnTo>
                  <a:lnTo>
                    <a:pt x="654235" y="1001260"/>
                  </a:lnTo>
                  <a:lnTo>
                    <a:pt x="698820" y="985962"/>
                  </a:lnTo>
                  <a:lnTo>
                    <a:pt x="741440" y="966771"/>
                  </a:lnTo>
                  <a:lnTo>
                    <a:pt x="781880" y="943903"/>
                  </a:lnTo>
                  <a:lnTo>
                    <a:pt x="819927" y="917571"/>
                  </a:lnTo>
                  <a:lnTo>
                    <a:pt x="855367" y="887989"/>
                  </a:lnTo>
                  <a:lnTo>
                    <a:pt x="887985" y="855372"/>
                  </a:lnTo>
                  <a:lnTo>
                    <a:pt x="917567" y="819932"/>
                  </a:lnTo>
                  <a:lnTo>
                    <a:pt x="943900" y="781886"/>
                  </a:lnTo>
                  <a:lnTo>
                    <a:pt x="966769" y="741445"/>
                  </a:lnTo>
                  <a:lnTo>
                    <a:pt x="985960" y="698825"/>
                  </a:lnTo>
                  <a:lnTo>
                    <a:pt x="1001259" y="654240"/>
                  </a:lnTo>
                  <a:lnTo>
                    <a:pt x="1012452" y="607903"/>
                  </a:lnTo>
                  <a:lnTo>
                    <a:pt x="1019325" y="560029"/>
                  </a:lnTo>
                  <a:lnTo>
                    <a:pt x="1021664" y="510832"/>
                  </a:lnTo>
                  <a:lnTo>
                    <a:pt x="1019325" y="461636"/>
                  </a:lnTo>
                  <a:lnTo>
                    <a:pt x="1012452" y="413764"/>
                  </a:lnTo>
                  <a:lnTo>
                    <a:pt x="1001259" y="367428"/>
                  </a:lnTo>
                  <a:lnTo>
                    <a:pt x="985960" y="322843"/>
                  </a:lnTo>
                  <a:lnTo>
                    <a:pt x="966769" y="280224"/>
                  </a:lnTo>
                  <a:lnTo>
                    <a:pt x="943900" y="239783"/>
                  </a:lnTo>
                  <a:lnTo>
                    <a:pt x="917567" y="201736"/>
                  </a:lnTo>
                  <a:lnTo>
                    <a:pt x="887985" y="166297"/>
                  </a:lnTo>
                  <a:lnTo>
                    <a:pt x="855367" y="133678"/>
                  </a:lnTo>
                  <a:lnTo>
                    <a:pt x="819927" y="104096"/>
                  </a:lnTo>
                  <a:lnTo>
                    <a:pt x="781880" y="77763"/>
                  </a:lnTo>
                  <a:lnTo>
                    <a:pt x="741440" y="54894"/>
                  </a:lnTo>
                  <a:lnTo>
                    <a:pt x="698820" y="35703"/>
                  </a:lnTo>
                  <a:lnTo>
                    <a:pt x="654235" y="20404"/>
                  </a:lnTo>
                  <a:lnTo>
                    <a:pt x="607900" y="9211"/>
                  </a:lnTo>
                  <a:lnTo>
                    <a:pt x="560027" y="2338"/>
                  </a:lnTo>
                  <a:lnTo>
                    <a:pt x="510832"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TextBox 222">
              <a:extLst>
                <a:ext uri="{FF2B5EF4-FFF2-40B4-BE49-F238E27FC236}">
                  <a16:creationId xmlns:a16="http://schemas.microsoft.com/office/drawing/2014/main" id="{1E30F4B5-02A9-4896-8924-468B1478519D}"/>
                </a:ext>
              </a:extLst>
            </p:cNvPr>
            <p:cNvSpPr txBox="1"/>
            <p:nvPr/>
          </p:nvSpPr>
          <p:spPr>
            <a:xfrm>
              <a:off x="5894927" y="4324361"/>
              <a:ext cx="1048820" cy="412934"/>
            </a:xfrm>
            <a:prstGeom prst="rect">
              <a:avLst/>
            </a:prstGeom>
            <a:noFill/>
          </p:spPr>
          <p:txBody>
            <a:bodyPr wrap="square">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Other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7DC7C0"/>
                  </a:solidFill>
                  <a:effectLst/>
                  <a:uLnTx/>
                  <a:uFillTx/>
                  <a:latin typeface="Arial" panose="020B0604020202020204"/>
                  <a:ea typeface="+mn-ea"/>
                  <a:cs typeface="Lucida Sans"/>
                </a:rPr>
                <a:t>9%</a:t>
              </a:r>
              <a:endParaRPr kumimoji="0" lang="en-GB" sz="1300" b="0" i="0" u="none" strike="noStrike" kern="1200" cap="none" spc="0" normalizeH="0" baseline="0" noProof="0">
                <a:ln>
                  <a:noFill/>
                </a:ln>
                <a:solidFill>
                  <a:srgbClr val="7DC7C0"/>
                </a:solidFill>
                <a:effectLst/>
                <a:uLnTx/>
                <a:uFillTx/>
                <a:latin typeface="Arial" panose="020B0604020202020204"/>
                <a:ea typeface="+mn-ea"/>
                <a:cs typeface="+mn-cs"/>
              </a:endParaRPr>
            </a:p>
          </p:txBody>
        </p:sp>
        <p:sp>
          <p:nvSpPr>
            <p:cNvPr id="225" name="TextBox 224">
              <a:extLst>
                <a:ext uri="{FF2B5EF4-FFF2-40B4-BE49-F238E27FC236}">
                  <a16:creationId xmlns:a16="http://schemas.microsoft.com/office/drawing/2014/main" id="{204322AE-6DD8-4D21-A543-93ED5E1B6988}"/>
                </a:ext>
              </a:extLst>
            </p:cNvPr>
            <p:cNvSpPr txBox="1"/>
            <p:nvPr/>
          </p:nvSpPr>
          <p:spPr>
            <a:xfrm>
              <a:off x="6796110" y="4391602"/>
              <a:ext cx="1048820" cy="412934"/>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Donor</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18861"/>
                  </a:solidFill>
                  <a:effectLst/>
                  <a:uLnTx/>
                  <a:uFillTx/>
                  <a:latin typeface="Arial" panose="020B0604020202020204"/>
                  <a:ea typeface="+mn-ea"/>
                  <a:cs typeface="Lucida Sans"/>
                </a:rPr>
                <a:t>0.4%</a:t>
              </a:r>
              <a:endParaRPr kumimoji="0" lang="en-GB" sz="1300" b="0" i="0" u="none" strike="noStrike" kern="1200" cap="none" spc="0" normalizeH="0" baseline="0" noProof="0">
                <a:ln>
                  <a:noFill/>
                </a:ln>
                <a:solidFill>
                  <a:srgbClr val="F18861"/>
                </a:solidFill>
                <a:effectLst/>
                <a:uLnTx/>
                <a:uFillTx/>
                <a:latin typeface="Arial" panose="020B0604020202020204"/>
                <a:ea typeface="+mn-ea"/>
                <a:cs typeface="+mn-cs"/>
              </a:endParaRPr>
            </a:p>
          </p:txBody>
        </p:sp>
        <p:sp>
          <p:nvSpPr>
            <p:cNvPr id="229" name="TextBox 228">
              <a:extLst>
                <a:ext uri="{FF2B5EF4-FFF2-40B4-BE49-F238E27FC236}">
                  <a16:creationId xmlns:a16="http://schemas.microsoft.com/office/drawing/2014/main" id="{132A89C4-488A-4C31-96A8-56857849D05D}"/>
                </a:ext>
              </a:extLst>
            </p:cNvPr>
            <p:cNvSpPr txBox="1"/>
            <p:nvPr/>
          </p:nvSpPr>
          <p:spPr>
            <a:xfrm>
              <a:off x="7287706" y="4730376"/>
              <a:ext cx="1070146" cy="400110"/>
            </a:xfrm>
            <a:prstGeom prst="rect">
              <a:avLst/>
            </a:prstGeom>
            <a:no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fr-CH" sz="1200" b="0" i="0" u="none" strike="noStrike" kern="1200" cap="none" spc="-30" normalizeH="0" baseline="0" noProof="0">
                  <a:ln>
                    <a:noFill/>
                  </a:ln>
                  <a:solidFill>
                    <a:prstClr val="black"/>
                  </a:solidFill>
                  <a:effectLst/>
                  <a:uLnTx/>
                  <a:uFillTx/>
                  <a:latin typeface="Arial" panose="020B0604020202020204"/>
                  <a:ea typeface="+mn-ea"/>
                  <a:cs typeface="+mn-cs"/>
                </a:rPr>
                <a:t>Out-of-</a:t>
              </a:r>
              <a:r>
                <a:rPr kumimoji="0" lang="fr-CH" sz="1200" b="0" i="0" u="none" strike="noStrike" kern="1200" cap="none" spc="-30" normalizeH="0" baseline="0" noProof="0" err="1">
                  <a:ln>
                    <a:noFill/>
                  </a:ln>
                  <a:solidFill>
                    <a:prstClr val="black"/>
                  </a:solidFill>
                  <a:effectLst/>
                  <a:uLnTx/>
                  <a:uFillTx/>
                  <a:latin typeface="Arial" panose="020B0604020202020204"/>
                  <a:ea typeface="+mn-ea"/>
                  <a:cs typeface="+mn-cs"/>
                </a:rPr>
                <a:t>pocket</a:t>
              </a:r>
              <a:endParaRPr kumimoji="0" lang="fr-CH" sz="1200" b="0" i="0" u="none" strike="noStrike" kern="1200" cap="none" spc="-3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300" b="1" i="0" u="none" strike="noStrike" kern="1200" cap="none" spc="0" normalizeH="0" baseline="0" noProof="0">
                  <a:ln>
                    <a:noFill/>
                  </a:ln>
                  <a:solidFill>
                    <a:srgbClr val="F9C1A5"/>
                  </a:solidFill>
                  <a:effectLst/>
                  <a:uLnTx/>
                  <a:uFillTx/>
                  <a:latin typeface="Arial" panose="020B0604020202020204"/>
                  <a:ea typeface="+mn-ea"/>
                  <a:cs typeface="Lucida Sans"/>
                </a:rPr>
                <a:t>22%</a:t>
              </a:r>
              <a:endParaRPr kumimoji="0" lang="en-GB" sz="1300" b="0" i="0" u="none" strike="noStrike" kern="1200" cap="none" spc="0" normalizeH="0" baseline="0" noProof="0">
                <a:ln>
                  <a:noFill/>
                </a:ln>
                <a:solidFill>
                  <a:srgbClr val="F9C1A5"/>
                </a:solidFill>
                <a:effectLst/>
                <a:uLnTx/>
                <a:uFillTx/>
                <a:latin typeface="Arial" panose="020B0604020202020204"/>
                <a:ea typeface="+mn-ea"/>
                <a:cs typeface="+mn-cs"/>
              </a:endParaRPr>
            </a:p>
          </p:txBody>
        </p:sp>
        <p:sp>
          <p:nvSpPr>
            <p:cNvPr id="8" name="bk object 18">
              <a:extLst>
                <a:ext uri="{FF2B5EF4-FFF2-40B4-BE49-F238E27FC236}">
                  <a16:creationId xmlns:a16="http://schemas.microsoft.com/office/drawing/2014/main" id="{D7BE617F-9AB9-466B-88EE-601CA3DBB905}"/>
                </a:ext>
              </a:extLst>
            </p:cNvPr>
            <p:cNvSpPr/>
            <p:nvPr/>
          </p:nvSpPr>
          <p:spPr>
            <a:xfrm>
              <a:off x="5259590" y="2277220"/>
              <a:ext cx="3291840" cy="0"/>
            </a:xfrm>
            <a:custGeom>
              <a:avLst/>
              <a:gdLst/>
              <a:ahLst/>
              <a:cxnLst/>
              <a:rect l="l" t="t" r="r" b="b"/>
              <a:pathLst>
                <a:path w="3013075">
                  <a:moveTo>
                    <a:pt x="0" y="0"/>
                  </a:moveTo>
                  <a:lnTo>
                    <a:pt x="3012897"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9" name="bk object 18">
              <a:extLst>
                <a:ext uri="{FF2B5EF4-FFF2-40B4-BE49-F238E27FC236}">
                  <a16:creationId xmlns:a16="http://schemas.microsoft.com/office/drawing/2014/main" id="{AFA3675E-4031-4FE6-80B4-9B42290ED4EC}"/>
                </a:ext>
              </a:extLst>
            </p:cNvPr>
            <p:cNvSpPr/>
            <p:nvPr/>
          </p:nvSpPr>
          <p:spPr>
            <a:xfrm>
              <a:off x="5259590" y="4317806"/>
              <a:ext cx="3291840" cy="0"/>
            </a:xfrm>
            <a:custGeom>
              <a:avLst/>
              <a:gdLst/>
              <a:ahLst/>
              <a:cxnLst/>
              <a:rect l="l" t="t" r="r" b="b"/>
              <a:pathLst>
                <a:path w="3013075">
                  <a:moveTo>
                    <a:pt x="0" y="0"/>
                  </a:moveTo>
                  <a:lnTo>
                    <a:pt x="3012897"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spTree>
    <p:extLst>
      <p:ext uri="{BB962C8B-B14F-4D97-AF65-F5344CB8AC3E}">
        <p14:creationId xmlns:p14="http://schemas.microsoft.com/office/powerpoint/2010/main" val="176432811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t>Region profiles</a:t>
            </a:r>
            <a:endParaRPr lang="LID4096" sz="4400" spc="120"/>
          </a:p>
        </p:txBody>
      </p:sp>
    </p:spTree>
    <p:extLst>
      <p:ext uri="{BB962C8B-B14F-4D97-AF65-F5344CB8AC3E}">
        <p14:creationId xmlns:p14="http://schemas.microsoft.com/office/powerpoint/2010/main" val="24453128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Eastern </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and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southern Africa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177F83A7-87FB-4876-92DA-F98B9B8BDE54}"/>
              </a:ext>
            </a:extLst>
          </p:cNvPr>
          <p:cNvGrpSpPr/>
          <p:nvPr/>
        </p:nvGrpSpPr>
        <p:grpSpPr>
          <a:xfrm>
            <a:off x="365760" y="2113835"/>
            <a:ext cx="10972800" cy="4561285"/>
            <a:chOff x="365760" y="2113835"/>
            <a:chExt cx="10972800" cy="4561285"/>
          </a:xfrm>
        </p:grpSpPr>
        <p:sp>
          <p:nvSpPr>
            <p:cNvPr id="4" name="Rectangle: Rounded Corners 3">
              <a:extLst>
                <a:ext uri="{FF2B5EF4-FFF2-40B4-BE49-F238E27FC236}">
                  <a16:creationId xmlns:a16="http://schemas.microsoft.com/office/drawing/2014/main" id="{FCDBE7D4-F145-4C8D-9C08-4D71D5B0136C}"/>
                </a:ext>
              </a:extLst>
            </p:cNvPr>
            <p:cNvSpPr/>
            <p:nvPr/>
          </p:nvSpPr>
          <p:spPr>
            <a:xfrm>
              <a:off x="6766106"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Adolescent girls and young women account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26% of new infections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a:t>
              </a:r>
            </a:p>
          </p:txBody>
        </p:sp>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C0E05422-A37A-4CF0-8E0D-6400327F8B8A}"/>
                </a:ext>
              </a:extLst>
            </p:cNvPr>
            <p:cNvSpPr/>
            <p:nvPr/>
          </p:nvSpPr>
          <p:spPr>
            <a:xfrm>
              <a:off x="2057400" y="548640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7 countries </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have already reached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90–90–90 targets, and 3 others are very close to doing so</a:t>
              </a: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057400"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New HIV infections have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declined by 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AIDS-related deaths by 49% in the region since 2010</a:t>
              </a: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766106"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72% of people living with HIV</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 are on treatment, 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65% have suppressed viral l</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oads</a:t>
              </a: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872440BC-8F23-4C95-BB7F-33D9E2B92D0A}"/>
                </a:ext>
              </a:extLst>
            </p:cNvPr>
            <p:cNvSpPr/>
            <p:nvPr/>
          </p:nvSpPr>
          <p:spPr>
            <a:xfrm>
              <a:off x="6766560" y="548640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The region’s </a:t>
              </a:r>
              <a:r>
                <a:rPr kumimoji="0" lang="en-US" sz="1600" b="0" i="0" u="none" strike="noStrike" kern="1200" cap="none" spc="0" normalizeH="0" baseline="0" noProof="0" err="1">
                  <a:ln>
                    <a:noFill/>
                  </a:ln>
                  <a:solidFill>
                    <a:srgbClr val="CDC884"/>
                  </a:solidFill>
                  <a:effectLst/>
                  <a:uLnTx/>
                  <a:uFillTx/>
                  <a:latin typeface="Arial" panose="020B0604020202020204" pitchFamily="34" charset="0"/>
                  <a:ea typeface="+mn-ea"/>
                  <a:cs typeface="Arial" panose="020B0604020202020204" pitchFamily="34" charset="0"/>
                </a:rPr>
                <a:t>incidence:prevalence</a:t>
              </a: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 ratio has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narrowed to 3.5</a:t>
              </a:r>
            </a:p>
          </p:txBody>
        </p:sp>
        <p:sp>
          <p:nvSpPr>
            <p:cNvPr id="7" name="Rectangle: Rounded Corners 6">
              <a:extLst>
                <a:ext uri="{FF2B5EF4-FFF2-40B4-BE49-F238E27FC236}">
                  <a16:creationId xmlns:a16="http://schemas.microsoft.com/office/drawing/2014/main" id="{FCEABFB1-3996-483B-9E2A-4993E35331E3}"/>
                </a:ext>
              </a:extLst>
            </p:cNvPr>
            <p:cNvSpPr/>
            <p:nvPr/>
          </p:nvSpPr>
          <p:spPr>
            <a:xfrm>
              <a:off x="2057400"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Condom use during high-risk sex has declined in </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3 countries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a:t>
              </a:r>
            </a:p>
          </p:txBody>
        </p:sp>
      </p:grpSp>
    </p:spTree>
    <p:extLst>
      <p:ext uri="{BB962C8B-B14F-4D97-AF65-F5344CB8AC3E}">
        <p14:creationId xmlns:p14="http://schemas.microsoft.com/office/powerpoint/2010/main" val="80630448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Condom use at last higher-risk sex with a nonmarital, </a:t>
            </a:r>
            <a:r>
              <a:rPr lang="en-US" err="1"/>
              <a:t>noncohabiting</a:t>
            </a:r>
            <a:r>
              <a:rPr lang="en-US"/>
              <a:t> partner in the last 12 months, and lower secondary school completion rate among adolescent girls and young women </a:t>
            </a:r>
          </a:p>
          <a:p>
            <a:pPr>
              <a:lnSpc>
                <a:spcPct val="100000"/>
              </a:lnSpc>
              <a:spcBef>
                <a:spcPts val="0"/>
              </a:spcBef>
            </a:pPr>
            <a:r>
              <a:rPr lang="en-US"/>
              <a:t>(ages 15–24 years), eastern and southern Africa, 2012–2018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4903D28-68E0-451E-9497-31E8E3C565B5}"/>
              </a:ext>
            </a:extLst>
          </p:cNvPr>
          <p:cNvGrpSpPr/>
          <p:nvPr/>
        </p:nvGrpSpPr>
        <p:grpSpPr>
          <a:xfrm>
            <a:off x="457199" y="2606040"/>
            <a:ext cx="10012681" cy="3948985"/>
            <a:chOff x="457199" y="2606040"/>
            <a:chExt cx="10012681" cy="394898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2012–2018; UNESCO Institute for Statistics (UIS).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Lower secondary school age is approximately 12 to 16 years of age. </a:t>
              </a:r>
            </a:p>
          </p:txBody>
        </p:sp>
        <p:grpSp>
          <p:nvGrpSpPr>
            <p:cNvPr id="252" name="Group 251">
              <a:extLst>
                <a:ext uri="{FF2B5EF4-FFF2-40B4-BE49-F238E27FC236}">
                  <a16:creationId xmlns:a16="http://schemas.microsoft.com/office/drawing/2014/main" id="{753F2040-FC3C-4B3D-B51D-C24E344AE715}"/>
                </a:ext>
              </a:extLst>
            </p:cNvPr>
            <p:cNvGrpSpPr/>
            <p:nvPr/>
          </p:nvGrpSpPr>
          <p:grpSpPr>
            <a:xfrm>
              <a:off x="914703" y="2606040"/>
              <a:ext cx="9555177" cy="3311717"/>
              <a:chOff x="914703" y="2514600"/>
              <a:chExt cx="9555177" cy="3311717"/>
            </a:xfrm>
          </p:grpSpPr>
          <p:sp>
            <p:nvSpPr>
              <p:cNvPr id="7" name="TextBox 6">
                <a:extLst>
                  <a:ext uri="{FF2B5EF4-FFF2-40B4-BE49-F238E27FC236}">
                    <a16:creationId xmlns:a16="http://schemas.microsoft.com/office/drawing/2014/main" id="{A242F7E5-4231-4378-AE8C-BC935DA5618E}"/>
                  </a:ext>
                </a:extLst>
              </p:cNvPr>
              <p:cNvSpPr txBox="1"/>
              <p:nvPr/>
            </p:nvSpPr>
            <p:spPr>
              <a:xfrm>
                <a:off x="4085559" y="5518540"/>
                <a:ext cx="3716082" cy="307777"/>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Lower secondary school completion rate (%)</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B548DF14-D4B9-4753-9435-F9E536F10000}"/>
                  </a:ext>
                </a:extLst>
              </p:cNvPr>
              <p:cNvCxnSpPr/>
              <p:nvPr/>
            </p:nvCxnSpPr>
            <p:spPr>
              <a:xfrm>
                <a:off x="1602492" y="3108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D5E7A0F7-9CFC-4129-939B-A4DB7ADE97BD}"/>
                  </a:ext>
                </a:extLst>
              </p:cNvPr>
              <p:cNvSpPr txBox="1"/>
              <p:nvPr/>
            </p:nvSpPr>
            <p:spPr>
              <a:xfrm>
                <a:off x="1270835" y="2971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3A4B9E92-3A75-49FC-907C-932B54B0E0E1}"/>
                  </a:ext>
                </a:extLst>
              </p:cNvPr>
              <p:cNvCxnSpPr/>
              <p:nvPr/>
            </p:nvCxnSpPr>
            <p:spPr>
              <a:xfrm>
                <a:off x="1602492" y="4023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C2A7F30B-9A80-438A-9FBE-C78FFAF93886}"/>
                  </a:ext>
                </a:extLst>
              </p:cNvPr>
              <p:cNvSpPr txBox="1"/>
              <p:nvPr/>
            </p:nvSpPr>
            <p:spPr>
              <a:xfrm>
                <a:off x="1270835" y="38862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B7B9E61A-0D6A-45B3-9352-2369FA3A7816}"/>
                  </a:ext>
                </a:extLst>
              </p:cNvPr>
              <p:cNvCxnSpPr/>
              <p:nvPr/>
            </p:nvCxnSpPr>
            <p:spPr>
              <a:xfrm>
                <a:off x="1602492" y="4480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1141F610-7DE7-410B-8507-C2B88EC1B980}"/>
                  </a:ext>
                </a:extLst>
              </p:cNvPr>
              <p:cNvSpPr txBox="1"/>
              <p:nvPr/>
            </p:nvSpPr>
            <p:spPr>
              <a:xfrm>
                <a:off x="1270835" y="4343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7" name="Straight Connector 76">
                <a:extLst>
                  <a:ext uri="{FF2B5EF4-FFF2-40B4-BE49-F238E27FC236}">
                    <a16:creationId xmlns:a16="http://schemas.microsoft.com/office/drawing/2014/main" id="{F1AE4533-3C4B-407C-9F00-2117677476AF}"/>
                  </a:ext>
                </a:extLst>
              </p:cNvPr>
              <p:cNvCxnSpPr/>
              <p:nvPr/>
            </p:nvCxnSpPr>
            <p:spPr>
              <a:xfrm>
                <a:off x="1602492" y="4709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3D9D8992-CAA2-4C4F-BF2B-A463BCEB82D1}"/>
                  </a:ext>
                </a:extLst>
              </p:cNvPr>
              <p:cNvSpPr txBox="1"/>
              <p:nvPr/>
            </p:nvSpPr>
            <p:spPr>
              <a:xfrm>
                <a:off x="1270835" y="4572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4CD8B8B3-1C16-4494-9EC0-A845697EDE8A}"/>
                  </a:ext>
                </a:extLst>
              </p:cNvPr>
              <p:cNvCxnSpPr/>
              <p:nvPr/>
            </p:nvCxnSpPr>
            <p:spPr>
              <a:xfrm>
                <a:off x="1602492" y="4937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04A6E90A-6E08-489D-83A6-A97028FD3FC7}"/>
                  </a:ext>
                </a:extLst>
              </p:cNvPr>
              <p:cNvSpPr txBox="1"/>
              <p:nvPr/>
            </p:nvSpPr>
            <p:spPr>
              <a:xfrm>
                <a:off x="1355794" y="480060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20B55CFB-D6D7-422E-851F-5AF624FCAFB0}"/>
                  </a:ext>
                </a:extLst>
              </p:cNvPr>
              <p:cNvSpPr txBox="1"/>
              <p:nvPr/>
            </p:nvSpPr>
            <p:spPr>
              <a:xfrm>
                <a:off x="1270835" y="4114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388446E1-A425-4FFD-B6EC-E9030F2368D6}"/>
                  </a:ext>
                </a:extLst>
              </p:cNvPr>
              <p:cNvCxnSpPr/>
              <p:nvPr/>
            </p:nvCxnSpPr>
            <p:spPr>
              <a:xfrm>
                <a:off x="1602492"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C24E8755-8530-4DB8-A1C0-5AED17EC09E9}"/>
                  </a:ext>
                </a:extLst>
              </p:cNvPr>
              <p:cNvSpPr txBox="1"/>
              <p:nvPr/>
            </p:nvSpPr>
            <p:spPr>
              <a:xfrm>
                <a:off x="1185875" y="251460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10432B8D-6E59-48DD-BDE8-19EA31A4FC2C}"/>
                  </a:ext>
                </a:extLst>
              </p:cNvPr>
              <p:cNvCxnSpPr/>
              <p:nvPr/>
            </p:nvCxnSpPr>
            <p:spPr>
              <a:xfrm>
                <a:off x="1602492" y="2651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bk object 18">
                <a:extLst>
                  <a:ext uri="{FF2B5EF4-FFF2-40B4-BE49-F238E27FC236}">
                    <a16:creationId xmlns:a16="http://schemas.microsoft.com/office/drawing/2014/main" id="{09A6A309-2B84-4A79-A8AB-E31187CDE312}"/>
                  </a:ext>
                </a:extLst>
              </p:cNvPr>
              <p:cNvSpPr/>
              <p:nvPr/>
            </p:nvSpPr>
            <p:spPr>
              <a:xfrm>
                <a:off x="1828800" y="4937760"/>
                <a:ext cx="8229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ED93AFE7-525F-439F-836E-C59CF759FB23}"/>
                  </a:ext>
                </a:extLst>
              </p:cNvPr>
              <p:cNvSpPr txBox="1"/>
              <p:nvPr/>
            </p:nvSpPr>
            <p:spPr>
              <a:xfrm>
                <a:off x="914703" y="2621767"/>
                <a:ext cx="353943" cy="2485617"/>
              </a:xfrm>
              <a:prstGeom prst="rect">
                <a:avLst/>
              </a:prstGeom>
              <a:noFill/>
            </p:spPr>
            <p:txBody>
              <a:bodyPr vert="vert270" wrap="none">
                <a:spAutoFit/>
              </a:bodyPr>
              <a:lstStyle>
                <a:defPPr>
                  <a:defRPr lang="LID4096"/>
                </a:defPPr>
                <a:lvl1pPr>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Condom use in the last 12 months (%)</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7BA93852-0F64-4605-9E5A-62BE01C53A4C}"/>
                  </a:ext>
                </a:extLst>
              </p:cNvPr>
              <p:cNvSpPr txBox="1"/>
              <p:nvPr/>
            </p:nvSpPr>
            <p:spPr>
              <a:xfrm>
                <a:off x="1273680" y="27432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8" name="Straight Connector 87">
                <a:extLst>
                  <a:ext uri="{FF2B5EF4-FFF2-40B4-BE49-F238E27FC236}">
                    <a16:creationId xmlns:a16="http://schemas.microsoft.com/office/drawing/2014/main" id="{E9495D6A-6BE1-437F-8265-93C170C7ECC9}"/>
                  </a:ext>
                </a:extLst>
              </p:cNvPr>
              <p:cNvCxnSpPr/>
              <p:nvPr/>
            </p:nvCxnSpPr>
            <p:spPr>
              <a:xfrm>
                <a:off x="1605337" y="2880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F72B5271-408C-4DE9-B539-960FC7F2C0F2}"/>
                  </a:ext>
                </a:extLst>
              </p:cNvPr>
              <p:cNvSpPr txBox="1"/>
              <p:nvPr/>
            </p:nvSpPr>
            <p:spPr>
              <a:xfrm>
                <a:off x="1273680" y="3200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DBB16709-3D30-4828-97EA-242C30376082}"/>
                  </a:ext>
                </a:extLst>
              </p:cNvPr>
              <p:cNvCxnSpPr/>
              <p:nvPr/>
            </p:nvCxnSpPr>
            <p:spPr>
              <a:xfrm>
                <a:off x="1605337" y="3337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B0056B56-9271-465A-B05C-65CEA9DB1975}"/>
                  </a:ext>
                </a:extLst>
              </p:cNvPr>
              <p:cNvSpPr txBox="1"/>
              <p:nvPr/>
            </p:nvSpPr>
            <p:spPr>
              <a:xfrm>
                <a:off x="1273680"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8BECB384-CE60-460B-8301-9AE6E1FAC12A}"/>
                  </a:ext>
                </a:extLst>
              </p:cNvPr>
              <p:cNvCxnSpPr/>
              <p:nvPr/>
            </p:nvCxnSpPr>
            <p:spPr>
              <a:xfrm>
                <a:off x="1605337" y="3566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58723AA0-2DED-437A-9306-C82943A15486}"/>
                  </a:ext>
                </a:extLst>
              </p:cNvPr>
              <p:cNvSpPr txBox="1"/>
              <p:nvPr/>
            </p:nvSpPr>
            <p:spPr>
              <a:xfrm>
                <a:off x="1273680" y="3657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637D930A-8617-48A6-90F0-615FFD2CB93A}"/>
                  </a:ext>
                </a:extLst>
              </p:cNvPr>
              <p:cNvCxnSpPr/>
              <p:nvPr/>
            </p:nvCxnSpPr>
            <p:spPr>
              <a:xfrm>
                <a:off x="1605337" y="3794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335249A-9266-4144-B47A-AA91751A2B07}"/>
                  </a:ext>
                </a:extLst>
              </p:cNvPr>
              <p:cNvCxnSpPr/>
              <p:nvPr/>
            </p:nvCxnSpPr>
            <p:spPr>
              <a:xfrm>
                <a:off x="182880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908E5385-0258-4749-B0E4-588FCC58936E}"/>
                  </a:ext>
                </a:extLst>
              </p:cNvPr>
              <p:cNvCxnSpPr/>
              <p:nvPr/>
            </p:nvCxnSpPr>
            <p:spPr>
              <a:xfrm>
                <a:off x="265176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22C5607-E34E-4A70-A45A-E21D9B03A33B}"/>
                  </a:ext>
                </a:extLst>
              </p:cNvPr>
              <p:cNvCxnSpPr/>
              <p:nvPr/>
            </p:nvCxnSpPr>
            <p:spPr>
              <a:xfrm>
                <a:off x="347472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46BBAB6-B913-4515-A1D1-7CD36F75D480}"/>
                  </a:ext>
                </a:extLst>
              </p:cNvPr>
              <p:cNvCxnSpPr/>
              <p:nvPr/>
            </p:nvCxnSpPr>
            <p:spPr>
              <a:xfrm>
                <a:off x="429768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B36C62B6-2B5F-433D-8E28-FC123D290DAE}"/>
                  </a:ext>
                </a:extLst>
              </p:cNvPr>
              <p:cNvCxnSpPr/>
              <p:nvPr/>
            </p:nvCxnSpPr>
            <p:spPr>
              <a:xfrm>
                <a:off x="512064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3C50F801-C5EB-490E-8D21-01BC82B58A42}"/>
                  </a:ext>
                </a:extLst>
              </p:cNvPr>
              <p:cNvCxnSpPr/>
              <p:nvPr/>
            </p:nvCxnSpPr>
            <p:spPr>
              <a:xfrm>
                <a:off x="594360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7A560AF-81CD-4ABA-A908-EB22654D9D13}"/>
                  </a:ext>
                </a:extLst>
              </p:cNvPr>
              <p:cNvCxnSpPr/>
              <p:nvPr/>
            </p:nvCxnSpPr>
            <p:spPr>
              <a:xfrm>
                <a:off x="676656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436A8CA-944E-46D8-BE9F-512EDDA5EB25}"/>
                  </a:ext>
                </a:extLst>
              </p:cNvPr>
              <p:cNvCxnSpPr/>
              <p:nvPr/>
            </p:nvCxnSpPr>
            <p:spPr>
              <a:xfrm>
                <a:off x="758952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92FEF06-2D6D-4005-BDAD-657991A7B373}"/>
                  </a:ext>
                </a:extLst>
              </p:cNvPr>
              <p:cNvCxnSpPr/>
              <p:nvPr/>
            </p:nvCxnSpPr>
            <p:spPr>
              <a:xfrm>
                <a:off x="841248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B6F4D9C-8190-48AE-84F5-64CFEAFB4531}"/>
                  </a:ext>
                </a:extLst>
              </p:cNvPr>
              <p:cNvCxnSpPr/>
              <p:nvPr/>
            </p:nvCxnSpPr>
            <p:spPr>
              <a:xfrm>
                <a:off x="923544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A4522EEE-4CF6-42F3-ADD9-4557D4B19F9C}"/>
                  </a:ext>
                </a:extLst>
              </p:cNvPr>
              <p:cNvCxnSpPr/>
              <p:nvPr/>
            </p:nvCxnSpPr>
            <p:spPr>
              <a:xfrm>
                <a:off x="10058400" y="5047488"/>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02A3D35-F095-48D0-A539-CC974A91FE8A}"/>
                  </a:ext>
                </a:extLst>
              </p:cNvPr>
              <p:cNvSpPr txBox="1"/>
              <p:nvPr/>
            </p:nvSpPr>
            <p:spPr>
              <a:xfrm>
                <a:off x="141732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0CBC0C8B-7C0F-40DC-BE69-10FBDA3E538E}"/>
                  </a:ext>
                </a:extLst>
              </p:cNvPr>
              <p:cNvSpPr txBox="1"/>
              <p:nvPr/>
            </p:nvSpPr>
            <p:spPr>
              <a:xfrm>
                <a:off x="388620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B052275F-4AB2-4EC3-AE22-49959AE67142}"/>
                  </a:ext>
                </a:extLst>
              </p:cNvPr>
              <p:cNvSpPr txBox="1"/>
              <p:nvPr/>
            </p:nvSpPr>
            <p:spPr>
              <a:xfrm>
                <a:off x="635508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559BC3EC-BECE-463F-BACB-29898B444337}"/>
                  </a:ext>
                </a:extLst>
              </p:cNvPr>
              <p:cNvSpPr txBox="1"/>
              <p:nvPr/>
            </p:nvSpPr>
            <p:spPr>
              <a:xfrm>
                <a:off x="224028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F82B4BE5-15AE-424B-9237-E795978FA916}"/>
                  </a:ext>
                </a:extLst>
              </p:cNvPr>
              <p:cNvSpPr txBox="1"/>
              <p:nvPr/>
            </p:nvSpPr>
            <p:spPr>
              <a:xfrm>
                <a:off x="470916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FAFFCCF0-A051-4503-82D2-8AB0957CDFE0}"/>
                  </a:ext>
                </a:extLst>
              </p:cNvPr>
              <p:cNvSpPr txBox="1"/>
              <p:nvPr/>
            </p:nvSpPr>
            <p:spPr>
              <a:xfrm>
                <a:off x="800100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8C9C6129-7C21-4777-9C77-DFAF37EEE7A3}"/>
                  </a:ext>
                </a:extLst>
              </p:cNvPr>
              <p:cNvSpPr txBox="1"/>
              <p:nvPr/>
            </p:nvSpPr>
            <p:spPr>
              <a:xfrm>
                <a:off x="306324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4B42C9E9-1743-4D14-8C69-F2590AF29D08}"/>
                  </a:ext>
                </a:extLst>
              </p:cNvPr>
              <p:cNvSpPr txBox="1"/>
              <p:nvPr/>
            </p:nvSpPr>
            <p:spPr>
              <a:xfrm>
                <a:off x="553212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2A4A7818-B343-4E05-AA1D-8BA7A199201F}"/>
                  </a:ext>
                </a:extLst>
              </p:cNvPr>
              <p:cNvSpPr txBox="1"/>
              <p:nvPr/>
            </p:nvSpPr>
            <p:spPr>
              <a:xfrm>
                <a:off x="717804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F0BC9AD0-95AA-4A53-8DB0-5D730379C894}"/>
                  </a:ext>
                </a:extLst>
              </p:cNvPr>
              <p:cNvSpPr txBox="1"/>
              <p:nvPr/>
            </p:nvSpPr>
            <p:spPr>
              <a:xfrm>
                <a:off x="882396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68639682-8185-441C-97F6-0EBEAE79C448}"/>
                  </a:ext>
                </a:extLst>
              </p:cNvPr>
              <p:cNvSpPr txBox="1"/>
              <p:nvPr/>
            </p:nvSpPr>
            <p:spPr>
              <a:xfrm>
                <a:off x="9646920" y="5212080"/>
                <a:ext cx="822960" cy="179536"/>
              </a:xfrm>
              <a:prstGeom prst="rect">
                <a:avLst/>
              </a:prstGeom>
              <a:noFill/>
            </p:spPr>
            <p:txBody>
              <a:bodyPr wrap="square" lIns="0" tIns="0" rIns="0"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p>
            </p:txBody>
          </p:sp>
          <p:sp>
            <p:nvSpPr>
              <p:cNvPr id="163" name="object 36">
                <a:extLst>
                  <a:ext uri="{FF2B5EF4-FFF2-40B4-BE49-F238E27FC236}">
                    <a16:creationId xmlns:a16="http://schemas.microsoft.com/office/drawing/2014/main" id="{3F663AF5-4091-41AD-8BC5-C868E4FB6886}"/>
                  </a:ext>
                </a:extLst>
              </p:cNvPr>
              <p:cNvSpPr txBox="1"/>
              <p:nvPr/>
            </p:nvSpPr>
            <p:spPr>
              <a:xfrm>
                <a:off x="8377551" y="3572414"/>
                <a:ext cx="386324"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Kenya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166" name="object 36">
                <a:extLst>
                  <a:ext uri="{FF2B5EF4-FFF2-40B4-BE49-F238E27FC236}">
                    <a16:creationId xmlns:a16="http://schemas.microsoft.com/office/drawing/2014/main" id="{DB5504FE-080A-4E74-9060-B1C8A5459E2C}"/>
                  </a:ext>
                </a:extLst>
              </p:cNvPr>
              <p:cNvSpPr txBox="1"/>
              <p:nvPr/>
            </p:nvSpPr>
            <p:spPr>
              <a:xfrm>
                <a:off x="8838610" y="3362260"/>
                <a:ext cx="71833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South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Africa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169" name="object 36">
                <a:extLst>
                  <a:ext uri="{FF2B5EF4-FFF2-40B4-BE49-F238E27FC236}">
                    <a16:creationId xmlns:a16="http://schemas.microsoft.com/office/drawing/2014/main" id="{222C1CBB-B6BC-46CB-B10C-FA3734EF2D63}"/>
                  </a:ext>
                </a:extLst>
              </p:cNvPr>
              <p:cNvSpPr txBox="1"/>
              <p:nvPr/>
            </p:nvSpPr>
            <p:spPr>
              <a:xfrm>
                <a:off x="9556477" y="2689778"/>
                <a:ext cx="591829"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Botswana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162" name="Oval 161">
                <a:extLst>
                  <a:ext uri="{FF2B5EF4-FFF2-40B4-BE49-F238E27FC236}">
                    <a16:creationId xmlns:a16="http://schemas.microsoft.com/office/drawing/2014/main" id="{8523C840-2654-4A40-99BF-8772AC306DB9}"/>
                  </a:ext>
                </a:extLst>
              </p:cNvPr>
              <p:cNvSpPr/>
              <p:nvPr/>
            </p:nvSpPr>
            <p:spPr>
              <a:xfrm>
                <a:off x="8275320" y="3486889"/>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17F9A822-C122-442D-B5CF-DABE2794D9D8}"/>
                  </a:ext>
                </a:extLst>
              </p:cNvPr>
              <p:cNvSpPr/>
              <p:nvPr/>
            </p:nvSpPr>
            <p:spPr>
              <a:xfrm>
                <a:off x="8662660" y="3406760"/>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Oval 167">
                <a:extLst>
                  <a:ext uri="{FF2B5EF4-FFF2-40B4-BE49-F238E27FC236}">
                    <a16:creationId xmlns:a16="http://schemas.microsoft.com/office/drawing/2014/main" id="{C13BE341-8670-4583-BB20-F0EBAFA9910A}"/>
                  </a:ext>
                </a:extLst>
              </p:cNvPr>
              <p:cNvSpPr/>
              <p:nvPr/>
            </p:nvSpPr>
            <p:spPr>
              <a:xfrm>
                <a:off x="9997020" y="2880333"/>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6" name="Oval 175">
                <a:extLst>
                  <a:ext uri="{FF2B5EF4-FFF2-40B4-BE49-F238E27FC236}">
                    <a16:creationId xmlns:a16="http://schemas.microsoft.com/office/drawing/2014/main" id="{DD1A11B5-632C-41DE-B183-936110ED48AE}"/>
                  </a:ext>
                </a:extLst>
              </p:cNvPr>
              <p:cNvSpPr/>
              <p:nvPr/>
            </p:nvSpPr>
            <p:spPr>
              <a:xfrm>
                <a:off x="4146128" y="4383574"/>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8" name="Oval 177">
                <a:extLst>
                  <a:ext uri="{FF2B5EF4-FFF2-40B4-BE49-F238E27FC236}">
                    <a16:creationId xmlns:a16="http://schemas.microsoft.com/office/drawing/2014/main" id="{54603337-8113-42B6-946F-18183280DFD3}"/>
                  </a:ext>
                </a:extLst>
              </p:cNvPr>
              <p:cNvSpPr/>
              <p:nvPr/>
            </p:nvSpPr>
            <p:spPr>
              <a:xfrm>
                <a:off x="3152506" y="4122190"/>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6" name="Oval 185">
                <a:extLst>
                  <a:ext uri="{FF2B5EF4-FFF2-40B4-BE49-F238E27FC236}">
                    <a16:creationId xmlns:a16="http://schemas.microsoft.com/office/drawing/2014/main" id="{C9C55597-FA93-4FE3-8CF7-60ABCA29A94E}"/>
                  </a:ext>
                </a:extLst>
              </p:cNvPr>
              <p:cNvSpPr/>
              <p:nvPr/>
            </p:nvSpPr>
            <p:spPr>
              <a:xfrm>
                <a:off x="8407109" y="3409262"/>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8" name="Oval 187">
                <a:extLst>
                  <a:ext uri="{FF2B5EF4-FFF2-40B4-BE49-F238E27FC236}">
                    <a16:creationId xmlns:a16="http://schemas.microsoft.com/office/drawing/2014/main" id="{214BD18A-9433-418A-8BD5-679CFDBABAB4}"/>
                  </a:ext>
                </a:extLst>
              </p:cNvPr>
              <p:cNvSpPr/>
              <p:nvPr/>
            </p:nvSpPr>
            <p:spPr>
              <a:xfrm>
                <a:off x="5001799" y="3699331"/>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Oval 189">
                <a:extLst>
                  <a:ext uri="{FF2B5EF4-FFF2-40B4-BE49-F238E27FC236}">
                    <a16:creationId xmlns:a16="http://schemas.microsoft.com/office/drawing/2014/main" id="{4DE2F4F1-FE6A-4C53-AD19-5A6BC5B14F2C}"/>
                  </a:ext>
                </a:extLst>
              </p:cNvPr>
              <p:cNvSpPr/>
              <p:nvPr/>
            </p:nvSpPr>
            <p:spPr>
              <a:xfrm>
                <a:off x="3465274" y="3674230"/>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Oval 197">
                <a:extLst>
                  <a:ext uri="{FF2B5EF4-FFF2-40B4-BE49-F238E27FC236}">
                    <a16:creationId xmlns:a16="http://schemas.microsoft.com/office/drawing/2014/main" id="{AFE70979-5D69-491F-B6F3-CC40C78B8BBD}"/>
                  </a:ext>
                </a:extLst>
              </p:cNvPr>
              <p:cNvSpPr/>
              <p:nvPr/>
            </p:nvSpPr>
            <p:spPr>
              <a:xfrm>
                <a:off x="7688665" y="3645005"/>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Oval 199">
                <a:extLst>
                  <a:ext uri="{FF2B5EF4-FFF2-40B4-BE49-F238E27FC236}">
                    <a16:creationId xmlns:a16="http://schemas.microsoft.com/office/drawing/2014/main" id="{5FEB5B62-0BF8-4F14-8A43-CDAA1132EC55}"/>
                  </a:ext>
                </a:extLst>
              </p:cNvPr>
              <p:cNvSpPr/>
              <p:nvPr/>
            </p:nvSpPr>
            <p:spPr>
              <a:xfrm>
                <a:off x="3647681" y="3698034"/>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2" name="Oval 201">
                <a:extLst>
                  <a:ext uri="{FF2B5EF4-FFF2-40B4-BE49-F238E27FC236}">
                    <a16:creationId xmlns:a16="http://schemas.microsoft.com/office/drawing/2014/main" id="{DF205A52-6672-41AF-BA2F-435F9DA8E6D5}"/>
                  </a:ext>
                </a:extLst>
              </p:cNvPr>
              <p:cNvSpPr/>
              <p:nvPr/>
            </p:nvSpPr>
            <p:spPr>
              <a:xfrm>
                <a:off x="5881920" y="4101328"/>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4" name="Oval 203">
                <a:extLst>
                  <a:ext uri="{FF2B5EF4-FFF2-40B4-BE49-F238E27FC236}">
                    <a16:creationId xmlns:a16="http://schemas.microsoft.com/office/drawing/2014/main" id="{BF6CF688-AD1A-4CE5-A86C-7B72A5F2A173}"/>
                  </a:ext>
                </a:extLst>
              </p:cNvPr>
              <p:cNvSpPr/>
              <p:nvPr/>
            </p:nvSpPr>
            <p:spPr>
              <a:xfrm>
                <a:off x="7444988" y="3384695"/>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6" name="Oval 205">
                <a:extLst>
                  <a:ext uri="{FF2B5EF4-FFF2-40B4-BE49-F238E27FC236}">
                    <a16:creationId xmlns:a16="http://schemas.microsoft.com/office/drawing/2014/main" id="{2ABDAA81-B140-4EF5-B409-0054AEA58615}"/>
                  </a:ext>
                </a:extLst>
              </p:cNvPr>
              <p:cNvSpPr/>
              <p:nvPr/>
            </p:nvSpPr>
            <p:spPr>
              <a:xfrm>
                <a:off x="6346117" y="3218222"/>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Oval 207">
                <a:extLst>
                  <a:ext uri="{FF2B5EF4-FFF2-40B4-BE49-F238E27FC236}">
                    <a16:creationId xmlns:a16="http://schemas.microsoft.com/office/drawing/2014/main" id="{1C434004-C864-453F-9E84-233CD08AE686}"/>
                  </a:ext>
                </a:extLst>
              </p:cNvPr>
              <p:cNvSpPr/>
              <p:nvPr/>
            </p:nvSpPr>
            <p:spPr>
              <a:xfrm>
                <a:off x="4247269" y="4191694"/>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Oval 209">
                <a:extLst>
                  <a:ext uri="{FF2B5EF4-FFF2-40B4-BE49-F238E27FC236}">
                    <a16:creationId xmlns:a16="http://schemas.microsoft.com/office/drawing/2014/main" id="{7DB65D7D-6D79-4F8B-A92F-51109C19E3DE}"/>
                  </a:ext>
                </a:extLst>
              </p:cNvPr>
              <p:cNvSpPr/>
              <p:nvPr/>
            </p:nvSpPr>
            <p:spPr>
              <a:xfrm>
                <a:off x="3839645" y="3875615"/>
                <a:ext cx="137160" cy="137160"/>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6" name="object 36">
                <a:extLst>
                  <a:ext uri="{FF2B5EF4-FFF2-40B4-BE49-F238E27FC236}">
                    <a16:creationId xmlns:a16="http://schemas.microsoft.com/office/drawing/2014/main" id="{337661F4-71F6-464B-AA9D-BB43FA6E5112}"/>
                  </a:ext>
                </a:extLst>
              </p:cNvPr>
              <p:cNvSpPr txBox="1"/>
              <p:nvPr/>
            </p:nvSpPr>
            <p:spPr>
              <a:xfrm>
                <a:off x="2700295" y="4072976"/>
                <a:ext cx="42062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Angola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18" name="object 36">
                <a:extLst>
                  <a:ext uri="{FF2B5EF4-FFF2-40B4-BE49-F238E27FC236}">
                    <a16:creationId xmlns:a16="http://schemas.microsoft.com/office/drawing/2014/main" id="{81247FEF-B621-4338-A554-DD89C8C32B49}"/>
                  </a:ext>
                </a:extLst>
              </p:cNvPr>
              <p:cNvSpPr txBox="1"/>
              <p:nvPr/>
            </p:nvSpPr>
            <p:spPr>
              <a:xfrm>
                <a:off x="3497186" y="4007454"/>
                <a:ext cx="1639680"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United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Republic</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of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Tanzania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26" name="object 36">
                <a:extLst>
                  <a:ext uri="{FF2B5EF4-FFF2-40B4-BE49-F238E27FC236}">
                    <a16:creationId xmlns:a16="http://schemas.microsoft.com/office/drawing/2014/main" id="{E0CDCC04-2259-4AC6-9B1E-E9E305E78FCA}"/>
                  </a:ext>
                </a:extLst>
              </p:cNvPr>
              <p:cNvSpPr txBox="1"/>
              <p:nvPr/>
            </p:nvSpPr>
            <p:spPr>
              <a:xfrm>
                <a:off x="3011088" y="3638680"/>
                <a:ext cx="422231"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Malawi</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28" name="object 36">
                <a:extLst>
                  <a:ext uri="{FF2B5EF4-FFF2-40B4-BE49-F238E27FC236}">
                    <a16:creationId xmlns:a16="http://schemas.microsoft.com/office/drawing/2014/main" id="{B7C37342-41E7-4E4D-AC67-BDFA51BF94E8}"/>
                  </a:ext>
                </a:extLst>
              </p:cNvPr>
              <p:cNvSpPr txBox="1"/>
              <p:nvPr/>
            </p:nvSpPr>
            <p:spPr>
              <a:xfrm>
                <a:off x="3980226" y="3835194"/>
                <a:ext cx="47352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Uganda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34" name="object 36">
                <a:extLst>
                  <a:ext uri="{FF2B5EF4-FFF2-40B4-BE49-F238E27FC236}">
                    <a16:creationId xmlns:a16="http://schemas.microsoft.com/office/drawing/2014/main" id="{97F0105F-2A6C-463A-8C24-5D2DD36617F7}"/>
                  </a:ext>
                </a:extLst>
              </p:cNvPr>
              <p:cNvSpPr txBox="1"/>
              <p:nvPr/>
            </p:nvSpPr>
            <p:spPr>
              <a:xfrm>
                <a:off x="3790425" y="3595493"/>
                <a:ext cx="766236"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Mozambique</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36" name="object 36">
                <a:extLst>
                  <a:ext uri="{FF2B5EF4-FFF2-40B4-BE49-F238E27FC236}">
                    <a16:creationId xmlns:a16="http://schemas.microsoft.com/office/drawing/2014/main" id="{C7862981-33F2-45CC-8A64-CEE46F49BE13}"/>
                  </a:ext>
                </a:extLst>
              </p:cNvPr>
              <p:cNvSpPr txBox="1"/>
              <p:nvPr/>
            </p:nvSpPr>
            <p:spPr>
              <a:xfrm>
                <a:off x="4301760" y="4365986"/>
                <a:ext cx="48442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Ethiopia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38" name="object 36">
                <a:extLst>
                  <a:ext uri="{FF2B5EF4-FFF2-40B4-BE49-F238E27FC236}">
                    <a16:creationId xmlns:a16="http://schemas.microsoft.com/office/drawing/2014/main" id="{496126B8-7511-4961-A6FD-5F5FA705BF9F}"/>
                  </a:ext>
                </a:extLst>
              </p:cNvPr>
              <p:cNvSpPr txBox="1"/>
              <p:nvPr/>
            </p:nvSpPr>
            <p:spPr>
              <a:xfrm>
                <a:off x="5155338" y="3664520"/>
                <a:ext cx="497572"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Rwanda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40" name="object 36">
                <a:extLst>
                  <a:ext uri="{FF2B5EF4-FFF2-40B4-BE49-F238E27FC236}">
                    <a16:creationId xmlns:a16="http://schemas.microsoft.com/office/drawing/2014/main" id="{4A5A0066-0771-481F-A71D-64A9A4B31AC9}"/>
                  </a:ext>
                </a:extLst>
              </p:cNvPr>
              <p:cNvSpPr txBox="1"/>
              <p:nvPr/>
            </p:nvSpPr>
            <p:spPr>
              <a:xfrm>
                <a:off x="6050663" y="4064596"/>
                <a:ext cx="451086"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Zambia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42" name="object 36">
                <a:extLst>
                  <a:ext uri="{FF2B5EF4-FFF2-40B4-BE49-F238E27FC236}">
                    <a16:creationId xmlns:a16="http://schemas.microsoft.com/office/drawing/2014/main" id="{0885A126-C331-4657-A31C-C58952839C6A}"/>
                  </a:ext>
                </a:extLst>
              </p:cNvPr>
              <p:cNvSpPr txBox="1"/>
              <p:nvPr/>
            </p:nvSpPr>
            <p:spPr>
              <a:xfrm>
                <a:off x="7250517" y="3179484"/>
                <a:ext cx="502061"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Eswatini</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44" name="object 36">
                <a:extLst>
                  <a:ext uri="{FF2B5EF4-FFF2-40B4-BE49-F238E27FC236}">
                    <a16:creationId xmlns:a16="http://schemas.microsoft.com/office/drawing/2014/main" id="{75876198-B3AB-492D-BBB8-B84B0310D0CE}"/>
                  </a:ext>
                </a:extLst>
              </p:cNvPr>
              <p:cNvSpPr txBox="1"/>
              <p:nvPr/>
            </p:nvSpPr>
            <p:spPr>
              <a:xfrm>
                <a:off x="6175208" y="3022543"/>
                <a:ext cx="47897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Lesotho</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46" name="object 36">
                <a:extLst>
                  <a:ext uri="{FF2B5EF4-FFF2-40B4-BE49-F238E27FC236}">
                    <a16:creationId xmlns:a16="http://schemas.microsoft.com/office/drawing/2014/main" id="{D2E90966-3AF8-4FF3-9E71-B5F94E984D65}"/>
                  </a:ext>
                </a:extLst>
              </p:cNvPr>
              <p:cNvSpPr txBox="1"/>
              <p:nvPr/>
            </p:nvSpPr>
            <p:spPr>
              <a:xfrm>
                <a:off x="7036026" y="3589651"/>
                <a:ext cx="620684"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Zimbabwe</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sp>
            <p:nvSpPr>
              <p:cNvPr id="248" name="object 36">
                <a:extLst>
                  <a:ext uri="{FF2B5EF4-FFF2-40B4-BE49-F238E27FC236}">
                    <a16:creationId xmlns:a16="http://schemas.microsoft.com/office/drawing/2014/main" id="{D1A9AE25-EC5F-49B1-BCCD-B0E132A0D97D}"/>
                  </a:ext>
                </a:extLst>
              </p:cNvPr>
              <p:cNvSpPr txBox="1"/>
              <p:nvPr/>
            </p:nvSpPr>
            <p:spPr>
              <a:xfrm>
                <a:off x="8147334" y="3217835"/>
                <a:ext cx="495008" cy="200055"/>
              </a:xfrm>
              <a:prstGeom prst="rect">
                <a:avLst/>
              </a:prstGeom>
            </p:spPr>
            <p:txBody>
              <a:bodyPr vert="horz" wrap="none" lIns="0" tIns="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Namibia</a:t>
                </a:r>
                <a:endParaRPr kumimoji="0" sz="1300" b="0" i="0" u="none" strike="noStrike" kern="1200" cap="none" spc="-20" normalizeH="0" baseline="0" noProof="0">
                  <a:ln>
                    <a:noFill/>
                  </a:ln>
                  <a:solidFill>
                    <a:prstClr val="black"/>
                  </a:solidFill>
                  <a:effectLst/>
                  <a:uLnTx/>
                  <a:uFillTx/>
                  <a:latin typeface="Arial Narrow" panose="020B0606020202030204" pitchFamily="34" charset="0"/>
                  <a:ea typeface="+mn-ea"/>
                  <a:cs typeface="Calibri"/>
                </a:endParaRPr>
              </a:p>
            </p:txBody>
          </p:sp>
        </p:grpSp>
      </p:grpSp>
    </p:spTree>
    <p:extLst>
      <p:ext uri="{BB962C8B-B14F-4D97-AF65-F5344CB8AC3E}">
        <p14:creationId xmlns:p14="http://schemas.microsoft.com/office/powerpoint/2010/main" val="242532916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Relative reduction in new HIV infections since 2010 among adolescent girls and young women </a:t>
            </a:r>
          </a:p>
          <a:p>
            <a:pPr>
              <a:lnSpc>
                <a:spcPct val="100000"/>
              </a:lnSpc>
              <a:spcBef>
                <a:spcPts val="0"/>
              </a:spcBef>
            </a:pPr>
            <a:r>
              <a:rPr lang="en-US"/>
              <a:t>(ages 15–24 years), by completion rate for lower secondary school, eastern and southern Africa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15" name="TextBox 14">
            <a:extLst>
              <a:ext uri="{FF2B5EF4-FFF2-40B4-BE49-F238E27FC236}">
                <a16:creationId xmlns:a16="http://schemas.microsoft.com/office/drawing/2014/main" id="{37A0226B-70B2-4C13-80B5-6D3864A0E0EF}"/>
              </a:ext>
            </a:extLst>
          </p:cNvPr>
          <p:cNvSpPr txBox="1"/>
          <p:nvPr/>
        </p:nvSpPr>
        <p:spPr>
          <a:xfrm>
            <a:off x="7505572" y="1700576"/>
            <a:ext cx="125034" cy="305276"/>
          </a:xfrm>
          <a:prstGeom prst="rect">
            <a:avLst/>
          </a:prstGeom>
          <a:noFill/>
        </p:spPr>
        <p:txBody>
          <a:bodyPr wrap="non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AE419836-F6D4-4140-AFDA-2007DDF998A1}"/>
              </a:ext>
            </a:extLst>
          </p:cNvPr>
          <p:cNvGrpSpPr/>
          <p:nvPr/>
        </p:nvGrpSpPr>
        <p:grpSpPr>
          <a:xfrm>
            <a:off x="457199" y="2295144"/>
            <a:ext cx="10655526" cy="4259544"/>
            <a:chOff x="457199" y="2295144"/>
            <a:chExt cx="10655526" cy="42595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UNESCO Institute for Statistics (UIS).</a:t>
              </a:r>
            </a:p>
          </p:txBody>
        </p:sp>
        <p:sp>
          <p:nvSpPr>
            <p:cNvPr id="122" name="Rectangle 121">
              <a:extLst>
                <a:ext uri="{FF2B5EF4-FFF2-40B4-BE49-F238E27FC236}">
                  <a16:creationId xmlns:a16="http://schemas.microsoft.com/office/drawing/2014/main" id="{E288D390-5A7E-4DD8-B0F5-41278425D779}"/>
                </a:ext>
              </a:extLst>
            </p:cNvPr>
            <p:cNvSpPr/>
            <p:nvPr/>
          </p:nvSpPr>
          <p:spPr>
            <a:xfrm>
              <a:off x="6174965" y="3428999"/>
              <a:ext cx="274320" cy="82572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02DB8826-BE6F-4160-BCCF-182D935CBC4F}"/>
                </a:ext>
              </a:extLst>
            </p:cNvPr>
            <p:cNvSpPr/>
            <p:nvPr/>
          </p:nvSpPr>
          <p:spPr>
            <a:xfrm>
              <a:off x="6815045" y="3546841"/>
              <a:ext cx="274320" cy="70788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0B047095-B034-4EEE-A827-2E072DA41390}"/>
                </a:ext>
              </a:extLst>
            </p:cNvPr>
            <p:cNvSpPr/>
            <p:nvPr/>
          </p:nvSpPr>
          <p:spPr>
            <a:xfrm>
              <a:off x="7455125" y="3523205"/>
              <a:ext cx="274320" cy="73152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A4018FD0-DD32-4998-BA23-3F46770C1581}"/>
                </a:ext>
              </a:extLst>
            </p:cNvPr>
            <p:cNvSpPr/>
            <p:nvPr/>
          </p:nvSpPr>
          <p:spPr>
            <a:xfrm>
              <a:off x="8095205" y="3447288"/>
              <a:ext cx="274320" cy="8046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C72C1ADD-DDA2-4660-8117-F428FE9CA1F6}"/>
                </a:ext>
              </a:extLst>
            </p:cNvPr>
            <p:cNvSpPr/>
            <p:nvPr/>
          </p:nvSpPr>
          <p:spPr>
            <a:xfrm>
              <a:off x="8735285" y="3410712"/>
              <a:ext cx="274320" cy="8412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0C660A98-78A3-4956-AD0B-910EAF5D0286}"/>
                </a:ext>
              </a:extLst>
            </p:cNvPr>
            <p:cNvSpPr/>
            <p:nvPr/>
          </p:nvSpPr>
          <p:spPr>
            <a:xfrm>
              <a:off x="9375365" y="3340325"/>
              <a:ext cx="274320" cy="91440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67D6B985-0713-43C6-9FDC-2436B532F2B7}"/>
                </a:ext>
              </a:extLst>
            </p:cNvPr>
            <p:cNvSpPr/>
            <p:nvPr/>
          </p:nvSpPr>
          <p:spPr>
            <a:xfrm>
              <a:off x="10015445" y="3230020"/>
              <a:ext cx="274320" cy="102470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0DBE90B0-D643-436C-8864-DA7F55E94CDB}"/>
                </a:ext>
              </a:extLst>
            </p:cNvPr>
            <p:cNvSpPr txBox="1"/>
            <p:nvPr/>
          </p:nvSpPr>
          <p:spPr>
            <a:xfrm>
              <a:off x="906305" y="2295144"/>
              <a:ext cx="420308"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7" name="Straight Connector 146">
              <a:extLst>
                <a:ext uri="{FF2B5EF4-FFF2-40B4-BE49-F238E27FC236}">
                  <a16:creationId xmlns:a16="http://schemas.microsoft.com/office/drawing/2014/main" id="{3ABD8BEC-59EB-411D-BF7A-6DBAF27C5B93}"/>
                </a:ext>
              </a:extLst>
            </p:cNvPr>
            <p:cNvCxnSpPr/>
            <p:nvPr/>
          </p:nvCxnSpPr>
          <p:spPr>
            <a:xfrm>
              <a:off x="1298448" y="297456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96C11475-F39E-4DFE-9DB3-FF6C31A54014}"/>
                </a:ext>
              </a:extLst>
            </p:cNvPr>
            <p:cNvCxnSpPr/>
            <p:nvPr/>
          </p:nvCxnSpPr>
          <p:spPr>
            <a:xfrm>
              <a:off x="1298448" y="31574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209D9C0-15B5-41A2-BE41-C281B2234A22}"/>
                </a:ext>
              </a:extLst>
            </p:cNvPr>
            <p:cNvCxnSpPr/>
            <p:nvPr/>
          </p:nvCxnSpPr>
          <p:spPr>
            <a:xfrm>
              <a:off x="1298448" y="352320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3954490-E8EB-40D4-BE9A-E0272AC689FF}"/>
                </a:ext>
              </a:extLst>
            </p:cNvPr>
            <p:cNvCxnSpPr/>
            <p:nvPr/>
          </p:nvCxnSpPr>
          <p:spPr>
            <a:xfrm>
              <a:off x="1298448" y="260880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52943FD5-7B81-46F4-9348-D3BFFF3BAA4A}"/>
                </a:ext>
              </a:extLst>
            </p:cNvPr>
            <p:cNvSpPr txBox="1"/>
            <p:nvPr/>
          </p:nvSpPr>
          <p:spPr>
            <a:xfrm>
              <a:off x="984853" y="247802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CBEC805F-D92C-4DD6-B435-00AD25B22012}"/>
                </a:ext>
              </a:extLst>
            </p:cNvPr>
            <p:cNvSpPr txBox="1"/>
            <p:nvPr/>
          </p:nvSpPr>
          <p:spPr>
            <a:xfrm>
              <a:off x="984853" y="30266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0E4380A1-9DFC-41CC-8823-08F82CC05C35}"/>
                </a:ext>
              </a:extLst>
            </p:cNvPr>
            <p:cNvSpPr txBox="1"/>
            <p:nvPr/>
          </p:nvSpPr>
          <p:spPr>
            <a:xfrm>
              <a:off x="984853" y="320954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DC66AC86-045F-4015-9544-9E1F16CB7F82}"/>
                </a:ext>
              </a:extLst>
            </p:cNvPr>
            <p:cNvSpPr txBox="1"/>
            <p:nvPr/>
          </p:nvSpPr>
          <p:spPr>
            <a:xfrm>
              <a:off x="984853" y="339242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D70503EC-342E-41DB-94DD-9307D8DC640A}"/>
                </a:ext>
              </a:extLst>
            </p:cNvPr>
            <p:cNvCxnSpPr/>
            <p:nvPr/>
          </p:nvCxnSpPr>
          <p:spPr>
            <a:xfrm>
              <a:off x="1298448" y="40718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TextBox 156">
              <a:extLst>
                <a:ext uri="{FF2B5EF4-FFF2-40B4-BE49-F238E27FC236}">
                  <a16:creationId xmlns:a16="http://schemas.microsoft.com/office/drawing/2014/main" id="{4816FD33-1333-4B26-90F6-D1CF5CF1019D}"/>
                </a:ext>
              </a:extLst>
            </p:cNvPr>
            <p:cNvSpPr txBox="1"/>
            <p:nvPr/>
          </p:nvSpPr>
          <p:spPr>
            <a:xfrm>
              <a:off x="987552" y="39410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1" name="Straight Connector 150">
              <a:extLst>
                <a:ext uri="{FF2B5EF4-FFF2-40B4-BE49-F238E27FC236}">
                  <a16:creationId xmlns:a16="http://schemas.microsoft.com/office/drawing/2014/main" id="{C72209F2-B2EC-423E-967F-E5EC87326F06}"/>
                </a:ext>
              </a:extLst>
            </p:cNvPr>
            <p:cNvCxnSpPr/>
            <p:nvPr/>
          </p:nvCxnSpPr>
          <p:spPr>
            <a:xfrm>
              <a:off x="1298448"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8" name="TextBox 157">
              <a:extLst>
                <a:ext uri="{FF2B5EF4-FFF2-40B4-BE49-F238E27FC236}">
                  <a16:creationId xmlns:a16="http://schemas.microsoft.com/office/drawing/2014/main" id="{62CF2202-2308-4137-8363-15BB5E8448F8}"/>
                </a:ext>
              </a:extLst>
            </p:cNvPr>
            <p:cNvSpPr txBox="1"/>
            <p:nvPr/>
          </p:nvSpPr>
          <p:spPr>
            <a:xfrm>
              <a:off x="1063400" y="4123944"/>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9" name="TextBox 158">
              <a:extLst>
                <a:ext uri="{FF2B5EF4-FFF2-40B4-BE49-F238E27FC236}">
                  <a16:creationId xmlns:a16="http://schemas.microsoft.com/office/drawing/2014/main" id="{22D1517C-351D-49C8-8396-2D9CE7F8044E}"/>
                </a:ext>
              </a:extLst>
            </p:cNvPr>
            <p:cNvSpPr txBox="1"/>
            <p:nvPr/>
          </p:nvSpPr>
          <p:spPr>
            <a:xfrm>
              <a:off x="984853" y="284378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F94952F2-7D4A-4BC7-B0CB-FC54B97E65EA}"/>
                </a:ext>
              </a:extLst>
            </p:cNvPr>
            <p:cNvCxnSpPr/>
            <p:nvPr/>
          </p:nvCxnSpPr>
          <p:spPr>
            <a:xfrm>
              <a:off x="1298448" y="334032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C94509FF-4F6F-45A5-A1DB-4B7F2E43BB36}"/>
                </a:ext>
              </a:extLst>
            </p:cNvPr>
            <p:cNvSpPr txBox="1"/>
            <p:nvPr/>
          </p:nvSpPr>
          <p:spPr>
            <a:xfrm>
              <a:off x="984853" y="266090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2" name="Straight Connector 161">
              <a:extLst>
                <a:ext uri="{FF2B5EF4-FFF2-40B4-BE49-F238E27FC236}">
                  <a16:creationId xmlns:a16="http://schemas.microsoft.com/office/drawing/2014/main" id="{4107A622-9E0E-47DD-B483-FE3754AF3644}"/>
                </a:ext>
              </a:extLst>
            </p:cNvPr>
            <p:cNvCxnSpPr/>
            <p:nvPr/>
          </p:nvCxnSpPr>
          <p:spPr>
            <a:xfrm>
              <a:off x="1298448" y="279168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1004B7E-707B-499E-A95A-342493A6F3F3}"/>
                </a:ext>
              </a:extLst>
            </p:cNvPr>
            <p:cNvCxnSpPr/>
            <p:nvPr/>
          </p:nvCxnSpPr>
          <p:spPr>
            <a:xfrm>
              <a:off x="1298448" y="242592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F267F5EA-7593-4D44-8F2E-5FDE05209D2E}"/>
                </a:ext>
              </a:extLst>
            </p:cNvPr>
            <p:cNvCxnSpPr/>
            <p:nvPr/>
          </p:nvCxnSpPr>
          <p:spPr>
            <a:xfrm>
              <a:off x="1298448" y="388896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TextBox 164">
              <a:extLst>
                <a:ext uri="{FF2B5EF4-FFF2-40B4-BE49-F238E27FC236}">
                  <a16:creationId xmlns:a16="http://schemas.microsoft.com/office/drawing/2014/main" id="{943EEEE6-D262-49A1-BE3B-431042603860}"/>
                </a:ext>
              </a:extLst>
            </p:cNvPr>
            <p:cNvSpPr txBox="1"/>
            <p:nvPr/>
          </p:nvSpPr>
          <p:spPr>
            <a:xfrm>
              <a:off x="984853" y="375818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6" name="Straight Connector 165">
              <a:extLst>
                <a:ext uri="{FF2B5EF4-FFF2-40B4-BE49-F238E27FC236}">
                  <a16:creationId xmlns:a16="http://schemas.microsoft.com/office/drawing/2014/main" id="{7A9B6A2A-FF16-4296-A1E1-19CD85821E83}"/>
                </a:ext>
              </a:extLst>
            </p:cNvPr>
            <p:cNvCxnSpPr/>
            <p:nvPr/>
          </p:nvCxnSpPr>
          <p:spPr>
            <a:xfrm>
              <a:off x="1298448" y="370608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340F9AEE-1FE8-4C4A-93D8-7E740E5419D9}"/>
                </a:ext>
              </a:extLst>
            </p:cNvPr>
            <p:cNvSpPr txBox="1"/>
            <p:nvPr/>
          </p:nvSpPr>
          <p:spPr>
            <a:xfrm>
              <a:off x="984853" y="357530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8" name="object 10">
              <a:extLst>
                <a:ext uri="{FF2B5EF4-FFF2-40B4-BE49-F238E27FC236}">
                  <a16:creationId xmlns:a16="http://schemas.microsoft.com/office/drawing/2014/main" id="{548B1CE0-D218-47FC-AAE4-9B4834A9AA45}"/>
                </a:ext>
              </a:extLst>
            </p:cNvPr>
            <p:cNvSpPr txBox="1"/>
            <p:nvPr/>
          </p:nvSpPr>
          <p:spPr>
            <a:xfrm>
              <a:off x="694944" y="2902108"/>
              <a:ext cx="166777" cy="8928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Reduction (%)</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3" name="Rectangle 172">
              <a:extLst>
                <a:ext uri="{FF2B5EF4-FFF2-40B4-BE49-F238E27FC236}">
                  <a16:creationId xmlns:a16="http://schemas.microsoft.com/office/drawing/2014/main" id="{BC60FADD-C091-4E8A-9335-EC51B75AE14D}"/>
                </a:ext>
              </a:extLst>
            </p:cNvPr>
            <p:cNvSpPr/>
            <p:nvPr/>
          </p:nvSpPr>
          <p:spPr>
            <a:xfrm>
              <a:off x="1694405" y="4251960"/>
              <a:ext cx="274320" cy="6400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Rectangle 173">
              <a:extLst>
                <a:ext uri="{FF2B5EF4-FFF2-40B4-BE49-F238E27FC236}">
                  <a16:creationId xmlns:a16="http://schemas.microsoft.com/office/drawing/2014/main" id="{AA889E72-AC15-4E48-9EBE-31B709281596}"/>
                </a:ext>
              </a:extLst>
            </p:cNvPr>
            <p:cNvSpPr/>
            <p:nvPr/>
          </p:nvSpPr>
          <p:spPr>
            <a:xfrm>
              <a:off x="2334485" y="4071844"/>
              <a:ext cx="274320" cy="18287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Rectangle 174">
              <a:extLst>
                <a:ext uri="{FF2B5EF4-FFF2-40B4-BE49-F238E27FC236}">
                  <a16:creationId xmlns:a16="http://schemas.microsoft.com/office/drawing/2014/main" id="{1C00CE4C-A970-47D9-B5EB-15D849875E15}"/>
                </a:ext>
              </a:extLst>
            </p:cNvPr>
            <p:cNvSpPr/>
            <p:nvPr/>
          </p:nvSpPr>
          <p:spPr>
            <a:xfrm>
              <a:off x="2974565" y="4056391"/>
              <a:ext cx="274320" cy="19833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Rectangle 175">
              <a:extLst>
                <a:ext uri="{FF2B5EF4-FFF2-40B4-BE49-F238E27FC236}">
                  <a16:creationId xmlns:a16="http://schemas.microsoft.com/office/drawing/2014/main" id="{2DAE4610-5AB6-44AB-A8C1-694B3C237518}"/>
                </a:ext>
              </a:extLst>
            </p:cNvPr>
            <p:cNvSpPr/>
            <p:nvPr/>
          </p:nvSpPr>
          <p:spPr>
            <a:xfrm>
              <a:off x="3614645" y="3924301"/>
              <a:ext cx="274320" cy="33042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5A65122B-9DFA-4752-B219-C348236D7DBB}"/>
                </a:ext>
              </a:extLst>
            </p:cNvPr>
            <p:cNvSpPr/>
            <p:nvPr/>
          </p:nvSpPr>
          <p:spPr>
            <a:xfrm>
              <a:off x="4254725" y="3669506"/>
              <a:ext cx="274320" cy="58521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Rectangle 177">
              <a:extLst>
                <a:ext uri="{FF2B5EF4-FFF2-40B4-BE49-F238E27FC236}">
                  <a16:creationId xmlns:a16="http://schemas.microsoft.com/office/drawing/2014/main" id="{D2C881CC-F75A-43FC-849A-53D328407C75}"/>
                </a:ext>
              </a:extLst>
            </p:cNvPr>
            <p:cNvSpPr/>
            <p:nvPr/>
          </p:nvSpPr>
          <p:spPr>
            <a:xfrm>
              <a:off x="4894805" y="3611880"/>
              <a:ext cx="274320" cy="6400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8AA61683-898F-49FB-8E05-B4A5E49052BA}"/>
                </a:ext>
              </a:extLst>
            </p:cNvPr>
            <p:cNvSpPr/>
            <p:nvPr/>
          </p:nvSpPr>
          <p:spPr>
            <a:xfrm>
              <a:off x="5534885" y="3487598"/>
              <a:ext cx="274320" cy="76712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61FD1A92-F914-4405-9059-8A0DB759082D}"/>
                </a:ext>
              </a:extLst>
            </p:cNvPr>
            <p:cNvSpPr txBox="1"/>
            <p:nvPr/>
          </p:nvSpPr>
          <p:spPr>
            <a:xfrm>
              <a:off x="1511525" y="5715446"/>
              <a:ext cx="5120637" cy="215444"/>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50" normalizeH="0" baseline="0" noProof="0">
                  <a:ln>
                    <a:noFill/>
                  </a:ln>
                  <a:solidFill>
                    <a:prstClr val="black"/>
                  </a:solidFill>
                  <a:effectLst/>
                  <a:uLnTx/>
                  <a:uFillTx/>
                  <a:latin typeface="Arial" panose="020B0604020202020204"/>
                  <a:ea typeface="+mn-ea"/>
                  <a:cs typeface="+mn-cs"/>
                </a:rPr>
                <a:t>Lower completion rate for lower secondary school (0–50%)</a:t>
              </a:r>
              <a:endParaRPr kumimoji="0" lang="en-GB" sz="14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68CC915-06D7-4DC0-A85A-6D10B30B5E3F}"/>
                </a:ext>
              </a:extLst>
            </p:cNvPr>
            <p:cNvSpPr txBox="1"/>
            <p:nvPr/>
          </p:nvSpPr>
          <p:spPr>
            <a:xfrm>
              <a:off x="6632163" y="5715446"/>
              <a:ext cx="4480553" cy="179536"/>
            </a:xfrm>
            <a:prstGeom prst="rect">
              <a:avLst/>
            </a:prstGeom>
            <a:noFill/>
          </p:spPr>
          <p:txBody>
            <a:bodyPr wrap="square" lIns="0" tIns="0" rIns="0" bIns="0" rtlCol="0" anchor="ctr" anchorCtr="0">
              <a:spAutoFit/>
            </a:bodyPr>
            <a:lstStyle>
              <a:defPPr>
                <a:defRPr lang="LID4096"/>
              </a:defPPr>
              <a:lvl1pPr algn="ctr">
                <a:defRPr sz="1400" spc="-50">
                  <a:solidFill>
                    <a:prstClr val="black"/>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50" normalizeH="0" baseline="0" noProof="0">
                  <a:ln>
                    <a:noFill/>
                  </a:ln>
                  <a:solidFill>
                    <a:prstClr val="black"/>
                  </a:solidFill>
                  <a:effectLst/>
                  <a:uLnTx/>
                  <a:uFillTx/>
                  <a:latin typeface="Arial" panose="020B0604020202020204"/>
                  <a:ea typeface="+mn-ea"/>
                  <a:cs typeface="+mn-cs"/>
                </a:rPr>
                <a:t>Higher completion rate for lower secondary school (&gt;50%)</a:t>
              </a:r>
              <a:endParaRPr kumimoji="0" lang="en-GB" sz="1400" b="0" i="0" u="none" strike="noStrike" kern="1200" cap="none" spc="-50" normalizeH="0" baseline="0" noProof="0">
                <a:ln>
                  <a:noFill/>
                </a:ln>
                <a:solidFill>
                  <a:prstClr val="black"/>
                </a:solidFill>
                <a:effectLst/>
                <a:uLnTx/>
                <a:uFillTx/>
                <a:latin typeface="Arial" panose="020B0604020202020204"/>
                <a:ea typeface="+mn-ea"/>
                <a:cs typeface="+mn-cs"/>
              </a:endParaRPr>
            </a:p>
          </p:txBody>
        </p:sp>
        <p:grpSp>
          <p:nvGrpSpPr>
            <p:cNvPr id="197" name="Group 196">
              <a:extLst>
                <a:ext uri="{FF2B5EF4-FFF2-40B4-BE49-F238E27FC236}">
                  <a16:creationId xmlns:a16="http://schemas.microsoft.com/office/drawing/2014/main" id="{907BDB4D-A9CA-452D-8D33-2DFA91DAA514}"/>
                </a:ext>
              </a:extLst>
            </p:cNvPr>
            <p:cNvGrpSpPr/>
            <p:nvPr/>
          </p:nvGrpSpPr>
          <p:grpSpPr>
            <a:xfrm>
              <a:off x="1740125" y="4523515"/>
              <a:ext cx="9145786" cy="1097277"/>
              <a:chOff x="1740125" y="4483324"/>
              <a:chExt cx="9145786" cy="1097277"/>
            </a:xfrm>
          </p:grpSpPr>
          <p:sp>
            <p:nvSpPr>
              <p:cNvPr id="30" name="TextBox 29">
                <a:extLst>
                  <a:ext uri="{FF2B5EF4-FFF2-40B4-BE49-F238E27FC236}">
                    <a16:creationId xmlns:a16="http://schemas.microsoft.com/office/drawing/2014/main" id="{0D74F867-81C3-4A92-988B-F48EA9911146}"/>
                  </a:ext>
                </a:extLst>
              </p:cNvPr>
              <p:cNvSpPr txBox="1"/>
              <p:nvPr/>
            </p:nvSpPr>
            <p:spPr>
              <a:xfrm>
                <a:off x="1740125" y="4483325"/>
                <a:ext cx="184666" cy="47609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Angola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85B58D56-8C30-4531-A00E-5A7E5A1E7264}"/>
                  </a:ext>
                </a:extLst>
              </p:cNvPr>
              <p:cNvSpPr txBox="1"/>
              <p:nvPr/>
            </p:nvSpPr>
            <p:spPr>
              <a:xfrm>
                <a:off x="2380205" y="4483325"/>
                <a:ext cx="184666" cy="51135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Zambia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90BAF7E7-EAF4-4A37-BDA7-85003F7352D5}"/>
                  </a:ext>
                </a:extLst>
              </p:cNvPr>
              <p:cNvSpPr txBox="1"/>
              <p:nvPr/>
            </p:nvSpPr>
            <p:spPr>
              <a:xfrm>
                <a:off x="3020285" y="4483325"/>
                <a:ext cx="184666" cy="8640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Mozambique</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9EAEF58C-7419-4AD6-87FA-45485953355D}"/>
                  </a:ext>
                </a:extLst>
              </p:cNvPr>
              <p:cNvSpPr txBox="1"/>
              <p:nvPr/>
            </p:nvSpPr>
            <p:spPr>
              <a:xfrm>
                <a:off x="3578069" y="4483324"/>
                <a:ext cx="333425" cy="1097277"/>
              </a:xfrm>
              <a:prstGeom prst="rect">
                <a:avLst/>
              </a:prstGeom>
              <a:noFill/>
            </p:spPr>
            <p:txBody>
              <a:bodyPr vert="vert270" wrap="square" lIns="0" tIns="0" rIns="0" bIns="0" rtlCol="0">
                <a:spAutoFit/>
              </a:bodyPr>
              <a:lstStyle/>
              <a:p>
                <a:pPr marL="0" marR="0" lvl="0" indent="0" algn="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United </a:t>
                </a:r>
                <a:r>
                  <a:rPr kumimoji="0" lang="fr-CH" sz="12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 of </a:t>
                </a:r>
                <a:r>
                  <a:rPr kumimoji="0" lang="fr-CH" sz="1200" b="0" i="0" u="none" strike="noStrike" kern="1200" cap="none" spc="-10" normalizeH="0" baseline="0" noProof="0" err="1">
                    <a:ln>
                      <a:noFill/>
                    </a:ln>
                    <a:solidFill>
                      <a:prstClr val="black"/>
                    </a:solidFill>
                    <a:effectLst/>
                    <a:uLnTx/>
                    <a:uFillTx/>
                    <a:latin typeface="Arial" panose="020B0604020202020204"/>
                    <a:ea typeface="+mn-ea"/>
                    <a:cs typeface="+mn-cs"/>
                  </a:rPr>
                  <a:t>Tanzania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66E50D9E-E961-49D5-8E36-DD82793F30EE}"/>
                  </a:ext>
                </a:extLst>
              </p:cNvPr>
              <p:cNvSpPr txBox="1"/>
              <p:nvPr/>
            </p:nvSpPr>
            <p:spPr>
              <a:xfrm>
                <a:off x="4301539" y="4483325"/>
                <a:ext cx="184666" cy="4683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6C83FB4-E6AC-4C85-98F8-4B1C3D559EF5}"/>
                  </a:ext>
                </a:extLst>
              </p:cNvPr>
              <p:cNvSpPr txBox="1"/>
              <p:nvPr/>
            </p:nvSpPr>
            <p:spPr>
              <a:xfrm>
                <a:off x="4940525" y="4483325"/>
                <a:ext cx="184666" cy="52771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3D971EB6-2E38-4A6C-81BA-66C377E786DA}"/>
                  </a:ext>
                </a:extLst>
              </p:cNvPr>
              <p:cNvSpPr txBox="1"/>
              <p:nvPr/>
            </p:nvSpPr>
            <p:spPr>
              <a:xfrm>
                <a:off x="5580605" y="4483325"/>
                <a:ext cx="184666" cy="54277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54A5E2DA-E355-4009-9665-F66E6D5EF72B}"/>
                  </a:ext>
                </a:extLst>
              </p:cNvPr>
              <p:cNvSpPr txBox="1"/>
              <p:nvPr/>
            </p:nvSpPr>
            <p:spPr>
              <a:xfrm>
                <a:off x="6220685" y="4483325"/>
                <a:ext cx="184666" cy="5533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Rwanda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1B25300-52BE-4DF6-9FE4-2AD732F4564E}"/>
                  </a:ext>
                </a:extLst>
              </p:cNvPr>
              <p:cNvSpPr txBox="1"/>
              <p:nvPr/>
            </p:nvSpPr>
            <p:spPr>
              <a:xfrm>
                <a:off x="6860765" y="4483325"/>
                <a:ext cx="184666" cy="55207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Namibia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E7FD710A-A234-4D21-B95D-E202475636EA}"/>
                  </a:ext>
                </a:extLst>
              </p:cNvPr>
              <p:cNvSpPr txBox="1"/>
              <p:nvPr/>
            </p:nvSpPr>
            <p:spPr>
              <a:xfrm>
                <a:off x="7500845" y="4483325"/>
                <a:ext cx="184666" cy="66300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Botswana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65C59B58-3965-481D-A62D-67B71C8CE74E}"/>
                  </a:ext>
                </a:extLst>
              </p:cNvPr>
              <p:cNvSpPr txBox="1"/>
              <p:nvPr/>
            </p:nvSpPr>
            <p:spPr>
              <a:xfrm>
                <a:off x="8137245" y="4483325"/>
                <a:ext cx="184666" cy="42800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38B8B894-A2CC-49DF-87F4-0D8448932352}"/>
                  </a:ext>
                </a:extLst>
              </p:cNvPr>
              <p:cNvSpPr txBox="1"/>
              <p:nvPr/>
            </p:nvSpPr>
            <p:spPr>
              <a:xfrm>
                <a:off x="8781005" y="4483325"/>
                <a:ext cx="184666" cy="69666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61F59768-97CD-43C4-A679-E3F02E82E7AB}"/>
                  </a:ext>
                </a:extLst>
              </p:cNvPr>
              <p:cNvSpPr txBox="1"/>
              <p:nvPr/>
            </p:nvSpPr>
            <p:spPr>
              <a:xfrm>
                <a:off x="9421085" y="4483325"/>
                <a:ext cx="184666" cy="5360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2AF2516D-9139-43E6-9BC1-37B4B545DB37}"/>
                  </a:ext>
                </a:extLst>
              </p:cNvPr>
              <p:cNvSpPr txBox="1"/>
              <p:nvPr/>
            </p:nvSpPr>
            <p:spPr>
              <a:xfrm>
                <a:off x="10061165" y="4483325"/>
                <a:ext cx="184666" cy="8129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2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7AA1229D-2875-4398-A5F0-59D9C6627F34}"/>
                  </a:ext>
                </a:extLst>
              </p:cNvPr>
              <p:cNvSpPr txBox="1"/>
              <p:nvPr/>
            </p:nvSpPr>
            <p:spPr>
              <a:xfrm>
                <a:off x="10701245" y="4483325"/>
                <a:ext cx="184666" cy="56041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10" normalizeH="0" baseline="0" noProof="0">
                    <a:ln>
                      <a:noFill/>
                    </a:ln>
                    <a:solidFill>
                      <a:prstClr val="black"/>
                    </a:solidFill>
                    <a:effectLst/>
                    <a:uLnTx/>
                    <a:uFillTx/>
                    <a:latin typeface="Arial" panose="020B0604020202020204"/>
                    <a:ea typeface="+mn-ea"/>
                    <a:cs typeface="+mn-cs"/>
                  </a:rPr>
                  <a:t>Eswatini</a:t>
                </a:r>
                <a:endParaRPr kumimoji="0" lang="en-GB" sz="1200" b="0" i="0" u="none" strike="noStrike" kern="1200" cap="none" spc="-10" normalizeH="0" baseline="0" noProof="0">
                  <a:ln>
                    <a:noFill/>
                  </a:ln>
                  <a:solidFill>
                    <a:prstClr val="black"/>
                  </a:solidFill>
                  <a:effectLst/>
                  <a:uLnTx/>
                  <a:uFillTx/>
                  <a:latin typeface="Arial" panose="020B0604020202020204"/>
                  <a:ea typeface="+mn-ea"/>
                  <a:cs typeface="+mn-cs"/>
                </a:endParaRPr>
              </a:p>
            </p:txBody>
          </p:sp>
        </p:grpSp>
        <p:cxnSp>
          <p:nvCxnSpPr>
            <p:cNvPr id="135" name="Straight Connector 134">
              <a:extLst>
                <a:ext uri="{FF2B5EF4-FFF2-40B4-BE49-F238E27FC236}">
                  <a16:creationId xmlns:a16="http://schemas.microsoft.com/office/drawing/2014/main" id="{EA33DB8E-F41D-4765-A106-D07A96D3AD1F}"/>
                </a:ext>
              </a:extLst>
            </p:cNvPr>
            <p:cNvCxnSpPr>
              <a:cxnSpLocks/>
            </p:cNvCxnSpPr>
            <p:nvPr/>
          </p:nvCxnSpPr>
          <p:spPr>
            <a:xfrm>
              <a:off x="1511525" y="4434840"/>
              <a:ext cx="0" cy="15087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DBF25FB9-2147-4B73-B946-28F21CD6BC09}"/>
                </a:ext>
              </a:extLst>
            </p:cNvPr>
            <p:cNvCxnSpPr>
              <a:cxnSpLocks/>
            </p:cNvCxnSpPr>
            <p:nvPr/>
          </p:nvCxnSpPr>
          <p:spPr>
            <a:xfrm>
              <a:off x="11112725" y="4434840"/>
              <a:ext cx="0" cy="15087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D6DD394-5FAC-4BC9-AC26-3938ABDBCE84}"/>
                </a:ext>
              </a:extLst>
            </p:cNvPr>
            <p:cNvCxnSpPr>
              <a:cxnSpLocks/>
            </p:cNvCxnSpPr>
            <p:nvPr/>
          </p:nvCxnSpPr>
          <p:spPr>
            <a:xfrm>
              <a:off x="6632165" y="4434840"/>
              <a:ext cx="0" cy="15087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36574BF9-7615-4C72-84F1-A583DED46FDD}"/>
                </a:ext>
              </a:extLst>
            </p:cNvPr>
            <p:cNvSpPr/>
            <p:nvPr/>
          </p:nvSpPr>
          <p:spPr>
            <a:xfrm>
              <a:off x="10655525" y="3121838"/>
              <a:ext cx="274320" cy="113288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01" name="Straight Connector 200">
              <a:extLst>
                <a:ext uri="{FF2B5EF4-FFF2-40B4-BE49-F238E27FC236}">
                  <a16:creationId xmlns:a16="http://schemas.microsoft.com/office/drawing/2014/main" id="{73213FA3-2968-4B10-BC02-C31E3EC26E08}"/>
                </a:ext>
              </a:extLst>
            </p:cNvPr>
            <p:cNvCxnSpPr/>
            <p:nvPr/>
          </p:nvCxnSpPr>
          <p:spPr>
            <a:xfrm>
              <a:off x="1298448" y="443760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7E1737B2-E392-4228-84D8-4B456C30F81B}"/>
                </a:ext>
              </a:extLst>
            </p:cNvPr>
            <p:cNvSpPr txBox="1"/>
            <p:nvPr/>
          </p:nvSpPr>
          <p:spPr>
            <a:xfrm>
              <a:off x="941064" y="4306824"/>
              <a:ext cx="388248"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FA8C81A8-69D0-46D5-A6FE-886FF51B3B3B}"/>
                </a:ext>
              </a:extLst>
            </p:cNvPr>
            <p:cNvSpPr txBox="1"/>
            <p:nvPr/>
          </p:nvSpPr>
          <p:spPr>
            <a:xfrm>
              <a:off x="1691640" y="4012209"/>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9D730044-DC69-4B88-94A7-8B72EFCA22C7}"/>
                </a:ext>
              </a:extLst>
            </p:cNvPr>
            <p:cNvSpPr txBox="1"/>
            <p:nvPr/>
          </p:nvSpPr>
          <p:spPr>
            <a:xfrm>
              <a:off x="2331720" y="3831336"/>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E7B670DD-F975-4919-8B96-137DFDDCCAFE}"/>
                </a:ext>
              </a:extLst>
            </p:cNvPr>
            <p:cNvSpPr txBox="1"/>
            <p:nvPr/>
          </p:nvSpPr>
          <p:spPr>
            <a:xfrm>
              <a:off x="6812280" y="3294650"/>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39</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4F16230B-68AC-45D9-8555-6BD379C65729}"/>
                </a:ext>
              </a:extLst>
            </p:cNvPr>
            <p:cNvSpPr txBox="1"/>
            <p:nvPr/>
          </p:nvSpPr>
          <p:spPr>
            <a:xfrm>
              <a:off x="6172200" y="3186461"/>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DFB776DD-2D3E-4B60-A0D1-CFA7C53CAA60}"/>
                </a:ext>
              </a:extLst>
            </p:cNvPr>
            <p:cNvSpPr txBox="1"/>
            <p:nvPr/>
          </p:nvSpPr>
          <p:spPr>
            <a:xfrm>
              <a:off x="5532120" y="3237144"/>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42</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D9A15E11-6751-47ED-B742-1E6339D95DDC}"/>
                </a:ext>
              </a:extLst>
            </p:cNvPr>
            <p:cNvSpPr txBox="1"/>
            <p:nvPr/>
          </p:nvSpPr>
          <p:spPr>
            <a:xfrm>
              <a:off x="4892040" y="3358224"/>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30A38BC3-03A5-40D2-B50C-476B5233E20A}"/>
                </a:ext>
              </a:extLst>
            </p:cNvPr>
            <p:cNvSpPr txBox="1"/>
            <p:nvPr/>
          </p:nvSpPr>
          <p:spPr>
            <a:xfrm>
              <a:off x="4251960" y="3412498"/>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32</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59A1DCB1-08D6-4625-ABDB-473FBBFCF58E}"/>
                </a:ext>
              </a:extLst>
            </p:cNvPr>
            <p:cNvSpPr txBox="1"/>
            <p:nvPr/>
          </p:nvSpPr>
          <p:spPr>
            <a:xfrm>
              <a:off x="3611880" y="3677009"/>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13752724-29E0-4591-A499-C4B8C9BADF40}"/>
                </a:ext>
              </a:extLst>
            </p:cNvPr>
            <p:cNvSpPr txBox="1"/>
            <p:nvPr/>
          </p:nvSpPr>
          <p:spPr>
            <a:xfrm>
              <a:off x="2971800" y="3809476"/>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11</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2C166017-B2A6-40F6-8287-5DFCDBAA61CE}"/>
                </a:ext>
              </a:extLst>
            </p:cNvPr>
            <p:cNvSpPr txBox="1"/>
            <p:nvPr/>
          </p:nvSpPr>
          <p:spPr>
            <a:xfrm>
              <a:off x="10652760" y="2874026"/>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62</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AFA18B9E-3C12-4E20-9821-5D4FA570783D}"/>
                </a:ext>
              </a:extLst>
            </p:cNvPr>
            <p:cNvSpPr txBox="1"/>
            <p:nvPr/>
          </p:nvSpPr>
          <p:spPr>
            <a:xfrm>
              <a:off x="10012680" y="2973339"/>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56</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EB7BCE2E-4672-42DD-AC9A-8CCE7BEECDE6}"/>
                </a:ext>
              </a:extLst>
            </p:cNvPr>
            <p:cNvSpPr txBox="1"/>
            <p:nvPr/>
          </p:nvSpPr>
          <p:spPr>
            <a:xfrm>
              <a:off x="9372600" y="3071940"/>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79AAE4E7-373D-49EC-A62E-BF690F353C6E}"/>
                </a:ext>
              </a:extLst>
            </p:cNvPr>
            <p:cNvSpPr txBox="1"/>
            <p:nvPr/>
          </p:nvSpPr>
          <p:spPr>
            <a:xfrm>
              <a:off x="8732520" y="3143366"/>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46</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7E968CB2-378E-404C-BADA-63DE954ECB11}"/>
                </a:ext>
              </a:extLst>
            </p:cNvPr>
            <p:cNvSpPr txBox="1"/>
            <p:nvPr/>
          </p:nvSpPr>
          <p:spPr>
            <a:xfrm>
              <a:off x="8092440" y="3205586"/>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44</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DF975AAC-2E76-4CAD-96EE-4F1F4CD964E0}"/>
                </a:ext>
              </a:extLst>
            </p:cNvPr>
            <p:cNvSpPr txBox="1"/>
            <p:nvPr/>
          </p:nvSpPr>
          <p:spPr>
            <a:xfrm>
              <a:off x="7452360" y="3276361"/>
              <a:ext cx="274320" cy="305276"/>
            </a:xfrm>
            <a:prstGeom prst="rect">
              <a:avLst/>
            </a:prstGeom>
            <a:noFill/>
          </p:spPr>
          <p:txBody>
            <a:bodyPr wrap="square" lIns="0" rIns="0" bIns="9144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2221813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eastern and southern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54D20A7-914E-4C13-85C6-32D5E270EF2B}"/>
              </a:ext>
            </a:extLst>
          </p:cNvPr>
          <p:cNvGrpSpPr/>
          <p:nvPr/>
        </p:nvGrpSpPr>
        <p:grpSpPr>
          <a:xfrm>
            <a:off x="457199" y="2066544"/>
            <a:ext cx="10439525" cy="4488144"/>
            <a:chOff x="457199" y="2066544"/>
            <a:chExt cx="10439525" cy="44881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46" name="object 3">
              <a:extLst>
                <a:ext uri="{FF2B5EF4-FFF2-40B4-BE49-F238E27FC236}">
                  <a16:creationId xmlns:a16="http://schemas.microsoft.com/office/drawing/2014/main" id="{D439BC75-9863-4DF6-8260-66C5D1A68408}"/>
                </a:ext>
              </a:extLst>
            </p:cNvPr>
            <p:cNvSpPr/>
            <p:nvPr/>
          </p:nvSpPr>
          <p:spPr>
            <a:xfrm>
              <a:off x="1901951" y="3995350"/>
              <a:ext cx="6099048" cy="1143000"/>
            </a:xfrm>
            <a:custGeom>
              <a:avLst/>
              <a:gdLst/>
              <a:ahLst/>
              <a:cxnLst/>
              <a:rect l="l" t="t" r="r" b="b"/>
              <a:pathLst>
                <a:path w="2905760" h="768985">
                  <a:moveTo>
                    <a:pt x="0" y="0"/>
                  </a:moveTo>
                  <a:lnTo>
                    <a:pt x="0" y="768934"/>
                  </a:lnTo>
                  <a:lnTo>
                    <a:pt x="2905569" y="768934"/>
                  </a:lnTo>
                  <a:lnTo>
                    <a:pt x="2905569" y="410984"/>
                  </a:lnTo>
                  <a:lnTo>
                    <a:pt x="2442222" y="331431"/>
                  </a:lnTo>
                  <a:lnTo>
                    <a:pt x="2287778" y="318173"/>
                  </a:lnTo>
                  <a:lnTo>
                    <a:pt x="2142972" y="291668"/>
                  </a:lnTo>
                  <a:lnTo>
                    <a:pt x="1679625" y="212115"/>
                  </a:lnTo>
                  <a:lnTo>
                    <a:pt x="1525181" y="172351"/>
                  </a:lnTo>
                  <a:lnTo>
                    <a:pt x="1370736" y="159092"/>
                  </a:lnTo>
                  <a:lnTo>
                    <a:pt x="1225931" y="132575"/>
                  </a:lnTo>
                  <a:lnTo>
                    <a:pt x="1071486" y="106057"/>
                  </a:lnTo>
                  <a:lnTo>
                    <a:pt x="453694" y="53035"/>
                  </a:lnTo>
                  <a:lnTo>
                    <a:pt x="299250" y="26517"/>
                  </a:lnTo>
                  <a:lnTo>
                    <a:pt x="0" y="0"/>
                  </a:lnTo>
                  <a:close/>
                </a:path>
              </a:pathLst>
            </a:custGeom>
            <a:solidFill>
              <a:srgbClr val="CDC984"/>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4">
              <a:extLst>
                <a:ext uri="{FF2B5EF4-FFF2-40B4-BE49-F238E27FC236}">
                  <a16:creationId xmlns:a16="http://schemas.microsoft.com/office/drawing/2014/main" id="{669DF597-FFA0-449C-91FC-E4D529668D15}"/>
                </a:ext>
              </a:extLst>
            </p:cNvPr>
            <p:cNvSpPr/>
            <p:nvPr/>
          </p:nvSpPr>
          <p:spPr>
            <a:xfrm>
              <a:off x="1901951" y="2414016"/>
              <a:ext cx="6099048" cy="2202268"/>
            </a:xfrm>
            <a:custGeom>
              <a:avLst/>
              <a:gdLst/>
              <a:ahLst/>
              <a:cxnLst/>
              <a:rect l="l" t="t" r="r" b="b"/>
              <a:pathLst>
                <a:path w="2905760" h="1458595">
                  <a:moveTo>
                    <a:pt x="0" y="0"/>
                  </a:moveTo>
                  <a:lnTo>
                    <a:pt x="0" y="1047343"/>
                  </a:lnTo>
                  <a:lnTo>
                    <a:pt x="299250" y="1073861"/>
                  </a:lnTo>
                  <a:lnTo>
                    <a:pt x="453694" y="1100366"/>
                  </a:lnTo>
                  <a:lnTo>
                    <a:pt x="1071486" y="1153401"/>
                  </a:lnTo>
                  <a:lnTo>
                    <a:pt x="1225931" y="1179918"/>
                  </a:lnTo>
                  <a:lnTo>
                    <a:pt x="1370736" y="1206436"/>
                  </a:lnTo>
                  <a:lnTo>
                    <a:pt x="1525181" y="1219682"/>
                  </a:lnTo>
                  <a:lnTo>
                    <a:pt x="1679625" y="1259459"/>
                  </a:lnTo>
                  <a:lnTo>
                    <a:pt x="2142972" y="1338999"/>
                  </a:lnTo>
                  <a:lnTo>
                    <a:pt x="2287778" y="1365516"/>
                  </a:lnTo>
                  <a:lnTo>
                    <a:pt x="2442222" y="1378775"/>
                  </a:lnTo>
                  <a:lnTo>
                    <a:pt x="2905569" y="1458315"/>
                  </a:lnTo>
                  <a:lnTo>
                    <a:pt x="2905569" y="928027"/>
                  </a:lnTo>
                  <a:lnTo>
                    <a:pt x="2751124" y="888250"/>
                  </a:lnTo>
                  <a:lnTo>
                    <a:pt x="2596667" y="821969"/>
                  </a:lnTo>
                  <a:lnTo>
                    <a:pt x="2287778" y="715899"/>
                  </a:lnTo>
                  <a:lnTo>
                    <a:pt x="2142972" y="662876"/>
                  </a:lnTo>
                  <a:lnTo>
                    <a:pt x="1988527" y="609841"/>
                  </a:lnTo>
                  <a:lnTo>
                    <a:pt x="1679625" y="477266"/>
                  </a:lnTo>
                  <a:lnTo>
                    <a:pt x="1525181" y="397725"/>
                  </a:lnTo>
                  <a:lnTo>
                    <a:pt x="1370736" y="357949"/>
                  </a:lnTo>
                  <a:lnTo>
                    <a:pt x="1225931" y="304927"/>
                  </a:lnTo>
                  <a:lnTo>
                    <a:pt x="1071486" y="251891"/>
                  </a:lnTo>
                  <a:lnTo>
                    <a:pt x="762596" y="172351"/>
                  </a:lnTo>
                  <a:lnTo>
                    <a:pt x="608139" y="145834"/>
                  </a:lnTo>
                  <a:lnTo>
                    <a:pt x="299250" y="66281"/>
                  </a:lnTo>
                  <a:lnTo>
                    <a:pt x="154444" y="39776"/>
                  </a:lnTo>
                  <a:lnTo>
                    <a:pt x="0" y="0"/>
                  </a:lnTo>
                  <a:close/>
                </a:path>
              </a:pathLst>
            </a:custGeom>
            <a:solidFill>
              <a:srgbClr val="B8E2D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021926"/>
              <a:ext cx="0" cy="2103120"/>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7">
              <a:extLst>
                <a:ext uri="{FF2B5EF4-FFF2-40B4-BE49-F238E27FC236}">
                  <a16:creationId xmlns:a16="http://schemas.microsoft.com/office/drawing/2014/main" id="{DE515C44-AC98-46DC-BBE5-4CE661A4E525}"/>
                </a:ext>
              </a:extLst>
            </p:cNvPr>
            <p:cNvSpPr/>
            <p:nvPr/>
          </p:nvSpPr>
          <p:spPr>
            <a:xfrm>
              <a:off x="7989151" y="3813995"/>
              <a:ext cx="0" cy="1316736"/>
            </a:xfrm>
            <a:custGeom>
              <a:avLst/>
              <a:gdLst/>
              <a:ahLst/>
              <a:cxnLst/>
              <a:rect l="l" t="t" r="r" b="b"/>
              <a:pathLst>
                <a:path h="889635">
                  <a:moveTo>
                    <a:pt x="0" y="889203"/>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33009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66674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39826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1912" y="476402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256530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740025" y="242814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824984" y="3529584"/>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868266" y="38953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868266" y="426110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5417716E-46EB-4BAC-A0F4-002AF4850471}"/>
                </a:ext>
              </a:extLst>
            </p:cNvPr>
            <p:cNvSpPr txBox="1"/>
            <p:nvPr/>
          </p:nvSpPr>
          <p:spPr>
            <a:xfrm>
              <a:off x="868266" y="462686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F7F43B74-39FC-4FF0-A744-7483201C2750}"/>
                </a:ext>
              </a:extLst>
            </p:cNvPr>
            <p:cNvSpPr txBox="1"/>
            <p:nvPr/>
          </p:nvSpPr>
          <p:spPr>
            <a:xfrm>
              <a:off x="743137" y="316382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1912" y="40325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743137" y="279806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93522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DF1E4DAB-66C0-43ED-A73D-E1244832FD29}"/>
                </a:ext>
              </a:extLst>
            </p:cNvPr>
            <p:cNvSpPr txBox="1"/>
            <p:nvPr/>
          </p:nvSpPr>
          <p:spPr>
            <a:xfrm>
              <a:off x="740025" y="206654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-38%</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-37%</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-39%</a:t>
              </a:r>
            </a:p>
          </p:txBody>
        </p:sp>
        <p:grpSp>
          <p:nvGrpSpPr>
            <p:cNvPr id="23" name="Group 22">
              <a:extLst>
                <a:ext uri="{FF2B5EF4-FFF2-40B4-BE49-F238E27FC236}">
                  <a16:creationId xmlns:a16="http://schemas.microsoft.com/office/drawing/2014/main" id="{667534D2-2D5A-400E-BCE1-B04A6B979EFE}"/>
                </a:ext>
              </a:extLst>
            </p:cNvPr>
            <p:cNvGrpSpPr/>
            <p:nvPr/>
          </p:nvGrpSpPr>
          <p:grpSpPr>
            <a:xfrm>
              <a:off x="6400800" y="2286000"/>
              <a:ext cx="1489858" cy="271869"/>
              <a:chOff x="6497093" y="2320224"/>
              <a:chExt cx="1489858" cy="271869"/>
            </a:xfrm>
          </p:grpSpPr>
          <p:sp>
            <p:nvSpPr>
              <p:cNvPr id="17" name="TextBox 16">
                <a:extLst>
                  <a:ext uri="{FF2B5EF4-FFF2-40B4-BE49-F238E27FC236}">
                    <a16:creationId xmlns:a16="http://schemas.microsoft.com/office/drawing/2014/main" id="{6A799D0F-1513-44F4-B00E-924EF8BD7155}"/>
                  </a:ext>
                </a:extLst>
              </p:cNvPr>
              <p:cNvSpPr txBox="1"/>
              <p:nvPr/>
            </p:nvSpPr>
            <p:spPr>
              <a:xfrm>
                <a:off x="6654086" y="2320224"/>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97093" y="2365944"/>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73C58667-6496-403C-A37E-1BBF9C851B4F}"/>
                </a:ext>
              </a:extLst>
            </p:cNvPr>
            <p:cNvGrpSpPr/>
            <p:nvPr/>
          </p:nvGrpSpPr>
          <p:grpSpPr>
            <a:xfrm>
              <a:off x="6400800" y="2514600"/>
              <a:ext cx="1303519" cy="271869"/>
              <a:chOff x="6497093" y="2594544"/>
              <a:chExt cx="1303519" cy="271869"/>
            </a:xfrm>
          </p:grpSpPr>
          <p:sp>
            <p:nvSpPr>
              <p:cNvPr id="19" name="TextBox 18">
                <a:extLst>
                  <a:ext uri="{FF2B5EF4-FFF2-40B4-BE49-F238E27FC236}">
                    <a16:creationId xmlns:a16="http://schemas.microsoft.com/office/drawing/2014/main" id="{3FF340C9-00A8-4305-B780-E96956F6E92E}"/>
                  </a:ext>
                </a:extLst>
              </p:cNvPr>
              <p:cNvSpPr txBox="1"/>
              <p:nvPr/>
            </p:nvSpPr>
            <p:spPr>
              <a:xfrm>
                <a:off x="6652541" y="2594544"/>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97093" y="2640264"/>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74" name="TextBox 73">
              <a:extLst>
                <a:ext uri="{FF2B5EF4-FFF2-40B4-BE49-F238E27FC236}">
                  <a16:creationId xmlns:a16="http://schemas.microsoft.com/office/drawing/2014/main" id="{4798210B-7296-4576-8B8D-758C1A53D1F4}"/>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19BCEB9F-486E-473F-BE5C-D036ADB8724B}"/>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B5BC6AD4-028C-4163-B4EC-F5853A0EF5E2}"/>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46B96D5C-9BCE-428B-B25F-54B997DBFE18}"/>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5C234715-38B3-4F9E-A4D4-9D9B6218824B}"/>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04C4DC21-1855-4DA5-89C8-50491BF08138}"/>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56D58F1-C74C-42C1-87AE-31F3EEDAC1BD}"/>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DDE5D12-CD2D-414B-BBF2-739CF4896876}"/>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A67104C-853D-42A0-BDD2-973DD635BEE0}"/>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5F2A612-AD26-422A-8B58-968F93DAAC24}"/>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6574B201-8F8E-4E98-8799-69953F0D4563}"/>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4AAC9F8-BC05-4943-8A73-5A634B9C64F1}"/>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58355A15-5296-4BB5-83A4-DCF868ACCFC7}"/>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1B522B1-9E93-4CB8-BD8F-DA17E2322839}"/>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87ACB1D-AF1A-4B1C-B1F5-2238EC31C675}"/>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19AD9A6A-304A-42F4-94D7-0691736FF513}"/>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94A98F6-2FF4-4D5C-9372-779DAF7EF376}"/>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CF16888-124E-41E5-9F0D-F76C9B0750BE}"/>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839FC6FB-6DC5-4712-A906-BA9A4BE71F5B}"/>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2236E54B-7BC4-4E47-9D03-E0A03F084B68}"/>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19E7584-EAC8-4886-B51A-B21CEB3DAEB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3B607302-30C5-404F-957E-2E4C87B94EA3}"/>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287B49EB-45DF-4328-9452-E88CCCA8382F}"/>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04DA0A0B-E9AA-4723-9C64-1B9301E49C96}"/>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BA7D7E29-C475-416D-A062-93E9DBE10E5C}"/>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6" name="bk object 18">
              <a:extLst>
                <a:ext uri="{FF2B5EF4-FFF2-40B4-BE49-F238E27FC236}">
                  <a16:creationId xmlns:a16="http://schemas.microsoft.com/office/drawing/2014/main" id="{E888B196-ACBB-46BE-BC98-1164D75A42DD}"/>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7870939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The impact of six months of varying levels of treatment interruption on AIDS-related deaths,</a:t>
            </a:r>
          </a:p>
          <a:p>
            <a:pPr>
              <a:lnSpc>
                <a:spcPct val="100000"/>
              </a:lnSpc>
              <a:spcBef>
                <a:spcPts val="0"/>
              </a:spcBef>
            </a:pPr>
            <a:r>
              <a:rPr lang="en-US"/>
              <a:t>sub-Saharan Africa, 2020–2021</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C3AEC837-AA95-4EE3-8B59-B1CB63A48F91}"/>
              </a:ext>
            </a:extLst>
          </p:cNvPr>
          <p:cNvGrpSpPr/>
          <p:nvPr/>
        </p:nvGrpSpPr>
        <p:grpSpPr>
          <a:xfrm>
            <a:off x="457199" y="2194560"/>
            <a:ext cx="11430000" cy="4489490"/>
            <a:chOff x="457199" y="2194560"/>
            <a:chExt cx="11430000" cy="4489490"/>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5760720"/>
              <a:ext cx="11430000" cy="923330"/>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2019. Projected estimated AIDS-related deaths and child new HIV infections were derived from mathematical modelling by five research groups exploring disruptions of HIV prevention and treatment services over periods of three and six months and their effect on HIV mortality and incidence in sub-Saharan Africa. For the 100% disruption: pre-print manuscript available at: Jewell B, Mudimu E, Stover J, Kelly SL, Phillips A, Smith JA et al. for the HIV Modelling Consortium. Potential effects of disruption to HIV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in sub-Saharan Africa caused by COVID-19: results from multiple models. Manuscript before publication. https://doi.org/10.6084/m9.figshare.12279914.v1. The 20% disruption projection was produced by Britta L Jewell; Department of Infectious Disease Epidemiology, Imperial College London;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Edinah</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Mudimu, Department of Decision Sciences, University of South Africa; John Stover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Avenir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Health; Debra ten Brink, Burnet Institute; Andrew N Phillips, Institute for Global Health, University College London; 25 June 2020.</a:t>
              </a:r>
            </a:p>
          </p:txBody>
        </p:sp>
        <p:cxnSp>
          <p:nvCxnSpPr>
            <p:cNvPr id="8" name="Straight Connector 7">
              <a:extLst>
                <a:ext uri="{FF2B5EF4-FFF2-40B4-BE49-F238E27FC236}">
                  <a16:creationId xmlns:a16="http://schemas.microsoft.com/office/drawing/2014/main" id="{B4A616F0-A35F-4EFE-9A58-5BA544494E12}"/>
                </a:ext>
              </a:extLst>
            </p:cNvPr>
            <p:cNvCxnSpPr/>
            <p:nvPr/>
          </p:nvCxnSpPr>
          <p:spPr>
            <a:xfrm>
              <a:off x="1856937"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8FDA05F5-0A0D-4F27-8109-262CEDCEEDC9}"/>
                </a:ext>
              </a:extLst>
            </p:cNvPr>
            <p:cNvCxnSpPr/>
            <p:nvPr/>
          </p:nvCxnSpPr>
          <p:spPr>
            <a:xfrm>
              <a:off x="1856937" y="4251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FA3D39D-7D7C-4FC2-8DDC-43114422A7DC}"/>
                </a:ext>
              </a:extLst>
            </p:cNvPr>
            <p:cNvCxnSpPr/>
            <p:nvPr/>
          </p:nvCxnSpPr>
          <p:spPr>
            <a:xfrm>
              <a:off x="1856937" y="4526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5B7119A-CBD3-4397-8121-D6FF938CEF92}"/>
                </a:ext>
              </a:extLst>
            </p:cNvPr>
            <p:cNvCxnSpPr/>
            <p:nvPr/>
          </p:nvCxnSpPr>
          <p:spPr>
            <a:xfrm>
              <a:off x="1856937" y="3429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508186D-A2AD-4284-89AA-73C898504550}"/>
                </a:ext>
              </a:extLst>
            </p:cNvPr>
            <p:cNvSpPr txBox="1"/>
            <p:nvPr/>
          </p:nvSpPr>
          <p:spPr>
            <a:xfrm>
              <a:off x="1483128" y="329184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91BF38E8-354A-48C0-876E-A2EA431A21BE}"/>
                </a:ext>
              </a:extLst>
            </p:cNvPr>
            <p:cNvSpPr txBox="1"/>
            <p:nvPr/>
          </p:nvSpPr>
          <p:spPr>
            <a:xfrm>
              <a:off x="1439847" y="3840480"/>
              <a:ext cx="44114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B4994ED2-DE67-4DF6-A82C-FF041799FEB7}"/>
                </a:ext>
              </a:extLst>
            </p:cNvPr>
            <p:cNvSpPr txBox="1"/>
            <p:nvPr/>
          </p:nvSpPr>
          <p:spPr>
            <a:xfrm>
              <a:off x="1483128" y="411480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A95262E0-DC8A-42FB-9B44-A71BDFE57054}"/>
                </a:ext>
              </a:extLst>
            </p:cNvPr>
            <p:cNvSpPr txBox="1"/>
            <p:nvPr/>
          </p:nvSpPr>
          <p:spPr>
            <a:xfrm>
              <a:off x="1611368" y="46634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D98CFA1-1103-4FD9-BC3A-BB0668F4100E}"/>
                </a:ext>
              </a:extLst>
            </p:cNvPr>
            <p:cNvSpPr txBox="1"/>
            <p:nvPr/>
          </p:nvSpPr>
          <p:spPr>
            <a:xfrm>
              <a:off x="1486240" y="356616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E50F724D-F41E-4A5C-916D-DBA4382CA833}"/>
                </a:ext>
              </a:extLst>
            </p:cNvPr>
            <p:cNvCxnSpPr/>
            <p:nvPr/>
          </p:nvCxnSpPr>
          <p:spPr>
            <a:xfrm>
              <a:off x="1856937" y="37033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1420AE20-8499-40F6-ACC5-D9B77E523282}"/>
                </a:ext>
              </a:extLst>
            </p:cNvPr>
            <p:cNvSpPr txBox="1"/>
            <p:nvPr/>
          </p:nvSpPr>
          <p:spPr>
            <a:xfrm>
              <a:off x="1483128" y="219456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2899ECB6-5BB5-4B6A-8771-6C2BC407B392}"/>
                </a:ext>
              </a:extLst>
            </p:cNvPr>
            <p:cNvCxnSpPr/>
            <p:nvPr/>
          </p:nvCxnSpPr>
          <p:spPr>
            <a:xfrm>
              <a:off x="1856937" y="2331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799BF2E-2E71-4C07-8E46-85E6E0AEA7E3}"/>
                </a:ext>
              </a:extLst>
            </p:cNvPr>
            <p:cNvCxnSpPr/>
            <p:nvPr/>
          </p:nvCxnSpPr>
          <p:spPr>
            <a:xfrm>
              <a:off x="1856937" y="4800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25428F09-9372-49AE-A563-D99A182A704A}"/>
                </a:ext>
              </a:extLst>
            </p:cNvPr>
            <p:cNvSpPr txBox="1"/>
            <p:nvPr/>
          </p:nvSpPr>
          <p:spPr>
            <a:xfrm>
              <a:off x="1483542" y="438912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2C234FC1-5126-4B84-83B8-213976B1885B}"/>
                </a:ext>
              </a:extLst>
            </p:cNvPr>
            <p:cNvSpPr txBox="1"/>
            <p:nvPr/>
          </p:nvSpPr>
          <p:spPr>
            <a:xfrm>
              <a:off x="1483542" y="246888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4CB83180-613E-491C-A224-4D3DBD84C291}"/>
                </a:ext>
              </a:extLst>
            </p:cNvPr>
            <p:cNvCxnSpPr/>
            <p:nvPr/>
          </p:nvCxnSpPr>
          <p:spPr>
            <a:xfrm>
              <a:off x="1856937" y="26060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567FDB49-C299-41C3-8043-AA0F3A681BBA}"/>
                </a:ext>
              </a:extLst>
            </p:cNvPr>
            <p:cNvSpPr txBox="1"/>
            <p:nvPr/>
          </p:nvSpPr>
          <p:spPr>
            <a:xfrm>
              <a:off x="1483542" y="301752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0E621094-0DE8-41AB-8F4F-ED8BE7ADA64A}"/>
                </a:ext>
              </a:extLst>
            </p:cNvPr>
            <p:cNvCxnSpPr/>
            <p:nvPr/>
          </p:nvCxnSpPr>
          <p:spPr>
            <a:xfrm>
              <a:off x="1856937" y="3154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2ED85FBF-1F19-4756-B0C1-B97AAE0622E2}"/>
                </a:ext>
              </a:extLst>
            </p:cNvPr>
            <p:cNvSpPr txBox="1"/>
            <p:nvPr/>
          </p:nvSpPr>
          <p:spPr>
            <a:xfrm>
              <a:off x="1483542" y="274320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D4203DB1-DB89-40CD-9071-80B424251BF3}"/>
                </a:ext>
              </a:extLst>
            </p:cNvPr>
            <p:cNvCxnSpPr/>
            <p:nvPr/>
          </p:nvCxnSpPr>
          <p:spPr>
            <a:xfrm>
              <a:off x="1856937"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F93EA19D-CD70-4901-A1B9-B6F7CDB29F74}"/>
                </a:ext>
              </a:extLst>
            </p:cNvPr>
            <p:cNvSpPr txBox="1"/>
            <p:nvPr/>
          </p:nvSpPr>
          <p:spPr>
            <a:xfrm>
              <a:off x="7773105" y="2788920"/>
              <a:ext cx="3406702" cy="677108"/>
            </a:xfrm>
            <a:prstGeom prst="rect">
              <a:avLst/>
            </a:prstGeom>
            <a:noFill/>
          </p:spPr>
          <p:txBody>
            <a:bodyPr wrap="none">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a:ln>
                    <a:noFill/>
                  </a:ln>
                  <a:solidFill>
                    <a:srgbClr val="70CAC0"/>
                  </a:solidFill>
                  <a:effectLst/>
                  <a:uLnTx/>
                  <a:uFillTx/>
                  <a:latin typeface="Arial" panose="020B0604020202020204"/>
                  <a:ea typeface="+mn-ea"/>
                  <a:cs typeface="+mn-cs"/>
                </a:rPr>
                <a:t>1.0 million deaths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(including an additional 560 000 deaths)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from 100% treatment interruption</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3FB2AD9D-059F-4A58-B890-D4EAEC2EF9EE}"/>
                </a:ext>
              </a:extLst>
            </p:cNvPr>
            <p:cNvSpPr txBox="1"/>
            <p:nvPr/>
          </p:nvSpPr>
          <p:spPr>
            <a:xfrm>
              <a:off x="7773105" y="3886200"/>
              <a:ext cx="3393365" cy="677108"/>
            </a:xfrm>
            <a:prstGeom prst="rect">
              <a:avLst/>
            </a:prstGeom>
            <a:noFill/>
          </p:spPr>
          <p:txBody>
            <a:bodyPr wrap="none">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GB" sz="2000" b="1" i="0" u="none" strike="noStrike" kern="1200" cap="none" spc="0" normalizeH="0" baseline="0" noProof="0">
                  <a:ln>
                    <a:noFill/>
                  </a:ln>
                  <a:solidFill>
                    <a:srgbClr val="00AA9A"/>
                  </a:solidFill>
                  <a:effectLst/>
                  <a:uLnTx/>
                  <a:uFillTx/>
                  <a:latin typeface="Arial" panose="020B0604020202020204"/>
                  <a:ea typeface="+mn-ea"/>
                  <a:cs typeface="+mn-cs"/>
                </a:rPr>
                <a:t>580 000 deaths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(including an additional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110 000 deaths)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from a 20% </a:t>
              </a: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treatment interruption</a:t>
              </a:r>
            </a:p>
          </p:txBody>
        </p:sp>
        <p:sp>
          <p:nvSpPr>
            <p:cNvPr id="35" name="TextBox 34">
              <a:extLst>
                <a:ext uri="{FF2B5EF4-FFF2-40B4-BE49-F238E27FC236}">
                  <a16:creationId xmlns:a16="http://schemas.microsoft.com/office/drawing/2014/main" id="{08A50ECC-4F27-43D7-A67F-90B3CF3F7AD9}"/>
                </a:ext>
              </a:extLst>
            </p:cNvPr>
            <p:cNvSpPr txBox="1"/>
            <p:nvPr/>
          </p:nvSpPr>
          <p:spPr>
            <a:xfrm>
              <a:off x="2057549"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EDE40BB8-831D-4762-9DFA-EE054FAD1CD3}"/>
                </a:ext>
              </a:extLst>
            </p:cNvPr>
            <p:cNvSpPr txBox="1"/>
            <p:nvPr/>
          </p:nvSpPr>
          <p:spPr>
            <a:xfrm>
              <a:off x="3335536"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53B12CE9-A9AE-4ED1-AD3E-6A09D5CADFF5}"/>
                </a:ext>
              </a:extLst>
            </p:cNvPr>
            <p:cNvSpPr txBox="1"/>
            <p:nvPr/>
          </p:nvSpPr>
          <p:spPr>
            <a:xfrm>
              <a:off x="686456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bk object 18">
              <a:extLst>
                <a:ext uri="{FF2B5EF4-FFF2-40B4-BE49-F238E27FC236}">
                  <a16:creationId xmlns:a16="http://schemas.microsoft.com/office/drawing/2014/main" id="{7ECA574D-C6A5-4872-9E72-725890DD1FFA}"/>
                </a:ext>
              </a:extLst>
            </p:cNvPr>
            <p:cNvSpPr/>
            <p:nvPr/>
          </p:nvSpPr>
          <p:spPr>
            <a:xfrm>
              <a:off x="2048961" y="4800600"/>
              <a:ext cx="53492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95BA0192-B6EA-4A89-8489-46A901B52D4A}"/>
                </a:ext>
              </a:extLst>
            </p:cNvPr>
            <p:cNvSpPr txBox="1"/>
            <p:nvPr/>
          </p:nvSpPr>
          <p:spPr>
            <a:xfrm>
              <a:off x="461592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1C219F74-6563-454B-BA53-AD78A95FACE9}"/>
                </a:ext>
              </a:extLst>
            </p:cNvPr>
            <p:cNvSpPr txBox="1"/>
            <p:nvPr/>
          </p:nvSpPr>
          <p:spPr>
            <a:xfrm>
              <a:off x="3974868"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FE49A61D-5FFD-4E2C-9985-51F7C4EF1152}"/>
                </a:ext>
              </a:extLst>
            </p:cNvPr>
            <p:cNvSpPr txBox="1"/>
            <p:nvPr/>
          </p:nvSpPr>
          <p:spPr>
            <a:xfrm>
              <a:off x="2703578"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24530B5F-9CBB-4548-80BD-0C62A0A516E7}"/>
                </a:ext>
              </a:extLst>
            </p:cNvPr>
            <p:cNvSpPr txBox="1"/>
            <p:nvPr/>
          </p:nvSpPr>
          <p:spPr>
            <a:xfrm>
              <a:off x="5899322"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33F28BA9-1712-4E68-9192-9DF4CB067628}"/>
                </a:ext>
              </a:extLst>
            </p:cNvPr>
            <p:cNvSpPr txBox="1"/>
            <p:nvPr/>
          </p:nvSpPr>
          <p:spPr>
            <a:xfrm>
              <a:off x="525092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object 15">
              <a:extLst>
                <a:ext uri="{FF2B5EF4-FFF2-40B4-BE49-F238E27FC236}">
                  <a16:creationId xmlns:a16="http://schemas.microsoft.com/office/drawing/2014/main" id="{63731120-E20B-49D2-AFD3-9A5B582EADD5}"/>
                </a:ext>
              </a:extLst>
            </p:cNvPr>
            <p:cNvSpPr/>
            <p:nvPr/>
          </p:nvSpPr>
          <p:spPr>
            <a:xfrm>
              <a:off x="2323280" y="2496124"/>
              <a:ext cx="3922776" cy="1839804"/>
            </a:xfrm>
            <a:custGeom>
              <a:avLst/>
              <a:gdLst/>
              <a:ahLst/>
              <a:cxnLst/>
              <a:rect l="l" t="t" r="r" b="b"/>
              <a:pathLst>
                <a:path w="3104515" h="1718310">
                  <a:moveTo>
                    <a:pt x="0" y="0"/>
                  </a:moveTo>
                  <a:lnTo>
                    <a:pt x="0" y="978839"/>
                  </a:lnTo>
                  <a:lnTo>
                    <a:pt x="239471" y="1055611"/>
                  </a:lnTo>
                  <a:lnTo>
                    <a:pt x="478942" y="1151572"/>
                  </a:lnTo>
                  <a:lnTo>
                    <a:pt x="718413" y="1257134"/>
                  </a:lnTo>
                  <a:lnTo>
                    <a:pt x="957884" y="1353096"/>
                  </a:lnTo>
                  <a:lnTo>
                    <a:pt x="1197356" y="1429867"/>
                  </a:lnTo>
                  <a:lnTo>
                    <a:pt x="1427962" y="1487449"/>
                  </a:lnTo>
                  <a:lnTo>
                    <a:pt x="1667433" y="1535429"/>
                  </a:lnTo>
                  <a:lnTo>
                    <a:pt x="1906905" y="1593011"/>
                  </a:lnTo>
                  <a:lnTo>
                    <a:pt x="2625318" y="1679384"/>
                  </a:lnTo>
                  <a:lnTo>
                    <a:pt x="3104261" y="1717763"/>
                  </a:lnTo>
                  <a:lnTo>
                    <a:pt x="3104261" y="1353096"/>
                  </a:lnTo>
                  <a:lnTo>
                    <a:pt x="2864789" y="1324305"/>
                  </a:lnTo>
                  <a:lnTo>
                    <a:pt x="2625318" y="1285925"/>
                  </a:lnTo>
                  <a:lnTo>
                    <a:pt x="2385847" y="1228343"/>
                  </a:lnTo>
                  <a:lnTo>
                    <a:pt x="2146376" y="1180363"/>
                  </a:lnTo>
                  <a:lnTo>
                    <a:pt x="1906905" y="1113193"/>
                  </a:lnTo>
                  <a:lnTo>
                    <a:pt x="1427962" y="940447"/>
                  </a:lnTo>
                  <a:lnTo>
                    <a:pt x="1197356" y="815695"/>
                  </a:lnTo>
                  <a:lnTo>
                    <a:pt x="957884" y="690943"/>
                  </a:lnTo>
                  <a:lnTo>
                    <a:pt x="718413" y="518210"/>
                  </a:lnTo>
                  <a:lnTo>
                    <a:pt x="478942" y="316674"/>
                  </a:lnTo>
                  <a:lnTo>
                    <a:pt x="239471" y="134353"/>
                  </a:lnTo>
                  <a:lnTo>
                    <a:pt x="0" y="0"/>
                  </a:lnTo>
                  <a:close/>
                </a:path>
              </a:pathLst>
            </a:custGeom>
            <a:solidFill>
              <a:srgbClr val="DA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object 16">
              <a:extLst>
                <a:ext uri="{FF2B5EF4-FFF2-40B4-BE49-F238E27FC236}">
                  <a16:creationId xmlns:a16="http://schemas.microsoft.com/office/drawing/2014/main" id="{B43C4891-E3AF-4693-91E0-C0FAC5460DE2}"/>
                </a:ext>
              </a:extLst>
            </p:cNvPr>
            <p:cNvSpPr/>
            <p:nvPr/>
          </p:nvSpPr>
          <p:spPr>
            <a:xfrm>
              <a:off x="2323281" y="3100634"/>
              <a:ext cx="3922776" cy="1062000"/>
            </a:xfrm>
            <a:custGeom>
              <a:avLst/>
              <a:gdLst/>
              <a:ahLst/>
              <a:cxnLst/>
              <a:rect l="l" t="t" r="r" b="b"/>
              <a:pathLst>
                <a:path w="3088004" h="991870">
                  <a:moveTo>
                    <a:pt x="0" y="0"/>
                  </a:moveTo>
                  <a:lnTo>
                    <a:pt x="238874" y="95338"/>
                  </a:lnTo>
                  <a:lnTo>
                    <a:pt x="477761" y="228803"/>
                  </a:lnTo>
                  <a:lnTo>
                    <a:pt x="707796" y="381342"/>
                  </a:lnTo>
                  <a:lnTo>
                    <a:pt x="946670" y="505282"/>
                  </a:lnTo>
                  <a:lnTo>
                    <a:pt x="1185557" y="600608"/>
                  </a:lnTo>
                  <a:lnTo>
                    <a:pt x="1424432" y="686409"/>
                  </a:lnTo>
                  <a:lnTo>
                    <a:pt x="1663306" y="753148"/>
                  </a:lnTo>
                  <a:lnTo>
                    <a:pt x="1902193" y="819886"/>
                  </a:lnTo>
                  <a:lnTo>
                    <a:pt x="2141067" y="867549"/>
                  </a:lnTo>
                  <a:lnTo>
                    <a:pt x="2371102" y="905687"/>
                  </a:lnTo>
                  <a:lnTo>
                    <a:pt x="2609989" y="943813"/>
                  </a:lnTo>
                  <a:lnTo>
                    <a:pt x="2848864" y="972413"/>
                  </a:lnTo>
                  <a:lnTo>
                    <a:pt x="3087751" y="991488"/>
                  </a:lnTo>
                </a:path>
              </a:pathLst>
            </a:custGeom>
            <a:ln w="31750" cap="rnd">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75" name="Straight Connector 74">
              <a:extLst>
                <a:ext uri="{FF2B5EF4-FFF2-40B4-BE49-F238E27FC236}">
                  <a16:creationId xmlns:a16="http://schemas.microsoft.com/office/drawing/2014/main" id="{2812A23A-3224-4C27-941B-76119000EA08}"/>
                </a:ext>
              </a:extLst>
            </p:cNvPr>
            <p:cNvCxnSpPr>
              <a:cxnSpLocks/>
            </p:cNvCxnSpPr>
            <p:nvPr/>
          </p:nvCxnSpPr>
          <p:spPr>
            <a:xfrm flipV="1">
              <a:off x="6246057" y="3383280"/>
              <a:ext cx="874026" cy="767586"/>
            </a:xfrm>
            <a:prstGeom prst="line">
              <a:avLst/>
            </a:prstGeom>
            <a:ln w="38100" cap="rnd">
              <a:solidFill>
                <a:srgbClr val="70CAC0"/>
              </a:solidFill>
              <a:prstDash val="sysDash"/>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DBC77DF-1594-4EA9-A2BF-268A3D6230D0}"/>
                </a:ext>
              </a:extLst>
            </p:cNvPr>
            <p:cNvCxnSpPr>
              <a:cxnSpLocks/>
            </p:cNvCxnSpPr>
            <p:nvPr/>
          </p:nvCxnSpPr>
          <p:spPr>
            <a:xfrm flipH="1">
              <a:off x="6246057" y="4006334"/>
              <a:ext cx="874026" cy="155293"/>
            </a:xfrm>
            <a:prstGeom prst="line">
              <a:avLst/>
            </a:prstGeom>
            <a:ln w="38100" cap="rnd">
              <a:solidFill>
                <a:srgbClr val="00AA9A"/>
              </a:solidFill>
              <a:prstDash val="sysDash"/>
              <a:round/>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8E9CA6F4-E1E0-40A6-B270-F24AAAAAD193}"/>
                </a:ext>
              </a:extLst>
            </p:cNvPr>
            <p:cNvSpPr/>
            <p:nvPr/>
          </p:nvSpPr>
          <p:spPr>
            <a:xfrm>
              <a:off x="7027536" y="3275448"/>
              <a:ext cx="182880" cy="182880"/>
            </a:xfrm>
            <a:prstGeom prst="ellipse">
              <a:avLst/>
            </a:prstGeom>
            <a:solidFill>
              <a:srgbClr val="70CA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Oval 55">
              <a:extLst>
                <a:ext uri="{FF2B5EF4-FFF2-40B4-BE49-F238E27FC236}">
                  <a16:creationId xmlns:a16="http://schemas.microsoft.com/office/drawing/2014/main" id="{1AB5F2E8-2524-4D73-B834-42305D79BACD}"/>
                </a:ext>
              </a:extLst>
            </p:cNvPr>
            <p:cNvSpPr/>
            <p:nvPr/>
          </p:nvSpPr>
          <p:spPr>
            <a:xfrm>
              <a:off x="7027536" y="3902035"/>
              <a:ext cx="182880" cy="182880"/>
            </a:xfrm>
            <a:prstGeom prst="ellipse">
              <a:avLst/>
            </a:prstGeom>
            <a:solidFill>
              <a:srgbClr val="00AA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0FDFFA87-194A-4CD1-85DD-667BC26B3E78}"/>
                </a:ext>
              </a:extLst>
            </p:cNvPr>
            <p:cNvSpPr txBox="1"/>
            <p:nvPr/>
          </p:nvSpPr>
          <p:spPr>
            <a:xfrm>
              <a:off x="658368" y="3063240"/>
              <a:ext cx="796838" cy="1015663"/>
            </a:xfrm>
            <a:prstGeom prst="rect">
              <a:avLst/>
            </a:prstGeom>
            <a:noFill/>
          </p:spPr>
          <p:txBody>
            <a:bodyPr wrap="square"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AIDS-related deaths (millions)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23" name="Group 22">
              <a:extLst>
                <a:ext uri="{FF2B5EF4-FFF2-40B4-BE49-F238E27FC236}">
                  <a16:creationId xmlns:a16="http://schemas.microsoft.com/office/drawing/2014/main" id="{2091E48E-DC77-4822-B9CE-B40B97F7D971}"/>
                </a:ext>
              </a:extLst>
            </p:cNvPr>
            <p:cNvGrpSpPr/>
            <p:nvPr/>
          </p:nvGrpSpPr>
          <p:grpSpPr>
            <a:xfrm>
              <a:off x="1818556" y="5239512"/>
              <a:ext cx="2409298" cy="271869"/>
              <a:chOff x="1337789" y="5136136"/>
              <a:chExt cx="2409298" cy="271869"/>
            </a:xfrm>
          </p:grpSpPr>
          <p:sp>
            <p:nvSpPr>
              <p:cNvPr id="142" name="TextBox 141">
                <a:extLst>
                  <a:ext uri="{FF2B5EF4-FFF2-40B4-BE49-F238E27FC236}">
                    <a16:creationId xmlns:a16="http://schemas.microsoft.com/office/drawing/2014/main" id="{9242073C-BF71-4DE4-9920-8B8DD0FC7A6C}"/>
                  </a:ext>
                </a:extLst>
              </p:cNvPr>
              <p:cNvSpPr txBox="1"/>
              <p:nvPr/>
            </p:nvSpPr>
            <p:spPr>
              <a:xfrm>
                <a:off x="1592330" y="5136136"/>
                <a:ext cx="2154757"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20% treatment interruption</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A2E17683-741C-4F1F-8AAC-BA0DF55BDDF2}"/>
                  </a:ext>
                </a:extLst>
              </p:cNvPr>
              <p:cNvCxnSpPr/>
              <p:nvPr/>
            </p:nvCxnSpPr>
            <p:spPr>
              <a:xfrm>
                <a:off x="1337789" y="5271112"/>
                <a:ext cx="274320" cy="0"/>
              </a:xfrm>
              <a:prstGeom prst="line">
                <a:avLst/>
              </a:prstGeom>
              <a:ln w="38100" cap="rnd">
                <a:solidFill>
                  <a:srgbClr val="00AA9A"/>
                </a:solidFill>
                <a:prstDash val="sysDash"/>
                <a:round/>
              </a:ln>
            </p:spPr>
            <p:style>
              <a:lnRef idx="1">
                <a:schemeClr val="accent1"/>
              </a:lnRef>
              <a:fillRef idx="0">
                <a:schemeClr val="accent1"/>
              </a:fillRef>
              <a:effectRef idx="0">
                <a:schemeClr val="accent1"/>
              </a:effectRef>
              <a:fontRef idx="minor">
                <a:schemeClr val="tx1"/>
              </a:fontRef>
            </p:style>
          </p:cxnSp>
          <p:sp>
            <p:nvSpPr>
              <p:cNvPr id="144" name="Oval 143">
                <a:extLst>
                  <a:ext uri="{FF2B5EF4-FFF2-40B4-BE49-F238E27FC236}">
                    <a16:creationId xmlns:a16="http://schemas.microsoft.com/office/drawing/2014/main" id="{6CFC7EC2-C2F4-4ED1-9F4C-4624E7C66805}"/>
                  </a:ext>
                </a:extLst>
              </p:cNvPr>
              <p:cNvSpPr/>
              <p:nvPr/>
            </p:nvSpPr>
            <p:spPr>
              <a:xfrm>
                <a:off x="1393017" y="5211426"/>
                <a:ext cx="128016" cy="128016"/>
              </a:xfrm>
              <a:prstGeom prst="ellipse">
                <a:avLst/>
              </a:prstGeom>
              <a:solidFill>
                <a:srgbClr val="00AA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2" name="Group 21">
              <a:extLst>
                <a:ext uri="{FF2B5EF4-FFF2-40B4-BE49-F238E27FC236}">
                  <a16:creationId xmlns:a16="http://schemas.microsoft.com/office/drawing/2014/main" id="{E5E5FCC4-BABA-42D6-8A36-29EC98FA36A5}"/>
                </a:ext>
              </a:extLst>
            </p:cNvPr>
            <p:cNvGrpSpPr/>
            <p:nvPr/>
          </p:nvGrpSpPr>
          <p:grpSpPr>
            <a:xfrm>
              <a:off x="4672867" y="5239512"/>
              <a:ext cx="2502272" cy="271869"/>
              <a:chOff x="1337789" y="5337577"/>
              <a:chExt cx="2502272" cy="271869"/>
            </a:xfrm>
          </p:grpSpPr>
          <p:cxnSp>
            <p:nvCxnSpPr>
              <p:cNvPr id="146" name="Straight Connector 145">
                <a:extLst>
                  <a:ext uri="{FF2B5EF4-FFF2-40B4-BE49-F238E27FC236}">
                    <a16:creationId xmlns:a16="http://schemas.microsoft.com/office/drawing/2014/main" id="{71C86769-39EA-4DBB-8E22-FB446003B369}"/>
                  </a:ext>
                </a:extLst>
              </p:cNvPr>
              <p:cNvCxnSpPr/>
              <p:nvPr/>
            </p:nvCxnSpPr>
            <p:spPr>
              <a:xfrm>
                <a:off x="1337789" y="5472553"/>
                <a:ext cx="274320" cy="0"/>
              </a:xfrm>
              <a:prstGeom prst="line">
                <a:avLst/>
              </a:prstGeom>
              <a:ln w="38100" cap="rnd">
                <a:solidFill>
                  <a:srgbClr val="70CAC0"/>
                </a:solidFill>
                <a:prstDash val="sysDash"/>
                <a:miter lim="800000"/>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681635B2-144D-488C-AC47-F55775736E01}"/>
                  </a:ext>
                </a:extLst>
              </p:cNvPr>
              <p:cNvSpPr txBox="1"/>
              <p:nvPr/>
            </p:nvSpPr>
            <p:spPr>
              <a:xfrm>
                <a:off x="1592330" y="5337577"/>
                <a:ext cx="2247731"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100% treatment interruption</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val 146">
                <a:extLst>
                  <a:ext uri="{FF2B5EF4-FFF2-40B4-BE49-F238E27FC236}">
                    <a16:creationId xmlns:a16="http://schemas.microsoft.com/office/drawing/2014/main" id="{A519BE82-9D3C-47B7-A452-792F210488AA}"/>
                  </a:ext>
                </a:extLst>
              </p:cNvPr>
              <p:cNvSpPr/>
              <p:nvPr/>
            </p:nvSpPr>
            <p:spPr>
              <a:xfrm>
                <a:off x="1393017" y="5412867"/>
                <a:ext cx="128016" cy="128016"/>
              </a:xfrm>
              <a:prstGeom prst="ellipse">
                <a:avLst/>
              </a:prstGeom>
              <a:solidFill>
                <a:srgbClr val="70CA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20634360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eastern and southern Africa, 2000–2019</a:t>
            </a:r>
            <a:endParaRPr lang="en-GB"/>
          </a:p>
        </p:txBody>
      </p:sp>
      <p:grpSp>
        <p:nvGrpSpPr>
          <p:cNvPr id="2" name="Group 1">
            <a:extLst>
              <a:ext uri="{FF2B5EF4-FFF2-40B4-BE49-F238E27FC236}">
                <a16:creationId xmlns:a16="http://schemas.microsoft.com/office/drawing/2014/main" id="{953BF487-C178-4073-940D-5D7424620CC7}"/>
              </a:ext>
            </a:extLst>
          </p:cNvPr>
          <p:cNvGrpSpPr/>
          <p:nvPr/>
        </p:nvGrpSpPr>
        <p:grpSpPr>
          <a:xfrm>
            <a:off x="457199" y="2066544"/>
            <a:ext cx="10439525" cy="4488144"/>
            <a:chOff x="457199" y="2066544"/>
            <a:chExt cx="10439525" cy="4488144"/>
          </a:xfrm>
        </p:grpSpPr>
        <p:cxnSp>
          <p:nvCxnSpPr>
            <p:cNvPr id="76" name="Straight Connector 75">
              <a:extLst>
                <a:ext uri="{FF2B5EF4-FFF2-40B4-BE49-F238E27FC236}">
                  <a16:creationId xmlns:a16="http://schemas.microsoft.com/office/drawing/2014/main" id="{81096078-452C-4378-850D-D849A223B2E2}"/>
                </a:ext>
              </a:extLst>
            </p:cNvPr>
            <p:cNvCxnSpPr/>
            <p:nvPr/>
          </p:nvCxnSpPr>
          <p:spPr>
            <a:xfrm>
              <a:off x="1584385" y="2684297"/>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7F43B74-39FC-4FF0-A744-7483201C2750}"/>
                </a:ext>
              </a:extLst>
            </p:cNvPr>
            <p:cNvSpPr txBox="1"/>
            <p:nvPr/>
          </p:nvSpPr>
          <p:spPr>
            <a:xfrm>
              <a:off x="743137" y="254713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4385" y="31776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824984" y="3040485"/>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4385" y="4159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868266" y="402187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4385" y="463643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868266" y="449927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4385"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868266" y="352320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4385" y="366036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743137" y="206654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4385"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-49%</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-54%</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-43%</a:t>
              </a:r>
            </a:p>
          </p:txBody>
        </p:sp>
        <p:grpSp>
          <p:nvGrpSpPr>
            <p:cNvPr id="23" name="Group 22">
              <a:extLst>
                <a:ext uri="{FF2B5EF4-FFF2-40B4-BE49-F238E27FC236}">
                  <a16:creationId xmlns:a16="http://schemas.microsoft.com/office/drawing/2014/main" id="{667534D2-2D5A-400E-BCE1-B04A6B979EFE}"/>
                </a:ext>
              </a:extLst>
            </p:cNvPr>
            <p:cNvGrpSpPr/>
            <p:nvPr/>
          </p:nvGrpSpPr>
          <p:grpSpPr>
            <a:xfrm>
              <a:off x="6400800" y="2286000"/>
              <a:ext cx="1489858" cy="271869"/>
              <a:chOff x="6497093" y="2320224"/>
              <a:chExt cx="1489858" cy="271869"/>
            </a:xfrm>
          </p:grpSpPr>
          <p:sp>
            <p:nvSpPr>
              <p:cNvPr id="17" name="TextBox 16">
                <a:extLst>
                  <a:ext uri="{FF2B5EF4-FFF2-40B4-BE49-F238E27FC236}">
                    <a16:creationId xmlns:a16="http://schemas.microsoft.com/office/drawing/2014/main" id="{6A799D0F-1513-44F4-B00E-924EF8BD7155}"/>
                  </a:ext>
                </a:extLst>
              </p:cNvPr>
              <p:cNvSpPr txBox="1"/>
              <p:nvPr/>
            </p:nvSpPr>
            <p:spPr>
              <a:xfrm>
                <a:off x="6654086" y="2320224"/>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97093" y="2365944"/>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73C58667-6496-403C-A37E-1BBF9C851B4F}"/>
                </a:ext>
              </a:extLst>
            </p:cNvPr>
            <p:cNvGrpSpPr/>
            <p:nvPr/>
          </p:nvGrpSpPr>
          <p:grpSpPr>
            <a:xfrm>
              <a:off x="6400800" y="2514600"/>
              <a:ext cx="1303519" cy="271869"/>
              <a:chOff x="6497093" y="2594544"/>
              <a:chExt cx="1303519" cy="271869"/>
            </a:xfrm>
          </p:grpSpPr>
          <p:sp>
            <p:nvSpPr>
              <p:cNvPr id="19" name="TextBox 18">
                <a:extLst>
                  <a:ext uri="{FF2B5EF4-FFF2-40B4-BE49-F238E27FC236}">
                    <a16:creationId xmlns:a16="http://schemas.microsoft.com/office/drawing/2014/main" id="{3FF340C9-00A8-4305-B780-E96956F6E92E}"/>
                  </a:ext>
                </a:extLst>
              </p:cNvPr>
              <p:cNvSpPr txBox="1"/>
              <p:nvPr/>
            </p:nvSpPr>
            <p:spPr>
              <a:xfrm>
                <a:off x="6652541" y="2594544"/>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97093" y="2640264"/>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2" name="bk object 16">
              <a:extLst>
                <a:ext uri="{FF2B5EF4-FFF2-40B4-BE49-F238E27FC236}">
                  <a16:creationId xmlns:a16="http://schemas.microsoft.com/office/drawing/2014/main" id="{8FF266D1-BAD4-4A5A-9E8C-B9DD8682F3D0}"/>
                </a:ext>
              </a:extLst>
            </p:cNvPr>
            <p:cNvSpPr/>
            <p:nvPr/>
          </p:nvSpPr>
          <p:spPr>
            <a:xfrm>
              <a:off x="1900908" y="4017860"/>
              <a:ext cx="6099048" cy="1111924"/>
            </a:xfrm>
            <a:custGeom>
              <a:avLst/>
              <a:gdLst/>
              <a:ahLst/>
              <a:cxnLst/>
              <a:rect l="l" t="t" r="r" b="b"/>
              <a:pathLst>
                <a:path w="2893695" h="739140">
                  <a:moveTo>
                    <a:pt x="604723" y="0"/>
                  </a:moveTo>
                  <a:lnTo>
                    <a:pt x="455866" y="12115"/>
                  </a:lnTo>
                  <a:lnTo>
                    <a:pt x="297713" y="36334"/>
                  </a:lnTo>
                  <a:lnTo>
                    <a:pt x="0" y="108978"/>
                  </a:lnTo>
                  <a:lnTo>
                    <a:pt x="0" y="738593"/>
                  </a:lnTo>
                  <a:lnTo>
                    <a:pt x="2893352" y="738593"/>
                  </a:lnTo>
                  <a:lnTo>
                    <a:pt x="2893352" y="484327"/>
                  </a:lnTo>
                  <a:lnTo>
                    <a:pt x="2735186" y="484327"/>
                  </a:lnTo>
                  <a:lnTo>
                    <a:pt x="2130475" y="435902"/>
                  </a:lnTo>
                  <a:lnTo>
                    <a:pt x="1823466" y="387464"/>
                  </a:lnTo>
                  <a:lnTo>
                    <a:pt x="1674609" y="339026"/>
                  </a:lnTo>
                  <a:lnTo>
                    <a:pt x="1516443" y="302704"/>
                  </a:lnTo>
                  <a:lnTo>
                    <a:pt x="1367599" y="266382"/>
                  </a:lnTo>
                  <a:lnTo>
                    <a:pt x="1218742" y="205841"/>
                  </a:lnTo>
                  <a:lnTo>
                    <a:pt x="1060589" y="121081"/>
                  </a:lnTo>
                  <a:lnTo>
                    <a:pt x="911733" y="60540"/>
                  </a:lnTo>
                  <a:lnTo>
                    <a:pt x="753567" y="24218"/>
                  </a:lnTo>
                  <a:lnTo>
                    <a:pt x="604723" y="0"/>
                  </a:lnTo>
                  <a:close/>
                </a:path>
              </a:pathLst>
            </a:custGeom>
            <a:solidFill>
              <a:srgbClr val="CDC984"/>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17">
              <a:extLst>
                <a:ext uri="{FF2B5EF4-FFF2-40B4-BE49-F238E27FC236}">
                  <a16:creationId xmlns:a16="http://schemas.microsoft.com/office/drawing/2014/main" id="{EC4F79CC-91FA-4261-8472-BC3DF99E6349}"/>
                </a:ext>
              </a:extLst>
            </p:cNvPr>
            <p:cNvSpPr/>
            <p:nvPr/>
          </p:nvSpPr>
          <p:spPr>
            <a:xfrm>
              <a:off x="1900908" y="2651760"/>
              <a:ext cx="6099048" cy="2094887"/>
            </a:xfrm>
            <a:custGeom>
              <a:avLst/>
              <a:gdLst/>
              <a:ahLst/>
              <a:cxnLst/>
              <a:rect l="l" t="t" r="r" b="b"/>
              <a:pathLst>
                <a:path w="2893695" h="1392554">
                  <a:moveTo>
                    <a:pt x="1865983" y="908100"/>
                  </a:moveTo>
                  <a:lnTo>
                    <a:pt x="604723" y="908100"/>
                  </a:lnTo>
                  <a:lnTo>
                    <a:pt x="753567" y="932319"/>
                  </a:lnTo>
                  <a:lnTo>
                    <a:pt x="911733" y="968641"/>
                  </a:lnTo>
                  <a:lnTo>
                    <a:pt x="1060589" y="1029182"/>
                  </a:lnTo>
                  <a:lnTo>
                    <a:pt x="1218742" y="1113942"/>
                  </a:lnTo>
                  <a:lnTo>
                    <a:pt x="1367599" y="1174483"/>
                  </a:lnTo>
                  <a:lnTo>
                    <a:pt x="1516443" y="1210805"/>
                  </a:lnTo>
                  <a:lnTo>
                    <a:pt x="1674609" y="1247127"/>
                  </a:lnTo>
                  <a:lnTo>
                    <a:pt x="1823466" y="1295565"/>
                  </a:lnTo>
                  <a:lnTo>
                    <a:pt x="2130475" y="1344002"/>
                  </a:lnTo>
                  <a:lnTo>
                    <a:pt x="2735186" y="1392427"/>
                  </a:lnTo>
                  <a:lnTo>
                    <a:pt x="2893352" y="1392427"/>
                  </a:lnTo>
                  <a:lnTo>
                    <a:pt x="2893352" y="1162380"/>
                  </a:lnTo>
                  <a:lnTo>
                    <a:pt x="2735186" y="1138161"/>
                  </a:lnTo>
                  <a:lnTo>
                    <a:pt x="2586342" y="1126058"/>
                  </a:lnTo>
                  <a:lnTo>
                    <a:pt x="2437485" y="1101839"/>
                  </a:lnTo>
                  <a:lnTo>
                    <a:pt x="2279319" y="1065517"/>
                  </a:lnTo>
                  <a:lnTo>
                    <a:pt x="2130475" y="1029182"/>
                  </a:lnTo>
                  <a:lnTo>
                    <a:pt x="1972310" y="968641"/>
                  </a:lnTo>
                  <a:lnTo>
                    <a:pt x="1865983" y="908100"/>
                  </a:lnTo>
                  <a:close/>
                </a:path>
                <a:path w="2893695" h="1392554">
                  <a:moveTo>
                    <a:pt x="604723" y="0"/>
                  </a:moveTo>
                  <a:lnTo>
                    <a:pt x="455866" y="36321"/>
                  </a:lnTo>
                  <a:lnTo>
                    <a:pt x="297713" y="108978"/>
                  </a:lnTo>
                  <a:lnTo>
                    <a:pt x="0" y="302704"/>
                  </a:lnTo>
                  <a:lnTo>
                    <a:pt x="0" y="1017079"/>
                  </a:lnTo>
                  <a:lnTo>
                    <a:pt x="297713" y="944435"/>
                  </a:lnTo>
                  <a:lnTo>
                    <a:pt x="455866" y="920216"/>
                  </a:lnTo>
                  <a:lnTo>
                    <a:pt x="604723" y="908100"/>
                  </a:lnTo>
                  <a:lnTo>
                    <a:pt x="1865983" y="908100"/>
                  </a:lnTo>
                  <a:lnTo>
                    <a:pt x="1674609" y="799134"/>
                  </a:lnTo>
                  <a:lnTo>
                    <a:pt x="1516443" y="702271"/>
                  </a:lnTo>
                  <a:lnTo>
                    <a:pt x="1367599" y="593293"/>
                  </a:lnTo>
                  <a:lnTo>
                    <a:pt x="1218742" y="448005"/>
                  </a:lnTo>
                  <a:lnTo>
                    <a:pt x="1060589" y="266382"/>
                  </a:lnTo>
                  <a:lnTo>
                    <a:pt x="911733" y="121081"/>
                  </a:lnTo>
                  <a:lnTo>
                    <a:pt x="753567" y="36321"/>
                  </a:lnTo>
                  <a:lnTo>
                    <a:pt x="604723" y="0"/>
                  </a:lnTo>
                  <a:close/>
                </a:path>
              </a:pathLst>
            </a:custGeom>
            <a:solidFill>
              <a:srgbClr val="B8E2D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733120"/>
              <a:ext cx="0" cy="1399032"/>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E030AE98-FB49-489D-A210-2A29893528BA}"/>
                </a:ext>
              </a:extLst>
            </p:cNvPr>
            <p:cNvCxnSpPr>
              <a:cxnSpLocks/>
            </p:cNvCxnSpPr>
            <p:nvPr/>
          </p:nvCxnSpPr>
          <p:spPr>
            <a:xfrm>
              <a:off x="7991856" y="4407408"/>
              <a:ext cx="7264" cy="722376"/>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5BD56438-AD36-40EE-B3F1-BF3ADB98EF82}"/>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84B1790D-1A18-4B32-8049-B84D0B457AFA}"/>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DE52B5C4-D634-4EFA-A44B-30B0371934F1}"/>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EE359BB8-094E-4FA6-9E42-779343A3BD3F}"/>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220BDD36-0DA4-4C6F-ABFC-F331039F2EF3}"/>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732C6CC2-D8D4-4702-B83B-D95DB545A3EF}"/>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BAD3D18-4B70-407C-A042-C44D4C504E6C}"/>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C26637F-BB48-4938-BF49-28091999BF6B}"/>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FB27DAB-708C-4803-A829-5005F7C9D721}"/>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9D61F1E-404B-4565-ACC6-77C6FF8B5C43}"/>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4AD9780-D80D-45F1-8949-003B65177421}"/>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DC052F8E-C052-4DA3-B2F9-4BD25A45B554}"/>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DEEB183F-78AA-4C44-81C8-E87184B01E56}"/>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BA74F0A9-873D-441F-BAE1-662568B969BA}"/>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322633D1-97D6-47E8-8241-9780209FB041}"/>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7F5F29E-6722-4BA1-BE81-D012EEB9A946}"/>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D495B1AA-E1BB-4ED6-9F35-95619B542B7E}"/>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EB96239-A219-4602-B237-69EF6B3DBC2A}"/>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699BF34D-E8ED-47DF-A4D0-7BA34BF096C0}"/>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39C4475-5A6B-430B-A70D-E9A1EDAC3FF8}"/>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6116130-71F3-4990-A3F9-AC78DC54C844}"/>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542C26E-2153-439F-88EC-DC9FA6F4B05F}"/>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82D68D8-3608-4335-AA75-5EB0BA755C33}"/>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1189E67-D527-462F-BB4C-1561903249BE}"/>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0793AED1-7FFB-4D6F-BD74-1758676C84A4}"/>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4" name="bk object 18">
              <a:extLst>
                <a:ext uri="{FF2B5EF4-FFF2-40B4-BE49-F238E27FC236}">
                  <a16:creationId xmlns:a16="http://schemas.microsoft.com/office/drawing/2014/main" id="{1A67673D-D401-4827-B7B9-86D824A6E186}"/>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40043767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eastern and southern Africa,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EAF0BAD-913A-4B2D-8F72-CD09C1A6E105}"/>
              </a:ext>
            </a:extLst>
          </p:cNvPr>
          <p:cNvGrpSpPr/>
          <p:nvPr/>
        </p:nvGrpSpPr>
        <p:grpSpPr>
          <a:xfrm>
            <a:off x="457199" y="2057400"/>
            <a:ext cx="8848166" cy="4497288"/>
            <a:chOff x="457199" y="2057400"/>
            <a:chExt cx="8848166"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sp>
          <p:nvSpPr>
            <p:cNvPr id="64" name="object 13">
              <a:extLst>
                <a:ext uri="{FF2B5EF4-FFF2-40B4-BE49-F238E27FC236}">
                  <a16:creationId xmlns:a16="http://schemas.microsoft.com/office/drawing/2014/main" id="{06B4F7D8-0D34-4D4D-8BD4-C41620FB3575}"/>
                </a:ext>
              </a:extLst>
            </p:cNvPr>
            <p:cNvSpPr/>
            <p:nvPr/>
          </p:nvSpPr>
          <p:spPr>
            <a:xfrm>
              <a:off x="1856234" y="2900225"/>
              <a:ext cx="4877290" cy="1410099"/>
            </a:xfrm>
            <a:custGeom>
              <a:avLst/>
              <a:gdLst/>
              <a:ahLst/>
              <a:cxnLst/>
              <a:rect l="l" t="t" r="r" b="b"/>
              <a:pathLst>
                <a:path w="3135629" h="993140">
                  <a:moveTo>
                    <a:pt x="0" y="0"/>
                  </a:moveTo>
                  <a:lnTo>
                    <a:pt x="0" y="557644"/>
                  </a:lnTo>
                  <a:lnTo>
                    <a:pt x="346252" y="624560"/>
                  </a:lnTo>
                  <a:lnTo>
                    <a:pt x="702132" y="691489"/>
                  </a:lnTo>
                  <a:lnTo>
                    <a:pt x="1048397" y="747255"/>
                  </a:lnTo>
                  <a:lnTo>
                    <a:pt x="1394650" y="791857"/>
                  </a:lnTo>
                  <a:lnTo>
                    <a:pt x="1740916" y="847623"/>
                  </a:lnTo>
                  <a:lnTo>
                    <a:pt x="2433434" y="914539"/>
                  </a:lnTo>
                  <a:lnTo>
                    <a:pt x="2779687" y="959154"/>
                  </a:lnTo>
                  <a:lnTo>
                    <a:pt x="3135566" y="992619"/>
                  </a:lnTo>
                  <a:lnTo>
                    <a:pt x="3135566" y="713790"/>
                  </a:lnTo>
                  <a:lnTo>
                    <a:pt x="2779687" y="658025"/>
                  </a:lnTo>
                  <a:lnTo>
                    <a:pt x="2087168" y="524192"/>
                  </a:lnTo>
                  <a:lnTo>
                    <a:pt x="1740916" y="468426"/>
                  </a:lnTo>
                  <a:lnTo>
                    <a:pt x="1048397" y="312280"/>
                  </a:lnTo>
                  <a:lnTo>
                    <a:pt x="702132" y="211912"/>
                  </a:lnTo>
                  <a:lnTo>
                    <a:pt x="346252" y="111531"/>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6D86D1AF-5920-4FF2-B6EA-AFE34100837C}"/>
                </a:ext>
              </a:extLst>
            </p:cNvPr>
            <p:cNvGrpSpPr/>
            <p:nvPr/>
          </p:nvGrpSpPr>
          <p:grpSpPr>
            <a:xfrm>
              <a:off x="1764984" y="4981230"/>
              <a:ext cx="5073073" cy="271869"/>
              <a:chOff x="2587944" y="5248656"/>
              <a:chExt cx="5073073" cy="271869"/>
            </a:xfrm>
          </p:grpSpPr>
          <p:sp>
            <p:nvSpPr>
              <p:cNvPr id="39" name="TextBox 38">
                <a:extLst>
                  <a:ext uri="{FF2B5EF4-FFF2-40B4-BE49-F238E27FC236}">
                    <a16:creationId xmlns:a16="http://schemas.microsoft.com/office/drawing/2014/main" id="{09E86088-1F14-4093-9D29-A0676A260724}"/>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7012C453-A1D6-4C76-A268-E895727CCC2E}"/>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E61D312F-FA52-4A13-8511-38B2DFFF9530}"/>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BC1DE5C9-F6D7-4FD9-B3DF-11E355DF6DFF}"/>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E68650AD-4E9C-4DBD-AF0D-5D8F37C2A4E5}"/>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E4B43FED-B2DB-4546-BDA2-83F3DE158588}"/>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6F9CE6AD-3109-4D33-B272-2ECB5E72E8DE}"/>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6BBE5B6A-F8D9-4CFE-A364-61FB8FFC9F85}"/>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36243BF9-6A69-4F85-B14D-4FB5F2C0A0A5}"/>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46B93EB2-5D38-4EB4-9219-1B47CB8A050E}"/>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0" name="Straight Connector 9">
              <a:extLst>
                <a:ext uri="{FF2B5EF4-FFF2-40B4-BE49-F238E27FC236}">
                  <a16:creationId xmlns:a16="http://schemas.microsoft.com/office/drawing/2014/main" id="{46FCBD38-5AD4-4A04-A4CA-FDB1F1E4FEF7}"/>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231B922D-21AF-41CB-A569-CAB4E32381B5}"/>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CA3390FE-F85B-403E-BD3E-E8A8061B5FD6}"/>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21A072CC-D848-48FB-81A3-43B634B7CB32}"/>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F34F2806-1B7F-4778-8E20-1D57F2BE3920}"/>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F02AAB4-00DB-4023-9B1A-25F9B0CDFE32}"/>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7A05F56E-DDD7-4C46-9086-F5543748AFB9}"/>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FFA1785-AF42-49F6-99D0-B63BBD5944EC}"/>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45019557-5554-495E-ADBD-20ED542E2240}"/>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521FB4E4-054A-4D44-B1BC-BE01AEA39D5D}"/>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176C5B53-F3AD-4813-8564-9C62F218722D}"/>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805C93E5-0B2B-4AD6-9A4D-9B995728F53C}"/>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73595D54-8F18-4B52-AF06-3FADA060D38F}"/>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222AB7F2-0B76-4871-8DA8-472889F64E46}"/>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27021371-67AF-4218-956B-2B212F03321D}"/>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09C0077D-8D8B-426B-A56A-B35ECA6F14C4}"/>
                </a:ext>
              </a:extLst>
            </p:cNvPr>
            <p:cNvSpPr txBox="1"/>
            <p:nvPr/>
          </p:nvSpPr>
          <p:spPr>
            <a:xfrm>
              <a:off x="6986241" y="3742505"/>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3.5 [2.8–4.5]</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65" name="object 14">
              <a:extLst>
                <a:ext uri="{FF2B5EF4-FFF2-40B4-BE49-F238E27FC236}">
                  <a16:creationId xmlns:a16="http://schemas.microsoft.com/office/drawing/2014/main" id="{E137EBB0-EC6A-4A84-ACC1-03B32EA25084}"/>
                </a:ext>
              </a:extLst>
            </p:cNvPr>
            <p:cNvSpPr/>
            <p:nvPr/>
          </p:nvSpPr>
          <p:spPr>
            <a:xfrm>
              <a:off x="1856232" y="3361531"/>
              <a:ext cx="4877290" cy="773571"/>
            </a:xfrm>
            <a:custGeom>
              <a:avLst/>
              <a:gdLst/>
              <a:ahLst/>
              <a:cxnLst/>
              <a:rect l="l" t="t" r="r" b="b"/>
              <a:pathLst>
                <a:path w="3135629" h="544829">
                  <a:moveTo>
                    <a:pt x="0" y="0"/>
                  </a:moveTo>
                  <a:lnTo>
                    <a:pt x="346252" y="88899"/>
                  </a:lnTo>
                  <a:lnTo>
                    <a:pt x="702132" y="166674"/>
                  </a:lnTo>
                  <a:lnTo>
                    <a:pt x="1048397" y="233349"/>
                  </a:lnTo>
                  <a:lnTo>
                    <a:pt x="1394650" y="300024"/>
                  </a:lnTo>
                  <a:lnTo>
                    <a:pt x="1740916" y="355574"/>
                  </a:lnTo>
                  <a:lnTo>
                    <a:pt x="2087168" y="411137"/>
                  </a:lnTo>
                  <a:lnTo>
                    <a:pt x="2433434" y="455587"/>
                  </a:lnTo>
                  <a:lnTo>
                    <a:pt x="2779687" y="511136"/>
                  </a:lnTo>
                  <a:lnTo>
                    <a:pt x="3135566" y="544474"/>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15">
              <a:extLst>
                <a:ext uri="{FF2B5EF4-FFF2-40B4-BE49-F238E27FC236}">
                  <a16:creationId xmlns:a16="http://schemas.microsoft.com/office/drawing/2014/main" id="{7C2BE2BD-AAAF-4BEA-B1F8-C22E1EB0ED3E}"/>
                </a:ext>
              </a:extLst>
            </p:cNvPr>
            <p:cNvSpPr/>
            <p:nvPr/>
          </p:nvSpPr>
          <p:spPr>
            <a:xfrm>
              <a:off x="1856232" y="4263422"/>
              <a:ext cx="4877290" cy="0"/>
            </a:xfrm>
            <a:custGeom>
              <a:avLst/>
              <a:gdLst/>
              <a:ahLst/>
              <a:cxnLst/>
              <a:rect l="l" t="t" r="r" b="b"/>
              <a:pathLst>
                <a:path w="3135629">
                  <a:moveTo>
                    <a:pt x="0" y="0"/>
                  </a:moveTo>
                  <a:lnTo>
                    <a:pt x="0" y="0"/>
                  </a:lnTo>
                  <a:lnTo>
                    <a:pt x="2779687" y="0"/>
                  </a:lnTo>
                  <a:lnTo>
                    <a:pt x="3135566"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26">
              <a:extLst>
                <a:ext uri="{FF2B5EF4-FFF2-40B4-BE49-F238E27FC236}">
                  <a16:creationId xmlns:a16="http://schemas.microsoft.com/office/drawing/2014/main" id="{5D11AE73-DD53-40C7-8F92-9CF67F5CEC90}"/>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281C33F9-0738-4073-BE2A-EFFDC974F444}"/>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93" name="object 28">
              <a:extLst>
                <a:ext uri="{FF2B5EF4-FFF2-40B4-BE49-F238E27FC236}">
                  <a16:creationId xmlns:a16="http://schemas.microsoft.com/office/drawing/2014/main" id="{E0B59B9C-DC34-45A2-AA30-9A9E1A3D7139}"/>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BD67ADA9-01B2-45ED-8E59-F20C5EA0A1CE}"/>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5572908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eastern and southern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1FDCA6B-E40C-43B1-9CA4-999F56427A76}"/>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0F157C70-F53E-482E-B062-F335FC1E6475}"/>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6B5A9306-9892-4D61-915F-61D1572E84D5}"/>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19B393D4-7B61-4030-B8AC-1F130CFA5E94}"/>
                </a:ext>
              </a:extLst>
            </p:cNvPr>
            <p:cNvGrpSpPr/>
            <p:nvPr/>
          </p:nvGrpSpPr>
          <p:grpSpPr>
            <a:xfrm>
              <a:off x="1347172" y="2816352"/>
              <a:ext cx="9625065" cy="2885447"/>
              <a:chOff x="1347172" y="2997038"/>
              <a:chExt cx="9625065" cy="2885447"/>
            </a:xfrm>
          </p:grpSpPr>
          <p:grpSp>
            <p:nvGrpSpPr>
              <p:cNvPr id="9" name="Group 8">
                <a:extLst>
                  <a:ext uri="{FF2B5EF4-FFF2-40B4-BE49-F238E27FC236}">
                    <a16:creationId xmlns:a16="http://schemas.microsoft.com/office/drawing/2014/main" id="{CBF58D0B-D395-4C30-85BD-789AE10A5379}"/>
                  </a:ext>
                </a:extLst>
              </p:cNvPr>
              <p:cNvGrpSpPr/>
              <p:nvPr/>
            </p:nvGrpSpPr>
            <p:grpSpPr>
              <a:xfrm>
                <a:off x="2194560" y="3602736"/>
                <a:ext cx="1828800" cy="1828800"/>
                <a:chOff x="3860948" y="5314526"/>
                <a:chExt cx="1388143" cy="1386840"/>
              </a:xfrm>
            </p:grpSpPr>
            <p:sp>
              <p:nvSpPr>
                <p:cNvPr id="31" name="bk object 38">
                  <a:extLst>
                    <a:ext uri="{FF2B5EF4-FFF2-40B4-BE49-F238E27FC236}">
                      <a16:creationId xmlns:a16="http://schemas.microsoft.com/office/drawing/2014/main" id="{19F606DB-8918-41AE-9D30-475BF0FAFB88}"/>
                    </a:ext>
                  </a:extLst>
                </p:cNvPr>
                <p:cNvSpPr/>
                <p:nvPr/>
              </p:nvSpPr>
              <p:spPr>
                <a:xfrm>
                  <a:off x="3860948" y="5314526"/>
                  <a:ext cx="1208405" cy="1386840"/>
                </a:xfrm>
                <a:custGeom>
                  <a:avLst/>
                  <a:gdLst/>
                  <a:ahLst/>
                  <a:cxnLst/>
                  <a:rect l="l" t="t" r="r" b="b"/>
                  <a:pathLst>
                    <a:path w="1208405" h="1386840">
                      <a:moveTo>
                        <a:pt x="709485" y="0"/>
                      </a:moveTo>
                      <a:lnTo>
                        <a:pt x="664192" y="415"/>
                      </a:lnTo>
                      <a:lnTo>
                        <a:pt x="619084" y="3781"/>
                      </a:lnTo>
                      <a:lnTo>
                        <a:pt x="574311" y="10074"/>
                      </a:lnTo>
                      <a:lnTo>
                        <a:pt x="530023" y="19274"/>
                      </a:lnTo>
                      <a:lnTo>
                        <a:pt x="486370" y="31361"/>
                      </a:lnTo>
                      <a:lnTo>
                        <a:pt x="443502" y="46312"/>
                      </a:lnTo>
                      <a:lnTo>
                        <a:pt x="401569" y="64107"/>
                      </a:lnTo>
                      <a:lnTo>
                        <a:pt x="360722" y="84725"/>
                      </a:lnTo>
                      <a:lnTo>
                        <a:pt x="321109" y="108145"/>
                      </a:lnTo>
                      <a:lnTo>
                        <a:pt x="282882" y="134345"/>
                      </a:lnTo>
                      <a:lnTo>
                        <a:pt x="246190" y="163304"/>
                      </a:lnTo>
                      <a:lnTo>
                        <a:pt x="211184" y="195002"/>
                      </a:lnTo>
                      <a:lnTo>
                        <a:pt x="178013" y="229417"/>
                      </a:lnTo>
                      <a:lnTo>
                        <a:pt x="147444" y="265757"/>
                      </a:lnTo>
                      <a:lnTo>
                        <a:pt x="119775" y="303553"/>
                      </a:lnTo>
                      <a:lnTo>
                        <a:pt x="94999" y="342660"/>
                      </a:lnTo>
                      <a:lnTo>
                        <a:pt x="73107" y="382931"/>
                      </a:lnTo>
                      <a:lnTo>
                        <a:pt x="54093" y="424221"/>
                      </a:lnTo>
                      <a:lnTo>
                        <a:pt x="37948" y="466384"/>
                      </a:lnTo>
                      <a:lnTo>
                        <a:pt x="24665" y="509275"/>
                      </a:lnTo>
                      <a:lnTo>
                        <a:pt x="14237" y="552747"/>
                      </a:lnTo>
                      <a:lnTo>
                        <a:pt x="6655" y="596654"/>
                      </a:lnTo>
                      <a:lnTo>
                        <a:pt x="1911" y="640851"/>
                      </a:lnTo>
                      <a:lnTo>
                        <a:pt x="0" y="685193"/>
                      </a:lnTo>
                      <a:lnTo>
                        <a:pt x="911" y="729532"/>
                      </a:lnTo>
                      <a:lnTo>
                        <a:pt x="4639" y="773724"/>
                      </a:lnTo>
                      <a:lnTo>
                        <a:pt x="11175" y="817623"/>
                      </a:lnTo>
                      <a:lnTo>
                        <a:pt x="20511" y="861082"/>
                      </a:lnTo>
                      <a:lnTo>
                        <a:pt x="32641" y="903957"/>
                      </a:lnTo>
                      <a:lnTo>
                        <a:pt x="47556" y="946100"/>
                      </a:lnTo>
                      <a:lnTo>
                        <a:pt x="65249" y="987367"/>
                      </a:lnTo>
                      <a:lnTo>
                        <a:pt x="85711" y="1027612"/>
                      </a:lnTo>
                      <a:lnTo>
                        <a:pt x="108936" y="1066689"/>
                      </a:lnTo>
                      <a:lnTo>
                        <a:pt x="134916" y="1104451"/>
                      </a:lnTo>
                      <a:lnTo>
                        <a:pt x="163643" y="1140754"/>
                      </a:lnTo>
                      <a:lnTo>
                        <a:pt x="195110" y="1175451"/>
                      </a:lnTo>
                      <a:lnTo>
                        <a:pt x="229308" y="1208397"/>
                      </a:lnTo>
                      <a:lnTo>
                        <a:pt x="265648" y="1238964"/>
                      </a:lnTo>
                      <a:lnTo>
                        <a:pt x="303444" y="1266632"/>
                      </a:lnTo>
                      <a:lnTo>
                        <a:pt x="342551" y="1291406"/>
                      </a:lnTo>
                      <a:lnTo>
                        <a:pt x="382822" y="1313297"/>
                      </a:lnTo>
                      <a:lnTo>
                        <a:pt x="424112" y="1332310"/>
                      </a:lnTo>
                      <a:lnTo>
                        <a:pt x="466275" y="1348454"/>
                      </a:lnTo>
                      <a:lnTo>
                        <a:pt x="509165" y="1361736"/>
                      </a:lnTo>
                      <a:lnTo>
                        <a:pt x="552637" y="1372163"/>
                      </a:lnTo>
                      <a:lnTo>
                        <a:pt x="596545" y="1379745"/>
                      </a:lnTo>
                      <a:lnTo>
                        <a:pt x="640742" y="1384487"/>
                      </a:lnTo>
                      <a:lnTo>
                        <a:pt x="685083" y="1386398"/>
                      </a:lnTo>
                      <a:lnTo>
                        <a:pt x="729423" y="1385486"/>
                      </a:lnTo>
                      <a:lnTo>
                        <a:pt x="773615" y="1381757"/>
                      </a:lnTo>
                      <a:lnTo>
                        <a:pt x="817513" y="1375220"/>
                      </a:lnTo>
                      <a:lnTo>
                        <a:pt x="860973" y="1365883"/>
                      </a:lnTo>
                      <a:lnTo>
                        <a:pt x="903847" y="1353753"/>
                      </a:lnTo>
                      <a:lnTo>
                        <a:pt x="945991" y="1338837"/>
                      </a:lnTo>
                      <a:lnTo>
                        <a:pt x="987258" y="1321143"/>
                      </a:lnTo>
                      <a:lnTo>
                        <a:pt x="1027503" y="1300679"/>
                      </a:lnTo>
                      <a:lnTo>
                        <a:pt x="1066579" y="1277453"/>
                      </a:lnTo>
                      <a:lnTo>
                        <a:pt x="1104342" y="1251472"/>
                      </a:lnTo>
                      <a:lnTo>
                        <a:pt x="1140645" y="1222744"/>
                      </a:lnTo>
                      <a:lnTo>
                        <a:pt x="1175342" y="1191276"/>
                      </a:lnTo>
                      <a:lnTo>
                        <a:pt x="1208287" y="1157076"/>
                      </a:lnTo>
                      <a:lnTo>
                        <a:pt x="693150" y="693247"/>
                      </a:lnTo>
                      <a:lnTo>
                        <a:pt x="1060485" y="105376"/>
                      </a:lnTo>
                      <a:lnTo>
                        <a:pt x="1019113" y="81439"/>
                      </a:lnTo>
                      <a:lnTo>
                        <a:pt x="976726" y="60620"/>
                      </a:lnTo>
                      <a:lnTo>
                        <a:pt x="933474" y="42897"/>
                      </a:lnTo>
                      <a:lnTo>
                        <a:pt x="889506" y="28250"/>
                      </a:lnTo>
                      <a:lnTo>
                        <a:pt x="844974" y="16658"/>
                      </a:lnTo>
                      <a:lnTo>
                        <a:pt x="800026" y="8100"/>
                      </a:lnTo>
                      <a:lnTo>
                        <a:pt x="754813" y="2554"/>
                      </a:lnTo>
                      <a:lnTo>
                        <a:pt x="709485"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39">
                  <a:extLst>
                    <a:ext uri="{FF2B5EF4-FFF2-40B4-BE49-F238E27FC236}">
                      <a16:creationId xmlns:a16="http://schemas.microsoft.com/office/drawing/2014/main" id="{1D90A229-0F27-44A1-BB4F-E59BC78EB650}"/>
                    </a:ext>
                  </a:extLst>
                </p:cNvPr>
                <p:cNvSpPr/>
                <p:nvPr/>
              </p:nvSpPr>
              <p:spPr>
                <a:xfrm>
                  <a:off x="4554401" y="5863790"/>
                  <a:ext cx="694690" cy="608330"/>
                </a:xfrm>
                <a:custGeom>
                  <a:avLst/>
                  <a:gdLst/>
                  <a:ahLst/>
                  <a:cxnLst/>
                  <a:rect l="l" t="t" r="r" b="b"/>
                  <a:pathLst>
                    <a:path w="694689" h="608329">
                      <a:moveTo>
                        <a:pt x="677773" y="0"/>
                      </a:moveTo>
                      <a:lnTo>
                        <a:pt x="0" y="144068"/>
                      </a:lnTo>
                      <a:lnTo>
                        <a:pt x="514934" y="607720"/>
                      </a:lnTo>
                      <a:lnTo>
                        <a:pt x="548670" y="567613"/>
                      </a:lnTo>
                      <a:lnTo>
                        <a:pt x="578951" y="526100"/>
                      </a:lnTo>
                      <a:lnTo>
                        <a:pt x="605754" y="483265"/>
                      </a:lnTo>
                      <a:lnTo>
                        <a:pt x="629059" y="439187"/>
                      </a:lnTo>
                      <a:lnTo>
                        <a:pt x="648844" y="393948"/>
                      </a:lnTo>
                      <a:lnTo>
                        <a:pt x="665086" y="347629"/>
                      </a:lnTo>
                      <a:lnTo>
                        <a:pt x="677765" y="300313"/>
                      </a:lnTo>
                      <a:lnTo>
                        <a:pt x="686857" y="252079"/>
                      </a:lnTo>
                      <a:lnTo>
                        <a:pt x="692342" y="203009"/>
                      </a:lnTo>
                      <a:lnTo>
                        <a:pt x="694198" y="153185"/>
                      </a:lnTo>
                      <a:lnTo>
                        <a:pt x="692403" y="102688"/>
                      </a:lnTo>
                      <a:lnTo>
                        <a:pt x="686935" y="51599"/>
                      </a:lnTo>
                      <a:lnTo>
                        <a:pt x="677773"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40">
                  <a:extLst>
                    <a:ext uri="{FF2B5EF4-FFF2-40B4-BE49-F238E27FC236}">
                      <a16:creationId xmlns:a16="http://schemas.microsoft.com/office/drawing/2014/main" id="{EDBA5959-BF2B-4866-BB56-AD2AB28E01E8}"/>
                    </a:ext>
                  </a:extLst>
                </p:cNvPr>
                <p:cNvSpPr/>
                <p:nvPr/>
              </p:nvSpPr>
              <p:spPr>
                <a:xfrm>
                  <a:off x="4554401" y="5863790"/>
                  <a:ext cx="694690" cy="608330"/>
                </a:xfrm>
                <a:custGeom>
                  <a:avLst/>
                  <a:gdLst/>
                  <a:ahLst/>
                  <a:cxnLst/>
                  <a:rect l="l" t="t" r="r" b="b"/>
                  <a:pathLst>
                    <a:path w="694689" h="608329">
                      <a:moveTo>
                        <a:pt x="0" y="144068"/>
                      </a:moveTo>
                      <a:lnTo>
                        <a:pt x="677773" y="0"/>
                      </a:lnTo>
                      <a:lnTo>
                        <a:pt x="686935" y="51599"/>
                      </a:lnTo>
                      <a:lnTo>
                        <a:pt x="692403" y="102688"/>
                      </a:lnTo>
                      <a:lnTo>
                        <a:pt x="694198" y="153185"/>
                      </a:lnTo>
                      <a:lnTo>
                        <a:pt x="692342" y="203009"/>
                      </a:lnTo>
                      <a:lnTo>
                        <a:pt x="686857" y="252079"/>
                      </a:lnTo>
                      <a:lnTo>
                        <a:pt x="677765" y="300313"/>
                      </a:lnTo>
                      <a:lnTo>
                        <a:pt x="665086" y="347629"/>
                      </a:lnTo>
                      <a:lnTo>
                        <a:pt x="648844" y="393948"/>
                      </a:lnTo>
                      <a:lnTo>
                        <a:pt x="629059" y="439187"/>
                      </a:lnTo>
                      <a:lnTo>
                        <a:pt x="605754" y="483265"/>
                      </a:lnTo>
                      <a:lnTo>
                        <a:pt x="578951" y="526100"/>
                      </a:lnTo>
                      <a:lnTo>
                        <a:pt x="548670" y="567613"/>
                      </a:lnTo>
                      <a:lnTo>
                        <a:pt x="514934" y="607720"/>
                      </a:lnTo>
                      <a:lnTo>
                        <a:pt x="0" y="14406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41">
                  <a:extLst>
                    <a:ext uri="{FF2B5EF4-FFF2-40B4-BE49-F238E27FC236}">
                      <a16:creationId xmlns:a16="http://schemas.microsoft.com/office/drawing/2014/main" id="{8485548D-A578-41F4-A253-AFF1AB60BB31}"/>
                    </a:ext>
                  </a:extLst>
                </p:cNvPr>
                <p:cNvSpPr/>
                <p:nvPr/>
              </p:nvSpPr>
              <p:spPr>
                <a:xfrm>
                  <a:off x="4554803" y="5630354"/>
                  <a:ext cx="677545" cy="377190"/>
                </a:xfrm>
                <a:custGeom>
                  <a:avLst/>
                  <a:gdLst/>
                  <a:ahLst/>
                  <a:cxnLst/>
                  <a:rect l="l" t="t" r="r" b="b"/>
                  <a:pathLst>
                    <a:path w="677544" h="377190">
                      <a:moveTo>
                        <a:pt x="580745" y="0"/>
                      </a:moveTo>
                      <a:lnTo>
                        <a:pt x="0" y="377139"/>
                      </a:lnTo>
                      <a:lnTo>
                        <a:pt x="677329" y="233172"/>
                      </a:lnTo>
                      <a:lnTo>
                        <a:pt x="664753" y="181837"/>
                      </a:lnTo>
                      <a:lnTo>
                        <a:pt x="649481" y="134480"/>
                      </a:lnTo>
                      <a:lnTo>
                        <a:pt x="630840" y="89474"/>
                      </a:lnTo>
                      <a:lnTo>
                        <a:pt x="608152" y="45189"/>
                      </a:lnTo>
                      <a:lnTo>
                        <a:pt x="580745"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42">
                  <a:extLst>
                    <a:ext uri="{FF2B5EF4-FFF2-40B4-BE49-F238E27FC236}">
                      <a16:creationId xmlns:a16="http://schemas.microsoft.com/office/drawing/2014/main" id="{3FC54FC4-FB29-4501-91C1-F8E3049045F3}"/>
                    </a:ext>
                  </a:extLst>
                </p:cNvPr>
                <p:cNvSpPr/>
                <p:nvPr/>
              </p:nvSpPr>
              <p:spPr>
                <a:xfrm>
                  <a:off x="4554803" y="5630354"/>
                  <a:ext cx="677545" cy="377190"/>
                </a:xfrm>
                <a:custGeom>
                  <a:avLst/>
                  <a:gdLst/>
                  <a:ahLst/>
                  <a:cxnLst/>
                  <a:rect l="l" t="t" r="r" b="b"/>
                  <a:pathLst>
                    <a:path w="677544" h="377190">
                      <a:moveTo>
                        <a:pt x="0" y="377139"/>
                      </a:moveTo>
                      <a:lnTo>
                        <a:pt x="580745" y="0"/>
                      </a:lnTo>
                      <a:lnTo>
                        <a:pt x="608152" y="45189"/>
                      </a:lnTo>
                      <a:lnTo>
                        <a:pt x="630840" y="89474"/>
                      </a:lnTo>
                      <a:lnTo>
                        <a:pt x="649481" y="134480"/>
                      </a:lnTo>
                      <a:lnTo>
                        <a:pt x="664753" y="181837"/>
                      </a:lnTo>
                      <a:lnTo>
                        <a:pt x="677329" y="233172"/>
                      </a:lnTo>
                      <a:lnTo>
                        <a:pt x="0" y="377139"/>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43">
                  <a:extLst>
                    <a:ext uri="{FF2B5EF4-FFF2-40B4-BE49-F238E27FC236}">
                      <a16:creationId xmlns:a16="http://schemas.microsoft.com/office/drawing/2014/main" id="{60E77D68-2E48-43E9-A970-E65A2CA292AD}"/>
                    </a:ext>
                  </a:extLst>
                </p:cNvPr>
                <p:cNvSpPr/>
                <p:nvPr/>
              </p:nvSpPr>
              <p:spPr>
                <a:xfrm>
                  <a:off x="4554249" y="5562208"/>
                  <a:ext cx="581660" cy="445770"/>
                </a:xfrm>
                <a:custGeom>
                  <a:avLst/>
                  <a:gdLst/>
                  <a:ahLst/>
                  <a:cxnLst/>
                  <a:rect l="l" t="t" r="r" b="b"/>
                  <a:pathLst>
                    <a:path w="581660" h="445770">
                      <a:moveTo>
                        <a:pt x="530809" y="0"/>
                      </a:moveTo>
                      <a:lnTo>
                        <a:pt x="0" y="445592"/>
                      </a:lnTo>
                      <a:lnTo>
                        <a:pt x="581101" y="67995"/>
                      </a:lnTo>
                      <a:lnTo>
                        <a:pt x="568980" y="49840"/>
                      </a:lnTo>
                      <a:lnTo>
                        <a:pt x="557083" y="33164"/>
                      </a:lnTo>
                      <a:lnTo>
                        <a:pt x="544623" y="16905"/>
                      </a:lnTo>
                      <a:lnTo>
                        <a:pt x="530809"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44">
                  <a:extLst>
                    <a:ext uri="{FF2B5EF4-FFF2-40B4-BE49-F238E27FC236}">
                      <a16:creationId xmlns:a16="http://schemas.microsoft.com/office/drawing/2014/main" id="{FDF0EDE7-CFD0-453E-B512-0AB5CD6BB6B3}"/>
                    </a:ext>
                  </a:extLst>
                </p:cNvPr>
                <p:cNvSpPr/>
                <p:nvPr/>
              </p:nvSpPr>
              <p:spPr>
                <a:xfrm>
                  <a:off x="4554249" y="5562208"/>
                  <a:ext cx="581660" cy="445770"/>
                </a:xfrm>
                <a:custGeom>
                  <a:avLst/>
                  <a:gdLst/>
                  <a:ahLst/>
                  <a:cxnLst/>
                  <a:rect l="l" t="t" r="r" b="b"/>
                  <a:pathLst>
                    <a:path w="581660" h="445770">
                      <a:moveTo>
                        <a:pt x="0" y="445592"/>
                      </a:moveTo>
                      <a:lnTo>
                        <a:pt x="530809" y="0"/>
                      </a:lnTo>
                      <a:lnTo>
                        <a:pt x="544623" y="16905"/>
                      </a:lnTo>
                      <a:lnTo>
                        <a:pt x="557083" y="33164"/>
                      </a:lnTo>
                      <a:lnTo>
                        <a:pt x="568980" y="49840"/>
                      </a:lnTo>
                      <a:lnTo>
                        <a:pt x="581101" y="67995"/>
                      </a:lnTo>
                      <a:lnTo>
                        <a:pt x="0" y="44559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45">
                  <a:extLst>
                    <a:ext uri="{FF2B5EF4-FFF2-40B4-BE49-F238E27FC236}">
                      <a16:creationId xmlns:a16="http://schemas.microsoft.com/office/drawing/2014/main" id="{DB89E678-27FA-48A1-B2DA-E7FEA2B1743E}"/>
                    </a:ext>
                  </a:extLst>
                </p:cNvPr>
                <p:cNvSpPr/>
                <p:nvPr/>
              </p:nvSpPr>
              <p:spPr>
                <a:xfrm>
                  <a:off x="4554683" y="5419986"/>
                  <a:ext cx="530860" cy="587375"/>
                </a:xfrm>
                <a:custGeom>
                  <a:avLst/>
                  <a:gdLst/>
                  <a:ahLst/>
                  <a:cxnLst/>
                  <a:rect l="l" t="t" r="r" b="b"/>
                  <a:pathLst>
                    <a:path w="530860" h="587375">
                      <a:moveTo>
                        <a:pt x="366877" y="0"/>
                      </a:moveTo>
                      <a:lnTo>
                        <a:pt x="0" y="587133"/>
                      </a:lnTo>
                      <a:lnTo>
                        <a:pt x="530352" y="142112"/>
                      </a:lnTo>
                      <a:lnTo>
                        <a:pt x="493195" y="100891"/>
                      </a:lnTo>
                      <a:lnTo>
                        <a:pt x="454506" y="64284"/>
                      </a:lnTo>
                      <a:lnTo>
                        <a:pt x="412871" y="31063"/>
                      </a:lnTo>
                      <a:lnTo>
                        <a:pt x="366877"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46">
                  <a:extLst>
                    <a:ext uri="{FF2B5EF4-FFF2-40B4-BE49-F238E27FC236}">
                      <a16:creationId xmlns:a16="http://schemas.microsoft.com/office/drawing/2014/main" id="{5A3DDA8A-EB7A-4DCC-B599-FF91131D59BF}"/>
                    </a:ext>
                  </a:extLst>
                </p:cNvPr>
                <p:cNvSpPr/>
                <p:nvPr/>
              </p:nvSpPr>
              <p:spPr>
                <a:xfrm>
                  <a:off x="4554683" y="5419986"/>
                  <a:ext cx="530860" cy="587375"/>
                </a:xfrm>
                <a:custGeom>
                  <a:avLst/>
                  <a:gdLst/>
                  <a:ahLst/>
                  <a:cxnLst/>
                  <a:rect l="l" t="t" r="r" b="b"/>
                  <a:pathLst>
                    <a:path w="530860" h="587375">
                      <a:moveTo>
                        <a:pt x="0" y="587133"/>
                      </a:moveTo>
                      <a:lnTo>
                        <a:pt x="366877" y="0"/>
                      </a:lnTo>
                      <a:lnTo>
                        <a:pt x="412871" y="31063"/>
                      </a:lnTo>
                      <a:lnTo>
                        <a:pt x="454506" y="64284"/>
                      </a:lnTo>
                      <a:lnTo>
                        <a:pt x="493195" y="100891"/>
                      </a:lnTo>
                      <a:lnTo>
                        <a:pt x="530352" y="142112"/>
                      </a:lnTo>
                      <a:lnTo>
                        <a:pt x="0" y="58713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55">
                  <a:extLst>
                    <a:ext uri="{FF2B5EF4-FFF2-40B4-BE49-F238E27FC236}">
                      <a16:creationId xmlns:a16="http://schemas.microsoft.com/office/drawing/2014/main" id="{DAF891B6-BA8F-4C0C-A82D-3DE12E6CE49E}"/>
                    </a:ext>
                  </a:extLst>
                </p:cNvPr>
                <p:cNvSpPr/>
                <p:nvPr/>
              </p:nvSpPr>
              <p:spPr>
                <a:xfrm>
                  <a:off x="4111130" y="5564739"/>
                  <a:ext cx="887094" cy="887094"/>
                </a:xfrm>
                <a:custGeom>
                  <a:avLst/>
                  <a:gdLst/>
                  <a:ahLst/>
                  <a:cxnLst/>
                  <a:rect l="l" t="t" r="r" b="b"/>
                  <a:pathLst>
                    <a:path w="887094" h="887095">
                      <a:moveTo>
                        <a:pt x="446313" y="0"/>
                      </a:moveTo>
                      <a:lnTo>
                        <a:pt x="400210" y="2077"/>
                      </a:lnTo>
                      <a:lnTo>
                        <a:pt x="354059" y="9080"/>
                      </a:lnTo>
                      <a:lnTo>
                        <a:pt x="308218" y="21146"/>
                      </a:lnTo>
                      <a:lnTo>
                        <a:pt x="263044" y="38412"/>
                      </a:lnTo>
                      <a:lnTo>
                        <a:pt x="219983" y="60431"/>
                      </a:lnTo>
                      <a:lnTo>
                        <a:pt x="180341" y="86425"/>
                      </a:lnTo>
                      <a:lnTo>
                        <a:pt x="144254" y="116037"/>
                      </a:lnTo>
                      <a:lnTo>
                        <a:pt x="111860" y="148908"/>
                      </a:lnTo>
                      <a:lnTo>
                        <a:pt x="83295" y="184683"/>
                      </a:lnTo>
                      <a:lnTo>
                        <a:pt x="58696" y="223005"/>
                      </a:lnTo>
                      <a:lnTo>
                        <a:pt x="38201" y="263516"/>
                      </a:lnTo>
                      <a:lnTo>
                        <a:pt x="21947" y="305859"/>
                      </a:lnTo>
                      <a:lnTo>
                        <a:pt x="10071" y="349678"/>
                      </a:lnTo>
                      <a:lnTo>
                        <a:pt x="2709" y="394616"/>
                      </a:lnTo>
                      <a:lnTo>
                        <a:pt x="0" y="440315"/>
                      </a:lnTo>
                      <a:lnTo>
                        <a:pt x="2079" y="486419"/>
                      </a:lnTo>
                      <a:lnTo>
                        <a:pt x="9084" y="532571"/>
                      </a:lnTo>
                      <a:lnTo>
                        <a:pt x="21151" y="578413"/>
                      </a:lnTo>
                      <a:lnTo>
                        <a:pt x="38419" y="623590"/>
                      </a:lnTo>
                      <a:lnTo>
                        <a:pt x="60437" y="666650"/>
                      </a:lnTo>
                      <a:lnTo>
                        <a:pt x="86429" y="706293"/>
                      </a:lnTo>
                      <a:lnTo>
                        <a:pt x="116038" y="742380"/>
                      </a:lnTo>
                      <a:lnTo>
                        <a:pt x="148908" y="774774"/>
                      </a:lnTo>
                      <a:lnTo>
                        <a:pt x="184682" y="803339"/>
                      </a:lnTo>
                      <a:lnTo>
                        <a:pt x="223002" y="827938"/>
                      </a:lnTo>
                      <a:lnTo>
                        <a:pt x="263512" y="848432"/>
                      </a:lnTo>
                      <a:lnTo>
                        <a:pt x="305855" y="864687"/>
                      </a:lnTo>
                      <a:lnTo>
                        <a:pt x="349674" y="876563"/>
                      </a:lnTo>
                      <a:lnTo>
                        <a:pt x="394611" y="883925"/>
                      </a:lnTo>
                      <a:lnTo>
                        <a:pt x="440310" y="886634"/>
                      </a:lnTo>
                      <a:lnTo>
                        <a:pt x="486414" y="884555"/>
                      </a:lnTo>
                      <a:lnTo>
                        <a:pt x="532566" y="877550"/>
                      </a:lnTo>
                      <a:lnTo>
                        <a:pt x="578408" y="865482"/>
                      </a:lnTo>
                      <a:lnTo>
                        <a:pt x="623585" y="848214"/>
                      </a:lnTo>
                      <a:lnTo>
                        <a:pt x="666645" y="826197"/>
                      </a:lnTo>
                      <a:lnTo>
                        <a:pt x="706288" y="800205"/>
                      </a:lnTo>
                      <a:lnTo>
                        <a:pt x="742375" y="770594"/>
                      </a:lnTo>
                      <a:lnTo>
                        <a:pt x="774769" y="737724"/>
                      </a:lnTo>
                      <a:lnTo>
                        <a:pt x="803334" y="701949"/>
                      </a:lnTo>
                      <a:lnTo>
                        <a:pt x="827933" y="663628"/>
                      </a:lnTo>
                      <a:lnTo>
                        <a:pt x="848427" y="623117"/>
                      </a:lnTo>
                      <a:lnTo>
                        <a:pt x="864682" y="580773"/>
                      </a:lnTo>
                      <a:lnTo>
                        <a:pt x="876558" y="536955"/>
                      </a:lnTo>
                      <a:lnTo>
                        <a:pt x="883920" y="492017"/>
                      </a:lnTo>
                      <a:lnTo>
                        <a:pt x="886629" y="446318"/>
                      </a:lnTo>
                      <a:lnTo>
                        <a:pt x="884550" y="400215"/>
                      </a:lnTo>
                      <a:lnTo>
                        <a:pt x="877545" y="354064"/>
                      </a:lnTo>
                      <a:lnTo>
                        <a:pt x="865477" y="308223"/>
                      </a:lnTo>
                      <a:lnTo>
                        <a:pt x="848209" y="263049"/>
                      </a:lnTo>
                      <a:lnTo>
                        <a:pt x="826192" y="219988"/>
                      </a:lnTo>
                      <a:lnTo>
                        <a:pt x="800200" y="180346"/>
                      </a:lnTo>
                      <a:lnTo>
                        <a:pt x="770589" y="144259"/>
                      </a:lnTo>
                      <a:lnTo>
                        <a:pt x="737719" y="111864"/>
                      </a:lnTo>
                      <a:lnTo>
                        <a:pt x="701944" y="83299"/>
                      </a:lnTo>
                      <a:lnTo>
                        <a:pt x="663623" y="58700"/>
                      </a:lnTo>
                      <a:lnTo>
                        <a:pt x="623112" y="38205"/>
                      </a:lnTo>
                      <a:lnTo>
                        <a:pt x="580768" y="21950"/>
                      </a:lnTo>
                      <a:lnTo>
                        <a:pt x="536950" y="10073"/>
                      </a:lnTo>
                      <a:lnTo>
                        <a:pt x="492012" y="2711"/>
                      </a:lnTo>
                      <a:lnTo>
                        <a:pt x="44631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DB1B0F42-637F-4C46-9548-9F8E24319C8F}"/>
                  </a:ext>
                </a:extLst>
              </p:cNvPr>
              <p:cNvGrpSpPr/>
              <p:nvPr/>
            </p:nvGrpSpPr>
            <p:grpSpPr>
              <a:xfrm>
                <a:off x="8065008" y="3602736"/>
                <a:ext cx="1828800" cy="1828800"/>
                <a:chOff x="6932658" y="5315010"/>
                <a:chExt cx="1386203" cy="1386147"/>
              </a:xfrm>
            </p:grpSpPr>
            <p:sp>
              <p:nvSpPr>
                <p:cNvPr id="22" name="bk object 47">
                  <a:extLst>
                    <a:ext uri="{FF2B5EF4-FFF2-40B4-BE49-F238E27FC236}">
                      <a16:creationId xmlns:a16="http://schemas.microsoft.com/office/drawing/2014/main" id="{0787B829-EE17-47AB-935F-57F60DD49174}"/>
                    </a:ext>
                  </a:extLst>
                </p:cNvPr>
                <p:cNvSpPr/>
                <p:nvPr/>
              </p:nvSpPr>
              <p:spPr>
                <a:xfrm>
                  <a:off x="6932658" y="5315010"/>
                  <a:ext cx="693420" cy="907415"/>
                </a:xfrm>
                <a:custGeom>
                  <a:avLst/>
                  <a:gdLst/>
                  <a:ahLst/>
                  <a:cxnLst/>
                  <a:rect l="l" t="t" r="r" b="b"/>
                  <a:pathLst>
                    <a:path w="693420" h="907415">
                      <a:moveTo>
                        <a:pt x="693105" y="0"/>
                      </a:moveTo>
                      <a:lnTo>
                        <a:pt x="637582" y="1974"/>
                      </a:lnTo>
                      <a:lnTo>
                        <a:pt x="584614" y="8093"/>
                      </a:lnTo>
                      <a:lnTo>
                        <a:pt x="532348" y="18645"/>
                      </a:lnTo>
                      <a:lnTo>
                        <a:pt x="478932" y="33921"/>
                      </a:lnTo>
                      <a:lnTo>
                        <a:pt x="434298" y="50106"/>
                      </a:lnTo>
                      <a:lnTo>
                        <a:pt x="391446" y="69002"/>
                      </a:lnTo>
                      <a:lnTo>
                        <a:pt x="350444" y="90478"/>
                      </a:lnTo>
                      <a:lnTo>
                        <a:pt x="311358" y="114405"/>
                      </a:lnTo>
                      <a:lnTo>
                        <a:pt x="274253" y="140653"/>
                      </a:lnTo>
                      <a:lnTo>
                        <a:pt x="239197" y="169091"/>
                      </a:lnTo>
                      <a:lnTo>
                        <a:pt x="206255" y="199590"/>
                      </a:lnTo>
                      <a:lnTo>
                        <a:pt x="175494" y="232020"/>
                      </a:lnTo>
                      <a:lnTo>
                        <a:pt x="146980" y="266249"/>
                      </a:lnTo>
                      <a:lnTo>
                        <a:pt x="120779" y="302149"/>
                      </a:lnTo>
                      <a:lnTo>
                        <a:pt x="96958" y="339589"/>
                      </a:lnTo>
                      <a:lnTo>
                        <a:pt x="75582" y="378439"/>
                      </a:lnTo>
                      <a:lnTo>
                        <a:pt x="56718" y="418569"/>
                      </a:lnTo>
                      <a:lnTo>
                        <a:pt x="40433" y="459849"/>
                      </a:lnTo>
                      <a:lnTo>
                        <a:pt x="26792" y="502148"/>
                      </a:lnTo>
                      <a:lnTo>
                        <a:pt x="15862" y="545338"/>
                      </a:lnTo>
                      <a:lnTo>
                        <a:pt x="7709" y="589287"/>
                      </a:lnTo>
                      <a:lnTo>
                        <a:pt x="2400" y="633866"/>
                      </a:lnTo>
                      <a:lnTo>
                        <a:pt x="0" y="678944"/>
                      </a:lnTo>
                      <a:lnTo>
                        <a:pt x="575" y="724392"/>
                      </a:lnTo>
                      <a:lnTo>
                        <a:pt x="4193" y="770079"/>
                      </a:lnTo>
                      <a:lnTo>
                        <a:pt x="10920" y="815875"/>
                      </a:lnTo>
                      <a:lnTo>
                        <a:pt x="20821" y="861650"/>
                      </a:lnTo>
                      <a:lnTo>
                        <a:pt x="33962" y="907275"/>
                      </a:lnTo>
                      <a:lnTo>
                        <a:pt x="693105" y="693102"/>
                      </a:lnTo>
                      <a:lnTo>
                        <a:pt x="69310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48">
                  <a:extLst>
                    <a:ext uri="{FF2B5EF4-FFF2-40B4-BE49-F238E27FC236}">
                      <a16:creationId xmlns:a16="http://schemas.microsoft.com/office/drawing/2014/main" id="{0B3470F9-2725-4345-8A37-290E31A5B968}"/>
                    </a:ext>
                  </a:extLst>
                </p:cNvPr>
                <p:cNvSpPr/>
                <p:nvPr/>
              </p:nvSpPr>
              <p:spPr>
                <a:xfrm>
                  <a:off x="6966666" y="6008372"/>
                  <a:ext cx="1066800" cy="692785"/>
                </a:xfrm>
                <a:custGeom>
                  <a:avLst/>
                  <a:gdLst/>
                  <a:ahLst/>
                  <a:cxnLst/>
                  <a:rect l="l" t="t" r="r" b="b"/>
                  <a:pathLst>
                    <a:path w="1066800" h="692784">
                      <a:moveTo>
                        <a:pt x="659180" y="0"/>
                      </a:moveTo>
                      <a:lnTo>
                        <a:pt x="0" y="214160"/>
                      </a:lnTo>
                      <a:lnTo>
                        <a:pt x="19036" y="266349"/>
                      </a:lnTo>
                      <a:lnTo>
                        <a:pt x="41224" y="314833"/>
                      </a:lnTo>
                      <a:lnTo>
                        <a:pt x="67411" y="361278"/>
                      </a:lnTo>
                      <a:lnTo>
                        <a:pt x="98450" y="407352"/>
                      </a:lnTo>
                      <a:lnTo>
                        <a:pt x="127636" y="444799"/>
                      </a:lnTo>
                      <a:lnTo>
                        <a:pt x="158849" y="479714"/>
                      </a:lnTo>
                      <a:lnTo>
                        <a:pt x="191945" y="512072"/>
                      </a:lnTo>
                      <a:lnTo>
                        <a:pt x="226780" y="541851"/>
                      </a:lnTo>
                      <a:lnTo>
                        <a:pt x="263209" y="569029"/>
                      </a:lnTo>
                      <a:lnTo>
                        <a:pt x="301090" y="593581"/>
                      </a:lnTo>
                      <a:lnTo>
                        <a:pt x="340276" y="615487"/>
                      </a:lnTo>
                      <a:lnTo>
                        <a:pt x="380624" y="634722"/>
                      </a:lnTo>
                      <a:lnTo>
                        <a:pt x="421990" y="651264"/>
                      </a:lnTo>
                      <a:lnTo>
                        <a:pt x="464230" y="665090"/>
                      </a:lnTo>
                      <a:lnTo>
                        <a:pt x="507199" y="676177"/>
                      </a:lnTo>
                      <a:lnTo>
                        <a:pt x="550754" y="684503"/>
                      </a:lnTo>
                      <a:lnTo>
                        <a:pt x="594750" y="690043"/>
                      </a:lnTo>
                      <a:lnTo>
                        <a:pt x="639042" y="692777"/>
                      </a:lnTo>
                      <a:lnTo>
                        <a:pt x="683487" y="692680"/>
                      </a:lnTo>
                      <a:lnTo>
                        <a:pt x="727941" y="689730"/>
                      </a:lnTo>
                      <a:lnTo>
                        <a:pt x="772259" y="683905"/>
                      </a:lnTo>
                      <a:lnTo>
                        <a:pt x="816297" y="675180"/>
                      </a:lnTo>
                      <a:lnTo>
                        <a:pt x="859911" y="663534"/>
                      </a:lnTo>
                      <a:lnTo>
                        <a:pt x="902956" y="648943"/>
                      </a:lnTo>
                      <a:lnTo>
                        <a:pt x="945289" y="631385"/>
                      </a:lnTo>
                      <a:lnTo>
                        <a:pt x="986765" y="610837"/>
                      </a:lnTo>
                      <a:lnTo>
                        <a:pt x="1027241" y="587276"/>
                      </a:lnTo>
                      <a:lnTo>
                        <a:pt x="1066571" y="560679"/>
                      </a:lnTo>
                      <a:lnTo>
                        <a:pt x="65918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49">
                  <a:extLst>
                    <a:ext uri="{FF2B5EF4-FFF2-40B4-BE49-F238E27FC236}">
                      <a16:creationId xmlns:a16="http://schemas.microsoft.com/office/drawing/2014/main" id="{8F3AD136-8F46-423A-8DDD-C1DE6E4D8D67}"/>
                    </a:ext>
                  </a:extLst>
                </p:cNvPr>
                <p:cNvSpPr/>
                <p:nvPr/>
              </p:nvSpPr>
              <p:spPr>
                <a:xfrm>
                  <a:off x="6966666" y="6008372"/>
                  <a:ext cx="1066800" cy="692785"/>
                </a:xfrm>
                <a:custGeom>
                  <a:avLst/>
                  <a:gdLst/>
                  <a:ahLst/>
                  <a:cxnLst/>
                  <a:rect l="l" t="t" r="r" b="b"/>
                  <a:pathLst>
                    <a:path w="1066800" h="692784">
                      <a:moveTo>
                        <a:pt x="659180" y="0"/>
                      </a:moveTo>
                      <a:lnTo>
                        <a:pt x="1066571" y="560679"/>
                      </a:lnTo>
                      <a:lnTo>
                        <a:pt x="1027241" y="587276"/>
                      </a:lnTo>
                      <a:lnTo>
                        <a:pt x="986765" y="610837"/>
                      </a:lnTo>
                      <a:lnTo>
                        <a:pt x="945289" y="631385"/>
                      </a:lnTo>
                      <a:lnTo>
                        <a:pt x="902956" y="648943"/>
                      </a:lnTo>
                      <a:lnTo>
                        <a:pt x="859911" y="663534"/>
                      </a:lnTo>
                      <a:lnTo>
                        <a:pt x="816297" y="675180"/>
                      </a:lnTo>
                      <a:lnTo>
                        <a:pt x="772259" y="683905"/>
                      </a:lnTo>
                      <a:lnTo>
                        <a:pt x="727941" y="689730"/>
                      </a:lnTo>
                      <a:lnTo>
                        <a:pt x="683487" y="692680"/>
                      </a:lnTo>
                      <a:lnTo>
                        <a:pt x="639042" y="692777"/>
                      </a:lnTo>
                      <a:lnTo>
                        <a:pt x="594750" y="690043"/>
                      </a:lnTo>
                      <a:lnTo>
                        <a:pt x="550754" y="684503"/>
                      </a:lnTo>
                      <a:lnTo>
                        <a:pt x="507199" y="676177"/>
                      </a:lnTo>
                      <a:lnTo>
                        <a:pt x="464230" y="665090"/>
                      </a:lnTo>
                      <a:lnTo>
                        <a:pt x="421990" y="651264"/>
                      </a:lnTo>
                      <a:lnTo>
                        <a:pt x="380624" y="634722"/>
                      </a:lnTo>
                      <a:lnTo>
                        <a:pt x="340276" y="615487"/>
                      </a:lnTo>
                      <a:lnTo>
                        <a:pt x="301090" y="593581"/>
                      </a:lnTo>
                      <a:lnTo>
                        <a:pt x="263209" y="569029"/>
                      </a:lnTo>
                      <a:lnTo>
                        <a:pt x="226780" y="541851"/>
                      </a:lnTo>
                      <a:lnTo>
                        <a:pt x="191945" y="512072"/>
                      </a:lnTo>
                      <a:lnTo>
                        <a:pt x="158849" y="479714"/>
                      </a:lnTo>
                      <a:lnTo>
                        <a:pt x="127636" y="444799"/>
                      </a:lnTo>
                      <a:lnTo>
                        <a:pt x="98450" y="407352"/>
                      </a:lnTo>
                      <a:lnTo>
                        <a:pt x="67411" y="361278"/>
                      </a:lnTo>
                      <a:lnTo>
                        <a:pt x="41224" y="314833"/>
                      </a:lnTo>
                      <a:lnTo>
                        <a:pt x="19036" y="266349"/>
                      </a:lnTo>
                      <a:lnTo>
                        <a:pt x="0" y="214160"/>
                      </a:lnTo>
                      <a:lnTo>
                        <a:pt x="65918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50">
                  <a:extLst>
                    <a:ext uri="{FF2B5EF4-FFF2-40B4-BE49-F238E27FC236}">
                      <a16:creationId xmlns:a16="http://schemas.microsoft.com/office/drawing/2014/main" id="{764EC17B-E812-4D43-9815-0FA98341DF9C}"/>
                    </a:ext>
                  </a:extLst>
                </p:cNvPr>
                <p:cNvSpPr/>
                <p:nvPr/>
              </p:nvSpPr>
              <p:spPr>
                <a:xfrm>
                  <a:off x="7626076" y="5501327"/>
                  <a:ext cx="692785" cy="1068070"/>
                </a:xfrm>
                <a:custGeom>
                  <a:avLst/>
                  <a:gdLst/>
                  <a:ahLst/>
                  <a:cxnLst/>
                  <a:rect l="l" t="t" r="r" b="b"/>
                  <a:pathLst>
                    <a:path w="692785" h="1068070">
                      <a:moveTo>
                        <a:pt x="472643" y="0"/>
                      </a:moveTo>
                      <a:lnTo>
                        <a:pt x="0" y="506895"/>
                      </a:lnTo>
                      <a:lnTo>
                        <a:pt x="407352" y="1067612"/>
                      </a:lnTo>
                      <a:lnTo>
                        <a:pt x="434163" y="1047190"/>
                      </a:lnTo>
                      <a:lnTo>
                        <a:pt x="483304" y="1003706"/>
                      </a:lnTo>
                      <a:lnTo>
                        <a:pt x="538033" y="943781"/>
                      </a:lnTo>
                      <a:lnTo>
                        <a:pt x="566350" y="906479"/>
                      </a:lnTo>
                      <a:lnTo>
                        <a:pt x="591798" y="867817"/>
                      </a:lnTo>
                      <a:lnTo>
                        <a:pt x="614382" y="827940"/>
                      </a:lnTo>
                      <a:lnTo>
                        <a:pt x="634109" y="786995"/>
                      </a:lnTo>
                      <a:lnTo>
                        <a:pt x="650983" y="745127"/>
                      </a:lnTo>
                      <a:lnTo>
                        <a:pt x="665009" y="702481"/>
                      </a:lnTo>
                      <a:lnTo>
                        <a:pt x="676192" y="659205"/>
                      </a:lnTo>
                      <a:lnTo>
                        <a:pt x="684537" y="615443"/>
                      </a:lnTo>
                      <a:lnTo>
                        <a:pt x="690050" y="571342"/>
                      </a:lnTo>
                      <a:lnTo>
                        <a:pt x="692735" y="527048"/>
                      </a:lnTo>
                      <a:lnTo>
                        <a:pt x="692597" y="482706"/>
                      </a:lnTo>
                      <a:lnTo>
                        <a:pt x="689642" y="438462"/>
                      </a:lnTo>
                      <a:lnTo>
                        <a:pt x="683875" y="394463"/>
                      </a:lnTo>
                      <a:lnTo>
                        <a:pt x="675301" y="350854"/>
                      </a:lnTo>
                      <a:lnTo>
                        <a:pt x="663924" y="307781"/>
                      </a:lnTo>
                      <a:lnTo>
                        <a:pt x="649750" y="265389"/>
                      </a:lnTo>
                      <a:lnTo>
                        <a:pt x="632785" y="223826"/>
                      </a:lnTo>
                      <a:lnTo>
                        <a:pt x="613032" y="183236"/>
                      </a:lnTo>
                      <a:lnTo>
                        <a:pt x="590497" y="143766"/>
                      </a:lnTo>
                      <a:lnTo>
                        <a:pt x="565186" y="105562"/>
                      </a:lnTo>
                      <a:lnTo>
                        <a:pt x="537103" y="68768"/>
                      </a:lnTo>
                      <a:lnTo>
                        <a:pt x="506254" y="33532"/>
                      </a:lnTo>
                      <a:lnTo>
                        <a:pt x="47264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51">
                  <a:extLst>
                    <a:ext uri="{FF2B5EF4-FFF2-40B4-BE49-F238E27FC236}">
                      <a16:creationId xmlns:a16="http://schemas.microsoft.com/office/drawing/2014/main" id="{B6B7B778-E190-44A9-A0F1-8987A7AAD89A}"/>
                    </a:ext>
                  </a:extLst>
                </p:cNvPr>
                <p:cNvSpPr/>
                <p:nvPr/>
              </p:nvSpPr>
              <p:spPr>
                <a:xfrm>
                  <a:off x="7626076" y="5501327"/>
                  <a:ext cx="692785" cy="1068070"/>
                </a:xfrm>
                <a:custGeom>
                  <a:avLst/>
                  <a:gdLst/>
                  <a:ahLst/>
                  <a:cxnLst/>
                  <a:rect l="l" t="t" r="r" b="b"/>
                  <a:pathLst>
                    <a:path w="692785" h="1068070">
                      <a:moveTo>
                        <a:pt x="0" y="506895"/>
                      </a:moveTo>
                      <a:lnTo>
                        <a:pt x="472643" y="0"/>
                      </a:lnTo>
                      <a:lnTo>
                        <a:pt x="506254" y="33532"/>
                      </a:lnTo>
                      <a:lnTo>
                        <a:pt x="537103" y="68768"/>
                      </a:lnTo>
                      <a:lnTo>
                        <a:pt x="565186" y="105562"/>
                      </a:lnTo>
                      <a:lnTo>
                        <a:pt x="590497" y="143766"/>
                      </a:lnTo>
                      <a:lnTo>
                        <a:pt x="613032" y="183236"/>
                      </a:lnTo>
                      <a:lnTo>
                        <a:pt x="632785" y="223826"/>
                      </a:lnTo>
                      <a:lnTo>
                        <a:pt x="649750" y="265389"/>
                      </a:lnTo>
                      <a:lnTo>
                        <a:pt x="663924" y="307781"/>
                      </a:lnTo>
                      <a:lnTo>
                        <a:pt x="675301" y="350854"/>
                      </a:lnTo>
                      <a:lnTo>
                        <a:pt x="683875" y="394463"/>
                      </a:lnTo>
                      <a:lnTo>
                        <a:pt x="689642" y="438462"/>
                      </a:lnTo>
                      <a:lnTo>
                        <a:pt x="692597" y="482706"/>
                      </a:lnTo>
                      <a:lnTo>
                        <a:pt x="692735" y="527048"/>
                      </a:lnTo>
                      <a:lnTo>
                        <a:pt x="690050" y="571342"/>
                      </a:lnTo>
                      <a:lnTo>
                        <a:pt x="684537" y="615443"/>
                      </a:lnTo>
                      <a:lnTo>
                        <a:pt x="676192" y="659205"/>
                      </a:lnTo>
                      <a:lnTo>
                        <a:pt x="665009" y="702481"/>
                      </a:lnTo>
                      <a:lnTo>
                        <a:pt x="650983" y="745127"/>
                      </a:lnTo>
                      <a:lnTo>
                        <a:pt x="634109" y="786995"/>
                      </a:lnTo>
                      <a:lnTo>
                        <a:pt x="614382" y="827940"/>
                      </a:lnTo>
                      <a:lnTo>
                        <a:pt x="591798" y="867817"/>
                      </a:lnTo>
                      <a:lnTo>
                        <a:pt x="566350" y="906479"/>
                      </a:lnTo>
                      <a:lnTo>
                        <a:pt x="538033" y="943781"/>
                      </a:lnTo>
                      <a:lnTo>
                        <a:pt x="506844" y="979576"/>
                      </a:lnTo>
                      <a:lnTo>
                        <a:pt x="459279" y="1026066"/>
                      </a:lnTo>
                      <a:lnTo>
                        <a:pt x="407352" y="1067612"/>
                      </a:lnTo>
                      <a:lnTo>
                        <a:pt x="0" y="50689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52">
                  <a:extLst>
                    <a:ext uri="{FF2B5EF4-FFF2-40B4-BE49-F238E27FC236}">
                      <a16:creationId xmlns:a16="http://schemas.microsoft.com/office/drawing/2014/main" id="{BBA54B12-F01F-42F3-B59C-1A4BC402A393}"/>
                    </a:ext>
                  </a:extLst>
                </p:cNvPr>
                <p:cNvSpPr/>
                <p:nvPr/>
              </p:nvSpPr>
              <p:spPr>
                <a:xfrm>
                  <a:off x="7626037" y="5315016"/>
                  <a:ext cx="473075" cy="693420"/>
                </a:xfrm>
                <a:custGeom>
                  <a:avLst/>
                  <a:gdLst/>
                  <a:ahLst/>
                  <a:cxnLst/>
                  <a:rect l="l" t="t" r="r" b="b"/>
                  <a:pathLst>
                    <a:path w="473075" h="693420">
                      <a:moveTo>
                        <a:pt x="0" y="0"/>
                      </a:moveTo>
                      <a:lnTo>
                        <a:pt x="0" y="692848"/>
                      </a:lnTo>
                      <a:lnTo>
                        <a:pt x="472516" y="186131"/>
                      </a:lnTo>
                      <a:lnTo>
                        <a:pt x="435373" y="153563"/>
                      </a:lnTo>
                      <a:lnTo>
                        <a:pt x="397190" y="124172"/>
                      </a:lnTo>
                      <a:lnTo>
                        <a:pt x="357924" y="97942"/>
                      </a:lnTo>
                      <a:lnTo>
                        <a:pt x="317535" y="74857"/>
                      </a:lnTo>
                      <a:lnTo>
                        <a:pt x="275984" y="54902"/>
                      </a:lnTo>
                      <a:lnTo>
                        <a:pt x="233230" y="38060"/>
                      </a:lnTo>
                      <a:lnTo>
                        <a:pt x="189232" y="24316"/>
                      </a:lnTo>
                      <a:lnTo>
                        <a:pt x="143951" y="13654"/>
                      </a:lnTo>
                      <a:lnTo>
                        <a:pt x="97345" y="6057"/>
                      </a:lnTo>
                      <a:lnTo>
                        <a:pt x="49375" y="1511"/>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53">
                  <a:extLst>
                    <a:ext uri="{FF2B5EF4-FFF2-40B4-BE49-F238E27FC236}">
                      <a16:creationId xmlns:a16="http://schemas.microsoft.com/office/drawing/2014/main" id="{B8BFE5F7-101C-47FC-816B-8DE1AE8C5D46}"/>
                    </a:ext>
                  </a:extLst>
                </p:cNvPr>
                <p:cNvSpPr/>
                <p:nvPr/>
              </p:nvSpPr>
              <p:spPr>
                <a:xfrm>
                  <a:off x="7626037" y="5315016"/>
                  <a:ext cx="473075" cy="693420"/>
                </a:xfrm>
                <a:custGeom>
                  <a:avLst/>
                  <a:gdLst/>
                  <a:ahLst/>
                  <a:cxnLst/>
                  <a:rect l="l" t="t" r="r" b="b"/>
                  <a:pathLst>
                    <a:path w="473075" h="693420">
                      <a:moveTo>
                        <a:pt x="0" y="692848"/>
                      </a:moveTo>
                      <a:lnTo>
                        <a:pt x="0" y="0"/>
                      </a:lnTo>
                      <a:lnTo>
                        <a:pt x="49375" y="1511"/>
                      </a:lnTo>
                      <a:lnTo>
                        <a:pt x="97345" y="6057"/>
                      </a:lnTo>
                      <a:lnTo>
                        <a:pt x="143951" y="13654"/>
                      </a:lnTo>
                      <a:lnTo>
                        <a:pt x="189232" y="24316"/>
                      </a:lnTo>
                      <a:lnTo>
                        <a:pt x="233230" y="38060"/>
                      </a:lnTo>
                      <a:lnTo>
                        <a:pt x="275984" y="54902"/>
                      </a:lnTo>
                      <a:lnTo>
                        <a:pt x="317535" y="74857"/>
                      </a:lnTo>
                      <a:lnTo>
                        <a:pt x="357924" y="97942"/>
                      </a:lnTo>
                      <a:lnTo>
                        <a:pt x="397190" y="124172"/>
                      </a:lnTo>
                      <a:lnTo>
                        <a:pt x="435373" y="153563"/>
                      </a:lnTo>
                      <a:lnTo>
                        <a:pt x="472516" y="186131"/>
                      </a:lnTo>
                      <a:lnTo>
                        <a:pt x="0" y="69284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57">
                  <a:extLst>
                    <a:ext uri="{FF2B5EF4-FFF2-40B4-BE49-F238E27FC236}">
                      <a16:creationId xmlns:a16="http://schemas.microsoft.com/office/drawing/2014/main" id="{F8A30B1C-07AE-4646-8FC4-FDDD37BD9E80}"/>
                    </a:ext>
                  </a:extLst>
                </p:cNvPr>
                <p:cNvSpPr/>
                <p:nvPr/>
              </p:nvSpPr>
              <p:spPr>
                <a:xfrm>
                  <a:off x="7182589" y="5565020"/>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C88603A3-0C5A-4202-A398-8C6234255F6C}"/>
                  </a:ext>
                </a:extLst>
              </p:cNvPr>
              <p:cNvSpPr txBox="1"/>
              <p:nvPr/>
            </p:nvSpPr>
            <p:spPr>
              <a:xfrm>
                <a:off x="3970190" y="3512345"/>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FD9D9AB3-B85A-415B-84B3-6CF2820DF4CF}"/>
                  </a:ext>
                </a:extLst>
              </p:cNvPr>
              <p:cNvSpPr txBox="1"/>
              <p:nvPr/>
            </p:nvSpPr>
            <p:spPr>
              <a:xfrm>
                <a:off x="4117405" y="4015265"/>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6</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C0414788-5F10-40BC-931A-747E080DB92A}"/>
                  </a:ext>
                </a:extLst>
              </p:cNvPr>
              <p:cNvSpPr txBox="1"/>
              <p:nvPr/>
            </p:nvSpPr>
            <p:spPr>
              <a:xfrm>
                <a:off x="3624515" y="3117992"/>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5</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0D73701A-7630-4EF9-9948-995FDD4878BF}"/>
                  </a:ext>
                </a:extLst>
              </p:cNvPr>
              <p:cNvSpPr txBox="1"/>
              <p:nvPr/>
            </p:nvSpPr>
            <p:spPr>
              <a:xfrm>
                <a:off x="1347172" y="4553126"/>
                <a:ext cx="73609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72</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F990D735-9859-4574-AEE8-C2E733D8F414}"/>
                  </a:ext>
                </a:extLst>
              </p:cNvPr>
              <p:cNvSpPr txBox="1"/>
              <p:nvPr/>
            </p:nvSpPr>
            <p:spPr>
              <a:xfrm>
                <a:off x="4030240" y="4971979"/>
                <a:ext cx="1217000" cy="910506"/>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15</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45C25A80-D903-47A6-BF3C-F24DB821B316}"/>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30%</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7" name="object 11">
                <a:extLst>
                  <a:ext uri="{FF2B5EF4-FFF2-40B4-BE49-F238E27FC236}">
                    <a16:creationId xmlns:a16="http://schemas.microsoft.com/office/drawing/2014/main" id="{17CD5032-B36A-4937-B28B-93B0C9346AD1}"/>
                  </a:ext>
                </a:extLst>
              </p:cNvPr>
              <p:cNvSpPr txBox="1"/>
              <p:nvPr/>
            </p:nvSpPr>
            <p:spPr>
              <a:xfrm>
                <a:off x="9291835" y="299703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12</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2422B096-F05E-4A29-8037-4B69AF56E19B}"/>
                  </a:ext>
                </a:extLst>
              </p:cNvPr>
              <p:cNvSpPr txBox="1"/>
              <p:nvPr/>
            </p:nvSpPr>
            <p:spPr>
              <a:xfrm>
                <a:off x="7260931" y="515585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30</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09F25709-CCA4-45FC-ABF5-31F8BEFA0510}"/>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28</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20" name="object 20">
                <a:extLst>
                  <a:ext uri="{FF2B5EF4-FFF2-40B4-BE49-F238E27FC236}">
                    <a16:creationId xmlns:a16="http://schemas.microsoft.com/office/drawing/2014/main" id="{76CD3CF8-2A1B-47B9-A52E-8CCE947A9B7E}"/>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21" name="object 20">
                <a:extLst>
                  <a:ext uri="{FF2B5EF4-FFF2-40B4-BE49-F238E27FC236}">
                    <a16:creationId xmlns:a16="http://schemas.microsoft.com/office/drawing/2014/main" id="{E1473916-550E-4CF6-818D-317239477C3C}"/>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spTree>
    <p:extLst>
      <p:ext uri="{BB962C8B-B14F-4D97-AF65-F5344CB8AC3E}">
        <p14:creationId xmlns:p14="http://schemas.microsoft.com/office/powerpoint/2010/main" val="128275371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192" name="Content Placeholder 2">
            <a:extLst>
              <a:ext uri="{FF2B5EF4-FFF2-40B4-BE49-F238E27FC236}">
                <a16:creationId xmlns:a16="http://schemas.microsoft.com/office/drawing/2014/main" id="{A3777030-8444-4739-8FFA-F2FF4FC9B6C3}"/>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eastern and southern Africa, 2015–2019</a:t>
            </a:r>
            <a:endParaRPr lang="en-GB"/>
          </a:p>
        </p:txBody>
      </p:sp>
      <p:grpSp>
        <p:nvGrpSpPr>
          <p:cNvPr id="4" name="Group 3">
            <a:extLst>
              <a:ext uri="{FF2B5EF4-FFF2-40B4-BE49-F238E27FC236}">
                <a16:creationId xmlns:a16="http://schemas.microsoft.com/office/drawing/2014/main" id="{53FF5998-4ED1-43A3-8551-310A1B9B78EA}"/>
              </a:ext>
            </a:extLst>
          </p:cNvPr>
          <p:cNvGrpSpPr/>
          <p:nvPr/>
        </p:nvGrpSpPr>
        <p:grpSpPr>
          <a:xfrm>
            <a:off x="457199" y="2139696"/>
            <a:ext cx="10269594" cy="4419179"/>
            <a:chOff x="457199" y="2139696"/>
            <a:chExt cx="10269594" cy="441917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1262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a:t>
              </a:r>
            </a:p>
          </p:txBody>
        </p:sp>
        <p:grpSp>
          <p:nvGrpSpPr>
            <p:cNvPr id="2" name="Group 1">
              <a:extLst>
                <a:ext uri="{FF2B5EF4-FFF2-40B4-BE49-F238E27FC236}">
                  <a16:creationId xmlns:a16="http://schemas.microsoft.com/office/drawing/2014/main" id="{2857C525-EB1C-483C-878A-6AC86CA2505C}"/>
                </a:ext>
              </a:extLst>
            </p:cNvPr>
            <p:cNvGrpSpPr/>
            <p:nvPr/>
          </p:nvGrpSpPr>
          <p:grpSpPr>
            <a:xfrm>
              <a:off x="8915400" y="2746911"/>
              <a:ext cx="1811393" cy="1806806"/>
              <a:chOff x="8445681" y="2746911"/>
              <a:chExt cx="1811393" cy="1806806"/>
            </a:xfrm>
          </p:grpSpPr>
          <p:sp>
            <p:nvSpPr>
              <p:cNvPr id="70" name="object 67">
                <a:extLst>
                  <a:ext uri="{FF2B5EF4-FFF2-40B4-BE49-F238E27FC236}">
                    <a16:creationId xmlns:a16="http://schemas.microsoft.com/office/drawing/2014/main" id="{91A84DF0-D3B9-43DA-AF18-B9F240614889}"/>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68">
                <a:extLst>
                  <a:ext uri="{FF2B5EF4-FFF2-40B4-BE49-F238E27FC236}">
                    <a16:creationId xmlns:a16="http://schemas.microsoft.com/office/drawing/2014/main" id="{2C9BC60B-2E5A-4AF6-9628-84A0D4544FDF}"/>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69">
                <a:extLst>
                  <a:ext uri="{FF2B5EF4-FFF2-40B4-BE49-F238E27FC236}">
                    <a16:creationId xmlns:a16="http://schemas.microsoft.com/office/drawing/2014/main" id="{651E3E81-1C4C-4867-9FCD-90E295C72151}"/>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70">
                <a:extLst>
                  <a:ext uri="{FF2B5EF4-FFF2-40B4-BE49-F238E27FC236}">
                    <a16:creationId xmlns:a16="http://schemas.microsoft.com/office/drawing/2014/main" id="{8B7CE538-C53F-4B27-9FC7-7E3F6187A6C4}"/>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71">
                <a:extLst>
                  <a:ext uri="{FF2B5EF4-FFF2-40B4-BE49-F238E27FC236}">
                    <a16:creationId xmlns:a16="http://schemas.microsoft.com/office/drawing/2014/main" id="{B650983A-1302-4300-9EEE-10A53B6CC38B}"/>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72">
                <a:extLst>
                  <a:ext uri="{FF2B5EF4-FFF2-40B4-BE49-F238E27FC236}">
                    <a16:creationId xmlns:a16="http://schemas.microsoft.com/office/drawing/2014/main" id="{69C81BC3-96C3-424C-92D7-786A17A9C5A1}"/>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3">
                <a:extLst>
                  <a:ext uri="{FF2B5EF4-FFF2-40B4-BE49-F238E27FC236}">
                    <a16:creationId xmlns:a16="http://schemas.microsoft.com/office/drawing/2014/main" id="{0953A332-A0D7-4870-B2AC-204AF0201BD7}"/>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4">
                <a:extLst>
                  <a:ext uri="{FF2B5EF4-FFF2-40B4-BE49-F238E27FC236}">
                    <a16:creationId xmlns:a16="http://schemas.microsoft.com/office/drawing/2014/main" id="{ACEB9BE1-4F1A-473E-A06D-6BF06BB10392}"/>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2">
                <a:extLst>
                  <a:ext uri="{FF2B5EF4-FFF2-40B4-BE49-F238E27FC236}">
                    <a16:creationId xmlns:a16="http://schemas.microsoft.com/office/drawing/2014/main" id="{E4ABF59B-A5F1-431F-B1E8-793DB2D106B1}"/>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7" name="object 83">
                <a:extLst>
                  <a:ext uri="{FF2B5EF4-FFF2-40B4-BE49-F238E27FC236}">
                    <a16:creationId xmlns:a16="http://schemas.microsoft.com/office/drawing/2014/main" id="{B9D1AE5B-9015-4AC9-8C69-DD4B6AFF45AE}"/>
                  </a:ext>
                </a:extLst>
              </p:cNvPr>
              <p:cNvGrpSpPr/>
              <p:nvPr/>
            </p:nvGrpSpPr>
            <p:grpSpPr>
              <a:xfrm>
                <a:off x="8645457" y="4459570"/>
                <a:ext cx="36195" cy="36195"/>
                <a:chOff x="5950357" y="7144094"/>
                <a:chExt cx="36195" cy="36195"/>
              </a:xfrm>
            </p:grpSpPr>
            <p:sp>
              <p:nvSpPr>
                <p:cNvPr id="88" name="object 84">
                  <a:extLst>
                    <a:ext uri="{FF2B5EF4-FFF2-40B4-BE49-F238E27FC236}">
                      <a16:creationId xmlns:a16="http://schemas.microsoft.com/office/drawing/2014/main" id="{9CCCA3D7-35A8-4149-B2C3-552A9988CCDA}"/>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1D5A34FE-8DB2-4671-A4C8-BFB46BDE7EC7}"/>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29" name="Group 228">
                <a:extLst>
                  <a:ext uri="{FF2B5EF4-FFF2-40B4-BE49-F238E27FC236}">
                    <a16:creationId xmlns:a16="http://schemas.microsoft.com/office/drawing/2014/main" id="{AC5F5087-9C04-41FB-A362-7F230EE2BEFC}"/>
                  </a:ext>
                </a:extLst>
              </p:cNvPr>
              <p:cNvGrpSpPr/>
              <p:nvPr/>
            </p:nvGrpSpPr>
            <p:grpSpPr>
              <a:xfrm>
                <a:off x="8988552" y="3030344"/>
                <a:ext cx="831318" cy="1523373"/>
                <a:chOff x="8988552" y="3030344"/>
                <a:chExt cx="831318" cy="1523373"/>
              </a:xfrm>
            </p:grpSpPr>
            <p:sp>
              <p:nvSpPr>
                <p:cNvPr id="216" name="object 82">
                  <a:extLst>
                    <a:ext uri="{FF2B5EF4-FFF2-40B4-BE49-F238E27FC236}">
                      <a16:creationId xmlns:a16="http://schemas.microsoft.com/office/drawing/2014/main" id="{8EDAD8B9-60A0-47B1-9902-ED56FE38537A}"/>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218" name="object 82">
                  <a:extLst>
                    <a:ext uri="{FF2B5EF4-FFF2-40B4-BE49-F238E27FC236}">
                      <a16:creationId xmlns:a16="http://schemas.microsoft.com/office/drawing/2014/main" id="{AFA982FA-E82C-4F85-A27F-CB2928AC97E9}"/>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220" name="object 82">
                  <a:extLst>
                    <a:ext uri="{FF2B5EF4-FFF2-40B4-BE49-F238E27FC236}">
                      <a16:creationId xmlns:a16="http://schemas.microsoft.com/office/drawing/2014/main" id="{CB022E85-0D9E-438E-94E0-744968F05EDF}"/>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222" name="object 82">
                  <a:extLst>
                    <a:ext uri="{FF2B5EF4-FFF2-40B4-BE49-F238E27FC236}">
                      <a16:creationId xmlns:a16="http://schemas.microsoft.com/office/drawing/2014/main" id="{58DB1910-A28F-4FC1-8CAA-3229AFD088CC}"/>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224" name="object 82">
                  <a:extLst>
                    <a:ext uri="{FF2B5EF4-FFF2-40B4-BE49-F238E27FC236}">
                      <a16:creationId xmlns:a16="http://schemas.microsoft.com/office/drawing/2014/main" id="{A679999F-552F-4035-93A1-19937B01731E}"/>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226" name="object 82">
                  <a:extLst>
                    <a:ext uri="{FF2B5EF4-FFF2-40B4-BE49-F238E27FC236}">
                      <a16:creationId xmlns:a16="http://schemas.microsoft.com/office/drawing/2014/main" id="{6D1F60DF-6B9B-43B7-B3DC-39C9CFC9B7DD}"/>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228" name="object 82">
                  <a:extLst>
                    <a:ext uri="{FF2B5EF4-FFF2-40B4-BE49-F238E27FC236}">
                      <a16:creationId xmlns:a16="http://schemas.microsoft.com/office/drawing/2014/main" id="{086E63FB-70ED-4446-BCAC-5649B5BE060D}"/>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sp>
          <p:nvSpPr>
            <p:cNvPr id="90" name="object 4">
              <a:extLst>
                <a:ext uri="{FF2B5EF4-FFF2-40B4-BE49-F238E27FC236}">
                  <a16:creationId xmlns:a16="http://schemas.microsoft.com/office/drawing/2014/main" id="{13D9EA3A-E538-46F0-85D8-59E76AB0F1AC}"/>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98" name="object 12">
              <a:extLst>
                <a:ext uri="{FF2B5EF4-FFF2-40B4-BE49-F238E27FC236}">
                  <a16:creationId xmlns:a16="http://schemas.microsoft.com/office/drawing/2014/main" id="{04BBEF2F-DE17-4F8F-8DB8-C18812017D7E}"/>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63" name="Straight Connector 162">
              <a:extLst>
                <a:ext uri="{FF2B5EF4-FFF2-40B4-BE49-F238E27FC236}">
                  <a16:creationId xmlns:a16="http://schemas.microsoft.com/office/drawing/2014/main" id="{4EFA03F3-CE9F-4670-94B7-042718102C7A}"/>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B726F1D-6B79-45E0-AFD1-AE87AB7EC093}"/>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CC4F6A5-D179-4459-B60B-6F09A75F4A3D}"/>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53B651A7-6B90-423C-B550-9C2869F0790E}"/>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C778D57-5929-44F2-91D7-A5FC80F45568}"/>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328E0313-6573-4D37-950C-FAFB1E0C389D}"/>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38AD3275-A54C-4820-8B74-91E8AD53DD36}"/>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2030437-846D-42F7-86BA-F4178D0ED102}"/>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object 4">
              <a:extLst>
                <a:ext uri="{FF2B5EF4-FFF2-40B4-BE49-F238E27FC236}">
                  <a16:creationId xmlns:a16="http://schemas.microsoft.com/office/drawing/2014/main" id="{FDF78C55-972B-4105-B95E-65899A221E85}"/>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79" name="object 4">
              <a:extLst>
                <a:ext uri="{FF2B5EF4-FFF2-40B4-BE49-F238E27FC236}">
                  <a16:creationId xmlns:a16="http://schemas.microsoft.com/office/drawing/2014/main" id="{0F35039D-8BFD-401C-A40B-D89E9D5CE01E}"/>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81" name="object 4">
              <a:extLst>
                <a:ext uri="{FF2B5EF4-FFF2-40B4-BE49-F238E27FC236}">
                  <a16:creationId xmlns:a16="http://schemas.microsoft.com/office/drawing/2014/main" id="{8652F0A9-CDEB-43F4-BC5E-AC2BD81A5DE0}"/>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83" name="object 4">
              <a:extLst>
                <a:ext uri="{FF2B5EF4-FFF2-40B4-BE49-F238E27FC236}">
                  <a16:creationId xmlns:a16="http://schemas.microsoft.com/office/drawing/2014/main" id="{56E275E7-984C-4A70-A0CE-D40FC415890B}"/>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85" name="object 4">
              <a:extLst>
                <a:ext uri="{FF2B5EF4-FFF2-40B4-BE49-F238E27FC236}">
                  <a16:creationId xmlns:a16="http://schemas.microsoft.com/office/drawing/2014/main" id="{2C188311-873B-48B3-80C9-76CA23376C1A}"/>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87" name="object 4">
              <a:extLst>
                <a:ext uri="{FF2B5EF4-FFF2-40B4-BE49-F238E27FC236}">
                  <a16:creationId xmlns:a16="http://schemas.microsoft.com/office/drawing/2014/main" id="{131FC579-CEC5-4D35-9612-331372F9ACB7}"/>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89" name="object 4">
              <a:extLst>
                <a:ext uri="{FF2B5EF4-FFF2-40B4-BE49-F238E27FC236}">
                  <a16:creationId xmlns:a16="http://schemas.microsoft.com/office/drawing/2014/main" id="{3FB4419C-9270-4AAB-8B0C-DCBD2B9071CC}"/>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96" name="TextBox 195">
              <a:extLst>
                <a:ext uri="{FF2B5EF4-FFF2-40B4-BE49-F238E27FC236}">
                  <a16:creationId xmlns:a16="http://schemas.microsoft.com/office/drawing/2014/main" id="{FA30A868-98EA-4C89-9CE7-20F9003A5F26}"/>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16)</a:t>
              </a:r>
            </a:p>
          </p:txBody>
        </p:sp>
        <p:sp>
          <p:nvSpPr>
            <p:cNvPr id="198" name="TextBox 197">
              <a:extLst>
                <a:ext uri="{FF2B5EF4-FFF2-40B4-BE49-F238E27FC236}">
                  <a16:creationId xmlns:a16="http://schemas.microsoft.com/office/drawing/2014/main" id="{6602CB3B-BAD2-4AC2-B8FB-4BD1DA7662C6}"/>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11)</a:t>
              </a:r>
            </a:p>
          </p:txBody>
        </p:sp>
        <p:sp>
          <p:nvSpPr>
            <p:cNvPr id="200" name="TextBox 199">
              <a:extLst>
                <a:ext uri="{FF2B5EF4-FFF2-40B4-BE49-F238E27FC236}">
                  <a16:creationId xmlns:a16="http://schemas.microsoft.com/office/drawing/2014/main" id="{26FFE11C-1FD8-4CBF-B3EC-09861EA62A74}"/>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6)</a:t>
              </a:r>
            </a:p>
          </p:txBody>
        </p:sp>
        <p:sp>
          <p:nvSpPr>
            <p:cNvPr id="202" name="TextBox 201">
              <a:extLst>
                <a:ext uri="{FF2B5EF4-FFF2-40B4-BE49-F238E27FC236}">
                  <a16:creationId xmlns:a16="http://schemas.microsoft.com/office/drawing/2014/main" id="{F5E65C62-63A1-4D25-9806-4A2DA246B22D}"/>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a:t>
              </a:r>
            </a:p>
          </p:txBody>
        </p:sp>
        <p:sp>
          <p:nvSpPr>
            <p:cNvPr id="204" name="TextBox 203">
              <a:extLst>
                <a:ext uri="{FF2B5EF4-FFF2-40B4-BE49-F238E27FC236}">
                  <a16:creationId xmlns:a16="http://schemas.microsoft.com/office/drawing/2014/main" id="{1F5996D0-9F10-475D-BE96-4B1621AD8E08}"/>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p>
          </p:txBody>
        </p:sp>
        <p:cxnSp>
          <p:nvCxnSpPr>
            <p:cNvPr id="242" name="Straight Connector 241">
              <a:extLst>
                <a:ext uri="{FF2B5EF4-FFF2-40B4-BE49-F238E27FC236}">
                  <a16:creationId xmlns:a16="http://schemas.microsoft.com/office/drawing/2014/main" id="{DD120561-F965-45D9-B81D-B733C2C8DDA9}"/>
                </a:ext>
              </a:extLst>
            </p:cNvPr>
            <p:cNvCxnSpPr>
              <a:cxnSpLocks/>
            </p:cNvCxnSpPr>
            <p:nvPr/>
          </p:nvCxnSpPr>
          <p:spPr>
            <a:xfrm>
              <a:off x="2331554" y="2569464"/>
              <a:ext cx="0" cy="21945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1" name="object 68">
              <a:extLst>
                <a:ext uri="{FF2B5EF4-FFF2-40B4-BE49-F238E27FC236}">
                  <a16:creationId xmlns:a16="http://schemas.microsoft.com/office/drawing/2014/main" id="{530B784A-440E-4C7A-8FA3-CBB361B98E45}"/>
                </a:ext>
              </a:extLst>
            </p:cNvPr>
            <p:cNvSpPr/>
            <p:nvPr/>
          </p:nvSpPr>
          <p:spPr>
            <a:xfrm>
              <a:off x="2011680" y="3017519"/>
              <a:ext cx="640080" cy="143560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object 72">
              <a:extLst>
                <a:ext uri="{FF2B5EF4-FFF2-40B4-BE49-F238E27FC236}">
                  <a16:creationId xmlns:a16="http://schemas.microsoft.com/office/drawing/2014/main" id="{904051C9-E345-4C96-9F78-ABA97EEF0D74}"/>
                </a:ext>
              </a:extLst>
            </p:cNvPr>
            <p:cNvSpPr/>
            <p:nvPr/>
          </p:nvSpPr>
          <p:spPr>
            <a:xfrm>
              <a:off x="2240114" y="257010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object 72">
              <a:extLst>
                <a:ext uri="{FF2B5EF4-FFF2-40B4-BE49-F238E27FC236}">
                  <a16:creationId xmlns:a16="http://schemas.microsoft.com/office/drawing/2014/main" id="{9BC8B1DD-DC91-4CA8-A44C-CF00A0C8E239}"/>
                </a:ext>
              </a:extLst>
            </p:cNvPr>
            <p:cNvSpPr/>
            <p:nvPr/>
          </p:nvSpPr>
          <p:spPr>
            <a:xfrm>
              <a:off x="2240114" y="476956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object 72">
              <a:extLst>
                <a:ext uri="{FF2B5EF4-FFF2-40B4-BE49-F238E27FC236}">
                  <a16:creationId xmlns:a16="http://schemas.microsoft.com/office/drawing/2014/main" id="{8D35EF89-E45F-47C0-A393-D5553B64C828}"/>
                </a:ext>
              </a:extLst>
            </p:cNvPr>
            <p:cNvSpPr/>
            <p:nvPr/>
          </p:nvSpPr>
          <p:spPr>
            <a:xfrm>
              <a:off x="2011680" y="3461125"/>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49" name="Picture 248">
              <a:extLst>
                <a:ext uri="{FF2B5EF4-FFF2-40B4-BE49-F238E27FC236}">
                  <a16:creationId xmlns:a16="http://schemas.microsoft.com/office/drawing/2014/main" id="{4DC82BE7-3DA3-4407-8053-483482FF9C68}"/>
                </a:ext>
              </a:extLst>
            </p:cNvPr>
            <p:cNvPicPr>
              <a:picLocks noChangeAspect="1"/>
            </p:cNvPicPr>
            <p:nvPr/>
          </p:nvPicPr>
          <p:blipFill>
            <a:blip r:embed="rId2"/>
            <a:stretch>
              <a:fillRect/>
            </a:stretch>
          </p:blipFill>
          <p:spPr>
            <a:xfrm>
              <a:off x="2176272" y="3492406"/>
              <a:ext cx="304826" cy="377985"/>
            </a:xfrm>
            <a:prstGeom prst="rect">
              <a:avLst/>
            </a:prstGeom>
          </p:spPr>
        </p:pic>
        <p:cxnSp>
          <p:nvCxnSpPr>
            <p:cNvPr id="252" name="Straight Connector 251">
              <a:extLst>
                <a:ext uri="{FF2B5EF4-FFF2-40B4-BE49-F238E27FC236}">
                  <a16:creationId xmlns:a16="http://schemas.microsoft.com/office/drawing/2014/main" id="{380D8BB7-9368-4993-8D36-F0223A55D06C}"/>
                </a:ext>
              </a:extLst>
            </p:cNvPr>
            <p:cNvCxnSpPr/>
            <p:nvPr/>
          </p:nvCxnSpPr>
          <p:spPr>
            <a:xfrm>
              <a:off x="3606776" y="4016692"/>
              <a:ext cx="0" cy="75895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3" name="object 68">
              <a:extLst>
                <a:ext uri="{FF2B5EF4-FFF2-40B4-BE49-F238E27FC236}">
                  <a16:creationId xmlns:a16="http://schemas.microsoft.com/office/drawing/2014/main" id="{BA115A45-B8C5-4815-ADA7-5E37A34FBC5C}"/>
                </a:ext>
              </a:extLst>
            </p:cNvPr>
            <p:cNvSpPr/>
            <p:nvPr/>
          </p:nvSpPr>
          <p:spPr>
            <a:xfrm>
              <a:off x="3286902" y="4160520"/>
              <a:ext cx="640080" cy="47548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object 72">
              <a:extLst>
                <a:ext uri="{FF2B5EF4-FFF2-40B4-BE49-F238E27FC236}">
                  <a16:creationId xmlns:a16="http://schemas.microsoft.com/office/drawing/2014/main" id="{8D63BD40-1B5F-4BCD-861A-F2E568CFCEE2}"/>
                </a:ext>
              </a:extLst>
            </p:cNvPr>
            <p:cNvSpPr/>
            <p:nvPr/>
          </p:nvSpPr>
          <p:spPr>
            <a:xfrm>
              <a:off x="3515336" y="401670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object 72">
              <a:extLst>
                <a:ext uri="{FF2B5EF4-FFF2-40B4-BE49-F238E27FC236}">
                  <a16:creationId xmlns:a16="http://schemas.microsoft.com/office/drawing/2014/main" id="{42428E9F-10F8-4750-8097-AD73AB9C8B26}"/>
                </a:ext>
              </a:extLst>
            </p:cNvPr>
            <p:cNvSpPr/>
            <p:nvPr/>
          </p:nvSpPr>
          <p:spPr>
            <a:xfrm>
              <a:off x="3515336" y="4773168"/>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object 72">
              <a:extLst>
                <a:ext uri="{FF2B5EF4-FFF2-40B4-BE49-F238E27FC236}">
                  <a16:creationId xmlns:a16="http://schemas.microsoft.com/office/drawing/2014/main" id="{E81770B0-4BA3-46AC-B3A9-04DDC0A75C1F}"/>
                </a:ext>
              </a:extLst>
            </p:cNvPr>
            <p:cNvSpPr/>
            <p:nvPr/>
          </p:nvSpPr>
          <p:spPr>
            <a:xfrm>
              <a:off x="3286902" y="4320021"/>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57" name="Picture 256">
              <a:extLst>
                <a:ext uri="{FF2B5EF4-FFF2-40B4-BE49-F238E27FC236}">
                  <a16:creationId xmlns:a16="http://schemas.microsoft.com/office/drawing/2014/main" id="{CEC18ABD-6BC6-4F42-8205-E0372D27EDA8}"/>
                </a:ext>
              </a:extLst>
            </p:cNvPr>
            <p:cNvPicPr>
              <a:picLocks noChangeAspect="1"/>
            </p:cNvPicPr>
            <p:nvPr/>
          </p:nvPicPr>
          <p:blipFill>
            <a:blip r:embed="rId2"/>
            <a:stretch>
              <a:fillRect/>
            </a:stretch>
          </p:blipFill>
          <p:spPr>
            <a:xfrm>
              <a:off x="3456432" y="4206152"/>
              <a:ext cx="304826" cy="377985"/>
            </a:xfrm>
            <a:prstGeom prst="rect">
              <a:avLst/>
            </a:prstGeom>
          </p:spPr>
        </p:pic>
        <p:cxnSp>
          <p:nvCxnSpPr>
            <p:cNvPr id="259" name="Straight Connector 258">
              <a:extLst>
                <a:ext uri="{FF2B5EF4-FFF2-40B4-BE49-F238E27FC236}">
                  <a16:creationId xmlns:a16="http://schemas.microsoft.com/office/drawing/2014/main" id="{66B1F5D5-8218-4221-AC06-BD73434C7C50}"/>
                </a:ext>
              </a:extLst>
            </p:cNvPr>
            <p:cNvCxnSpPr/>
            <p:nvPr/>
          </p:nvCxnSpPr>
          <p:spPr>
            <a:xfrm>
              <a:off x="4888434" y="3606894"/>
              <a:ext cx="0" cy="11064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0" name="object 68">
              <a:extLst>
                <a:ext uri="{FF2B5EF4-FFF2-40B4-BE49-F238E27FC236}">
                  <a16:creationId xmlns:a16="http://schemas.microsoft.com/office/drawing/2014/main" id="{24AA3B6D-2D47-49D7-8152-6A5E07C3FC45}"/>
                </a:ext>
              </a:extLst>
            </p:cNvPr>
            <p:cNvSpPr/>
            <p:nvPr/>
          </p:nvSpPr>
          <p:spPr>
            <a:xfrm>
              <a:off x="4568560" y="3849624"/>
              <a:ext cx="640080" cy="69494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object 72">
              <a:extLst>
                <a:ext uri="{FF2B5EF4-FFF2-40B4-BE49-F238E27FC236}">
                  <a16:creationId xmlns:a16="http://schemas.microsoft.com/office/drawing/2014/main" id="{00C0422B-8F02-44B1-B3DA-1A503EAD46F6}"/>
                </a:ext>
              </a:extLst>
            </p:cNvPr>
            <p:cNvSpPr/>
            <p:nvPr/>
          </p:nvSpPr>
          <p:spPr>
            <a:xfrm>
              <a:off x="4796994" y="360951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object 72">
              <a:extLst>
                <a:ext uri="{FF2B5EF4-FFF2-40B4-BE49-F238E27FC236}">
                  <a16:creationId xmlns:a16="http://schemas.microsoft.com/office/drawing/2014/main" id="{095BA3F0-D573-4C7D-95E2-2D90409F39D9}"/>
                </a:ext>
              </a:extLst>
            </p:cNvPr>
            <p:cNvSpPr/>
            <p:nvPr/>
          </p:nvSpPr>
          <p:spPr>
            <a:xfrm>
              <a:off x="4796994" y="471225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object 72">
              <a:extLst>
                <a:ext uri="{FF2B5EF4-FFF2-40B4-BE49-F238E27FC236}">
                  <a16:creationId xmlns:a16="http://schemas.microsoft.com/office/drawing/2014/main" id="{69114C06-E4C6-44C0-A24A-802FE1947518}"/>
                </a:ext>
              </a:extLst>
            </p:cNvPr>
            <p:cNvSpPr/>
            <p:nvPr/>
          </p:nvSpPr>
          <p:spPr>
            <a:xfrm>
              <a:off x="4568560" y="4072530"/>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64" name="Picture 263">
              <a:extLst>
                <a:ext uri="{FF2B5EF4-FFF2-40B4-BE49-F238E27FC236}">
                  <a16:creationId xmlns:a16="http://schemas.microsoft.com/office/drawing/2014/main" id="{2AA769A9-7D80-423F-852E-60B0EA7FD9D8}"/>
                </a:ext>
              </a:extLst>
            </p:cNvPr>
            <p:cNvPicPr>
              <a:picLocks noChangeAspect="1"/>
            </p:cNvPicPr>
            <p:nvPr/>
          </p:nvPicPr>
          <p:blipFill>
            <a:blip r:embed="rId2"/>
            <a:stretch>
              <a:fillRect/>
            </a:stretch>
          </p:blipFill>
          <p:spPr>
            <a:xfrm>
              <a:off x="4736592" y="3974639"/>
              <a:ext cx="304826" cy="377985"/>
            </a:xfrm>
            <a:prstGeom prst="rect">
              <a:avLst/>
            </a:prstGeom>
          </p:spPr>
        </p:pic>
        <p:sp>
          <p:nvSpPr>
            <p:cNvPr id="270" name="object 72">
              <a:extLst>
                <a:ext uri="{FF2B5EF4-FFF2-40B4-BE49-F238E27FC236}">
                  <a16:creationId xmlns:a16="http://schemas.microsoft.com/office/drawing/2014/main" id="{F6E616F4-01E7-4904-B233-C7C1ED28F83C}"/>
                </a:ext>
              </a:extLst>
            </p:cNvPr>
            <p:cNvSpPr/>
            <p:nvPr/>
          </p:nvSpPr>
          <p:spPr>
            <a:xfrm>
              <a:off x="5852160" y="374136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71" name="Picture 270">
              <a:extLst>
                <a:ext uri="{FF2B5EF4-FFF2-40B4-BE49-F238E27FC236}">
                  <a16:creationId xmlns:a16="http://schemas.microsoft.com/office/drawing/2014/main" id="{BB3EC9C5-6077-4E82-A3E2-DEA0CE4977DE}"/>
                </a:ext>
              </a:extLst>
            </p:cNvPr>
            <p:cNvPicPr>
              <a:picLocks noChangeAspect="1"/>
            </p:cNvPicPr>
            <p:nvPr/>
          </p:nvPicPr>
          <p:blipFill>
            <a:blip r:embed="rId2"/>
            <a:stretch>
              <a:fillRect/>
            </a:stretch>
          </p:blipFill>
          <p:spPr>
            <a:xfrm>
              <a:off x="6019621" y="3558448"/>
              <a:ext cx="304826" cy="377985"/>
            </a:xfrm>
            <a:prstGeom prst="rect">
              <a:avLst/>
            </a:prstGeom>
          </p:spPr>
        </p:pic>
        <p:cxnSp>
          <p:nvCxnSpPr>
            <p:cNvPr id="273" name="Straight Connector 272">
              <a:extLst>
                <a:ext uri="{FF2B5EF4-FFF2-40B4-BE49-F238E27FC236}">
                  <a16:creationId xmlns:a16="http://schemas.microsoft.com/office/drawing/2014/main" id="{8B6B3B43-3908-4C8C-96E0-4E5184BF45FA}"/>
                </a:ext>
              </a:extLst>
            </p:cNvPr>
            <p:cNvCxnSpPr/>
            <p:nvPr/>
          </p:nvCxnSpPr>
          <p:spPr>
            <a:xfrm>
              <a:off x="7454903" y="3510278"/>
              <a:ext cx="0" cy="12618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4" name="object 68">
              <a:extLst>
                <a:ext uri="{FF2B5EF4-FFF2-40B4-BE49-F238E27FC236}">
                  <a16:creationId xmlns:a16="http://schemas.microsoft.com/office/drawing/2014/main" id="{2A887C8A-D445-4649-B888-20D5C856EAB4}"/>
                </a:ext>
              </a:extLst>
            </p:cNvPr>
            <p:cNvSpPr/>
            <p:nvPr/>
          </p:nvSpPr>
          <p:spPr>
            <a:xfrm>
              <a:off x="7135029" y="3764499"/>
              <a:ext cx="640080" cy="80225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object 72">
              <a:extLst>
                <a:ext uri="{FF2B5EF4-FFF2-40B4-BE49-F238E27FC236}">
                  <a16:creationId xmlns:a16="http://schemas.microsoft.com/office/drawing/2014/main" id="{9252C5D7-770C-4761-8DCD-05B3EAFE1C47}"/>
                </a:ext>
              </a:extLst>
            </p:cNvPr>
            <p:cNvSpPr/>
            <p:nvPr/>
          </p:nvSpPr>
          <p:spPr>
            <a:xfrm>
              <a:off x="7363463" y="3510278"/>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object 72">
              <a:extLst>
                <a:ext uri="{FF2B5EF4-FFF2-40B4-BE49-F238E27FC236}">
                  <a16:creationId xmlns:a16="http://schemas.microsoft.com/office/drawing/2014/main" id="{B49BE5F1-7AC7-4718-87FB-E82498786562}"/>
                </a:ext>
              </a:extLst>
            </p:cNvPr>
            <p:cNvSpPr/>
            <p:nvPr/>
          </p:nvSpPr>
          <p:spPr>
            <a:xfrm>
              <a:off x="7363463" y="4773609"/>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object 72">
              <a:extLst>
                <a:ext uri="{FF2B5EF4-FFF2-40B4-BE49-F238E27FC236}">
                  <a16:creationId xmlns:a16="http://schemas.microsoft.com/office/drawing/2014/main" id="{93705962-AB4A-44E1-88C1-E82A0EFE3B37}"/>
                </a:ext>
              </a:extLst>
            </p:cNvPr>
            <p:cNvSpPr/>
            <p:nvPr/>
          </p:nvSpPr>
          <p:spPr>
            <a:xfrm>
              <a:off x="7135029" y="418449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78" name="Picture 277">
              <a:extLst>
                <a:ext uri="{FF2B5EF4-FFF2-40B4-BE49-F238E27FC236}">
                  <a16:creationId xmlns:a16="http://schemas.microsoft.com/office/drawing/2014/main" id="{6C16B4F9-B558-4D03-A3E5-78AD48357AB0}"/>
                </a:ext>
              </a:extLst>
            </p:cNvPr>
            <p:cNvPicPr>
              <a:picLocks noChangeAspect="1"/>
            </p:cNvPicPr>
            <p:nvPr/>
          </p:nvPicPr>
          <p:blipFill>
            <a:blip r:embed="rId2"/>
            <a:stretch>
              <a:fillRect/>
            </a:stretch>
          </p:blipFill>
          <p:spPr>
            <a:xfrm>
              <a:off x="7302490" y="4001574"/>
              <a:ext cx="304826" cy="377985"/>
            </a:xfrm>
            <a:prstGeom prst="rect">
              <a:avLst/>
            </a:prstGeom>
          </p:spPr>
        </p:pic>
        <p:sp>
          <p:nvSpPr>
            <p:cNvPr id="319" name="TextBox 318">
              <a:extLst>
                <a:ext uri="{FF2B5EF4-FFF2-40B4-BE49-F238E27FC236}">
                  <a16:creationId xmlns:a16="http://schemas.microsoft.com/office/drawing/2014/main" id="{8AE4734E-839A-46A5-A1EE-A35D583857D3}"/>
                </a:ext>
              </a:extLst>
            </p:cNvPr>
            <p:cNvSpPr txBox="1"/>
            <p:nvPr/>
          </p:nvSpPr>
          <p:spPr>
            <a:xfrm>
              <a:off x="2154428" y="3190189"/>
              <a:ext cx="354584"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1" name="TextBox 320">
              <a:extLst>
                <a:ext uri="{FF2B5EF4-FFF2-40B4-BE49-F238E27FC236}">
                  <a16:creationId xmlns:a16="http://schemas.microsoft.com/office/drawing/2014/main" id="{4220A478-C4A5-4085-8272-099FAC659B22}"/>
                </a:ext>
              </a:extLst>
            </p:cNvPr>
            <p:cNvSpPr txBox="1"/>
            <p:nvPr/>
          </p:nvSpPr>
          <p:spPr>
            <a:xfrm>
              <a:off x="3374023" y="4112624"/>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3" name="TextBox 322">
              <a:extLst>
                <a:ext uri="{FF2B5EF4-FFF2-40B4-BE49-F238E27FC236}">
                  <a16:creationId xmlns:a16="http://schemas.microsoft.com/office/drawing/2014/main" id="{39814479-D1F2-40DB-B93B-CC858CA53BE0}"/>
                </a:ext>
              </a:extLst>
            </p:cNvPr>
            <p:cNvSpPr txBox="1"/>
            <p:nvPr/>
          </p:nvSpPr>
          <p:spPr>
            <a:xfrm>
              <a:off x="4654184" y="3828997"/>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5" name="TextBox 324">
              <a:extLst>
                <a:ext uri="{FF2B5EF4-FFF2-40B4-BE49-F238E27FC236}">
                  <a16:creationId xmlns:a16="http://schemas.microsoft.com/office/drawing/2014/main" id="{63057ACA-0018-40D5-9799-B3280A3F0EA5}"/>
                </a:ext>
              </a:extLst>
            </p:cNvPr>
            <p:cNvSpPr txBox="1"/>
            <p:nvPr/>
          </p:nvSpPr>
          <p:spPr>
            <a:xfrm>
              <a:off x="5934344" y="3467767"/>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28.4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7" name="TextBox 326">
              <a:extLst>
                <a:ext uri="{FF2B5EF4-FFF2-40B4-BE49-F238E27FC236}">
                  <a16:creationId xmlns:a16="http://schemas.microsoft.com/office/drawing/2014/main" id="{9146ACA1-4997-449A-B243-660BDB7D594F}"/>
                </a:ext>
              </a:extLst>
            </p:cNvPr>
            <p:cNvSpPr txBox="1"/>
            <p:nvPr/>
          </p:nvSpPr>
          <p:spPr>
            <a:xfrm>
              <a:off x="7214504" y="3910897"/>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33AC3CCB-127B-4414-8E9D-F2FF67062462}"/>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2717463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15–49 years who would not purchase vegetables from a shopkeeper living with HIV, countries with available data, eastern and southern Africa, 2014–2019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3911ED5D-EF48-431C-AA3C-06E2A051074D}"/>
              </a:ext>
            </a:extLst>
          </p:cNvPr>
          <p:cNvGrpSpPr/>
          <p:nvPr/>
        </p:nvGrpSpPr>
        <p:grpSpPr>
          <a:xfrm>
            <a:off x="457198" y="2148840"/>
            <a:ext cx="11429999" cy="4406185"/>
            <a:chOff x="457198" y="2148840"/>
            <a:chExt cx="11429999" cy="440618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208776"/>
              <a:ext cx="11429999"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Aggregate data refer to the most recent available from population-based surveys from 13 countries in the region during the period of 2014 to 2019, corresponding to 35% of the 2018 population.</a:t>
              </a:r>
            </a:p>
          </p:txBody>
        </p:sp>
        <p:sp>
          <p:nvSpPr>
            <p:cNvPr id="7" name="object 7">
              <a:extLst>
                <a:ext uri="{FF2B5EF4-FFF2-40B4-BE49-F238E27FC236}">
                  <a16:creationId xmlns:a16="http://schemas.microsoft.com/office/drawing/2014/main" id="{4EB1B327-F4EA-4D40-AD6A-7664FB67132B}"/>
                </a:ext>
              </a:extLst>
            </p:cNvPr>
            <p:cNvSpPr/>
            <p:nvPr/>
          </p:nvSpPr>
          <p:spPr>
            <a:xfrm>
              <a:off x="3200400" y="2148840"/>
              <a:ext cx="3840480" cy="377096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object 9">
              <a:extLst>
                <a:ext uri="{FF2B5EF4-FFF2-40B4-BE49-F238E27FC236}">
                  <a16:creationId xmlns:a16="http://schemas.microsoft.com/office/drawing/2014/main" id="{2D37AF6D-A1BC-4D59-826D-A041BDB2F038}"/>
                </a:ext>
              </a:extLst>
            </p:cNvPr>
            <p:cNvSpPr txBox="1"/>
            <p:nvPr/>
          </p:nvSpPr>
          <p:spPr>
            <a:xfrm>
              <a:off x="3298592" y="2958668"/>
              <a:ext cx="1177363" cy="923971"/>
            </a:xfrm>
            <a:prstGeom prst="rect">
              <a:avLst/>
            </a:prstGeom>
          </p:spPr>
          <p:txBody>
            <a:bodyPr vert="horz" wrap="square" lIns="0" tIns="28575" rIns="0" bIns="0" rtlCol="0">
              <a:spAutoFit/>
            </a:bodyPr>
            <a:lstStyle/>
            <a:p>
              <a:pPr marL="12065" marR="5080" lvl="0" indent="0" algn="ctr" defTabSz="914400" rtl="0" eaLnBrk="1" fontAlgn="auto" latinLnBrk="0" hangingPunct="1">
                <a:lnSpc>
                  <a:spcPts val="1290"/>
                </a:lnSpc>
                <a:spcBef>
                  <a:spcPts val="225"/>
                </a:spcBef>
                <a:spcAft>
                  <a:spcPts val="0"/>
                </a:spcAft>
                <a:buClrTx/>
                <a:buSzTx/>
                <a:buFontTx/>
                <a:buNone/>
                <a:tabLst/>
                <a:defRPr/>
              </a:pPr>
              <a:r>
                <a:rPr kumimoji="0"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Eastern and  southern Africa  aggregate</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170"/>
                </a:spcBef>
                <a:spcAft>
                  <a:spcPts val="0"/>
                </a:spcAft>
                <a:buClrTx/>
                <a:buSzTx/>
                <a:buFontTx/>
                <a:buNone/>
                <a:tabLst/>
                <a:defRPr/>
              </a:pPr>
              <a:r>
                <a:rPr kumimoji="0"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32.2%</a:t>
              </a:r>
              <a:endParaRPr kumimoji="0"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40" name="Group 39">
              <a:extLst>
                <a:ext uri="{FF2B5EF4-FFF2-40B4-BE49-F238E27FC236}">
                  <a16:creationId xmlns:a16="http://schemas.microsoft.com/office/drawing/2014/main" id="{A8F577F8-CAAE-48EB-AF5D-AD507FB5B018}"/>
                </a:ext>
              </a:extLst>
            </p:cNvPr>
            <p:cNvGrpSpPr/>
            <p:nvPr/>
          </p:nvGrpSpPr>
          <p:grpSpPr>
            <a:xfrm>
              <a:off x="1828800" y="4974336"/>
              <a:ext cx="1358718" cy="899748"/>
              <a:chOff x="1828800" y="5020056"/>
              <a:chExt cx="1358718" cy="899748"/>
            </a:xfrm>
          </p:grpSpPr>
          <p:grpSp>
            <p:nvGrpSpPr>
              <p:cNvPr id="39" name="Group 38">
                <a:extLst>
                  <a:ext uri="{FF2B5EF4-FFF2-40B4-BE49-F238E27FC236}">
                    <a16:creationId xmlns:a16="http://schemas.microsoft.com/office/drawing/2014/main" id="{78489D15-F951-4369-86D4-AE080F41871A}"/>
                  </a:ext>
                </a:extLst>
              </p:cNvPr>
              <p:cNvGrpSpPr/>
              <p:nvPr/>
            </p:nvGrpSpPr>
            <p:grpSpPr>
              <a:xfrm>
                <a:off x="1828800" y="5020056"/>
                <a:ext cx="667823" cy="166712"/>
                <a:chOff x="1828800" y="4836127"/>
                <a:chExt cx="667823" cy="166712"/>
              </a:xfrm>
            </p:grpSpPr>
            <p:sp>
              <p:nvSpPr>
                <p:cNvPr id="12" name="Rectangle 11">
                  <a:extLst>
                    <a:ext uri="{FF2B5EF4-FFF2-40B4-BE49-F238E27FC236}">
                      <a16:creationId xmlns:a16="http://schemas.microsoft.com/office/drawing/2014/main" id="{B5E8EE5A-F06D-4AAC-B9B8-B3026BD208CC}"/>
                    </a:ext>
                  </a:extLst>
                </p:cNvPr>
                <p:cNvSpPr/>
                <p:nvPr/>
              </p:nvSpPr>
              <p:spPr>
                <a:xfrm>
                  <a:off x="1828800" y="4845271"/>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ject 71">
                  <a:extLst>
                    <a:ext uri="{FF2B5EF4-FFF2-40B4-BE49-F238E27FC236}">
                      <a16:creationId xmlns:a16="http://schemas.microsoft.com/office/drawing/2014/main" id="{8DA3BA16-3D80-422D-8196-5B8B25E0B831}"/>
                    </a:ext>
                  </a:extLst>
                </p:cNvPr>
                <p:cNvSpPr txBox="1"/>
                <p:nvPr/>
              </p:nvSpPr>
              <p:spPr>
                <a:xfrm>
                  <a:off x="2057400" y="4836127"/>
                  <a:ext cx="439223"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0–20%</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38" name="Group 37">
                <a:extLst>
                  <a:ext uri="{FF2B5EF4-FFF2-40B4-BE49-F238E27FC236}">
                    <a16:creationId xmlns:a16="http://schemas.microsoft.com/office/drawing/2014/main" id="{0D17C2C3-E6F5-4DA4-B62D-1983F4B83F41}"/>
                  </a:ext>
                </a:extLst>
              </p:cNvPr>
              <p:cNvGrpSpPr/>
              <p:nvPr/>
            </p:nvGrpSpPr>
            <p:grpSpPr>
              <a:xfrm>
                <a:off x="1828800" y="5202936"/>
                <a:ext cx="746370" cy="166712"/>
                <a:chOff x="1828800" y="5064727"/>
                <a:chExt cx="746370" cy="166712"/>
              </a:xfrm>
            </p:grpSpPr>
            <p:sp>
              <p:nvSpPr>
                <p:cNvPr id="15" name="Rectangle 14">
                  <a:extLst>
                    <a:ext uri="{FF2B5EF4-FFF2-40B4-BE49-F238E27FC236}">
                      <a16:creationId xmlns:a16="http://schemas.microsoft.com/office/drawing/2014/main" id="{F135C644-B729-42BB-A287-8F3E93DDE5C9}"/>
                    </a:ext>
                  </a:extLst>
                </p:cNvPr>
                <p:cNvSpPr/>
                <p:nvPr/>
              </p:nvSpPr>
              <p:spPr>
                <a:xfrm>
                  <a:off x="1828800" y="5073871"/>
                  <a:ext cx="137160" cy="137160"/>
                </a:xfrm>
                <a:prstGeom prst="rect">
                  <a:avLst/>
                </a:prstGeom>
                <a:solidFill>
                  <a:srgbClr val="D1E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ject 71">
                  <a:extLst>
                    <a:ext uri="{FF2B5EF4-FFF2-40B4-BE49-F238E27FC236}">
                      <a16:creationId xmlns:a16="http://schemas.microsoft.com/office/drawing/2014/main" id="{2E18E0E4-A1DC-47B1-9A8A-C3A11852ACC5}"/>
                    </a:ext>
                  </a:extLst>
                </p:cNvPr>
                <p:cNvSpPr txBox="1"/>
                <p:nvPr/>
              </p:nvSpPr>
              <p:spPr>
                <a:xfrm>
                  <a:off x="2057400" y="5064727"/>
                  <a:ext cx="517770"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21–40%</a:t>
                  </a:r>
                </a:p>
              </p:txBody>
            </p:sp>
          </p:grpSp>
          <p:grpSp>
            <p:nvGrpSpPr>
              <p:cNvPr id="37" name="Group 36">
                <a:extLst>
                  <a:ext uri="{FF2B5EF4-FFF2-40B4-BE49-F238E27FC236}">
                    <a16:creationId xmlns:a16="http://schemas.microsoft.com/office/drawing/2014/main" id="{C0B5ABBC-E438-42CE-AE0C-5CC2FD93CA69}"/>
                  </a:ext>
                </a:extLst>
              </p:cNvPr>
              <p:cNvGrpSpPr/>
              <p:nvPr/>
            </p:nvGrpSpPr>
            <p:grpSpPr>
              <a:xfrm>
                <a:off x="1828800" y="5385816"/>
                <a:ext cx="746370" cy="169277"/>
                <a:chOff x="1828800" y="5293327"/>
                <a:chExt cx="746370" cy="169277"/>
              </a:xfrm>
            </p:grpSpPr>
            <p:sp>
              <p:nvSpPr>
                <p:cNvPr id="18" name="Rectangle 17">
                  <a:extLst>
                    <a:ext uri="{FF2B5EF4-FFF2-40B4-BE49-F238E27FC236}">
                      <a16:creationId xmlns:a16="http://schemas.microsoft.com/office/drawing/2014/main" id="{49FD4A42-B591-4DD7-BDF9-603F822D4BED}"/>
                    </a:ext>
                  </a:extLst>
                </p:cNvPr>
                <p:cNvSpPr/>
                <p:nvPr/>
              </p:nvSpPr>
              <p:spPr>
                <a:xfrm>
                  <a:off x="1828800" y="5302471"/>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ject 71">
                  <a:extLst>
                    <a:ext uri="{FF2B5EF4-FFF2-40B4-BE49-F238E27FC236}">
                      <a16:creationId xmlns:a16="http://schemas.microsoft.com/office/drawing/2014/main" id="{D215E91D-3EF7-4DF7-A53B-D31BA8EE3C98}"/>
                    </a:ext>
                  </a:extLst>
                </p:cNvPr>
                <p:cNvSpPr txBox="1"/>
                <p:nvPr/>
              </p:nvSpPr>
              <p:spPr>
                <a:xfrm>
                  <a:off x="2057400" y="52933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41–60%</a:t>
                  </a:r>
                </a:p>
              </p:txBody>
            </p:sp>
          </p:grpSp>
          <p:grpSp>
            <p:nvGrpSpPr>
              <p:cNvPr id="36" name="Group 35">
                <a:extLst>
                  <a:ext uri="{FF2B5EF4-FFF2-40B4-BE49-F238E27FC236}">
                    <a16:creationId xmlns:a16="http://schemas.microsoft.com/office/drawing/2014/main" id="{00119D27-C1F9-432C-8CF7-692ED69E833B}"/>
                  </a:ext>
                </a:extLst>
              </p:cNvPr>
              <p:cNvGrpSpPr/>
              <p:nvPr/>
            </p:nvGrpSpPr>
            <p:grpSpPr>
              <a:xfrm>
                <a:off x="1828800" y="5568696"/>
                <a:ext cx="746370" cy="169277"/>
                <a:chOff x="1828800" y="5521927"/>
                <a:chExt cx="746370" cy="169277"/>
              </a:xfrm>
            </p:grpSpPr>
            <p:sp>
              <p:nvSpPr>
                <p:cNvPr id="21" name="Rectangle 20">
                  <a:extLst>
                    <a:ext uri="{FF2B5EF4-FFF2-40B4-BE49-F238E27FC236}">
                      <a16:creationId xmlns:a16="http://schemas.microsoft.com/office/drawing/2014/main" id="{4A3D342A-3815-4979-B568-11EDD2717725}"/>
                    </a:ext>
                  </a:extLst>
                </p:cNvPr>
                <p:cNvSpPr/>
                <p:nvPr/>
              </p:nvSpPr>
              <p:spPr>
                <a:xfrm>
                  <a:off x="1828800" y="5531071"/>
                  <a:ext cx="137160" cy="137160"/>
                </a:xfrm>
                <a:prstGeom prst="rect">
                  <a:avLst/>
                </a:prstGeom>
                <a:solidFill>
                  <a:srgbClr val="A7D1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ject 71">
                  <a:extLst>
                    <a:ext uri="{FF2B5EF4-FFF2-40B4-BE49-F238E27FC236}">
                      <a16:creationId xmlns:a16="http://schemas.microsoft.com/office/drawing/2014/main" id="{E35C5E11-1A1D-4EFD-BA43-62DFBDE69F00}"/>
                    </a:ext>
                  </a:extLst>
                </p:cNvPr>
                <p:cNvSpPr txBox="1"/>
                <p:nvPr/>
              </p:nvSpPr>
              <p:spPr>
                <a:xfrm>
                  <a:off x="2057400" y="55219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61–80%</a:t>
                  </a:r>
                </a:p>
              </p:txBody>
            </p:sp>
          </p:grpSp>
          <p:grpSp>
            <p:nvGrpSpPr>
              <p:cNvPr id="35" name="Group 34">
                <a:extLst>
                  <a:ext uri="{FF2B5EF4-FFF2-40B4-BE49-F238E27FC236}">
                    <a16:creationId xmlns:a16="http://schemas.microsoft.com/office/drawing/2014/main" id="{341A8E4C-2EDA-41CA-9AD3-D7C7A056B07D}"/>
                  </a:ext>
                </a:extLst>
              </p:cNvPr>
              <p:cNvGrpSpPr/>
              <p:nvPr/>
            </p:nvGrpSpPr>
            <p:grpSpPr>
              <a:xfrm>
                <a:off x="1828800" y="5750527"/>
                <a:ext cx="1358718" cy="169277"/>
                <a:chOff x="1828800" y="5750527"/>
                <a:chExt cx="1358718" cy="169277"/>
              </a:xfrm>
            </p:grpSpPr>
            <p:sp>
              <p:nvSpPr>
                <p:cNvPr id="25" name="object 71">
                  <a:extLst>
                    <a:ext uri="{FF2B5EF4-FFF2-40B4-BE49-F238E27FC236}">
                      <a16:creationId xmlns:a16="http://schemas.microsoft.com/office/drawing/2014/main" id="{2CFC28A3-CD31-4098-8364-7C55C326CEAF}"/>
                    </a:ext>
                  </a:extLst>
                </p:cNvPr>
                <p:cNvSpPr txBox="1"/>
                <p:nvPr/>
              </p:nvSpPr>
              <p:spPr>
                <a:xfrm>
                  <a:off x="2057400" y="5750527"/>
                  <a:ext cx="113011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Data not available</a:t>
                  </a:r>
                </a:p>
              </p:txBody>
            </p:sp>
            <p:sp>
              <p:nvSpPr>
                <p:cNvPr id="26" name="Rectangle 25">
                  <a:extLst>
                    <a:ext uri="{FF2B5EF4-FFF2-40B4-BE49-F238E27FC236}">
                      <a16:creationId xmlns:a16="http://schemas.microsoft.com/office/drawing/2014/main" id="{1E952D9F-D9BD-4F7E-AE38-9AA89FDF5450}"/>
                    </a:ext>
                  </a:extLst>
                </p:cNvPr>
                <p:cNvSpPr/>
                <p:nvPr/>
              </p:nvSpPr>
              <p:spPr>
                <a:xfrm>
                  <a:off x="1828800" y="5759671"/>
                  <a:ext cx="137160" cy="137160"/>
                </a:xfrm>
                <a:prstGeom prst="rect">
                  <a:avLst/>
                </a:prstGeom>
                <a:solidFill>
                  <a:srgbClr val="E6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30572489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15–49 years who experienced physical and/or</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eastern and southern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3EEED31-7A32-4845-94CE-D4BE52576DA8}"/>
              </a:ext>
            </a:extLst>
          </p:cNvPr>
          <p:cNvGrpSpPr/>
          <p:nvPr/>
        </p:nvGrpSpPr>
        <p:grpSpPr>
          <a:xfrm>
            <a:off x="457199" y="2603054"/>
            <a:ext cx="10083596" cy="3951634"/>
            <a:chOff x="457199" y="2603054"/>
            <a:chExt cx="10083596"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2000–2019. </a:t>
              </a:r>
            </a:p>
          </p:txBody>
        </p:sp>
        <p:sp>
          <p:nvSpPr>
            <p:cNvPr id="17" name="object 10">
              <a:extLst>
                <a:ext uri="{FF2B5EF4-FFF2-40B4-BE49-F238E27FC236}">
                  <a16:creationId xmlns:a16="http://schemas.microsoft.com/office/drawing/2014/main" id="{1EF0217F-573E-4B08-B045-9033AAF4A4C1}"/>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42C926F2-532B-49F1-8491-8515AAB9ADCB}"/>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AEEDF700-FF1C-4EB6-80BE-4C20B3139732}"/>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18991A3-6A54-4D3A-AAD5-BF5A5270F04B}"/>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DEB2B21F-3976-475E-A83A-040EED1C295A}"/>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DD4642F-3D88-4561-9E4A-73F71B035D41}"/>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B0744A76-25E9-4A7C-A137-ADC03465164D}"/>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59995FF0-5073-405E-AA73-528CCC3CD08B}"/>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0C775412-BBDF-4D26-94F1-FDE532C828A4}"/>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801CC6CD-D2A9-4079-A5E9-F973972633C0}"/>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5" name="Straight Connector 84">
              <a:extLst>
                <a:ext uri="{FF2B5EF4-FFF2-40B4-BE49-F238E27FC236}">
                  <a16:creationId xmlns:a16="http://schemas.microsoft.com/office/drawing/2014/main" id="{DB08C35A-0D35-4B01-9790-99D4DC8FFFF0}"/>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9456534-B15B-41B6-89E2-415BAC22F422}"/>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822C8A6C-36B0-4FBF-9070-DEBFACA2AA62}"/>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bject 6">
              <a:extLst>
                <a:ext uri="{FF2B5EF4-FFF2-40B4-BE49-F238E27FC236}">
                  <a16:creationId xmlns:a16="http://schemas.microsoft.com/office/drawing/2014/main" id="{416713CB-F08D-48AB-B3F6-BF5341D4EA9F}"/>
                </a:ext>
              </a:extLst>
            </p:cNvPr>
            <p:cNvSpPr/>
            <p:nvPr/>
          </p:nvSpPr>
          <p:spPr>
            <a:xfrm>
              <a:off x="1829357" y="5486400"/>
              <a:ext cx="54864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7CD96F45-B6B7-4624-887F-B9AB4E421862}"/>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589FE9D7-E58E-4B4D-8016-CBFB682119BD}"/>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0105A767-3C34-4EF9-AA59-175B938D526C}"/>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DB0A4838-A822-45C7-ABB5-681905A92BD5}"/>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5286BFEF-5CC3-4811-9FD7-50283EE5E9E2}"/>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BD501832-180F-49E3-9A2B-052F48794D8A}"/>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68050981-3D99-45A2-A3DF-BE9263B03634}"/>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E5EF1BF1-447E-46C3-87FF-F06955B77D2C}"/>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ED0F5E8E-7D60-4894-A6D2-AD0ABC1B8B3C}"/>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CAF28A27-D9E5-4F7A-B3B5-B93B5912FE33}"/>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5D45DCFA-430A-4616-9CDF-8860C3B5FF02}"/>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BA64081B-77FA-463D-A54B-A89A796C6291}"/>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A96C2FA2-5103-48E6-9BE3-C389E46E9FEB}"/>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A5DF5678-94D1-4548-9AB3-53B815EE396E}"/>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94C24E5A-98DF-4DAE-AEFF-673FBED683B2}"/>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19B2550D-EDBB-4135-842F-4A11D37889D3}"/>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4BA5B360-BD60-4787-AF7B-0D231A5F8D71}"/>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C737F105-285C-445F-B330-D34600E77623}"/>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8C02E594-A4A0-43FE-A756-E1ECCF13AE9C}"/>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18169E74-5291-4337-A242-C991E5611FA3}"/>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89EE3D35-6E14-4337-9381-73661ED04A27}"/>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95D84787-BC3B-4C56-89C1-B81835D899C0}"/>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4374E29-F4A3-47D6-AE65-727DD6C67131}"/>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54EBF09B-8C34-4C0A-AE74-6EF366F17D91}"/>
                </a:ext>
              </a:extLst>
            </p:cNvPr>
            <p:cNvSpPr txBox="1"/>
            <p:nvPr/>
          </p:nvSpPr>
          <p:spPr>
            <a:xfrm>
              <a:off x="70408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C508CB54-67EF-4148-9C28-8B4BF9B0739E}"/>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56447D8F-A591-4127-ABB1-0D455775A471}"/>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6" name="Straight Connector 105">
              <a:extLst>
                <a:ext uri="{FF2B5EF4-FFF2-40B4-BE49-F238E27FC236}">
                  <a16:creationId xmlns:a16="http://schemas.microsoft.com/office/drawing/2014/main" id="{47D7E752-74F3-4F4A-8AD7-84DC6F70F02E}"/>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18DC6CAD-C381-4B09-96E3-AE932ACEA589}"/>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9" name="Straight Connector 108">
              <a:extLst>
                <a:ext uri="{FF2B5EF4-FFF2-40B4-BE49-F238E27FC236}">
                  <a16:creationId xmlns:a16="http://schemas.microsoft.com/office/drawing/2014/main" id="{6FDC8014-ED45-4C1A-AE17-56D05C6FCB2C}"/>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9CBFBFE4-8BED-4A90-97A1-B3D2F0089BF5}"/>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B4A39E2C-11E2-4E1A-89B0-1A9623F880E6}"/>
                </a:ext>
              </a:extLst>
            </p:cNvPr>
            <p:cNvGrpSpPr/>
            <p:nvPr/>
          </p:nvGrpSpPr>
          <p:grpSpPr>
            <a:xfrm>
              <a:off x="2825496" y="4288536"/>
              <a:ext cx="4379976" cy="1051560"/>
              <a:chOff x="2814094" y="4272369"/>
              <a:chExt cx="4379976" cy="1051560"/>
            </a:xfrm>
          </p:grpSpPr>
          <p:sp>
            <p:nvSpPr>
              <p:cNvPr id="135" name="object 30">
                <a:extLst>
                  <a:ext uri="{FF2B5EF4-FFF2-40B4-BE49-F238E27FC236}">
                    <a16:creationId xmlns:a16="http://schemas.microsoft.com/office/drawing/2014/main" id="{4163B4BA-6CA9-4062-948B-04634037F8A3}"/>
                  </a:ext>
                </a:extLst>
              </p:cNvPr>
              <p:cNvSpPr/>
              <p:nvPr/>
            </p:nvSpPr>
            <p:spPr>
              <a:xfrm>
                <a:off x="2814094" y="4612587"/>
                <a:ext cx="3006799" cy="168427"/>
              </a:xfrm>
              <a:custGeom>
                <a:avLst/>
                <a:gdLst/>
                <a:ahLst/>
                <a:cxnLst/>
                <a:rect l="l" t="t" r="r" b="b"/>
                <a:pathLst>
                  <a:path w="2894965" h="149225">
                    <a:moveTo>
                      <a:pt x="0" y="70878"/>
                    </a:moveTo>
                    <a:lnTo>
                      <a:pt x="1313649" y="0"/>
                    </a:lnTo>
                    <a:lnTo>
                      <a:pt x="2894901" y="148844"/>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31">
                <a:extLst>
                  <a:ext uri="{FF2B5EF4-FFF2-40B4-BE49-F238E27FC236}">
                    <a16:creationId xmlns:a16="http://schemas.microsoft.com/office/drawing/2014/main" id="{8E1C75B2-1688-4908-8C4B-62139871CA82}"/>
                  </a:ext>
                </a:extLst>
              </p:cNvPr>
              <p:cNvSpPr/>
              <p:nvPr/>
            </p:nvSpPr>
            <p:spPr>
              <a:xfrm>
                <a:off x="3083606" y="4815092"/>
                <a:ext cx="3015373" cy="127574"/>
              </a:xfrm>
              <a:custGeom>
                <a:avLst/>
                <a:gdLst/>
                <a:ahLst/>
                <a:cxnLst/>
                <a:rect l="l" t="t" r="r" b="b"/>
                <a:pathLst>
                  <a:path w="2903220" h="113029">
                    <a:moveTo>
                      <a:pt x="0" y="112966"/>
                    </a:moveTo>
                    <a:lnTo>
                      <a:pt x="1581251" y="49428"/>
                    </a:lnTo>
                    <a:lnTo>
                      <a:pt x="2903016" y="0"/>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32">
                <a:extLst>
                  <a:ext uri="{FF2B5EF4-FFF2-40B4-BE49-F238E27FC236}">
                    <a16:creationId xmlns:a16="http://schemas.microsoft.com/office/drawing/2014/main" id="{DE8FC50B-380F-4F04-9BBC-B06155419A65}"/>
                  </a:ext>
                </a:extLst>
              </p:cNvPr>
              <p:cNvSpPr/>
              <p:nvPr/>
            </p:nvSpPr>
            <p:spPr>
              <a:xfrm>
                <a:off x="5003873" y="4717889"/>
                <a:ext cx="1095480" cy="330403"/>
              </a:xfrm>
              <a:custGeom>
                <a:avLst/>
                <a:gdLst/>
                <a:ahLst/>
                <a:cxnLst/>
                <a:rect l="l" t="t" r="r" b="b"/>
                <a:pathLst>
                  <a:path w="1054735" h="292734">
                    <a:moveTo>
                      <a:pt x="0" y="0"/>
                    </a:moveTo>
                    <a:lnTo>
                      <a:pt x="1054163" y="292392"/>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33">
                <a:extLst>
                  <a:ext uri="{FF2B5EF4-FFF2-40B4-BE49-F238E27FC236}">
                    <a16:creationId xmlns:a16="http://schemas.microsoft.com/office/drawing/2014/main" id="{4582F00F-8D2B-4B09-B971-4C9C6F0E9A79}"/>
                  </a:ext>
                </a:extLst>
              </p:cNvPr>
              <p:cNvSpPr/>
              <p:nvPr/>
            </p:nvSpPr>
            <p:spPr>
              <a:xfrm>
                <a:off x="3361539" y="4272369"/>
                <a:ext cx="2459388" cy="637872"/>
              </a:xfrm>
              <a:custGeom>
                <a:avLst/>
                <a:gdLst/>
                <a:ahLst/>
                <a:cxnLst/>
                <a:rect l="l" t="t" r="r" b="b"/>
                <a:pathLst>
                  <a:path w="2367915" h="565150">
                    <a:moveTo>
                      <a:pt x="0" y="429196"/>
                    </a:moveTo>
                    <a:lnTo>
                      <a:pt x="1313649" y="0"/>
                    </a:lnTo>
                    <a:lnTo>
                      <a:pt x="2367826" y="565111"/>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34">
                <a:extLst>
                  <a:ext uri="{FF2B5EF4-FFF2-40B4-BE49-F238E27FC236}">
                    <a16:creationId xmlns:a16="http://schemas.microsoft.com/office/drawing/2014/main" id="{620AB384-1900-449E-ABF9-D5392AD98535}"/>
                  </a:ext>
                </a:extLst>
              </p:cNvPr>
              <p:cNvSpPr/>
              <p:nvPr/>
            </p:nvSpPr>
            <p:spPr>
              <a:xfrm>
                <a:off x="5273385" y="4653089"/>
                <a:ext cx="1373142" cy="670840"/>
              </a:xfrm>
              <a:custGeom>
                <a:avLst/>
                <a:gdLst/>
                <a:ahLst/>
                <a:cxnLst/>
                <a:rect l="l" t="t" r="r" b="b"/>
                <a:pathLst>
                  <a:path w="1322070" h="594359">
                    <a:moveTo>
                      <a:pt x="0" y="593813"/>
                    </a:moveTo>
                    <a:lnTo>
                      <a:pt x="1321765" y="0"/>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35">
                <a:extLst>
                  <a:ext uri="{FF2B5EF4-FFF2-40B4-BE49-F238E27FC236}">
                    <a16:creationId xmlns:a16="http://schemas.microsoft.com/office/drawing/2014/main" id="{4FA7A0C1-DDFB-4247-B565-BC2BD6F37EB9}"/>
                  </a:ext>
                </a:extLst>
              </p:cNvPr>
              <p:cNvSpPr/>
              <p:nvPr/>
            </p:nvSpPr>
            <p:spPr>
              <a:xfrm>
                <a:off x="3631050" y="4312869"/>
                <a:ext cx="2737710" cy="346888"/>
              </a:xfrm>
              <a:custGeom>
                <a:avLst/>
                <a:gdLst/>
                <a:ahLst/>
                <a:cxnLst/>
                <a:rect l="l" t="t" r="r" b="b"/>
                <a:pathLst>
                  <a:path w="2635885" h="307340">
                    <a:moveTo>
                      <a:pt x="0" y="0"/>
                    </a:moveTo>
                    <a:lnTo>
                      <a:pt x="1321765" y="228269"/>
                    </a:lnTo>
                    <a:lnTo>
                      <a:pt x="2635415" y="306743"/>
                    </a:lnTo>
                  </a:path>
                </a:pathLst>
              </a:custGeom>
              <a:ln w="38100" cap="rnd">
                <a:solidFill>
                  <a:srgbClr val="3C3C3B"/>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36">
                <a:extLst>
                  <a:ext uri="{FF2B5EF4-FFF2-40B4-BE49-F238E27FC236}">
                    <a16:creationId xmlns:a16="http://schemas.microsoft.com/office/drawing/2014/main" id="{F65E2B76-C0DF-4DBF-A219-101C76E038E2}"/>
                  </a:ext>
                </a:extLst>
              </p:cNvPr>
              <p:cNvSpPr/>
              <p:nvPr/>
            </p:nvSpPr>
            <p:spPr>
              <a:xfrm>
                <a:off x="4725940" y="4515379"/>
                <a:ext cx="1373142" cy="151942"/>
              </a:xfrm>
              <a:custGeom>
                <a:avLst/>
                <a:gdLst/>
                <a:ahLst/>
                <a:cxnLst/>
                <a:rect l="l" t="t" r="r" b="b"/>
                <a:pathLst>
                  <a:path w="1322070" h="134620">
                    <a:moveTo>
                      <a:pt x="0" y="0"/>
                    </a:moveTo>
                    <a:lnTo>
                      <a:pt x="1321765" y="134493"/>
                    </a:lnTo>
                  </a:path>
                </a:pathLst>
              </a:custGeom>
              <a:ln w="38100" cap="rnd">
                <a:solidFill>
                  <a:srgbClr val="009FE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37">
                <a:extLst>
                  <a:ext uri="{FF2B5EF4-FFF2-40B4-BE49-F238E27FC236}">
                    <a16:creationId xmlns:a16="http://schemas.microsoft.com/office/drawing/2014/main" id="{49C1A542-082F-439B-9C2D-B5B207F83DB5}"/>
                  </a:ext>
                </a:extLst>
              </p:cNvPr>
              <p:cNvSpPr/>
              <p:nvPr/>
            </p:nvSpPr>
            <p:spPr>
              <a:xfrm>
                <a:off x="3908984" y="4337171"/>
                <a:ext cx="3006799" cy="443643"/>
              </a:xfrm>
              <a:custGeom>
                <a:avLst/>
                <a:gdLst/>
                <a:ahLst/>
                <a:cxnLst/>
                <a:rect l="l" t="t" r="r" b="b"/>
                <a:pathLst>
                  <a:path w="2894965" h="393065">
                    <a:moveTo>
                      <a:pt x="0" y="0"/>
                    </a:moveTo>
                    <a:lnTo>
                      <a:pt x="1581251" y="364286"/>
                    </a:lnTo>
                    <a:lnTo>
                      <a:pt x="2894901" y="392861"/>
                    </a:lnTo>
                  </a:path>
                </a:pathLst>
              </a:custGeom>
              <a:ln w="38100" cap="rnd">
                <a:solidFill>
                  <a:srgbClr val="FFF3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38">
                <a:extLst>
                  <a:ext uri="{FF2B5EF4-FFF2-40B4-BE49-F238E27FC236}">
                    <a16:creationId xmlns:a16="http://schemas.microsoft.com/office/drawing/2014/main" id="{46153E55-7771-414B-B17C-5FB21F2633FC}"/>
                  </a:ext>
                </a:extLst>
              </p:cNvPr>
              <p:cNvSpPr/>
              <p:nvPr/>
            </p:nvSpPr>
            <p:spPr>
              <a:xfrm>
                <a:off x="3361539" y="4725988"/>
                <a:ext cx="3832531" cy="232931"/>
              </a:xfrm>
              <a:custGeom>
                <a:avLst/>
                <a:gdLst/>
                <a:ahLst/>
                <a:cxnLst/>
                <a:rect l="l" t="t" r="r" b="b"/>
                <a:pathLst>
                  <a:path w="3689984" h="206375">
                    <a:moveTo>
                      <a:pt x="0" y="0"/>
                    </a:moveTo>
                    <a:lnTo>
                      <a:pt x="1313649" y="7112"/>
                    </a:lnTo>
                    <a:lnTo>
                      <a:pt x="2635415" y="177812"/>
                    </a:lnTo>
                    <a:lnTo>
                      <a:pt x="3689578" y="206260"/>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 name="Oval 3">
              <a:extLst>
                <a:ext uri="{FF2B5EF4-FFF2-40B4-BE49-F238E27FC236}">
                  <a16:creationId xmlns:a16="http://schemas.microsoft.com/office/drawing/2014/main" id="{F41B7A7E-53E1-4397-9BEE-CEDDB031FD17}"/>
                </a:ext>
              </a:extLst>
            </p:cNvPr>
            <p:cNvSpPr/>
            <p:nvPr/>
          </p:nvSpPr>
          <p:spPr>
            <a:xfrm>
              <a:off x="6045675" y="4727448"/>
              <a:ext cx="109728" cy="109728"/>
            </a:xfrm>
            <a:prstGeom prst="ellipse">
              <a:avLst/>
            </a:prstGeom>
            <a:solidFill>
              <a:srgbClr val="FD9C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Oval 4">
              <a:extLst>
                <a:ext uri="{FF2B5EF4-FFF2-40B4-BE49-F238E27FC236}">
                  <a16:creationId xmlns:a16="http://schemas.microsoft.com/office/drawing/2014/main" id="{347EFB3A-AC26-425B-9401-CB5218413A9B}"/>
                </a:ext>
              </a:extLst>
            </p:cNvPr>
            <p:cNvSpPr/>
            <p:nvPr/>
          </p:nvSpPr>
          <p:spPr>
            <a:xfrm>
              <a:off x="6323606" y="4889975"/>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66BFECC5-3DBA-4549-87B4-F13A905CC27C}"/>
                </a:ext>
              </a:extLst>
            </p:cNvPr>
            <p:cNvGrpSpPr/>
            <p:nvPr/>
          </p:nvGrpSpPr>
          <p:grpSpPr>
            <a:xfrm>
              <a:off x="8229600" y="2926080"/>
              <a:ext cx="2311195" cy="2554063"/>
              <a:chOff x="8229600" y="2788920"/>
              <a:chExt cx="2311195" cy="2554063"/>
            </a:xfrm>
          </p:grpSpPr>
          <p:sp>
            <p:nvSpPr>
              <p:cNvPr id="33" name="TextBox 32">
                <a:extLst>
                  <a:ext uri="{FF2B5EF4-FFF2-40B4-BE49-F238E27FC236}">
                    <a16:creationId xmlns:a16="http://schemas.microsoft.com/office/drawing/2014/main" id="{B4A39FC2-89EA-465D-B4D6-4003F170B7AB}"/>
                  </a:ext>
                </a:extLst>
              </p:cNvPr>
              <p:cNvSpPr txBox="1"/>
              <p:nvPr/>
            </p:nvSpPr>
            <p:spPr>
              <a:xfrm>
                <a:off x="8450736" y="2788920"/>
                <a:ext cx="66075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Angola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E25C0CDA-C5C1-4258-9508-06EED67DCE40}"/>
                  </a:ext>
                </a:extLst>
              </p:cNvPr>
              <p:cNvSpPr txBox="1"/>
              <p:nvPr/>
            </p:nvSpPr>
            <p:spPr>
              <a:xfrm>
                <a:off x="8450736" y="3017520"/>
                <a:ext cx="73770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Ethiopia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17A4F267-FC29-4137-8237-EE641BEC9F06}"/>
                  </a:ext>
                </a:extLst>
              </p:cNvPr>
              <p:cNvSpPr txBox="1"/>
              <p:nvPr/>
            </p:nvSpPr>
            <p:spPr>
              <a:xfrm>
                <a:off x="8450736" y="3246120"/>
                <a:ext cx="61908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Kenya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E8683940-CE15-41D9-BB11-4AF3EFE60A5D}"/>
                  </a:ext>
                </a:extLst>
              </p:cNvPr>
              <p:cNvSpPr txBox="1"/>
              <p:nvPr/>
            </p:nvSpPr>
            <p:spPr>
              <a:xfrm>
                <a:off x="8450736" y="3474720"/>
                <a:ext cx="66075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Malawi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977759C9-183E-4C65-8AAE-FD42ACEA4407}"/>
                  </a:ext>
                </a:extLst>
              </p:cNvPr>
              <p:cNvSpPr txBox="1"/>
              <p:nvPr/>
            </p:nvSpPr>
            <p:spPr>
              <a:xfrm>
                <a:off x="8450736" y="3703320"/>
                <a:ext cx="10615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Mozambique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BB3FF0B1-3653-4F0A-BB12-DB2ACB4CB17C}"/>
                  </a:ext>
                </a:extLst>
              </p:cNvPr>
              <p:cNvSpPr txBox="1"/>
              <p:nvPr/>
            </p:nvSpPr>
            <p:spPr>
              <a:xfrm>
                <a:off x="8450736" y="393192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Rwanda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32FEABD9-199B-4E2C-90D7-F97E5C72B74E}"/>
                  </a:ext>
                </a:extLst>
              </p:cNvPr>
              <p:cNvSpPr txBox="1"/>
              <p:nvPr/>
            </p:nvSpPr>
            <p:spPr>
              <a:xfrm>
                <a:off x="8450736" y="4160520"/>
                <a:ext cx="101297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41EB3F3C-518F-4E7F-900A-95820300A420}"/>
                  </a:ext>
                </a:extLst>
              </p:cNvPr>
              <p:cNvSpPr txBox="1"/>
              <p:nvPr/>
            </p:nvSpPr>
            <p:spPr>
              <a:xfrm>
                <a:off x="8450736" y="4389120"/>
                <a:ext cx="72006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Uganda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E814997-6A8B-43AF-B167-BAFA885698B0}"/>
                  </a:ext>
                </a:extLst>
              </p:cNvPr>
              <p:cNvSpPr txBox="1"/>
              <p:nvPr/>
            </p:nvSpPr>
            <p:spPr>
              <a:xfrm>
                <a:off x="8450736" y="4617720"/>
                <a:ext cx="209005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Republic of Tanzania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B59B911D-312B-4269-B9B6-40428B0CEE18}"/>
                  </a:ext>
                </a:extLst>
              </p:cNvPr>
              <p:cNvCxnSpPr/>
              <p:nvPr/>
            </p:nvCxnSpPr>
            <p:spPr>
              <a:xfrm>
                <a:off x="8229600" y="3383280"/>
                <a:ext cx="228600" cy="0"/>
              </a:xfrm>
              <a:prstGeom prst="line">
                <a:avLst/>
              </a:prstGeom>
              <a:ln w="25400">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B7121FF-D8CE-4BBA-B3FA-86672BE1C04D}"/>
                  </a:ext>
                </a:extLst>
              </p:cNvPr>
              <p:cNvCxnSpPr/>
              <p:nvPr/>
            </p:nvCxnSpPr>
            <p:spPr>
              <a:xfrm>
                <a:off x="8229600" y="3611880"/>
                <a:ext cx="228600" cy="0"/>
              </a:xfrm>
              <a:prstGeom prst="line">
                <a:avLst/>
              </a:prstGeom>
              <a:ln w="25400">
                <a:solidFill>
                  <a:srgbClr val="CB5761"/>
                </a:solidFill>
                <a:prstDash val="soli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F57A66A-6312-4C8F-A6EA-F706B6CFB801}"/>
                  </a:ext>
                </a:extLst>
              </p:cNvPr>
              <p:cNvCxnSpPr/>
              <p:nvPr/>
            </p:nvCxnSpPr>
            <p:spPr>
              <a:xfrm>
                <a:off x="8229600" y="3840480"/>
                <a:ext cx="228600" cy="0"/>
              </a:xfrm>
              <a:prstGeom prst="line">
                <a:avLst/>
              </a:prstGeom>
              <a:ln w="25400">
                <a:solidFill>
                  <a:srgbClr val="3C3C3B"/>
                </a:solidFill>
                <a:prstDash val="soli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6820758-F1C4-468D-9872-C760934C401C}"/>
                  </a:ext>
                </a:extLst>
              </p:cNvPr>
              <p:cNvCxnSpPr/>
              <p:nvPr/>
            </p:nvCxnSpPr>
            <p:spPr>
              <a:xfrm>
                <a:off x="8229600" y="4069080"/>
                <a:ext cx="228600" cy="0"/>
              </a:xfrm>
              <a:prstGeom prst="line">
                <a:avLst/>
              </a:prstGeom>
              <a:ln w="25400">
                <a:solidFill>
                  <a:srgbClr val="00A296"/>
                </a:solidFill>
                <a:prstDash val="soli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90C3A2B8-5B9F-4C7B-BE92-0E2D0E1B9893}"/>
                  </a:ext>
                </a:extLst>
              </p:cNvPr>
              <p:cNvCxnSpPr/>
              <p:nvPr/>
            </p:nvCxnSpPr>
            <p:spPr>
              <a:xfrm>
                <a:off x="8229600" y="4297680"/>
                <a:ext cx="228600" cy="0"/>
              </a:xfrm>
              <a:prstGeom prst="line">
                <a:avLst/>
              </a:prstGeom>
              <a:ln w="25400">
                <a:solidFill>
                  <a:srgbClr val="7DC7C0"/>
                </a:solidFill>
                <a:prstDash val="soli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D7D24C7D-96DE-4870-AAF2-CCB62CBF5983}"/>
                  </a:ext>
                </a:extLst>
              </p:cNvPr>
              <p:cNvCxnSpPr/>
              <p:nvPr/>
            </p:nvCxnSpPr>
            <p:spPr>
              <a:xfrm>
                <a:off x="8229600" y="4526280"/>
                <a:ext cx="228600" cy="0"/>
              </a:xfrm>
              <a:prstGeom prst="line">
                <a:avLst/>
              </a:prstGeom>
              <a:ln w="25400">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B16EFFDC-F999-491C-8F0D-71FEC0D752C8}"/>
                  </a:ext>
                </a:extLst>
              </p:cNvPr>
              <p:cNvCxnSpPr/>
              <p:nvPr/>
            </p:nvCxnSpPr>
            <p:spPr>
              <a:xfrm>
                <a:off x="8229600" y="4754880"/>
                <a:ext cx="228600" cy="0"/>
              </a:xfrm>
              <a:prstGeom prst="line">
                <a:avLst/>
              </a:prstGeom>
              <a:ln w="25400">
                <a:solidFill>
                  <a:srgbClr val="009FE3"/>
                </a:solidFill>
                <a:prstDash val="solid"/>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28D69488-D4B2-48FD-8DEF-CEF11F07C665}"/>
                  </a:ext>
                </a:extLst>
              </p:cNvPr>
              <p:cNvSpPr txBox="1"/>
              <p:nvPr/>
            </p:nvSpPr>
            <p:spPr>
              <a:xfrm>
                <a:off x="8454451" y="4842514"/>
                <a:ext cx="69602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ambia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C2C9E29D-53A1-46CE-9596-099C0D889D57}"/>
                  </a:ext>
                </a:extLst>
              </p:cNvPr>
              <p:cNvSpPr txBox="1"/>
              <p:nvPr/>
            </p:nvSpPr>
            <p:spPr>
              <a:xfrm>
                <a:off x="8454451" y="5071114"/>
                <a:ext cx="89159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5" name="Straight Connector 94">
                <a:extLst>
                  <a:ext uri="{FF2B5EF4-FFF2-40B4-BE49-F238E27FC236}">
                    <a16:creationId xmlns:a16="http://schemas.microsoft.com/office/drawing/2014/main" id="{0EB020D2-0504-4A46-A891-072766BBD07D}"/>
                  </a:ext>
                </a:extLst>
              </p:cNvPr>
              <p:cNvCxnSpPr/>
              <p:nvPr/>
            </p:nvCxnSpPr>
            <p:spPr>
              <a:xfrm>
                <a:off x="8229600" y="4981415"/>
                <a:ext cx="228600" cy="0"/>
              </a:xfrm>
              <a:prstGeom prst="line">
                <a:avLst/>
              </a:prstGeom>
              <a:ln w="25400">
                <a:solidFill>
                  <a:srgbClr val="FFF39A"/>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B31BF0-E7F3-40E2-82D6-B942BEF6F30E}"/>
                  </a:ext>
                </a:extLst>
              </p:cNvPr>
              <p:cNvCxnSpPr/>
              <p:nvPr/>
            </p:nvCxnSpPr>
            <p:spPr>
              <a:xfrm>
                <a:off x="8233315" y="5208274"/>
                <a:ext cx="228600" cy="0"/>
              </a:xfrm>
              <a:prstGeom prst="line">
                <a:avLst/>
              </a:prstGeom>
              <a:ln w="25400">
                <a:solidFill>
                  <a:srgbClr val="C6E4E2"/>
                </a:solidFill>
                <a:prstDash val="solid"/>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8AF2D47B-530B-404A-90D6-7B49AB91EA7A}"/>
                  </a:ext>
                </a:extLst>
              </p:cNvPr>
              <p:cNvSpPr/>
              <p:nvPr/>
            </p:nvSpPr>
            <p:spPr>
              <a:xfrm>
                <a:off x="8293608" y="2872173"/>
                <a:ext cx="109728" cy="109728"/>
              </a:xfrm>
              <a:prstGeom prst="ellipse">
                <a:avLst/>
              </a:prstGeom>
              <a:solidFill>
                <a:srgbClr val="FD9C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Oval 10">
                <a:extLst>
                  <a:ext uri="{FF2B5EF4-FFF2-40B4-BE49-F238E27FC236}">
                    <a16:creationId xmlns:a16="http://schemas.microsoft.com/office/drawing/2014/main" id="{EFFCDE6D-F485-45E7-8EFC-6D49B4635739}"/>
                  </a:ext>
                </a:extLst>
              </p:cNvPr>
              <p:cNvSpPr/>
              <p:nvPr/>
            </p:nvSpPr>
            <p:spPr>
              <a:xfrm>
                <a:off x="8293608" y="3101250"/>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08750906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eastern and southern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D6C88BE-6182-40AC-8CDF-2056B334C112}"/>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6" name="Group 45">
              <a:extLst>
                <a:ext uri="{FF2B5EF4-FFF2-40B4-BE49-F238E27FC236}">
                  <a16:creationId xmlns:a16="http://schemas.microsoft.com/office/drawing/2014/main" id="{B993D70B-B229-48AE-8FF1-9CCF05A3D2F4}"/>
                </a:ext>
              </a:extLst>
            </p:cNvPr>
            <p:cNvGrpSpPr/>
            <p:nvPr/>
          </p:nvGrpSpPr>
          <p:grpSpPr>
            <a:xfrm>
              <a:off x="1431745" y="3250895"/>
              <a:ext cx="1035934" cy="271869"/>
              <a:chOff x="1431745" y="3250895"/>
              <a:chExt cx="1035934" cy="271869"/>
            </a:xfrm>
          </p:grpSpPr>
          <p:sp>
            <p:nvSpPr>
              <p:cNvPr id="111" name="TextBox 110">
                <a:extLst>
                  <a:ext uri="{FF2B5EF4-FFF2-40B4-BE49-F238E27FC236}">
                    <a16:creationId xmlns:a16="http://schemas.microsoft.com/office/drawing/2014/main" id="{57397FF2-8E3B-4219-ADD2-E62A062AAACE}"/>
                  </a:ext>
                </a:extLst>
              </p:cNvPr>
              <p:cNvSpPr txBox="1"/>
              <p:nvPr/>
            </p:nvSpPr>
            <p:spPr>
              <a:xfrm>
                <a:off x="1431745" y="3250895"/>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FB44109C-6F95-485C-A79A-0B3E27A6EA1C}"/>
                  </a:ext>
                </a:extLst>
              </p:cNvPr>
              <p:cNvCxnSpPr/>
              <p:nvPr/>
            </p:nvCxnSpPr>
            <p:spPr>
              <a:xfrm>
                <a:off x="2357951" y="338985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D76CCA7B-3052-419E-8536-DB8C0890242D}"/>
                </a:ext>
              </a:extLst>
            </p:cNvPr>
            <p:cNvGrpSpPr/>
            <p:nvPr/>
          </p:nvGrpSpPr>
          <p:grpSpPr>
            <a:xfrm>
              <a:off x="1513591" y="4282576"/>
              <a:ext cx="954088" cy="271869"/>
              <a:chOff x="1513591" y="4282576"/>
              <a:chExt cx="954088" cy="271869"/>
            </a:xfrm>
          </p:grpSpPr>
          <p:sp>
            <p:nvSpPr>
              <p:cNvPr id="107" name="TextBox 106">
                <a:extLst>
                  <a:ext uri="{FF2B5EF4-FFF2-40B4-BE49-F238E27FC236}">
                    <a16:creationId xmlns:a16="http://schemas.microsoft.com/office/drawing/2014/main" id="{6C157E56-9D06-4B74-9F43-BF7DF664F911}"/>
                  </a:ext>
                </a:extLst>
              </p:cNvPr>
              <p:cNvSpPr txBox="1"/>
              <p:nvPr/>
            </p:nvSpPr>
            <p:spPr>
              <a:xfrm>
                <a:off x="1513591" y="428257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357951" y="44237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653EEDAB-837E-41C3-BBA0-CB2FFD88DB0E}"/>
                </a:ext>
              </a:extLst>
            </p:cNvPr>
            <p:cNvGrpSpPr/>
            <p:nvPr/>
          </p:nvGrpSpPr>
          <p:grpSpPr>
            <a:xfrm>
              <a:off x="2109909" y="4791456"/>
              <a:ext cx="357770" cy="271869"/>
              <a:chOff x="2109909" y="4791456"/>
              <a:chExt cx="357770" cy="271869"/>
            </a:xfrm>
          </p:grpSpPr>
          <p:sp>
            <p:nvSpPr>
              <p:cNvPr id="109" name="TextBox 108">
                <a:extLst>
                  <a:ext uri="{FF2B5EF4-FFF2-40B4-BE49-F238E27FC236}">
                    <a16:creationId xmlns:a16="http://schemas.microsoft.com/office/drawing/2014/main" id="{0873EBBB-7A5D-4718-9438-96698A5A1DB7}"/>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DC5A69BA-8DF6-47C9-AD2C-DE642E845D66}"/>
                </a:ext>
              </a:extLst>
            </p:cNvPr>
            <p:cNvGrpSpPr/>
            <p:nvPr/>
          </p:nvGrpSpPr>
          <p:grpSpPr>
            <a:xfrm>
              <a:off x="1428633" y="2749960"/>
              <a:ext cx="1039046" cy="271869"/>
              <a:chOff x="1428633" y="2749960"/>
              <a:chExt cx="1039046" cy="271869"/>
            </a:xfrm>
          </p:grpSpPr>
          <p:sp>
            <p:nvSpPr>
              <p:cNvPr id="104" name="TextBox 103">
                <a:extLst>
                  <a:ext uri="{FF2B5EF4-FFF2-40B4-BE49-F238E27FC236}">
                    <a16:creationId xmlns:a16="http://schemas.microsoft.com/office/drawing/2014/main" id="{AFD2704C-3F4C-433A-9DE2-FF3BCCC319E5}"/>
                  </a:ext>
                </a:extLst>
              </p:cNvPr>
              <p:cNvSpPr txBox="1"/>
              <p:nvPr/>
            </p:nvSpPr>
            <p:spPr>
              <a:xfrm>
                <a:off x="1428633" y="2749960"/>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1782883E-ECB2-48D4-A112-1076A9C96550}"/>
                  </a:ext>
                </a:extLst>
              </p:cNvPr>
              <p:cNvCxnSpPr/>
              <p:nvPr/>
            </p:nvCxnSpPr>
            <p:spPr>
              <a:xfrm>
                <a:off x="2357951" y="2887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AFEFF053-6139-4060-8CBB-A675736DE31D}"/>
                </a:ext>
              </a:extLst>
            </p:cNvPr>
            <p:cNvGrpSpPr/>
            <p:nvPr/>
          </p:nvGrpSpPr>
          <p:grpSpPr>
            <a:xfrm>
              <a:off x="1428633" y="3763751"/>
              <a:ext cx="1039046" cy="271869"/>
              <a:chOff x="1428633" y="3763751"/>
              <a:chExt cx="1039046" cy="271869"/>
            </a:xfrm>
          </p:grpSpPr>
          <p:sp>
            <p:nvSpPr>
              <p:cNvPr id="106" name="TextBox 105">
                <a:extLst>
                  <a:ext uri="{FF2B5EF4-FFF2-40B4-BE49-F238E27FC236}">
                    <a16:creationId xmlns:a16="http://schemas.microsoft.com/office/drawing/2014/main" id="{A8BAB602-ED68-4BFC-9BCE-57A6B538FACF}"/>
                  </a:ext>
                </a:extLst>
              </p:cNvPr>
              <p:cNvSpPr txBox="1"/>
              <p:nvPr/>
            </p:nvSpPr>
            <p:spPr>
              <a:xfrm>
                <a:off x="1428633" y="3763751"/>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357951" y="39049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A9315994-F43C-459A-A91A-4D71EDE5CF65}"/>
                </a:ext>
              </a:extLst>
            </p:cNvPr>
            <p:cNvGrpSpPr/>
            <p:nvPr/>
          </p:nvGrpSpPr>
          <p:grpSpPr>
            <a:xfrm>
              <a:off x="1428633" y="2231136"/>
              <a:ext cx="1039046" cy="271869"/>
              <a:chOff x="1428633" y="2231136"/>
              <a:chExt cx="1039046" cy="271869"/>
            </a:xfrm>
          </p:grpSpPr>
          <p:cxnSp>
            <p:nvCxnSpPr>
              <p:cNvPr id="47" name="Straight Connector 46">
                <a:extLst>
                  <a:ext uri="{FF2B5EF4-FFF2-40B4-BE49-F238E27FC236}">
                    <a16:creationId xmlns:a16="http://schemas.microsoft.com/office/drawing/2014/main" id="{7E2E3833-BCB1-4C17-AEC0-29B080591EB4}"/>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CF1628C-D7BD-4654-A1DF-5DC49DE7BF51}"/>
                  </a:ext>
                </a:extLst>
              </p:cNvPr>
              <p:cNvSpPr txBox="1"/>
              <p:nvPr/>
            </p:nvSpPr>
            <p:spPr>
              <a:xfrm>
                <a:off x="1428633" y="2231136"/>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903548"/>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87</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072384"/>
              <a:ext cx="685800" cy="1874520"/>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3017519"/>
              <a:ext cx="685800" cy="54864"/>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798064"/>
              <a:ext cx="685800" cy="215361"/>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3098925"/>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72</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62</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392424"/>
              <a:ext cx="685800" cy="1554480"/>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218688"/>
              <a:ext cx="685800" cy="173736"/>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798064"/>
              <a:ext cx="685800" cy="420624"/>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266937"/>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65</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72</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529584"/>
              <a:ext cx="685800" cy="1417320"/>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383280"/>
              <a:ext cx="685800" cy="15544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798062"/>
              <a:ext cx="685800" cy="585216"/>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7093592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Gender differences in key HIV metrics among adults, eastern and southern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B71E47DC-8706-49D2-9E75-EC3906B3326D}"/>
              </a:ext>
            </a:extLst>
          </p:cNvPr>
          <p:cNvGrpSpPr/>
          <p:nvPr/>
        </p:nvGrpSpPr>
        <p:grpSpPr>
          <a:xfrm>
            <a:off x="457199" y="2057400"/>
            <a:ext cx="9601201" cy="4497288"/>
            <a:chOff x="457199" y="2057400"/>
            <a:chExt cx="9601201"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sp>
          <p:nvSpPr>
            <p:cNvPr id="7" name="TextBox 6">
              <a:extLst>
                <a:ext uri="{FF2B5EF4-FFF2-40B4-BE49-F238E27FC236}">
                  <a16:creationId xmlns:a16="http://schemas.microsoft.com/office/drawing/2014/main" id="{BF5CB0CC-FD6E-44A9-80CB-E8DFC9F5E5B5}"/>
                </a:ext>
              </a:extLst>
            </p:cNvPr>
            <p:cNvSpPr txBox="1"/>
            <p:nvPr/>
          </p:nvSpPr>
          <p:spPr>
            <a:xfrm>
              <a:off x="1826794" y="5852160"/>
              <a:ext cx="163070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aged 15+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3E7E921F-8024-4729-8BAD-3EE14EF93B47}"/>
                </a:ext>
              </a:extLst>
            </p:cNvPr>
            <p:cNvSpPr/>
            <p:nvPr/>
          </p:nvSpPr>
          <p:spPr>
            <a:xfrm>
              <a:off x="1643289" y="586130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BB2F9392-162F-4206-9078-90693AB87C16}"/>
                </a:ext>
              </a:extLst>
            </p:cNvPr>
            <p:cNvSpPr txBox="1"/>
            <p:nvPr/>
          </p:nvSpPr>
          <p:spPr>
            <a:xfrm>
              <a:off x="4115425" y="5852160"/>
              <a:ext cx="140262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aged 15+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7D8A6996-E946-49C1-87B0-075320E2EBB2}"/>
                </a:ext>
              </a:extLst>
            </p:cNvPr>
            <p:cNvSpPr/>
            <p:nvPr/>
          </p:nvSpPr>
          <p:spPr>
            <a:xfrm>
              <a:off x="3931920" y="5861304"/>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B0E676D8-8C29-4022-981E-2473BC30DCE7}"/>
                </a:ext>
              </a:extLst>
            </p:cNvPr>
            <p:cNvGrpSpPr/>
            <p:nvPr/>
          </p:nvGrpSpPr>
          <p:grpSpPr>
            <a:xfrm>
              <a:off x="1279252" y="2792350"/>
              <a:ext cx="431757" cy="271869"/>
              <a:chOff x="1464763" y="2767138"/>
              <a:chExt cx="431757" cy="271869"/>
            </a:xfrm>
          </p:grpSpPr>
          <p:cxnSp>
            <p:nvCxnSpPr>
              <p:cNvPr id="13" name="Straight Connector 12">
                <a:extLst>
                  <a:ext uri="{FF2B5EF4-FFF2-40B4-BE49-F238E27FC236}">
                    <a16:creationId xmlns:a16="http://schemas.microsoft.com/office/drawing/2014/main" id="{EEF857FD-9DB3-473C-8683-9DFB077A2A80}"/>
                  </a:ext>
                </a:extLst>
              </p:cNvPr>
              <p:cNvCxnSpPr/>
              <p:nvPr/>
            </p:nvCxnSpPr>
            <p:spPr>
              <a:xfrm>
                <a:off x="1786792" y="29042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C1DD152-96E4-4B3E-A590-57D3FBD78270}"/>
                  </a:ext>
                </a:extLst>
              </p:cNvPr>
              <p:cNvSpPr txBox="1"/>
              <p:nvPr/>
            </p:nvSpPr>
            <p:spPr>
              <a:xfrm>
                <a:off x="1464763" y="276713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7B4BA291-CE7B-46CE-B240-2538ECF00BD6}"/>
                </a:ext>
              </a:extLst>
            </p:cNvPr>
            <p:cNvGrpSpPr/>
            <p:nvPr/>
          </p:nvGrpSpPr>
          <p:grpSpPr>
            <a:xfrm>
              <a:off x="1364211" y="3523870"/>
              <a:ext cx="346798" cy="271869"/>
              <a:chOff x="1549722" y="3462346"/>
              <a:chExt cx="346798" cy="271869"/>
            </a:xfrm>
          </p:grpSpPr>
          <p:cxnSp>
            <p:nvCxnSpPr>
              <p:cNvPr id="16" name="Straight Connector 15">
                <a:extLst>
                  <a:ext uri="{FF2B5EF4-FFF2-40B4-BE49-F238E27FC236}">
                    <a16:creationId xmlns:a16="http://schemas.microsoft.com/office/drawing/2014/main" id="{5C0424F9-4D25-4F7B-886F-97F19841AA5F}"/>
                  </a:ext>
                </a:extLst>
              </p:cNvPr>
              <p:cNvCxnSpPr/>
              <p:nvPr/>
            </p:nvCxnSpPr>
            <p:spPr>
              <a:xfrm>
                <a:off x="1786792" y="35995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AB72E59-C126-45B6-819F-80EE7C0D9361}"/>
                  </a:ext>
                </a:extLst>
              </p:cNvPr>
              <p:cNvSpPr txBox="1"/>
              <p:nvPr/>
            </p:nvSpPr>
            <p:spPr>
              <a:xfrm>
                <a:off x="1549722" y="3462346"/>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A9F927E8-FBCD-4C44-AC08-36D42C11EBC1}"/>
                </a:ext>
              </a:extLst>
            </p:cNvPr>
            <p:cNvGrpSpPr/>
            <p:nvPr/>
          </p:nvGrpSpPr>
          <p:grpSpPr>
            <a:xfrm>
              <a:off x="1364211" y="4255390"/>
              <a:ext cx="346798" cy="271869"/>
              <a:chOff x="1549722" y="4495373"/>
              <a:chExt cx="346798" cy="271869"/>
            </a:xfrm>
          </p:grpSpPr>
          <p:cxnSp>
            <p:nvCxnSpPr>
              <p:cNvPr id="19" name="Straight Connector 18">
                <a:extLst>
                  <a:ext uri="{FF2B5EF4-FFF2-40B4-BE49-F238E27FC236}">
                    <a16:creationId xmlns:a16="http://schemas.microsoft.com/office/drawing/2014/main" id="{C2EF4AA6-B1CE-45E1-A48B-CF49478FDCCE}"/>
                  </a:ext>
                </a:extLst>
              </p:cNvPr>
              <p:cNvCxnSpPr/>
              <p:nvPr/>
            </p:nvCxnSpPr>
            <p:spPr>
              <a:xfrm>
                <a:off x="1786792" y="46325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AC0ED36B-7411-451A-8911-BA67AFA93DE0}"/>
                  </a:ext>
                </a:extLst>
              </p:cNvPr>
              <p:cNvSpPr txBox="1"/>
              <p:nvPr/>
            </p:nvSpPr>
            <p:spPr>
              <a:xfrm>
                <a:off x="1549722" y="4495373"/>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DEDA2CFB-3C98-4B13-852A-E764789DE4D0}"/>
                </a:ext>
              </a:extLst>
            </p:cNvPr>
            <p:cNvGrpSpPr/>
            <p:nvPr/>
          </p:nvGrpSpPr>
          <p:grpSpPr>
            <a:xfrm>
              <a:off x="1364211" y="4616663"/>
              <a:ext cx="346798" cy="271869"/>
              <a:chOff x="1549722" y="4841833"/>
              <a:chExt cx="346798" cy="271869"/>
            </a:xfrm>
          </p:grpSpPr>
          <p:cxnSp>
            <p:nvCxnSpPr>
              <p:cNvPr id="22" name="Straight Connector 21">
                <a:extLst>
                  <a:ext uri="{FF2B5EF4-FFF2-40B4-BE49-F238E27FC236}">
                    <a16:creationId xmlns:a16="http://schemas.microsoft.com/office/drawing/2014/main" id="{9B64CAA6-C6A7-4C5C-AAB2-E750F934F1A7}"/>
                  </a:ext>
                </a:extLst>
              </p:cNvPr>
              <p:cNvCxnSpPr/>
              <p:nvPr/>
            </p:nvCxnSpPr>
            <p:spPr>
              <a:xfrm>
                <a:off x="1786792" y="497899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E24C0D1-C53C-4F52-BFD8-FC29CEE6DF0C}"/>
                  </a:ext>
                </a:extLst>
              </p:cNvPr>
              <p:cNvSpPr txBox="1"/>
              <p:nvPr/>
            </p:nvSpPr>
            <p:spPr>
              <a:xfrm>
                <a:off x="1549722" y="4841833"/>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5FE5D78C-03FA-4DC8-9615-2E066567F0F4}"/>
                </a:ext>
              </a:extLst>
            </p:cNvPr>
            <p:cNvGrpSpPr/>
            <p:nvPr/>
          </p:nvGrpSpPr>
          <p:grpSpPr>
            <a:xfrm>
              <a:off x="1283145" y="2426904"/>
              <a:ext cx="431757" cy="271869"/>
              <a:chOff x="1279252" y="2426590"/>
              <a:chExt cx="431757" cy="271869"/>
            </a:xfrm>
          </p:grpSpPr>
          <p:cxnSp>
            <p:nvCxnSpPr>
              <p:cNvPr id="25" name="Straight Connector 24">
                <a:extLst>
                  <a:ext uri="{FF2B5EF4-FFF2-40B4-BE49-F238E27FC236}">
                    <a16:creationId xmlns:a16="http://schemas.microsoft.com/office/drawing/2014/main" id="{393E9899-281D-4EA4-AB3C-564F66F551F6}"/>
                  </a:ext>
                </a:extLst>
              </p:cNvPr>
              <p:cNvCxnSpPr/>
              <p:nvPr/>
            </p:nvCxnSpPr>
            <p:spPr>
              <a:xfrm>
                <a:off x="1601281"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47923503-33B2-4071-AA51-1CE7809BCE45}"/>
                  </a:ext>
                </a:extLst>
              </p:cNvPr>
              <p:cNvSpPr txBox="1"/>
              <p:nvPr/>
            </p:nvSpPr>
            <p:spPr>
              <a:xfrm>
                <a:off x="1279252"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AFE51666-C687-4D87-B59C-225C1995D103}"/>
                </a:ext>
              </a:extLst>
            </p:cNvPr>
            <p:cNvGrpSpPr/>
            <p:nvPr/>
          </p:nvGrpSpPr>
          <p:grpSpPr>
            <a:xfrm>
              <a:off x="1364211" y="3158110"/>
              <a:ext cx="346798" cy="271869"/>
              <a:chOff x="1549722" y="3118290"/>
              <a:chExt cx="346798" cy="271869"/>
            </a:xfrm>
          </p:grpSpPr>
          <p:sp>
            <p:nvSpPr>
              <p:cNvPr id="28" name="TextBox 27">
                <a:extLst>
                  <a:ext uri="{FF2B5EF4-FFF2-40B4-BE49-F238E27FC236}">
                    <a16:creationId xmlns:a16="http://schemas.microsoft.com/office/drawing/2014/main" id="{9B8CB14A-AD53-4BF5-AA32-DE819FF4CCF3}"/>
                  </a:ext>
                </a:extLst>
              </p:cNvPr>
              <p:cNvSpPr txBox="1"/>
              <p:nvPr/>
            </p:nvSpPr>
            <p:spPr>
              <a:xfrm>
                <a:off x="1549722" y="311829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BAFE52A1-35DD-4DFA-B9B5-073C492FA23D}"/>
                  </a:ext>
                </a:extLst>
              </p:cNvPr>
              <p:cNvCxnSpPr/>
              <p:nvPr/>
            </p:nvCxnSpPr>
            <p:spPr>
              <a:xfrm>
                <a:off x="1786792" y="32554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D3519A2F-AEC7-4915-A08A-707073F26D28}"/>
                </a:ext>
              </a:extLst>
            </p:cNvPr>
            <p:cNvGrpSpPr/>
            <p:nvPr/>
          </p:nvGrpSpPr>
          <p:grpSpPr>
            <a:xfrm>
              <a:off x="1364211" y="3889630"/>
              <a:ext cx="346798" cy="271869"/>
              <a:chOff x="1549722" y="4147318"/>
              <a:chExt cx="346798" cy="271869"/>
            </a:xfrm>
          </p:grpSpPr>
          <p:cxnSp>
            <p:nvCxnSpPr>
              <p:cNvPr id="31" name="Straight Connector 30">
                <a:extLst>
                  <a:ext uri="{FF2B5EF4-FFF2-40B4-BE49-F238E27FC236}">
                    <a16:creationId xmlns:a16="http://schemas.microsoft.com/office/drawing/2014/main" id="{8FD5BF66-8BDB-4D6F-9962-500CE5A94877}"/>
                  </a:ext>
                </a:extLst>
              </p:cNvPr>
              <p:cNvCxnSpPr/>
              <p:nvPr/>
            </p:nvCxnSpPr>
            <p:spPr>
              <a:xfrm>
                <a:off x="1786792" y="42844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5C074289-0D51-481B-8F9E-2315CEC58358}"/>
                  </a:ext>
                </a:extLst>
              </p:cNvPr>
              <p:cNvSpPr txBox="1"/>
              <p:nvPr/>
            </p:nvSpPr>
            <p:spPr>
              <a:xfrm>
                <a:off x="1549722" y="414731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33" name="TextBox 32">
              <a:extLst>
                <a:ext uri="{FF2B5EF4-FFF2-40B4-BE49-F238E27FC236}">
                  <a16:creationId xmlns:a16="http://schemas.microsoft.com/office/drawing/2014/main" id="{872FCFEF-1200-451E-83CB-049B8DA24F70}"/>
                </a:ext>
              </a:extLst>
            </p:cNvPr>
            <p:cNvSpPr txBox="1"/>
            <p:nvPr/>
          </p:nvSpPr>
          <p:spPr>
            <a:xfrm>
              <a:off x="4572000" y="4827312"/>
              <a:ext cx="1371600" cy="718145"/>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ith</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who know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their status</a:t>
              </a:r>
            </a:p>
          </p:txBody>
        </p:sp>
        <p:sp>
          <p:nvSpPr>
            <p:cNvPr id="34" name="TextBox 33">
              <a:extLst>
                <a:ext uri="{FF2B5EF4-FFF2-40B4-BE49-F238E27FC236}">
                  <a16:creationId xmlns:a16="http://schemas.microsoft.com/office/drawing/2014/main" id="{60006827-F27B-4408-AD60-89C21B64BC9E}"/>
                </a:ext>
              </a:extLst>
            </p:cNvPr>
            <p:cNvSpPr txBox="1"/>
            <p:nvPr/>
          </p:nvSpPr>
          <p:spPr>
            <a:xfrm>
              <a:off x="1826169" y="4827312"/>
              <a:ext cx="137160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HIV</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10">
              <a:extLst>
                <a:ext uri="{FF2B5EF4-FFF2-40B4-BE49-F238E27FC236}">
                  <a16:creationId xmlns:a16="http://schemas.microsoft.com/office/drawing/2014/main" id="{50BB8DA0-9911-47CA-9E7C-59DD303682C8}"/>
                </a:ext>
              </a:extLst>
            </p:cNvPr>
            <p:cNvSpPr txBox="1"/>
            <p:nvPr/>
          </p:nvSpPr>
          <p:spPr>
            <a:xfrm>
              <a:off x="1097280" y="3245548"/>
              <a:ext cx="166777" cy="472886"/>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t>
              </a:r>
              <a:r>
                <a:rPr kumimoji="0" lang="en-US" sz="11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illions</a:t>
              </a:r>
              <a:endPar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EDE38BF1-A4DF-4172-8560-2052B6AACAD0}"/>
                </a:ext>
              </a:extLst>
            </p:cNvPr>
            <p:cNvSpPr txBox="1"/>
            <p:nvPr/>
          </p:nvSpPr>
          <p:spPr>
            <a:xfrm>
              <a:off x="5943600" y="4827312"/>
              <a:ext cx="1371600" cy="897682"/>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a:t>
              </a:r>
            </a:p>
          </p:txBody>
        </p:sp>
        <p:sp>
          <p:nvSpPr>
            <p:cNvPr id="37" name="TextBox 36">
              <a:extLst>
                <a:ext uri="{FF2B5EF4-FFF2-40B4-BE49-F238E27FC236}">
                  <a16:creationId xmlns:a16="http://schemas.microsoft.com/office/drawing/2014/main" id="{BE566242-1B8E-4DD3-9F49-25452CB8B1B1}"/>
                </a:ext>
              </a:extLst>
            </p:cNvPr>
            <p:cNvSpPr txBox="1"/>
            <p:nvPr/>
          </p:nvSpPr>
          <p:spPr>
            <a:xfrm>
              <a:off x="3200400" y="4827312"/>
              <a:ext cx="137160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ith</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HIV</a:t>
              </a:r>
            </a:p>
          </p:txBody>
        </p:sp>
        <p:sp>
          <p:nvSpPr>
            <p:cNvPr id="38" name="TextBox 37">
              <a:extLst>
                <a:ext uri="{FF2B5EF4-FFF2-40B4-BE49-F238E27FC236}">
                  <a16:creationId xmlns:a16="http://schemas.microsoft.com/office/drawing/2014/main" id="{1E77C8A9-0740-4553-97F9-1F8A4E1A9A97}"/>
                </a:ext>
              </a:extLst>
            </p:cNvPr>
            <p:cNvSpPr txBox="1"/>
            <p:nvPr/>
          </p:nvSpPr>
          <p:spPr>
            <a:xfrm>
              <a:off x="7315200" y="4827312"/>
              <a:ext cx="1371600" cy="718145"/>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with suppressed viral load</a:t>
              </a:r>
            </a:p>
          </p:txBody>
        </p:sp>
        <p:sp>
          <p:nvSpPr>
            <p:cNvPr id="39" name="TextBox 38">
              <a:extLst>
                <a:ext uri="{FF2B5EF4-FFF2-40B4-BE49-F238E27FC236}">
                  <a16:creationId xmlns:a16="http://schemas.microsoft.com/office/drawing/2014/main" id="{81F2CE10-5FD2-40D0-9733-23BE57480E25}"/>
                </a:ext>
              </a:extLst>
            </p:cNvPr>
            <p:cNvSpPr txBox="1"/>
            <p:nvPr/>
          </p:nvSpPr>
          <p:spPr>
            <a:xfrm>
              <a:off x="8686800" y="4827312"/>
              <a:ext cx="137160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deaths</a:t>
              </a:r>
            </a:p>
          </p:txBody>
        </p:sp>
        <p:sp>
          <p:nvSpPr>
            <p:cNvPr id="64" name="bk object 18">
              <a:extLst>
                <a:ext uri="{FF2B5EF4-FFF2-40B4-BE49-F238E27FC236}">
                  <a16:creationId xmlns:a16="http://schemas.microsoft.com/office/drawing/2014/main" id="{DF16C434-C7D2-4654-BD7C-7474D495B2F2}"/>
                </a:ext>
              </a:extLst>
            </p:cNvPr>
            <p:cNvSpPr/>
            <p:nvPr/>
          </p:nvSpPr>
          <p:spPr>
            <a:xfrm>
              <a:off x="1826169" y="4756767"/>
              <a:ext cx="8229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66" name="Straight Connector 65">
              <a:extLst>
                <a:ext uri="{FF2B5EF4-FFF2-40B4-BE49-F238E27FC236}">
                  <a16:creationId xmlns:a16="http://schemas.microsoft.com/office/drawing/2014/main" id="{7A623FD1-4830-463D-804D-54678F010DB4}"/>
                </a:ext>
              </a:extLst>
            </p:cNvPr>
            <p:cNvCxnSpPr/>
            <p:nvPr/>
          </p:nvCxnSpPr>
          <p:spPr>
            <a:xfrm>
              <a:off x="1605174"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CA1F8DD-6A2E-403B-AA9B-EED70D4FBEF7}"/>
                </a:ext>
              </a:extLst>
            </p:cNvPr>
            <p:cNvSpPr txBox="1"/>
            <p:nvPr/>
          </p:nvSpPr>
          <p:spPr>
            <a:xfrm>
              <a:off x="1283145" y="20574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20" name="Group 119">
              <a:extLst>
                <a:ext uri="{FF2B5EF4-FFF2-40B4-BE49-F238E27FC236}">
                  <a16:creationId xmlns:a16="http://schemas.microsoft.com/office/drawing/2014/main" id="{CD3321B9-BBB1-41DD-ADE2-752EB915ABC7}"/>
                </a:ext>
              </a:extLst>
            </p:cNvPr>
            <p:cNvGrpSpPr/>
            <p:nvPr/>
          </p:nvGrpSpPr>
          <p:grpSpPr>
            <a:xfrm>
              <a:off x="2194560" y="2496312"/>
              <a:ext cx="7132320" cy="2258568"/>
              <a:chOff x="2194560" y="2496312"/>
              <a:chExt cx="7132320" cy="2258568"/>
            </a:xfrm>
          </p:grpSpPr>
          <p:sp>
            <p:nvSpPr>
              <p:cNvPr id="41" name="Rectangle 40">
                <a:extLst>
                  <a:ext uri="{FF2B5EF4-FFF2-40B4-BE49-F238E27FC236}">
                    <a16:creationId xmlns:a16="http://schemas.microsoft.com/office/drawing/2014/main" id="{448394B9-E07E-403C-A87A-8A9693919199}"/>
                  </a:ext>
                </a:extLst>
              </p:cNvPr>
              <p:cNvSpPr/>
              <p:nvPr/>
            </p:nvSpPr>
            <p:spPr>
              <a:xfrm>
                <a:off x="2194560" y="4681727"/>
                <a:ext cx="274320" cy="7315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1DB080F9-BD1E-473E-9987-96DAFE071ABC}"/>
                  </a:ext>
                </a:extLst>
              </p:cNvPr>
              <p:cNvSpPr/>
              <p:nvPr/>
            </p:nvSpPr>
            <p:spPr>
              <a:xfrm>
                <a:off x="3566160" y="2496312"/>
                <a:ext cx="274320" cy="225856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ADB6CE65-EC26-4CFC-8810-51772FFF590D}"/>
                  </a:ext>
                </a:extLst>
              </p:cNvPr>
              <p:cNvSpPr/>
              <p:nvPr/>
            </p:nvSpPr>
            <p:spPr>
              <a:xfrm>
                <a:off x="4937760" y="2698773"/>
                <a:ext cx="274320" cy="205610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EF42419-190C-41DA-9ACC-A5FCCBE67577}"/>
                  </a:ext>
                </a:extLst>
              </p:cNvPr>
              <p:cNvSpPr/>
              <p:nvPr/>
            </p:nvSpPr>
            <p:spPr>
              <a:xfrm>
                <a:off x="7680960" y="3154680"/>
                <a:ext cx="274320" cy="160020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D3E3B02F-B8C9-432A-A1B9-32D143C94313}"/>
                  </a:ext>
                </a:extLst>
              </p:cNvPr>
              <p:cNvSpPr/>
              <p:nvPr/>
            </p:nvSpPr>
            <p:spPr>
              <a:xfrm>
                <a:off x="6309360" y="2990850"/>
                <a:ext cx="274320" cy="176402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DFCA5C79-BA76-4E1C-99BB-33E9A7FFCD48}"/>
                  </a:ext>
                </a:extLst>
              </p:cNvPr>
              <p:cNvSpPr/>
              <p:nvPr/>
            </p:nvSpPr>
            <p:spPr>
              <a:xfrm>
                <a:off x="9052560" y="4736592"/>
                <a:ext cx="274320" cy="1828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E798BC3A-67BC-4989-825A-7E8A73F81DCD}"/>
                </a:ext>
              </a:extLst>
            </p:cNvPr>
            <p:cNvGrpSpPr/>
            <p:nvPr/>
          </p:nvGrpSpPr>
          <p:grpSpPr>
            <a:xfrm>
              <a:off x="2185416" y="2313432"/>
              <a:ext cx="7178830" cy="2471112"/>
              <a:chOff x="2213991" y="2313432"/>
              <a:chExt cx="7178830" cy="2471112"/>
            </a:xfrm>
          </p:grpSpPr>
          <p:sp>
            <p:nvSpPr>
              <p:cNvPr id="56" name="TextBox 55">
                <a:extLst>
                  <a:ext uri="{FF2B5EF4-FFF2-40B4-BE49-F238E27FC236}">
                    <a16:creationId xmlns:a16="http://schemas.microsoft.com/office/drawing/2014/main" id="{E18454EB-624D-4A3F-A1AB-055C0E123E8C}"/>
                  </a:ext>
                </a:extLst>
              </p:cNvPr>
              <p:cNvSpPr txBox="1"/>
              <p:nvPr/>
            </p:nvSpPr>
            <p:spPr>
              <a:xfrm>
                <a:off x="2213991" y="4498848"/>
                <a:ext cx="298159"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0.40</a:t>
                </a:r>
              </a:p>
            </p:txBody>
          </p:sp>
          <p:sp>
            <p:nvSpPr>
              <p:cNvPr id="84" name="TextBox 83">
                <a:extLst>
                  <a:ext uri="{FF2B5EF4-FFF2-40B4-BE49-F238E27FC236}">
                    <a16:creationId xmlns:a16="http://schemas.microsoft.com/office/drawing/2014/main" id="{A2E00729-D084-4D9E-9FDB-8A87619C955E}"/>
                  </a:ext>
                </a:extLst>
              </p:cNvPr>
              <p:cNvSpPr txBox="1"/>
              <p:nvPr/>
            </p:nvSpPr>
            <p:spPr>
              <a:xfrm>
                <a:off x="3585590" y="2313432"/>
                <a:ext cx="298159"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12.3</a:t>
                </a:r>
              </a:p>
            </p:txBody>
          </p:sp>
          <p:sp>
            <p:nvSpPr>
              <p:cNvPr id="86" name="TextBox 85">
                <a:extLst>
                  <a:ext uri="{FF2B5EF4-FFF2-40B4-BE49-F238E27FC236}">
                    <a16:creationId xmlns:a16="http://schemas.microsoft.com/office/drawing/2014/main" id="{AA8F5DD7-3093-4D17-B0B3-670C5D3E0B3C}"/>
                  </a:ext>
                </a:extLst>
              </p:cNvPr>
              <p:cNvSpPr txBox="1"/>
              <p:nvPr/>
            </p:nvSpPr>
            <p:spPr>
              <a:xfrm>
                <a:off x="4962898" y="2514600"/>
                <a:ext cx="286745"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11.2</a:t>
                </a:r>
              </a:p>
            </p:txBody>
          </p:sp>
          <p:sp>
            <p:nvSpPr>
              <p:cNvPr id="88" name="TextBox 87">
                <a:extLst>
                  <a:ext uri="{FF2B5EF4-FFF2-40B4-BE49-F238E27FC236}">
                    <a16:creationId xmlns:a16="http://schemas.microsoft.com/office/drawing/2014/main" id="{EE8DD5B2-0222-4F7A-AED1-4AB5E6A8A06E}"/>
                  </a:ext>
                </a:extLst>
              </p:cNvPr>
              <p:cNvSpPr txBox="1"/>
              <p:nvPr/>
            </p:nvSpPr>
            <p:spPr>
              <a:xfrm>
                <a:off x="6371270" y="2807208"/>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9.6</a:t>
                </a:r>
              </a:p>
            </p:txBody>
          </p:sp>
          <p:sp>
            <p:nvSpPr>
              <p:cNvPr id="90" name="TextBox 89">
                <a:extLst>
                  <a:ext uri="{FF2B5EF4-FFF2-40B4-BE49-F238E27FC236}">
                    <a16:creationId xmlns:a16="http://schemas.microsoft.com/office/drawing/2014/main" id="{9F5A6960-B13A-4242-B39D-0DA3A3A6BD49}"/>
                  </a:ext>
                </a:extLst>
              </p:cNvPr>
              <p:cNvSpPr txBox="1"/>
              <p:nvPr/>
            </p:nvSpPr>
            <p:spPr>
              <a:xfrm>
                <a:off x="7742870" y="2971800"/>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8.7</a:t>
                </a:r>
              </a:p>
            </p:txBody>
          </p:sp>
          <p:sp>
            <p:nvSpPr>
              <p:cNvPr id="92" name="TextBox 91">
                <a:extLst>
                  <a:ext uri="{FF2B5EF4-FFF2-40B4-BE49-F238E27FC236}">
                    <a16:creationId xmlns:a16="http://schemas.microsoft.com/office/drawing/2014/main" id="{56925F10-C11B-4008-A49F-0B7D4E0766B8}"/>
                  </a:ext>
                </a:extLst>
              </p:cNvPr>
              <p:cNvSpPr txBox="1"/>
              <p:nvPr/>
            </p:nvSpPr>
            <p:spPr>
              <a:xfrm>
                <a:off x="9071991" y="4553712"/>
                <a:ext cx="320830" cy="230832"/>
              </a:xfrm>
              <a:prstGeom prst="rect">
                <a:avLst/>
              </a:prstGeom>
              <a:noFill/>
              <a:ln w="3175">
                <a:noFill/>
              </a:ln>
            </p:spPr>
            <p:txBody>
              <a:bodyPr wrap="squar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0.12</a:t>
                </a:r>
              </a:p>
            </p:txBody>
          </p:sp>
        </p:grpSp>
        <p:grpSp>
          <p:nvGrpSpPr>
            <p:cNvPr id="121" name="Group 120">
              <a:extLst>
                <a:ext uri="{FF2B5EF4-FFF2-40B4-BE49-F238E27FC236}">
                  <a16:creationId xmlns:a16="http://schemas.microsoft.com/office/drawing/2014/main" id="{41F291B1-A6D8-4866-B430-124CB7349FCE}"/>
                </a:ext>
              </a:extLst>
            </p:cNvPr>
            <p:cNvGrpSpPr/>
            <p:nvPr/>
          </p:nvGrpSpPr>
          <p:grpSpPr>
            <a:xfrm>
              <a:off x="2560320" y="3410712"/>
              <a:ext cx="7132320" cy="1344168"/>
              <a:chOff x="2578608" y="3410712"/>
              <a:chExt cx="7132320" cy="1344168"/>
            </a:xfrm>
          </p:grpSpPr>
          <p:sp>
            <p:nvSpPr>
              <p:cNvPr id="43" name="Rectangle 42">
                <a:extLst>
                  <a:ext uri="{FF2B5EF4-FFF2-40B4-BE49-F238E27FC236}">
                    <a16:creationId xmlns:a16="http://schemas.microsoft.com/office/drawing/2014/main" id="{DB78D93E-9D7F-4D62-BC8F-13BCA764E0F8}"/>
                  </a:ext>
                </a:extLst>
              </p:cNvPr>
              <p:cNvSpPr/>
              <p:nvPr/>
            </p:nvSpPr>
            <p:spPr>
              <a:xfrm>
                <a:off x="2578608" y="4709160"/>
                <a:ext cx="274320" cy="45719"/>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1817B4A6-45F9-4A1C-9934-5FF34B5AB9B2}"/>
                  </a:ext>
                </a:extLst>
              </p:cNvPr>
              <p:cNvSpPr/>
              <p:nvPr/>
            </p:nvSpPr>
            <p:spPr>
              <a:xfrm>
                <a:off x="3950208" y="3410712"/>
                <a:ext cx="274320" cy="134416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549B1B2C-BF38-47BC-8DC4-AD5396AA8582}"/>
                  </a:ext>
                </a:extLst>
              </p:cNvPr>
              <p:cNvSpPr/>
              <p:nvPr/>
            </p:nvSpPr>
            <p:spPr>
              <a:xfrm>
                <a:off x="5321808" y="3624263"/>
                <a:ext cx="274320" cy="1130615"/>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4E7E3B09-F83D-4A35-A91E-F4F2BE9A9EB7}"/>
                  </a:ext>
                </a:extLst>
              </p:cNvPr>
              <p:cNvSpPr/>
              <p:nvPr/>
            </p:nvSpPr>
            <p:spPr>
              <a:xfrm>
                <a:off x="8065008" y="3977640"/>
                <a:ext cx="274320" cy="77724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9A1D1432-9F6B-436E-A7F4-7ED3CC687182}"/>
                  </a:ext>
                </a:extLst>
              </p:cNvPr>
              <p:cNvSpPr/>
              <p:nvPr/>
            </p:nvSpPr>
            <p:spPr>
              <a:xfrm>
                <a:off x="6693408" y="3889630"/>
                <a:ext cx="274320" cy="86525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7B342F5C-3E60-4D10-AB20-2CF4DC1C58DB}"/>
                  </a:ext>
                </a:extLst>
              </p:cNvPr>
              <p:cNvSpPr/>
              <p:nvPr/>
            </p:nvSpPr>
            <p:spPr>
              <a:xfrm>
                <a:off x="9436608" y="4736592"/>
                <a:ext cx="274320" cy="1828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5" name="Group 114">
              <a:extLst>
                <a:ext uri="{FF2B5EF4-FFF2-40B4-BE49-F238E27FC236}">
                  <a16:creationId xmlns:a16="http://schemas.microsoft.com/office/drawing/2014/main" id="{B83812B0-7E8D-4581-BB95-3A85C2E675D4}"/>
                </a:ext>
              </a:extLst>
            </p:cNvPr>
            <p:cNvGrpSpPr/>
            <p:nvPr/>
          </p:nvGrpSpPr>
          <p:grpSpPr>
            <a:xfrm>
              <a:off x="2551176" y="3227832"/>
              <a:ext cx="7147015" cy="1556712"/>
              <a:chOff x="2552319" y="3227832"/>
              <a:chExt cx="7147015" cy="1556712"/>
            </a:xfrm>
          </p:grpSpPr>
          <p:sp>
            <p:nvSpPr>
              <p:cNvPr id="94" name="TextBox 93">
                <a:extLst>
                  <a:ext uri="{FF2B5EF4-FFF2-40B4-BE49-F238E27FC236}">
                    <a16:creationId xmlns:a16="http://schemas.microsoft.com/office/drawing/2014/main" id="{16FF109A-1EB7-41A1-A065-E7EBE83BD4AF}"/>
                  </a:ext>
                </a:extLst>
              </p:cNvPr>
              <p:cNvSpPr txBox="1"/>
              <p:nvPr/>
            </p:nvSpPr>
            <p:spPr>
              <a:xfrm>
                <a:off x="2552319" y="4526280"/>
                <a:ext cx="298159"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0.26</a:t>
                </a:r>
              </a:p>
            </p:txBody>
          </p:sp>
          <p:sp>
            <p:nvSpPr>
              <p:cNvPr id="96" name="TextBox 95">
                <a:extLst>
                  <a:ext uri="{FF2B5EF4-FFF2-40B4-BE49-F238E27FC236}">
                    <a16:creationId xmlns:a16="http://schemas.microsoft.com/office/drawing/2014/main" id="{60054C56-1FFE-4C4C-A4EF-B36D14B65C15}"/>
                  </a:ext>
                </a:extLst>
              </p:cNvPr>
              <p:cNvSpPr txBox="1"/>
              <p:nvPr/>
            </p:nvSpPr>
            <p:spPr>
              <a:xfrm>
                <a:off x="3957253" y="3227832"/>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7.3</a:t>
                </a:r>
              </a:p>
            </p:txBody>
          </p:sp>
          <p:sp>
            <p:nvSpPr>
              <p:cNvPr id="98" name="TextBox 97">
                <a:extLst>
                  <a:ext uri="{FF2B5EF4-FFF2-40B4-BE49-F238E27FC236}">
                    <a16:creationId xmlns:a16="http://schemas.microsoft.com/office/drawing/2014/main" id="{FEA3B29A-F32E-4DF2-8728-19424FFDA624}"/>
                  </a:ext>
                </a:extLst>
              </p:cNvPr>
              <p:cNvSpPr txBox="1"/>
              <p:nvPr/>
            </p:nvSpPr>
            <p:spPr>
              <a:xfrm>
                <a:off x="5331088" y="3438144"/>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6.2</a:t>
                </a:r>
              </a:p>
            </p:txBody>
          </p:sp>
          <p:sp>
            <p:nvSpPr>
              <p:cNvPr id="100" name="TextBox 99">
                <a:extLst>
                  <a:ext uri="{FF2B5EF4-FFF2-40B4-BE49-F238E27FC236}">
                    <a16:creationId xmlns:a16="http://schemas.microsoft.com/office/drawing/2014/main" id="{51C5047E-9C00-4129-ADE6-93AE4C9A0ADD}"/>
                  </a:ext>
                </a:extLst>
              </p:cNvPr>
              <p:cNvSpPr txBox="1"/>
              <p:nvPr/>
            </p:nvSpPr>
            <p:spPr>
              <a:xfrm>
                <a:off x="6700454" y="3701473"/>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4.7</a:t>
                </a:r>
              </a:p>
            </p:txBody>
          </p:sp>
          <p:sp>
            <p:nvSpPr>
              <p:cNvPr id="102" name="TextBox 101">
                <a:extLst>
                  <a:ext uri="{FF2B5EF4-FFF2-40B4-BE49-F238E27FC236}">
                    <a16:creationId xmlns:a16="http://schemas.microsoft.com/office/drawing/2014/main" id="{32E130D2-B9E3-442E-A93D-C18DBC157387}"/>
                  </a:ext>
                </a:extLst>
              </p:cNvPr>
              <p:cNvSpPr txBox="1"/>
              <p:nvPr/>
            </p:nvSpPr>
            <p:spPr>
              <a:xfrm>
                <a:off x="8072054" y="3794760"/>
                <a:ext cx="213200"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4.2</a:t>
                </a:r>
              </a:p>
            </p:txBody>
          </p:sp>
          <p:sp>
            <p:nvSpPr>
              <p:cNvPr id="104" name="TextBox 103">
                <a:extLst>
                  <a:ext uri="{FF2B5EF4-FFF2-40B4-BE49-F238E27FC236}">
                    <a16:creationId xmlns:a16="http://schemas.microsoft.com/office/drawing/2014/main" id="{80CA3FC9-56BF-4B86-8913-EB54C3F7E1D7}"/>
                  </a:ext>
                </a:extLst>
              </p:cNvPr>
              <p:cNvSpPr txBox="1"/>
              <p:nvPr/>
            </p:nvSpPr>
            <p:spPr>
              <a:xfrm>
                <a:off x="9401175" y="4553712"/>
                <a:ext cx="298159" cy="230832"/>
              </a:xfrm>
              <a:prstGeom prst="rect">
                <a:avLst/>
              </a:prstGeom>
              <a:noFill/>
              <a:ln w="3175">
                <a:noFill/>
              </a:ln>
            </p:spPr>
            <p:txBody>
              <a:bodyPr wrap="none" lIns="0" tIns="0" rIns="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0.13</a:t>
                </a:r>
              </a:p>
            </p:txBody>
          </p:sp>
        </p:grpSp>
      </p:grpSp>
    </p:spTree>
    <p:extLst>
      <p:ext uri="{BB962C8B-B14F-4D97-AF65-F5344CB8AC3E}">
        <p14:creationId xmlns:p14="http://schemas.microsoft.com/office/powerpoint/2010/main" val="192567759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Knowledge of status, treatment and viral suppression gaps by country, </a:t>
            </a:r>
          </a:p>
          <a:p>
            <a:pPr>
              <a:lnSpc>
                <a:spcPct val="100000"/>
              </a:lnSpc>
              <a:spcBef>
                <a:spcPts val="0"/>
              </a:spcBef>
            </a:pPr>
            <a:r>
              <a:rPr lang="en-US"/>
              <a:t>eastern and southern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D9ACD422-61B8-470E-A012-1E503EEFFEE4}"/>
              </a:ext>
            </a:extLst>
          </p:cNvPr>
          <p:cNvGrpSpPr/>
          <p:nvPr/>
        </p:nvGrpSpPr>
        <p:grpSpPr>
          <a:xfrm>
            <a:off x="457199" y="2295144"/>
            <a:ext cx="11337418" cy="4259544"/>
            <a:chOff x="457199" y="2295144"/>
            <a:chExt cx="11337418" cy="42595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cxnSp>
          <p:nvCxnSpPr>
            <p:cNvPr id="14" name="Straight Connector 13">
              <a:extLst>
                <a:ext uri="{FF2B5EF4-FFF2-40B4-BE49-F238E27FC236}">
                  <a16:creationId xmlns:a16="http://schemas.microsoft.com/office/drawing/2014/main" id="{7A9389E6-9FF0-402F-AEE0-BE606FEE7C9D}"/>
                </a:ext>
              </a:extLst>
            </p:cNvPr>
            <p:cNvCxnSpPr/>
            <p:nvPr/>
          </p:nvCxnSpPr>
          <p:spPr>
            <a:xfrm>
              <a:off x="1190709"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6F55625-D49A-4446-85EE-B608CCBA12F5}"/>
                </a:ext>
              </a:extLst>
            </p:cNvPr>
            <p:cNvCxnSpPr/>
            <p:nvPr/>
          </p:nvCxnSpPr>
          <p:spPr>
            <a:xfrm>
              <a:off x="1190709" y="33375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E2EFBFD-8781-4273-95C9-D630418CB334}"/>
                </a:ext>
              </a:extLst>
            </p:cNvPr>
            <p:cNvCxnSpPr/>
            <p:nvPr/>
          </p:nvCxnSpPr>
          <p:spPr>
            <a:xfrm>
              <a:off x="1190709" y="37947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D8C01E5-C3D3-4B21-9AC9-EBAE978F6783}"/>
                </a:ext>
              </a:extLst>
            </p:cNvPr>
            <p:cNvCxnSpPr/>
            <p:nvPr/>
          </p:nvCxnSpPr>
          <p:spPr>
            <a:xfrm>
              <a:off x="1190709" y="44805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7E65C52-41C9-4E22-AEA1-B304562E8890}"/>
                </a:ext>
              </a:extLst>
            </p:cNvPr>
            <p:cNvCxnSpPr/>
            <p:nvPr/>
          </p:nvCxnSpPr>
          <p:spPr>
            <a:xfrm>
              <a:off x="1190709" y="4709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C171B13-3DB5-45D7-BEF7-B42CDEB7A8C6}"/>
                </a:ext>
              </a:extLst>
            </p:cNvPr>
            <p:cNvCxnSpPr/>
            <p:nvPr/>
          </p:nvCxnSpPr>
          <p:spPr>
            <a:xfrm>
              <a:off x="1190709" y="3108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84F5240-05EF-4B6E-8173-CE53900163AB}"/>
                </a:ext>
              </a:extLst>
            </p:cNvPr>
            <p:cNvCxnSpPr/>
            <p:nvPr/>
          </p:nvCxnSpPr>
          <p:spPr>
            <a:xfrm>
              <a:off x="1190709" y="3566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CF1AAD7-B92B-4373-A747-197E234198CE}"/>
                </a:ext>
              </a:extLst>
            </p:cNvPr>
            <p:cNvCxnSpPr/>
            <p:nvPr/>
          </p:nvCxnSpPr>
          <p:spPr>
            <a:xfrm>
              <a:off x="1190709" y="26517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9445F83-B772-4A3C-B665-085457997E0C}"/>
                </a:ext>
              </a:extLst>
            </p:cNvPr>
            <p:cNvCxnSpPr/>
            <p:nvPr/>
          </p:nvCxnSpPr>
          <p:spPr>
            <a:xfrm>
              <a:off x="1190709" y="2423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3B57A93-118D-4362-B97C-87BB73224448}"/>
                </a:ext>
              </a:extLst>
            </p:cNvPr>
            <p:cNvCxnSpPr/>
            <p:nvPr/>
          </p:nvCxnSpPr>
          <p:spPr>
            <a:xfrm>
              <a:off x="1190709" y="4251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17B326D-F81C-4942-AC8D-C880467C1190}"/>
                </a:ext>
              </a:extLst>
            </p:cNvPr>
            <p:cNvCxnSpPr/>
            <p:nvPr/>
          </p:nvCxnSpPr>
          <p:spPr>
            <a:xfrm>
              <a:off x="1190709" y="4023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13974E91-BA5C-4799-B3BE-43CE5543E5E5}"/>
                </a:ext>
              </a:extLst>
            </p:cNvPr>
            <p:cNvSpPr txBox="1"/>
            <p:nvPr/>
          </p:nvSpPr>
          <p:spPr>
            <a:xfrm>
              <a:off x="900547" y="27523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8B174995-1EDC-483E-894A-6355ADBC45DC}"/>
                </a:ext>
              </a:extLst>
            </p:cNvPr>
            <p:cNvSpPr txBox="1"/>
            <p:nvPr/>
          </p:nvSpPr>
          <p:spPr>
            <a:xfrm>
              <a:off x="900547" y="32095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78406198-8D94-491D-B4AF-53361A4BC97A}"/>
                </a:ext>
              </a:extLst>
            </p:cNvPr>
            <p:cNvSpPr txBox="1"/>
            <p:nvPr/>
          </p:nvSpPr>
          <p:spPr>
            <a:xfrm>
              <a:off x="900547" y="36667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A5E27217-C907-472F-9514-EC9252C5C9FF}"/>
                </a:ext>
              </a:extLst>
            </p:cNvPr>
            <p:cNvSpPr txBox="1"/>
            <p:nvPr/>
          </p:nvSpPr>
          <p:spPr>
            <a:xfrm>
              <a:off x="900547" y="43525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3D16D473-68EA-4BCD-8CCB-8F339D54D01E}"/>
                </a:ext>
              </a:extLst>
            </p:cNvPr>
            <p:cNvSpPr txBox="1"/>
            <p:nvPr/>
          </p:nvSpPr>
          <p:spPr>
            <a:xfrm>
              <a:off x="979094" y="4581144"/>
              <a:ext cx="170880"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A28BF9D7-4B85-44D5-A988-CB48E4EFD089}"/>
                </a:ext>
              </a:extLst>
            </p:cNvPr>
            <p:cNvSpPr txBox="1"/>
            <p:nvPr/>
          </p:nvSpPr>
          <p:spPr>
            <a:xfrm>
              <a:off x="900547" y="29809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871CA9E-6636-456A-AF30-B10469B54DF1}"/>
                </a:ext>
              </a:extLst>
            </p:cNvPr>
            <p:cNvSpPr txBox="1"/>
            <p:nvPr/>
          </p:nvSpPr>
          <p:spPr>
            <a:xfrm>
              <a:off x="900547" y="34381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77C8635-FB70-42B0-A2A6-A3EC07FF23B4}"/>
                </a:ext>
              </a:extLst>
            </p:cNvPr>
            <p:cNvSpPr txBox="1"/>
            <p:nvPr/>
          </p:nvSpPr>
          <p:spPr>
            <a:xfrm>
              <a:off x="900547" y="25237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14577E8B-2AFF-4912-9830-8FD624840357}"/>
                </a:ext>
              </a:extLst>
            </p:cNvPr>
            <p:cNvSpPr txBox="1"/>
            <p:nvPr/>
          </p:nvSpPr>
          <p:spPr>
            <a:xfrm>
              <a:off x="821999" y="2295144"/>
              <a:ext cx="327975"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C8AA8AE2-B30C-410D-BB18-D430E44BBACA}"/>
                </a:ext>
              </a:extLst>
            </p:cNvPr>
            <p:cNvSpPr txBox="1"/>
            <p:nvPr/>
          </p:nvSpPr>
          <p:spPr>
            <a:xfrm>
              <a:off x="900547" y="41239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F30F4EFC-059E-4AA6-8E25-C24A58DD8311}"/>
                </a:ext>
              </a:extLst>
            </p:cNvPr>
            <p:cNvSpPr txBox="1"/>
            <p:nvPr/>
          </p:nvSpPr>
          <p:spPr>
            <a:xfrm>
              <a:off x="900547" y="3895344"/>
              <a:ext cx="249427" cy="259110"/>
            </a:xfrm>
            <a:prstGeom prst="rect">
              <a:avLst/>
            </a:prstGeom>
            <a:noFill/>
          </p:spPr>
          <p:txBody>
            <a:bodyPr wrap="none" r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object 10">
              <a:extLst>
                <a:ext uri="{FF2B5EF4-FFF2-40B4-BE49-F238E27FC236}">
                  <a16:creationId xmlns:a16="http://schemas.microsoft.com/office/drawing/2014/main" id="{155F9B66-3038-4864-80CB-D4C2AB81404A}"/>
                </a:ext>
              </a:extLst>
            </p:cNvPr>
            <p:cNvSpPr txBox="1"/>
            <p:nvPr/>
          </p:nvSpPr>
          <p:spPr>
            <a:xfrm>
              <a:off x="676656" y="3311714"/>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bk object 18">
              <a:extLst>
                <a:ext uri="{FF2B5EF4-FFF2-40B4-BE49-F238E27FC236}">
                  <a16:creationId xmlns:a16="http://schemas.microsoft.com/office/drawing/2014/main" id="{3B784537-41B0-49BC-84AA-93E060ED3542}"/>
                </a:ext>
              </a:extLst>
            </p:cNvPr>
            <p:cNvSpPr/>
            <p:nvPr/>
          </p:nvSpPr>
          <p:spPr>
            <a:xfrm>
              <a:off x="1371600" y="4709160"/>
              <a:ext cx="5760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9" name="Group 38">
              <a:extLst>
                <a:ext uri="{FF2B5EF4-FFF2-40B4-BE49-F238E27FC236}">
                  <a16:creationId xmlns:a16="http://schemas.microsoft.com/office/drawing/2014/main" id="{CFE558CC-0E7B-4A19-87B9-A47468D4C0C8}"/>
                </a:ext>
              </a:extLst>
            </p:cNvPr>
            <p:cNvGrpSpPr/>
            <p:nvPr/>
          </p:nvGrpSpPr>
          <p:grpSpPr>
            <a:xfrm>
              <a:off x="7616952" y="2743200"/>
              <a:ext cx="4177665" cy="1917121"/>
              <a:chOff x="7800975" y="2423160"/>
              <a:chExt cx="4177665" cy="1917121"/>
            </a:xfrm>
          </p:grpSpPr>
          <p:grpSp>
            <p:nvGrpSpPr>
              <p:cNvPr id="38" name="Group 37">
                <a:extLst>
                  <a:ext uri="{FF2B5EF4-FFF2-40B4-BE49-F238E27FC236}">
                    <a16:creationId xmlns:a16="http://schemas.microsoft.com/office/drawing/2014/main" id="{C812F7DA-258C-4757-994D-E61C3339990F}"/>
                  </a:ext>
                </a:extLst>
              </p:cNvPr>
              <p:cNvGrpSpPr/>
              <p:nvPr/>
            </p:nvGrpSpPr>
            <p:grpSpPr>
              <a:xfrm>
                <a:off x="7800975" y="4032504"/>
                <a:ext cx="4175878" cy="307777"/>
                <a:chOff x="7800975" y="4507992"/>
                <a:chExt cx="4175878" cy="307777"/>
              </a:xfrm>
            </p:grpSpPr>
            <p:sp>
              <p:nvSpPr>
                <p:cNvPr id="130" name="Rectangle 129">
                  <a:extLst>
                    <a:ext uri="{FF2B5EF4-FFF2-40B4-BE49-F238E27FC236}">
                      <a16:creationId xmlns:a16="http://schemas.microsoft.com/office/drawing/2014/main" id="{BCDD008C-8FC1-4247-8F80-0016DF300796}"/>
                    </a:ext>
                  </a:extLst>
                </p:cNvPr>
                <p:cNvSpPr/>
                <p:nvPr/>
              </p:nvSpPr>
              <p:spPr>
                <a:xfrm>
                  <a:off x="7800975" y="4526280"/>
                  <a:ext cx="109728" cy="109728"/>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284F8B3A-E826-4E95-9CD0-C038DE4E6A71}"/>
                    </a:ext>
                  </a:extLst>
                </p:cNvPr>
                <p:cNvSpPr txBox="1"/>
                <p:nvPr/>
              </p:nvSpPr>
              <p:spPr>
                <a:xfrm>
                  <a:off x="7983854" y="4507992"/>
                  <a:ext cx="3992999" cy="307777"/>
                </a:xfrm>
                <a:prstGeom prst="rect">
                  <a:avLst/>
                </a:prstGeom>
                <a:noFill/>
              </p:spPr>
              <p:txBody>
                <a:bodyPr wrap="square" lIns="0" tIns="0" rIns="0" bIns="0">
                  <a:spAutoFit/>
                </a:bodyPr>
                <a:lstStyle/>
                <a:p>
                  <a:pPr marL="0" marR="36195" lvl="0" indent="0" algn="l" defTabSz="914400" rtl="0" eaLnBrk="1" fontAlgn="auto" latinLnBrk="0" hangingPunct="1">
                    <a:lnSpc>
                      <a:spcPts val="1200"/>
                    </a:lnSpc>
                    <a:spcBef>
                      <a:spcPts val="0"/>
                    </a:spcBef>
                    <a:spcAft>
                      <a:spcPts val="0"/>
                    </a:spcAft>
                    <a:buClr>
                      <a:srgbClr val="00A296"/>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of people living with HIV who know their status and are on treatment, but whose viral suppression is unknown</a:t>
                  </a:r>
                </a:p>
              </p:txBody>
            </p:sp>
          </p:grpSp>
          <p:grpSp>
            <p:nvGrpSpPr>
              <p:cNvPr id="37" name="Group 36">
                <a:extLst>
                  <a:ext uri="{FF2B5EF4-FFF2-40B4-BE49-F238E27FC236}">
                    <a16:creationId xmlns:a16="http://schemas.microsoft.com/office/drawing/2014/main" id="{90F4F0FF-E562-45F8-992A-CE8513169BB7}"/>
                  </a:ext>
                </a:extLst>
              </p:cNvPr>
              <p:cNvGrpSpPr/>
              <p:nvPr/>
            </p:nvGrpSpPr>
            <p:grpSpPr>
              <a:xfrm>
                <a:off x="7800975" y="3630168"/>
                <a:ext cx="4177665" cy="307777"/>
                <a:chOff x="7800975" y="3986784"/>
                <a:chExt cx="4177665" cy="307777"/>
              </a:xfrm>
            </p:grpSpPr>
            <p:sp>
              <p:nvSpPr>
                <p:cNvPr id="128" name="Rectangle 127">
                  <a:extLst>
                    <a:ext uri="{FF2B5EF4-FFF2-40B4-BE49-F238E27FC236}">
                      <a16:creationId xmlns:a16="http://schemas.microsoft.com/office/drawing/2014/main" id="{C2184BC5-A902-4A76-B94A-5815B1284DF4}"/>
                    </a:ext>
                  </a:extLst>
                </p:cNvPr>
                <p:cNvSpPr/>
                <p:nvPr/>
              </p:nvSpPr>
              <p:spPr>
                <a:xfrm>
                  <a:off x="7800975" y="4005072"/>
                  <a:ext cx="109728" cy="10972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009C376C-8EC5-462E-AFFB-DECBE228021B}"/>
                    </a:ext>
                  </a:extLst>
                </p:cNvPr>
                <p:cNvSpPr txBox="1"/>
                <p:nvPr/>
              </p:nvSpPr>
              <p:spPr>
                <a:xfrm>
                  <a:off x="7983855" y="3986784"/>
                  <a:ext cx="3994785" cy="307777"/>
                </a:xfrm>
                <a:prstGeom prst="rect">
                  <a:avLst/>
                </a:prstGeom>
                <a:noFill/>
              </p:spPr>
              <p:txBody>
                <a:bodyPr wrap="square" lIns="0" tIns="0" rIns="0" bIns="0">
                  <a:spAutoFit/>
                </a:bodyPr>
                <a:lstStyle/>
                <a:p>
                  <a:pPr marL="0" marR="36195" lvl="0" indent="0" algn="l" defTabSz="914400" rtl="0" eaLnBrk="1" fontAlgn="auto" latinLnBrk="0" hangingPunct="1">
                    <a:lnSpc>
                      <a:spcPts val="1200"/>
                    </a:lnSpc>
                    <a:spcBef>
                      <a:spcPts val="0"/>
                    </a:spcBef>
                    <a:spcAft>
                      <a:spcPts val="0"/>
                    </a:spcAft>
                    <a:buClr>
                      <a:srgbClr val="00A296"/>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of people living with HIV who do not know their </a:t>
                  </a:r>
                </a:p>
                <a:p>
                  <a:pPr marL="0" marR="36195" lvl="0" indent="0" algn="l" defTabSz="914400" rtl="0" eaLnBrk="1" fontAlgn="auto" latinLnBrk="0" hangingPunct="1">
                    <a:lnSpc>
                      <a:spcPts val="1200"/>
                    </a:lnSpc>
                    <a:spcBef>
                      <a:spcPts val="0"/>
                    </a:spcBef>
                    <a:spcAft>
                      <a:spcPts val="0"/>
                    </a:spcAft>
                    <a:buClr>
                      <a:srgbClr val="00A296"/>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status and are not on treatment</a:t>
                  </a:r>
                </a:p>
              </p:txBody>
            </p:sp>
          </p:grpSp>
          <p:grpSp>
            <p:nvGrpSpPr>
              <p:cNvPr id="36" name="Group 35">
                <a:extLst>
                  <a:ext uri="{FF2B5EF4-FFF2-40B4-BE49-F238E27FC236}">
                    <a16:creationId xmlns:a16="http://schemas.microsoft.com/office/drawing/2014/main" id="{EFE61914-9A14-4663-A58D-B40ED5500255}"/>
                  </a:ext>
                </a:extLst>
              </p:cNvPr>
              <p:cNvGrpSpPr/>
              <p:nvPr/>
            </p:nvGrpSpPr>
            <p:grpSpPr>
              <a:xfrm>
                <a:off x="7800975" y="3227832"/>
                <a:ext cx="3714368" cy="307777"/>
                <a:chOff x="7800975" y="3465576"/>
                <a:chExt cx="3714368" cy="307777"/>
              </a:xfrm>
            </p:grpSpPr>
            <p:sp>
              <p:nvSpPr>
                <p:cNvPr id="5" name="Rectangle 4">
                  <a:extLst>
                    <a:ext uri="{FF2B5EF4-FFF2-40B4-BE49-F238E27FC236}">
                      <a16:creationId xmlns:a16="http://schemas.microsoft.com/office/drawing/2014/main" id="{C583104F-C7A3-4FD4-B0C5-60F5FD7DC3E1}"/>
                    </a:ext>
                  </a:extLst>
                </p:cNvPr>
                <p:cNvSpPr/>
                <p:nvPr/>
              </p:nvSpPr>
              <p:spPr>
                <a:xfrm>
                  <a:off x="7800975" y="3483864"/>
                  <a:ext cx="109728" cy="10972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6977522D-F0B1-40B9-80E1-9FF88B0D21FB}"/>
                    </a:ext>
                  </a:extLst>
                </p:cNvPr>
                <p:cNvSpPr txBox="1"/>
                <p:nvPr/>
              </p:nvSpPr>
              <p:spPr>
                <a:xfrm>
                  <a:off x="7983854" y="3465576"/>
                  <a:ext cx="3531489" cy="307777"/>
                </a:xfrm>
                <a:prstGeom prst="rect">
                  <a:avLst/>
                </a:prstGeom>
                <a:noFill/>
              </p:spPr>
              <p:txBody>
                <a:bodyPr wrap="square" lIns="0" tIns="0" rIns="0" bIns="0">
                  <a:spAutoFit/>
                </a:bodyPr>
                <a:lstStyle/>
                <a:p>
                  <a:pPr marL="0" marR="0" lvl="0" indent="0" algn="l" defTabSz="914400" rtl="0" eaLnBrk="1" fontAlgn="auto" latinLnBrk="0" hangingPunct="1">
                    <a:lnSpc>
                      <a:spcPts val="1200"/>
                    </a:lnSpc>
                    <a:spcBef>
                      <a:spcPts val="0"/>
                    </a:spcBef>
                    <a:spcAft>
                      <a:spcPts val="0"/>
                    </a:spcAft>
                    <a:buClr>
                      <a:srgbClr val="C2B9B3"/>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of people living with HIV who know their status but are not on treatment</a:t>
                  </a:r>
                </a:p>
              </p:txBody>
            </p:sp>
          </p:grpSp>
          <p:grpSp>
            <p:nvGrpSpPr>
              <p:cNvPr id="35" name="Group 34">
                <a:extLst>
                  <a:ext uri="{FF2B5EF4-FFF2-40B4-BE49-F238E27FC236}">
                    <a16:creationId xmlns:a16="http://schemas.microsoft.com/office/drawing/2014/main" id="{A74E622F-6AD9-4C6B-9300-40FF794CF454}"/>
                  </a:ext>
                </a:extLst>
              </p:cNvPr>
              <p:cNvGrpSpPr/>
              <p:nvPr/>
            </p:nvGrpSpPr>
            <p:grpSpPr>
              <a:xfrm>
                <a:off x="7800975" y="2825496"/>
                <a:ext cx="3859800" cy="307777"/>
                <a:chOff x="7800975" y="2944368"/>
                <a:chExt cx="3859800" cy="307777"/>
              </a:xfrm>
            </p:grpSpPr>
            <p:sp>
              <p:nvSpPr>
                <p:cNvPr id="4" name="Rectangle 3">
                  <a:extLst>
                    <a:ext uri="{FF2B5EF4-FFF2-40B4-BE49-F238E27FC236}">
                      <a16:creationId xmlns:a16="http://schemas.microsoft.com/office/drawing/2014/main" id="{027DD4D0-72DE-4F7D-879F-CB57B7941797}"/>
                    </a:ext>
                  </a:extLst>
                </p:cNvPr>
                <p:cNvSpPr/>
                <p:nvPr/>
              </p:nvSpPr>
              <p:spPr>
                <a:xfrm>
                  <a:off x="7800975" y="2959090"/>
                  <a:ext cx="109728" cy="10972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4A4FA6F4-05CF-42BA-A526-B7C82492F057}"/>
                    </a:ext>
                  </a:extLst>
                </p:cNvPr>
                <p:cNvSpPr txBox="1"/>
                <p:nvPr/>
              </p:nvSpPr>
              <p:spPr>
                <a:xfrm>
                  <a:off x="7983854" y="2944368"/>
                  <a:ext cx="3676921" cy="307777"/>
                </a:xfrm>
                <a:prstGeom prst="rect">
                  <a:avLst/>
                </a:prstGeom>
                <a:noFill/>
              </p:spPr>
              <p:txBody>
                <a:bodyPr wrap="square" lIns="0" tIns="0" rIns="0" bIns="0">
                  <a:spAutoFit/>
                </a:bodyPr>
                <a:lstStyle/>
                <a:p>
                  <a:pPr marL="0" marR="0" lvl="0" indent="0" algn="l" defTabSz="914400" rtl="0" eaLnBrk="1" fontAlgn="auto" latinLnBrk="0" hangingPunct="1">
                    <a:lnSpc>
                      <a:spcPts val="1200"/>
                    </a:lnSpc>
                    <a:spcBef>
                      <a:spcPts val="0"/>
                    </a:spcBef>
                    <a:spcAft>
                      <a:spcPts val="0"/>
                    </a:spcAft>
                    <a:buClr>
                      <a:srgbClr val="F9C1A5"/>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of people living with HIV who are on treatment </a:t>
                  </a:r>
                </a:p>
                <a:p>
                  <a:pPr marL="0" marR="0" lvl="0" indent="0" algn="l" defTabSz="914400" rtl="0" eaLnBrk="1" fontAlgn="auto" latinLnBrk="0" hangingPunct="1">
                    <a:lnSpc>
                      <a:spcPts val="1200"/>
                    </a:lnSpc>
                    <a:spcBef>
                      <a:spcPts val="0"/>
                    </a:spcBef>
                    <a:spcAft>
                      <a:spcPts val="0"/>
                    </a:spcAft>
                    <a:buClr>
                      <a:srgbClr val="F9C1A5"/>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but are not virally suppressed</a:t>
                  </a:r>
                </a:p>
              </p:txBody>
            </p:sp>
          </p:grpSp>
          <p:grpSp>
            <p:nvGrpSpPr>
              <p:cNvPr id="34" name="Group 33">
                <a:extLst>
                  <a:ext uri="{FF2B5EF4-FFF2-40B4-BE49-F238E27FC236}">
                    <a16:creationId xmlns:a16="http://schemas.microsoft.com/office/drawing/2014/main" id="{9666A882-C27F-44E7-9EE7-CF5C4CD65186}"/>
                  </a:ext>
                </a:extLst>
              </p:cNvPr>
              <p:cNvGrpSpPr/>
              <p:nvPr/>
            </p:nvGrpSpPr>
            <p:grpSpPr>
              <a:xfrm>
                <a:off x="7800975" y="2423160"/>
                <a:ext cx="3859802" cy="307777"/>
                <a:chOff x="7800975" y="2423160"/>
                <a:chExt cx="3859802" cy="307777"/>
              </a:xfrm>
            </p:grpSpPr>
            <p:sp>
              <p:nvSpPr>
                <p:cNvPr id="2" name="Rectangle 1">
                  <a:extLst>
                    <a:ext uri="{FF2B5EF4-FFF2-40B4-BE49-F238E27FC236}">
                      <a16:creationId xmlns:a16="http://schemas.microsoft.com/office/drawing/2014/main" id="{957AE9BE-C37E-4B31-835A-81A66BEB7482}"/>
                    </a:ext>
                  </a:extLst>
                </p:cNvPr>
                <p:cNvSpPr/>
                <p:nvPr/>
              </p:nvSpPr>
              <p:spPr>
                <a:xfrm>
                  <a:off x="7800975" y="2441448"/>
                  <a:ext cx="109728" cy="10972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 name="object 10">
                  <a:extLst>
                    <a:ext uri="{FF2B5EF4-FFF2-40B4-BE49-F238E27FC236}">
                      <a16:creationId xmlns:a16="http://schemas.microsoft.com/office/drawing/2014/main" id="{A634114E-8B2E-44B6-B897-759CC808EF1D}"/>
                    </a:ext>
                  </a:extLst>
                </p:cNvPr>
                <p:cNvSpPr txBox="1"/>
                <p:nvPr/>
              </p:nvSpPr>
              <p:spPr>
                <a:xfrm>
                  <a:off x="7983855" y="2423160"/>
                  <a:ext cx="3676922" cy="307777"/>
                </a:xfrm>
                <a:prstGeom prst="rect">
                  <a:avLst/>
                </a:prstGeom>
                <a:noFill/>
              </p:spPr>
              <p:txBody>
                <a:bodyPr wrap="square" lIns="0" tIns="0" rIns="0" bIns="0">
                  <a:spAutoFit/>
                </a:bodyPr>
                <a:lstStyle>
                  <a:defPPr>
                    <a:defRPr lang="LID4096"/>
                  </a:defPPr>
                  <a:lvl1pPr marL="12065">
                    <a:lnSpc>
                      <a:spcPct val="100000"/>
                    </a:lnSpc>
                    <a:spcBef>
                      <a:spcPts val="345"/>
                    </a:spcBef>
                    <a:buClr>
                      <a:srgbClr val="F9C1A5"/>
                    </a:buClr>
                    <a:buSzPct val="85714"/>
                    <a:tabLst>
                      <a:tab pos="133350" algn="l"/>
                    </a:tabLst>
                    <a:defRPr>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200"/>
                    </a:lnSpc>
                    <a:spcBef>
                      <a:spcPts val="0"/>
                    </a:spcBef>
                    <a:spcAft>
                      <a:spcPts val="0"/>
                    </a:spcAft>
                    <a:buClr>
                      <a:srgbClr val="F9C1A5"/>
                    </a:buClr>
                    <a:buSzPct val="85714"/>
                    <a:buFontTx/>
                    <a:buNone/>
                    <a:tabLst>
                      <a:tab pos="133350" algn="l"/>
                    </a:tabLst>
                    <a:defRPr/>
                  </a:pPr>
                  <a:r>
                    <a:rPr kumimoji="0" lang="en-US"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Percentage of people living with HIV who are on treatment and are virally suppressed</a:t>
                  </a:r>
                  <a:endParaRPr kumimoji="0" lang="en-GB" sz="1100" b="0" i="0" u="none" strike="noStrike" kern="1200" cap="none" spc="-2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grpSp>
          <p:nvGrpSpPr>
            <p:cNvPr id="40" name="Group 39">
              <a:extLst>
                <a:ext uri="{FF2B5EF4-FFF2-40B4-BE49-F238E27FC236}">
                  <a16:creationId xmlns:a16="http://schemas.microsoft.com/office/drawing/2014/main" id="{73D6A158-12C0-4C06-B50A-AD542B916007}"/>
                </a:ext>
              </a:extLst>
            </p:cNvPr>
            <p:cNvGrpSpPr/>
            <p:nvPr/>
          </p:nvGrpSpPr>
          <p:grpSpPr>
            <a:xfrm>
              <a:off x="1417320" y="4809744"/>
              <a:ext cx="5699311" cy="1002488"/>
              <a:chOff x="1425014" y="4809744"/>
              <a:chExt cx="5699311" cy="1002488"/>
            </a:xfrm>
          </p:grpSpPr>
          <p:sp>
            <p:nvSpPr>
              <p:cNvPr id="161" name="TextBox 160">
                <a:extLst>
                  <a:ext uri="{FF2B5EF4-FFF2-40B4-BE49-F238E27FC236}">
                    <a16:creationId xmlns:a16="http://schemas.microsoft.com/office/drawing/2014/main" id="{0A06B6A5-6F8B-49C3-8846-B090102B0771}"/>
                  </a:ext>
                </a:extLst>
              </p:cNvPr>
              <p:cNvSpPr txBox="1"/>
              <p:nvPr/>
            </p:nvSpPr>
            <p:spPr>
              <a:xfrm>
                <a:off x="1425014" y="4813561"/>
                <a:ext cx="169277" cy="77585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Madagascar</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E5C834F1-6CBD-418F-BA1A-6D6D0C8E11F0}"/>
                  </a:ext>
                </a:extLst>
              </p:cNvPr>
              <p:cNvSpPr txBox="1"/>
              <p:nvPr/>
            </p:nvSpPr>
            <p:spPr>
              <a:xfrm>
                <a:off x="1699334" y="4813561"/>
                <a:ext cx="169277" cy="440826"/>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Angola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8649EE19-ADD4-4510-BC77-F5DB159F72FF}"/>
                  </a:ext>
                </a:extLst>
              </p:cNvPr>
              <p:cNvSpPr txBox="1"/>
              <p:nvPr/>
            </p:nvSpPr>
            <p:spPr>
              <a:xfrm>
                <a:off x="1973654" y="4813561"/>
                <a:ext cx="169277" cy="815929"/>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South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Sudan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E0448C7B-E139-42B5-B803-98BA79EF8A17}"/>
                  </a:ext>
                </a:extLst>
              </p:cNvPr>
              <p:cNvSpPr txBox="1"/>
              <p:nvPr/>
            </p:nvSpPr>
            <p:spPr>
              <a:xfrm>
                <a:off x="2247974" y="4813561"/>
                <a:ext cx="169277" cy="572272"/>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Mauritius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E8F738FE-B9E9-463B-A092-75EA918F9BB8}"/>
                  </a:ext>
                </a:extLst>
              </p:cNvPr>
              <p:cNvSpPr txBox="1"/>
              <p:nvPr/>
            </p:nvSpPr>
            <p:spPr>
              <a:xfrm>
                <a:off x="2522294" y="4813561"/>
                <a:ext cx="169277" cy="80791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Mozambique</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1FC89136-AE79-4528-A848-B0CD6D5E4AE1}"/>
                  </a:ext>
                </a:extLst>
              </p:cNvPr>
              <p:cNvSpPr txBox="1"/>
              <p:nvPr/>
            </p:nvSpPr>
            <p:spPr>
              <a:xfrm>
                <a:off x="2796614" y="4813561"/>
                <a:ext cx="169277" cy="572272"/>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Comoros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B03AA33C-3AD5-45C3-B521-4E26543E58F1}"/>
                  </a:ext>
                </a:extLst>
              </p:cNvPr>
              <p:cNvSpPr txBox="1"/>
              <p:nvPr/>
            </p:nvSpPr>
            <p:spPr>
              <a:xfrm>
                <a:off x="3070934" y="4813561"/>
                <a:ext cx="169277" cy="415178"/>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Eritrea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9AA50973-A9BD-48D5-A73E-1C34A7096131}"/>
                  </a:ext>
                </a:extLst>
              </p:cNvPr>
              <p:cNvSpPr txBox="1"/>
              <p:nvPr/>
            </p:nvSpPr>
            <p:spPr>
              <a:xfrm>
                <a:off x="3345254" y="4813561"/>
                <a:ext cx="169277" cy="501739"/>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Lesotho</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BAC20D6E-E2F4-493B-9B44-BF899E536197}"/>
                  </a:ext>
                </a:extLst>
              </p:cNvPr>
              <p:cNvSpPr txBox="1"/>
              <p:nvPr/>
            </p:nvSpPr>
            <p:spPr>
              <a:xfrm>
                <a:off x="3619574" y="4813561"/>
                <a:ext cx="169277" cy="767839"/>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South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Africa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5E283742-106D-41AD-8482-85C089041B30}"/>
                  </a:ext>
                </a:extLst>
              </p:cNvPr>
              <p:cNvSpPr txBox="1"/>
              <p:nvPr/>
            </p:nvSpPr>
            <p:spPr>
              <a:xfrm>
                <a:off x="4168214" y="4813561"/>
                <a:ext cx="169277" cy="51135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Ethiopia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FB3F97DE-B2D3-47B2-845D-9B824C096A61}"/>
                  </a:ext>
                </a:extLst>
              </p:cNvPr>
              <p:cNvSpPr txBox="1"/>
              <p:nvPr/>
            </p:nvSpPr>
            <p:spPr>
              <a:xfrm>
                <a:off x="4398900" y="4813561"/>
                <a:ext cx="256545" cy="998671"/>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United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Republic</a:t>
                </a:r>
                <a:endParaRPr kumimoji="0" lang="fr-CH" sz="11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of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Tanzania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86C531FF-4DA6-4246-B8A8-7BB0C52F19C5}"/>
                  </a:ext>
                </a:extLst>
              </p:cNvPr>
              <p:cNvSpPr txBox="1"/>
              <p:nvPr/>
            </p:nvSpPr>
            <p:spPr>
              <a:xfrm>
                <a:off x="4716854" y="4813561"/>
                <a:ext cx="169277" cy="440826"/>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Malawi</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24A32246-2378-4785-A52E-A6B057B799EA}"/>
                  </a:ext>
                </a:extLst>
              </p:cNvPr>
              <p:cNvSpPr txBox="1"/>
              <p:nvPr/>
            </p:nvSpPr>
            <p:spPr>
              <a:xfrm>
                <a:off x="4991174" y="4813561"/>
                <a:ext cx="169277" cy="49532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Uganda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73C00D8B-4D03-4036-AA5A-DC633F09CFDD}"/>
                  </a:ext>
                </a:extLst>
              </p:cNvPr>
              <p:cNvSpPr txBox="1"/>
              <p:nvPr/>
            </p:nvSpPr>
            <p:spPr>
              <a:xfrm>
                <a:off x="5265494" y="4813561"/>
                <a:ext cx="169277" cy="47128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Zambia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4A2FFD09-AEF8-4C34-A22F-A9D68665EF42}"/>
                  </a:ext>
                </a:extLst>
              </p:cNvPr>
              <p:cNvSpPr txBox="1"/>
              <p:nvPr/>
            </p:nvSpPr>
            <p:spPr>
              <a:xfrm>
                <a:off x="5539814" y="4813561"/>
                <a:ext cx="169277" cy="652422"/>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6D1F56F5-6D78-48D7-A177-316E0A68FD2F}"/>
                  </a:ext>
                </a:extLst>
              </p:cNvPr>
              <p:cNvSpPr txBox="1"/>
              <p:nvPr/>
            </p:nvSpPr>
            <p:spPr>
              <a:xfrm>
                <a:off x="5814134" y="4813561"/>
                <a:ext cx="169277" cy="51937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Rwanda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6E557602-1802-461B-BA47-D965D6231617}"/>
                  </a:ext>
                </a:extLst>
              </p:cNvPr>
              <p:cNvSpPr txBox="1"/>
              <p:nvPr/>
            </p:nvSpPr>
            <p:spPr>
              <a:xfrm>
                <a:off x="6088454" y="4813561"/>
                <a:ext cx="169277" cy="620362"/>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Botswana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C00C82FA-CDE7-4164-BF16-4F0A32D0958C}"/>
                  </a:ext>
                </a:extLst>
              </p:cNvPr>
              <p:cNvSpPr txBox="1"/>
              <p:nvPr/>
            </p:nvSpPr>
            <p:spPr>
              <a:xfrm>
                <a:off x="6362774" y="4813561"/>
                <a:ext cx="169277" cy="51937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Namibia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TextBox 196">
                <a:extLst>
                  <a:ext uri="{FF2B5EF4-FFF2-40B4-BE49-F238E27FC236}">
                    <a16:creationId xmlns:a16="http://schemas.microsoft.com/office/drawing/2014/main" id="{596B560E-1017-4276-BE07-FF0E1F7FDC5F}"/>
                  </a:ext>
                </a:extLst>
              </p:cNvPr>
              <p:cNvSpPr txBox="1"/>
              <p:nvPr/>
            </p:nvSpPr>
            <p:spPr>
              <a:xfrm>
                <a:off x="6637094" y="4813561"/>
                <a:ext cx="169277" cy="52738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Eswatini</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68281E04-E942-4BBD-AD5C-B130116DE6D7}"/>
                  </a:ext>
                </a:extLst>
              </p:cNvPr>
              <p:cNvSpPr txBox="1"/>
              <p:nvPr/>
            </p:nvSpPr>
            <p:spPr>
              <a:xfrm>
                <a:off x="6867780" y="4813561"/>
                <a:ext cx="256545" cy="947374"/>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Eastern</a:t>
                </a: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 and</a:t>
                </a:r>
              </a:p>
              <a:p>
                <a:pPr marL="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southern</a:t>
                </a: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mn-cs"/>
                  </a:rPr>
                  <a:t>Africa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TextBox 200">
                <a:extLst>
                  <a:ext uri="{FF2B5EF4-FFF2-40B4-BE49-F238E27FC236}">
                    <a16:creationId xmlns:a16="http://schemas.microsoft.com/office/drawing/2014/main" id="{7D2CD081-66F0-4FFC-8A5A-24E9A5BFE900}"/>
                  </a:ext>
                </a:extLst>
              </p:cNvPr>
              <p:cNvSpPr txBox="1"/>
              <p:nvPr/>
            </p:nvSpPr>
            <p:spPr>
              <a:xfrm>
                <a:off x="3893894" y="4809744"/>
                <a:ext cx="169277" cy="400751"/>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mn-cs"/>
                  </a:rPr>
                  <a:t>Kenya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96" name="Rectangle 95">
              <a:extLst>
                <a:ext uri="{FF2B5EF4-FFF2-40B4-BE49-F238E27FC236}">
                  <a16:creationId xmlns:a16="http://schemas.microsoft.com/office/drawing/2014/main" id="{31C46A8B-6E09-44B2-9BF6-ACA99A230407}"/>
                </a:ext>
              </a:extLst>
            </p:cNvPr>
            <p:cNvSpPr/>
            <p:nvPr/>
          </p:nvSpPr>
          <p:spPr>
            <a:xfrm>
              <a:off x="1417320" y="2423159"/>
              <a:ext cx="182880" cy="194767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85</a:t>
              </a:r>
            </a:p>
          </p:txBody>
        </p:sp>
        <p:sp>
          <p:nvSpPr>
            <p:cNvPr id="204" name="Rectangle 203">
              <a:extLst>
                <a:ext uri="{FF2B5EF4-FFF2-40B4-BE49-F238E27FC236}">
                  <a16:creationId xmlns:a16="http://schemas.microsoft.com/office/drawing/2014/main" id="{2C145690-A678-4480-8A53-6750BA27FABE}"/>
                </a:ext>
              </a:extLst>
            </p:cNvPr>
            <p:cNvSpPr/>
            <p:nvPr/>
          </p:nvSpPr>
          <p:spPr>
            <a:xfrm>
              <a:off x="1691640" y="2423159"/>
              <a:ext cx="182880" cy="86439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38</a:t>
              </a:r>
            </a:p>
          </p:txBody>
        </p:sp>
        <p:sp>
          <p:nvSpPr>
            <p:cNvPr id="206" name="Rectangle 205">
              <a:extLst>
                <a:ext uri="{FF2B5EF4-FFF2-40B4-BE49-F238E27FC236}">
                  <a16:creationId xmlns:a16="http://schemas.microsoft.com/office/drawing/2014/main" id="{10EC4B62-BBBD-4371-8F90-86BD48EDBD9D}"/>
                </a:ext>
              </a:extLst>
            </p:cNvPr>
            <p:cNvSpPr/>
            <p:nvPr/>
          </p:nvSpPr>
          <p:spPr>
            <a:xfrm>
              <a:off x="1965960" y="2423160"/>
              <a:ext cx="182880" cy="168249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73</a:t>
              </a:r>
            </a:p>
          </p:txBody>
        </p:sp>
        <p:sp>
          <p:nvSpPr>
            <p:cNvPr id="208" name="Rectangle 207">
              <a:extLst>
                <a:ext uri="{FF2B5EF4-FFF2-40B4-BE49-F238E27FC236}">
                  <a16:creationId xmlns:a16="http://schemas.microsoft.com/office/drawing/2014/main" id="{7B56F1F5-1B20-4341-AA15-84FA810830BD}"/>
                </a:ext>
              </a:extLst>
            </p:cNvPr>
            <p:cNvSpPr/>
            <p:nvPr/>
          </p:nvSpPr>
          <p:spPr>
            <a:xfrm>
              <a:off x="2240280" y="2423159"/>
              <a:ext cx="182880" cy="704847"/>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31</a:t>
              </a:r>
            </a:p>
          </p:txBody>
        </p:sp>
        <p:sp>
          <p:nvSpPr>
            <p:cNvPr id="210" name="Rectangle 209">
              <a:extLst>
                <a:ext uri="{FF2B5EF4-FFF2-40B4-BE49-F238E27FC236}">
                  <a16:creationId xmlns:a16="http://schemas.microsoft.com/office/drawing/2014/main" id="{E56B3F33-9C51-4CE4-BBBD-4C2AB9A7C12F}"/>
                </a:ext>
              </a:extLst>
            </p:cNvPr>
            <p:cNvSpPr/>
            <p:nvPr/>
          </p:nvSpPr>
          <p:spPr>
            <a:xfrm>
              <a:off x="2514600" y="2423160"/>
              <a:ext cx="182880" cy="52120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23</a:t>
              </a:r>
            </a:p>
          </p:txBody>
        </p:sp>
        <p:sp>
          <p:nvSpPr>
            <p:cNvPr id="212" name="Rectangle 211">
              <a:extLst>
                <a:ext uri="{FF2B5EF4-FFF2-40B4-BE49-F238E27FC236}">
                  <a16:creationId xmlns:a16="http://schemas.microsoft.com/office/drawing/2014/main" id="{F146C6CD-EC44-4C2D-B00F-07CB2F2743F5}"/>
                </a:ext>
              </a:extLst>
            </p:cNvPr>
            <p:cNvSpPr/>
            <p:nvPr/>
          </p:nvSpPr>
          <p:spPr>
            <a:xfrm>
              <a:off x="2788920" y="2423160"/>
              <a:ext cx="182880" cy="41148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18</a:t>
              </a:r>
            </a:p>
          </p:txBody>
        </p:sp>
        <p:sp>
          <p:nvSpPr>
            <p:cNvPr id="214" name="Rectangle 213">
              <a:extLst>
                <a:ext uri="{FF2B5EF4-FFF2-40B4-BE49-F238E27FC236}">
                  <a16:creationId xmlns:a16="http://schemas.microsoft.com/office/drawing/2014/main" id="{DEA85F43-DA4D-4352-97A3-F18E81D2645F}"/>
                </a:ext>
              </a:extLst>
            </p:cNvPr>
            <p:cNvSpPr/>
            <p:nvPr/>
          </p:nvSpPr>
          <p:spPr>
            <a:xfrm>
              <a:off x="3063240" y="2423160"/>
              <a:ext cx="182880" cy="32918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14</a:t>
              </a:r>
            </a:p>
          </p:txBody>
        </p:sp>
        <p:sp>
          <p:nvSpPr>
            <p:cNvPr id="216" name="Rectangle 215">
              <a:extLst>
                <a:ext uri="{FF2B5EF4-FFF2-40B4-BE49-F238E27FC236}">
                  <a16:creationId xmlns:a16="http://schemas.microsoft.com/office/drawing/2014/main" id="{7A07CC92-D142-437D-8CFE-C49C36766CB6}"/>
                </a:ext>
              </a:extLst>
            </p:cNvPr>
            <p:cNvSpPr/>
            <p:nvPr/>
          </p:nvSpPr>
          <p:spPr>
            <a:xfrm>
              <a:off x="3337560" y="2423160"/>
              <a:ext cx="182880" cy="16459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a:t>
              </a:r>
            </a:p>
          </p:txBody>
        </p:sp>
        <p:sp>
          <p:nvSpPr>
            <p:cNvPr id="218" name="Rectangle 217">
              <a:extLst>
                <a:ext uri="{FF2B5EF4-FFF2-40B4-BE49-F238E27FC236}">
                  <a16:creationId xmlns:a16="http://schemas.microsoft.com/office/drawing/2014/main" id="{3166B763-3474-49B6-9FA3-268FC5238AE0}"/>
                </a:ext>
              </a:extLst>
            </p:cNvPr>
            <p:cNvSpPr/>
            <p:nvPr/>
          </p:nvSpPr>
          <p:spPr>
            <a:xfrm>
              <a:off x="3611880" y="2423160"/>
              <a:ext cx="182880" cy="17383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70" name="Rectangle 269">
              <a:extLst>
                <a:ext uri="{FF2B5EF4-FFF2-40B4-BE49-F238E27FC236}">
                  <a16:creationId xmlns:a16="http://schemas.microsoft.com/office/drawing/2014/main" id="{5286A1CD-0F41-4F20-9498-E30C5F56DF33}"/>
                </a:ext>
              </a:extLst>
            </p:cNvPr>
            <p:cNvSpPr/>
            <p:nvPr/>
          </p:nvSpPr>
          <p:spPr>
            <a:xfrm>
              <a:off x="2240280" y="4142232"/>
              <a:ext cx="182880" cy="17373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71" name="Rectangle 270">
              <a:extLst>
                <a:ext uri="{FF2B5EF4-FFF2-40B4-BE49-F238E27FC236}">
                  <a16:creationId xmlns:a16="http://schemas.microsoft.com/office/drawing/2014/main" id="{61667A68-32FE-4EAA-975F-9FD305F1570C}"/>
                </a:ext>
              </a:extLst>
            </p:cNvPr>
            <p:cNvSpPr/>
            <p:nvPr/>
          </p:nvSpPr>
          <p:spPr>
            <a:xfrm>
              <a:off x="2514600" y="3346704"/>
              <a:ext cx="182880" cy="33833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15</a:t>
              </a:r>
            </a:p>
          </p:txBody>
        </p:sp>
        <p:sp>
          <p:nvSpPr>
            <p:cNvPr id="272" name="Rectangle 271">
              <a:extLst>
                <a:ext uri="{FF2B5EF4-FFF2-40B4-BE49-F238E27FC236}">
                  <a16:creationId xmlns:a16="http://schemas.microsoft.com/office/drawing/2014/main" id="{F179268B-84A3-4ACC-ADA5-F53ECDCCC98E}"/>
                </a:ext>
              </a:extLst>
            </p:cNvPr>
            <p:cNvSpPr/>
            <p:nvPr/>
          </p:nvSpPr>
          <p:spPr>
            <a:xfrm>
              <a:off x="2788920" y="3346704"/>
              <a:ext cx="182880" cy="18846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9</a:t>
              </a:r>
            </a:p>
          </p:txBody>
        </p:sp>
        <p:sp>
          <p:nvSpPr>
            <p:cNvPr id="273" name="Rectangle 272">
              <a:extLst>
                <a:ext uri="{FF2B5EF4-FFF2-40B4-BE49-F238E27FC236}">
                  <a16:creationId xmlns:a16="http://schemas.microsoft.com/office/drawing/2014/main" id="{CF346A1A-A35E-4A03-A9BC-957E4A3C3B2B}"/>
                </a:ext>
              </a:extLst>
            </p:cNvPr>
            <p:cNvSpPr/>
            <p:nvPr/>
          </p:nvSpPr>
          <p:spPr>
            <a:xfrm>
              <a:off x="3063240" y="3282696"/>
              <a:ext cx="182880" cy="22631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9</a:t>
              </a:r>
            </a:p>
          </p:txBody>
        </p:sp>
        <p:sp>
          <p:nvSpPr>
            <p:cNvPr id="275" name="Rectangle 274">
              <a:extLst>
                <a:ext uri="{FF2B5EF4-FFF2-40B4-BE49-F238E27FC236}">
                  <a16:creationId xmlns:a16="http://schemas.microsoft.com/office/drawing/2014/main" id="{F9074568-E87D-45FC-BB50-AE9A5931D153}"/>
                </a:ext>
              </a:extLst>
            </p:cNvPr>
            <p:cNvSpPr/>
            <p:nvPr/>
          </p:nvSpPr>
          <p:spPr>
            <a:xfrm>
              <a:off x="3611880" y="3118102"/>
              <a:ext cx="18288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a:t>
              </a:r>
            </a:p>
          </p:txBody>
        </p:sp>
        <p:sp>
          <p:nvSpPr>
            <p:cNvPr id="289" name="Rectangle 288">
              <a:extLst>
                <a:ext uri="{FF2B5EF4-FFF2-40B4-BE49-F238E27FC236}">
                  <a16:creationId xmlns:a16="http://schemas.microsoft.com/office/drawing/2014/main" id="{E81C419A-AF5F-4437-B839-EAA8D4C3C09B}"/>
                </a:ext>
              </a:extLst>
            </p:cNvPr>
            <p:cNvSpPr/>
            <p:nvPr/>
          </p:nvSpPr>
          <p:spPr>
            <a:xfrm>
              <a:off x="1417320" y="4404098"/>
              <a:ext cx="182880" cy="305062"/>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mn-cs"/>
                </a:rPr>
                <a:t>13</a:t>
              </a:r>
            </a:p>
          </p:txBody>
        </p:sp>
        <p:sp>
          <p:nvSpPr>
            <p:cNvPr id="290" name="Rectangle 289">
              <a:extLst>
                <a:ext uri="{FF2B5EF4-FFF2-40B4-BE49-F238E27FC236}">
                  <a16:creationId xmlns:a16="http://schemas.microsoft.com/office/drawing/2014/main" id="{678F8ECE-AB68-451F-AF01-61FE30A7D5A4}"/>
                </a:ext>
              </a:extLst>
            </p:cNvPr>
            <p:cNvSpPr/>
            <p:nvPr/>
          </p:nvSpPr>
          <p:spPr>
            <a:xfrm>
              <a:off x="1691640" y="4093401"/>
              <a:ext cx="182880" cy="615759"/>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50" normalizeH="0" baseline="0" noProof="0">
                  <a:ln>
                    <a:noFill/>
                  </a:ln>
                  <a:solidFill>
                    <a:prstClr val="black">
                      <a:lumMod val="65000"/>
                      <a:lumOff val="35000"/>
                    </a:prstClr>
                  </a:solidFill>
                  <a:effectLst/>
                  <a:uLnTx/>
                  <a:uFillTx/>
                  <a:latin typeface="Arial" panose="020B0604020202020204"/>
                  <a:ea typeface="+mn-ea"/>
                  <a:cs typeface="+mn-cs"/>
                </a:rPr>
                <a:t>27</a:t>
              </a:r>
            </a:p>
          </p:txBody>
        </p:sp>
        <p:sp>
          <p:nvSpPr>
            <p:cNvPr id="291" name="Rectangle 290">
              <a:extLst>
                <a:ext uri="{FF2B5EF4-FFF2-40B4-BE49-F238E27FC236}">
                  <a16:creationId xmlns:a16="http://schemas.microsoft.com/office/drawing/2014/main" id="{AE3EC663-1EB0-454E-A36B-0E334D0CADC1}"/>
                </a:ext>
              </a:extLst>
            </p:cNvPr>
            <p:cNvSpPr/>
            <p:nvPr/>
          </p:nvSpPr>
          <p:spPr>
            <a:xfrm>
              <a:off x="1965960" y="4383054"/>
              <a:ext cx="182880" cy="32610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14</a:t>
              </a:r>
            </a:p>
          </p:txBody>
        </p:sp>
        <p:sp>
          <p:nvSpPr>
            <p:cNvPr id="292" name="Rectangle 291">
              <a:extLst>
                <a:ext uri="{FF2B5EF4-FFF2-40B4-BE49-F238E27FC236}">
                  <a16:creationId xmlns:a16="http://schemas.microsoft.com/office/drawing/2014/main" id="{4A7014DB-759E-45D9-BE75-D798A933A6EA}"/>
                </a:ext>
              </a:extLst>
            </p:cNvPr>
            <p:cNvSpPr/>
            <p:nvPr/>
          </p:nvSpPr>
          <p:spPr>
            <a:xfrm>
              <a:off x="2240280" y="4315968"/>
              <a:ext cx="182880" cy="3931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17</a:t>
              </a:r>
            </a:p>
          </p:txBody>
        </p:sp>
        <p:sp>
          <p:nvSpPr>
            <p:cNvPr id="293" name="Rectangle 292">
              <a:extLst>
                <a:ext uri="{FF2B5EF4-FFF2-40B4-BE49-F238E27FC236}">
                  <a16:creationId xmlns:a16="http://schemas.microsoft.com/office/drawing/2014/main" id="{BCE3C3C1-6955-437C-B530-B42160D05E1D}"/>
                </a:ext>
              </a:extLst>
            </p:cNvPr>
            <p:cNvSpPr/>
            <p:nvPr/>
          </p:nvSpPr>
          <p:spPr>
            <a:xfrm>
              <a:off x="2514600" y="3685034"/>
              <a:ext cx="182880" cy="102412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45</a:t>
              </a:r>
            </a:p>
          </p:txBody>
        </p:sp>
        <p:sp>
          <p:nvSpPr>
            <p:cNvPr id="294" name="Rectangle 293">
              <a:extLst>
                <a:ext uri="{FF2B5EF4-FFF2-40B4-BE49-F238E27FC236}">
                  <a16:creationId xmlns:a16="http://schemas.microsoft.com/office/drawing/2014/main" id="{D3E2110F-2557-4B70-A1B1-3FAA7C41148A}"/>
                </a:ext>
              </a:extLst>
            </p:cNvPr>
            <p:cNvSpPr/>
            <p:nvPr/>
          </p:nvSpPr>
          <p:spPr>
            <a:xfrm>
              <a:off x="2788920" y="3535170"/>
              <a:ext cx="182880" cy="117399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51</a:t>
              </a:r>
            </a:p>
          </p:txBody>
        </p:sp>
        <p:sp>
          <p:nvSpPr>
            <p:cNvPr id="295" name="Rectangle 294">
              <a:extLst>
                <a:ext uri="{FF2B5EF4-FFF2-40B4-BE49-F238E27FC236}">
                  <a16:creationId xmlns:a16="http://schemas.microsoft.com/office/drawing/2014/main" id="{0738759E-9A5E-444B-B174-F05621F48327}"/>
                </a:ext>
              </a:extLst>
            </p:cNvPr>
            <p:cNvSpPr/>
            <p:nvPr/>
          </p:nvSpPr>
          <p:spPr>
            <a:xfrm>
              <a:off x="3063240" y="3509010"/>
              <a:ext cx="182880" cy="120015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53</a:t>
              </a:r>
            </a:p>
          </p:txBody>
        </p:sp>
        <p:sp>
          <p:nvSpPr>
            <p:cNvPr id="296" name="Rectangle 295">
              <a:extLst>
                <a:ext uri="{FF2B5EF4-FFF2-40B4-BE49-F238E27FC236}">
                  <a16:creationId xmlns:a16="http://schemas.microsoft.com/office/drawing/2014/main" id="{9172AC52-243A-429A-8AC4-191ABFC6C7D6}"/>
                </a:ext>
              </a:extLst>
            </p:cNvPr>
            <p:cNvSpPr/>
            <p:nvPr/>
          </p:nvSpPr>
          <p:spPr>
            <a:xfrm>
              <a:off x="3337560" y="3311714"/>
              <a:ext cx="182880" cy="139744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61</a:t>
              </a:r>
            </a:p>
          </p:txBody>
        </p:sp>
        <p:sp>
          <p:nvSpPr>
            <p:cNvPr id="297" name="Rectangle 296">
              <a:extLst>
                <a:ext uri="{FF2B5EF4-FFF2-40B4-BE49-F238E27FC236}">
                  <a16:creationId xmlns:a16="http://schemas.microsoft.com/office/drawing/2014/main" id="{E05BBB5A-D03B-47EC-85F4-5546483F6493}"/>
                </a:ext>
              </a:extLst>
            </p:cNvPr>
            <p:cNvSpPr/>
            <p:nvPr/>
          </p:nvSpPr>
          <p:spPr>
            <a:xfrm>
              <a:off x="3611880" y="3255264"/>
              <a:ext cx="182880" cy="145389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64</a:t>
              </a:r>
            </a:p>
          </p:txBody>
        </p:sp>
        <p:sp>
          <p:nvSpPr>
            <p:cNvPr id="220" name="Rectangle 219">
              <a:extLst>
                <a:ext uri="{FF2B5EF4-FFF2-40B4-BE49-F238E27FC236}">
                  <a16:creationId xmlns:a16="http://schemas.microsoft.com/office/drawing/2014/main" id="{90C5EE63-2931-4FA4-B5D6-B26B29C39EE2}"/>
                </a:ext>
              </a:extLst>
            </p:cNvPr>
            <p:cNvSpPr/>
            <p:nvPr/>
          </p:nvSpPr>
          <p:spPr>
            <a:xfrm>
              <a:off x="4160520" y="2423160"/>
              <a:ext cx="182880" cy="41148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18</a:t>
              </a:r>
            </a:p>
          </p:txBody>
        </p:sp>
        <p:sp>
          <p:nvSpPr>
            <p:cNvPr id="222" name="Rectangle 221">
              <a:extLst>
                <a:ext uri="{FF2B5EF4-FFF2-40B4-BE49-F238E27FC236}">
                  <a16:creationId xmlns:a16="http://schemas.microsoft.com/office/drawing/2014/main" id="{E84C0310-1211-4620-9B1A-C289E6486B22}"/>
                </a:ext>
              </a:extLst>
            </p:cNvPr>
            <p:cNvSpPr/>
            <p:nvPr/>
          </p:nvSpPr>
          <p:spPr>
            <a:xfrm>
              <a:off x="4434840" y="2423160"/>
              <a:ext cx="182880" cy="39319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17</a:t>
              </a:r>
            </a:p>
          </p:txBody>
        </p:sp>
        <p:sp>
          <p:nvSpPr>
            <p:cNvPr id="224" name="Rectangle 223">
              <a:extLst>
                <a:ext uri="{FF2B5EF4-FFF2-40B4-BE49-F238E27FC236}">
                  <a16:creationId xmlns:a16="http://schemas.microsoft.com/office/drawing/2014/main" id="{E7661EC5-1509-4C9B-8900-032CB024995D}"/>
                </a:ext>
              </a:extLst>
            </p:cNvPr>
            <p:cNvSpPr/>
            <p:nvPr/>
          </p:nvSpPr>
          <p:spPr>
            <a:xfrm>
              <a:off x="4709160" y="2423160"/>
              <a:ext cx="182880" cy="2377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26" name="Rectangle 225">
              <a:extLst>
                <a:ext uri="{FF2B5EF4-FFF2-40B4-BE49-F238E27FC236}">
                  <a16:creationId xmlns:a16="http://schemas.microsoft.com/office/drawing/2014/main" id="{7FD4114B-F1FA-41E9-A852-EFD5AEA5AE3B}"/>
                </a:ext>
              </a:extLst>
            </p:cNvPr>
            <p:cNvSpPr/>
            <p:nvPr/>
          </p:nvSpPr>
          <p:spPr>
            <a:xfrm>
              <a:off x="4983480" y="2423160"/>
              <a:ext cx="182880" cy="25527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11</a:t>
              </a:r>
            </a:p>
          </p:txBody>
        </p:sp>
        <p:sp>
          <p:nvSpPr>
            <p:cNvPr id="228" name="Rectangle 227">
              <a:extLst>
                <a:ext uri="{FF2B5EF4-FFF2-40B4-BE49-F238E27FC236}">
                  <a16:creationId xmlns:a16="http://schemas.microsoft.com/office/drawing/2014/main" id="{2DA2A51F-4FDE-4B58-8D13-36C81B1EDAB0}"/>
                </a:ext>
              </a:extLst>
            </p:cNvPr>
            <p:cNvSpPr/>
            <p:nvPr/>
          </p:nvSpPr>
          <p:spPr>
            <a:xfrm>
              <a:off x="5257800" y="2423160"/>
              <a:ext cx="18288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30" name="Rectangle 229">
              <a:extLst>
                <a:ext uri="{FF2B5EF4-FFF2-40B4-BE49-F238E27FC236}">
                  <a16:creationId xmlns:a16="http://schemas.microsoft.com/office/drawing/2014/main" id="{F03B2358-C472-4515-A868-228A1F25F9D6}"/>
                </a:ext>
              </a:extLst>
            </p:cNvPr>
            <p:cNvSpPr/>
            <p:nvPr/>
          </p:nvSpPr>
          <p:spPr>
            <a:xfrm>
              <a:off x="5532120" y="2423160"/>
              <a:ext cx="18288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32" name="Rectangle 231">
              <a:extLst>
                <a:ext uri="{FF2B5EF4-FFF2-40B4-BE49-F238E27FC236}">
                  <a16:creationId xmlns:a16="http://schemas.microsoft.com/office/drawing/2014/main" id="{535A3078-4598-4A80-AACF-4E9BDE124E11}"/>
                </a:ext>
              </a:extLst>
            </p:cNvPr>
            <p:cNvSpPr/>
            <p:nvPr/>
          </p:nvSpPr>
          <p:spPr>
            <a:xfrm>
              <a:off x="5806440" y="2423160"/>
              <a:ext cx="18288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11</a:t>
              </a:r>
            </a:p>
          </p:txBody>
        </p:sp>
        <p:sp>
          <p:nvSpPr>
            <p:cNvPr id="234" name="Rectangle 233">
              <a:extLst>
                <a:ext uri="{FF2B5EF4-FFF2-40B4-BE49-F238E27FC236}">
                  <a16:creationId xmlns:a16="http://schemas.microsoft.com/office/drawing/2014/main" id="{C6C5ECB6-4995-4EF1-B4F1-9A5CCC23C422}"/>
                </a:ext>
              </a:extLst>
            </p:cNvPr>
            <p:cNvSpPr/>
            <p:nvPr/>
          </p:nvSpPr>
          <p:spPr>
            <a:xfrm>
              <a:off x="6080760" y="2423159"/>
              <a:ext cx="182880" cy="1828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36" name="Rectangle 235">
              <a:extLst>
                <a:ext uri="{FF2B5EF4-FFF2-40B4-BE49-F238E27FC236}">
                  <a16:creationId xmlns:a16="http://schemas.microsoft.com/office/drawing/2014/main" id="{10F4E6EB-7074-463A-ABF4-FE23FF3DE55F}"/>
                </a:ext>
              </a:extLst>
            </p:cNvPr>
            <p:cNvSpPr/>
            <p:nvPr/>
          </p:nvSpPr>
          <p:spPr>
            <a:xfrm>
              <a:off x="6355080" y="2423160"/>
              <a:ext cx="182880" cy="11887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5</a:t>
              </a:r>
            </a:p>
          </p:txBody>
        </p:sp>
        <p:sp>
          <p:nvSpPr>
            <p:cNvPr id="240" name="Rectangle 239">
              <a:extLst>
                <a:ext uri="{FF2B5EF4-FFF2-40B4-BE49-F238E27FC236}">
                  <a16:creationId xmlns:a16="http://schemas.microsoft.com/office/drawing/2014/main" id="{A829DEFB-D0EB-451A-97C2-E53239A36AEE}"/>
                </a:ext>
              </a:extLst>
            </p:cNvPr>
            <p:cNvSpPr/>
            <p:nvPr/>
          </p:nvSpPr>
          <p:spPr>
            <a:xfrm>
              <a:off x="6903720" y="2423160"/>
              <a:ext cx="182880" cy="27860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13</a:t>
              </a:r>
            </a:p>
          </p:txBody>
        </p:sp>
        <p:sp>
          <p:nvSpPr>
            <p:cNvPr id="242" name="Rectangle 241">
              <a:extLst>
                <a:ext uri="{FF2B5EF4-FFF2-40B4-BE49-F238E27FC236}">
                  <a16:creationId xmlns:a16="http://schemas.microsoft.com/office/drawing/2014/main" id="{D2471CC7-F3C7-4AB2-ACA4-CD5B3DAE2F6E}"/>
                </a:ext>
              </a:extLst>
            </p:cNvPr>
            <p:cNvSpPr/>
            <p:nvPr/>
          </p:nvSpPr>
          <p:spPr>
            <a:xfrm>
              <a:off x="3886200" y="2423160"/>
              <a:ext cx="18288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46" name="Rectangle 245">
              <a:extLst>
                <a:ext uri="{FF2B5EF4-FFF2-40B4-BE49-F238E27FC236}">
                  <a16:creationId xmlns:a16="http://schemas.microsoft.com/office/drawing/2014/main" id="{86D22366-7BB7-464A-8920-A612660CB004}"/>
                </a:ext>
              </a:extLst>
            </p:cNvPr>
            <p:cNvSpPr/>
            <p:nvPr/>
          </p:nvSpPr>
          <p:spPr>
            <a:xfrm>
              <a:off x="1691640" y="3287554"/>
              <a:ext cx="182880" cy="80584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35</a:t>
              </a:r>
            </a:p>
          </p:txBody>
        </p:sp>
        <p:sp>
          <p:nvSpPr>
            <p:cNvPr id="247" name="Rectangle 246">
              <a:extLst>
                <a:ext uri="{FF2B5EF4-FFF2-40B4-BE49-F238E27FC236}">
                  <a16:creationId xmlns:a16="http://schemas.microsoft.com/office/drawing/2014/main" id="{3159255D-88AB-44AC-AEF2-F40197977522}"/>
                </a:ext>
              </a:extLst>
            </p:cNvPr>
            <p:cNvSpPr/>
            <p:nvPr/>
          </p:nvSpPr>
          <p:spPr>
            <a:xfrm>
              <a:off x="1965960" y="4105656"/>
              <a:ext cx="182880" cy="192024"/>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9</a:t>
              </a:r>
            </a:p>
          </p:txBody>
        </p:sp>
        <p:sp>
          <p:nvSpPr>
            <p:cNvPr id="248" name="Rectangle 247">
              <a:extLst>
                <a:ext uri="{FF2B5EF4-FFF2-40B4-BE49-F238E27FC236}">
                  <a16:creationId xmlns:a16="http://schemas.microsoft.com/office/drawing/2014/main" id="{118D1F70-2FA8-463C-B452-84EACF1C6282}"/>
                </a:ext>
              </a:extLst>
            </p:cNvPr>
            <p:cNvSpPr/>
            <p:nvPr/>
          </p:nvSpPr>
          <p:spPr>
            <a:xfrm>
              <a:off x="2240280" y="3128009"/>
              <a:ext cx="182880" cy="1014221"/>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44</a:t>
              </a:r>
            </a:p>
          </p:txBody>
        </p:sp>
        <p:sp>
          <p:nvSpPr>
            <p:cNvPr id="249" name="Rectangle 248">
              <a:extLst>
                <a:ext uri="{FF2B5EF4-FFF2-40B4-BE49-F238E27FC236}">
                  <a16:creationId xmlns:a16="http://schemas.microsoft.com/office/drawing/2014/main" id="{E117E404-DD38-4447-AE7D-FA0690F49711}"/>
                </a:ext>
              </a:extLst>
            </p:cNvPr>
            <p:cNvSpPr/>
            <p:nvPr/>
          </p:nvSpPr>
          <p:spPr>
            <a:xfrm>
              <a:off x="2514600" y="2944368"/>
              <a:ext cx="182880" cy="40233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18</a:t>
              </a:r>
            </a:p>
          </p:txBody>
        </p:sp>
        <p:sp>
          <p:nvSpPr>
            <p:cNvPr id="250" name="Rectangle 249">
              <a:extLst>
                <a:ext uri="{FF2B5EF4-FFF2-40B4-BE49-F238E27FC236}">
                  <a16:creationId xmlns:a16="http://schemas.microsoft.com/office/drawing/2014/main" id="{EE092105-0A49-4718-9228-C7EBE36E3007}"/>
                </a:ext>
              </a:extLst>
            </p:cNvPr>
            <p:cNvSpPr/>
            <p:nvPr/>
          </p:nvSpPr>
          <p:spPr>
            <a:xfrm>
              <a:off x="2788920" y="2834641"/>
              <a:ext cx="182880" cy="512063"/>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22</a:t>
              </a:r>
            </a:p>
          </p:txBody>
        </p:sp>
        <p:sp>
          <p:nvSpPr>
            <p:cNvPr id="251" name="Rectangle 250">
              <a:extLst>
                <a:ext uri="{FF2B5EF4-FFF2-40B4-BE49-F238E27FC236}">
                  <a16:creationId xmlns:a16="http://schemas.microsoft.com/office/drawing/2014/main" id="{135C3380-93A8-46CA-B8B1-1CDAEFE16D9A}"/>
                </a:ext>
              </a:extLst>
            </p:cNvPr>
            <p:cNvSpPr/>
            <p:nvPr/>
          </p:nvSpPr>
          <p:spPr>
            <a:xfrm>
              <a:off x="3063240" y="2752344"/>
              <a:ext cx="182880" cy="530352"/>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23</a:t>
              </a:r>
            </a:p>
          </p:txBody>
        </p:sp>
        <p:sp>
          <p:nvSpPr>
            <p:cNvPr id="252" name="Rectangle 251">
              <a:extLst>
                <a:ext uri="{FF2B5EF4-FFF2-40B4-BE49-F238E27FC236}">
                  <a16:creationId xmlns:a16="http://schemas.microsoft.com/office/drawing/2014/main" id="{98156C11-CD04-415E-9B33-D5B741DB0851}"/>
                </a:ext>
              </a:extLst>
            </p:cNvPr>
            <p:cNvSpPr/>
            <p:nvPr/>
          </p:nvSpPr>
          <p:spPr>
            <a:xfrm>
              <a:off x="3337560" y="2587752"/>
              <a:ext cx="182880" cy="621697"/>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27</a:t>
              </a:r>
            </a:p>
          </p:txBody>
        </p:sp>
        <p:sp>
          <p:nvSpPr>
            <p:cNvPr id="253" name="Rectangle 252">
              <a:extLst>
                <a:ext uri="{FF2B5EF4-FFF2-40B4-BE49-F238E27FC236}">
                  <a16:creationId xmlns:a16="http://schemas.microsoft.com/office/drawing/2014/main" id="{AC96F31D-356C-49BA-B4D7-B200327DDB08}"/>
                </a:ext>
              </a:extLst>
            </p:cNvPr>
            <p:cNvSpPr/>
            <p:nvPr/>
          </p:nvSpPr>
          <p:spPr>
            <a:xfrm>
              <a:off x="3611880" y="2596991"/>
              <a:ext cx="182880" cy="521111"/>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23</a:t>
              </a:r>
            </a:p>
          </p:txBody>
        </p:sp>
        <p:sp>
          <p:nvSpPr>
            <p:cNvPr id="254" name="Rectangle 253">
              <a:extLst>
                <a:ext uri="{FF2B5EF4-FFF2-40B4-BE49-F238E27FC236}">
                  <a16:creationId xmlns:a16="http://schemas.microsoft.com/office/drawing/2014/main" id="{44A0EA15-61DA-440D-BBF7-41F268EED256}"/>
                </a:ext>
              </a:extLst>
            </p:cNvPr>
            <p:cNvSpPr/>
            <p:nvPr/>
          </p:nvSpPr>
          <p:spPr>
            <a:xfrm>
              <a:off x="4160520" y="2834641"/>
              <a:ext cx="182880" cy="188945"/>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55" name="Rectangle 254">
              <a:extLst>
                <a:ext uri="{FF2B5EF4-FFF2-40B4-BE49-F238E27FC236}">
                  <a16:creationId xmlns:a16="http://schemas.microsoft.com/office/drawing/2014/main" id="{A9890A06-7DF9-41C7-8EFF-49C6B58DFF44}"/>
                </a:ext>
              </a:extLst>
            </p:cNvPr>
            <p:cNvSpPr/>
            <p:nvPr/>
          </p:nvSpPr>
          <p:spPr>
            <a:xfrm>
              <a:off x="4434840" y="2816352"/>
              <a:ext cx="182880" cy="18288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56" name="Rectangle 255">
              <a:extLst>
                <a:ext uri="{FF2B5EF4-FFF2-40B4-BE49-F238E27FC236}">
                  <a16:creationId xmlns:a16="http://schemas.microsoft.com/office/drawing/2014/main" id="{65682417-EFCE-43E7-B07B-3C2435F8E3DF}"/>
                </a:ext>
              </a:extLst>
            </p:cNvPr>
            <p:cNvSpPr/>
            <p:nvPr/>
          </p:nvSpPr>
          <p:spPr>
            <a:xfrm>
              <a:off x="4709160" y="2660904"/>
              <a:ext cx="182880" cy="24689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11</a:t>
              </a:r>
            </a:p>
          </p:txBody>
        </p:sp>
        <p:sp>
          <p:nvSpPr>
            <p:cNvPr id="257" name="Rectangle 256">
              <a:extLst>
                <a:ext uri="{FF2B5EF4-FFF2-40B4-BE49-F238E27FC236}">
                  <a16:creationId xmlns:a16="http://schemas.microsoft.com/office/drawing/2014/main" id="{B1FD3EFC-6AD7-4970-A9B5-8435559F0A72}"/>
                </a:ext>
              </a:extLst>
            </p:cNvPr>
            <p:cNvSpPr/>
            <p:nvPr/>
          </p:nvSpPr>
          <p:spPr>
            <a:xfrm>
              <a:off x="4983480" y="2678434"/>
              <a:ext cx="182880" cy="116552"/>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5</a:t>
              </a:r>
            </a:p>
          </p:txBody>
        </p:sp>
        <p:sp>
          <p:nvSpPr>
            <p:cNvPr id="258" name="Rectangle 257">
              <a:extLst>
                <a:ext uri="{FF2B5EF4-FFF2-40B4-BE49-F238E27FC236}">
                  <a16:creationId xmlns:a16="http://schemas.microsoft.com/office/drawing/2014/main" id="{548A9FC5-6D4B-4BFF-8F47-D256471470A8}"/>
                </a:ext>
              </a:extLst>
            </p:cNvPr>
            <p:cNvSpPr/>
            <p:nvPr/>
          </p:nvSpPr>
          <p:spPr>
            <a:xfrm>
              <a:off x="5257800" y="2651760"/>
              <a:ext cx="182880" cy="10972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5</a:t>
              </a:r>
            </a:p>
          </p:txBody>
        </p:sp>
        <p:sp>
          <p:nvSpPr>
            <p:cNvPr id="259" name="Rectangle 258">
              <a:extLst>
                <a:ext uri="{FF2B5EF4-FFF2-40B4-BE49-F238E27FC236}">
                  <a16:creationId xmlns:a16="http://schemas.microsoft.com/office/drawing/2014/main" id="{FC2455D8-0C79-443E-8E81-D19917FF4FB2}"/>
                </a:ext>
              </a:extLst>
            </p:cNvPr>
            <p:cNvSpPr/>
            <p:nvPr/>
          </p:nvSpPr>
          <p:spPr>
            <a:xfrm>
              <a:off x="5532120" y="2651760"/>
              <a:ext cx="182880" cy="118872"/>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a:t>
              </a:r>
            </a:p>
          </p:txBody>
        </p:sp>
        <p:sp>
          <p:nvSpPr>
            <p:cNvPr id="261" name="Rectangle 260">
              <a:extLst>
                <a:ext uri="{FF2B5EF4-FFF2-40B4-BE49-F238E27FC236}">
                  <a16:creationId xmlns:a16="http://schemas.microsoft.com/office/drawing/2014/main" id="{1D2D305C-C02F-4481-A72C-E35227FDA62E}"/>
                </a:ext>
              </a:extLst>
            </p:cNvPr>
            <p:cNvSpPr/>
            <p:nvPr/>
          </p:nvSpPr>
          <p:spPr>
            <a:xfrm>
              <a:off x="6080760" y="2606038"/>
              <a:ext cx="182880" cy="21945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62" name="Rectangle 261">
              <a:extLst>
                <a:ext uri="{FF2B5EF4-FFF2-40B4-BE49-F238E27FC236}">
                  <a16:creationId xmlns:a16="http://schemas.microsoft.com/office/drawing/2014/main" id="{D6253C28-D028-461F-A5ED-781A58A3C189}"/>
                </a:ext>
              </a:extLst>
            </p:cNvPr>
            <p:cNvSpPr/>
            <p:nvPr/>
          </p:nvSpPr>
          <p:spPr>
            <a:xfrm>
              <a:off x="6355080" y="2542032"/>
              <a:ext cx="182880" cy="21945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10</a:t>
              </a:r>
            </a:p>
          </p:txBody>
        </p:sp>
        <p:sp>
          <p:nvSpPr>
            <p:cNvPr id="264" name="Rectangle 263">
              <a:extLst>
                <a:ext uri="{FF2B5EF4-FFF2-40B4-BE49-F238E27FC236}">
                  <a16:creationId xmlns:a16="http://schemas.microsoft.com/office/drawing/2014/main" id="{82D6937D-D179-4305-A733-854A0C6BA06C}"/>
                </a:ext>
              </a:extLst>
            </p:cNvPr>
            <p:cNvSpPr/>
            <p:nvPr/>
          </p:nvSpPr>
          <p:spPr>
            <a:xfrm>
              <a:off x="6903720" y="2701766"/>
              <a:ext cx="182880" cy="347472"/>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15</a:t>
              </a:r>
            </a:p>
          </p:txBody>
        </p:sp>
        <p:sp>
          <p:nvSpPr>
            <p:cNvPr id="265" name="Rectangle 264">
              <a:extLst>
                <a:ext uri="{FF2B5EF4-FFF2-40B4-BE49-F238E27FC236}">
                  <a16:creationId xmlns:a16="http://schemas.microsoft.com/office/drawing/2014/main" id="{0331979C-4746-45FF-8CD5-46E90B5CC2DA}"/>
                </a:ext>
              </a:extLst>
            </p:cNvPr>
            <p:cNvSpPr/>
            <p:nvPr/>
          </p:nvSpPr>
          <p:spPr>
            <a:xfrm>
              <a:off x="3886200" y="2651760"/>
              <a:ext cx="182880" cy="37182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16</a:t>
              </a:r>
            </a:p>
          </p:txBody>
        </p:sp>
        <p:sp>
          <p:nvSpPr>
            <p:cNvPr id="276" name="Rectangle 275">
              <a:extLst>
                <a:ext uri="{FF2B5EF4-FFF2-40B4-BE49-F238E27FC236}">
                  <a16:creationId xmlns:a16="http://schemas.microsoft.com/office/drawing/2014/main" id="{A434730C-8F45-4EB4-A09A-4A9DCC671886}"/>
                </a:ext>
              </a:extLst>
            </p:cNvPr>
            <p:cNvSpPr/>
            <p:nvPr/>
          </p:nvSpPr>
          <p:spPr>
            <a:xfrm>
              <a:off x="4160520" y="3023586"/>
              <a:ext cx="182880" cy="176815"/>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77" name="Rectangle 276">
              <a:extLst>
                <a:ext uri="{FF2B5EF4-FFF2-40B4-BE49-F238E27FC236}">
                  <a16:creationId xmlns:a16="http://schemas.microsoft.com/office/drawing/2014/main" id="{D11EB4FA-0329-41C7-BB1B-9E5DCF2C6F8F}"/>
                </a:ext>
              </a:extLst>
            </p:cNvPr>
            <p:cNvSpPr/>
            <p:nvPr/>
          </p:nvSpPr>
          <p:spPr>
            <a:xfrm>
              <a:off x="4434840" y="2999232"/>
              <a:ext cx="18288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a:t>
              </a:r>
            </a:p>
          </p:txBody>
        </p:sp>
        <p:sp>
          <p:nvSpPr>
            <p:cNvPr id="278" name="Rectangle 277">
              <a:extLst>
                <a:ext uri="{FF2B5EF4-FFF2-40B4-BE49-F238E27FC236}">
                  <a16:creationId xmlns:a16="http://schemas.microsoft.com/office/drawing/2014/main" id="{A1DC7202-4494-40B5-8E2E-63B755857E52}"/>
                </a:ext>
              </a:extLst>
            </p:cNvPr>
            <p:cNvSpPr/>
            <p:nvPr/>
          </p:nvSpPr>
          <p:spPr>
            <a:xfrm>
              <a:off x="4709160" y="2907794"/>
              <a:ext cx="182880" cy="14630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a:t>
              </a:r>
            </a:p>
          </p:txBody>
        </p:sp>
        <p:sp>
          <p:nvSpPr>
            <p:cNvPr id="279" name="Rectangle 278">
              <a:extLst>
                <a:ext uri="{FF2B5EF4-FFF2-40B4-BE49-F238E27FC236}">
                  <a16:creationId xmlns:a16="http://schemas.microsoft.com/office/drawing/2014/main" id="{72257A1C-8F09-4439-A992-3CFE9D8BD71F}"/>
                </a:ext>
              </a:extLst>
            </p:cNvPr>
            <p:cNvSpPr/>
            <p:nvPr/>
          </p:nvSpPr>
          <p:spPr>
            <a:xfrm>
              <a:off x="4983480" y="2794986"/>
              <a:ext cx="182880" cy="19202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80" name="Rectangle 279">
              <a:extLst>
                <a:ext uri="{FF2B5EF4-FFF2-40B4-BE49-F238E27FC236}">
                  <a16:creationId xmlns:a16="http://schemas.microsoft.com/office/drawing/2014/main" id="{6E82AC1F-0F4A-40D8-9AB2-C7708750A78E}"/>
                </a:ext>
              </a:extLst>
            </p:cNvPr>
            <p:cNvSpPr/>
            <p:nvPr/>
          </p:nvSpPr>
          <p:spPr>
            <a:xfrm>
              <a:off x="5257800" y="2761488"/>
              <a:ext cx="182880" cy="19202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9</a:t>
              </a:r>
            </a:p>
          </p:txBody>
        </p:sp>
        <p:sp>
          <p:nvSpPr>
            <p:cNvPr id="281" name="Rectangle 280">
              <a:extLst>
                <a:ext uri="{FF2B5EF4-FFF2-40B4-BE49-F238E27FC236}">
                  <a16:creationId xmlns:a16="http://schemas.microsoft.com/office/drawing/2014/main" id="{75E7BB73-4BF6-4FBA-B135-41CF6395AED5}"/>
                </a:ext>
              </a:extLst>
            </p:cNvPr>
            <p:cNvSpPr/>
            <p:nvPr/>
          </p:nvSpPr>
          <p:spPr>
            <a:xfrm>
              <a:off x="5532120" y="2770632"/>
              <a:ext cx="182880" cy="26517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12</a:t>
              </a:r>
            </a:p>
          </p:txBody>
        </p:sp>
        <p:sp>
          <p:nvSpPr>
            <p:cNvPr id="282" name="Rectangle 281">
              <a:extLst>
                <a:ext uri="{FF2B5EF4-FFF2-40B4-BE49-F238E27FC236}">
                  <a16:creationId xmlns:a16="http://schemas.microsoft.com/office/drawing/2014/main" id="{9866C5AA-AF1F-463B-ABF8-DBC8A3FF2A2C}"/>
                </a:ext>
              </a:extLst>
            </p:cNvPr>
            <p:cNvSpPr/>
            <p:nvPr/>
          </p:nvSpPr>
          <p:spPr>
            <a:xfrm>
              <a:off x="5806440" y="2728729"/>
              <a:ext cx="182880" cy="169917"/>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a:t>
              </a:r>
            </a:p>
          </p:txBody>
        </p:sp>
        <p:sp>
          <p:nvSpPr>
            <p:cNvPr id="284" name="Rectangle 283">
              <a:extLst>
                <a:ext uri="{FF2B5EF4-FFF2-40B4-BE49-F238E27FC236}">
                  <a16:creationId xmlns:a16="http://schemas.microsoft.com/office/drawing/2014/main" id="{E224CF54-F172-43F6-B3EB-C1C49D63CB2E}"/>
                </a:ext>
              </a:extLst>
            </p:cNvPr>
            <p:cNvSpPr/>
            <p:nvPr/>
          </p:nvSpPr>
          <p:spPr>
            <a:xfrm>
              <a:off x="6355080" y="2761488"/>
              <a:ext cx="182880" cy="17373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a:t>
              </a:r>
            </a:p>
          </p:txBody>
        </p:sp>
        <p:sp>
          <p:nvSpPr>
            <p:cNvPr id="285" name="Rectangle 284">
              <a:extLst>
                <a:ext uri="{FF2B5EF4-FFF2-40B4-BE49-F238E27FC236}">
                  <a16:creationId xmlns:a16="http://schemas.microsoft.com/office/drawing/2014/main" id="{6C8B7CF8-44AC-4945-8E3F-E5B42433AEFA}"/>
                </a:ext>
              </a:extLst>
            </p:cNvPr>
            <p:cNvSpPr/>
            <p:nvPr/>
          </p:nvSpPr>
          <p:spPr>
            <a:xfrm>
              <a:off x="6629400" y="2523744"/>
              <a:ext cx="182880" cy="73247"/>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3</a:t>
              </a:r>
            </a:p>
          </p:txBody>
        </p:sp>
        <p:sp>
          <p:nvSpPr>
            <p:cNvPr id="286" name="Rectangle 285">
              <a:extLst>
                <a:ext uri="{FF2B5EF4-FFF2-40B4-BE49-F238E27FC236}">
                  <a16:creationId xmlns:a16="http://schemas.microsoft.com/office/drawing/2014/main" id="{072628D2-E0E8-4DB3-8EE1-4E73B52DC3F5}"/>
                </a:ext>
              </a:extLst>
            </p:cNvPr>
            <p:cNvSpPr/>
            <p:nvPr/>
          </p:nvSpPr>
          <p:spPr>
            <a:xfrm>
              <a:off x="6903720" y="3049238"/>
              <a:ext cx="182880" cy="18288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8</a:t>
              </a:r>
            </a:p>
          </p:txBody>
        </p:sp>
        <p:sp>
          <p:nvSpPr>
            <p:cNvPr id="287" name="Rectangle 286">
              <a:extLst>
                <a:ext uri="{FF2B5EF4-FFF2-40B4-BE49-F238E27FC236}">
                  <a16:creationId xmlns:a16="http://schemas.microsoft.com/office/drawing/2014/main" id="{3298B3E9-106B-46FA-B396-2968414CADE6}"/>
                </a:ext>
              </a:extLst>
            </p:cNvPr>
            <p:cNvSpPr/>
            <p:nvPr/>
          </p:nvSpPr>
          <p:spPr>
            <a:xfrm>
              <a:off x="3886200" y="3023586"/>
              <a:ext cx="182880" cy="131093"/>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a:t>
              </a:r>
            </a:p>
          </p:txBody>
        </p:sp>
        <p:sp>
          <p:nvSpPr>
            <p:cNvPr id="298" name="Rectangle 297">
              <a:extLst>
                <a:ext uri="{FF2B5EF4-FFF2-40B4-BE49-F238E27FC236}">
                  <a16:creationId xmlns:a16="http://schemas.microsoft.com/office/drawing/2014/main" id="{913998F4-5A93-4801-B25F-795AE834F86F}"/>
                </a:ext>
              </a:extLst>
            </p:cNvPr>
            <p:cNvSpPr/>
            <p:nvPr/>
          </p:nvSpPr>
          <p:spPr>
            <a:xfrm>
              <a:off x="4160520" y="3200401"/>
              <a:ext cx="182880" cy="150875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66</a:t>
              </a:r>
            </a:p>
          </p:txBody>
        </p:sp>
        <p:sp>
          <p:nvSpPr>
            <p:cNvPr id="299" name="Rectangle 298">
              <a:extLst>
                <a:ext uri="{FF2B5EF4-FFF2-40B4-BE49-F238E27FC236}">
                  <a16:creationId xmlns:a16="http://schemas.microsoft.com/office/drawing/2014/main" id="{9A15A5AA-FBC1-4288-ACE3-48077FD0CAD3}"/>
                </a:ext>
              </a:extLst>
            </p:cNvPr>
            <p:cNvSpPr/>
            <p:nvPr/>
          </p:nvSpPr>
          <p:spPr>
            <a:xfrm>
              <a:off x="4434840" y="3136393"/>
              <a:ext cx="182880" cy="157276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69</a:t>
              </a:r>
            </a:p>
          </p:txBody>
        </p:sp>
        <p:sp>
          <p:nvSpPr>
            <p:cNvPr id="300" name="Rectangle 299">
              <a:extLst>
                <a:ext uri="{FF2B5EF4-FFF2-40B4-BE49-F238E27FC236}">
                  <a16:creationId xmlns:a16="http://schemas.microsoft.com/office/drawing/2014/main" id="{27033FAF-CBB1-452F-BD31-92926E766A5A}"/>
                </a:ext>
              </a:extLst>
            </p:cNvPr>
            <p:cNvSpPr/>
            <p:nvPr/>
          </p:nvSpPr>
          <p:spPr>
            <a:xfrm>
              <a:off x="4709160" y="3049239"/>
              <a:ext cx="182880" cy="165992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72</a:t>
              </a:r>
            </a:p>
          </p:txBody>
        </p:sp>
        <p:sp>
          <p:nvSpPr>
            <p:cNvPr id="301" name="Rectangle 300">
              <a:extLst>
                <a:ext uri="{FF2B5EF4-FFF2-40B4-BE49-F238E27FC236}">
                  <a16:creationId xmlns:a16="http://schemas.microsoft.com/office/drawing/2014/main" id="{5561E2F0-A03C-4A86-A1ED-E606C6F07832}"/>
                </a:ext>
              </a:extLst>
            </p:cNvPr>
            <p:cNvSpPr/>
            <p:nvPr/>
          </p:nvSpPr>
          <p:spPr>
            <a:xfrm>
              <a:off x="4983480" y="2990088"/>
              <a:ext cx="182880" cy="171907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75</a:t>
              </a:r>
            </a:p>
          </p:txBody>
        </p:sp>
        <p:sp>
          <p:nvSpPr>
            <p:cNvPr id="302" name="Rectangle 301">
              <a:extLst>
                <a:ext uri="{FF2B5EF4-FFF2-40B4-BE49-F238E27FC236}">
                  <a16:creationId xmlns:a16="http://schemas.microsoft.com/office/drawing/2014/main" id="{DB38FAE6-8C74-450D-9502-BD1989722A6A}"/>
                </a:ext>
              </a:extLst>
            </p:cNvPr>
            <p:cNvSpPr/>
            <p:nvPr/>
          </p:nvSpPr>
          <p:spPr>
            <a:xfrm>
              <a:off x="5257800" y="2953512"/>
              <a:ext cx="182880" cy="17556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77</a:t>
              </a:r>
            </a:p>
          </p:txBody>
        </p:sp>
        <p:sp>
          <p:nvSpPr>
            <p:cNvPr id="303" name="Rectangle 302">
              <a:extLst>
                <a:ext uri="{FF2B5EF4-FFF2-40B4-BE49-F238E27FC236}">
                  <a16:creationId xmlns:a16="http://schemas.microsoft.com/office/drawing/2014/main" id="{61E2E405-B24B-458E-A7E1-6C059CF24687}"/>
                </a:ext>
              </a:extLst>
            </p:cNvPr>
            <p:cNvSpPr/>
            <p:nvPr/>
          </p:nvSpPr>
          <p:spPr>
            <a:xfrm>
              <a:off x="5532120" y="3035808"/>
              <a:ext cx="182880" cy="167335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73</a:t>
              </a:r>
            </a:p>
          </p:txBody>
        </p:sp>
        <p:sp>
          <p:nvSpPr>
            <p:cNvPr id="304" name="Rectangle 303">
              <a:extLst>
                <a:ext uri="{FF2B5EF4-FFF2-40B4-BE49-F238E27FC236}">
                  <a16:creationId xmlns:a16="http://schemas.microsoft.com/office/drawing/2014/main" id="{7AE4E28E-0B51-4960-B146-1E3C3BE77122}"/>
                </a:ext>
              </a:extLst>
            </p:cNvPr>
            <p:cNvSpPr/>
            <p:nvPr/>
          </p:nvSpPr>
          <p:spPr>
            <a:xfrm>
              <a:off x="5806440" y="2898646"/>
              <a:ext cx="182880" cy="181051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79</a:t>
              </a:r>
            </a:p>
          </p:txBody>
        </p:sp>
        <p:sp>
          <p:nvSpPr>
            <p:cNvPr id="305" name="Rectangle 304">
              <a:extLst>
                <a:ext uri="{FF2B5EF4-FFF2-40B4-BE49-F238E27FC236}">
                  <a16:creationId xmlns:a16="http://schemas.microsoft.com/office/drawing/2014/main" id="{8F9D27E7-F1C0-446C-8B4D-1AF56D4B5823}"/>
                </a:ext>
              </a:extLst>
            </p:cNvPr>
            <p:cNvSpPr/>
            <p:nvPr/>
          </p:nvSpPr>
          <p:spPr>
            <a:xfrm>
              <a:off x="6080760" y="2898646"/>
              <a:ext cx="182880" cy="181051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79</a:t>
              </a:r>
            </a:p>
          </p:txBody>
        </p:sp>
        <p:sp>
          <p:nvSpPr>
            <p:cNvPr id="306" name="Rectangle 305">
              <a:extLst>
                <a:ext uri="{FF2B5EF4-FFF2-40B4-BE49-F238E27FC236}">
                  <a16:creationId xmlns:a16="http://schemas.microsoft.com/office/drawing/2014/main" id="{C0FA66FD-7F23-4B43-8880-AB2841C9F80B}"/>
                </a:ext>
              </a:extLst>
            </p:cNvPr>
            <p:cNvSpPr/>
            <p:nvPr/>
          </p:nvSpPr>
          <p:spPr>
            <a:xfrm>
              <a:off x="6355080" y="2935224"/>
              <a:ext cx="182880" cy="177393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78</a:t>
              </a:r>
            </a:p>
          </p:txBody>
        </p:sp>
        <p:sp>
          <p:nvSpPr>
            <p:cNvPr id="307" name="Rectangle 306">
              <a:extLst>
                <a:ext uri="{FF2B5EF4-FFF2-40B4-BE49-F238E27FC236}">
                  <a16:creationId xmlns:a16="http://schemas.microsoft.com/office/drawing/2014/main" id="{B54C83A0-B40D-475E-BE29-431477F9DF4E}"/>
                </a:ext>
              </a:extLst>
            </p:cNvPr>
            <p:cNvSpPr/>
            <p:nvPr/>
          </p:nvSpPr>
          <p:spPr>
            <a:xfrm>
              <a:off x="6629400" y="2596991"/>
              <a:ext cx="182880" cy="211216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92</a:t>
              </a:r>
            </a:p>
          </p:txBody>
        </p:sp>
        <p:sp>
          <p:nvSpPr>
            <p:cNvPr id="308" name="Rectangle 307">
              <a:extLst>
                <a:ext uri="{FF2B5EF4-FFF2-40B4-BE49-F238E27FC236}">
                  <a16:creationId xmlns:a16="http://schemas.microsoft.com/office/drawing/2014/main" id="{E284A209-607E-4F80-9234-B018191AC959}"/>
                </a:ext>
              </a:extLst>
            </p:cNvPr>
            <p:cNvSpPr/>
            <p:nvPr/>
          </p:nvSpPr>
          <p:spPr>
            <a:xfrm>
              <a:off x="6903720" y="3232118"/>
              <a:ext cx="182880" cy="147704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65</a:t>
              </a:r>
            </a:p>
          </p:txBody>
        </p:sp>
        <p:sp>
          <p:nvSpPr>
            <p:cNvPr id="309" name="Rectangle 308">
              <a:extLst>
                <a:ext uri="{FF2B5EF4-FFF2-40B4-BE49-F238E27FC236}">
                  <a16:creationId xmlns:a16="http://schemas.microsoft.com/office/drawing/2014/main" id="{F3F9B002-25E8-4269-85DC-F843DF5E6443}"/>
                </a:ext>
              </a:extLst>
            </p:cNvPr>
            <p:cNvSpPr/>
            <p:nvPr/>
          </p:nvSpPr>
          <p:spPr>
            <a:xfrm>
              <a:off x="3886200" y="3154679"/>
              <a:ext cx="182880" cy="1554481"/>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68</a:t>
              </a:r>
            </a:p>
          </p:txBody>
        </p:sp>
        <p:sp>
          <p:nvSpPr>
            <p:cNvPr id="245" name="Rectangle 244">
              <a:extLst>
                <a:ext uri="{FF2B5EF4-FFF2-40B4-BE49-F238E27FC236}">
                  <a16:creationId xmlns:a16="http://schemas.microsoft.com/office/drawing/2014/main" id="{D9CDFE3E-E008-4439-81B1-50E1B94C0F6C}"/>
                </a:ext>
              </a:extLst>
            </p:cNvPr>
            <p:cNvSpPr/>
            <p:nvPr/>
          </p:nvSpPr>
          <p:spPr>
            <a:xfrm>
              <a:off x="1417320" y="4370832"/>
              <a:ext cx="182880" cy="3657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1</a:t>
              </a:r>
            </a:p>
          </p:txBody>
        </p:sp>
        <p:sp>
          <p:nvSpPr>
            <p:cNvPr id="263" name="Rectangle 262">
              <a:extLst>
                <a:ext uri="{FF2B5EF4-FFF2-40B4-BE49-F238E27FC236}">
                  <a16:creationId xmlns:a16="http://schemas.microsoft.com/office/drawing/2014/main" id="{48748292-9B4B-4DB0-938C-50B0E3A451F3}"/>
                </a:ext>
              </a:extLst>
            </p:cNvPr>
            <p:cNvSpPr/>
            <p:nvPr/>
          </p:nvSpPr>
          <p:spPr>
            <a:xfrm>
              <a:off x="6629400" y="2468880"/>
              <a:ext cx="182880" cy="54864"/>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a:t>
              </a:r>
            </a:p>
          </p:txBody>
        </p:sp>
        <p:sp>
          <p:nvSpPr>
            <p:cNvPr id="238" name="Rectangle 237">
              <a:extLst>
                <a:ext uri="{FF2B5EF4-FFF2-40B4-BE49-F238E27FC236}">
                  <a16:creationId xmlns:a16="http://schemas.microsoft.com/office/drawing/2014/main" id="{4706DFD3-8DAD-4D02-8712-7A74BDAFAB2F}"/>
                </a:ext>
              </a:extLst>
            </p:cNvPr>
            <p:cNvSpPr/>
            <p:nvPr/>
          </p:nvSpPr>
          <p:spPr>
            <a:xfrm>
              <a:off x="6629400" y="2423160"/>
              <a:ext cx="182880" cy="4572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a:t>
              </a:r>
            </a:p>
          </p:txBody>
        </p:sp>
        <p:sp>
          <p:nvSpPr>
            <p:cNvPr id="260" name="Rectangle 259">
              <a:extLst>
                <a:ext uri="{FF2B5EF4-FFF2-40B4-BE49-F238E27FC236}">
                  <a16:creationId xmlns:a16="http://schemas.microsoft.com/office/drawing/2014/main" id="{DB567101-AE4C-4274-8D69-C4909434755E}"/>
                </a:ext>
              </a:extLst>
            </p:cNvPr>
            <p:cNvSpPr/>
            <p:nvPr/>
          </p:nvSpPr>
          <p:spPr>
            <a:xfrm>
              <a:off x="5806440" y="2670048"/>
              <a:ext cx="182880" cy="58681"/>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2</a:t>
              </a:r>
            </a:p>
          </p:txBody>
        </p:sp>
        <p:sp>
          <p:nvSpPr>
            <p:cNvPr id="269" name="Rectangle 268">
              <a:extLst>
                <a:ext uri="{FF2B5EF4-FFF2-40B4-BE49-F238E27FC236}">
                  <a16:creationId xmlns:a16="http://schemas.microsoft.com/office/drawing/2014/main" id="{AC8877B4-4A68-4303-84AD-43A5BCFD3455}"/>
                </a:ext>
              </a:extLst>
            </p:cNvPr>
            <p:cNvSpPr/>
            <p:nvPr/>
          </p:nvSpPr>
          <p:spPr>
            <a:xfrm>
              <a:off x="1965960" y="4297679"/>
              <a:ext cx="182880" cy="85373"/>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4</a:t>
              </a:r>
            </a:p>
          </p:txBody>
        </p:sp>
        <p:sp>
          <p:nvSpPr>
            <p:cNvPr id="283" name="Rectangle 282">
              <a:extLst>
                <a:ext uri="{FF2B5EF4-FFF2-40B4-BE49-F238E27FC236}">
                  <a16:creationId xmlns:a16="http://schemas.microsoft.com/office/drawing/2014/main" id="{84FF79BA-FABF-4FF2-B6DF-1AF2A13175F9}"/>
                </a:ext>
              </a:extLst>
            </p:cNvPr>
            <p:cNvSpPr/>
            <p:nvPr/>
          </p:nvSpPr>
          <p:spPr>
            <a:xfrm>
              <a:off x="6080760" y="2825494"/>
              <a:ext cx="182880" cy="7315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3</a:t>
              </a:r>
            </a:p>
          </p:txBody>
        </p:sp>
        <p:sp>
          <p:nvSpPr>
            <p:cNvPr id="274" name="Rectangle 273">
              <a:extLst>
                <a:ext uri="{FF2B5EF4-FFF2-40B4-BE49-F238E27FC236}">
                  <a16:creationId xmlns:a16="http://schemas.microsoft.com/office/drawing/2014/main" id="{52E0812A-3860-4E06-8913-A89F0DB6B542}"/>
                </a:ext>
              </a:extLst>
            </p:cNvPr>
            <p:cNvSpPr/>
            <p:nvPr/>
          </p:nvSpPr>
          <p:spPr>
            <a:xfrm>
              <a:off x="3337560" y="3209449"/>
              <a:ext cx="182880" cy="102265"/>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100" normalizeH="0" baseline="0" noProof="0">
                  <a:ln>
                    <a:noFill/>
                  </a:ln>
                  <a:solidFill>
                    <a:srgbClr val="FFFFFF"/>
                  </a:solidFill>
                  <a:effectLst/>
                  <a:uLnTx/>
                  <a:uFillTx/>
                  <a:latin typeface="Arial" panose="020B0604020202020204"/>
                  <a:ea typeface="+mn-ea"/>
                  <a:cs typeface="+mn-cs"/>
                </a:rPr>
                <a:t>4</a:t>
              </a:r>
            </a:p>
          </p:txBody>
        </p:sp>
      </p:grpSp>
    </p:spTree>
    <p:extLst>
      <p:ext uri="{BB962C8B-B14F-4D97-AF65-F5344CB8AC3E}">
        <p14:creationId xmlns:p14="http://schemas.microsoft.com/office/powerpoint/2010/main" val="247592547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New child infections due to gaps in prevention of vertical transmission, </a:t>
            </a:r>
          </a:p>
          <a:p>
            <a:pPr>
              <a:lnSpc>
                <a:spcPct val="100000"/>
              </a:lnSpc>
              <a:spcBef>
                <a:spcPts val="0"/>
              </a:spcBef>
            </a:pPr>
            <a:r>
              <a:rPr lang="en-US"/>
              <a:t>eastern and southern Africa, 2017 and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3C9FC81C-4CF7-49F2-B83E-F34FE3FEC8A5}"/>
              </a:ext>
            </a:extLst>
          </p:cNvPr>
          <p:cNvGrpSpPr/>
          <p:nvPr/>
        </p:nvGrpSpPr>
        <p:grpSpPr>
          <a:xfrm>
            <a:off x="457199" y="2423160"/>
            <a:ext cx="10579740" cy="4131528"/>
            <a:chOff x="457199" y="2423160"/>
            <a:chExt cx="10579740" cy="4131528"/>
          </a:xfrm>
        </p:grpSpPr>
        <p:sp>
          <p:nvSpPr>
            <p:cNvPr id="18" name="TextBox 17">
              <a:extLst>
                <a:ext uri="{FF2B5EF4-FFF2-40B4-BE49-F238E27FC236}">
                  <a16:creationId xmlns:a16="http://schemas.microsoft.com/office/drawing/2014/main" id="{6B981B93-B6DD-4703-B896-691B22BBBEEF}"/>
                </a:ext>
              </a:extLst>
            </p:cNvPr>
            <p:cNvSpPr txBox="1"/>
            <p:nvPr/>
          </p:nvSpPr>
          <p:spPr>
            <a:xfrm>
              <a:off x="1802808" y="4965775"/>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cxnSp>
          <p:nvCxnSpPr>
            <p:cNvPr id="6" name="Straight Connector 5">
              <a:extLst>
                <a:ext uri="{FF2B5EF4-FFF2-40B4-BE49-F238E27FC236}">
                  <a16:creationId xmlns:a16="http://schemas.microsoft.com/office/drawing/2014/main" id="{20381FAD-260D-404D-ADEC-51EC9E739368}"/>
                </a:ext>
              </a:extLst>
            </p:cNvPr>
            <p:cNvCxnSpPr/>
            <p:nvPr/>
          </p:nvCxnSpPr>
          <p:spPr>
            <a:xfrm>
              <a:off x="2020208" y="38222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9BF6EA20-1BCA-490C-9A56-4CC6CAC69FA7}"/>
                </a:ext>
              </a:extLst>
            </p:cNvPr>
            <p:cNvCxnSpPr/>
            <p:nvPr/>
          </p:nvCxnSpPr>
          <p:spPr>
            <a:xfrm>
              <a:off x="2020208" y="40767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968B6405-B31C-46E9-A6CB-9A0523D0F56B}"/>
                </a:ext>
              </a:extLst>
            </p:cNvPr>
            <p:cNvCxnSpPr/>
            <p:nvPr/>
          </p:nvCxnSpPr>
          <p:spPr>
            <a:xfrm>
              <a:off x="2020208" y="433135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7F08C42-9447-4ABB-9FE6-01947FAC3FCC}"/>
                </a:ext>
              </a:extLst>
            </p:cNvPr>
            <p:cNvCxnSpPr/>
            <p:nvPr/>
          </p:nvCxnSpPr>
          <p:spPr>
            <a:xfrm>
              <a:off x="2020208" y="33148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14A4435-7B12-4420-8C62-F6CCF1DBD6B5}"/>
                </a:ext>
              </a:extLst>
            </p:cNvPr>
            <p:cNvCxnSpPr/>
            <p:nvPr/>
          </p:nvCxnSpPr>
          <p:spPr>
            <a:xfrm>
              <a:off x="2020208" y="3569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5490920-EEDB-43C4-B92B-536F054C02F6}"/>
                </a:ext>
              </a:extLst>
            </p:cNvPr>
            <p:cNvCxnSpPr/>
            <p:nvPr/>
          </p:nvCxnSpPr>
          <p:spPr>
            <a:xfrm>
              <a:off x="2020208" y="2551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DB61326-BAB5-47B4-A7D1-936EFB1F13E3}"/>
                </a:ext>
              </a:extLst>
            </p:cNvPr>
            <p:cNvCxnSpPr/>
            <p:nvPr/>
          </p:nvCxnSpPr>
          <p:spPr>
            <a:xfrm>
              <a:off x="2020208" y="30559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5D877C7-9692-4935-ABA8-2ED28FC58E53}"/>
                </a:ext>
              </a:extLst>
            </p:cNvPr>
            <p:cNvCxnSpPr/>
            <p:nvPr/>
          </p:nvCxnSpPr>
          <p:spPr>
            <a:xfrm>
              <a:off x="2020208" y="280448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D75E0C3-86F6-4445-BDA0-3BF29F6159FD}"/>
                </a:ext>
              </a:extLst>
            </p:cNvPr>
            <p:cNvSpPr txBox="1"/>
            <p:nvPr/>
          </p:nvSpPr>
          <p:spPr>
            <a:xfrm>
              <a:off x="1450147" y="3186878"/>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6DEFDBB9-A197-45CE-9293-F4C2440AF33E}"/>
                </a:ext>
              </a:extLst>
            </p:cNvPr>
            <p:cNvSpPr txBox="1"/>
            <p:nvPr/>
          </p:nvSpPr>
          <p:spPr>
            <a:xfrm>
              <a:off x="1411675" y="3694194"/>
              <a:ext cx="65434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50 000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ABE333F6-69AE-443A-9A89-EE2CC1F39318}"/>
                </a:ext>
              </a:extLst>
            </p:cNvPr>
            <p:cNvSpPr txBox="1"/>
            <p:nvPr/>
          </p:nvSpPr>
          <p:spPr>
            <a:xfrm>
              <a:off x="1450148" y="3948768"/>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572C3B38-F045-443A-8FAE-4D25810A577A}"/>
                </a:ext>
              </a:extLst>
            </p:cNvPr>
            <p:cNvCxnSpPr/>
            <p:nvPr/>
          </p:nvCxnSpPr>
          <p:spPr>
            <a:xfrm>
              <a:off x="2020208" y="50937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AE55976-6A07-4889-8742-ADF6D08F5EB5}"/>
                </a:ext>
              </a:extLst>
            </p:cNvPr>
            <p:cNvSpPr txBox="1"/>
            <p:nvPr/>
          </p:nvSpPr>
          <p:spPr>
            <a:xfrm>
              <a:off x="1453259" y="3441448"/>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C205E98A-9039-45C3-860E-1AC5E17B7A0A}"/>
                </a:ext>
              </a:extLst>
            </p:cNvPr>
            <p:cNvSpPr txBox="1"/>
            <p:nvPr/>
          </p:nvSpPr>
          <p:spPr>
            <a:xfrm>
              <a:off x="1450561" y="4203342"/>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5A3A2A55-6EFC-4A54-A022-3E6A5243D847}"/>
                </a:ext>
              </a:extLst>
            </p:cNvPr>
            <p:cNvSpPr txBox="1"/>
            <p:nvPr/>
          </p:nvSpPr>
          <p:spPr>
            <a:xfrm>
              <a:off x="1372014"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1FABEDCD-3AC1-4DAA-970A-B9B72DB3E2A9}"/>
                </a:ext>
              </a:extLst>
            </p:cNvPr>
            <p:cNvSpPr txBox="1"/>
            <p:nvPr/>
          </p:nvSpPr>
          <p:spPr>
            <a:xfrm>
              <a:off x="1450561" y="2927964"/>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6C215754-E5CA-4159-90DB-73CC1230526B}"/>
                </a:ext>
              </a:extLst>
            </p:cNvPr>
            <p:cNvSpPr txBox="1"/>
            <p:nvPr/>
          </p:nvSpPr>
          <p:spPr>
            <a:xfrm>
              <a:off x="1450561" y="2676471"/>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object 27">
              <a:extLst>
                <a:ext uri="{FF2B5EF4-FFF2-40B4-BE49-F238E27FC236}">
                  <a16:creationId xmlns:a16="http://schemas.microsoft.com/office/drawing/2014/main" id="{9EC91502-E8BD-4949-80C1-2B56C09DD117}"/>
                </a:ext>
              </a:extLst>
            </p:cNvPr>
            <p:cNvSpPr/>
            <p:nvPr/>
          </p:nvSpPr>
          <p:spPr>
            <a:xfrm>
              <a:off x="5486400" y="4156023"/>
              <a:ext cx="1600200" cy="941832"/>
            </a:xfrm>
            <a:custGeom>
              <a:avLst/>
              <a:gdLst/>
              <a:ahLst/>
              <a:cxnLst/>
              <a:rect l="l" t="t" r="r" b="b"/>
              <a:pathLst>
                <a:path w="780414" h="1139189">
                  <a:moveTo>
                    <a:pt x="0" y="1138910"/>
                  </a:moveTo>
                  <a:lnTo>
                    <a:pt x="780288" y="1138910"/>
                  </a:lnTo>
                  <a:lnTo>
                    <a:pt x="780288" y="0"/>
                  </a:lnTo>
                  <a:lnTo>
                    <a:pt x="0" y="0"/>
                  </a:lnTo>
                  <a:lnTo>
                    <a:pt x="0" y="1138910"/>
                  </a:lnTo>
                  <a:close/>
                </a:path>
              </a:pathLst>
            </a:custGeom>
            <a:ln w="3175">
              <a:solidFill>
                <a:schemeClr val="tx1">
                  <a:lumMod val="65000"/>
                  <a:lumOff val="35000"/>
                </a:schemeClr>
              </a:solidFill>
            </a:ln>
          </p:spPr>
          <p:txBody>
            <a:bodyPr wrap="none" lIns="0" tIns="0"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breastfeeding</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30">
              <a:extLst>
                <a:ext uri="{FF2B5EF4-FFF2-40B4-BE49-F238E27FC236}">
                  <a16:creationId xmlns:a16="http://schemas.microsoft.com/office/drawing/2014/main" id="{BDF53742-D980-4C4D-A927-A38DC22BC1BB}"/>
                </a:ext>
              </a:extLst>
            </p:cNvPr>
            <p:cNvSpPr/>
            <p:nvPr/>
          </p:nvSpPr>
          <p:spPr>
            <a:xfrm>
              <a:off x="5486400" y="3247061"/>
              <a:ext cx="1600200" cy="886968"/>
            </a:xfrm>
            <a:custGeom>
              <a:avLst/>
              <a:gdLst/>
              <a:ahLst/>
              <a:cxnLst/>
              <a:rect l="l" t="t" r="r" b="b"/>
              <a:pathLst>
                <a:path w="780414" h="1231264">
                  <a:moveTo>
                    <a:pt x="0" y="1231099"/>
                  </a:moveTo>
                  <a:lnTo>
                    <a:pt x="780288" y="1231099"/>
                  </a:lnTo>
                  <a:lnTo>
                    <a:pt x="780288" y="0"/>
                  </a:lnTo>
                  <a:lnTo>
                    <a:pt x="0" y="0"/>
                  </a:lnTo>
                  <a:lnTo>
                    <a:pt x="0" y="1231099"/>
                  </a:lnTo>
                  <a:close/>
                </a:path>
              </a:pathLst>
            </a:custGeom>
            <a:ln w="3175">
              <a:solidFill>
                <a:schemeClr val="tx1">
                  <a:lumMod val="65000"/>
                  <a:lumOff val="35000"/>
                </a:schemeClr>
              </a:solidFill>
            </a:ln>
          </p:spPr>
          <p:txBody>
            <a:bodyPr wrap="none" lIns="0" tIns="0"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pregnancy</a:t>
              </a:r>
            </a:p>
          </p:txBody>
        </p:sp>
        <p:sp>
          <p:nvSpPr>
            <p:cNvPr id="46" name="Rectangle 45">
              <a:extLst>
                <a:ext uri="{FF2B5EF4-FFF2-40B4-BE49-F238E27FC236}">
                  <a16:creationId xmlns:a16="http://schemas.microsoft.com/office/drawing/2014/main" id="{765AF294-0C00-46B0-903B-8246FB920725}"/>
                </a:ext>
              </a:extLst>
            </p:cNvPr>
            <p:cNvSpPr/>
            <p:nvPr/>
          </p:nvSpPr>
          <p:spPr>
            <a:xfrm>
              <a:off x="7406640" y="4886623"/>
              <a:ext cx="137160" cy="137160"/>
            </a:xfrm>
            <a:prstGeom prst="rect">
              <a:avLst/>
            </a:prstGeom>
            <a:solidFill>
              <a:srgbClr val="007B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0CB085B6-88A6-4867-BA52-7AC39A9A2AF1}"/>
                </a:ext>
              </a:extLst>
            </p:cNvPr>
            <p:cNvSpPr txBox="1"/>
            <p:nvPr/>
          </p:nvSpPr>
          <p:spPr>
            <a:xfrm>
              <a:off x="7589520" y="4859191"/>
              <a:ext cx="3219151" cy="183320"/>
            </a:xfrm>
            <a:prstGeom prst="rect">
              <a:avLst/>
            </a:prstGeom>
            <a:noFill/>
          </p:spPr>
          <p:txBody>
            <a:bodyPr wrap="none" lIns="0" tIns="0" rIns="0" bIns="0">
              <a:spAutoFit/>
            </a:bodyPr>
            <a:lstStyle/>
            <a:p>
              <a:pPr marL="12065" marR="34290" lvl="0" indent="0" algn="l" defTabSz="914400" rtl="0" eaLnBrk="1" fontAlgn="auto" latinLnBrk="0" hangingPunct="1">
                <a:lnSpc>
                  <a:spcPct val="107200"/>
                </a:lnSpc>
                <a:spcBef>
                  <a:spcPts val="280"/>
                </a:spcBef>
                <a:spcAft>
                  <a:spcPts val="0"/>
                </a:spcAft>
                <a:buClr>
                  <a:srgbClr val="D8D08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before pregnancy</a:t>
              </a:r>
            </a:p>
          </p:txBody>
        </p:sp>
        <p:sp>
          <p:nvSpPr>
            <p:cNvPr id="45" name="Rectangle 44">
              <a:extLst>
                <a:ext uri="{FF2B5EF4-FFF2-40B4-BE49-F238E27FC236}">
                  <a16:creationId xmlns:a16="http://schemas.microsoft.com/office/drawing/2014/main" id="{9A90630D-D1D8-43E5-88CA-8510A8D9A907}"/>
                </a:ext>
              </a:extLst>
            </p:cNvPr>
            <p:cNvSpPr/>
            <p:nvPr/>
          </p:nvSpPr>
          <p:spPr>
            <a:xfrm>
              <a:off x="7406640" y="4566583"/>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A2C9D639-C90C-4928-8D74-DC11F1FD8DAE}"/>
                </a:ext>
              </a:extLst>
            </p:cNvPr>
            <p:cNvSpPr txBox="1"/>
            <p:nvPr/>
          </p:nvSpPr>
          <p:spPr>
            <a:xfrm>
              <a:off x="7589520" y="4539151"/>
              <a:ext cx="3211457" cy="183320"/>
            </a:xfrm>
            <a:prstGeom prst="rect">
              <a:avLst/>
            </a:prstGeom>
            <a:noFill/>
          </p:spPr>
          <p:txBody>
            <a:bodyPr wrap="none" lIns="0" tIns="0" rIns="0" bIns="0">
              <a:spAutoFit/>
            </a:bodyPr>
            <a:lstStyle/>
            <a:p>
              <a:pPr marL="12065" marR="36195" lvl="0" indent="0" algn="l" defTabSz="914400" rtl="0" eaLnBrk="1" fontAlgn="auto" latinLnBrk="0" hangingPunct="1">
                <a:lnSpc>
                  <a:spcPct val="107200"/>
                </a:lnSpc>
                <a:spcBef>
                  <a:spcPts val="285"/>
                </a:spcBef>
                <a:spcAft>
                  <a:spcPts val="0"/>
                </a:spcAft>
                <a:buClr>
                  <a:srgbClr val="00A296"/>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during pregnancy</a:t>
              </a:r>
            </a:p>
          </p:txBody>
        </p:sp>
        <p:sp>
          <p:nvSpPr>
            <p:cNvPr id="44" name="Rectangle 43">
              <a:extLst>
                <a:ext uri="{FF2B5EF4-FFF2-40B4-BE49-F238E27FC236}">
                  <a16:creationId xmlns:a16="http://schemas.microsoft.com/office/drawing/2014/main" id="{62624AAE-1DB7-4809-8A34-7D750544B890}"/>
                </a:ext>
              </a:extLst>
            </p:cNvPr>
            <p:cNvSpPr/>
            <p:nvPr/>
          </p:nvSpPr>
          <p:spPr>
            <a:xfrm>
              <a:off x="7406640" y="4246543"/>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D84ABB48-6A8D-4305-943A-B65E0B56C923}"/>
                </a:ext>
              </a:extLst>
            </p:cNvPr>
            <p:cNvSpPr txBox="1"/>
            <p:nvPr/>
          </p:nvSpPr>
          <p:spPr>
            <a:xfrm>
              <a:off x="7589520" y="4219111"/>
              <a:ext cx="3175549" cy="183320"/>
            </a:xfrm>
            <a:prstGeom prst="rect">
              <a:avLst/>
            </a:prstGeom>
            <a:noFill/>
          </p:spPr>
          <p:txBody>
            <a:bodyPr wrap="none" lIns="0" tIns="0" rIns="0" bIns="0">
              <a:spAutoFit/>
            </a:bodyPr>
            <a:lstStyle/>
            <a:p>
              <a:pPr marL="12065" marR="16510" lvl="0" indent="0" algn="l" defTabSz="914400" rtl="0" eaLnBrk="1" fontAlgn="auto" latinLnBrk="0" hangingPunct="1">
                <a:lnSpc>
                  <a:spcPct val="107200"/>
                </a:lnSpc>
                <a:spcBef>
                  <a:spcPts val="280"/>
                </a:spcBef>
                <a:spcAft>
                  <a:spcPts val="0"/>
                </a:spcAft>
                <a:buClr>
                  <a:srgbClr val="76767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late in pregnancy</a:t>
              </a:r>
            </a:p>
          </p:txBody>
        </p:sp>
        <p:sp>
          <p:nvSpPr>
            <p:cNvPr id="43" name="Rectangle 42">
              <a:extLst>
                <a:ext uri="{FF2B5EF4-FFF2-40B4-BE49-F238E27FC236}">
                  <a16:creationId xmlns:a16="http://schemas.microsoft.com/office/drawing/2014/main" id="{C5B26B99-7661-4BAB-A668-567928406653}"/>
                </a:ext>
              </a:extLst>
            </p:cNvPr>
            <p:cNvSpPr/>
            <p:nvPr/>
          </p:nvSpPr>
          <p:spPr>
            <a:xfrm>
              <a:off x="7406640" y="3926503"/>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A6B19535-8642-46C5-84CF-F035EE0101AA}"/>
                </a:ext>
              </a:extLst>
            </p:cNvPr>
            <p:cNvSpPr txBox="1"/>
            <p:nvPr/>
          </p:nvSpPr>
          <p:spPr>
            <a:xfrm>
              <a:off x="7589520" y="3899071"/>
              <a:ext cx="2747355"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C2B9B3"/>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dropped off antiretroviral therapy</a:t>
              </a:r>
            </a:p>
          </p:txBody>
        </p:sp>
        <p:sp>
          <p:nvSpPr>
            <p:cNvPr id="41" name="Rectangle 40">
              <a:extLst>
                <a:ext uri="{FF2B5EF4-FFF2-40B4-BE49-F238E27FC236}">
                  <a16:creationId xmlns:a16="http://schemas.microsoft.com/office/drawing/2014/main" id="{6EDAB346-B50E-4D59-B387-C03049517B1A}"/>
                </a:ext>
              </a:extLst>
            </p:cNvPr>
            <p:cNvSpPr/>
            <p:nvPr/>
          </p:nvSpPr>
          <p:spPr>
            <a:xfrm>
              <a:off x="7406640" y="3606463"/>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BE4DEAF2-6E97-468F-90DF-F7CBAD673C03}"/>
                </a:ext>
              </a:extLst>
            </p:cNvPr>
            <p:cNvSpPr txBox="1"/>
            <p:nvPr/>
          </p:nvSpPr>
          <p:spPr>
            <a:xfrm>
              <a:off x="7589520" y="3579031"/>
              <a:ext cx="2971326"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did not receive antiretroviral therapy</a:t>
              </a:r>
            </a:p>
          </p:txBody>
        </p:sp>
        <p:sp>
          <p:nvSpPr>
            <p:cNvPr id="40" name="Rectangle 39">
              <a:extLst>
                <a:ext uri="{FF2B5EF4-FFF2-40B4-BE49-F238E27FC236}">
                  <a16:creationId xmlns:a16="http://schemas.microsoft.com/office/drawing/2014/main" id="{290EC1AE-E55C-4981-B0CF-FB4E78153FBC}"/>
                </a:ext>
              </a:extLst>
            </p:cNvPr>
            <p:cNvSpPr/>
            <p:nvPr/>
          </p:nvSpPr>
          <p:spPr>
            <a:xfrm>
              <a:off x="7406640" y="3286423"/>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object 10">
              <a:extLst>
                <a:ext uri="{FF2B5EF4-FFF2-40B4-BE49-F238E27FC236}">
                  <a16:creationId xmlns:a16="http://schemas.microsoft.com/office/drawing/2014/main" id="{CCA649C6-255B-4A74-95CA-5E0C6D2C30BC}"/>
                </a:ext>
              </a:extLst>
            </p:cNvPr>
            <p:cNvSpPr txBox="1"/>
            <p:nvPr/>
          </p:nvSpPr>
          <p:spPr>
            <a:xfrm>
              <a:off x="7589520" y="3258991"/>
              <a:ext cx="3447419" cy="184666"/>
            </a:xfrm>
            <a:prstGeom prst="rect">
              <a:avLst/>
            </a:prstGeom>
            <a:noFill/>
          </p:spPr>
          <p:txBody>
            <a:bodyPr wrap="none" lIns="0" tIns="0" rIns="0" bIns="0">
              <a:spAutoFit/>
            </a:bodyPr>
            <a:lstStyle>
              <a:defPPr>
                <a:defRPr lang="LID4096"/>
              </a:defPPr>
              <a:lvl1pPr marL="12065">
                <a:lnSpc>
                  <a:spcPct val="100000"/>
                </a:lnSpc>
                <a:spcBef>
                  <a:spcPts val="345"/>
                </a:spcBef>
                <a:buClr>
                  <a:srgbClr val="F9C1A5"/>
                </a:buClr>
                <a:buSzPct val="85714"/>
                <a:tabLst>
                  <a:tab pos="133350" algn="l"/>
                </a:tabLst>
                <a:defRPr>
                  <a:latin typeface="Arial" panose="020B0604020202020204" pitchFamily="34" charset="0"/>
                  <a:cs typeface="Arial" panose="020B0604020202020204" pitchFamily="34" charset="0"/>
                </a:defRPr>
              </a:lvl1p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infected during pregnancy or breastfeeding</a:t>
              </a: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3" name="object 38">
              <a:extLst>
                <a:ext uri="{FF2B5EF4-FFF2-40B4-BE49-F238E27FC236}">
                  <a16:creationId xmlns:a16="http://schemas.microsoft.com/office/drawing/2014/main" id="{CDAB46CA-9E45-489F-89A4-E56A7CEA2E82}"/>
                </a:ext>
              </a:extLst>
            </p:cNvPr>
            <p:cNvSpPr txBox="1"/>
            <p:nvPr/>
          </p:nvSpPr>
          <p:spPr>
            <a:xfrm>
              <a:off x="2286000" y="5186648"/>
              <a:ext cx="1371600" cy="179601"/>
            </a:xfrm>
            <a:prstGeom prst="rect">
              <a:avLst/>
            </a:prstGeom>
          </p:spPr>
          <p:txBody>
            <a:bodyPr vert="horz" wrap="square" lIns="0" tIns="1270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p>
          </p:txBody>
        </p:sp>
        <p:sp>
          <p:nvSpPr>
            <p:cNvPr id="94" name="object 39">
              <a:extLst>
                <a:ext uri="{FF2B5EF4-FFF2-40B4-BE49-F238E27FC236}">
                  <a16:creationId xmlns:a16="http://schemas.microsoft.com/office/drawing/2014/main" id="{E06D99FD-562A-43D0-BBE7-DE954A73BB25}"/>
                </a:ext>
              </a:extLst>
            </p:cNvPr>
            <p:cNvSpPr txBox="1"/>
            <p:nvPr/>
          </p:nvSpPr>
          <p:spPr>
            <a:xfrm>
              <a:off x="3657600" y="5186648"/>
              <a:ext cx="1371600" cy="179601"/>
            </a:xfrm>
            <a:prstGeom prst="rect">
              <a:avLst/>
            </a:prstGeom>
          </p:spPr>
          <p:txBody>
            <a:bodyPr vert="horz" wrap="square" lIns="0" tIns="12700" rIns="0" bIns="0" rtlCol="0">
              <a:spAutoFit/>
            </a:bodyPr>
            <a:lstStyle>
              <a:defPPr>
                <a:defRPr lang="LID4096"/>
              </a:defPPr>
              <a:lvl1pPr algn="r">
                <a:lnSpc>
                  <a:spcPts val="1400"/>
                </a:lnSpc>
                <a:defRPr sz="1100">
                  <a:solidFill>
                    <a:prstClr val="black">
                      <a:lumMod val="65000"/>
                      <a:lumOff val="35000"/>
                    </a:prstClr>
                  </a:solidFill>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p>
          </p:txBody>
        </p:sp>
        <p:sp>
          <p:nvSpPr>
            <p:cNvPr id="95" name="object 40">
              <a:extLst>
                <a:ext uri="{FF2B5EF4-FFF2-40B4-BE49-F238E27FC236}">
                  <a16:creationId xmlns:a16="http://schemas.microsoft.com/office/drawing/2014/main" id="{44DDEE5C-3E81-4ED5-9766-E032E01D616C}"/>
                </a:ext>
              </a:extLst>
            </p:cNvPr>
            <p:cNvSpPr/>
            <p:nvPr/>
          </p:nvSpPr>
          <p:spPr>
            <a:xfrm>
              <a:off x="2286000" y="5104509"/>
              <a:ext cx="2743200" cy="0"/>
            </a:xfrm>
            <a:custGeom>
              <a:avLst/>
              <a:gdLst/>
              <a:ahLst/>
              <a:cxnLst/>
              <a:rect l="l" t="t" r="r" b="b"/>
              <a:pathLst>
                <a:path w="2004060">
                  <a:moveTo>
                    <a:pt x="0" y="0"/>
                  </a:moveTo>
                  <a:lnTo>
                    <a:pt x="20039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object 10">
              <a:extLst>
                <a:ext uri="{FF2B5EF4-FFF2-40B4-BE49-F238E27FC236}">
                  <a16:creationId xmlns:a16="http://schemas.microsoft.com/office/drawing/2014/main" id="{C1992EE3-EC02-4B66-8E93-FF23FC99558D}"/>
                </a:ext>
              </a:extLst>
            </p:cNvPr>
            <p:cNvSpPr txBox="1"/>
            <p:nvPr/>
          </p:nvSpPr>
          <p:spPr>
            <a:xfrm>
              <a:off x="1097280" y="3200521"/>
              <a:ext cx="166777" cy="1248740"/>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New child infections</a:t>
              </a:r>
            </a:p>
          </p:txBody>
        </p:sp>
        <p:grpSp>
          <p:nvGrpSpPr>
            <p:cNvPr id="103" name="Group 102">
              <a:extLst>
                <a:ext uri="{FF2B5EF4-FFF2-40B4-BE49-F238E27FC236}">
                  <a16:creationId xmlns:a16="http://schemas.microsoft.com/office/drawing/2014/main" id="{05214A7C-760D-4894-AE95-6153B2D584A0}"/>
                </a:ext>
              </a:extLst>
            </p:cNvPr>
            <p:cNvGrpSpPr/>
            <p:nvPr/>
          </p:nvGrpSpPr>
          <p:grpSpPr>
            <a:xfrm>
              <a:off x="1453896" y="4459104"/>
              <a:ext cx="679374" cy="259110"/>
              <a:chOff x="1371600" y="5221112"/>
              <a:chExt cx="679374" cy="259110"/>
            </a:xfrm>
          </p:grpSpPr>
          <p:cxnSp>
            <p:nvCxnSpPr>
              <p:cNvPr id="99" name="Straight Connector 98">
                <a:extLst>
                  <a:ext uri="{FF2B5EF4-FFF2-40B4-BE49-F238E27FC236}">
                    <a16:creationId xmlns:a16="http://schemas.microsoft.com/office/drawing/2014/main" id="{BBCC3EFD-51A7-4956-8640-7339AEF24A23}"/>
                  </a:ext>
                </a:extLst>
              </p:cNvPr>
              <p:cNvCxnSpPr/>
              <p:nvPr/>
            </p:nvCxnSpPr>
            <p:spPr>
              <a:xfrm>
                <a:off x="1941246" y="53491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26D95B68-3014-4FF1-9829-9C6B2652C06A}"/>
                  </a:ext>
                </a:extLst>
              </p:cNvPr>
              <p:cNvSpPr txBox="1"/>
              <p:nvPr/>
            </p:nvSpPr>
            <p:spPr>
              <a:xfrm>
                <a:off x="1371600" y="5221112"/>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 name="Group 4">
              <a:extLst>
                <a:ext uri="{FF2B5EF4-FFF2-40B4-BE49-F238E27FC236}">
                  <a16:creationId xmlns:a16="http://schemas.microsoft.com/office/drawing/2014/main" id="{2646D971-5A99-4041-90BE-8DAF792D8557}"/>
                </a:ext>
              </a:extLst>
            </p:cNvPr>
            <p:cNvGrpSpPr/>
            <p:nvPr/>
          </p:nvGrpSpPr>
          <p:grpSpPr>
            <a:xfrm>
              <a:off x="1453895" y="4711515"/>
              <a:ext cx="679375" cy="259110"/>
              <a:chOff x="1523999" y="5373512"/>
              <a:chExt cx="679375" cy="259110"/>
            </a:xfrm>
          </p:grpSpPr>
          <p:cxnSp>
            <p:nvCxnSpPr>
              <p:cNvPr id="101" name="Straight Connector 100">
                <a:extLst>
                  <a:ext uri="{FF2B5EF4-FFF2-40B4-BE49-F238E27FC236}">
                    <a16:creationId xmlns:a16="http://schemas.microsoft.com/office/drawing/2014/main" id="{5E853C09-0FC4-43DF-A702-493E62C56AFB}"/>
                  </a:ext>
                </a:extLst>
              </p:cNvPr>
              <p:cNvCxnSpPr/>
              <p:nvPr/>
            </p:nvCxnSpPr>
            <p:spPr>
              <a:xfrm>
                <a:off x="2093646" y="55015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B30465E1-6FFD-41AC-9300-F0C94D7CA5CD}"/>
                  </a:ext>
                </a:extLst>
              </p:cNvPr>
              <p:cNvSpPr txBox="1"/>
              <p:nvPr/>
            </p:nvSpPr>
            <p:spPr>
              <a:xfrm>
                <a:off x="1523999" y="5373512"/>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3" name="Group 142">
              <a:extLst>
                <a:ext uri="{FF2B5EF4-FFF2-40B4-BE49-F238E27FC236}">
                  <a16:creationId xmlns:a16="http://schemas.microsoft.com/office/drawing/2014/main" id="{C64BA993-8AC9-4884-BEA5-8026A7E13408}"/>
                </a:ext>
              </a:extLst>
            </p:cNvPr>
            <p:cNvGrpSpPr/>
            <p:nvPr/>
          </p:nvGrpSpPr>
          <p:grpSpPr>
            <a:xfrm>
              <a:off x="2651760" y="2840831"/>
              <a:ext cx="640080" cy="2264523"/>
              <a:chOff x="2651760" y="2840831"/>
              <a:chExt cx="640080" cy="2264523"/>
            </a:xfrm>
          </p:grpSpPr>
          <p:sp>
            <p:nvSpPr>
              <p:cNvPr id="29" name="object 16">
                <a:extLst>
                  <a:ext uri="{FF2B5EF4-FFF2-40B4-BE49-F238E27FC236}">
                    <a16:creationId xmlns:a16="http://schemas.microsoft.com/office/drawing/2014/main" id="{37DD549A-5BAA-4413-9CD4-330E8B2A6E76}"/>
                  </a:ext>
                </a:extLst>
              </p:cNvPr>
              <p:cNvSpPr/>
              <p:nvPr/>
            </p:nvSpPr>
            <p:spPr>
              <a:xfrm>
                <a:off x="2651760" y="4607491"/>
                <a:ext cx="640080" cy="384048"/>
              </a:xfrm>
              <a:custGeom>
                <a:avLst/>
                <a:gdLst/>
                <a:ahLst/>
                <a:cxnLst/>
                <a:rect l="l" t="t" r="r" b="b"/>
                <a:pathLst>
                  <a:path w="1318260" h="318135">
                    <a:moveTo>
                      <a:pt x="1317840" y="0"/>
                    </a:moveTo>
                    <a:lnTo>
                      <a:pt x="0" y="0"/>
                    </a:lnTo>
                    <a:lnTo>
                      <a:pt x="0" y="317525"/>
                    </a:lnTo>
                    <a:lnTo>
                      <a:pt x="1317840" y="317525"/>
                    </a:lnTo>
                    <a:lnTo>
                      <a:pt x="1317840" y="0"/>
                    </a:lnTo>
                    <a:close/>
                  </a:path>
                </a:pathLst>
              </a:custGeom>
              <a:solidFill>
                <a:srgbClr val="00A296"/>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24">
                <a:extLst>
                  <a:ext uri="{FF2B5EF4-FFF2-40B4-BE49-F238E27FC236}">
                    <a16:creationId xmlns:a16="http://schemas.microsoft.com/office/drawing/2014/main" id="{34579505-36A1-462D-A025-35E421A657E9}"/>
                  </a:ext>
                </a:extLst>
              </p:cNvPr>
              <p:cNvSpPr/>
              <p:nvPr/>
            </p:nvSpPr>
            <p:spPr>
              <a:xfrm>
                <a:off x="2651760" y="2840831"/>
                <a:ext cx="640080" cy="210312"/>
              </a:xfrm>
              <a:custGeom>
                <a:avLst/>
                <a:gdLst/>
                <a:ahLst/>
                <a:cxnLst/>
                <a:rect l="l" t="t" r="r" b="b"/>
                <a:pathLst>
                  <a:path w="1318260" h="179705">
                    <a:moveTo>
                      <a:pt x="1317840" y="0"/>
                    </a:moveTo>
                    <a:lnTo>
                      <a:pt x="0" y="0"/>
                    </a:lnTo>
                    <a:lnTo>
                      <a:pt x="0" y="179247"/>
                    </a:lnTo>
                    <a:lnTo>
                      <a:pt x="1317840" y="179247"/>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13">
                <a:extLst>
                  <a:ext uri="{FF2B5EF4-FFF2-40B4-BE49-F238E27FC236}">
                    <a16:creationId xmlns:a16="http://schemas.microsoft.com/office/drawing/2014/main" id="{0BFB44E7-D0D8-450E-AE11-4596F9ADBE62}"/>
                  </a:ext>
                </a:extLst>
              </p:cNvPr>
              <p:cNvSpPr/>
              <p:nvPr/>
            </p:nvSpPr>
            <p:spPr>
              <a:xfrm>
                <a:off x="2651760" y="5079320"/>
                <a:ext cx="640080" cy="26034"/>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007BC4"/>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4">
                <a:extLst>
                  <a:ext uri="{FF2B5EF4-FFF2-40B4-BE49-F238E27FC236}">
                    <a16:creationId xmlns:a16="http://schemas.microsoft.com/office/drawing/2014/main" id="{AA036567-05A5-4AF9-B032-4F3A973E63CA}"/>
                  </a:ext>
                </a:extLst>
              </p:cNvPr>
              <p:cNvSpPr/>
              <p:nvPr/>
            </p:nvSpPr>
            <p:spPr>
              <a:xfrm>
                <a:off x="2651760" y="4983480"/>
                <a:ext cx="640080" cy="9144"/>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C2B9B3"/>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15">
                <a:extLst>
                  <a:ext uri="{FF2B5EF4-FFF2-40B4-BE49-F238E27FC236}">
                    <a16:creationId xmlns:a16="http://schemas.microsoft.com/office/drawing/2014/main" id="{3DB35A54-8045-4723-A52C-E3C3F661100E}"/>
                  </a:ext>
                </a:extLst>
              </p:cNvPr>
              <p:cNvSpPr/>
              <p:nvPr/>
            </p:nvSpPr>
            <p:spPr>
              <a:xfrm>
                <a:off x="2651760" y="4992624"/>
                <a:ext cx="640080" cy="91440"/>
              </a:xfrm>
              <a:custGeom>
                <a:avLst/>
                <a:gdLst/>
                <a:ahLst/>
                <a:cxnLst/>
                <a:rect l="l" t="t" r="r" b="b"/>
                <a:pathLst>
                  <a:path w="1318260" h="15875">
                    <a:moveTo>
                      <a:pt x="1317840" y="0"/>
                    </a:moveTo>
                    <a:lnTo>
                      <a:pt x="0" y="0"/>
                    </a:lnTo>
                    <a:lnTo>
                      <a:pt x="0" y="15366"/>
                    </a:lnTo>
                    <a:lnTo>
                      <a:pt x="1317840" y="15366"/>
                    </a:lnTo>
                    <a:lnTo>
                      <a:pt x="1317840" y="0"/>
                    </a:lnTo>
                    <a:close/>
                  </a:path>
                </a:pathLst>
              </a:custGeom>
              <a:solidFill>
                <a:srgbClr val="F9C1A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7">
                <a:extLst>
                  <a:ext uri="{FF2B5EF4-FFF2-40B4-BE49-F238E27FC236}">
                    <a16:creationId xmlns:a16="http://schemas.microsoft.com/office/drawing/2014/main" id="{2A461929-2979-42B8-B86F-4830F99F0642}"/>
                  </a:ext>
                </a:extLst>
              </p:cNvPr>
              <p:cNvSpPr/>
              <p:nvPr/>
            </p:nvSpPr>
            <p:spPr>
              <a:xfrm>
                <a:off x="2651760" y="4456303"/>
                <a:ext cx="640080" cy="151188"/>
              </a:xfrm>
              <a:custGeom>
                <a:avLst/>
                <a:gdLst/>
                <a:ahLst/>
                <a:cxnLst/>
                <a:rect l="l" t="t" r="r" b="b"/>
                <a:pathLst>
                  <a:path w="1318260" h="266700">
                    <a:moveTo>
                      <a:pt x="1317840" y="0"/>
                    </a:moveTo>
                    <a:lnTo>
                      <a:pt x="0" y="0"/>
                    </a:lnTo>
                    <a:lnTo>
                      <a:pt x="0" y="266319"/>
                    </a:lnTo>
                    <a:lnTo>
                      <a:pt x="1317840" y="266319"/>
                    </a:lnTo>
                    <a:lnTo>
                      <a:pt x="1317840" y="0"/>
                    </a:lnTo>
                    <a:close/>
                  </a:path>
                </a:pathLst>
              </a:custGeom>
              <a:solidFill>
                <a:srgbClr val="EF7A4E"/>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8">
                <a:extLst>
                  <a:ext uri="{FF2B5EF4-FFF2-40B4-BE49-F238E27FC236}">
                    <a16:creationId xmlns:a16="http://schemas.microsoft.com/office/drawing/2014/main" id="{6CB5FAA1-69D5-4672-998D-631B4E63B2AA}"/>
                  </a:ext>
                </a:extLst>
              </p:cNvPr>
              <p:cNvSpPr/>
              <p:nvPr/>
            </p:nvSpPr>
            <p:spPr>
              <a:xfrm>
                <a:off x="2651760" y="3968820"/>
                <a:ext cx="640080" cy="487477"/>
              </a:xfrm>
              <a:custGeom>
                <a:avLst/>
                <a:gdLst/>
                <a:ahLst/>
                <a:cxnLst/>
                <a:rect l="l" t="t" r="r" b="b"/>
                <a:pathLst>
                  <a:path w="1318260" h="466089">
                    <a:moveTo>
                      <a:pt x="1317840" y="0"/>
                    </a:moveTo>
                    <a:lnTo>
                      <a:pt x="0" y="0"/>
                    </a:lnTo>
                    <a:lnTo>
                      <a:pt x="0" y="466051"/>
                    </a:lnTo>
                    <a:lnTo>
                      <a:pt x="1317840" y="466051"/>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9">
                <a:extLst>
                  <a:ext uri="{FF2B5EF4-FFF2-40B4-BE49-F238E27FC236}">
                    <a16:creationId xmlns:a16="http://schemas.microsoft.com/office/drawing/2014/main" id="{9430942D-41E2-4269-9FAC-110880D34ACF}"/>
                  </a:ext>
                </a:extLst>
              </p:cNvPr>
              <p:cNvSpPr/>
              <p:nvPr/>
            </p:nvSpPr>
            <p:spPr>
              <a:xfrm>
                <a:off x="2651760" y="3931920"/>
                <a:ext cx="640080" cy="27432"/>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007BC4"/>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20">
                <a:extLst>
                  <a:ext uri="{FF2B5EF4-FFF2-40B4-BE49-F238E27FC236}">
                    <a16:creationId xmlns:a16="http://schemas.microsoft.com/office/drawing/2014/main" id="{9DBDB9E3-3B23-4D97-A27C-9035C2722A5C}"/>
                  </a:ext>
                </a:extLst>
              </p:cNvPr>
              <p:cNvSpPr/>
              <p:nvPr/>
            </p:nvSpPr>
            <p:spPr>
              <a:xfrm>
                <a:off x="2651760" y="3822192"/>
                <a:ext cx="640080" cy="109728"/>
              </a:xfrm>
              <a:custGeom>
                <a:avLst/>
                <a:gdLst/>
                <a:ahLst/>
                <a:cxnLst/>
                <a:rect l="l" t="t" r="r" b="b"/>
                <a:pathLst>
                  <a:path w="1318260" h="71754">
                    <a:moveTo>
                      <a:pt x="1317840" y="0"/>
                    </a:moveTo>
                    <a:lnTo>
                      <a:pt x="0" y="0"/>
                    </a:lnTo>
                    <a:lnTo>
                      <a:pt x="0" y="71704"/>
                    </a:lnTo>
                    <a:lnTo>
                      <a:pt x="1317840" y="71704"/>
                    </a:lnTo>
                    <a:lnTo>
                      <a:pt x="1317840" y="0"/>
                    </a:lnTo>
                    <a:close/>
                  </a:path>
                </a:pathLst>
              </a:custGeom>
              <a:solidFill>
                <a:srgbClr val="F9C1A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2">
                <a:extLst>
                  <a:ext uri="{FF2B5EF4-FFF2-40B4-BE49-F238E27FC236}">
                    <a16:creationId xmlns:a16="http://schemas.microsoft.com/office/drawing/2014/main" id="{C523149C-E120-4AB9-A354-C1D24B248C2F}"/>
                  </a:ext>
                </a:extLst>
              </p:cNvPr>
              <p:cNvSpPr/>
              <p:nvPr/>
            </p:nvSpPr>
            <p:spPr>
              <a:xfrm>
                <a:off x="2651760" y="3493008"/>
                <a:ext cx="640080" cy="274320"/>
              </a:xfrm>
              <a:custGeom>
                <a:avLst/>
                <a:gdLst/>
                <a:ahLst/>
                <a:cxnLst/>
                <a:rect l="l" t="t" r="r" b="b"/>
                <a:pathLst>
                  <a:path w="1318260" h="251460">
                    <a:moveTo>
                      <a:pt x="1317840" y="0"/>
                    </a:moveTo>
                    <a:lnTo>
                      <a:pt x="0" y="0"/>
                    </a:lnTo>
                    <a:lnTo>
                      <a:pt x="0" y="250951"/>
                    </a:lnTo>
                    <a:lnTo>
                      <a:pt x="1317840" y="250951"/>
                    </a:lnTo>
                    <a:lnTo>
                      <a:pt x="1317840" y="0"/>
                    </a:lnTo>
                    <a:close/>
                  </a:path>
                </a:pathLst>
              </a:custGeom>
              <a:solidFill>
                <a:srgbClr val="00A296"/>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23">
                <a:extLst>
                  <a:ext uri="{FF2B5EF4-FFF2-40B4-BE49-F238E27FC236}">
                    <a16:creationId xmlns:a16="http://schemas.microsoft.com/office/drawing/2014/main" id="{6B38B0CA-F36B-4A6D-A44B-29D32E0CB39C}"/>
                  </a:ext>
                </a:extLst>
              </p:cNvPr>
              <p:cNvSpPr/>
              <p:nvPr/>
            </p:nvSpPr>
            <p:spPr>
              <a:xfrm>
                <a:off x="2651760" y="3044952"/>
                <a:ext cx="640080" cy="447960"/>
              </a:xfrm>
              <a:custGeom>
                <a:avLst/>
                <a:gdLst/>
                <a:ahLst/>
                <a:cxnLst/>
                <a:rect l="l" t="t" r="r" b="b"/>
                <a:pathLst>
                  <a:path w="1318260" h="655954">
                    <a:moveTo>
                      <a:pt x="1317840" y="0"/>
                    </a:moveTo>
                    <a:lnTo>
                      <a:pt x="0" y="0"/>
                    </a:lnTo>
                    <a:lnTo>
                      <a:pt x="0" y="655548"/>
                    </a:lnTo>
                    <a:lnTo>
                      <a:pt x="1317840" y="655548"/>
                    </a:lnTo>
                    <a:lnTo>
                      <a:pt x="1317840" y="0"/>
                    </a:lnTo>
                    <a:close/>
                  </a:path>
                </a:pathLst>
              </a:custGeom>
              <a:solidFill>
                <a:srgbClr val="EF7A4E"/>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21">
                <a:extLst>
                  <a:ext uri="{FF2B5EF4-FFF2-40B4-BE49-F238E27FC236}">
                    <a16:creationId xmlns:a16="http://schemas.microsoft.com/office/drawing/2014/main" id="{4B8DF446-49D9-41EC-8445-34C60FC2FD86}"/>
                  </a:ext>
                </a:extLst>
              </p:cNvPr>
              <p:cNvSpPr/>
              <p:nvPr/>
            </p:nvSpPr>
            <p:spPr>
              <a:xfrm>
                <a:off x="2651760" y="3767328"/>
                <a:ext cx="640080" cy="54864"/>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C2B9B3"/>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0" name="Group 149">
              <a:extLst>
                <a:ext uri="{FF2B5EF4-FFF2-40B4-BE49-F238E27FC236}">
                  <a16:creationId xmlns:a16="http://schemas.microsoft.com/office/drawing/2014/main" id="{44B94475-D0D0-449A-A4DD-C1E5E498521D}"/>
                </a:ext>
              </a:extLst>
            </p:cNvPr>
            <p:cNvGrpSpPr/>
            <p:nvPr/>
          </p:nvGrpSpPr>
          <p:grpSpPr>
            <a:xfrm>
              <a:off x="4023360" y="3236976"/>
              <a:ext cx="640080" cy="1874520"/>
              <a:chOff x="4023360" y="3236976"/>
              <a:chExt cx="640080" cy="1874520"/>
            </a:xfrm>
          </p:grpSpPr>
          <p:sp>
            <p:nvSpPr>
              <p:cNvPr id="141" name="object 21">
                <a:extLst>
                  <a:ext uri="{FF2B5EF4-FFF2-40B4-BE49-F238E27FC236}">
                    <a16:creationId xmlns:a16="http://schemas.microsoft.com/office/drawing/2014/main" id="{BC37BA49-0C61-47C8-BE24-243AACFD0D0D}"/>
                  </a:ext>
                </a:extLst>
              </p:cNvPr>
              <p:cNvSpPr/>
              <p:nvPr/>
            </p:nvSpPr>
            <p:spPr>
              <a:xfrm>
                <a:off x="4023360" y="3958308"/>
                <a:ext cx="640080" cy="73152"/>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C2B9B3"/>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16">
                <a:extLst>
                  <a:ext uri="{FF2B5EF4-FFF2-40B4-BE49-F238E27FC236}">
                    <a16:creationId xmlns:a16="http://schemas.microsoft.com/office/drawing/2014/main" id="{2D361B90-DE42-4916-86C3-DF2944BD1C2E}"/>
                  </a:ext>
                </a:extLst>
              </p:cNvPr>
              <p:cNvSpPr/>
              <p:nvPr/>
            </p:nvSpPr>
            <p:spPr>
              <a:xfrm>
                <a:off x="4023360" y="4662739"/>
                <a:ext cx="640080" cy="347472"/>
              </a:xfrm>
              <a:custGeom>
                <a:avLst/>
                <a:gdLst/>
                <a:ahLst/>
                <a:cxnLst/>
                <a:rect l="l" t="t" r="r" b="b"/>
                <a:pathLst>
                  <a:path w="1318260" h="318135">
                    <a:moveTo>
                      <a:pt x="1317840" y="0"/>
                    </a:moveTo>
                    <a:lnTo>
                      <a:pt x="0" y="0"/>
                    </a:lnTo>
                    <a:lnTo>
                      <a:pt x="0" y="317525"/>
                    </a:lnTo>
                    <a:lnTo>
                      <a:pt x="1317840" y="317525"/>
                    </a:lnTo>
                    <a:lnTo>
                      <a:pt x="1317840" y="0"/>
                    </a:lnTo>
                    <a:close/>
                  </a:path>
                </a:pathLst>
              </a:custGeom>
              <a:solidFill>
                <a:srgbClr val="00A296"/>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20">
                <a:extLst>
                  <a:ext uri="{FF2B5EF4-FFF2-40B4-BE49-F238E27FC236}">
                    <a16:creationId xmlns:a16="http://schemas.microsoft.com/office/drawing/2014/main" id="{CEB75764-AD10-4378-B85E-9E24825D6DF0}"/>
                  </a:ext>
                </a:extLst>
              </p:cNvPr>
              <p:cNvSpPr/>
              <p:nvPr/>
            </p:nvSpPr>
            <p:spPr>
              <a:xfrm>
                <a:off x="4023360" y="4023084"/>
                <a:ext cx="640080" cy="82296"/>
              </a:xfrm>
              <a:custGeom>
                <a:avLst/>
                <a:gdLst/>
                <a:ahLst/>
                <a:cxnLst/>
                <a:rect l="l" t="t" r="r" b="b"/>
                <a:pathLst>
                  <a:path w="1318260" h="71754">
                    <a:moveTo>
                      <a:pt x="1317840" y="0"/>
                    </a:moveTo>
                    <a:lnTo>
                      <a:pt x="0" y="0"/>
                    </a:lnTo>
                    <a:lnTo>
                      <a:pt x="0" y="71704"/>
                    </a:lnTo>
                    <a:lnTo>
                      <a:pt x="1317840" y="71704"/>
                    </a:lnTo>
                    <a:lnTo>
                      <a:pt x="1317840" y="0"/>
                    </a:lnTo>
                    <a:close/>
                  </a:path>
                </a:pathLst>
              </a:custGeom>
              <a:solidFill>
                <a:srgbClr val="F9C1A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22">
                <a:extLst>
                  <a:ext uri="{FF2B5EF4-FFF2-40B4-BE49-F238E27FC236}">
                    <a16:creationId xmlns:a16="http://schemas.microsoft.com/office/drawing/2014/main" id="{A12584A9-28F5-4BC7-8965-FA875B9A8F18}"/>
                  </a:ext>
                </a:extLst>
              </p:cNvPr>
              <p:cNvSpPr/>
              <p:nvPr/>
            </p:nvSpPr>
            <p:spPr>
              <a:xfrm>
                <a:off x="4023360" y="3721894"/>
                <a:ext cx="640080" cy="246888"/>
              </a:xfrm>
              <a:custGeom>
                <a:avLst/>
                <a:gdLst/>
                <a:ahLst/>
                <a:cxnLst/>
                <a:rect l="l" t="t" r="r" b="b"/>
                <a:pathLst>
                  <a:path w="1318260" h="251460">
                    <a:moveTo>
                      <a:pt x="1317840" y="0"/>
                    </a:moveTo>
                    <a:lnTo>
                      <a:pt x="0" y="0"/>
                    </a:lnTo>
                    <a:lnTo>
                      <a:pt x="0" y="250951"/>
                    </a:lnTo>
                    <a:lnTo>
                      <a:pt x="1317840" y="250951"/>
                    </a:lnTo>
                    <a:lnTo>
                      <a:pt x="1317840" y="0"/>
                    </a:lnTo>
                    <a:close/>
                  </a:path>
                </a:pathLst>
              </a:custGeom>
              <a:solidFill>
                <a:srgbClr val="00A296"/>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13">
                <a:extLst>
                  <a:ext uri="{FF2B5EF4-FFF2-40B4-BE49-F238E27FC236}">
                    <a16:creationId xmlns:a16="http://schemas.microsoft.com/office/drawing/2014/main" id="{DD5B67F3-81D3-46DE-95A3-81CCD3820BDE}"/>
                  </a:ext>
                </a:extLst>
              </p:cNvPr>
              <p:cNvSpPr/>
              <p:nvPr/>
            </p:nvSpPr>
            <p:spPr>
              <a:xfrm>
                <a:off x="4023360" y="5074920"/>
                <a:ext cx="640080" cy="36576"/>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007BC4"/>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14">
                <a:extLst>
                  <a:ext uri="{FF2B5EF4-FFF2-40B4-BE49-F238E27FC236}">
                    <a16:creationId xmlns:a16="http://schemas.microsoft.com/office/drawing/2014/main" id="{F554F004-25FA-4254-B508-F8DA5A44F92E}"/>
                  </a:ext>
                </a:extLst>
              </p:cNvPr>
              <p:cNvSpPr/>
              <p:nvPr/>
            </p:nvSpPr>
            <p:spPr>
              <a:xfrm>
                <a:off x="4023360" y="5001768"/>
                <a:ext cx="640080" cy="18288"/>
              </a:xfrm>
              <a:custGeom>
                <a:avLst/>
                <a:gdLst/>
                <a:ahLst/>
                <a:cxnLst/>
                <a:rect l="l" t="t" r="r" b="b"/>
                <a:pathLst>
                  <a:path w="1318260" h="51435">
                    <a:moveTo>
                      <a:pt x="1317840" y="0"/>
                    </a:moveTo>
                    <a:lnTo>
                      <a:pt x="0" y="0"/>
                    </a:lnTo>
                    <a:lnTo>
                      <a:pt x="0" y="51219"/>
                    </a:lnTo>
                    <a:lnTo>
                      <a:pt x="1317840" y="51219"/>
                    </a:lnTo>
                    <a:lnTo>
                      <a:pt x="1317840" y="0"/>
                    </a:lnTo>
                    <a:close/>
                  </a:path>
                </a:pathLst>
              </a:custGeom>
              <a:solidFill>
                <a:srgbClr val="C2B9B3"/>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15">
                <a:extLst>
                  <a:ext uri="{FF2B5EF4-FFF2-40B4-BE49-F238E27FC236}">
                    <a16:creationId xmlns:a16="http://schemas.microsoft.com/office/drawing/2014/main" id="{B1B382C2-1AFB-469D-84D3-D22D226E2858}"/>
                  </a:ext>
                </a:extLst>
              </p:cNvPr>
              <p:cNvSpPr/>
              <p:nvPr/>
            </p:nvSpPr>
            <p:spPr>
              <a:xfrm>
                <a:off x="4023360" y="5016270"/>
                <a:ext cx="640080" cy="57397"/>
              </a:xfrm>
              <a:custGeom>
                <a:avLst/>
                <a:gdLst/>
                <a:ahLst/>
                <a:cxnLst/>
                <a:rect l="l" t="t" r="r" b="b"/>
                <a:pathLst>
                  <a:path w="1318260" h="15875">
                    <a:moveTo>
                      <a:pt x="1317840" y="0"/>
                    </a:moveTo>
                    <a:lnTo>
                      <a:pt x="0" y="0"/>
                    </a:lnTo>
                    <a:lnTo>
                      <a:pt x="0" y="15366"/>
                    </a:lnTo>
                    <a:lnTo>
                      <a:pt x="1317840" y="15366"/>
                    </a:lnTo>
                    <a:lnTo>
                      <a:pt x="1317840" y="0"/>
                    </a:lnTo>
                    <a:close/>
                  </a:path>
                </a:pathLst>
              </a:custGeom>
              <a:solidFill>
                <a:srgbClr val="F9C1A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17">
                <a:extLst>
                  <a:ext uri="{FF2B5EF4-FFF2-40B4-BE49-F238E27FC236}">
                    <a16:creationId xmlns:a16="http://schemas.microsoft.com/office/drawing/2014/main" id="{7143C523-11A7-4400-AEDA-E18880D4C114}"/>
                  </a:ext>
                </a:extLst>
              </p:cNvPr>
              <p:cNvSpPr/>
              <p:nvPr/>
            </p:nvSpPr>
            <p:spPr>
              <a:xfrm>
                <a:off x="4023360" y="4561567"/>
                <a:ext cx="640080" cy="99919"/>
              </a:xfrm>
              <a:custGeom>
                <a:avLst/>
                <a:gdLst/>
                <a:ahLst/>
                <a:cxnLst/>
                <a:rect l="l" t="t" r="r" b="b"/>
                <a:pathLst>
                  <a:path w="1318260" h="266700">
                    <a:moveTo>
                      <a:pt x="1317840" y="0"/>
                    </a:moveTo>
                    <a:lnTo>
                      <a:pt x="0" y="0"/>
                    </a:lnTo>
                    <a:lnTo>
                      <a:pt x="0" y="266319"/>
                    </a:lnTo>
                    <a:lnTo>
                      <a:pt x="1317840" y="266319"/>
                    </a:lnTo>
                    <a:lnTo>
                      <a:pt x="1317840" y="0"/>
                    </a:lnTo>
                    <a:close/>
                  </a:path>
                </a:pathLst>
              </a:custGeom>
              <a:solidFill>
                <a:srgbClr val="EF7A4E"/>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18">
                <a:extLst>
                  <a:ext uri="{FF2B5EF4-FFF2-40B4-BE49-F238E27FC236}">
                    <a16:creationId xmlns:a16="http://schemas.microsoft.com/office/drawing/2014/main" id="{E274EEB5-C3A7-416C-BBD0-19CE85A2EC87}"/>
                  </a:ext>
                </a:extLst>
              </p:cNvPr>
              <p:cNvSpPr/>
              <p:nvPr/>
            </p:nvSpPr>
            <p:spPr>
              <a:xfrm>
                <a:off x="4023360" y="4152097"/>
                <a:ext cx="640080" cy="409470"/>
              </a:xfrm>
              <a:custGeom>
                <a:avLst/>
                <a:gdLst/>
                <a:ahLst/>
                <a:cxnLst/>
                <a:rect l="l" t="t" r="r" b="b"/>
                <a:pathLst>
                  <a:path w="1318260" h="466089">
                    <a:moveTo>
                      <a:pt x="1317840" y="0"/>
                    </a:moveTo>
                    <a:lnTo>
                      <a:pt x="0" y="0"/>
                    </a:lnTo>
                    <a:lnTo>
                      <a:pt x="0" y="466051"/>
                    </a:lnTo>
                    <a:lnTo>
                      <a:pt x="1317840" y="466051"/>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19">
                <a:extLst>
                  <a:ext uri="{FF2B5EF4-FFF2-40B4-BE49-F238E27FC236}">
                    <a16:creationId xmlns:a16="http://schemas.microsoft.com/office/drawing/2014/main" id="{C22C2E8E-7B34-4DD1-86AC-DE0BA366EC2F}"/>
                  </a:ext>
                </a:extLst>
              </p:cNvPr>
              <p:cNvSpPr/>
              <p:nvPr/>
            </p:nvSpPr>
            <p:spPr>
              <a:xfrm>
                <a:off x="4023360" y="4099391"/>
                <a:ext cx="640080" cy="45719"/>
              </a:xfrm>
              <a:custGeom>
                <a:avLst/>
                <a:gdLst/>
                <a:ahLst/>
                <a:cxnLst/>
                <a:rect l="l" t="t" r="r" b="b"/>
                <a:pathLst>
                  <a:path w="1318260" h="26035">
                    <a:moveTo>
                      <a:pt x="1317840" y="0"/>
                    </a:moveTo>
                    <a:lnTo>
                      <a:pt x="0" y="0"/>
                    </a:lnTo>
                    <a:lnTo>
                      <a:pt x="0" y="25603"/>
                    </a:lnTo>
                    <a:lnTo>
                      <a:pt x="1317840" y="25603"/>
                    </a:lnTo>
                    <a:lnTo>
                      <a:pt x="1317840" y="0"/>
                    </a:lnTo>
                    <a:close/>
                  </a:path>
                </a:pathLst>
              </a:custGeom>
              <a:solidFill>
                <a:srgbClr val="007BC4"/>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24">
                <a:extLst>
                  <a:ext uri="{FF2B5EF4-FFF2-40B4-BE49-F238E27FC236}">
                    <a16:creationId xmlns:a16="http://schemas.microsoft.com/office/drawing/2014/main" id="{5AC244C3-9713-4223-8E25-603927775393}"/>
                  </a:ext>
                </a:extLst>
              </p:cNvPr>
              <p:cNvSpPr/>
              <p:nvPr/>
            </p:nvSpPr>
            <p:spPr>
              <a:xfrm>
                <a:off x="4023360" y="3236976"/>
                <a:ext cx="640080" cy="182880"/>
              </a:xfrm>
              <a:custGeom>
                <a:avLst/>
                <a:gdLst/>
                <a:ahLst/>
                <a:cxnLst/>
                <a:rect l="l" t="t" r="r" b="b"/>
                <a:pathLst>
                  <a:path w="1318260" h="179705">
                    <a:moveTo>
                      <a:pt x="1317840" y="0"/>
                    </a:moveTo>
                    <a:lnTo>
                      <a:pt x="0" y="0"/>
                    </a:lnTo>
                    <a:lnTo>
                      <a:pt x="0" y="179247"/>
                    </a:lnTo>
                    <a:lnTo>
                      <a:pt x="1317840" y="179247"/>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23">
                <a:extLst>
                  <a:ext uri="{FF2B5EF4-FFF2-40B4-BE49-F238E27FC236}">
                    <a16:creationId xmlns:a16="http://schemas.microsoft.com/office/drawing/2014/main" id="{920056F9-14B4-40E7-8DE7-96A4630775D7}"/>
                  </a:ext>
                </a:extLst>
              </p:cNvPr>
              <p:cNvSpPr/>
              <p:nvPr/>
            </p:nvSpPr>
            <p:spPr>
              <a:xfrm>
                <a:off x="4023360" y="3419856"/>
                <a:ext cx="640080" cy="301752"/>
              </a:xfrm>
              <a:custGeom>
                <a:avLst/>
                <a:gdLst/>
                <a:ahLst/>
                <a:cxnLst/>
                <a:rect l="l" t="t" r="r" b="b"/>
                <a:pathLst>
                  <a:path w="1318260" h="655954">
                    <a:moveTo>
                      <a:pt x="1317840" y="0"/>
                    </a:moveTo>
                    <a:lnTo>
                      <a:pt x="0" y="0"/>
                    </a:lnTo>
                    <a:lnTo>
                      <a:pt x="0" y="655548"/>
                    </a:lnTo>
                    <a:lnTo>
                      <a:pt x="1317840" y="655548"/>
                    </a:lnTo>
                    <a:lnTo>
                      <a:pt x="1317840" y="0"/>
                    </a:lnTo>
                    <a:close/>
                  </a:path>
                </a:pathLst>
              </a:custGeom>
              <a:solidFill>
                <a:srgbClr val="EF7A4E"/>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9101346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report discriminatory attitudes towards people</a:t>
            </a:r>
          </a:p>
          <a:p>
            <a:pPr>
              <a:lnSpc>
                <a:spcPct val="100000"/>
              </a:lnSpc>
              <a:spcBef>
                <a:spcPts val="0"/>
              </a:spcBef>
            </a:pPr>
            <a:r>
              <a:rPr lang="en-US"/>
              <a:t>living with HIV, countries with available data, 2014–2019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D3FD620-AB93-4D55-8428-3609FCE51DDB}"/>
              </a:ext>
            </a:extLst>
          </p:cNvPr>
          <p:cNvGrpSpPr/>
          <p:nvPr/>
        </p:nvGrpSpPr>
        <p:grpSpPr>
          <a:xfrm>
            <a:off x="457199" y="2148840"/>
            <a:ext cx="10972800" cy="4410770"/>
            <a:chOff x="457199" y="2148840"/>
            <a:chExt cx="10972800" cy="4410770"/>
          </a:xfrm>
        </p:grpSpPr>
        <p:sp>
          <p:nvSpPr>
            <p:cNvPr id="10" name="TextBox 9">
              <a:extLst>
                <a:ext uri="{FF2B5EF4-FFF2-40B4-BE49-F238E27FC236}">
                  <a16:creationId xmlns:a16="http://schemas.microsoft.com/office/drawing/2014/main" id="{47C66981-14C2-4932-A417-020718523900}"/>
                </a:ext>
              </a:extLst>
            </p:cNvPr>
            <p:cNvSpPr txBox="1"/>
            <p:nvPr/>
          </p:nvSpPr>
          <p:spPr>
            <a:xfrm>
              <a:off x="7296347" y="5010912"/>
              <a:ext cx="843501" cy="810478"/>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 and</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North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3CC3137A-5751-4100-A6C7-8A88D7985F90}"/>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3" name="Straight Connector 92">
              <a:extLst>
                <a:ext uri="{FF2B5EF4-FFF2-40B4-BE49-F238E27FC236}">
                  <a16:creationId xmlns:a16="http://schemas.microsoft.com/office/drawing/2014/main" id="{BB5A55EA-95CA-47F9-90DF-2FD0C3A5710E}"/>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44A756-4386-42DA-948B-5BD6B8FB4B8E}"/>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6CC7CC8-A007-4F22-9BFC-FBF4EFD2D724}"/>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40A344B-EF6E-4174-BEE1-94D41C1FF1AE}"/>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0E4F12F-D154-4F63-9449-7BFAF392ACC7}"/>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BC269A-C66F-4AEA-9FAB-3F0F794CAB4A}"/>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AA463041-1931-4DCB-A1DC-622527404FA0}"/>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3A67CE1D-1117-4AC7-8AA7-9A7361662AE0}"/>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4A47A2D8-B6F0-4331-A2ED-7B440BED09B6}"/>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6" name="Straight Connector 105">
              <a:extLst>
                <a:ext uri="{FF2B5EF4-FFF2-40B4-BE49-F238E27FC236}">
                  <a16:creationId xmlns:a16="http://schemas.microsoft.com/office/drawing/2014/main" id="{2764A36E-A0B7-4819-9F0F-1400E67558D6}"/>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BA7C5F7B-1C34-4F1F-A91C-B3A509A8A716}"/>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8" name="Straight Connector 107">
              <a:extLst>
                <a:ext uri="{FF2B5EF4-FFF2-40B4-BE49-F238E27FC236}">
                  <a16:creationId xmlns:a16="http://schemas.microsoft.com/office/drawing/2014/main" id="{4A2AE563-96D7-4C73-8923-338D285E3EF2}"/>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FFB8739-0424-490A-924D-6D287F1FB47D}"/>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063217A-27A5-483C-A266-BBBC3FC5C189}"/>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4E368EE2-5004-48E5-A61E-1F048507EF2C}"/>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DD03EE74-188F-4A48-B15D-5077F6E9C747}"/>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3F267A3F-B23A-4AC8-A170-CC6BFF605AAE}"/>
                </a:ext>
              </a:extLst>
            </p:cNvPr>
            <p:cNvSpPr txBox="1"/>
            <p:nvPr/>
          </p:nvSpPr>
          <p:spPr>
            <a:xfrm>
              <a:off x="1787528" y="5006463"/>
              <a:ext cx="164981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Pacific</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6F44D22C-78DB-44ED-9541-0B6035223581}"/>
                </a:ext>
              </a:extLst>
            </p:cNvPr>
            <p:cNvSpPr txBox="1"/>
            <p:nvPr/>
          </p:nvSpPr>
          <p:spPr>
            <a:xfrm>
              <a:off x="3528876" y="5006463"/>
              <a:ext cx="95571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30" normalizeH="0" baseline="0" noProof="0">
                  <a:ln>
                    <a:noFill/>
                  </a:ln>
                  <a:solidFill>
                    <a:prstClr val="black">
                      <a:lumMod val="65000"/>
                      <a:lumOff val="35000"/>
                    </a:prstClr>
                  </a:solidFill>
                  <a:effectLst/>
                  <a:uLnTx/>
                  <a:uFillTx/>
                  <a:latin typeface="Arial" panose="020B0604020202020204"/>
                  <a:ea typeface="+mn-ea"/>
                  <a:cs typeface="+mn-cs"/>
                </a:rPr>
                <a:t>Caribbean</a:t>
              </a:r>
              <a:endParaRPr kumimoji="0" lang="en-GB" sz="1300" b="0" i="0" u="none" strike="noStrike" kern="1200" cap="none" spc="-3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BEA03553-88E2-4096-B2B4-25F7C71F56D9}"/>
                </a:ext>
              </a:extLst>
            </p:cNvPr>
            <p:cNvSpPr txBox="1"/>
            <p:nvPr/>
          </p:nvSpPr>
          <p:spPr>
            <a:xfrm>
              <a:off x="4586039" y="5006463"/>
              <a:ext cx="1299202" cy="451406"/>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and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southern 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282D457F-25EA-4DA8-8CC7-7A24FEC08525}"/>
                </a:ext>
              </a:extLst>
            </p:cNvPr>
            <p:cNvSpPr txBox="1"/>
            <p:nvPr/>
          </p:nvSpPr>
          <p:spPr>
            <a:xfrm>
              <a:off x="6040627" y="5006463"/>
              <a:ext cx="1372940" cy="451406"/>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Europe</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Asia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AB075594-82C5-4CE1-A45C-D8EAF682C4E0}"/>
                </a:ext>
              </a:extLst>
            </p:cNvPr>
            <p:cNvSpPr txBox="1"/>
            <p:nvPr/>
          </p:nvSpPr>
          <p:spPr>
            <a:xfrm>
              <a:off x="8391482" y="5006463"/>
              <a:ext cx="214097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509C310A-56F2-415E-8BFD-8E45A3A25018}"/>
                </a:ext>
              </a:extLst>
            </p:cNvPr>
            <p:cNvSpPr txBox="1"/>
            <p:nvPr/>
          </p:nvSpPr>
          <p:spPr>
            <a:xfrm>
              <a:off x="1663002" y="4216542"/>
              <a:ext cx="153888" cy="666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0C0C9EAD-3BB0-497F-A8B0-A44102712070}"/>
                </a:ext>
              </a:extLst>
            </p:cNvPr>
            <p:cNvSpPr txBox="1"/>
            <p:nvPr/>
          </p:nvSpPr>
          <p:spPr>
            <a:xfrm>
              <a:off x="1911579" y="4216542"/>
              <a:ext cx="153888" cy="5514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DA6BB001-0735-4FC4-85B2-CD3EE3C186B8}"/>
                </a:ext>
              </a:extLst>
            </p:cNvPr>
            <p:cNvSpPr txBox="1"/>
            <p:nvPr/>
          </p:nvSpPr>
          <p:spPr>
            <a:xfrm>
              <a:off x="2161513" y="4218604"/>
              <a:ext cx="153888" cy="50751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Mongolia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A07ABA28-E7BE-4099-BA18-669BCFFBEB5A}"/>
                </a:ext>
              </a:extLst>
            </p:cNvPr>
            <p:cNvSpPr txBox="1"/>
            <p:nvPr/>
          </p:nvSpPr>
          <p:spPr>
            <a:xfrm>
              <a:off x="2414016" y="4218604"/>
              <a:ext cx="153888" cy="6687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CE20C97F-49FA-46D7-AFA7-3EC7AD5E5CAF}"/>
                </a:ext>
              </a:extLst>
            </p:cNvPr>
            <p:cNvSpPr txBox="1"/>
            <p:nvPr/>
          </p:nvSpPr>
          <p:spPr>
            <a:xfrm>
              <a:off x="2660904" y="4218604"/>
              <a:ext cx="153888" cy="5087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Lao PDR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3E4E22F5-D7F0-469A-8157-D5B67CD54EB4}"/>
                </a:ext>
              </a:extLst>
            </p:cNvPr>
            <p:cNvSpPr txBox="1"/>
            <p:nvPr/>
          </p:nvSpPr>
          <p:spPr>
            <a:xfrm>
              <a:off x="2907792"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2FF615C1-9215-432C-84C2-EA8578E10EBE}"/>
                </a:ext>
              </a:extLst>
            </p:cNvPr>
            <p:cNvSpPr txBox="1"/>
            <p:nvPr/>
          </p:nvSpPr>
          <p:spPr>
            <a:xfrm>
              <a:off x="3154680"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F247CCF9-E082-4744-9DD9-CFAEABDEF4E4}"/>
                </a:ext>
              </a:extLst>
            </p:cNvPr>
            <p:cNvSpPr txBox="1"/>
            <p:nvPr/>
          </p:nvSpPr>
          <p:spPr>
            <a:xfrm>
              <a:off x="3401568" y="4218604"/>
              <a:ext cx="153888" cy="4786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Thailand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7E26B81B-5A8C-4FA4-A899-1DC13B35D3E0}"/>
                </a:ext>
              </a:extLst>
            </p:cNvPr>
            <p:cNvSpPr txBox="1"/>
            <p:nvPr/>
          </p:nvSpPr>
          <p:spPr>
            <a:xfrm>
              <a:off x="3654706"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62DFA3AE-E738-4BDD-B75D-51394A7384E7}"/>
                </a:ext>
              </a:extLst>
            </p:cNvPr>
            <p:cNvSpPr txBox="1"/>
            <p:nvPr/>
          </p:nvSpPr>
          <p:spPr>
            <a:xfrm>
              <a:off x="3904488" y="4218604"/>
              <a:ext cx="153888" cy="53636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Suriname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7360654-44B1-4C34-87E6-CD474D78B226}"/>
                </a:ext>
              </a:extLst>
            </p:cNvPr>
            <p:cNvSpPr txBox="1"/>
            <p:nvPr/>
          </p:nvSpPr>
          <p:spPr>
            <a:xfrm>
              <a:off x="4151376" y="4218604"/>
              <a:ext cx="153888" cy="3401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Belize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8563BE3-9DB0-40EF-B4E8-74958ECE4550}"/>
                </a:ext>
              </a:extLst>
            </p:cNvPr>
            <p:cNvSpPr txBox="1"/>
            <p:nvPr/>
          </p:nvSpPr>
          <p:spPr>
            <a:xfrm>
              <a:off x="4400856" y="4218604"/>
              <a:ext cx="153888" cy="6892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Madagascar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EB55CDC-CCF3-42D0-89DE-82205CD26975}"/>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D9510C21-FB49-4D46-800F-35A8F1FFF0BB}"/>
                </a:ext>
              </a:extLst>
            </p:cNvPr>
            <p:cNvSpPr txBox="1"/>
            <p:nvPr/>
          </p:nvSpPr>
          <p:spPr>
            <a:xfrm>
              <a:off x="4892040" y="4218604"/>
              <a:ext cx="153888" cy="388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7504F405-B94A-4257-B27B-CDBC0AEE33E4}"/>
                </a:ext>
              </a:extLst>
            </p:cNvPr>
            <p:cNvSpPr txBox="1"/>
            <p:nvPr/>
          </p:nvSpPr>
          <p:spPr>
            <a:xfrm>
              <a:off x="5148072"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3202D17E-2E6F-4701-B6C1-D08193B01172}"/>
                </a:ext>
              </a:extLst>
            </p:cNvPr>
            <p:cNvSpPr txBox="1"/>
            <p:nvPr/>
          </p:nvSpPr>
          <p:spPr>
            <a:xfrm>
              <a:off x="5394960" y="4218604"/>
              <a:ext cx="153888" cy="5796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9B51BC22-C23A-45D6-B9C4-73B5BE996BA0}"/>
                </a:ext>
              </a:extLst>
            </p:cNvPr>
            <p:cNvSpPr txBox="1"/>
            <p:nvPr/>
          </p:nvSpPr>
          <p:spPr>
            <a:xfrm>
              <a:off x="5646695" y="4218604"/>
              <a:ext cx="153888" cy="39145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24F19E43-7EB9-4D57-AFD7-23CD0E936C1E}"/>
                </a:ext>
              </a:extLst>
            </p:cNvPr>
            <p:cNvSpPr txBox="1"/>
            <p:nvPr/>
          </p:nvSpPr>
          <p:spPr>
            <a:xfrm>
              <a:off x="5888736"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88B11702-5BCA-43D8-AB5E-34D4E42132DA}"/>
                </a:ext>
              </a:extLst>
            </p:cNvPr>
            <p:cNvSpPr txBox="1"/>
            <p:nvPr/>
          </p:nvSpPr>
          <p:spPr>
            <a:xfrm>
              <a:off x="6132838" y="4218604"/>
              <a:ext cx="153888" cy="57579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8084559B-AEB8-4D68-BA2A-1B898E939F2E}"/>
                </a:ext>
              </a:extLst>
            </p:cNvPr>
            <p:cNvSpPr txBox="1"/>
            <p:nvPr/>
          </p:nvSpPr>
          <p:spPr>
            <a:xfrm>
              <a:off x="6382512"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80DDC679-069C-4F8F-A17E-4236F7F86614}"/>
                </a:ext>
              </a:extLst>
            </p:cNvPr>
            <p:cNvSpPr txBox="1"/>
            <p:nvPr/>
          </p:nvSpPr>
          <p:spPr>
            <a:xfrm>
              <a:off x="6629400" y="4218604"/>
              <a:ext cx="153888" cy="66716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Kyrgyzstan</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9969B50D-3215-4336-838D-BE35A1315B52}"/>
                </a:ext>
              </a:extLst>
            </p:cNvPr>
            <p:cNvSpPr txBox="1"/>
            <p:nvPr/>
          </p:nvSpPr>
          <p:spPr>
            <a:xfrm>
              <a:off x="6885432" y="4218604"/>
              <a:ext cx="153888" cy="46711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214E9642-7B5B-48B5-A70A-08A3EE7BD2A8}"/>
                </a:ext>
              </a:extLst>
            </p:cNvPr>
            <p:cNvSpPr txBox="1"/>
            <p:nvPr/>
          </p:nvSpPr>
          <p:spPr>
            <a:xfrm>
              <a:off x="7132320" y="4218604"/>
              <a:ext cx="153888" cy="4446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Georgia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0990184D-29D8-4A73-B60F-50A8CEFC4BBD}"/>
                </a:ext>
              </a:extLst>
            </p:cNvPr>
            <p:cNvSpPr txBox="1"/>
            <p:nvPr/>
          </p:nvSpPr>
          <p:spPr>
            <a:xfrm>
              <a:off x="7379208" y="4218604"/>
              <a:ext cx="153888" cy="38183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Jordan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A851C686-C606-4F4F-BDE0-C25A5F1D9854}"/>
                </a:ext>
              </a:extLst>
            </p:cNvPr>
            <p:cNvSpPr txBox="1"/>
            <p:nvPr/>
          </p:nvSpPr>
          <p:spPr>
            <a:xfrm>
              <a:off x="7626096" y="4218604"/>
              <a:ext cx="153888" cy="26289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Iraq*</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C74E23BA-3BF6-446E-B787-092A3768A981}"/>
                </a:ext>
              </a:extLst>
            </p:cNvPr>
            <p:cNvSpPr txBox="1"/>
            <p:nvPr/>
          </p:nvSpPr>
          <p:spPr>
            <a:xfrm>
              <a:off x="7872984" y="4218604"/>
              <a:ext cx="153888" cy="40299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Tunisia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D24A2308-FF27-4A69-8579-BE06EBA60252}"/>
                </a:ext>
              </a:extLst>
            </p:cNvPr>
            <p:cNvSpPr txBox="1"/>
            <p:nvPr/>
          </p:nvSpPr>
          <p:spPr>
            <a:xfrm>
              <a:off x="8119872"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27F82905-42EA-40A8-868D-8D49CD84DFAC}"/>
                </a:ext>
              </a:extLst>
            </p:cNvPr>
            <p:cNvSpPr txBox="1"/>
            <p:nvPr/>
          </p:nvSpPr>
          <p:spPr>
            <a:xfrm>
              <a:off x="8366760" y="4218604"/>
              <a:ext cx="153888" cy="5834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Mauritania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310FFE8D-976F-425D-99C7-3CB5088E86F5}"/>
                </a:ext>
              </a:extLst>
            </p:cNvPr>
            <p:cNvSpPr txBox="1"/>
            <p:nvPr/>
          </p:nvSpPr>
          <p:spPr>
            <a:xfrm>
              <a:off x="8622792" y="4218604"/>
              <a:ext cx="153888" cy="3189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816B8EED-752C-4718-9063-9074F3B05384}"/>
                </a:ext>
              </a:extLst>
            </p:cNvPr>
            <p:cNvSpPr txBox="1"/>
            <p:nvPr/>
          </p:nvSpPr>
          <p:spPr>
            <a:xfrm>
              <a:off x="8869680" y="4218604"/>
              <a:ext cx="153888" cy="43954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11D661CE-F8E1-4627-AE76-4D140CC4D7FC}"/>
                </a:ext>
              </a:extLst>
            </p:cNvPr>
            <p:cNvSpPr txBox="1"/>
            <p:nvPr/>
          </p:nvSpPr>
          <p:spPr>
            <a:xfrm>
              <a:off x="9116568"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D22FF951-1ABC-44F0-93C7-FE56E845382C}"/>
                </a:ext>
              </a:extLst>
            </p:cNvPr>
            <p:cNvSpPr txBox="1"/>
            <p:nvPr/>
          </p:nvSpPr>
          <p:spPr>
            <a:xfrm>
              <a:off x="9363456" y="4218604"/>
              <a:ext cx="153888" cy="4574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C9A47EF0-D682-431B-863B-543A92FF8447}"/>
                </a:ext>
              </a:extLst>
            </p:cNvPr>
            <p:cNvSpPr txBox="1"/>
            <p:nvPr/>
          </p:nvSpPr>
          <p:spPr>
            <a:xfrm>
              <a:off x="9610344"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BA1C1ABE-AC31-4401-B3FB-3F79F6E59551}"/>
                </a:ext>
              </a:extLst>
            </p:cNvPr>
            <p:cNvSpPr txBox="1"/>
            <p:nvPr/>
          </p:nvSpPr>
          <p:spPr>
            <a:xfrm>
              <a:off x="9857232"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F2AF220C-C76D-49ED-92ED-FFCAFDE84FDB}"/>
                </a:ext>
              </a:extLst>
            </p:cNvPr>
            <p:cNvSpPr txBox="1"/>
            <p:nvPr/>
          </p:nvSpPr>
          <p:spPr>
            <a:xfrm>
              <a:off x="10101006" y="4218604"/>
              <a:ext cx="153888" cy="695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1E9FA767-F1DF-4C19-8B0D-10EC54E26A05}"/>
                </a:ext>
              </a:extLst>
            </p:cNvPr>
            <p:cNvSpPr txBox="1"/>
            <p:nvPr/>
          </p:nvSpPr>
          <p:spPr>
            <a:xfrm>
              <a:off x="10351834" y="4218604"/>
              <a:ext cx="153888" cy="3686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A89E2139-E6B8-40FA-84F0-9DBBC9A5F01E}"/>
                </a:ext>
              </a:extLst>
            </p:cNvPr>
            <p:cNvSpPr txBox="1"/>
            <p:nvPr/>
          </p:nvSpPr>
          <p:spPr>
            <a:xfrm>
              <a:off x="10599565" y="4218604"/>
              <a:ext cx="153888" cy="4302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084D0FBF-4E75-4BD0-8563-83F67C84121B}"/>
                </a:ext>
              </a:extLst>
            </p:cNvPr>
            <p:cNvSpPr/>
            <p:nvPr/>
          </p:nvSpPr>
          <p:spPr>
            <a:xfrm>
              <a:off x="2185416" y="2942572"/>
              <a:ext cx="128016" cy="1145953"/>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2A9AA3CF-F9A8-4F7F-BAA0-A064186EC061}"/>
                </a:ext>
              </a:extLst>
            </p:cNvPr>
            <p:cNvSpPr/>
            <p:nvPr/>
          </p:nvSpPr>
          <p:spPr>
            <a:xfrm>
              <a:off x="2684259" y="3238134"/>
              <a:ext cx="128016" cy="85039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FD3F15F7-11A6-4E50-B727-EBC0E3A3EE7A}"/>
                </a:ext>
              </a:extLst>
            </p:cNvPr>
            <p:cNvSpPr/>
            <p:nvPr/>
          </p:nvSpPr>
          <p:spPr>
            <a:xfrm>
              <a:off x="2432304" y="2942572"/>
              <a:ext cx="128016" cy="114595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1BCC9F0B-5882-4CDC-83A9-30875F2A9F3D}"/>
                </a:ext>
              </a:extLst>
            </p:cNvPr>
            <p:cNvSpPr/>
            <p:nvPr/>
          </p:nvSpPr>
          <p:spPr>
            <a:xfrm>
              <a:off x="3173858" y="3512454"/>
              <a:ext cx="128016" cy="57607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02A580DC-53AD-48E6-9AEE-BD53D5419B1E}"/>
                </a:ext>
              </a:extLst>
            </p:cNvPr>
            <p:cNvSpPr/>
            <p:nvPr/>
          </p:nvSpPr>
          <p:spPr>
            <a:xfrm>
              <a:off x="2932245" y="3421014"/>
              <a:ext cx="128016" cy="66751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1CFC633C-E229-4F09-A7A4-1AF4F2832455}"/>
                </a:ext>
              </a:extLst>
            </p:cNvPr>
            <p:cNvSpPr/>
            <p:nvPr/>
          </p:nvSpPr>
          <p:spPr>
            <a:xfrm>
              <a:off x="3677632" y="2817510"/>
              <a:ext cx="128016" cy="127101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D784C997-B6C7-403B-9348-8A567A8410D7}"/>
                </a:ext>
              </a:extLst>
            </p:cNvPr>
            <p:cNvSpPr/>
            <p:nvPr/>
          </p:nvSpPr>
          <p:spPr>
            <a:xfrm>
              <a:off x="3431863" y="3631326"/>
              <a:ext cx="128016" cy="45720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C960AA28-51CC-48C3-A5FE-440F90E16F10}"/>
                </a:ext>
              </a:extLst>
            </p:cNvPr>
            <p:cNvSpPr/>
            <p:nvPr/>
          </p:nvSpPr>
          <p:spPr>
            <a:xfrm>
              <a:off x="4172412" y="3437872"/>
              <a:ext cx="128016" cy="650653"/>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1D5460BD-3494-49D7-B696-08F671CC4306}"/>
                </a:ext>
              </a:extLst>
            </p:cNvPr>
            <p:cNvSpPr/>
            <p:nvPr/>
          </p:nvSpPr>
          <p:spPr>
            <a:xfrm>
              <a:off x="3922487" y="2908950"/>
              <a:ext cx="128016" cy="117957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3062C3E5-EDF6-4E9D-99F7-8F2D8F7703FD}"/>
                </a:ext>
              </a:extLst>
            </p:cNvPr>
            <p:cNvSpPr/>
            <p:nvPr/>
          </p:nvSpPr>
          <p:spPr>
            <a:xfrm>
              <a:off x="4666167" y="3046109"/>
              <a:ext cx="128016" cy="104241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8FB77413-18BE-4ABF-9988-6204F115ADDA}"/>
                </a:ext>
              </a:extLst>
            </p:cNvPr>
            <p:cNvSpPr/>
            <p:nvPr/>
          </p:nvSpPr>
          <p:spPr>
            <a:xfrm>
              <a:off x="4420398" y="2809222"/>
              <a:ext cx="128016" cy="127930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F73D3411-3F46-46C9-A0BE-CE0B502D7E0D}"/>
                </a:ext>
              </a:extLst>
            </p:cNvPr>
            <p:cNvSpPr/>
            <p:nvPr/>
          </p:nvSpPr>
          <p:spPr>
            <a:xfrm>
              <a:off x="5169012" y="3499662"/>
              <a:ext cx="128016" cy="58886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C94128D1-4993-4771-ACC0-8CFA78317E0C}"/>
                </a:ext>
              </a:extLst>
            </p:cNvPr>
            <p:cNvSpPr/>
            <p:nvPr/>
          </p:nvSpPr>
          <p:spPr>
            <a:xfrm>
              <a:off x="4919087" y="3478354"/>
              <a:ext cx="128016" cy="610171"/>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989A3A23-57CB-4A14-9303-6ADBE37DFE51}"/>
                </a:ext>
              </a:extLst>
            </p:cNvPr>
            <p:cNvSpPr/>
            <p:nvPr/>
          </p:nvSpPr>
          <p:spPr>
            <a:xfrm>
              <a:off x="5663792" y="3777629"/>
              <a:ext cx="128016" cy="31089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AAD3F07E-F42A-4F24-9508-C8A3A36B273A}"/>
                </a:ext>
              </a:extLst>
            </p:cNvPr>
            <p:cNvSpPr/>
            <p:nvPr/>
          </p:nvSpPr>
          <p:spPr>
            <a:xfrm>
              <a:off x="5418023" y="3576462"/>
              <a:ext cx="128016" cy="51206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32D76EE9-0A01-49FB-B1DB-D87C33A3C29E}"/>
                </a:ext>
              </a:extLst>
            </p:cNvPr>
            <p:cNvSpPr/>
            <p:nvPr/>
          </p:nvSpPr>
          <p:spPr>
            <a:xfrm>
              <a:off x="6157547" y="2756836"/>
              <a:ext cx="128016" cy="133169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2A1DB245-AF69-4696-9BA3-41DA84585061}"/>
                </a:ext>
              </a:extLst>
            </p:cNvPr>
            <p:cNvSpPr/>
            <p:nvPr/>
          </p:nvSpPr>
          <p:spPr>
            <a:xfrm>
              <a:off x="5907622" y="3786774"/>
              <a:ext cx="128016" cy="30175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37A4CE31-9843-4872-B66C-CFADC4C2AE63}"/>
                </a:ext>
              </a:extLst>
            </p:cNvPr>
            <p:cNvSpPr/>
            <p:nvPr/>
          </p:nvSpPr>
          <p:spPr>
            <a:xfrm>
              <a:off x="6653009" y="2902092"/>
              <a:ext cx="128016" cy="118643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E8CC343F-5CCC-4F8B-9131-64FF6517BCCA}"/>
                </a:ext>
              </a:extLst>
            </p:cNvPr>
            <p:cNvSpPr/>
            <p:nvPr/>
          </p:nvSpPr>
          <p:spPr>
            <a:xfrm>
              <a:off x="6411396" y="2881518"/>
              <a:ext cx="128016" cy="120700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39F9E369-3C7C-4B22-BDDA-305799068DE0}"/>
                </a:ext>
              </a:extLst>
            </p:cNvPr>
            <p:cNvSpPr/>
            <p:nvPr/>
          </p:nvSpPr>
          <p:spPr>
            <a:xfrm>
              <a:off x="7139477" y="3051940"/>
              <a:ext cx="128016" cy="103658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42AD602D-8900-4E01-A663-8CAE0D91F805}"/>
                </a:ext>
              </a:extLst>
            </p:cNvPr>
            <p:cNvSpPr/>
            <p:nvPr/>
          </p:nvSpPr>
          <p:spPr>
            <a:xfrm>
              <a:off x="6893708" y="2990198"/>
              <a:ext cx="128016" cy="109832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038C08FF-1621-4444-A2A9-F53BC9753050}"/>
                </a:ext>
              </a:extLst>
            </p:cNvPr>
            <p:cNvSpPr/>
            <p:nvPr/>
          </p:nvSpPr>
          <p:spPr>
            <a:xfrm>
              <a:off x="7641544" y="2588910"/>
              <a:ext cx="128016" cy="149961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4529A1F1-C65F-4CB7-B874-9FF99A368D56}"/>
                </a:ext>
              </a:extLst>
            </p:cNvPr>
            <p:cNvSpPr/>
            <p:nvPr/>
          </p:nvSpPr>
          <p:spPr>
            <a:xfrm>
              <a:off x="7387463" y="2512162"/>
              <a:ext cx="128016" cy="157636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8F9006C5-6038-41C0-BB61-5EA42E040490}"/>
                </a:ext>
              </a:extLst>
            </p:cNvPr>
            <p:cNvSpPr/>
            <p:nvPr/>
          </p:nvSpPr>
          <p:spPr>
            <a:xfrm>
              <a:off x="8138183" y="2680349"/>
              <a:ext cx="128016" cy="140817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1E1ECB80-D526-463E-B670-6C49FFB01FB4}"/>
                </a:ext>
              </a:extLst>
            </p:cNvPr>
            <p:cNvSpPr/>
            <p:nvPr/>
          </p:nvSpPr>
          <p:spPr>
            <a:xfrm>
              <a:off x="7892414" y="2927238"/>
              <a:ext cx="128016" cy="116128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0BDCC293-1335-45BB-ADBF-402470A095CD}"/>
                </a:ext>
              </a:extLst>
            </p:cNvPr>
            <p:cNvSpPr/>
            <p:nvPr/>
          </p:nvSpPr>
          <p:spPr>
            <a:xfrm>
              <a:off x="8632963" y="2799222"/>
              <a:ext cx="128016" cy="128930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2" name="Rectangle 61">
              <a:extLst>
                <a:ext uri="{FF2B5EF4-FFF2-40B4-BE49-F238E27FC236}">
                  <a16:creationId xmlns:a16="http://schemas.microsoft.com/office/drawing/2014/main" id="{8976EF50-1BB5-4C24-A475-9B68E0937277}"/>
                </a:ext>
              </a:extLst>
            </p:cNvPr>
            <p:cNvSpPr/>
            <p:nvPr/>
          </p:nvSpPr>
          <p:spPr>
            <a:xfrm>
              <a:off x="8383038" y="2735214"/>
              <a:ext cx="128016" cy="135331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A13E6EAD-CAE6-46FE-B949-E42AA3E6010A}"/>
                </a:ext>
              </a:extLst>
            </p:cNvPr>
            <p:cNvSpPr/>
            <p:nvPr/>
          </p:nvSpPr>
          <p:spPr>
            <a:xfrm>
              <a:off x="9126718" y="2809220"/>
              <a:ext cx="128016" cy="127930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3955BA94-5BD1-4221-98A5-C3B5C370C30A}"/>
                </a:ext>
              </a:extLst>
            </p:cNvPr>
            <p:cNvSpPr/>
            <p:nvPr/>
          </p:nvSpPr>
          <p:spPr>
            <a:xfrm>
              <a:off x="8885105" y="2809220"/>
              <a:ext cx="128016" cy="1279305"/>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33A84C5A-ACC8-4A0F-B742-FAE7E9DD7201}"/>
                </a:ext>
              </a:extLst>
            </p:cNvPr>
            <p:cNvSpPr/>
            <p:nvPr/>
          </p:nvSpPr>
          <p:spPr>
            <a:xfrm>
              <a:off x="9626336" y="3036966"/>
              <a:ext cx="128016" cy="105156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358590E6-8AAF-4564-9E98-481B11B1BFDA}"/>
                </a:ext>
              </a:extLst>
            </p:cNvPr>
            <p:cNvSpPr/>
            <p:nvPr/>
          </p:nvSpPr>
          <p:spPr>
            <a:xfrm>
              <a:off x="9380567" y="2927238"/>
              <a:ext cx="128016" cy="116128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A0FED997-1E6C-4D6F-86CA-EE5CF6CCA887}"/>
                </a:ext>
              </a:extLst>
            </p:cNvPr>
            <p:cNvSpPr/>
            <p:nvPr/>
          </p:nvSpPr>
          <p:spPr>
            <a:xfrm>
              <a:off x="10125272" y="3146694"/>
              <a:ext cx="128016" cy="94183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044384C2-6E08-445E-AF79-452275CB824D}"/>
                </a:ext>
              </a:extLst>
            </p:cNvPr>
            <p:cNvSpPr/>
            <p:nvPr/>
          </p:nvSpPr>
          <p:spPr>
            <a:xfrm>
              <a:off x="9875347" y="3100974"/>
              <a:ext cx="128016" cy="98755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169AB8E3-91DB-4976-90A8-3AC135B96D4F}"/>
                </a:ext>
              </a:extLst>
            </p:cNvPr>
            <p:cNvSpPr/>
            <p:nvPr/>
          </p:nvSpPr>
          <p:spPr>
            <a:xfrm>
              <a:off x="10619027" y="3686190"/>
              <a:ext cx="128016" cy="40233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 name="Rectangle 141">
              <a:extLst>
                <a:ext uri="{FF2B5EF4-FFF2-40B4-BE49-F238E27FC236}">
                  <a16:creationId xmlns:a16="http://schemas.microsoft.com/office/drawing/2014/main" id="{B8D7E982-C05A-40F8-B8B9-1EAF0F60EFC1}"/>
                </a:ext>
              </a:extLst>
            </p:cNvPr>
            <p:cNvSpPr/>
            <p:nvPr/>
          </p:nvSpPr>
          <p:spPr>
            <a:xfrm>
              <a:off x="10377414" y="3247277"/>
              <a:ext cx="128016" cy="84124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Rectangle 167">
              <a:extLst>
                <a:ext uri="{FF2B5EF4-FFF2-40B4-BE49-F238E27FC236}">
                  <a16:creationId xmlns:a16="http://schemas.microsoft.com/office/drawing/2014/main" id="{56EEDA5E-9D64-4D43-8C02-E37C5980D7A6}"/>
                </a:ext>
              </a:extLst>
            </p:cNvPr>
            <p:cNvSpPr/>
            <p:nvPr/>
          </p:nvSpPr>
          <p:spPr>
            <a:xfrm>
              <a:off x="1938528" y="2863230"/>
              <a:ext cx="128016" cy="122529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0" name="Rectangle 169">
              <a:extLst>
                <a:ext uri="{FF2B5EF4-FFF2-40B4-BE49-F238E27FC236}">
                  <a16:creationId xmlns:a16="http://schemas.microsoft.com/office/drawing/2014/main" id="{7FDF5083-B6B2-41BC-8896-F363292084E5}"/>
                </a:ext>
              </a:extLst>
            </p:cNvPr>
            <p:cNvSpPr/>
            <p:nvPr/>
          </p:nvSpPr>
          <p:spPr>
            <a:xfrm>
              <a:off x="1682496" y="2827038"/>
              <a:ext cx="128016" cy="1261487"/>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2328FCAA-F859-4EBC-B3DA-DD8E65024D1C}"/>
                </a:ext>
              </a:extLst>
            </p:cNvPr>
            <p:cNvCxnSpPr/>
            <p:nvPr/>
          </p:nvCxnSpPr>
          <p:spPr>
            <a:xfrm>
              <a:off x="1591056" y="4088526"/>
              <a:ext cx="924458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08E7385-EEA5-44CF-8B6B-294582351B58}"/>
                </a:ext>
              </a:extLst>
            </p:cNvPr>
            <p:cNvCxnSpPr/>
            <p:nvPr/>
          </p:nvCxnSpPr>
          <p:spPr>
            <a:xfrm>
              <a:off x="3620034"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188D3BB-CC67-48C5-A846-207A0A5E47A7}"/>
                </a:ext>
              </a:extLst>
            </p:cNvPr>
            <p:cNvCxnSpPr/>
            <p:nvPr/>
          </p:nvCxnSpPr>
          <p:spPr>
            <a:xfrm>
              <a:off x="4357516"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67FD5ED-100C-4855-9D1D-CE05162F7971}"/>
                </a:ext>
              </a:extLst>
            </p:cNvPr>
            <p:cNvCxnSpPr/>
            <p:nvPr/>
          </p:nvCxnSpPr>
          <p:spPr>
            <a:xfrm>
              <a:off x="6104764"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7A0EAD4-83F4-4D78-8F52-F9D7D7F49650}"/>
                </a:ext>
              </a:extLst>
            </p:cNvPr>
            <p:cNvCxnSpPr/>
            <p:nvPr/>
          </p:nvCxnSpPr>
          <p:spPr>
            <a:xfrm>
              <a:off x="7323801"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881952F-33B4-4924-8654-58C669A6F722}"/>
                </a:ext>
              </a:extLst>
            </p:cNvPr>
            <p:cNvCxnSpPr/>
            <p:nvPr/>
          </p:nvCxnSpPr>
          <p:spPr>
            <a:xfrm>
              <a:off x="8076532"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0" name="object 10">
              <a:extLst>
                <a:ext uri="{FF2B5EF4-FFF2-40B4-BE49-F238E27FC236}">
                  <a16:creationId xmlns:a16="http://schemas.microsoft.com/office/drawing/2014/main" id="{895658AE-7EC5-4CEB-B896-50B31AB167F2}"/>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8DEC714A-B6FB-4587-9E6A-DF508D090942}"/>
                </a:ext>
              </a:extLst>
            </p:cNvPr>
            <p:cNvSpPr txBox="1"/>
            <p:nvPr/>
          </p:nvSpPr>
          <p:spPr>
            <a:xfrm>
              <a:off x="457199" y="5867113"/>
              <a:ext cx="10972800" cy="692497"/>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for women aged 15 to 49 only.</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Discriminatory attitudes are measured through "No" responses to either of two questions: (1) Would you buy fresh vegetables from a shopkeeper or vendor if you knew this person had HIV?; and (2) Do you think that children living with HIV should be able to attend school with children who are HIV-negative?</a:t>
              </a:r>
            </a:p>
          </p:txBody>
        </p:sp>
      </p:grpSp>
    </p:spTree>
    <p:extLst>
      <p:ext uri="{BB962C8B-B14F-4D97-AF65-F5344CB8AC3E}">
        <p14:creationId xmlns:p14="http://schemas.microsoft.com/office/powerpoint/2010/main" val="190826466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eastern and southern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9BF72D6-80F6-44D5-B3C7-2F217C80D64C}"/>
              </a:ext>
            </a:extLst>
          </p:cNvPr>
          <p:cNvGrpSpPr/>
          <p:nvPr/>
        </p:nvGrpSpPr>
        <p:grpSpPr>
          <a:xfrm>
            <a:off x="457198" y="2514600"/>
            <a:ext cx="9651101" cy="4040088"/>
            <a:chOff x="457198" y="2514600"/>
            <a:chExt cx="9651101" cy="40400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9094207"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 </a:t>
              </a:r>
            </a:p>
          </p:txBody>
        </p:sp>
        <p:grpSp>
          <p:nvGrpSpPr>
            <p:cNvPr id="85" name="Group 84">
              <a:extLst>
                <a:ext uri="{FF2B5EF4-FFF2-40B4-BE49-F238E27FC236}">
                  <a16:creationId xmlns:a16="http://schemas.microsoft.com/office/drawing/2014/main" id="{27D23C00-1798-4FC9-9DDB-254F6CACF6D0}"/>
                </a:ext>
              </a:extLst>
            </p:cNvPr>
            <p:cNvGrpSpPr/>
            <p:nvPr/>
          </p:nvGrpSpPr>
          <p:grpSpPr>
            <a:xfrm>
              <a:off x="731520" y="2514600"/>
              <a:ext cx="9376779" cy="3278465"/>
              <a:chOff x="643449" y="2514600"/>
              <a:chExt cx="9376779" cy="3278465"/>
            </a:xfrm>
          </p:grpSpPr>
          <p:sp>
            <p:nvSpPr>
              <p:cNvPr id="86" name="TextBox 85">
                <a:extLst>
                  <a:ext uri="{FF2B5EF4-FFF2-40B4-BE49-F238E27FC236}">
                    <a16:creationId xmlns:a16="http://schemas.microsoft.com/office/drawing/2014/main" id="{74B427F3-A336-4A7E-9009-DD467DCECCAB}"/>
                  </a:ext>
                </a:extLst>
              </p:cNvPr>
              <p:cNvSpPr txBox="1"/>
              <p:nvPr/>
            </p:nvSpPr>
            <p:spPr>
              <a:xfrm>
                <a:off x="1694304"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363F9EE3-1105-4D48-959D-F95A0CAB6B66}"/>
                  </a:ext>
                </a:extLst>
              </p:cNvPr>
              <p:cNvSpPr txBox="1"/>
              <p:nvPr/>
            </p:nvSpPr>
            <p:spPr>
              <a:xfrm>
                <a:off x="5717664"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437866B2-68B5-4C46-82F3-0BB3E14C0BE4}"/>
                  </a:ext>
                </a:extLst>
              </p:cNvPr>
              <p:cNvSpPr txBox="1"/>
              <p:nvPr/>
            </p:nvSpPr>
            <p:spPr>
              <a:xfrm>
                <a:off x="3705984"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56397DA5-EE1A-4A07-BEC1-AB76CAFDC918}"/>
                  </a:ext>
                </a:extLst>
              </p:cNvPr>
              <p:cNvSpPr txBox="1"/>
              <p:nvPr/>
            </p:nvSpPr>
            <p:spPr>
              <a:xfrm>
                <a:off x="7729344"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0" name="Group 89">
                <a:extLst>
                  <a:ext uri="{FF2B5EF4-FFF2-40B4-BE49-F238E27FC236}">
                    <a16:creationId xmlns:a16="http://schemas.microsoft.com/office/drawing/2014/main" id="{2F55BDCB-4A98-4348-B3C4-B7C64BC77629}"/>
                  </a:ext>
                </a:extLst>
              </p:cNvPr>
              <p:cNvGrpSpPr/>
              <p:nvPr/>
            </p:nvGrpSpPr>
            <p:grpSpPr>
              <a:xfrm>
                <a:off x="771690" y="3703320"/>
                <a:ext cx="796587" cy="271869"/>
                <a:chOff x="814746" y="3609976"/>
                <a:chExt cx="796587" cy="271869"/>
              </a:xfrm>
            </p:grpSpPr>
            <p:cxnSp>
              <p:nvCxnSpPr>
                <p:cNvPr id="129" name="Straight Connector 128">
                  <a:extLst>
                    <a:ext uri="{FF2B5EF4-FFF2-40B4-BE49-F238E27FC236}">
                      <a16:creationId xmlns:a16="http://schemas.microsoft.com/office/drawing/2014/main" id="{70BFF989-FF7D-43A8-9DD6-FEE1F99341F3}"/>
                    </a:ext>
                  </a:extLst>
                </p:cNvPr>
                <p:cNvCxnSpPr/>
                <p:nvPr/>
              </p:nvCxnSpPr>
              <p:spPr>
                <a:xfrm>
                  <a:off x="1519893" y="374713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519B9911-31E2-4347-9965-2A66B7E7B35F}"/>
                    </a:ext>
                  </a:extLst>
                </p:cNvPr>
                <p:cNvSpPr txBox="1"/>
                <p:nvPr/>
              </p:nvSpPr>
              <p:spPr>
                <a:xfrm>
                  <a:off x="814746" y="3609976"/>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1" name="Group 90">
                <a:extLst>
                  <a:ext uri="{FF2B5EF4-FFF2-40B4-BE49-F238E27FC236}">
                    <a16:creationId xmlns:a16="http://schemas.microsoft.com/office/drawing/2014/main" id="{D7AF4C0C-BCE7-4FD3-8864-18F5553FDFF5}"/>
                  </a:ext>
                </a:extLst>
              </p:cNvPr>
              <p:cNvGrpSpPr/>
              <p:nvPr/>
            </p:nvGrpSpPr>
            <p:grpSpPr>
              <a:xfrm>
                <a:off x="771690" y="4160520"/>
                <a:ext cx="796587" cy="271869"/>
                <a:chOff x="814746" y="4178619"/>
                <a:chExt cx="796587" cy="271869"/>
              </a:xfrm>
            </p:grpSpPr>
            <p:cxnSp>
              <p:nvCxnSpPr>
                <p:cNvPr id="127" name="Straight Connector 126">
                  <a:extLst>
                    <a:ext uri="{FF2B5EF4-FFF2-40B4-BE49-F238E27FC236}">
                      <a16:creationId xmlns:a16="http://schemas.microsoft.com/office/drawing/2014/main" id="{38CA17DB-A150-41E5-B49A-1EDD16E5B65C}"/>
                    </a:ext>
                  </a:extLst>
                </p:cNvPr>
                <p:cNvCxnSpPr/>
                <p:nvPr/>
              </p:nvCxnSpPr>
              <p:spPr>
                <a:xfrm>
                  <a:off x="1519893" y="431577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5F4624FD-69A1-47B5-A0F2-485C628750AF}"/>
                    </a:ext>
                  </a:extLst>
                </p:cNvPr>
                <p:cNvSpPr txBox="1"/>
                <p:nvPr/>
              </p:nvSpPr>
              <p:spPr>
                <a:xfrm>
                  <a:off x="814746" y="4178619"/>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2" name="Group 91">
                <a:extLst>
                  <a:ext uri="{FF2B5EF4-FFF2-40B4-BE49-F238E27FC236}">
                    <a16:creationId xmlns:a16="http://schemas.microsoft.com/office/drawing/2014/main" id="{79E60F36-E6A7-4639-9CC1-A70A2F7C6190}"/>
                  </a:ext>
                </a:extLst>
              </p:cNvPr>
              <p:cNvGrpSpPr/>
              <p:nvPr/>
            </p:nvGrpSpPr>
            <p:grpSpPr>
              <a:xfrm>
                <a:off x="771690" y="4617720"/>
                <a:ext cx="796587" cy="271869"/>
                <a:chOff x="814746" y="4749638"/>
                <a:chExt cx="796587" cy="271869"/>
              </a:xfrm>
            </p:grpSpPr>
            <p:cxnSp>
              <p:nvCxnSpPr>
                <p:cNvPr id="125" name="Straight Connector 124">
                  <a:extLst>
                    <a:ext uri="{FF2B5EF4-FFF2-40B4-BE49-F238E27FC236}">
                      <a16:creationId xmlns:a16="http://schemas.microsoft.com/office/drawing/2014/main" id="{7331E1EE-F52A-4149-82C3-97C1EC97F54C}"/>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49DBD86A-7FB3-46A9-AC31-872F020A83AF}"/>
                    </a:ext>
                  </a:extLst>
                </p:cNvPr>
                <p:cNvSpPr txBox="1"/>
                <p:nvPr/>
              </p:nvSpPr>
              <p:spPr>
                <a:xfrm>
                  <a:off x="814746" y="4749638"/>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3" name="Group 92">
                <a:extLst>
                  <a:ext uri="{FF2B5EF4-FFF2-40B4-BE49-F238E27FC236}">
                    <a16:creationId xmlns:a16="http://schemas.microsoft.com/office/drawing/2014/main" id="{CE294CF5-AC95-40FA-80BB-085BD1537B27}"/>
                  </a:ext>
                </a:extLst>
              </p:cNvPr>
              <p:cNvGrpSpPr/>
              <p:nvPr/>
            </p:nvGrpSpPr>
            <p:grpSpPr>
              <a:xfrm>
                <a:off x="1239767" y="4846320"/>
                <a:ext cx="328510" cy="271869"/>
                <a:chOff x="1282823" y="5029200"/>
                <a:chExt cx="328510" cy="271869"/>
              </a:xfrm>
            </p:grpSpPr>
            <p:cxnSp>
              <p:nvCxnSpPr>
                <p:cNvPr id="123" name="Straight Connector 122">
                  <a:extLst>
                    <a:ext uri="{FF2B5EF4-FFF2-40B4-BE49-F238E27FC236}">
                      <a16:creationId xmlns:a16="http://schemas.microsoft.com/office/drawing/2014/main" id="{A3F8A6D7-4DCD-4B4B-AA7B-9B51F6F17BA6}"/>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108BBA36-3060-4C74-8473-C2631B56F11E}"/>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4" name="Group 93">
                <a:extLst>
                  <a:ext uri="{FF2B5EF4-FFF2-40B4-BE49-F238E27FC236}">
                    <a16:creationId xmlns:a16="http://schemas.microsoft.com/office/drawing/2014/main" id="{F50BFFF8-CF81-49AE-8436-5FC822095D1B}"/>
                  </a:ext>
                </a:extLst>
              </p:cNvPr>
              <p:cNvGrpSpPr/>
              <p:nvPr/>
            </p:nvGrpSpPr>
            <p:grpSpPr>
              <a:xfrm>
                <a:off x="771690" y="3474720"/>
                <a:ext cx="796587" cy="271869"/>
                <a:chOff x="814746" y="3325656"/>
                <a:chExt cx="796587" cy="271869"/>
              </a:xfrm>
            </p:grpSpPr>
            <p:sp>
              <p:nvSpPr>
                <p:cNvPr id="121" name="TextBox 120">
                  <a:extLst>
                    <a:ext uri="{FF2B5EF4-FFF2-40B4-BE49-F238E27FC236}">
                      <a16:creationId xmlns:a16="http://schemas.microsoft.com/office/drawing/2014/main" id="{92930175-AF28-4156-BA13-F00759F1F00F}"/>
                    </a:ext>
                  </a:extLst>
                </p:cNvPr>
                <p:cNvSpPr txBox="1"/>
                <p:nvPr/>
              </p:nvSpPr>
              <p:spPr>
                <a:xfrm>
                  <a:off x="814746" y="3325656"/>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2" name="Straight Connector 121">
                  <a:extLst>
                    <a:ext uri="{FF2B5EF4-FFF2-40B4-BE49-F238E27FC236}">
                      <a16:creationId xmlns:a16="http://schemas.microsoft.com/office/drawing/2014/main" id="{033F146A-5E54-4ED6-A89E-665B06BF81F5}"/>
                    </a:ext>
                  </a:extLst>
                </p:cNvPr>
                <p:cNvCxnSpPr/>
                <p:nvPr/>
              </p:nvCxnSpPr>
              <p:spPr>
                <a:xfrm>
                  <a:off x="1519893" y="346281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408A521-77C2-4C7D-BD69-80186248F62A}"/>
                  </a:ext>
                </a:extLst>
              </p:cNvPr>
              <p:cNvGrpSpPr/>
              <p:nvPr/>
            </p:nvGrpSpPr>
            <p:grpSpPr>
              <a:xfrm>
                <a:off x="771690" y="2788920"/>
                <a:ext cx="796587" cy="271869"/>
                <a:chOff x="814746" y="2468880"/>
                <a:chExt cx="796587" cy="271869"/>
              </a:xfrm>
            </p:grpSpPr>
            <p:sp>
              <p:nvSpPr>
                <p:cNvPr id="119" name="TextBox 118">
                  <a:extLst>
                    <a:ext uri="{FF2B5EF4-FFF2-40B4-BE49-F238E27FC236}">
                      <a16:creationId xmlns:a16="http://schemas.microsoft.com/office/drawing/2014/main" id="{CF58BFB7-D62C-4D8C-A68D-FD506C17BEC0}"/>
                    </a:ext>
                  </a:extLst>
                </p:cNvPr>
                <p:cNvSpPr txBox="1"/>
                <p:nvPr/>
              </p:nvSpPr>
              <p:spPr>
                <a:xfrm>
                  <a:off x="814746" y="2468880"/>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0" name="Straight Connector 119">
                  <a:extLst>
                    <a:ext uri="{FF2B5EF4-FFF2-40B4-BE49-F238E27FC236}">
                      <a16:creationId xmlns:a16="http://schemas.microsoft.com/office/drawing/2014/main" id="{C417993A-6EDF-4BB8-9256-2CBC03209FD0}"/>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93592CC1-4B1E-49D1-8DFA-F2E79A627A19}"/>
                  </a:ext>
                </a:extLst>
              </p:cNvPr>
              <p:cNvGrpSpPr/>
              <p:nvPr/>
            </p:nvGrpSpPr>
            <p:grpSpPr>
              <a:xfrm>
                <a:off x="771690" y="4389120"/>
                <a:ext cx="796587" cy="271869"/>
                <a:chOff x="814746" y="4460559"/>
                <a:chExt cx="796587" cy="271869"/>
              </a:xfrm>
            </p:grpSpPr>
            <p:cxnSp>
              <p:nvCxnSpPr>
                <p:cNvPr id="117" name="Straight Connector 116">
                  <a:extLst>
                    <a:ext uri="{FF2B5EF4-FFF2-40B4-BE49-F238E27FC236}">
                      <a16:creationId xmlns:a16="http://schemas.microsoft.com/office/drawing/2014/main" id="{B4DD5D02-327B-46D9-A3F9-078E48D6396F}"/>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195CA24D-C72B-445B-8E34-B118888F5564}"/>
                    </a:ext>
                  </a:extLst>
                </p:cNvPr>
                <p:cNvSpPr txBox="1"/>
                <p:nvPr/>
              </p:nvSpPr>
              <p:spPr>
                <a:xfrm>
                  <a:off x="814746" y="4460559"/>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97" name="Rectangle 96">
                <a:extLst>
                  <a:ext uri="{FF2B5EF4-FFF2-40B4-BE49-F238E27FC236}">
                    <a16:creationId xmlns:a16="http://schemas.microsoft.com/office/drawing/2014/main" id="{1F9250FD-3FDF-47BE-8917-160683200D15}"/>
                  </a:ext>
                </a:extLst>
              </p:cNvPr>
              <p:cNvSpPr/>
              <p:nvPr/>
            </p:nvSpPr>
            <p:spPr>
              <a:xfrm>
                <a:off x="2423160" y="2862072"/>
                <a:ext cx="548640" cy="2121408"/>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19425B12-6C4A-4E59-B128-2F26CA1E6F29}"/>
                  </a:ext>
                </a:extLst>
              </p:cNvPr>
              <p:cNvSpPr/>
              <p:nvPr/>
            </p:nvSpPr>
            <p:spPr>
              <a:xfrm>
                <a:off x="4434840" y="2971800"/>
                <a:ext cx="548640" cy="20116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Rectangle 98">
                <a:extLst>
                  <a:ext uri="{FF2B5EF4-FFF2-40B4-BE49-F238E27FC236}">
                    <a16:creationId xmlns:a16="http://schemas.microsoft.com/office/drawing/2014/main" id="{9419BE25-8705-4B76-8816-EC56EE13247B}"/>
                  </a:ext>
                </a:extLst>
              </p:cNvPr>
              <p:cNvSpPr/>
              <p:nvPr/>
            </p:nvSpPr>
            <p:spPr>
              <a:xfrm>
                <a:off x="6446520" y="3529584"/>
                <a:ext cx="548640" cy="145389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357C4B95-2F7E-4918-B142-D585ADDA30B5}"/>
                  </a:ext>
                </a:extLst>
              </p:cNvPr>
              <p:cNvSpPr/>
              <p:nvPr/>
            </p:nvSpPr>
            <p:spPr>
              <a:xfrm>
                <a:off x="8458200" y="4818888"/>
                <a:ext cx="548640" cy="16459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bk object 18">
                <a:extLst>
                  <a:ext uri="{FF2B5EF4-FFF2-40B4-BE49-F238E27FC236}">
                    <a16:creationId xmlns:a16="http://schemas.microsoft.com/office/drawing/2014/main" id="{66514172-38E1-442D-AF36-FBBFF3264210}"/>
                  </a:ext>
                </a:extLst>
              </p:cNvPr>
              <p:cNvSpPr/>
              <p:nvPr/>
            </p:nvSpPr>
            <p:spPr>
              <a:xfrm>
                <a:off x="1694304"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102" name="Group 101">
                <a:extLst>
                  <a:ext uri="{FF2B5EF4-FFF2-40B4-BE49-F238E27FC236}">
                    <a16:creationId xmlns:a16="http://schemas.microsoft.com/office/drawing/2014/main" id="{1C996059-FA8F-4C83-9554-601BFB725C4D}"/>
                  </a:ext>
                </a:extLst>
              </p:cNvPr>
              <p:cNvGrpSpPr/>
              <p:nvPr/>
            </p:nvGrpSpPr>
            <p:grpSpPr>
              <a:xfrm>
                <a:off x="770985" y="3246120"/>
                <a:ext cx="796587" cy="271869"/>
                <a:chOff x="814041" y="3043718"/>
                <a:chExt cx="796587" cy="271869"/>
              </a:xfrm>
            </p:grpSpPr>
            <p:sp>
              <p:nvSpPr>
                <p:cNvPr id="115" name="TextBox 114">
                  <a:extLst>
                    <a:ext uri="{FF2B5EF4-FFF2-40B4-BE49-F238E27FC236}">
                      <a16:creationId xmlns:a16="http://schemas.microsoft.com/office/drawing/2014/main" id="{48E4218F-F8FD-4E84-8EA8-61C3ECD95792}"/>
                    </a:ext>
                  </a:extLst>
                </p:cNvPr>
                <p:cNvSpPr txBox="1"/>
                <p:nvPr/>
              </p:nvSpPr>
              <p:spPr>
                <a:xfrm>
                  <a:off x="814041" y="3043718"/>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5B38004C-D9C6-42D1-B998-8B9DF72825D7}"/>
                    </a:ext>
                  </a:extLst>
                </p:cNvPr>
                <p:cNvCxnSpPr/>
                <p:nvPr/>
              </p:nvCxnSpPr>
              <p:spPr>
                <a:xfrm>
                  <a:off x="1519188" y="318087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3" name="Group 102">
                <a:extLst>
                  <a:ext uri="{FF2B5EF4-FFF2-40B4-BE49-F238E27FC236}">
                    <a16:creationId xmlns:a16="http://schemas.microsoft.com/office/drawing/2014/main" id="{03E21AFC-E462-4362-9BB8-02C0DF469542}"/>
                  </a:ext>
                </a:extLst>
              </p:cNvPr>
              <p:cNvGrpSpPr/>
              <p:nvPr/>
            </p:nvGrpSpPr>
            <p:grpSpPr>
              <a:xfrm>
                <a:off x="770985" y="3931920"/>
                <a:ext cx="796587" cy="271869"/>
                <a:chOff x="814041" y="3891914"/>
                <a:chExt cx="796587" cy="271869"/>
              </a:xfrm>
            </p:grpSpPr>
            <p:sp>
              <p:nvSpPr>
                <p:cNvPr id="113" name="TextBox 112">
                  <a:extLst>
                    <a:ext uri="{FF2B5EF4-FFF2-40B4-BE49-F238E27FC236}">
                      <a16:creationId xmlns:a16="http://schemas.microsoft.com/office/drawing/2014/main" id="{E4B8205E-5C00-4BB5-8347-F6FCAB5F25E5}"/>
                    </a:ext>
                  </a:extLst>
                </p:cNvPr>
                <p:cNvSpPr txBox="1"/>
                <p:nvPr/>
              </p:nvSpPr>
              <p:spPr>
                <a:xfrm>
                  <a:off x="814041" y="3891914"/>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15DC1FB8-A533-4C13-B207-FF053AA01228}"/>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862DDE90-87EC-4B9C-A12D-7157C357F64E}"/>
                  </a:ext>
                </a:extLst>
              </p:cNvPr>
              <p:cNvGrpSpPr/>
              <p:nvPr/>
            </p:nvGrpSpPr>
            <p:grpSpPr>
              <a:xfrm>
                <a:off x="771690" y="3017520"/>
                <a:ext cx="796587" cy="271869"/>
                <a:chOff x="814746" y="2754633"/>
                <a:chExt cx="796587" cy="271869"/>
              </a:xfrm>
            </p:grpSpPr>
            <p:sp>
              <p:nvSpPr>
                <p:cNvPr id="111" name="TextBox 110">
                  <a:extLst>
                    <a:ext uri="{FF2B5EF4-FFF2-40B4-BE49-F238E27FC236}">
                      <a16:creationId xmlns:a16="http://schemas.microsoft.com/office/drawing/2014/main" id="{0FB1D233-DED5-4BB7-8A9B-E0BC55C3E349}"/>
                    </a:ext>
                  </a:extLst>
                </p:cNvPr>
                <p:cNvSpPr txBox="1"/>
                <p:nvPr/>
              </p:nvSpPr>
              <p:spPr>
                <a:xfrm>
                  <a:off x="814746" y="2754633"/>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0D23369F-61D1-47D8-A25B-2E240AFAAC1F}"/>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077CD595-607B-494F-B8AA-3799CDEFA4AA}"/>
                  </a:ext>
                </a:extLst>
              </p:cNvPr>
              <p:cNvGrpSpPr/>
              <p:nvPr/>
            </p:nvGrpSpPr>
            <p:grpSpPr>
              <a:xfrm>
                <a:off x="643449" y="2560320"/>
                <a:ext cx="924828" cy="271869"/>
                <a:chOff x="686505" y="2468880"/>
                <a:chExt cx="924828" cy="271869"/>
              </a:xfrm>
            </p:grpSpPr>
            <p:sp>
              <p:nvSpPr>
                <p:cNvPr id="109" name="TextBox 108">
                  <a:extLst>
                    <a:ext uri="{FF2B5EF4-FFF2-40B4-BE49-F238E27FC236}">
                      <a16:creationId xmlns:a16="http://schemas.microsoft.com/office/drawing/2014/main" id="{C8ACDB7A-C010-491C-B44B-BD7B29C0495E}"/>
                    </a:ext>
                  </a:extLst>
                </p:cNvPr>
                <p:cNvSpPr txBox="1"/>
                <p:nvPr/>
              </p:nvSpPr>
              <p:spPr>
                <a:xfrm>
                  <a:off x="686505" y="246888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0" name="Straight Connector 109">
                  <a:extLst>
                    <a:ext uri="{FF2B5EF4-FFF2-40B4-BE49-F238E27FC236}">
                      <a16:creationId xmlns:a16="http://schemas.microsoft.com/office/drawing/2014/main" id="{9B995B05-1015-4078-AF9F-5ABDB51EAA94}"/>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6" name="TextBox 105">
                <a:extLst>
                  <a:ext uri="{FF2B5EF4-FFF2-40B4-BE49-F238E27FC236}">
                    <a16:creationId xmlns:a16="http://schemas.microsoft.com/office/drawing/2014/main" id="{0A0714DD-3955-4763-BA1F-432E55216278}"/>
                  </a:ext>
                </a:extLst>
              </p:cNvPr>
              <p:cNvSpPr txBox="1"/>
              <p:nvPr/>
            </p:nvSpPr>
            <p:spPr>
              <a:xfrm>
                <a:off x="3425892" y="251460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95% [71–100%]</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7" name="TextBox 106">
                <a:extLst>
                  <a:ext uri="{FF2B5EF4-FFF2-40B4-BE49-F238E27FC236}">
                    <a16:creationId xmlns:a16="http://schemas.microsoft.com/office/drawing/2014/main" id="{3DDBB192-5C31-475E-90C2-B1E3AEB80110}"/>
                  </a:ext>
                </a:extLst>
              </p:cNvPr>
              <p:cNvSpPr txBox="1"/>
              <p:nvPr/>
            </p:nvSpPr>
            <p:spPr>
              <a:xfrm>
                <a:off x="4979042" y="3072384"/>
                <a:ext cx="345962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Early infant diagnosis coverage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rPr>
                  <a:t>68% [57–91%]</a:t>
                </a:r>
                <a:endParaRPr kumimoji="0" lang="en-GB"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DC354C90-451E-4C89-BE16-19038BCD57F6}"/>
                  </a:ext>
                </a:extLst>
              </p:cNvPr>
              <p:cNvSpPr txBox="1"/>
              <p:nvPr/>
            </p:nvSpPr>
            <p:spPr>
              <a:xfrm>
                <a:off x="7452361" y="4361688"/>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8% [6–10%]</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grpSp>
    </p:spTree>
    <p:extLst>
      <p:ext uri="{BB962C8B-B14F-4D97-AF65-F5344CB8AC3E}">
        <p14:creationId xmlns:p14="http://schemas.microsoft.com/office/powerpoint/2010/main" val="110546845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eastern and southern Africa,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9CC2F4DB-29AC-4773-ADD4-E2B09CEEDA84}"/>
              </a:ext>
            </a:extLst>
          </p:cNvPr>
          <p:cNvGrpSpPr/>
          <p:nvPr/>
        </p:nvGrpSpPr>
        <p:grpSpPr>
          <a:xfrm>
            <a:off x="457199" y="2603054"/>
            <a:ext cx="10083596" cy="3951634"/>
            <a:chOff x="457199" y="2603054"/>
            <a:chExt cx="10083596"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 </a:t>
              </a:r>
            </a:p>
          </p:txBody>
        </p:sp>
        <p:sp>
          <p:nvSpPr>
            <p:cNvPr id="6" name="object 10">
              <a:extLst>
                <a:ext uri="{FF2B5EF4-FFF2-40B4-BE49-F238E27FC236}">
                  <a16:creationId xmlns:a16="http://schemas.microsoft.com/office/drawing/2014/main" id="{152886F4-9B7F-4FAA-B9A0-F1641C1A0E76}"/>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09CBFAEC-2F09-4AC5-8C68-BA80A131C2D5}"/>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9D453F91-0993-4217-B490-1EDBF22B12C3}"/>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92EB572-1C75-4C4E-8851-DCEE97C8A330}"/>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D88AA60A-46A8-4B9B-A1DF-8CEC574CD286}"/>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C05A98D-3D19-4965-BE29-3D6FC806BB17}"/>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5C632790-45F8-4CA1-B16E-A0528D165164}"/>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3392740-9038-4165-B329-C59D2C659FEE}"/>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F2F452CF-358B-4380-BFF7-3385DE698066}"/>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D1CE0AE4-A0B1-4CD3-8A8A-727D24C37C9C}"/>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9E397251-1FF4-41C7-A77E-D8BB92D24DED}"/>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36F359F-6ACE-4753-86B4-704BE75ADCCC}"/>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0CAB1B5F-4BF8-410D-84EF-7CFAB1A991C0}"/>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3F82FB5D-B9E5-4DFF-BE45-3D9472CE2BE3}"/>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88FA4062-0B53-42AE-B259-CD09B8432BB7}"/>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A856B2F1-B403-4103-8CC7-C412026D2D23}"/>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C62FA772-7A24-42A4-BEDA-09B83EAA197D}"/>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4E41E2DA-7158-4839-B2A8-182A54FCD15E}"/>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D410AB3F-85DE-406F-9005-69C858504E1B}"/>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CDE51D2D-1C74-4C97-A66A-72E1CBDAEC68}"/>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27DDC7AF-4AFF-4740-8AC4-AFEA4A73AC08}"/>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16A874CC-ACA1-4828-BA54-A728D0D4956D}"/>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63FF9D02-B201-4616-86BE-C72E785267E1}"/>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18A762D2-8200-4E26-81DA-09AA87D11A3A}"/>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F989A587-27B8-4DE2-8CCE-C2F30932F804}"/>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3017A979-ACBF-4A42-9441-52A758BF656B}"/>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97B9EFCD-8937-41AD-967C-FB333AEBE7A5}"/>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46F2E42B-4367-4BB9-AFC6-5893620589C1}"/>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F9BC443B-823F-4BA4-A93D-4FCB44EC8544}"/>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51F90774-AC4D-4AC5-9D0F-264773716687}"/>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AD87D37F-47E1-42D5-8634-EC6B9C40E658}"/>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7AC772BF-8DEE-472C-8A89-4B65D01EBBF4}"/>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705FE6C6-91FE-4B7C-9E25-9D9F31C1887E}"/>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FDF2F809-0402-46C2-BBA2-4883B2C816EA}"/>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F5EC33A4-97C1-46F9-8011-9D6F9E5A6306}"/>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9E22C19F-03D2-4888-ABC6-7207E395CD18}"/>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2AB05D4-1B7B-4145-8752-415C4326F5FD}"/>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60513F0E-72EA-4B48-9434-8AB96EBD5F60}"/>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F68338B1-578B-4CC6-BEFF-A38FCD932761}"/>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7D983486-D4A1-4F34-AB0F-3547AA666340}"/>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1677C550-4C7F-4506-BC4E-D8E6CB98D681}"/>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1BFEA8F5-BD5F-4820-AB5E-0E6D023B5E11}"/>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55EADEA7-FAC4-42EB-A1A0-7528EC56FF7C}"/>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Oval 53">
              <a:extLst>
                <a:ext uri="{FF2B5EF4-FFF2-40B4-BE49-F238E27FC236}">
                  <a16:creationId xmlns:a16="http://schemas.microsoft.com/office/drawing/2014/main" id="{CEEC2226-C238-4FA6-B6D3-9B0EE2370E41}"/>
                </a:ext>
              </a:extLst>
            </p:cNvPr>
            <p:cNvSpPr/>
            <p:nvPr/>
          </p:nvSpPr>
          <p:spPr>
            <a:xfrm>
              <a:off x="6300216" y="3257912"/>
              <a:ext cx="109728" cy="109728"/>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Oval 54">
              <a:extLst>
                <a:ext uri="{FF2B5EF4-FFF2-40B4-BE49-F238E27FC236}">
                  <a16:creationId xmlns:a16="http://schemas.microsoft.com/office/drawing/2014/main" id="{895F0400-58EF-4BD0-A0E9-8625831B941C}"/>
                </a:ext>
              </a:extLst>
            </p:cNvPr>
            <p:cNvSpPr/>
            <p:nvPr/>
          </p:nvSpPr>
          <p:spPr>
            <a:xfrm>
              <a:off x="6032313" y="4606706"/>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3FCFA8B1-6043-4892-B23A-E31349FEEF6C}"/>
                </a:ext>
              </a:extLst>
            </p:cNvPr>
            <p:cNvSpPr txBox="1"/>
            <p:nvPr/>
          </p:nvSpPr>
          <p:spPr>
            <a:xfrm>
              <a:off x="8450736" y="2926080"/>
              <a:ext cx="66075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Angola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C15CD756-0A77-41D3-9E7C-60D19A64E390}"/>
                </a:ext>
              </a:extLst>
            </p:cNvPr>
            <p:cNvSpPr txBox="1"/>
            <p:nvPr/>
          </p:nvSpPr>
          <p:spPr>
            <a:xfrm>
              <a:off x="8450736" y="3154680"/>
              <a:ext cx="73770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Ethiopia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9E25D085-908A-4F8E-875B-1D2BA9A868AD}"/>
                </a:ext>
              </a:extLst>
            </p:cNvPr>
            <p:cNvSpPr txBox="1"/>
            <p:nvPr/>
          </p:nvSpPr>
          <p:spPr>
            <a:xfrm>
              <a:off x="8450736" y="3383280"/>
              <a:ext cx="61908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Kenya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D32E6759-A7B1-424A-8475-883D65B6BE82}"/>
                </a:ext>
              </a:extLst>
            </p:cNvPr>
            <p:cNvCxnSpPr/>
            <p:nvPr/>
          </p:nvCxnSpPr>
          <p:spPr>
            <a:xfrm>
              <a:off x="8229600" y="3520440"/>
              <a:ext cx="228600" cy="0"/>
            </a:xfrm>
            <a:prstGeom prst="line">
              <a:avLst/>
            </a:prstGeom>
            <a:ln w="25400" cap="rnd">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88D9FEF-9A93-4B03-8302-C17729DF1AE9}"/>
                </a:ext>
              </a:extLst>
            </p:cNvPr>
            <p:cNvCxnSpPr/>
            <p:nvPr/>
          </p:nvCxnSpPr>
          <p:spPr>
            <a:xfrm>
              <a:off x="8229600" y="3749040"/>
              <a:ext cx="228600" cy="0"/>
            </a:xfrm>
            <a:prstGeom prst="line">
              <a:avLst/>
            </a:prstGeom>
            <a:ln w="25400" cap="rnd">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4417C44-7EAC-45A9-85F3-AEDF037A421D}"/>
                </a:ext>
              </a:extLst>
            </p:cNvPr>
            <p:cNvCxnSpPr/>
            <p:nvPr/>
          </p:nvCxnSpPr>
          <p:spPr>
            <a:xfrm>
              <a:off x="8229600" y="3977640"/>
              <a:ext cx="228600" cy="0"/>
            </a:xfrm>
            <a:prstGeom prst="line">
              <a:avLst/>
            </a:prstGeom>
            <a:ln w="25400" cap="rnd">
              <a:solidFill>
                <a:srgbClr val="CB5761"/>
              </a:solidFill>
              <a:prstDash val="soli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6CD979CF-EA98-435E-B2CD-59A5A8E1538B}"/>
                </a:ext>
              </a:extLst>
            </p:cNvPr>
            <p:cNvCxnSpPr/>
            <p:nvPr/>
          </p:nvCxnSpPr>
          <p:spPr>
            <a:xfrm>
              <a:off x="8229600" y="4206240"/>
              <a:ext cx="228600" cy="0"/>
            </a:xfrm>
            <a:prstGeom prst="line">
              <a:avLst/>
            </a:prstGeom>
            <a:ln w="25400" cap="rnd">
              <a:solidFill>
                <a:srgbClr val="3C3C3B"/>
              </a:solidFill>
              <a:prstDash val="soli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235E6075-B4E9-48EF-AABD-632838AFE3F2}"/>
                </a:ext>
              </a:extLst>
            </p:cNvPr>
            <p:cNvCxnSpPr/>
            <p:nvPr/>
          </p:nvCxnSpPr>
          <p:spPr>
            <a:xfrm>
              <a:off x="8229600" y="4434840"/>
              <a:ext cx="228600" cy="0"/>
            </a:xfrm>
            <a:prstGeom prst="line">
              <a:avLst/>
            </a:prstGeom>
            <a:ln w="25400" cap="rnd">
              <a:solidFill>
                <a:srgbClr val="EC6470"/>
              </a:solidFill>
              <a:prstDash val="soli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6E242E6-750F-4996-8F17-6CDE112FA7CF}"/>
                </a:ext>
              </a:extLst>
            </p:cNvPr>
            <p:cNvCxnSpPr/>
            <p:nvPr/>
          </p:nvCxnSpPr>
          <p:spPr>
            <a:xfrm>
              <a:off x="8229600" y="46634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B1EF74C-1D01-40C8-8D5D-281F4CA439F0}"/>
                </a:ext>
              </a:extLst>
            </p:cNvPr>
            <p:cNvCxnSpPr/>
            <p:nvPr/>
          </p:nvCxnSpPr>
          <p:spPr>
            <a:xfrm>
              <a:off x="8229600" y="3291840"/>
              <a:ext cx="228600" cy="0"/>
            </a:xfrm>
            <a:prstGeom prst="line">
              <a:avLst/>
            </a:prstGeom>
            <a:ln w="25400" cap="rnd">
              <a:solidFill>
                <a:srgbClr val="ECE7C5"/>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072CD6-16BC-45A6-A819-B6A908474CF9}"/>
                </a:ext>
              </a:extLst>
            </p:cNvPr>
            <p:cNvCxnSpPr/>
            <p:nvPr/>
          </p:nvCxnSpPr>
          <p:spPr>
            <a:xfrm>
              <a:off x="8229600" y="5118575"/>
              <a:ext cx="228600" cy="0"/>
            </a:xfrm>
            <a:prstGeom prst="line">
              <a:avLst/>
            </a:prstGeom>
            <a:ln w="25400" cap="rnd">
              <a:solidFill>
                <a:srgbClr val="D8D085"/>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C7A78A81-94FA-45DB-806C-CDA3CAAB8450}"/>
                </a:ext>
              </a:extLst>
            </p:cNvPr>
            <p:cNvCxnSpPr/>
            <p:nvPr/>
          </p:nvCxnSpPr>
          <p:spPr>
            <a:xfrm>
              <a:off x="8233315" y="5345434"/>
              <a:ext cx="228600" cy="0"/>
            </a:xfrm>
            <a:prstGeom prst="line">
              <a:avLst/>
            </a:prstGeom>
            <a:ln w="25400" cap="rnd">
              <a:solidFill>
                <a:srgbClr val="009FE3"/>
              </a:solidFill>
              <a:prstDash val="solid"/>
            </a:ln>
          </p:spPr>
          <p:style>
            <a:lnRef idx="1">
              <a:schemeClr val="accent1"/>
            </a:lnRef>
            <a:fillRef idx="0">
              <a:schemeClr val="accent1"/>
            </a:fillRef>
            <a:effectRef idx="0">
              <a:schemeClr val="accent1"/>
            </a:effectRef>
            <a:fontRef idx="minor">
              <a:schemeClr val="tx1"/>
            </a:fontRef>
          </p:style>
        </p:cxnSp>
        <p:sp>
          <p:nvSpPr>
            <p:cNvPr id="87" name="Oval 86">
              <a:extLst>
                <a:ext uri="{FF2B5EF4-FFF2-40B4-BE49-F238E27FC236}">
                  <a16:creationId xmlns:a16="http://schemas.microsoft.com/office/drawing/2014/main" id="{75BD498E-BC44-4829-A774-20193A82AA23}"/>
                </a:ext>
              </a:extLst>
            </p:cNvPr>
            <p:cNvSpPr/>
            <p:nvPr/>
          </p:nvSpPr>
          <p:spPr>
            <a:xfrm>
              <a:off x="8293608" y="3009333"/>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Oval 87">
              <a:extLst>
                <a:ext uri="{FF2B5EF4-FFF2-40B4-BE49-F238E27FC236}">
                  <a16:creationId xmlns:a16="http://schemas.microsoft.com/office/drawing/2014/main" id="{9242BE81-550A-4B95-95AA-EB947AC5E624}"/>
                </a:ext>
              </a:extLst>
            </p:cNvPr>
            <p:cNvSpPr/>
            <p:nvPr/>
          </p:nvSpPr>
          <p:spPr>
            <a:xfrm>
              <a:off x="8293608" y="4833859"/>
              <a:ext cx="109728" cy="109728"/>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D4D862D5-41B6-4163-BB4D-E7B9DDDC2B0B}"/>
                </a:ext>
              </a:extLst>
            </p:cNvPr>
            <p:cNvSpPr txBox="1"/>
            <p:nvPr/>
          </p:nvSpPr>
          <p:spPr>
            <a:xfrm>
              <a:off x="8450736" y="3840480"/>
              <a:ext cx="66075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Malawi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861761F-128B-4478-9717-CC7A6E88FFEC}"/>
                </a:ext>
              </a:extLst>
            </p:cNvPr>
            <p:cNvSpPr txBox="1"/>
            <p:nvPr/>
          </p:nvSpPr>
          <p:spPr>
            <a:xfrm>
              <a:off x="8450736" y="4069080"/>
              <a:ext cx="10615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Mozambique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B4C8EB8F-C982-4B93-A01B-ED30F6019681}"/>
                </a:ext>
              </a:extLst>
            </p:cNvPr>
            <p:cNvSpPr txBox="1"/>
            <p:nvPr/>
          </p:nvSpPr>
          <p:spPr>
            <a:xfrm>
              <a:off x="8450736" y="452628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Rwanda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711DF8FF-4A88-43C6-BEAF-CC60FA57E585}"/>
                </a:ext>
              </a:extLst>
            </p:cNvPr>
            <p:cNvSpPr txBox="1"/>
            <p:nvPr/>
          </p:nvSpPr>
          <p:spPr>
            <a:xfrm>
              <a:off x="8450736" y="4754880"/>
              <a:ext cx="101297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South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DE0CB319-ED6D-403E-85DC-0070ECB9A17F}"/>
                </a:ext>
              </a:extLst>
            </p:cNvPr>
            <p:cNvSpPr txBox="1"/>
            <p:nvPr/>
          </p:nvSpPr>
          <p:spPr>
            <a:xfrm>
              <a:off x="8450736" y="4983480"/>
              <a:ext cx="72006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Uganda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60231C70-F8DE-4848-93A2-A0D8E30AFF1C}"/>
                </a:ext>
              </a:extLst>
            </p:cNvPr>
            <p:cNvSpPr txBox="1"/>
            <p:nvPr/>
          </p:nvSpPr>
          <p:spPr>
            <a:xfrm>
              <a:off x="8450736" y="5212080"/>
              <a:ext cx="209005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Republic of Tanzania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D0FAD4A3-E2FB-4E03-BD48-4573B5AD6181}"/>
                </a:ext>
              </a:extLst>
            </p:cNvPr>
            <p:cNvSpPr txBox="1"/>
            <p:nvPr/>
          </p:nvSpPr>
          <p:spPr>
            <a:xfrm>
              <a:off x="8454451" y="5436874"/>
              <a:ext cx="69602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ambia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8C7CD857-3F93-4F24-A4AC-81FDFEA45CAE}"/>
                </a:ext>
              </a:extLst>
            </p:cNvPr>
            <p:cNvSpPr txBox="1"/>
            <p:nvPr/>
          </p:nvSpPr>
          <p:spPr>
            <a:xfrm>
              <a:off x="8454451" y="5665474"/>
              <a:ext cx="89159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23BDD7C3-3ADE-485D-AABB-31EA298E99D4}"/>
                </a:ext>
              </a:extLst>
            </p:cNvPr>
            <p:cNvCxnSpPr/>
            <p:nvPr/>
          </p:nvCxnSpPr>
          <p:spPr>
            <a:xfrm>
              <a:off x="8222894" y="5577840"/>
              <a:ext cx="228600" cy="0"/>
            </a:xfrm>
            <a:prstGeom prst="line">
              <a:avLst/>
            </a:prstGeom>
            <a:ln w="25400" cap="rnd">
              <a:solidFill>
                <a:srgbClr val="F9C8BC"/>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411EEEF-BC96-413E-80E0-8D280B4DDB64}"/>
                </a:ext>
              </a:extLst>
            </p:cNvPr>
            <p:cNvCxnSpPr/>
            <p:nvPr/>
          </p:nvCxnSpPr>
          <p:spPr>
            <a:xfrm>
              <a:off x="8226609" y="5806440"/>
              <a:ext cx="228600" cy="0"/>
            </a:xfrm>
            <a:prstGeom prst="line">
              <a:avLst/>
            </a:prstGeom>
            <a:ln w="25400" cap="rnd">
              <a:solidFill>
                <a:srgbClr val="C6E4E2"/>
              </a:solidFill>
              <a:prstDash val="solid"/>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9478B538-53EC-457F-A707-20FFEB7C0DB2}"/>
                </a:ext>
              </a:extLst>
            </p:cNvPr>
            <p:cNvSpPr txBox="1"/>
            <p:nvPr/>
          </p:nvSpPr>
          <p:spPr>
            <a:xfrm>
              <a:off x="8449056" y="3611880"/>
              <a:ext cx="72968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Lesotho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F2F4D4FC-DD8A-4A21-9321-573B473BB7A7}"/>
                </a:ext>
              </a:extLst>
            </p:cNvPr>
            <p:cNvSpPr txBox="1"/>
            <p:nvPr/>
          </p:nvSpPr>
          <p:spPr>
            <a:xfrm>
              <a:off x="8449056" y="429768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Namibia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33">
              <a:extLst>
                <a:ext uri="{FF2B5EF4-FFF2-40B4-BE49-F238E27FC236}">
                  <a16:creationId xmlns:a16="http://schemas.microsoft.com/office/drawing/2014/main" id="{D70E6A80-F09A-4A7F-8179-939CDD1C2FBE}"/>
                </a:ext>
              </a:extLst>
            </p:cNvPr>
            <p:cNvSpPr/>
            <p:nvPr/>
          </p:nvSpPr>
          <p:spPr>
            <a:xfrm>
              <a:off x="1950402" y="3805519"/>
              <a:ext cx="4415155" cy="1250516"/>
            </a:xfrm>
            <a:custGeom>
              <a:avLst/>
              <a:gdLst/>
              <a:ahLst/>
              <a:cxnLst/>
              <a:rect l="l" t="t" r="r" b="b"/>
              <a:pathLst>
                <a:path w="4415155" h="1101725">
                  <a:moveTo>
                    <a:pt x="0" y="1101191"/>
                  </a:moveTo>
                  <a:lnTo>
                    <a:pt x="1377022" y="799249"/>
                  </a:lnTo>
                  <a:lnTo>
                    <a:pt x="3037738" y="257543"/>
                  </a:lnTo>
                  <a:lnTo>
                    <a:pt x="4414761" y="0"/>
                  </a:lnTo>
                </a:path>
              </a:pathLst>
            </a:custGeom>
            <a:ln w="38100" cap="rnd">
              <a:solidFill>
                <a:srgbClr val="ECE7C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object 34">
              <a:extLst>
                <a:ext uri="{FF2B5EF4-FFF2-40B4-BE49-F238E27FC236}">
                  <a16:creationId xmlns:a16="http://schemas.microsoft.com/office/drawing/2014/main" id="{36E113F5-CDF6-427A-82E9-2979C892AE02}"/>
                </a:ext>
              </a:extLst>
            </p:cNvPr>
            <p:cNvSpPr/>
            <p:nvPr/>
          </p:nvSpPr>
          <p:spPr>
            <a:xfrm>
              <a:off x="2780679" y="3553621"/>
              <a:ext cx="3031490" cy="635709"/>
            </a:xfrm>
            <a:custGeom>
              <a:avLst/>
              <a:gdLst/>
              <a:ahLst/>
              <a:cxnLst/>
              <a:rect l="l" t="t" r="r" b="b"/>
              <a:pathLst>
                <a:path w="3031490" h="560070">
                  <a:moveTo>
                    <a:pt x="0" y="559676"/>
                  </a:moveTo>
                  <a:lnTo>
                    <a:pt x="1377086" y="355346"/>
                  </a:lnTo>
                  <a:lnTo>
                    <a:pt x="3030969" y="0"/>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object 35">
              <a:extLst>
                <a:ext uri="{FF2B5EF4-FFF2-40B4-BE49-F238E27FC236}">
                  <a16:creationId xmlns:a16="http://schemas.microsoft.com/office/drawing/2014/main" id="{CD3DBD5E-FCBE-48AD-992E-0FA9E559A626}"/>
                </a:ext>
              </a:extLst>
            </p:cNvPr>
            <p:cNvSpPr/>
            <p:nvPr/>
          </p:nvSpPr>
          <p:spPr>
            <a:xfrm>
              <a:off x="3057438" y="3331948"/>
              <a:ext cx="2754630" cy="645800"/>
            </a:xfrm>
            <a:custGeom>
              <a:avLst/>
              <a:gdLst/>
              <a:ahLst/>
              <a:cxnLst/>
              <a:rect l="l" t="t" r="r" b="b"/>
              <a:pathLst>
                <a:path w="2754629" h="568959">
                  <a:moveTo>
                    <a:pt x="0" y="568553"/>
                  </a:moveTo>
                  <a:lnTo>
                    <a:pt x="1377099" y="275386"/>
                  </a:lnTo>
                  <a:lnTo>
                    <a:pt x="2754210" y="0"/>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object 36">
              <a:extLst>
                <a:ext uri="{FF2B5EF4-FFF2-40B4-BE49-F238E27FC236}">
                  <a16:creationId xmlns:a16="http://schemas.microsoft.com/office/drawing/2014/main" id="{2688F818-E294-4454-80BA-A1064713FA5D}"/>
                </a:ext>
              </a:extLst>
            </p:cNvPr>
            <p:cNvSpPr/>
            <p:nvPr/>
          </p:nvSpPr>
          <p:spPr>
            <a:xfrm>
              <a:off x="1950402" y="3473012"/>
              <a:ext cx="4138295" cy="817340"/>
            </a:xfrm>
            <a:custGeom>
              <a:avLst/>
              <a:gdLst/>
              <a:ahLst/>
              <a:cxnLst/>
              <a:rect l="l" t="t" r="r" b="b"/>
              <a:pathLst>
                <a:path w="4138295" h="720090">
                  <a:moveTo>
                    <a:pt x="0" y="719467"/>
                  </a:moveTo>
                  <a:lnTo>
                    <a:pt x="1107160" y="692823"/>
                  </a:lnTo>
                  <a:lnTo>
                    <a:pt x="2760980" y="355295"/>
                  </a:lnTo>
                  <a:lnTo>
                    <a:pt x="4138002" y="0"/>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bject 37">
              <a:extLst>
                <a:ext uri="{FF2B5EF4-FFF2-40B4-BE49-F238E27FC236}">
                  <a16:creationId xmlns:a16="http://schemas.microsoft.com/office/drawing/2014/main" id="{87D9B3B2-01A4-42B7-9BFF-BC64D799F9AA}"/>
                </a:ext>
              </a:extLst>
            </p:cNvPr>
            <p:cNvSpPr/>
            <p:nvPr/>
          </p:nvSpPr>
          <p:spPr>
            <a:xfrm>
              <a:off x="2780679" y="4067506"/>
              <a:ext cx="3308350" cy="413715"/>
            </a:xfrm>
            <a:custGeom>
              <a:avLst/>
              <a:gdLst/>
              <a:ahLst/>
              <a:cxnLst/>
              <a:rect l="l" t="t" r="r" b="b"/>
              <a:pathLst>
                <a:path w="3308350" h="364490">
                  <a:moveTo>
                    <a:pt x="0" y="319938"/>
                  </a:moveTo>
                  <a:lnTo>
                    <a:pt x="2207463" y="364375"/>
                  </a:lnTo>
                  <a:lnTo>
                    <a:pt x="3307727" y="0"/>
                  </a:lnTo>
                </a:path>
              </a:pathLst>
            </a:custGeom>
            <a:ln w="38100" cap="rnd">
              <a:solidFill>
                <a:srgbClr val="3C3C3B"/>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object 38">
              <a:extLst>
                <a:ext uri="{FF2B5EF4-FFF2-40B4-BE49-F238E27FC236}">
                  <a16:creationId xmlns:a16="http://schemas.microsoft.com/office/drawing/2014/main" id="{216613C9-5391-4950-8F47-E4B77352E0E1}"/>
                </a:ext>
              </a:extLst>
            </p:cNvPr>
            <p:cNvSpPr/>
            <p:nvPr/>
          </p:nvSpPr>
          <p:spPr>
            <a:xfrm>
              <a:off x="1950402" y="3291644"/>
              <a:ext cx="3584575" cy="313530"/>
            </a:xfrm>
            <a:custGeom>
              <a:avLst/>
              <a:gdLst/>
              <a:ahLst/>
              <a:cxnLst/>
              <a:rect l="l" t="t" r="r" b="b"/>
              <a:pathLst>
                <a:path w="3584575" h="276225">
                  <a:moveTo>
                    <a:pt x="0" y="275602"/>
                  </a:moveTo>
                  <a:lnTo>
                    <a:pt x="1653844" y="71120"/>
                  </a:lnTo>
                  <a:lnTo>
                    <a:pt x="3584486" y="0"/>
                  </a:lnTo>
                </a:path>
              </a:pathLst>
            </a:custGeom>
            <a:ln w="38100" cap="rnd">
              <a:solidFill>
                <a:srgbClr val="EC647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object 39">
              <a:extLst>
                <a:ext uri="{FF2B5EF4-FFF2-40B4-BE49-F238E27FC236}">
                  <a16:creationId xmlns:a16="http://schemas.microsoft.com/office/drawing/2014/main" id="{CD79660D-802E-4AEB-9708-7B4CE1373F53}"/>
                </a:ext>
              </a:extLst>
            </p:cNvPr>
            <p:cNvSpPr/>
            <p:nvPr/>
          </p:nvSpPr>
          <p:spPr>
            <a:xfrm>
              <a:off x="1950402" y="3745060"/>
              <a:ext cx="3861435" cy="1391064"/>
            </a:xfrm>
            <a:custGeom>
              <a:avLst/>
              <a:gdLst/>
              <a:ahLst/>
              <a:cxnLst/>
              <a:rect l="l" t="t" r="r" b="b"/>
              <a:pathLst>
                <a:path w="3861435" h="1225550">
                  <a:moveTo>
                    <a:pt x="0" y="1225473"/>
                  </a:moveTo>
                  <a:lnTo>
                    <a:pt x="1377035" y="1083386"/>
                  </a:lnTo>
                  <a:lnTo>
                    <a:pt x="1930628" y="603859"/>
                  </a:lnTo>
                  <a:lnTo>
                    <a:pt x="2760992" y="62166"/>
                  </a:lnTo>
                  <a:lnTo>
                    <a:pt x="3861244" y="0"/>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object 40">
              <a:extLst>
                <a:ext uri="{FF2B5EF4-FFF2-40B4-BE49-F238E27FC236}">
                  <a16:creationId xmlns:a16="http://schemas.microsoft.com/office/drawing/2014/main" id="{8D3C156D-329F-46B7-98AE-A5D4B6EEFBFF}"/>
                </a:ext>
              </a:extLst>
            </p:cNvPr>
            <p:cNvSpPr/>
            <p:nvPr/>
          </p:nvSpPr>
          <p:spPr>
            <a:xfrm>
              <a:off x="1950402" y="4017116"/>
              <a:ext cx="4415155" cy="554984"/>
            </a:xfrm>
            <a:custGeom>
              <a:avLst/>
              <a:gdLst/>
              <a:ahLst/>
              <a:cxnLst/>
              <a:rect l="l" t="t" r="r" b="b"/>
              <a:pathLst>
                <a:path w="4415155" h="488950">
                  <a:moveTo>
                    <a:pt x="0" y="435356"/>
                  </a:moveTo>
                  <a:lnTo>
                    <a:pt x="1653806" y="488670"/>
                  </a:lnTo>
                  <a:lnTo>
                    <a:pt x="3037738" y="257657"/>
                  </a:lnTo>
                  <a:lnTo>
                    <a:pt x="4414761"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object 41">
              <a:extLst>
                <a:ext uri="{FF2B5EF4-FFF2-40B4-BE49-F238E27FC236}">
                  <a16:creationId xmlns:a16="http://schemas.microsoft.com/office/drawing/2014/main" id="{B0E58B59-9667-4DFC-A03C-9F98A4CD55C4}"/>
                </a:ext>
              </a:extLst>
            </p:cNvPr>
            <p:cNvSpPr/>
            <p:nvPr/>
          </p:nvSpPr>
          <p:spPr>
            <a:xfrm>
              <a:off x="3057438" y="3976821"/>
              <a:ext cx="3031490" cy="353172"/>
            </a:xfrm>
            <a:custGeom>
              <a:avLst/>
              <a:gdLst/>
              <a:ahLst/>
              <a:cxnLst/>
              <a:rect l="l" t="t" r="r" b="b"/>
              <a:pathLst>
                <a:path w="3031490" h="311150">
                  <a:moveTo>
                    <a:pt x="0" y="311111"/>
                  </a:moveTo>
                  <a:lnTo>
                    <a:pt x="1653882" y="106667"/>
                  </a:lnTo>
                  <a:lnTo>
                    <a:pt x="3030969" y="0"/>
                  </a:lnTo>
                </a:path>
              </a:pathLst>
            </a:custGeom>
            <a:ln w="38100" cap="rnd">
              <a:solidFill>
                <a:srgbClr val="009FE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object 42">
              <a:extLst>
                <a:ext uri="{FF2B5EF4-FFF2-40B4-BE49-F238E27FC236}">
                  <a16:creationId xmlns:a16="http://schemas.microsoft.com/office/drawing/2014/main" id="{935BECD8-DD40-4D8B-A5A9-35AEB4585D2D}"/>
                </a:ext>
              </a:extLst>
            </p:cNvPr>
            <p:cNvSpPr/>
            <p:nvPr/>
          </p:nvSpPr>
          <p:spPr>
            <a:xfrm>
              <a:off x="2227162" y="3674534"/>
              <a:ext cx="4692015" cy="676071"/>
            </a:xfrm>
            <a:custGeom>
              <a:avLst/>
              <a:gdLst/>
              <a:ahLst/>
              <a:cxnLst/>
              <a:rect l="l" t="t" r="r" b="b"/>
              <a:pathLst>
                <a:path w="4692015" h="595629">
                  <a:moveTo>
                    <a:pt x="0" y="595185"/>
                  </a:moveTo>
                  <a:lnTo>
                    <a:pt x="1653794" y="417512"/>
                  </a:lnTo>
                  <a:lnTo>
                    <a:pt x="3307588" y="88836"/>
                  </a:lnTo>
                  <a:lnTo>
                    <a:pt x="4691519" y="0"/>
                  </a:lnTo>
                </a:path>
              </a:pathLst>
            </a:custGeom>
            <a:ln w="38100" cap="rnd">
              <a:solidFill>
                <a:srgbClr val="F9C8B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object 43">
              <a:extLst>
                <a:ext uri="{FF2B5EF4-FFF2-40B4-BE49-F238E27FC236}">
                  <a16:creationId xmlns:a16="http://schemas.microsoft.com/office/drawing/2014/main" id="{4553F890-780D-4BB2-8288-ECC98B1A04E8}"/>
                </a:ext>
              </a:extLst>
            </p:cNvPr>
            <p:cNvSpPr/>
            <p:nvPr/>
          </p:nvSpPr>
          <p:spPr>
            <a:xfrm>
              <a:off x="3327278" y="3170733"/>
              <a:ext cx="2761615" cy="202533"/>
            </a:xfrm>
            <a:custGeom>
              <a:avLst/>
              <a:gdLst/>
              <a:ahLst/>
              <a:cxnLst/>
              <a:rect l="l" t="t" r="r" b="b"/>
              <a:pathLst>
                <a:path w="2761615" h="178434">
                  <a:moveTo>
                    <a:pt x="0" y="177952"/>
                  </a:moveTo>
                  <a:lnTo>
                    <a:pt x="1384020" y="177952"/>
                  </a:lnTo>
                  <a:lnTo>
                    <a:pt x="2761132" y="0"/>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68820681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Unmet need for family planning among married and sexually active unmarried adolescent girls </a:t>
            </a:r>
          </a:p>
          <a:p>
            <a:pPr>
              <a:lnSpc>
                <a:spcPct val="100000"/>
              </a:lnSpc>
              <a:spcBef>
                <a:spcPts val="0"/>
              </a:spcBef>
            </a:pPr>
            <a:r>
              <a:rPr lang="en-US"/>
              <a:t>and young women (aged 15–24 years), with the proportion of HIV-positive pregnant women </a:t>
            </a:r>
          </a:p>
          <a:p>
            <a:pPr>
              <a:lnSpc>
                <a:spcPct val="100000"/>
              </a:lnSpc>
              <a:spcBef>
                <a:spcPts val="0"/>
              </a:spcBef>
            </a:pPr>
            <a:r>
              <a:rPr lang="en-US"/>
              <a:t>aged 15 to 24 years, by country, eastern and southern Africa, 2012–2018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31A3E9E-31AE-4D15-BD65-9A374C6D8518}"/>
              </a:ext>
            </a:extLst>
          </p:cNvPr>
          <p:cNvGrpSpPr/>
          <p:nvPr/>
        </p:nvGrpSpPr>
        <p:grpSpPr>
          <a:xfrm>
            <a:off x="777240" y="2386584"/>
            <a:ext cx="9732049" cy="4229290"/>
            <a:chOff x="777240" y="2386584"/>
            <a:chExt cx="9732049" cy="4229290"/>
          </a:xfrm>
        </p:grpSpPr>
        <p:sp>
          <p:nvSpPr>
            <p:cNvPr id="52" name="TextBox 51">
              <a:extLst>
                <a:ext uri="{FF2B5EF4-FFF2-40B4-BE49-F238E27FC236}">
                  <a16:creationId xmlns:a16="http://schemas.microsoft.com/office/drawing/2014/main" id="{4FB66E73-7B46-419D-AAA5-EA5AAB137CEF}"/>
                </a:ext>
              </a:extLst>
            </p:cNvPr>
            <p:cNvSpPr txBox="1"/>
            <p:nvPr/>
          </p:nvSpPr>
          <p:spPr>
            <a:xfrm>
              <a:off x="4180889" y="3977640"/>
              <a:ext cx="423193" cy="961803"/>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United Republic</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of Tanzania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2015–2016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C3AF8103-FF0F-4A97-B19E-20C799445152}"/>
                </a:ext>
              </a:extLst>
            </p:cNvPr>
            <p:cNvSpPr txBox="1"/>
            <p:nvPr/>
          </p:nvSpPr>
          <p:spPr>
            <a:xfrm>
              <a:off x="9372600" y="3977640"/>
              <a:ext cx="282129" cy="961803"/>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Angola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2015–2016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AA84FE05-961C-4F9E-A2AF-43316906A28B}"/>
                </a:ext>
              </a:extLst>
            </p:cNvPr>
            <p:cNvSpPr txBox="1"/>
            <p:nvPr/>
          </p:nvSpPr>
          <p:spPr>
            <a:xfrm>
              <a:off x="1527048" y="5029201"/>
              <a:ext cx="5102352" cy="557784"/>
            </a:xfrm>
            <a:prstGeom prst="rect">
              <a:avLst/>
            </a:prstGeom>
            <a:solidFill>
              <a:schemeClr val="bg1">
                <a:lumMod val="85000"/>
              </a:schemeClr>
            </a:solidFill>
            <a:ln w="12700">
              <a:solidFill>
                <a:schemeClr val="bg1"/>
              </a:solidFill>
            </a:ln>
          </p:spPr>
          <p:txBody>
            <a:bodyPr wrap="square" lIns="0" tIns="27432" rIns="0" bIns="27432" rtlCol="0" anchor="t" anchorCtr="0">
              <a:spAutoFit/>
            </a:bodyPr>
            <a:lstStyle>
              <a:defPPr>
                <a:defRPr lang="LID4096"/>
              </a:defPPr>
              <a:lvl1pPr marR="0" lvl="0" indent="0" algn="ctr" fontAlgn="auto">
                <a:lnSpc>
                  <a:spcPts val="1300"/>
                </a:lnSpc>
                <a:spcBef>
                  <a:spcPts val="0"/>
                </a:spcBef>
                <a:spcAft>
                  <a:spcPts val="0"/>
                </a:spcAft>
                <a:buClrTx/>
                <a:buSzTx/>
                <a:buFontTx/>
                <a:buNone/>
                <a:tabLst/>
                <a:defRPr kumimoji="0" sz="1200" i="0" u="none" strike="noStrike" cap="none" spc="0" normalizeH="0" baseline="0">
                  <a:ln>
                    <a:noFill/>
                  </a:ln>
                  <a:solidFill>
                    <a:schemeClr val="bg1"/>
                  </a:solidFill>
                  <a:effectLst/>
                  <a:uLnTx/>
                  <a:uFillTx/>
                  <a:latin typeface="Arial" panose="020B0604020202020204"/>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Low unmet need, all groups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96FF04DD-1707-4FC7-8FAC-FC2556B4F1A9}"/>
                </a:ext>
              </a:extLst>
            </p:cNvPr>
            <p:cNvSpPr txBox="1"/>
            <p:nvPr/>
          </p:nvSpPr>
          <p:spPr>
            <a:xfrm>
              <a:off x="6647688" y="5029200"/>
              <a:ext cx="2542032" cy="557784"/>
            </a:xfrm>
            <a:prstGeom prst="rect">
              <a:avLst/>
            </a:prstGeom>
            <a:solidFill>
              <a:schemeClr val="bg1">
                <a:lumMod val="85000"/>
              </a:schemeClr>
            </a:solidFill>
            <a:ln w="12700">
              <a:solidFill>
                <a:schemeClr val="bg1"/>
              </a:solidFill>
            </a:ln>
          </p:spPr>
          <p:txBody>
            <a:bodyPr wrap="square" lIns="0" tIns="27432" rIns="0" bIns="27432" rtlCol="0" anchor="t" anchorCtr="0">
              <a:spAutoFit/>
            </a:bodyPr>
            <a:lstStyle>
              <a:defPPr>
                <a:defRPr lang="LID4096"/>
              </a:defPPr>
              <a:lvl1pPr marR="0" lvl="0" indent="0" algn="ctr" fontAlgn="auto">
                <a:lnSpc>
                  <a:spcPts val="1300"/>
                </a:lnSpc>
                <a:spcBef>
                  <a:spcPts val="0"/>
                </a:spcBef>
                <a:spcAft>
                  <a:spcPts val="0"/>
                </a:spcAft>
                <a:buClrTx/>
                <a:buSzTx/>
                <a:buFontTx/>
                <a:buNone/>
                <a:tabLst/>
                <a:defRPr kumimoji="0" sz="1200" i="0" u="none" strike="noStrike" cap="none" spc="-5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Unmet need varies &gt;1.5 times between married and unmarried adolescent girls or young women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ABDB663B-BA29-4169-BF60-8B1572A448E8}"/>
                </a:ext>
              </a:extLst>
            </p:cNvPr>
            <p:cNvSpPr txBox="1"/>
            <p:nvPr/>
          </p:nvSpPr>
          <p:spPr>
            <a:xfrm>
              <a:off x="9208008" y="5029201"/>
              <a:ext cx="1252728" cy="557784"/>
            </a:xfrm>
            <a:prstGeom prst="rect">
              <a:avLst/>
            </a:prstGeom>
            <a:solidFill>
              <a:schemeClr val="bg1">
                <a:lumMod val="85000"/>
              </a:schemeClr>
            </a:solidFill>
            <a:ln w="12700">
              <a:solidFill>
                <a:schemeClr val="bg1"/>
              </a:solidFill>
            </a:ln>
          </p:spPr>
          <p:txBody>
            <a:bodyPr wrap="square" lIns="0" tIns="27432" rIns="0" bIns="27432" rtlCol="0" anchor="t" anchorCtr="0">
              <a:spAutoFit/>
            </a:bodyPr>
            <a:lstStyle>
              <a:defPPr>
                <a:defRPr lang="LID4096"/>
              </a:defPPr>
              <a:lvl1pPr marR="0" lvl="0" indent="0" algn="ctr" fontAlgn="auto">
                <a:lnSpc>
                  <a:spcPts val="1300"/>
                </a:lnSpc>
                <a:spcBef>
                  <a:spcPts val="0"/>
                </a:spcBef>
                <a:spcAft>
                  <a:spcPts val="0"/>
                </a:spcAft>
                <a:buClrTx/>
                <a:buSzTx/>
                <a:buFontTx/>
                <a:buNone/>
                <a:tabLst/>
                <a:defRPr kumimoji="0" sz="1200" i="0" u="none" strike="noStrike" cap="none" spc="0" normalizeH="0" baseline="0">
                  <a:ln>
                    <a:noFill/>
                  </a:ln>
                  <a:solidFill>
                    <a:schemeClr val="bg1"/>
                  </a:solidFill>
                  <a:effectLst/>
                  <a:uLnTx/>
                  <a:uFillTx/>
                  <a:latin typeface="Arial" panose="020B0604020202020204"/>
                </a:defRPr>
              </a:lvl1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High unmet need,</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all groups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AF895281-798D-4D0C-882C-4107F1C7CAAD}"/>
                </a:ext>
              </a:extLst>
            </p:cNvPr>
            <p:cNvSpPr txBox="1"/>
            <p:nvPr/>
          </p:nvSpPr>
          <p:spPr>
            <a:xfrm>
              <a:off x="1063400" y="3758184"/>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95A42C6-948D-4267-BAFF-636C22B78673}"/>
                </a:ext>
              </a:extLst>
            </p:cNvPr>
            <p:cNvSpPr txBox="1"/>
            <p:nvPr/>
          </p:nvSpPr>
          <p:spPr>
            <a:xfrm>
              <a:off x="906305" y="2386584"/>
              <a:ext cx="420308"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AFC54F5E-C3AB-44AF-A933-B53795BF0041}"/>
                </a:ext>
              </a:extLst>
            </p:cNvPr>
            <p:cNvCxnSpPr/>
            <p:nvPr/>
          </p:nvCxnSpPr>
          <p:spPr>
            <a:xfrm>
              <a:off x="1298448" y="2651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EB42077-92E0-4FEE-8F5B-538A3CD7F84C}"/>
                </a:ext>
              </a:extLst>
            </p:cNvPr>
            <p:cNvCxnSpPr/>
            <p:nvPr/>
          </p:nvCxnSpPr>
          <p:spPr>
            <a:xfrm>
              <a:off x="1298448" y="29288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9B8609D-42C1-4567-86CB-E90DB42B7527}"/>
                </a:ext>
              </a:extLst>
            </p:cNvPr>
            <p:cNvCxnSpPr/>
            <p:nvPr/>
          </p:nvCxnSpPr>
          <p:spPr>
            <a:xfrm>
              <a:off x="1298448" y="3337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9FB7C86-F25B-4F8F-B484-F8D4FD9C3A95}"/>
                </a:ext>
              </a:extLst>
            </p:cNvPr>
            <p:cNvCxnSpPr/>
            <p:nvPr/>
          </p:nvCxnSpPr>
          <p:spPr>
            <a:xfrm>
              <a:off x="1298448" y="2788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05DFCF2-9D4C-4349-A620-160CA352DACD}"/>
                </a:ext>
              </a:extLst>
            </p:cNvPr>
            <p:cNvSpPr txBox="1"/>
            <p:nvPr/>
          </p:nvSpPr>
          <p:spPr>
            <a:xfrm>
              <a:off x="984853" y="293522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46DB9A12-EA76-46F1-A37E-052EB6DA0C5A}"/>
                </a:ext>
              </a:extLst>
            </p:cNvPr>
            <p:cNvSpPr txBox="1"/>
            <p:nvPr/>
          </p:nvSpPr>
          <p:spPr>
            <a:xfrm>
              <a:off x="984853" y="320954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F1B270FB-DF91-4FF3-B958-B8A94D57073F}"/>
                </a:ext>
              </a:extLst>
            </p:cNvPr>
            <p:cNvCxnSpPr/>
            <p:nvPr/>
          </p:nvCxnSpPr>
          <p:spPr>
            <a:xfrm>
              <a:off x="1298448" y="3749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F7981AC-CE05-46BF-9650-2B94BDBE99B1}"/>
                </a:ext>
              </a:extLst>
            </p:cNvPr>
            <p:cNvCxnSpPr/>
            <p:nvPr/>
          </p:nvCxnSpPr>
          <p:spPr>
            <a:xfrm>
              <a:off x="1298448" y="38862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73090D0-C5F2-4C2E-BC2A-40759527D04B}"/>
                </a:ext>
              </a:extLst>
            </p:cNvPr>
            <p:cNvCxnSpPr/>
            <p:nvPr/>
          </p:nvCxnSpPr>
          <p:spPr>
            <a:xfrm>
              <a:off x="1298448" y="32004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3854121-5D75-46DD-8639-F054C478D7F6}"/>
                </a:ext>
              </a:extLst>
            </p:cNvPr>
            <p:cNvSpPr txBox="1"/>
            <p:nvPr/>
          </p:nvSpPr>
          <p:spPr>
            <a:xfrm>
              <a:off x="984853" y="266090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CAF08D66-FD4B-41F6-A4A2-6BB81DA6F568}"/>
                </a:ext>
              </a:extLst>
            </p:cNvPr>
            <p:cNvCxnSpPr/>
            <p:nvPr/>
          </p:nvCxnSpPr>
          <p:spPr>
            <a:xfrm>
              <a:off x="1298448" y="25146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37C41B-B7E1-41E7-A230-2F3C3D9E32D8}"/>
                </a:ext>
              </a:extLst>
            </p:cNvPr>
            <p:cNvCxnSpPr/>
            <p:nvPr/>
          </p:nvCxnSpPr>
          <p:spPr>
            <a:xfrm>
              <a:off x="1298448" y="30632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F496D2D-4C77-4837-933C-4CF92B6F9F7D}"/>
                </a:ext>
              </a:extLst>
            </p:cNvPr>
            <p:cNvCxnSpPr/>
            <p:nvPr/>
          </p:nvCxnSpPr>
          <p:spPr>
            <a:xfrm>
              <a:off x="1298448" y="3611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A1B2CD57-79DA-440A-BA04-A1C4DD7229CD}"/>
                </a:ext>
              </a:extLst>
            </p:cNvPr>
            <p:cNvSpPr txBox="1"/>
            <p:nvPr/>
          </p:nvSpPr>
          <p:spPr>
            <a:xfrm>
              <a:off x="984853" y="3483864"/>
              <a:ext cx="341760"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717FAAFB-881B-4C53-815A-D4A733B3F5F0}"/>
                </a:ext>
              </a:extLst>
            </p:cNvPr>
            <p:cNvCxnSpPr/>
            <p:nvPr/>
          </p:nvCxnSpPr>
          <p:spPr>
            <a:xfrm>
              <a:off x="1298448" y="3474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object 10">
              <a:extLst>
                <a:ext uri="{FF2B5EF4-FFF2-40B4-BE49-F238E27FC236}">
                  <a16:creationId xmlns:a16="http://schemas.microsoft.com/office/drawing/2014/main" id="{406E00ED-6239-443B-A3BB-DD966980959D}"/>
                </a:ext>
              </a:extLst>
            </p:cNvPr>
            <p:cNvSpPr txBox="1"/>
            <p:nvPr/>
          </p:nvSpPr>
          <p:spPr>
            <a:xfrm>
              <a:off x="777240" y="2944944"/>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33251C74-0457-4D4A-82BC-5E26B6F7E092}"/>
                </a:ext>
              </a:extLst>
            </p:cNvPr>
            <p:cNvSpPr/>
            <p:nvPr/>
          </p:nvSpPr>
          <p:spPr>
            <a:xfrm>
              <a:off x="6126480" y="3474720"/>
              <a:ext cx="91440" cy="4114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7B78DD02-01C3-47AD-A751-C5670FE556C9}"/>
                </a:ext>
              </a:extLst>
            </p:cNvPr>
            <p:cNvSpPr/>
            <p:nvPr/>
          </p:nvSpPr>
          <p:spPr>
            <a:xfrm>
              <a:off x="6766560" y="3621024"/>
              <a:ext cx="91440" cy="26517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54095EEB-6D06-41D6-AE88-A035B0BFD751}"/>
                </a:ext>
              </a:extLst>
            </p:cNvPr>
            <p:cNvSpPr/>
            <p:nvPr/>
          </p:nvSpPr>
          <p:spPr>
            <a:xfrm>
              <a:off x="7406640" y="3694175"/>
              <a:ext cx="91440" cy="19202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31444BF6-4485-4712-A7AB-1C7D2E1F3850}"/>
                </a:ext>
              </a:extLst>
            </p:cNvPr>
            <p:cNvSpPr/>
            <p:nvPr/>
          </p:nvSpPr>
          <p:spPr>
            <a:xfrm>
              <a:off x="8046720" y="3621023"/>
              <a:ext cx="91440" cy="26517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082D0767-4173-4A74-A1DC-4573FE729D4C}"/>
                </a:ext>
              </a:extLst>
            </p:cNvPr>
            <p:cNvSpPr/>
            <p:nvPr/>
          </p:nvSpPr>
          <p:spPr>
            <a:xfrm>
              <a:off x="8686800" y="3593591"/>
              <a:ext cx="91440" cy="29260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4D4CC96B-A66A-42E3-B834-7BF390C3EB3B}"/>
                </a:ext>
              </a:extLst>
            </p:cNvPr>
            <p:cNvSpPr/>
            <p:nvPr/>
          </p:nvSpPr>
          <p:spPr>
            <a:xfrm>
              <a:off x="9326880" y="3319463"/>
              <a:ext cx="91440" cy="56673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30A7A701-F605-4901-BE25-13C1E5ECA4C4}"/>
                </a:ext>
              </a:extLst>
            </p:cNvPr>
            <p:cNvSpPr/>
            <p:nvPr/>
          </p:nvSpPr>
          <p:spPr>
            <a:xfrm>
              <a:off x="9966960" y="3276600"/>
              <a:ext cx="91440" cy="60960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1A82FFF2-B104-4E7E-B63E-DDCDD30DC5EB}"/>
                </a:ext>
              </a:extLst>
            </p:cNvPr>
            <p:cNvSpPr/>
            <p:nvPr/>
          </p:nvSpPr>
          <p:spPr>
            <a:xfrm>
              <a:off x="1645920" y="3742973"/>
              <a:ext cx="91440" cy="14322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97D1707D-3FC0-4860-910B-D71D80E0D598}"/>
                </a:ext>
              </a:extLst>
            </p:cNvPr>
            <p:cNvSpPr/>
            <p:nvPr/>
          </p:nvSpPr>
          <p:spPr>
            <a:xfrm>
              <a:off x="2286000" y="3566160"/>
              <a:ext cx="91440" cy="3200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5374D4F4-727B-419E-B5ED-12EA10B31AAD}"/>
                </a:ext>
              </a:extLst>
            </p:cNvPr>
            <p:cNvSpPr/>
            <p:nvPr/>
          </p:nvSpPr>
          <p:spPr>
            <a:xfrm>
              <a:off x="2926080" y="3566159"/>
              <a:ext cx="91440" cy="3200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6D1F98AD-6041-43C1-9A3A-E1C904CCA371}"/>
                </a:ext>
              </a:extLst>
            </p:cNvPr>
            <p:cNvSpPr/>
            <p:nvPr/>
          </p:nvSpPr>
          <p:spPr>
            <a:xfrm>
              <a:off x="3566160" y="3621023"/>
              <a:ext cx="91440" cy="26517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C3316429-80D1-448C-B53C-B04C9CC54691}"/>
                </a:ext>
              </a:extLst>
            </p:cNvPr>
            <p:cNvSpPr/>
            <p:nvPr/>
          </p:nvSpPr>
          <p:spPr>
            <a:xfrm>
              <a:off x="4206240" y="3572224"/>
              <a:ext cx="91440" cy="31397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8D2B3A2C-F6DF-4815-8784-B6AB0EB6E6DB}"/>
                </a:ext>
              </a:extLst>
            </p:cNvPr>
            <p:cNvSpPr/>
            <p:nvPr/>
          </p:nvSpPr>
          <p:spPr>
            <a:xfrm>
              <a:off x="4846320" y="3502819"/>
              <a:ext cx="91440" cy="38338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3C5EED7C-DB4E-49A1-A70D-FA5012F88955}"/>
                </a:ext>
              </a:extLst>
            </p:cNvPr>
            <p:cNvSpPr/>
            <p:nvPr/>
          </p:nvSpPr>
          <p:spPr>
            <a:xfrm>
              <a:off x="5486400" y="3438144"/>
              <a:ext cx="91440" cy="44805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44F9EF0F-891D-4EB9-856C-36511D5489C3}"/>
                </a:ext>
              </a:extLst>
            </p:cNvPr>
            <p:cNvSpPr txBox="1"/>
            <p:nvPr/>
          </p:nvSpPr>
          <p:spPr>
            <a:xfrm>
              <a:off x="1690863" y="3977640"/>
              <a:ext cx="282129" cy="601126"/>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Zimbabwe</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2015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87C12FE-30FD-4F40-84E5-D7DBC43A0BB8}"/>
                </a:ext>
              </a:extLst>
            </p:cNvPr>
            <p:cNvSpPr txBox="1"/>
            <p:nvPr/>
          </p:nvSpPr>
          <p:spPr>
            <a:xfrm>
              <a:off x="2331720" y="3977640"/>
              <a:ext cx="282129" cy="601127"/>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Namibia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2013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2B64751B-5C32-4F8F-8A16-FBCF33642302}"/>
                </a:ext>
              </a:extLst>
            </p:cNvPr>
            <p:cNvSpPr txBox="1"/>
            <p:nvPr/>
          </p:nvSpPr>
          <p:spPr>
            <a:xfrm>
              <a:off x="2971800" y="3977640"/>
              <a:ext cx="282129" cy="601126"/>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Lesotho</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2014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73E13D33-9B57-49EA-AA57-29154E9D971B}"/>
                </a:ext>
              </a:extLst>
            </p:cNvPr>
            <p:cNvSpPr txBox="1"/>
            <p:nvPr/>
          </p:nvSpPr>
          <p:spPr>
            <a:xfrm>
              <a:off x="3611880" y="3977640"/>
              <a:ext cx="282129" cy="1097277"/>
            </a:xfrm>
            <a:prstGeom prst="rect">
              <a:avLst/>
            </a:prstGeom>
            <a:noFill/>
          </p:spPr>
          <p:txBody>
            <a:bodyPr vert="vert270" wrap="squar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Kenya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2014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F657E5ED-93CA-4126-BDFF-59E30051CF74}"/>
                </a:ext>
              </a:extLst>
            </p:cNvPr>
            <p:cNvSpPr txBox="1"/>
            <p:nvPr/>
          </p:nvSpPr>
          <p:spPr>
            <a:xfrm>
              <a:off x="4892040" y="3977640"/>
              <a:ext cx="282129" cy="690895"/>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South </a:t>
              </a:r>
              <a:r>
                <a:rPr kumimoji="0" lang="fr-CH" sz="1100" b="0" i="0" u="none" strike="noStrike" kern="1200" cap="none" spc="-50" normalizeH="0" baseline="0" noProof="0" err="1">
                  <a:ln>
                    <a:noFill/>
                  </a:ln>
                  <a:solidFill>
                    <a:prstClr val="black"/>
                  </a:solidFill>
                  <a:effectLst/>
                  <a:uLnTx/>
                  <a:uFillTx/>
                  <a:latin typeface="Arial" panose="020B0604020202020204"/>
                  <a:ea typeface="+mn-ea"/>
                  <a:cs typeface="+mn-cs"/>
                </a:rPr>
                <a:t>Africa</a:t>
              </a:r>
              <a:endParaRPr kumimoji="0" lang="fr-CH" sz="1100" b="0" i="0" u="none" strike="noStrike" kern="1200" cap="none" spc="-5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B1345DDC-E46B-46DD-BFDE-25B01ACE10A8}"/>
                </a:ext>
              </a:extLst>
            </p:cNvPr>
            <p:cNvSpPr txBox="1"/>
            <p:nvPr/>
          </p:nvSpPr>
          <p:spPr>
            <a:xfrm>
              <a:off x="5532120" y="3977640"/>
              <a:ext cx="282129" cy="743794"/>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Mozambique</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2015 AIS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17D50294-4539-4DE1-B23F-6AA730D59E1D}"/>
                </a:ext>
              </a:extLst>
            </p:cNvPr>
            <p:cNvSpPr txBox="1"/>
            <p:nvPr/>
          </p:nvSpPr>
          <p:spPr>
            <a:xfrm>
              <a:off x="6172200" y="3977640"/>
              <a:ext cx="282129" cy="601127"/>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Uganda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1DAB58FA-E1AE-488E-AC46-69C9EC1D5527}"/>
                </a:ext>
              </a:extLst>
            </p:cNvPr>
            <p:cNvSpPr txBox="1"/>
            <p:nvPr/>
          </p:nvSpPr>
          <p:spPr>
            <a:xfrm>
              <a:off x="6812280" y="3977640"/>
              <a:ext cx="282129" cy="601127"/>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err="1">
                  <a:ln>
                    <a:noFill/>
                  </a:ln>
                  <a:solidFill>
                    <a:prstClr val="black"/>
                  </a:solidFill>
                  <a:effectLst/>
                  <a:uLnTx/>
                  <a:uFillTx/>
                  <a:latin typeface="Arial" panose="020B0604020202020204"/>
                  <a:ea typeface="+mn-ea"/>
                  <a:cs typeface="+mn-cs"/>
                </a:rPr>
                <a:t>Ethiopia</a:t>
              </a:r>
              <a:endParaRPr kumimoji="0" lang="fr-CH" sz="1100" b="0" i="0" u="none" strike="noStrike" kern="1200" cap="none" spc="-5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33D86F85-57C7-4076-BA6A-3CB5CBB1E0DC}"/>
                </a:ext>
              </a:extLst>
            </p:cNvPr>
            <p:cNvSpPr txBox="1"/>
            <p:nvPr/>
          </p:nvSpPr>
          <p:spPr>
            <a:xfrm>
              <a:off x="7452360" y="3977640"/>
              <a:ext cx="282129" cy="961802"/>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Rwanda</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2014–2015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9585CE6A-0054-4B4D-B196-293140627730}"/>
                </a:ext>
              </a:extLst>
            </p:cNvPr>
            <p:cNvSpPr txBox="1"/>
            <p:nvPr/>
          </p:nvSpPr>
          <p:spPr>
            <a:xfrm>
              <a:off x="8092440" y="3977640"/>
              <a:ext cx="282129" cy="961802"/>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Malawi</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2015–2016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C6C46372-E0C4-46DB-B7E6-9F674C749191}"/>
                </a:ext>
              </a:extLst>
            </p:cNvPr>
            <p:cNvSpPr txBox="1"/>
            <p:nvPr/>
          </p:nvSpPr>
          <p:spPr>
            <a:xfrm>
              <a:off x="8732520" y="3977640"/>
              <a:ext cx="282129" cy="601126"/>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err="1">
                  <a:ln>
                    <a:noFill/>
                  </a:ln>
                  <a:solidFill>
                    <a:prstClr val="black"/>
                  </a:solidFill>
                  <a:effectLst/>
                  <a:uLnTx/>
                  <a:uFillTx/>
                  <a:latin typeface="Arial" panose="020B0604020202020204"/>
                  <a:ea typeface="+mn-ea"/>
                  <a:cs typeface="+mn-cs"/>
                </a:rPr>
                <a:t>Zambia</a:t>
              </a:r>
              <a:endParaRPr kumimoji="0" lang="fr-CH" sz="1100" b="0" i="0" u="none" strike="noStrike" kern="1200" cap="none" spc="-5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2018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16590B3D-4A8F-4777-9FD2-DDF03A6C06F6}"/>
                </a:ext>
              </a:extLst>
            </p:cNvPr>
            <p:cNvSpPr txBox="1"/>
            <p:nvPr/>
          </p:nvSpPr>
          <p:spPr>
            <a:xfrm>
              <a:off x="10012680" y="3977640"/>
              <a:ext cx="282129" cy="601127"/>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err="1">
                  <a:ln>
                    <a:noFill/>
                  </a:ln>
                  <a:solidFill>
                    <a:prstClr val="black"/>
                  </a:solidFill>
                  <a:effectLst/>
                  <a:uLnTx/>
                  <a:uFillTx/>
                  <a:latin typeface="Arial" panose="020B0604020202020204"/>
                  <a:ea typeface="+mn-ea"/>
                  <a:cs typeface="+mn-cs"/>
                </a:rPr>
                <a:t>Comoros</a:t>
              </a:r>
              <a:endParaRPr kumimoji="0" lang="fr-CH" sz="1100" b="0" i="0" u="none" strike="noStrike" kern="1200" cap="none" spc="-50" normalizeH="0" baseline="0" noProof="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100" b="0" i="0" u="none" strike="noStrike" kern="1200" cap="none" spc="-50" normalizeH="0" baseline="0" noProof="0">
                  <a:ln>
                    <a:noFill/>
                  </a:ln>
                  <a:solidFill>
                    <a:prstClr val="black"/>
                  </a:solidFill>
                  <a:effectLst/>
                  <a:uLnTx/>
                  <a:uFillTx/>
                  <a:latin typeface="Arial" panose="020B0604020202020204"/>
                  <a:ea typeface="+mn-ea"/>
                  <a:cs typeface="+mn-cs"/>
                </a:rPr>
                <a:t>2012 DHS</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52AB1BD9-2D30-4F27-BB69-B0E4AC3797D8}"/>
                </a:ext>
              </a:extLst>
            </p:cNvPr>
            <p:cNvSpPr/>
            <p:nvPr/>
          </p:nvSpPr>
          <p:spPr>
            <a:xfrm>
              <a:off x="6217920" y="3400424"/>
              <a:ext cx="91440" cy="485775"/>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D4EB1F33-4DAD-47B7-92E8-5B02D12C07DA}"/>
                </a:ext>
              </a:extLst>
            </p:cNvPr>
            <p:cNvSpPr/>
            <p:nvPr/>
          </p:nvSpPr>
          <p:spPr>
            <a:xfrm>
              <a:off x="6858000" y="3381374"/>
              <a:ext cx="91440" cy="504825"/>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Rectangle 92">
              <a:extLst>
                <a:ext uri="{FF2B5EF4-FFF2-40B4-BE49-F238E27FC236}">
                  <a16:creationId xmlns:a16="http://schemas.microsoft.com/office/drawing/2014/main" id="{83C14C50-5E16-4A47-B31E-A8569C33BA24}"/>
                </a:ext>
              </a:extLst>
            </p:cNvPr>
            <p:cNvSpPr/>
            <p:nvPr/>
          </p:nvSpPr>
          <p:spPr>
            <a:xfrm>
              <a:off x="7498080" y="3038475"/>
              <a:ext cx="91440" cy="847726"/>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Rectangle 93">
              <a:extLst>
                <a:ext uri="{FF2B5EF4-FFF2-40B4-BE49-F238E27FC236}">
                  <a16:creationId xmlns:a16="http://schemas.microsoft.com/office/drawing/2014/main" id="{CE3DC747-940F-4B6F-A267-955D2BD8994A}"/>
                </a:ext>
              </a:extLst>
            </p:cNvPr>
            <p:cNvSpPr/>
            <p:nvPr/>
          </p:nvSpPr>
          <p:spPr>
            <a:xfrm>
              <a:off x="8138160" y="3246120"/>
              <a:ext cx="91440" cy="640080"/>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Rectangle 94">
              <a:extLst>
                <a:ext uri="{FF2B5EF4-FFF2-40B4-BE49-F238E27FC236}">
                  <a16:creationId xmlns:a16="http://schemas.microsoft.com/office/drawing/2014/main" id="{9D1A9230-A8B2-498A-B110-0ECBB5B7E884}"/>
                </a:ext>
              </a:extLst>
            </p:cNvPr>
            <p:cNvSpPr/>
            <p:nvPr/>
          </p:nvSpPr>
          <p:spPr>
            <a:xfrm>
              <a:off x="8778240" y="3072384"/>
              <a:ext cx="91440" cy="813816"/>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Rectangle 95">
              <a:extLst>
                <a:ext uri="{FF2B5EF4-FFF2-40B4-BE49-F238E27FC236}">
                  <a16:creationId xmlns:a16="http://schemas.microsoft.com/office/drawing/2014/main" id="{F1536AFE-7B79-4481-A485-69B92FD0DC7D}"/>
                </a:ext>
              </a:extLst>
            </p:cNvPr>
            <p:cNvSpPr/>
            <p:nvPr/>
          </p:nvSpPr>
          <p:spPr>
            <a:xfrm>
              <a:off x="9418320" y="3236119"/>
              <a:ext cx="91440" cy="650082"/>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Rectangle 96">
              <a:extLst>
                <a:ext uri="{FF2B5EF4-FFF2-40B4-BE49-F238E27FC236}">
                  <a16:creationId xmlns:a16="http://schemas.microsoft.com/office/drawing/2014/main" id="{2515B835-8589-42F9-876F-D9394EBC3D69}"/>
                </a:ext>
              </a:extLst>
            </p:cNvPr>
            <p:cNvSpPr/>
            <p:nvPr/>
          </p:nvSpPr>
          <p:spPr>
            <a:xfrm>
              <a:off x="10058400" y="3401568"/>
              <a:ext cx="91440" cy="484632"/>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87FC002C-7ED9-47FC-9455-DA3EC602A363}"/>
                </a:ext>
              </a:extLst>
            </p:cNvPr>
            <p:cNvSpPr/>
            <p:nvPr/>
          </p:nvSpPr>
          <p:spPr>
            <a:xfrm>
              <a:off x="1737360" y="3527205"/>
              <a:ext cx="91440" cy="358996"/>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Rectangle 98">
              <a:extLst>
                <a:ext uri="{FF2B5EF4-FFF2-40B4-BE49-F238E27FC236}">
                  <a16:creationId xmlns:a16="http://schemas.microsoft.com/office/drawing/2014/main" id="{5FDACC70-68C8-4A13-8DD8-514B7413F754}"/>
                </a:ext>
              </a:extLst>
            </p:cNvPr>
            <p:cNvSpPr/>
            <p:nvPr/>
          </p:nvSpPr>
          <p:spPr>
            <a:xfrm>
              <a:off x="2377440" y="3621024"/>
              <a:ext cx="91440" cy="265176"/>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565A61BF-8B02-4690-B6D2-24B95EB3BD64}"/>
                </a:ext>
              </a:extLst>
            </p:cNvPr>
            <p:cNvSpPr/>
            <p:nvPr/>
          </p:nvSpPr>
          <p:spPr>
            <a:xfrm>
              <a:off x="3017520" y="3524171"/>
              <a:ext cx="91440" cy="365760"/>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Rectangle 100">
              <a:extLst>
                <a:ext uri="{FF2B5EF4-FFF2-40B4-BE49-F238E27FC236}">
                  <a16:creationId xmlns:a16="http://schemas.microsoft.com/office/drawing/2014/main" id="{4665000B-00FA-474C-A028-2E226BE56559}"/>
                </a:ext>
              </a:extLst>
            </p:cNvPr>
            <p:cNvSpPr/>
            <p:nvPr/>
          </p:nvSpPr>
          <p:spPr>
            <a:xfrm>
              <a:off x="3657600" y="3456431"/>
              <a:ext cx="91440" cy="429768"/>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Rectangle 101">
              <a:extLst>
                <a:ext uri="{FF2B5EF4-FFF2-40B4-BE49-F238E27FC236}">
                  <a16:creationId xmlns:a16="http://schemas.microsoft.com/office/drawing/2014/main" id="{EF76ABDC-4039-4DFD-9515-D35472FA7507}"/>
                </a:ext>
              </a:extLst>
            </p:cNvPr>
            <p:cNvSpPr/>
            <p:nvPr/>
          </p:nvSpPr>
          <p:spPr>
            <a:xfrm>
              <a:off x="4297680" y="3456432"/>
              <a:ext cx="91440" cy="429768"/>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Rectangle 102">
              <a:extLst>
                <a:ext uri="{FF2B5EF4-FFF2-40B4-BE49-F238E27FC236}">
                  <a16:creationId xmlns:a16="http://schemas.microsoft.com/office/drawing/2014/main" id="{1DAA2D2C-F122-4BF5-BE06-8338A56781C9}"/>
                </a:ext>
              </a:extLst>
            </p:cNvPr>
            <p:cNvSpPr/>
            <p:nvPr/>
          </p:nvSpPr>
          <p:spPr>
            <a:xfrm>
              <a:off x="4937760" y="3479543"/>
              <a:ext cx="91440" cy="406657"/>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Rectangle 103">
              <a:extLst>
                <a:ext uri="{FF2B5EF4-FFF2-40B4-BE49-F238E27FC236}">
                  <a16:creationId xmlns:a16="http://schemas.microsoft.com/office/drawing/2014/main" id="{9291A3A5-AFF1-42A8-AE95-BDF8273EB4D5}"/>
                </a:ext>
              </a:extLst>
            </p:cNvPr>
            <p:cNvSpPr/>
            <p:nvPr/>
          </p:nvSpPr>
          <p:spPr>
            <a:xfrm>
              <a:off x="5577840" y="3502818"/>
              <a:ext cx="91440" cy="383382"/>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C89A8994-D3E5-4832-BEAD-CBAAEA484210}"/>
                </a:ext>
              </a:extLst>
            </p:cNvPr>
            <p:cNvSpPr/>
            <p:nvPr/>
          </p:nvSpPr>
          <p:spPr>
            <a:xfrm>
              <a:off x="6309360" y="3483864"/>
              <a:ext cx="91440" cy="40233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Rectangle 107">
              <a:extLst>
                <a:ext uri="{FF2B5EF4-FFF2-40B4-BE49-F238E27FC236}">
                  <a16:creationId xmlns:a16="http://schemas.microsoft.com/office/drawing/2014/main" id="{58C0C24E-272C-42FA-9E5C-93AA7E99721F}"/>
                </a:ext>
              </a:extLst>
            </p:cNvPr>
            <p:cNvSpPr/>
            <p:nvPr/>
          </p:nvSpPr>
          <p:spPr>
            <a:xfrm>
              <a:off x="6949440" y="3630168"/>
              <a:ext cx="91440" cy="25603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Rectangle 108">
              <a:extLst>
                <a:ext uri="{FF2B5EF4-FFF2-40B4-BE49-F238E27FC236}">
                  <a16:creationId xmlns:a16="http://schemas.microsoft.com/office/drawing/2014/main" id="{FBCFAF02-1E0A-411C-9A6C-D50724F536D2}"/>
                </a:ext>
              </a:extLst>
            </p:cNvPr>
            <p:cNvSpPr/>
            <p:nvPr/>
          </p:nvSpPr>
          <p:spPr>
            <a:xfrm>
              <a:off x="7589520" y="3675888"/>
              <a:ext cx="91440" cy="21031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Rectangle 109">
              <a:extLst>
                <a:ext uri="{FF2B5EF4-FFF2-40B4-BE49-F238E27FC236}">
                  <a16:creationId xmlns:a16="http://schemas.microsoft.com/office/drawing/2014/main" id="{909677E3-5D96-4240-A582-DEDA4087F1D9}"/>
                </a:ext>
              </a:extLst>
            </p:cNvPr>
            <p:cNvSpPr/>
            <p:nvPr/>
          </p:nvSpPr>
          <p:spPr>
            <a:xfrm>
              <a:off x="8229600" y="3630167"/>
              <a:ext cx="91440" cy="256033"/>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Rectangle 110">
              <a:extLst>
                <a:ext uri="{FF2B5EF4-FFF2-40B4-BE49-F238E27FC236}">
                  <a16:creationId xmlns:a16="http://schemas.microsoft.com/office/drawing/2014/main" id="{A48D5522-9530-4717-BA86-F30609B39C4E}"/>
                </a:ext>
              </a:extLst>
            </p:cNvPr>
            <p:cNvSpPr/>
            <p:nvPr/>
          </p:nvSpPr>
          <p:spPr>
            <a:xfrm>
              <a:off x="8869680" y="3621023"/>
              <a:ext cx="91440" cy="26517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CF6920D0-DA19-4707-8B0E-9AA5E54CC61C}"/>
                </a:ext>
              </a:extLst>
            </p:cNvPr>
            <p:cNvSpPr/>
            <p:nvPr/>
          </p:nvSpPr>
          <p:spPr>
            <a:xfrm>
              <a:off x="9509760" y="3319463"/>
              <a:ext cx="91440" cy="56673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982DAEA9-F26F-44B1-93F2-F7A28DC367F3}"/>
                </a:ext>
              </a:extLst>
            </p:cNvPr>
            <p:cNvSpPr/>
            <p:nvPr/>
          </p:nvSpPr>
          <p:spPr>
            <a:xfrm>
              <a:off x="10149840" y="3295650"/>
              <a:ext cx="91440" cy="59055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4DC3783A-10A2-4C5E-B041-1560ECB0DDA3}"/>
                </a:ext>
              </a:extLst>
            </p:cNvPr>
            <p:cNvSpPr/>
            <p:nvPr/>
          </p:nvSpPr>
          <p:spPr>
            <a:xfrm>
              <a:off x="1828800" y="3742973"/>
              <a:ext cx="91440" cy="14322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90D45AF3-C113-4008-9B7D-FF96AE4AD586}"/>
                </a:ext>
              </a:extLst>
            </p:cNvPr>
            <p:cNvSpPr/>
            <p:nvPr/>
          </p:nvSpPr>
          <p:spPr>
            <a:xfrm>
              <a:off x="2468880" y="3593592"/>
              <a:ext cx="91440" cy="29260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08CCE2FE-F533-4B96-978A-A9255B7D6490}"/>
                </a:ext>
              </a:extLst>
            </p:cNvPr>
            <p:cNvSpPr/>
            <p:nvPr/>
          </p:nvSpPr>
          <p:spPr>
            <a:xfrm>
              <a:off x="3108960" y="3593592"/>
              <a:ext cx="91440" cy="29260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C3CF7AE9-DE85-43D1-835B-2EC6B10460C1}"/>
                </a:ext>
              </a:extLst>
            </p:cNvPr>
            <p:cNvSpPr/>
            <p:nvPr/>
          </p:nvSpPr>
          <p:spPr>
            <a:xfrm>
              <a:off x="3749040" y="3630168"/>
              <a:ext cx="91440" cy="25603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Rectangle 117">
              <a:extLst>
                <a:ext uri="{FF2B5EF4-FFF2-40B4-BE49-F238E27FC236}">
                  <a16:creationId xmlns:a16="http://schemas.microsoft.com/office/drawing/2014/main" id="{D940CBFE-551F-4A2C-91C6-D4A657EC00EF}"/>
                </a:ext>
              </a:extLst>
            </p:cNvPr>
            <p:cNvSpPr/>
            <p:nvPr/>
          </p:nvSpPr>
          <p:spPr>
            <a:xfrm>
              <a:off x="4389120" y="3572224"/>
              <a:ext cx="91440" cy="31397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19376067-774C-4924-8441-5F31760392C3}"/>
                </a:ext>
              </a:extLst>
            </p:cNvPr>
            <p:cNvSpPr/>
            <p:nvPr/>
          </p:nvSpPr>
          <p:spPr>
            <a:xfrm>
              <a:off x="5029200" y="3493008"/>
              <a:ext cx="91440" cy="39319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35CE95EC-D5AB-496D-A5CA-7F971449E5BB}"/>
                </a:ext>
              </a:extLst>
            </p:cNvPr>
            <p:cNvSpPr/>
            <p:nvPr/>
          </p:nvSpPr>
          <p:spPr>
            <a:xfrm>
              <a:off x="5669280" y="3438144"/>
              <a:ext cx="91440" cy="44805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1213C861-25CA-4D28-9B44-40DEB2A2D23D}"/>
                </a:ext>
              </a:extLst>
            </p:cNvPr>
            <p:cNvSpPr/>
            <p:nvPr/>
          </p:nvSpPr>
          <p:spPr>
            <a:xfrm>
              <a:off x="6400800" y="3524170"/>
              <a:ext cx="91440" cy="362030"/>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B5956ACD-5BE3-42A1-B873-C91F5240C81D}"/>
                </a:ext>
              </a:extLst>
            </p:cNvPr>
            <p:cNvSpPr/>
            <p:nvPr/>
          </p:nvSpPr>
          <p:spPr>
            <a:xfrm>
              <a:off x="7040880" y="3447288"/>
              <a:ext cx="91440" cy="438912"/>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047F8EAF-8FAA-4ED8-A011-77D381C924CB}"/>
                </a:ext>
              </a:extLst>
            </p:cNvPr>
            <p:cNvSpPr/>
            <p:nvPr/>
          </p:nvSpPr>
          <p:spPr>
            <a:xfrm>
              <a:off x="7680960" y="3209543"/>
              <a:ext cx="91440" cy="676657"/>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0FAE8193-7EFB-4EE7-8C76-587BF56D4D7D}"/>
                </a:ext>
              </a:extLst>
            </p:cNvPr>
            <p:cNvSpPr/>
            <p:nvPr/>
          </p:nvSpPr>
          <p:spPr>
            <a:xfrm>
              <a:off x="8321040" y="3364992"/>
              <a:ext cx="91440" cy="521208"/>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AC88137C-7C29-4BC3-8B10-0B7471A88014}"/>
                </a:ext>
              </a:extLst>
            </p:cNvPr>
            <p:cNvSpPr/>
            <p:nvPr/>
          </p:nvSpPr>
          <p:spPr>
            <a:xfrm>
              <a:off x="8961120" y="3346704"/>
              <a:ext cx="91440" cy="539496"/>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233B0D0B-91E8-462C-83FE-6D6F6903A720}"/>
                </a:ext>
              </a:extLst>
            </p:cNvPr>
            <p:cNvSpPr/>
            <p:nvPr/>
          </p:nvSpPr>
          <p:spPr>
            <a:xfrm>
              <a:off x="9601200" y="3337559"/>
              <a:ext cx="91440" cy="548641"/>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42B0C715-3DF2-436D-A6C5-8E761DB06B15}"/>
                </a:ext>
              </a:extLst>
            </p:cNvPr>
            <p:cNvSpPr/>
            <p:nvPr/>
          </p:nvSpPr>
          <p:spPr>
            <a:xfrm>
              <a:off x="10241280" y="3410712"/>
              <a:ext cx="91440" cy="475488"/>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Rectangle 129">
              <a:extLst>
                <a:ext uri="{FF2B5EF4-FFF2-40B4-BE49-F238E27FC236}">
                  <a16:creationId xmlns:a16="http://schemas.microsoft.com/office/drawing/2014/main" id="{70C70994-1F1B-4D1C-9565-8F51C7A45C2B}"/>
                </a:ext>
              </a:extLst>
            </p:cNvPr>
            <p:cNvSpPr/>
            <p:nvPr/>
          </p:nvSpPr>
          <p:spPr>
            <a:xfrm>
              <a:off x="1920240" y="3657599"/>
              <a:ext cx="91440" cy="228601"/>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Rectangle 130">
              <a:extLst>
                <a:ext uri="{FF2B5EF4-FFF2-40B4-BE49-F238E27FC236}">
                  <a16:creationId xmlns:a16="http://schemas.microsoft.com/office/drawing/2014/main" id="{AB14B6A0-B5D4-4692-8692-A33CF007D8DF}"/>
                </a:ext>
              </a:extLst>
            </p:cNvPr>
            <p:cNvSpPr/>
            <p:nvPr/>
          </p:nvSpPr>
          <p:spPr>
            <a:xfrm>
              <a:off x="2560320" y="3648455"/>
              <a:ext cx="91440" cy="237744"/>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Rectangle 131">
              <a:extLst>
                <a:ext uri="{FF2B5EF4-FFF2-40B4-BE49-F238E27FC236}">
                  <a16:creationId xmlns:a16="http://schemas.microsoft.com/office/drawing/2014/main" id="{6FF41174-406B-4560-AAE7-09AB58093A01}"/>
                </a:ext>
              </a:extLst>
            </p:cNvPr>
            <p:cNvSpPr/>
            <p:nvPr/>
          </p:nvSpPr>
          <p:spPr>
            <a:xfrm>
              <a:off x="3200400" y="3524170"/>
              <a:ext cx="91440" cy="362029"/>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Rectangle 132">
              <a:extLst>
                <a:ext uri="{FF2B5EF4-FFF2-40B4-BE49-F238E27FC236}">
                  <a16:creationId xmlns:a16="http://schemas.microsoft.com/office/drawing/2014/main" id="{91EB50F5-21EF-4D9A-AE5B-AECC404AD431}"/>
                </a:ext>
              </a:extLst>
            </p:cNvPr>
            <p:cNvSpPr/>
            <p:nvPr/>
          </p:nvSpPr>
          <p:spPr>
            <a:xfrm>
              <a:off x="3840480" y="3557017"/>
              <a:ext cx="91440" cy="329184"/>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Rectangle 133">
              <a:extLst>
                <a:ext uri="{FF2B5EF4-FFF2-40B4-BE49-F238E27FC236}">
                  <a16:creationId xmlns:a16="http://schemas.microsoft.com/office/drawing/2014/main" id="{521A78F3-47A0-4FE0-AEAB-44C9C3896511}"/>
                </a:ext>
              </a:extLst>
            </p:cNvPr>
            <p:cNvSpPr/>
            <p:nvPr/>
          </p:nvSpPr>
          <p:spPr>
            <a:xfrm>
              <a:off x="4480560" y="3584448"/>
              <a:ext cx="91440" cy="301752"/>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2D525D9C-7036-40CD-B23E-CB1C88EFD075}"/>
                </a:ext>
              </a:extLst>
            </p:cNvPr>
            <p:cNvSpPr/>
            <p:nvPr/>
          </p:nvSpPr>
          <p:spPr>
            <a:xfrm>
              <a:off x="5120640" y="3502819"/>
              <a:ext cx="91440" cy="383382"/>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Rectangle 135">
              <a:extLst>
                <a:ext uri="{FF2B5EF4-FFF2-40B4-BE49-F238E27FC236}">
                  <a16:creationId xmlns:a16="http://schemas.microsoft.com/office/drawing/2014/main" id="{E211FA94-E530-4D5B-B432-A6D71B717C30}"/>
                </a:ext>
              </a:extLst>
            </p:cNvPr>
            <p:cNvSpPr/>
            <p:nvPr/>
          </p:nvSpPr>
          <p:spPr>
            <a:xfrm>
              <a:off x="5760720" y="3630168"/>
              <a:ext cx="91440" cy="256032"/>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CAAC2BE9-0936-4BBF-9E1F-5DF4F645D546}"/>
                </a:ext>
              </a:extLst>
            </p:cNvPr>
            <p:cNvSpPr txBox="1"/>
            <p:nvPr/>
          </p:nvSpPr>
          <p:spPr>
            <a:xfrm>
              <a:off x="7811011" y="6154209"/>
              <a:ext cx="2698278" cy="46166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2012–2018;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UNAIDS epidemiological estimates, 2020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(see https://aidsinfo.unaids.org/). </a:t>
              </a:r>
            </a:p>
          </p:txBody>
        </p:sp>
        <p:grpSp>
          <p:nvGrpSpPr>
            <p:cNvPr id="327" name="Group 326">
              <a:extLst>
                <a:ext uri="{FF2B5EF4-FFF2-40B4-BE49-F238E27FC236}">
                  <a16:creationId xmlns:a16="http://schemas.microsoft.com/office/drawing/2014/main" id="{BA4A74FC-A113-4857-B0F2-760BFC1C14EB}"/>
                </a:ext>
              </a:extLst>
            </p:cNvPr>
            <p:cNvGrpSpPr/>
            <p:nvPr/>
          </p:nvGrpSpPr>
          <p:grpSpPr>
            <a:xfrm>
              <a:off x="1755648" y="3310128"/>
              <a:ext cx="8471208" cy="453484"/>
              <a:chOff x="1755648" y="3312986"/>
              <a:chExt cx="8471208" cy="453484"/>
            </a:xfrm>
          </p:grpSpPr>
          <p:sp>
            <p:nvSpPr>
              <p:cNvPr id="167" name="Oval 166">
                <a:extLst>
                  <a:ext uri="{FF2B5EF4-FFF2-40B4-BE49-F238E27FC236}">
                    <a16:creationId xmlns:a16="http://schemas.microsoft.com/office/drawing/2014/main" id="{160DAFBB-7E42-4A75-9732-D5EC892ADA31}"/>
                  </a:ext>
                </a:extLst>
              </p:cNvPr>
              <p:cNvSpPr/>
              <p:nvPr/>
            </p:nvSpPr>
            <p:spPr>
              <a:xfrm>
                <a:off x="1755648" y="3429000"/>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27</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71" name="Oval 170">
                <a:extLst>
                  <a:ext uri="{FF2B5EF4-FFF2-40B4-BE49-F238E27FC236}">
                    <a16:creationId xmlns:a16="http://schemas.microsoft.com/office/drawing/2014/main" id="{5EB7CA51-515A-4786-A93B-04EE8AC49659}"/>
                  </a:ext>
                </a:extLst>
              </p:cNvPr>
              <p:cNvSpPr/>
              <p:nvPr/>
            </p:nvSpPr>
            <p:spPr>
              <a:xfrm>
                <a:off x="2399592" y="3503692"/>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22</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73" name="Oval 172">
                <a:extLst>
                  <a:ext uri="{FF2B5EF4-FFF2-40B4-BE49-F238E27FC236}">
                    <a16:creationId xmlns:a16="http://schemas.microsoft.com/office/drawing/2014/main" id="{F7672B47-2D28-4861-9CAF-69EE00CE7C37}"/>
                  </a:ext>
                </a:extLst>
              </p:cNvPr>
              <p:cNvSpPr/>
              <p:nvPr/>
            </p:nvSpPr>
            <p:spPr>
              <a:xfrm>
                <a:off x="3039672" y="3450078"/>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26</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75" name="Oval 174">
                <a:extLst>
                  <a:ext uri="{FF2B5EF4-FFF2-40B4-BE49-F238E27FC236}">
                    <a16:creationId xmlns:a16="http://schemas.microsoft.com/office/drawing/2014/main" id="{A9E45485-36E1-46E2-A472-7D00C16DAB1F}"/>
                  </a:ext>
                </a:extLst>
              </p:cNvPr>
              <p:cNvSpPr/>
              <p:nvPr/>
            </p:nvSpPr>
            <p:spPr>
              <a:xfrm>
                <a:off x="3679752" y="3381691"/>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31</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77" name="Oval 176">
                <a:extLst>
                  <a:ext uri="{FF2B5EF4-FFF2-40B4-BE49-F238E27FC236}">
                    <a16:creationId xmlns:a16="http://schemas.microsoft.com/office/drawing/2014/main" id="{455A1D5E-596B-478F-B934-4F20DBF3AC62}"/>
                  </a:ext>
                </a:extLst>
              </p:cNvPr>
              <p:cNvSpPr/>
              <p:nvPr/>
            </p:nvSpPr>
            <p:spPr>
              <a:xfrm>
                <a:off x="4319832" y="3449289"/>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26</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79" name="Oval 178">
                <a:extLst>
                  <a:ext uri="{FF2B5EF4-FFF2-40B4-BE49-F238E27FC236}">
                    <a16:creationId xmlns:a16="http://schemas.microsoft.com/office/drawing/2014/main" id="{3B87D0E8-7B83-4CA8-B5EC-4D92BC53D019}"/>
                  </a:ext>
                </a:extLst>
              </p:cNvPr>
              <p:cNvSpPr/>
              <p:nvPr/>
            </p:nvSpPr>
            <p:spPr>
              <a:xfrm>
                <a:off x="4959912" y="3531965"/>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20</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81" name="Oval 180">
                <a:extLst>
                  <a:ext uri="{FF2B5EF4-FFF2-40B4-BE49-F238E27FC236}">
                    <a16:creationId xmlns:a16="http://schemas.microsoft.com/office/drawing/2014/main" id="{A27C09E0-744C-4F78-A169-A477FCFFCF8C}"/>
                  </a:ext>
                </a:extLst>
              </p:cNvPr>
              <p:cNvSpPr/>
              <p:nvPr/>
            </p:nvSpPr>
            <p:spPr>
              <a:xfrm>
                <a:off x="5599992" y="3312986"/>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36</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83" name="Oval 182">
                <a:extLst>
                  <a:ext uri="{FF2B5EF4-FFF2-40B4-BE49-F238E27FC236}">
                    <a16:creationId xmlns:a16="http://schemas.microsoft.com/office/drawing/2014/main" id="{7D98189E-95A6-4B4B-A709-62339101D057}"/>
                  </a:ext>
                </a:extLst>
              </p:cNvPr>
              <p:cNvSpPr/>
              <p:nvPr/>
            </p:nvSpPr>
            <p:spPr>
              <a:xfrm>
                <a:off x="6240072" y="3411075"/>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29</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85" name="Oval 184">
                <a:extLst>
                  <a:ext uri="{FF2B5EF4-FFF2-40B4-BE49-F238E27FC236}">
                    <a16:creationId xmlns:a16="http://schemas.microsoft.com/office/drawing/2014/main" id="{6D9827F2-111A-4DB8-B260-A9B8CDB8B5B4}"/>
                  </a:ext>
                </a:extLst>
              </p:cNvPr>
              <p:cNvSpPr/>
              <p:nvPr/>
            </p:nvSpPr>
            <p:spPr>
              <a:xfrm>
                <a:off x="6880152" y="3448904"/>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26</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87" name="Oval 186">
                <a:extLst>
                  <a:ext uri="{FF2B5EF4-FFF2-40B4-BE49-F238E27FC236}">
                    <a16:creationId xmlns:a16="http://schemas.microsoft.com/office/drawing/2014/main" id="{5C14D269-8092-402C-8258-59B0D328AD75}"/>
                  </a:ext>
                </a:extLst>
              </p:cNvPr>
              <p:cNvSpPr/>
              <p:nvPr/>
            </p:nvSpPr>
            <p:spPr>
              <a:xfrm>
                <a:off x="7520232" y="3620166"/>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14</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89" name="Oval 188">
                <a:extLst>
                  <a:ext uri="{FF2B5EF4-FFF2-40B4-BE49-F238E27FC236}">
                    <a16:creationId xmlns:a16="http://schemas.microsoft.com/office/drawing/2014/main" id="{DE332FAB-67D1-492A-AB8D-1628295762E2}"/>
                  </a:ext>
                </a:extLst>
              </p:cNvPr>
              <p:cNvSpPr/>
              <p:nvPr/>
            </p:nvSpPr>
            <p:spPr>
              <a:xfrm>
                <a:off x="8160312" y="3369469"/>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32</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91" name="Oval 190">
                <a:extLst>
                  <a:ext uri="{FF2B5EF4-FFF2-40B4-BE49-F238E27FC236}">
                    <a16:creationId xmlns:a16="http://schemas.microsoft.com/office/drawing/2014/main" id="{7A099289-26FE-4319-9566-3040C3F3DDFB}"/>
                  </a:ext>
                </a:extLst>
              </p:cNvPr>
              <p:cNvSpPr/>
              <p:nvPr/>
            </p:nvSpPr>
            <p:spPr>
              <a:xfrm>
                <a:off x="8800392" y="3392419"/>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30</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93" name="Oval 192">
                <a:extLst>
                  <a:ext uri="{FF2B5EF4-FFF2-40B4-BE49-F238E27FC236}">
                    <a16:creationId xmlns:a16="http://schemas.microsoft.com/office/drawing/2014/main" id="{B099AD32-A36C-4674-9164-8FFBC3D6A381}"/>
                  </a:ext>
                </a:extLst>
              </p:cNvPr>
              <p:cNvSpPr/>
              <p:nvPr/>
            </p:nvSpPr>
            <p:spPr>
              <a:xfrm>
                <a:off x="9440472" y="3394800"/>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30</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sp>
            <p:nvSpPr>
              <p:cNvPr id="195" name="Oval 194">
                <a:extLst>
                  <a:ext uri="{FF2B5EF4-FFF2-40B4-BE49-F238E27FC236}">
                    <a16:creationId xmlns:a16="http://schemas.microsoft.com/office/drawing/2014/main" id="{FDD8ABBE-4430-49F9-A052-D971E228A5AA}"/>
                  </a:ext>
                </a:extLst>
              </p:cNvPr>
              <p:cNvSpPr/>
              <p:nvPr/>
            </p:nvSpPr>
            <p:spPr>
              <a:xfrm>
                <a:off x="10080552" y="3571002"/>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rPr>
                  <a:t>17</a:t>
                </a: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grpSp>
        <p:grpSp>
          <p:nvGrpSpPr>
            <p:cNvPr id="326" name="Group 325">
              <a:extLst>
                <a:ext uri="{FF2B5EF4-FFF2-40B4-BE49-F238E27FC236}">
                  <a16:creationId xmlns:a16="http://schemas.microsoft.com/office/drawing/2014/main" id="{6B214379-B7F8-4CF5-818D-090F4A2AD096}"/>
                </a:ext>
              </a:extLst>
            </p:cNvPr>
            <p:cNvGrpSpPr/>
            <p:nvPr/>
          </p:nvGrpSpPr>
          <p:grpSpPr>
            <a:xfrm>
              <a:off x="1539388" y="5715000"/>
              <a:ext cx="5639182" cy="899515"/>
              <a:chOff x="731520" y="5806440"/>
              <a:chExt cx="5639182" cy="899515"/>
            </a:xfrm>
          </p:grpSpPr>
          <p:grpSp>
            <p:nvGrpSpPr>
              <p:cNvPr id="324" name="Group 323">
                <a:extLst>
                  <a:ext uri="{FF2B5EF4-FFF2-40B4-BE49-F238E27FC236}">
                    <a16:creationId xmlns:a16="http://schemas.microsoft.com/office/drawing/2014/main" id="{48B056FA-D14B-4DEF-876B-C1F63E5DD745}"/>
                  </a:ext>
                </a:extLst>
              </p:cNvPr>
              <p:cNvGrpSpPr/>
              <p:nvPr/>
            </p:nvGrpSpPr>
            <p:grpSpPr>
              <a:xfrm>
                <a:off x="731520" y="6355080"/>
                <a:ext cx="5572497" cy="167995"/>
                <a:chOff x="4288982" y="5989320"/>
                <a:chExt cx="5572497" cy="167995"/>
              </a:xfrm>
            </p:grpSpPr>
            <p:sp>
              <p:nvSpPr>
                <p:cNvPr id="148" name="Rectangle 147">
                  <a:extLst>
                    <a:ext uri="{FF2B5EF4-FFF2-40B4-BE49-F238E27FC236}">
                      <a16:creationId xmlns:a16="http://schemas.microsoft.com/office/drawing/2014/main" id="{993C7F28-8058-4C7B-AE21-BA0F60C7F442}"/>
                    </a:ext>
                  </a:extLst>
                </p:cNvPr>
                <p:cNvSpPr/>
                <p:nvPr/>
              </p:nvSpPr>
              <p:spPr>
                <a:xfrm>
                  <a:off x="4288982" y="6007608"/>
                  <a:ext cx="137160" cy="137160"/>
                </a:xfrm>
                <a:prstGeom prst="rect">
                  <a:avLst/>
                </a:prstGeom>
                <a:pattFill prst="wdUpDiag">
                  <a:fgClr>
                    <a:srgbClr val="C6E4E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E76CA1B0-CD32-4265-80B8-7FBAA1D19167}"/>
                    </a:ext>
                  </a:extLst>
                </p:cNvPr>
                <p:cNvSpPr txBox="1"/>
                <p:nvPr/>
              </p:nvSpPr>
              <p:spPr>
                <a:xfrm>
                  <a:off x="4471862" y="5989320"/>
                  <a:ext cx="5389617" cy="167995"/>
                </a:xfrm>
                <a:prstGeom prst="rect">
                  <a:avLst/>
                </a:prstGeom>
                <a:noFill/>
              </p:spPr>
              <p:txBody>
                <a:bodyPr wrap="none" lIns="0" tIns="0" rIns="0" bIns="0">
                  <a:spAutoFit/>
                </a:bodyPr>
                <a:lstStyle/>
                <a:p>
                  <a:pPr marL="12065" marR="16510" lvl="0" indent="0" algn="l" defTabSz="914400" rtl="0" eaLnBrk="1" fontAlgn="auto" latinLnBrk="0" hangingPunct="1">
                    <a:lnSpc>
                      <a:spcPct val="107200"/>
                    </a:lnSpc>
                    <a:spcBef>
                      <a:spcPts val="280"/>
                    </a:spcBef>
                    <a:spcAft>
                      <a:spcPts val="0"/>
                    </a:spcAft>
                    <a:buClr>
                      <a:srgbClr val="767675"/>
                    </a:buClr>
                    <a:buSzPct val="85714"/>
                    <a:buFontTx/>
                    <a:buNone/>
                    <a:tabLst>
                      <a:tab pos="133350" algn="l"/>
                    </a:tabLst>
                    <a:defRPr/>
                  </a:pPr>
                  <a:r>
                    <a:rPr kumimoji="0" lang="en-US"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Sexually active unmarried young women (20–24 years) with unmet need for family planning</a:t>
                  </a:r>
                </a:p>
              </p:txBody>
            </p:sp>
          </p:grpSp>
          <p:grpSp>
            <p:nvGrpSpPr>
              <p:cNvPr id="323" name="Group 322">
                <a:extLst>
                  <a:ext uri="{FF2B5EF4-FFF2-40B4-BE49-F238E27FC236}">
                    <a16:creationId xmlns:a16="http://schemas.microsoft.com/office/drawing/2014/main" id="{B0C68F92-6A97-4C87-B1A3-660276606710}"/>
                  </a:ext>
                </a:extLst>
              </p:cNvPr>
              <p:cNvGrpSpPr/>
              <p:nvPr/>
            </p:nvGrpSpPr>
            <p:grpSpPr>
              <a:xfrm>
                <a:off x="731520" y="6172200"/>
                <a:ext cx="4486943" cy="169277"/>
                <a:chOff x="4288982" y="5806440"/>
                <a:chExt cx="4486943" cy="169277"/>
              </a:xfrm>
            </p:grpSpPr>
            <p:sp>
              <p:nvSpPr>
                <p:cNvPr id="151" name="Rectangle 150">
                  <a:extLst>
                    <a:ext uri="{FF2B5EF4-FFF2-40B4-BE49-F238E27FC236}">
                      <a16:creationId xmlns:a16="http://schemas.microsoft.com/office/drawing/2014/main" id="{1364AEBE-9755-4270-906D-A82B1E33953A}"/>
                    </a:ext>
                  </a:extLst>
                </p:cNvPr>
                <p:cNvSpPr/>
                <p:nvPr/>
              </p:nvSpPr>
              <p:spPr>
                <a:xfrm>
                  <a:off x="4288982" y="5824728"/>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9208596E-2B19-4BEB-96C3-B86F8844407C}"/>
                    </a:ext>
                  </a:extLst>
                </p:cNvPr>
                <p:cNvSpPr txBox="1"/>
                <p:nvPr/>
              </p:nvSpPr>
              <p:spPr>
                <a:xfrm>
                  <a:off x="4471862" y="5806440"/>
                  <a:ext cx="4304063" cy="169277"/>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C2B9B3"/>
                    </a:buClr>
                    <a:buSzPct val="85714"/>
                    <a:buFontTx/>
                    <a:buNone/>
                    <a:tabLst>
                      <a:tab pos="133350" algn="l"/>
                    </a:tabLst>
                    <a:defRPr/>
                  </a:pPr>
                  <a:r>
                    <a:rPr kumimoji="0" lang="en-US"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Married young women (20–24 years) with unmet need for family planning</a:t>
                  </a:r>
                </a:p>
              </p:txBody>
            </p:sp>
          </p:grpSp>
          <p:grpSp>
            <p:nvGrpSpPr>
              <p:cNvPr id="322" name="Group 321">
                <a:extLst>
                  <a:ext uri="{FF2B5EF4-FFF2-40B4-BE49-F238E27FC236}">
                    <a16:creationId xmlns:a16="http://schemas.microsoft.com/office/drawing/2014/main" id="{D9944668-C440-46F0-B096-EC289576E1B7}"/>
                  </a:ext>
                </a:extLst>
              </p:cNvPr>
              <p:cNvGrpSpPr/>
              <p:nvPr/>
            </p:nvGrpSpPr>
            <p:grpSpPr>
              <a:xfrm>
                <a:off x="731520" y="5989320"/>
                <a:ext cx="5639182" cy="169277"/>
                <a:chOff x="640080" y="5989320"/>
                <a:chExt cx="5639182" cy="169277"/>
              </a:xfrm>
            </p:grpSpPr>
            <p:sp>
              <p:nvSpPr>
                <p:cNvPr id="154" name="Rectangle 153">
                  <a:extLst>
                    <a:ext uri="{FF2B5EF4-FFF2-40B4-BE49-F238E27FC236}">
                      <a16:creationId xmlns:a16="http://schemas.microsoft.com/office/drawing/2014/main" id="{31F494F6-6386-46A9-A48D-E03836CB3010}"/>
                    </a:ext>
                  </a:extLst>
                </p:cNvPr>
                <p:cNvSpPr/>
                <p:nvPr/>
              </p:nvSpPr>
              <p:spPr>
                <a:xfrm>
                  <a:off x="640080" y="6007608"/>
                  <a:ext cx="137160" cy="137160"/>
                </a:xfrm>
                <a:prstGeom prst="rect">
                  <a:avLst/>
                </a:prstGeom>
                <a:pattFill prst="wdUpDiag">
                  <a:fgClr>
                    <a:srgbClr val="D8D08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DC7699D5-8F87-456A-AD12-C90B4E3869C5}"/>
                    </a:ext>
                  </a:extLst>
                </p:cNvPr>
                <p:cNvSpPr txBox="1"/>
                <p:nvPr/>
              </p:nvSpPr>
              <p:spPr>
                <a:xfrm>
                  <a:off x="822960" y="5989320"/>
                  <a:ext cx="5456302" cy="169277"/>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Sexually active unmarried adolescent girls (15–19 years) with unmet need for family planning</a:t>
                  </a:r>
                </a:p>
              </p:txBody>
            </p:sp>
          </p:grpSp>
          <p:grpSp>
            <p:nvGrpSpPr>
              <p:cNvPr id="321" name="Group 320">
                <a:extLst>
                  <a:ext uri="{FF2B5EF4-FFF2-40B4-BE49-F238E27FC236}">
                    <a16:creationId xmlns:a16="http://schemas.microsoft.com/office/drawing/2014/main" id="{712B69E9-1FBF-421F-A670-B21CDF2CC2A9}"/>
                  </a:ext>
                </a:extLst>
              </p:cNvPr>
              <p:cNvGrpSpPr/>
              <p:nvPr/>
            </p:nvGrpSpPr>
            <p:grpSpPr>
              <a:xfrm>
                <a:off x="731520" y="5806440"/>
                <a:ext cx="4570300" cy="169277"/>
                <a:chOff x="640080" y="5806440"/>
                <a:chExt cx="4570300" cy="169277"/>
              </a:xfrm>
            </p:grpSpPr>
            <p:sp>
              <p:nvSpPr>
                <p:cNvPr id="157" name="Rectangle 156">
                  <a:extLst>
                    <a:ext uri="{FF2B5EF4-FFF2-40B4-BE49-F238E27FC236}">
                      <a16:creationId xmlns:a16="http://schemas.microsoft.com/office/drawing/2014/main" id="{D8EFCA4C-072C-4309-9BD6-DD41E665F682}"/>
                    </a:ext>
                  </a:extLst>
                </p:cNvPr>
                <p:cNvSpPr/>
                <p:nvPr/>
              </p:nvSpPr>
              <p:spPr>
                <a:xfrm>
                  <a:off x="640080" y="5824728"/>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 name="object 10">
                  <a:extLst>
                    <a:ext uri="{FF2B5EF4-FFF2-40B4-BE49-F238E27FC236}">
                      <a16:creationId xmlns:a16="http://schemas.microsoft.com/office/drawing/2014/main" id="{923EF7FC-C96A-4D3A-8CBA-CDBD9CE95778}"/>
                    </a:ext>
                  </a:extLst>
                </p:cNvPr>
                <p:cNvSpPr txBox="1"/>
                <p:nvPr/>
              </p:nvSpPr>
              <p:spPr>
                <a:xfrm>
                  <a:off x="822960" y="5806440"/>
                  <a:ext cx="4387420" cy="169277"/>
                </a:xfrm>
                <a:prstGeom prst="rect">
                  <a:avLst/>
                </a:prstGeom>
                <a:noFill/>
              </p:spPr>
              <p:txBody>
                <a:bodyPr wrap="none" lIns="0" tIns="0" rIns="0" bIns="0">
                  <a:spAutoFit/>
                </a:bodyPr>
                <a:lstStyle>
                  <a:defPPr>
                    <a:defRPr lang="LID4096"/>
                  </a:defPPr>
                  <a:lvl1pPr marL="12065">
                    <a:lnSpc>
                      <a:spcPct val="100000"/>
                    </a:lnSpc>
                    <a:spcBef>
                      <a:spcPts val="345"/>
                    </a:spcBef>
                    <a:buClr>
                      <a:srgbClr val="F9C1A5"/>
                    </a:buClr>
                    <a:buSzPct val="85714"/>
                    <a:tabLst>
                      <a:tab pos="133350" algn="l"/>
                    </a:tabLst>
                    <a:defRPr>
                      <a:latin typeface="Arial" panose="020B0604020202020204" pitchFamily="34" charset="0"/>
                      <a:cs typeface="Arial" panose="020B0604020202020204" pitchFamily="34" charset="0"/>
                    </a:defRPr>
                  </a:lvl1p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Married adolescent girls (15–19 years) with unmet need for family planning</a:t>
                  </a:r>
                  <a:endParaRPr kumimoji="0" lang="en-GB"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325" name="Group 324">
                <a:extLst>
                  <a:ext uri="{FF2B5EF4-FFF2-40B4-BE49-F238E27FC236}">
                    <a16:creationId xmlns:a16="http://schemas.microsoft.com/office/drawing/2014/main" id="{30A621B0-C6CC-4013-BC20-76216598E4D7}"/>
                  </a:ext>
                </a:extLst>
              </p:cNvPr>
              <p:cNvGrpSpPr/>
              <p:nvPr/>
            </p:nvGrpSpPr>
            <p:grpSpPr>
              <a:xfrm>
                <a:off x="731520" y="6537960"/>
                <a:ext cx="4215074" cy="167995"/>
                <a:chOff x="7680960" y="5806440"/>
                <a:chExt cx="4215074" cy="167995"/>
              </a:xfrm>
            </p:grpSpPr>
            <p:sp>
              <p:nvSpPr>
                <p:cNvPr id="146" name="TextBox 145">
                  <a:extLst>
                    <a:ext uri="{FF2B5EF4-FFF2-40B4-BE49-F238E27FC236}">
                      <a16:creationId xmlns:a16="http://schemas.microsoft.com/office/drawing/2014/main" id="{2F5EBB74-35E4-4009-ADAE-DCA98E34771B}"/>
                    </a:ext>
                  </a:extLst>
                </p:cNvPr>
                <p:cNvSpPr txBox="1"/>
                <p:nvPr/>
              </p:nvSpPr>
              <p:spPr>
                <a:xfrm>
                  <a:off x="7863840" y="5806440"/>
                  <a:ext cx="4032194" cy="167995"/>
                </a:xfrm>
                <a:prstGeom prst="rect">
                  <a:avLst/>
                </a:prstGeom>
                <a:noFill/>
              </p:spPr>
              <p:txBody>
                <a:bodyPr wrap="none" lIns="0" tIns="0" rIns="0" bIns="0">
                  <a:spAutoFit/>
                </a:bodyPr>
                <a:lstStyle/>
                <a:p>
                  <a:pPr marL="12065" marR="36195" lvl="0" indent="0" algn="l" defTabSz="914400" rtl="0" eaLnBrk="1" fontAlgn="auto" latinLnBrk="0" hangingPunct="1">
                    <a:lnSpc>
                      <a:spcPct val="107200"/>
                    </a:lnSpc>
                    <a:spcBef>
                      <a:spcPts val="285"/>
                    </a:spcBef>
                    <a:spcAft>
                      <a:spcPts val="0"/>
                    </a:spcAft>
                    <a:buClr>
                      <a:srgbClr val="00A296"/>
                    </a:buClr>
                    <a:buSzPct val="85714"/>
                    <a:buFontTx/>
                    <a:buNone/>
                    <a:tabLst>
                      <a:tab pos="133350" algn="l"/>
                    </a:tabLst>
                    <a:defRPr/>
                  </a:pPr>
                  <a:r>
                    <a:rPr kumimoji="0" lang="en-US" sz="1100" b="0" i="0" u="none" strike="noStrike" kern="1200" cap="none" spc="-3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Proportion of HIV-positive pregnant women aged 15 to 24 years (%)</a:t>
                  </a:r>
                </a:p>
              </p:txBody>
            </p:sp>
            <p:sp>
              <p:nvSpPr>
                <p:cNvPr id="320" name="Oval 319">
                  <a:extLst>
                    <a:ext uri="{FF2B5EF4-FFF2-40B4-BE49-F238E27FC236}">
                      <a16:creationId xmlns:a16="http://schemas.microsoft.com/office/drawing/2014/main" id="{E7D45918-DD08-4092-966D-B8FBDE080F6E}"/>
                    </a:ext>
                  </a:extLst>
                </p:cNvPr>
                <p:cNvSpPr/>
                <p:nvPr/>
              </p:nvSpPr>
              <p:spPr>
                <a:xfrm>
                  <a:off x="7680960" y="5824728"/>
                  <a:ext cx="146304" cy="14630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1" i="0" u="none" strike="noStrike" kern="1200" cap="none" spc="-50" normalizeH="0" baseline="0" noProof="0">
                    <a:ln>
                      <a:noFill/>
                    </a:ln>
                    <a:solidFill>
                      <a:srgbClr val="FFFFFF"/>
                    </a:solidFill>
                    <a:effectLst/>
                    <a:uLnTx/>
                    <a:uFillTx/>
                    <a:latin typeface="Arial Narrow" panose="020B0606020202030204" pitchFamily="34" charset="0"/>
                    <a:ea typeface="+mn-ea"/>
                    <a:cs typeface="+mn-cs"/>
                  </a:endParaRPr>
                </a:p>
              </p:txBody>
            </p:sp>
          </p:grpSp>
        </p:grpSp>
      </p:grpSp>
    </p:spTree>
    <p:extLst>
      <p:ext uri="{BB962C8B-B14F-4D97-AF65-F5344CB8AC3E}">
        <p14:creationId xmlns:p14="http://schemas.microsoft.com/office/powerpoint/2010/main" val="396150790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Condom use at last sex with nonmarital, </a:t>
            </a:r>
            <a:r>
              <a:rPr lang="en-US" err="1"/>
              <a:t>noncohabiting</a:t>
            </a:r>
            <a:r>
              <a:rPr lang="en-US"/>
              <a:t> partner in the last 12 months </a:t>
            </a:r>
          </a:p>
          <a:p>
            <a:pPr>
              <a:lnSpc>
                <a:spcPct val="100000"/>
              </a:lnSpc>
              <a:spcBef>
                <a:spcPts val="0"/>
              </a:spcBef>
            </a:pPr>
            <a:r>
              <a:rPr lang="en-US"/>
              <a:t>among adolescent girls and young women</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6A61962-EFFE-49F3-BA45-22552F1A81C1}"/>
              </a:ext>
            </a:extLst>
          </p:cNvPr>
          <p:cNvGrpSpPr/>
          <p:nvPr/>
        </p:nvGrpSpPr>
        <p:grpSpPr>
          <a:xfrm>
            <a:off x="457198" y="2240280"/>
            <a:ext cx="11058809" cy="4314745"/>
            <a:chOff x="457198" y="2240280"/>
            <a:chExt cx="11058809" cy="43147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208776"/>
              <a:ext cx="11058809"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Wealth quintile is a composite measure of household asset ownership (e.g., TV sets or bicycles), materials used for housing construction, and types of water access and sanitation facilities. </a:t>
              </a:r>
            </a:p>
          </p:txBody>
        </p:sp>
        <p:sp>
          <p:nvSpPr>
            <p:cNvPr id="122" name="TextBox 121">
              <a:extLst>
                <a:ext uri="{FF2B5EF4-FFF2-40B4-BE49-F238E27FC236}">
                  <a16:creationId xmlns:a16="http://schemas.microsoft.com/office/drawing/2014/main" id="{3FC606C3-BC91-49C1-A946-89982EB393ED}"/>
                </a:ext>
              </a:extLst>
            </p:cNvPr>
            <p:cNvSpPr txBox="1"/>
            <p:nvPr/>
          </p:nvSpPr>
          <p:spPr>
            <a:xfrm>
              <a:off x="932789" y="22402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23" name="Group 122">
              <a:extLst>
                <a:ext uri="{FF2B5EF4-FFF2-40B4-BE49-F238E27FC236}">
                  <a16:creationId xmlns:a16="http://schemas.microsoft.com/office/drawing/2014/main" id="{40052ABE-45F8-4D83-8664-8971C98F03BE}"/>
                </a:ext>
              </a:extLst>
            </p:cNvPr>
            <p:cNvGrpSpPr/>
            <p:nvPr/>
          </p:nvGrpSpPr>
          <p:grpSpPr>
            <a:xfrm>
              <a:off x="1017749" y="2468880"/>
              <a:ext cx="431757" cy="271869"/>
              <a:chOff x="1197864" y="2468880"/>
              <a:chExt cx="431757" cy="271869"/>
            </a:xfrm>
          </p:grpSpPr>
          <p:cxnSp>
            <p:nvCxnSpPr>
              <p:cNvPr id="124" name="Straight Connector 123">
                <a:extLst>
                  <a:ext uri="{FF2B5EF4-FFF2-40B4-BE49-F238E27FC236}">
                    <a16:creationId xmlns:a16="http://schemas.microsoft.com/office/drawing/2014/main" id="{280400A4-8392-4EB7-A7E2-B559FD9BCFF1}"/>
                  </a:ext>
                </a:extLst>
              </p:cNvPr>
              <p:cNvCxnSpPr/>
              <p:nvPr/>
            </p:nvCxnSpPr>
            <p:spPr>
              <a:xfrm>
                <a:off x="1519893"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BC986E91-B62D-4EDA-AED8-569F243F204F}"/>
                  </a:ext>
                </a:extLst>
              </p:cNvPr>
              <p:cNvSpPr txBox="1"/>
              <p:nvPr/>
            </p:nvSpPr>
            <p:spPr>
              <a:xfrm>
                <a:off x="1197864" y="2468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6" name="Group 125">
              <a:extLst>
                <a:ext uri="{FF2B5EF4-FFF2-40B4-BE49-F238E27FC236}">
                  <a16:creationId xmlns:a16="http://schemas.microsoft.com/office/drawing/2014/main" id="{4E8EC15C-78C3-4438-86B2-C6399130E609}"/>
                </a:ext>
              </a:extLst>
            </p:cNvPr>
            <p:cNvGrpSpPr/>
            <p:nvPr/>
          </p:nvGrpSpPr>
          <p:grpSpPr>
            <a:xfrm>
              <a:off x="1017749" y="3154680"/>
              <a:ext cx="431757" cy="271869"/>
              <a:chOff x="1197864" y="3017520"/>
              <a:chExt cx="431757" cy="271869"/>
            </a:xfrm>
          </p:grpSpPr>
          <p:cxnSp>
            <p:nvCxnSpPr>
              <p:cNvPr id="127" name="Straight Connector 126">
                <a:extLst>
                  <a:ext uri="{FF2B5EF4-FFF2-40B4-BE49-F238E27FC236}">
                    <a16:creationId xmlns:a16="http://schemas.microsoft.com/office/drawing/2014/main" id="{45E23AA7-F79F-4ACC-A265-9A4B6EEE3B58}"/>
                  </a:ext>
                </a:extLst>
              </p:cNvPr>
              <p:cNvCxnSpPr/>
              <p:nvPr/>
            </p:nvCxnSpPr>
            <p:spPr>
              <a:xfrm>
                <a:off x="1519893" y="31546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7E262A6E-3093-44DA-9019-5AC87358715D}"/>
                  </a:ext>
                </a:extLst>
              </p:cNvPr>
              <p:cNvSpPr txBox="1"/>
              <p:nvPr/>
            </p:nvSpPr>
            <p:spPr>
              <a:xfrm>
                <a:off x="1197864" y="30175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9" name="Group 128">
              <a:extLst>
                <a:ext uri="{FF2B5EF4-FFF2-40B4-BE49-F238E27FC236}">
                  <a16:creationId xmlns:a16="http://schemas.microsoft.com/office/drawing/2014/main" id="{B531D194-649A-4C78-B0D6-8BB8364B3CE0}"/>
                </a:ext>
              </a:extLst>
            </p:cNvPr>
            <p:cNvGrpSpPr/>
            <p:nvPr/>
          </p:nvGrpSpPr>
          <p:grpSpPr>
            <a:xfrm>
              <a:off x="1017749" y="3611880"/>
              <a:ext cx="431757" cy="271869"/>
              <a:chOff x="1197864" y="3383280"/>
              <a:chExt cx="431757" cy="271869"/>
            </a:xfrm>
          </p:grpSpPr>
          <p:cxnSp>
            <p:nvCxnSpPr>
              <p:cNvPr id="130" name="Straight Connector 129">
                <a:extLst>
                  <a:ext uri="{FF2B5EF4-FFF2-40B4-BE49-F238E27FC236}">
                    <a16:creationId xmlns:a16="http://schemas.microsoft.com/office/drawing/2014/main" id="{51C6AC81-A6B2-448E-A6B2-2C901B45F5E6}"/>
                  </a:ext>
                </a:extLst>
              </p:cNvPr>
              <p:cNvCxnSpPr/>
              <p:nvPr/>
            </p:nvCxnSpPr>
            <p:spPr>
              <a:xfrm>
                <a:off x="1519893" y="3520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A80ED6A7-1010-4B81-B6DF-8EEB8537474D}"/>
                  </a:ext>
                </a:extLst>
              </p:cNvPr>
              <p:cNvSpPr txBox="1"/>
              <p:nvPr/>
            </p:nvSpPr>
            <p:spPr>
              <a:xfrm>
                <a:off x="1197864" y="33832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32" name="Straight Connector 131">
              <a:extLst>
                <a:ext uri="{FF2B5EF4-FFF2-40B4-BE49-F238E27FC236}">
                  <a16:creationId xmlns:a16="http://schemas.microsoft.com/office/drawing/2014/main" id="{6F4D7950-C1CD-45BD-BD88-E68411257008}"/>
                </a:ext>
              </a:extLst>
            </p:cNvPr>
            <p:cNvCxnSpPr/>
            <p:nvPr/>
          </p:nvCxnSpPr>
          <p:spPr>
            <a:xfrm>
              <a:off x="1339778" y="4434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7ABE076B-ECF0-4BDA-97F9-DDE940771A54}"/>
                </a:ext>
              </a:extLst>
            </p:cNvPr>
            <p:cNvSpPr txBox="1"/>
            <p:nvPr/>
          </p:nvSpPr>
          <p:spPr>
            <a:xfrm>
              <a:off x="1017749" y="42976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4" name="Straight Connector 133">
              <a:extLst>
                <a:ext uri="{FF2B5EF4-FFF2-40B4-BE49-F238E27FC236}">
                  <a16:creationId xmlns:a16="http://schemas.microsoft.com/office/drawing/2014/main" id="{0ADCD6D5-ED57-4E9A-9B27-28E4BA4247EA}"/>
                </a:ext>
              </a:extLst>
            </p:cNvPr>
            <p:cNvCxnSpPr/>
            <p:nvPr/>
          </p:nvCxnSpPr>
          <p:spPr>
            <a:xfrm>
              <a:off x="1339778" y="4663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4E176266-8B25-4B91-BC48-012B017916E9}"/>
                </a:ext>
              </a:extLst>
            </p:cNvPr>
            <p:cNvSpPr txBox="1"/>
            <p:nvPr/>
          </p:nvSpPr>
          <p:spPr>
            <a:xfrm>
              <a:off x="1102708" y="452628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36" name="Group 135">
              <a:extLst>
                <a:ext uri="{FF2B5EF4-FFF2-40B4-BE49-F238E27FC236}">
                  <a16:creationId xmlns:a16="http://schemas.microsoft.com/office/drawing/2014/main" id="{F2070ED2-AF15-4FED-B6F5-8103ED40FB41}"/>
                </a:ext>
              </a:extLst>
            </p:cNvPr>
            <p:cNvGrpSpPr/>
            <p:nvPr/>
          </p:nvGrpSpPr>
          <p:grpSpPr>
            <a:xfrm>
              <a:off x="1017749" y="2926080"/>
              <a:ext cx="431757" cy="271869"/>
              <a:chOff x="1197864" y="2834640"/>
              <a:chExt cx="431757" cy="271869"/>
            </a:xfrm>
          </p:grpSpPr>
          <p:cxnSp>
            <p:nvCxnSpPr>
              <p:cNvPr id="137" name="Straight Connector 136">
                <a:extLst>
                  <a:ext uri="{FF2B5EF4-FFF2-40B4-BE49-F238E27FC236}">
                    <a16:creationId xmlns:a16="http://schemas.microsoft.com/office/drawing/2014/main" id="{D22D3771-08F7-4E0D-B91D-EFAC82566399}"/>
                  </a:ext>
                </a:extLst>
              </p:cNvPr>
              <p:cNvCxnSpPr/>
              <p:nvPr/>
            </p:nvCxnSpPr>
            <p:spPr>
              <a:xfrm>
                <a:off x="1519893" y="2971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1C4FF7EF-4C19-4499-ABD4-A1EC15796F79}"/>
                  </a:ext>
                </a:extLst>
              </p:cNvPr>
              <p:cNvSpPr txBox="1"/>
              <p:nvPr/>
            </p:nvSpPr>
            <p:spPr>
              <a:xfrm>
                <a:off x="1197864" y="2834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9" name="Group 138">
              <a:extLst>
                <a:ext uri="{FF2B5EF4-FFF2-40B4-BE49-F238E27FC236}">
                  <a16:creationId xmlns:a16="http://schemas.microsoft.com/office/drawing/2014/main" id="{F5BEC4DB-CE95-41EF-A2CE-F6CB40EF2E05}"/>
                </a:ext>
              </a:extLst>
            </p:cNvPr>
            <p:cNvGrpSpPr/>
            <p:nvPr/>
          </p:nvGrpSpPr>
          <p:grpSpPr>
            <a:xfrm>
              <a:off x="1017749" y="3383280"/>
              <a:ext cx="431757" cy="271869"/>
              <a:chOff x="1197864" y="3200400"/>
              <a:chExt cx="431757" cy="271869"/>
            </a:xfrm>
          </p:grpSpPr>
          <p:sp>
            <p:nvSpPr>
              <p:cNvPr id="140" name="TextBox 139">
                <a:extLst>
                  <a:ext uri="{FF2B5EF4-FFF2-40B4-BE49-F238E27FC236}">
                    <a16:creationId xmlns:a16="http://schemas.microsoft.com/office/drawing/2014/main" id="{A0173759-64A7-4B90-8C96-A8FAA2802F7A}"/>
                  </a:ext>
                </a:extLst>
              </p:cNvPr>
              <p:cNvSpPr txBox="1"/>
              <p:nvPr/>
            </p:nvSpPr>
            <p:spPr>
              <a:xfrm>
                <a:off x="1197864" y="32004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27837392-8996-44E6-A3B6-0CAE8C87C643}"/>
                  </a:ext>
                </a:extLst>
              </p:cNvPr>
              <p:cNvCxnSpPr/>
              <p:nvPr/>
            </p:nvCxnSpPr>
            <p:spPr>
              <a:xfrm>
                <a:off x="1519893" y="3337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149B5FC6-D40F-4E72-9944-1FD4786771BF}"/>
                </a:ext>
              </a:extLst>
            </p:cNvPr>
            <p:cNvGrpSpPr/>
            <p:nvPr/>
          </p:nvGrpSpPr>
          <p:grpSpPr>
            <a:xfrm>
              <a:off x="1017749" y="2697480"/>
              <a:ext cx="431757" cy="271869"/>
              <a:chOff x="1197864" y="2651760"/>
              <a:chExt cx="431757" cy="271869"/>
            </a:xfrm>
          </p:grpSpPr>
          <p:sp>
            <p:nvSpPr>
              <p:cNvPr id="143" name="TextBox 142">
                <a:extLst>
                  <a:ext uri="{FF2B5EF4-FFF2-40B4-BE49-F238E27FC236}">
                    <a16:creationId xmlns:a16="http://schemas.microsoft.com/office/drawing/2014/main" id="{FCDA4554-21F8-4D5F-8CA8-6F0580EB713A}"/>
                  </a:ext>
                </a:extLst>
              </p:cNvPr>
              <p:cNvSpPr txBox="1"/>
              <p:nvPr/>
            </p:nvSpPr>
            <p:spPr>
              <a:xfrm>
                <a:off x="1197864" y="2651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44" name="Straight Connector 143">
                <a:extLst>
                  <a:ext uri="{FF2B5EF4-FFF2-40B4-BE49-F238E27FC236}">
                    <a16:creationId xmlns:a16="http://schemas.microsoft.com/office/drawing/2014/main" id="{5F4840DF-AC04-44E0-92D3-ED980237D5BC}"/>
                  </a:ext>
                </a:extLst>
              </p:cNvPr>
              <p:cNvCxnSpPr/>
              <p:nvPr/>
            </p:nvCxnSpPr>
            <p:spPr>
              <a:xfrm>
                <a:off x="1519893" y="2788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45" name="Straight Connector 144">
              <a:extLst>
                <a:ext uri="{FF2B5EF4-FFF2-40B4-BE49-F238E27FC236}">
                  <a16:creationId xmlns:a16="http://schemas.microsoft.com/office/drawing/2014/main" id="{69C55285-C26F-43B0-8D95-8B36398D9E2B}"/>
                </a:ext>
              </a:extLst>
            </p:cNvPr>
            <p:cNvCxnSpPr/>
            <p:nvPr/>
          </p:nvCxnSpPr>
          <p:spPr>
            <a:xfrm>
              <a:off x="1339778" y="2377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 name="Group 145">
              <a:extLst>
                <a:ext uri="{FF2B5EF4-FFF2-40B4-BE49-F238E27FC236}">
                  <a16:creationId xmlns:a16="http://schemas.microsoft.com/office/drawing/2014/main" id="{D94CE850-4CE0-4502-B3A2-389F8B8A6D24}"/>
                </a:ext>
              </a:extLst>
            </p:cNvPr>
            <p:cNvGrpSpPr/>
            <p:nvPr/>
          </p:nvGrpSpPr>
          <p:grpSpPr>
            <a:xfrm>
              <a:off x="1017749" y="4069080"/>
              <a:ext cx="431757" cy="271869"/>
              <a:chOff x="1197864" y="3749040"/>
              <a:chExt cx="431757" cy="271869"/>
            </a:xfrm>
          </p:grpSpPr>
          <p:cxnSp>
            <p:nvCxnSpPr>
              <p:cNvPr id="147" name="Straight Connector 146">
                <a:extLst>
                  <a:ext uri="{FF2B5EF4-FFF2-40B4-BE49-F238E27FC236}">
                    <a16:creationId xmlns:a16="http://schemas.microsoft.com/office/drawing/2014/main" id="{B83D4B71-811E-4AC6-8D7D-DACFCE37340D}"/>
                  </a:ext>
                </a:extLst>
              </p:cNvPr>
              <p:cNvCxnSpPr/>
              <p:nvPr/>
            </p:nvCxnSpPr>
            <p:spPr>
              <a:xfrm>
                <a:off x="1519893"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2B64EBEC-EAB6-4494-97D0-075C9F48FA20}"/>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9" name="Group 148">
              <a:extLst>
                <a:ext uri="{FF2B5EF4-FFF2-40B4-BE49-F238E27FC236}">
                  <a16:creationId xmlns:a16="http://schemas.microsoft.com/office/drawing/2014/main" id="{65D3DA9B-0779-4F03-84D0-B544C334431E}"/>
                </a:ext>
              </a:extLst>
            </p:cNvPr>
            <p:cNvGrpSpPr/>
            <p:nvPr/>
          </p:nvGrpSpPr>
          <p:grpSpPr>
            <a:xfrm>
              <a:off x="1017749" y="3840480"/>
              <a:ext cx="431757" cy="271869"/>
              <a:chOff x="1197864" y="3566160"/>
              <a:chExt cx="431757" cy="271869"/>
            </a:xfrm>
          </p:grpSpPr>
          <p:cxnSp>
            <p:nvCxnSpPr>
              <p:cNvPr id="150" name="Straight Connector 149">
                <a:extLst>
                  <a:ext uri="{FF2B5EF4-FFF2-40B4-BE49-F238E27FC236}">
                    <a16:creationId xmlns:a16="http://schemas.microsoft.com/office/drawing/2014/main" id="{02ED5A04-AB24-4576-BD49-F63AD6C97F97}"/>
                  </a:ext>
                </a:extLst>
              </p:cNvPr>
              <p:cNvCxnSpPr/>
              <p:nvPr/>
            </p:nvCxnSpPr>
            <p:spPr>
              <a:xfrm>
                <a:off x="1519893" y="3703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4C23935C-0AC0-45F8-8639-581AFC252E70}"/>
                  </a:ext>
                </a:extLst>
              </p:cNvPr>
              <p:cNvSpPr txBox="1"/>
              <p:nvPr/>
            </p:nvSpPr>
            <p:spPr>
              <a:xfrm>
                <a:off x="1197864" y="35661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52" name="object 10">
              <a:extLst>
                <a:ext uri="{FF2B5EF4-FFF2-40B4-BE49-F238E27FC236}">
                  <a16:creationId xmlns:a16="http://schemas.microsoft.com/office/drawing/2014/main" id="{189DB86B-5702-4F46-9025-744D74E76F35}"/>
                </a:ext>
              </a:extLst>
            </p:cNvPr>
            <p:cNvSpPr txBox="1"/>
            <p:nvPr/>
          </p:nvSpPr>
          <p:spPr>
            <a:xfrm>
              <a:off x="740664" y="3264396"/>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3" name="TextBox 152">
              <a:extLst>
                <a:ext uri="{FF2B5EF4-FFF2-40B4-BE49-F238E27FC236}">
                  <a16:creationId xmlns:a16="http://schemas.microsoft.com/office/drawing/2014/main" id="{5BDFB492-B54F-4755-BCFF-64C9D9BDAC6F}"/>
                </a:ext>
              </a:extLst>
            </p:cNvPr>
            <p:cNvSpPr txBox="1"/>
            <p:nvPr/>
          </p:nvSpPr>
          <p:spPr>
            <a:xfrm>
              <a:off x="1557245" y="4800600"/>
              <a:ext cx="731520" cy="46166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Angola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2015–2017</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1305A489-85F0-4C9D-8D83-62A3F033B43E}"/>
                </a:ext>
              </a:extLst>
            </p:cNvPr>
            <p:cNvSpPr txBox="1"/>
            <p:nvPr/>
          </p:nvSpPr>
          <p:spPr>
            <a:xfrm>
              <a:off x="228600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Eswatini</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MICS 2015</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E9B32E9A-1D05-4F96-8C7A-9C402879C370}"/>
                </a:ext>
              </a:extLst>
            </p:cNvPr>
            <p:cNvSpPr txBox="1"/>
            <p:nvPr/>
          </p:nvSpPr>
          <p:spPr>
            <a:xfrm>
              <a:off x="301752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Kenya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2015</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8B39EA2F-9B6A-4F1D-9490-1BE861FA88DA}"/>
                </a:ext>
              </a:extLst>
            </p:cNvPr>
            <p:cNvSpPr txBox="1"/>
            <p:nvPr/>
          </p:nvSpPr>
          <p:spPr>
            <a:xfrm>
              <a:off x="374904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Lesotho</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2015</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5CE70BE5-DDF9-48F8-9898-2D560482FD78}"/>
                </a:ext>
              </a:extLst>
            </p:cNvPr>
            <p:cNvSpPr txBox="1"/>
            <p:nvPr/>
          </p:nvSpPr>
          <p:spPr>
            <a:xfrm>
              <a:off x="448056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Madagascar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MICS 2019</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B0E17B65-CD87-4848-848D-D0D337BB8128}"/>
                </a:ext>
              </a:extLst>
            </p:cNvPr>
            <p:cNvSpPr txBox="1"/>
            <p:nvPr/>
          </p:nvSpPr>
          <p:spPr>
            <a:xfrm>
              <a:off x="5212080" y="4800600"/>
              <a:ext cx="731520" cy="46166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Malawi</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2015–2017</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59" name="TextBox 158">
              <a:extLst>
                <a:ext uri="{FF2B5EF4-FFF2-40B4-BE49-F238E27FC236}">
                  <a16:creationId xmlns:a16="http://schemas.microsoft.com/office/drawing/2014/main" id="{4231FA19-258B-4246-94D6-2AD17D97FCD8}"/>
                </a:ext>
              </a:extLst>
            </p:cNvPr>
            <p:cNvSpPr txBox="1"/>
            <p:nvPr/>
          </p:nvSpPr>
          <p:spPr>
            <a:xfrm>
              <a:off x="5925312" y="4800600"/>
              <a:ext cx="768096"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Mozambique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AIS 2016</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60" name="bk object 18">
              <a:extLst>
                <a:ext uri="{FF2B5EF4-FFF2-40B4-BE49-F238E27FC236}">
                  <a16:creationId xmlns:a16="http://schemas.microsoft.com/office/drawing/2014/main" id="{E37DE3C8-F4B6-4955-B5C9-E671324B42F3}"/>
                </a:ext>
              </a:extLst>
            </p:cNvPr>
            <p:cNvSpPr/>
            <p:nvPr/>
          </p:nvSpPr>
          <p:spPr>
            <a:xfrm>
              <a:off x="1557245" y="4663444"/>
              <a:ext cx="95097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161" name="TextBox 160">
              <a:extLst>
                <a:ext uri="{FF2B5EF4-FFF2-40B4-BE49-F238E27FC236}">
                  <a16:creationId xmlns:a16="http://schemas.microsoft.com/office/drawing/2014/main" id="{DC78F4EB-318F-40BA-B22A-98CF1B72A0E2}"/>
                </a:ext>
              </a:extLst>
            </p:cNvPr>
            <p:cNvSpPr txBox="1"/>
            <p:nvPr/>
          </p:nvSpPr>
          <p:spPr>
            <a:xfrm>
              <a:off x="667512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Namibia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2014</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18676C9C-20B7-43EA-BCF3-4DD1C6B5EAA4}"/>
                </a:ext>
              </a:extLst>
            </p:cNvPr>
            <p:cNvSpPr txBox="1"/>
            <p:nvPr/>
          </p:nvSpPr>
          <p:spPr>
            <a:xfrm>
              <a:off x="7406640" y="4800600"/>
              <a:ext cx="731520" cy="46166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Rwanda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2014–2016</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4A533D89-A3CA-4261-94CB-1E4AF9BEB174}"/>
                </a:ext>
              </a:extLst>
            </p:cNvPr>
            <p:cNvSpPr txBox="1"/>
            <p:nvPr/>
          </p:nvSpPr>
          <p:spPr>
            <a:xfrm>
              <a:off x="813816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South Africa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2017</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9E2105A5-0BA6-4E1D-A5FB-2442CB8A2B30}"/>
                </a:ext>
              </a:extLst>
            </p:cNvPr>
            <p:cNvSpPr txBox="1"/>
            <p:nvPr/>
          </p:nvSpPr>
          <p:spPr>
            <a:xfrm>
              <a:off x="886968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Uganda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2017</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0C0266C6-53D6-4970-8CDD-119B16221528}"/>
                </a:ext>
              </a:extLst>
            </p:cNvPr>
            <p:cNvSpPr txBox="1"/>
            <p:nvPr/>
          </p:nvSpPr>
          <p:spPr>
            <a:xfrm>
              <a:off x="960120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Zambia</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2019</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96" name="TextBox 195">
              <a:extLst>
                <a:ext uri="{FF2B5EF4-FFF2-40B4-BE49-F238E27FC236}">
                  <a16:creationId xmlns:a16="http://schemas.microsoft.com/office/drawing/2014/main" id="{9406A109-C1A3-4363-BE72-9BCD3B7E6AF7}"/>
                </a:ext>
              </a:extLst>
            </p:cNvPr>
            <p:cNvSpPr txBox="1"/>
            <p:nvPr/>
          </p:nvSpPr>
          <p:spPr>
            <a:xfrm>
              <a:off x="10332720" y="4800600"/>
              <a:ext cx="731520" cy="307777"/>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Zimbabwe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50" normalizeH="0" baseline="0" noProof="0">
                  <a:ln>
                    <a:noFill/>
                  </a:ln>
                  <a:solidFill>
                    <a:prstClr val="black"/>
                  </a:solidFill>
                  <a:effectLst/>
                  <a:uLnTx/>
                  <a:uFillTx/>
                  <a:latin typeface="Arial" panose="020B0604020202020204"/>
                  <a:ea typeface="+mn-ea"/>
                  <a:cs typeface="+mn-cs"/>
                </a:rPr>
                <a:t>DHS 2016</a:t>
              </a:r>
              <a:endParaRPr kumimoji="0" lang="en-GB" sz="1100" b="0" i="0" u="none" strike="noStrike" kern="1200" cap="none" spc="-50" normalizeH="0" baseline="0" noProof="0">
                <a:ln>
                  <a:noFill/>
                </a:ln>
                <a:solidFill>
                  <a:prstClr val="black"/>
                </a:solidFill>
                <a:effectLst/>
                <a:uLnTx/>
                <a:uFillTx/>
                <a:latin typeface="Arial" panose="020B0604020202020204"/>
                <a:ea typeface="+mn-ea"/>
                <a:cs typeface="+mn-cs"/>
              </a:endParaRPr>
            </a:p>
          </p:txBody>
        </p:sp>
        <p:grpSp>
          <p:nvGrpSpPr>
            <p:cNvPr id="290" name="Group 289">
              <a:extLst>
                <a:ext uri="{FF2B5EF4-FFF2-40B4-BE49-F238E27FC236}">
                  <a16:creationId xmlns:a16="http://schemas.microsoft.com/office/drawing/2014/main" id="{26A9B6BE-3E6D-4EF8-8F7A-98E176950E9D}"/>
                </a:ext>
              </a:extLst>
            </p:cNvPr>
            <p:cNvGrpSpPr/>
            <p:nvPr/>
          </p:nvGrpSpPr>
          <p:grpSpPr>
            <a:xfrm>
              <a:off x="1645920" y="3191256"/>
              <a:ext cx="8887968" cy="1472184"/>
              <a:chOff x="1645920" y="3191256"/>
              <a:chExt cx="8887968" cy="1472184"/>
            </a:xfrm>
            <a:solidFill>
              <a:srgbClr val="D8D085"/>
            </a:solidFill>
          </p:grpSpPr>
          <p:sp>
            <p:nvSpPr>
              <p:cNvPr id="164" name="Rectangle 163">
                <a:extLst>
                  <a:ext uri="{FF2B5EF4-FFF2-40B4-BE49-F238E27FC236}">
                    <a16:creationId xmlns:a16="http://schemas.microsoft.com/office/drawing/2014/main" id="{6F76B7E0-BA69-443B-AC66-47567CDE7152}"/>
                  </a:ext>
                </a:extLst>
              </p:cNvPr>
              <p:cNvSpPr/>
              <p:nvPr/>
            </p:nvSpPr>
            <p:spPr>
              <a:xfrm>
                <a:off x="4572000" y="4645152"/>
                <a:ext cx="109728" cy="182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Rectangle 164">
                <a:extLst>
                  <a:ext uri="{FF2B5EF4-FFF2-40B4-BE49-F238E27FC236}">
                    <a16:creationId xmlns:a16="http://schemas.microsoft.com/office/drawing/2014/main" id="{3B81548B-0815-49F0-8B1C-CCB12ECAFE09}"/>
                  </a:ext>
                </a:extLst>
              </p:cNvPr>
              <p:cNvSpPr/>
              <p:nvPr/>
            </p:nvSpPr>
            <p:spPr>
              <a:xfrm>
                <a:off x="3840480" y="3191256"/>
                <a:ext cx="109728" cy="14721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Rectangle 165">
                <a:extLst>
                  <a:ext uri="{FF2B5EF4-FFF2-40B4-BE49-F238E27FC236}">
                    <a16:creationId xmlns:a16="http://schemas.microsoft.com/office/drawing/2014/main" id="{912E250D-48FF-446C-ACC2-7FB6700468AE}"/>
                  </a:ext>
                </a:extLst>
              </p:cNvPr>
              <p:cNvSpPr/>
              <p:nvPr/>
            </p:nvSpPr>
            <p:spPr>
              <a:xfrm>
                <a:off x="6766560" y="3438143"/>
                <a:ext cx="109728" cy="12252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Rectangle 166">
                <a:extLst>
                  <a:ext uri="{FF2B5EF4-FFF2-40B4-BE49-F238E27FC236}">
                    <a16:creationId xmlns:a16="http://schemas.microsoft.com/office/drawing/2014/main" id="{2A2936C7-C9D0-4B70-842D-C5331A72B736}"/>
                  </a:ext>
                </a:extLst>
              </p:cNvPr>
              <p:cNvSpPr/>
              <p:nvPr/>
            </p:nvSpPr>
            <p:spPr>
              <a:xfrm>
                <a:off x="7498080" y="3648456"/>
                <a:ext cx="109728" cy="10149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Rectangle 170">
                <a:extLst>
                  <a:ext uri="{FF2B5EF4-FFF2-40B4-BE49-F238E27FC236}">
                    <a16:creationId xmlns:a16="http://schemas.microsoft.com/office/drawing/2014/main" id="{99EDADC8-94E7-4264-9EA7-62249380D412}"/>
                  </a:ext>
                </a:extLst>
              </p:cNvPr>
              <p:cNvSpPr/>
              <p:nvPr/>
            </p:nvSpPr>
            <p:spPr>
              <a:xfrm>
                <a:off x="1645920" y="4553712"/>
                <a:ext cx="109728" cy="1097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Rectangle 171">
                <a:extLst>
                  <a:ext uri="{FF2B5EF4-FFF2-40B4-BE49-F238E27FC236}">
                    <a16:creationId xmlns:a16="http://schemas.microsoft.com/office/drawing/2014/main" id="{F2731A17-68D7-4A58-AE38-191B19346549}"/>
                  </a:ext>
                </a:extLst>
              </p:cNvPr>
              <p:cNvSpPr/>
              <p:nvPr/>
            </p:nvSpPr>
            <p:spPr>
              <a:xfrm>
                <a:off x="2377440" y="3355847"/>
                <a:ext cx="109728" cy="1307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Rectangle 172">
                <a:extLst>
                  <a:ext uri="{FF2B5EF4-FFF2-40B4-BE49-F238E27FC236}">
                    <a16:creationId xmlns:a16="http://schemas.microsoft.com/office/drawing/2014/main" id="{BCD55600-2700-4241-B07D-78B0D90563DA}"/>
                  </a:ext>
                </a:extLst>
              </p:cNvPr>
              <p:cNvSpPr/>
              <p:nvPr/>
            </p:nvSpPr>
            <p:spPr>
              <a:xfrm>
                <a:off x="3108960" y="3681412"/>
                <a:ext cx="109728" cy="9820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Rectangle 188">
                <a:extLst>
                  <a:ext uri="{FF2B5EF4-FFF2-40B4-BE49-F238E27FC236}">
                    <a16:creationId xmlns:a16="http://schemas.microsoft.com/office/drawing/2014/main" id="{18110950-BADC-423B-87F9-135FDD713889}"/>
                  </a:ext>
                </a:extLst>
              </p:cNvPr>
              <p:cNvSpPr/>
              <p:nvPr/>
            </p:nvSpPr>
            <p:spPr>
              <a:xfrm>
                <a:off x="6035040" y="4374360"/>
                <a:ext cx="109728" cy="2890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Rectangle 189">
                <a:extLst>
                  <a:ext uri="{FF2B5EF4-FFF2-40B4-BE49-F238E27FC236}">
                    <a16:creationId xmlns:a16="http://schemas.microsoft.com/office/drawing/2014/main" id="{64F1F165-9A86-42EB-8E74-F3C755E1EA69}"/>
                  </a:ext>
                </a:extLst>
              </p:cNvPr>
              <p:cNvSpPr/>
              <p:nvPr/>
            </p:nvSpPr>
            <p:spPr>
              <a:xfrm>
                <a:off x="5303520" y="3575303"/>
                <a:ext cx="109728" cy="10881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Rectangle 197">
                <a:extLst>
                  <a:ext uri="{FF2B5EF4-FFF2-40B4-BE49-F238E27FC236}">
                    <a16:creationId xmlns:a16="http://schemas.microsoft.com/office/drawing/2014/main" id="{00CA3B5B-1B93-4E7F-B6B9-5AB7CE43B91D}"/>
                  </a:ext>
                </a:extLst>
              </p:cNvPr>
              <p:cNvSpPr/>
              <p:nvPr/>
            </p:nvSpPr>
            <p:spPr>
              <a:xfrm>
                <a:off x="10424160" y="3822192"/>
                <a:ext cx="109728" cy="8412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Rectangle 199">
                <a:extLst>
                  <a:ext uri="{FF2B5EF4-FFF2-40B4-BE49-F238E27FC236}">
                    <a16:creationId xmlns:a16="http://schemas.microsoft.com/office/drawing/2014/main" id="{F9A8195A-3552-4273-8C8D-CCA8FA527705}"/>
                  </a:ext>
                </a:extLst>
              </p:cNvPr>
              <p:cNvSpPr/>
              <p:nvPr/>
            </p:nvSpPr>
            <p:spPr>
              <a:xfrm>
                <a:off x="9692640" y="4251960"/>
                <a:ext cx="109728" cy="4114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Rectangle 201">
                <a:extLst>
                  <a:ext uri="{FF2B5EF4-FFF2-40B4-BE49-F238E27FC236}">
                    <a16:creationId xmlns:a16="http://schemas.microsoft.com/office/drawing/2014/main" id="{F4010846-F7C5-49CE-84F7-9E5814C78EE2}"/>
                  </a:ext>
                </a:extLst>
              </p:cNvPr>
              <p:cNvSpPr/>
              <p:nvPr/>
            </p:nvSpPr>
            <p:spPr>
              <a:xfrm>
                <a:off x="8961120" y="3681412"/>
                <a:ext cx="109728" cy="9820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Rectangle 203">
                <a:extLst>
                  <a:ext uri="{FF2B5EF4-FFF2-40B4-BE49-F238E27FC236}">
                    <a16:creationId xmlns:a16="http://schemas.microsoft.com/office/drawing/2014/main" id="{950D34AA-6623-4001-85C3-FD0EFBDD0FDA}"/>
                  </a:ext>
                </a:extLst>
              </p:cNvPr>
              <p:cNvSpPr/>
              <p:nvPr/>
            </p:nvSpPr>
            <p:spPr>
              <a:xfrm>
                <a:off x="8229600" y="3502152"/>
                <a:ext cx="109728" cy="11612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1" name="Group 290">
              <a:extLst>
                <a:ext uri="{FF2B5EF4-FFF2-40B4-BE49-F238E27FC236}">
                  <a16:creationId xmlns:a16="http://schemas.microsoft.com/office/drawing/2014/main" id="{E3E3A1D6-CE97-4D50-A179-337B13C0DA6C}"/>
                </a:ext>
              </a:extLst>
            </p:cNvPr>
            <p:cNvGrpSpPr/>
            <p:nvPr/>
          </p:nvGrpSpPr>
          <p:grpSpPr>
            <a:xfrm>
              <a:off x="1755648" y="2788920"/>
              <a:ext cx="8887968" cy="1874521"/>
              <a:chOff x="1755648" y="2788920"/>
              <a:chExt cx="8887968" cy="1874521"/>
            </a:xfrm>
            <a:solidFill>
              <a:srgbClr val="ECE7C5"/>
            </a:solidFill>
          </p:grpSpPr>
          <p:sp>
            <p:nvSpPr>
              <p:cNvPr id="207" name="Rectangle 206">
                <a:extLst>
                  <a:ext uri="{FF2B5EF4-FFF2-40B4-BE49-F238E27FC236}">
                    <a16:creationId xmlns:a16="http://schemas.microsoft.com/office/drawing/2014/main" id="{C10719E2-2A6D-4D5F-A390-FF4AA3AEE404}"/>
                  </a:ext>
                </a:extLst>
              </p:cNvPr>
              <p:cNvSpPr/>
              <p:nvPr/>
            </p:nvSpPr>
            <p:spPr>
              <a:xfrm>
                <a:off x="4681728" y="4636008"/>
                <a:ext cx="109728" cy="27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Rectangle 207">
                <a:extLst>
                  <a:ext uri="{FF2B5EF4-FFF2-40B4-BE49-F238E27FC236}">
                    <a16:creationId xmlns:a16="http://schemas.microsoft.com/office/drawing/2014/main" id="{E522E870-C95A-4C0D-8BBB-9E7800AF40A3}"/>
                  </a:ext>
                </a:extLst>
              </p:cNvPr>
              <p:cNvSpPr/>
              <p:nvPr/>
            </p:nvSpPr>
            <p:spPr>
              <a:xfrm>
                <a:off x="3950208" y="2788920"/>
                <a:ext cx="109728" cy="1874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Rectangle 208">
                <a:extLst>
                  <a:ext uri="{FF2B5EF4-FFF2-40B4-BE49-F238E27FC236}">
                    <a16:creationId xmlns:a16="http://schemas.microsoft.com/office/drawing/2014/main" id="{4F7BB218-B1F1-42CC-9A8C-9E40ECE54AB0}"/>
                  </a:ext>
                </a:extLst>
              </p:cNvPr>
              <p:cNvSpPr/>
              <p:nvPr/>
            </p:nvSpPr>
            <p:spPr>
              <a:xfrm>
                <a:off x="6876288" y="3214691"/>
                <a:ext cx="109728" cy="14487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A7B1B81E-B579-45FF-843A-B48F768B6C0B}"/>
                  </a:ext>
                </a:extLst>
              </p:cNvPr>
              <p:cNvSpPr/>
              <p:nvPr/>
            </p:nvSpPr>
            <p:spPr>
              <a:xfrm>
                <a:off x="7607808" y="3854088"/>
                <a:ext cx="109728" cy="80935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Rectangle 210">
                <a:extLst>
                  <a:ext uri="{FF2B5EF4-FFF2-40B4-BE49-F238E27FC236}">
                    <a16:creationId xmlns:a16="http://schemas.microsoft.com/office/drawing/2014/main" id="{A5D32087-D8A1-4E84-87EB-439D50B1730F}"/>
                  </a:ext>
                </a:extLst>
              </p:cNvPr>
              <p:cNvSpPr/>
              <p:nvPr/>
            </p:nvSpPr>
            <p:spPr>
              <a:xfrm>
                <a:off x="1755648" y="4452946"/>
                <a:ext cx="109728" cy="21049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Rectangle 211">
                <a:extLst>
                  <a:ext uri="{FF2B5EF4-FFF2-40B4-BE49-F238E27FC236}">
                    <a16:creationId xmlns:a16="http://schemas.microsoft.com/office/drawing/2014/main" id="{82B7464D-E954-42B9-BE52-E965C4299DCC}"/>
                  </a:ext>
                </a:extLst>
              </p:cNvPr>
              <p:cNvSpPr/>
              <p:nvPr/>
            </p:nvSpPr>
            <p:spPr>
              <a:xfrm>
                <a:off x="2487168" y="3044952"/>
                <a:ext cx="109728" cy="16184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Rectangle 212">
                <a:extLst>
                  <a:ext uri="{FF2B5EF4-FFF2-40B4-BE49-F238E27FC236}">
                    <a16:creationId xmlns:a16="http://schemas.microsoft.com/office/drawing/2014/main" id="{EAEC779E-216F-4C60-92A2-B4AA43ED2F58}"/>
                  </a:ext>
                </a:extLst>
              </p:cNvPr>
              <p:cNvSpPr/>
              <p:nvPr/>
            </p:nvSpPr>
            <p:spPr>
              <a:xfrm>
                <a:off x="3218688" y="3264396"/>
                <a:ext cx="109728" cy="139904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Rectangle 213">
                <a:extLst>
                  <a:ext uri="{FF2B5EF4-FFF2-40B4-BE49-F238E27FC236}">
                    <a16:creationId xmlns:a16="http://schemas.microsoft.com/office/drawing/2014/main" id="{E131935B-61BA-4ADA-B00F-A6C18CE91150}"/>
                  </a:ext>
                </a:extLst>
              </p:cNvPr>
              <p:cNvSpPr/>
              <p:nvPr/>
            </p:nvSpPr>
            <p:spPr>
              <a:xfrm>
                <a:off x="6144768" y="3986784"/>
                <a:ext cx="109728" cy="6766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Rectangle 214">
                <a:extLst>
                  <a:ext uri="{FF2B5EF4-FFF2-40B4-BE49-F238E27FC236}">
                    <a16:creationId xmlns:a16="http://schemas.microsoft.com/office/drawing/2014/main" id="{22C24194-2302-4866-B8F9-DC361FE138D6}"/>
                  </a:ext>
                </a:extLst>
              </p:cNvPr>
              <p:cNvSpPr/>
              <p:nvPr/>
            </p:nvSpPr>
            <p:spPr>
              <a:xfrm>
                <a:off x="5413248" y="3655149"/>
                <a:ext cx="109728" cy="10082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Rectangle 215">
                <a:extLst>
                  <a:ext uri="{FF2B5EF4-FFF2-40B4-BE49-F238E27FC236}">
                    <a16:creationId xmlns:a16="http://schemas.microsoft.com/office/drawing/2014/main" id="{E7DAD66D-A867-4B4D-A7F0-E18AE4251EB9}"/>
                  </a:ext>
                </a:extLst>
              </p:cNvPr>
              <p:cNvSpPr/>
              <p:nvPr/>
            </p:nvSpPr>
            <p:spPr>
              <a:xfrm>
                <a:off x="10533888" y="3602736"/>
                <a:ext cx="109728" cy="10607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Rectangle 216">
                <a:extLst>
                  <a:ext uri="{FF2B5EF4-FFF2-40B4-BE49-F238E27FC236}">
                    <a16:creationId xmlns:a16="http://schemas.microsoft.com/office/drawing/2014/main" id="{EE4DE4BC-5283-4C80-89D8-641BF0BA28B7}"/>
                  </a:ext>
                </a:extLst>
              </p:cNvPr>
              <p:cNvSpPr/>
              <p:nvPr/>
            </p:nvSpPr>
            <p:spPr>
              <a:xfrm>
                <a:off x="9802368" y="4131474"/>
                <a:ext cx="109728" cy="53196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Rectangle 217">
                <a:extLst>
                  <a:ext uri="{FF2B5EF4-FFF2-40B4-BE49-F238E27FC236}">
                    <a16:creationId xmlns:a16="http://schemas.microsoft.com/office/drawing/2014/main" id="{3052BF23-E284-4114-B784-5A98796AB82C}"/>
                  </a:ext>
                </a:extLst>
              </p:cNvPr>
              <p:cNvSpPr/>
              <p:nvPr/>
            </p:nvSpPr>
            <p:spPr>
              <a:xfrm>
                <a:off x="9070848" y="3831336"/>
                <a:ext cx="109728" cy="832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Rectangle 218">
                <a:extLst>
                  <a:ext uri="{FF2B5EF4-FFF2-40B4-BE49-F238E27FC236}">
                    <a16:creationId xmlns:a16="http://schemas.microsoft.com/office/drawing/2014/main" id="{A63A12FC-38C2-4E69-8659-6A7432E9DDA5}"/>
                  </a:ext>
                </a:extLst>
              </p:cNvPr>
              <p:cNvSpPr/>
              <p:nvPr/>
            </p:nvSpPr>
            <p:spPr>
              <a:xfrm>
                <a:off x="8339328" y="3182112"/>
                <a:ext cx="109728" cy="148132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2" name="Group 291">
              <a:extLst>
                <a:ext uri="{FF2B5EF4-FFF2-40B4-BE49-F238E27FC236}">
                  <a16:creationId xmlns:a16="http://schemas.microsoft.com/office/drawing/2014/main" id="{40841ED3-53EC-4677-8E43-E515C81CF8E8}"/>
                </a:ext>
              </a:extLst>
            </p:cNvPr>
            <p:cNvGrpSpPr/>
            <p:nvPr/>
          </p:nvGrpSpPr>
          <p:grpSpPr>
            <a:xfrm>
              <a:off x="1865376" y="2843783"/>
              <a:ext cx="8887968" cy="1819658"/>
              <a:chOff x="1865376" y="2843783"/>
              <a:chExt cx="8887968" cy="1819658"/>
            </a:xfrm>
            <a:solidFill>
              <a:srgbClr val="C6E4E2"/>
            </a:solidFill>
          </p:grpSpPr>
          <p:sp>
            <p:nvSpPr>
              <p:cNvPr id="221" name="Rectangle 220">
                <a:extLst>
                  <a:ext uri="{FF2B5EF4-FFF2-40B4-BE49-F238E27FC236}">
                    <a16:creationId xmlns:a16="http://schemas.microsoft.com/office/drawing/2014/main" id="{3E258F8D-EB92-4C41-BABE-13499F49CD80}"/>
                  </a:ext>
                </a:extLst>
              </p:cNvPr>
              <p:cNvSpPr/>
              <p:nvPr/>
            </p:nvSpPr>
            <p:spPr>
              <a:xfrm>
                <a:off x="4791456" y="4598193"/>
                <a:ext cx="109728" cy="6524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Rectangle 221">
                <a:extLst>
                  <a:ext uri="{FF2B5EF4-FFF2-40B4-BE49-F238E27FC236}">
                    <a16:creationId xmlns:a16="http://schemas.microsoft.com/office/drawing/2014/main" id="{908B5C93-2B43-4B39-B7CC-336B94BB862E}"/>
                  </a:ext>
                </a:extLst>
              </p:cNvPr>
              <p:cNvSpPr/>
              <p:nvPr/>
            </p:nvSpPr>
            <p:spPr>
              <a:xfrm>
                <a:off x="4059936" y="2843783"/>
                <a:ext cx="109728" cy="18196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Rectangle 222">
                <a:extLst>
                  <a:ext uri="{FF2B5EF4-FFF2-40B4-BE49-F238E27FC236}">
                    <a16:creationId xmlns:a16="http://schemas.microsoft.com/office/drawing/2014/main" id="{922FE20F-BCC3-4A71-ABE6-941D4C43D613}"/>
                  </a:ext>
                </a:extLst>
              </p:cNvPr>
              <p:cNvSpPr/>
              <p:nvPr/>
            </p:nvSpPr>
            <p:spPr>
              <a:xfrm>
                <a:off x="6986016" y="3063240"/>
                <a:ext cx="109728" cy="16002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Rectangle 223">
                <a:extLst>
                  <a:ext uri="{FF2B5EF4-FFF2-40B4-BE49-F238E27FC236}">
                    <a16:creationId xmlns:a16="http://schemas.microsoft.com/office/drawing/2014/main" id="{598256CC-4D0A-46E0-98C0-A9A7447AEF61}"/>
                  </a:ext>
                </a:extLst>
              </p:cNvPr>
              <p:cNvSpPr/>
              <p:nvPr/>
            </p:nvSpPr>
            <p:spPr>
              <a:xfrm>
                <a:off x="7717536" y="3629024"/>
                <a:ext cx="109728" cy="10344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Rectangle 224">
                <a:extLst>
                  <a:ext uri="{FF2B5EF4-FFF2-40B4-BE49-F238E27FC236}">
                    <a16:creationId xmlns:a16="http://schemas.microsoft.com/office/drawing/2014/main" id="{A639F04A-542B-469D-8F68-67498039BBAC}"/>
                  </a:ext>
                </a:extLst>
              </p:cNvPr>
              <p:cNvSpPr/>
              <p:nvPr/>
            </p:nvSpPr>
            <p:spPr>
              <a:xfrm>
                <a:off x="1865376" y="4041647"/>
                <a:ext cx="109728" cy="6217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Rectangle 225">
                <a:extLst>
                  <a:ext uri="{FF2B5EF4-FFF2-40B4-BE49-F238E27FC236}">
                    <a16:creationId xmlns:a16="http://schemas.microsoft.com/office/drawing/2014/main" id="{3BD2AB9E-BF54-4D62-B8B7-92AF311B91DF}"/>
                  </a:ext>
                </a:extLst>
              </p:cNvPr>
              <p:cNvSpPr/>
              <p:nvPr/>
            </p:nvSpPr>
            <p:spPr>
              <a:xfrm>
                <a:off x="2596896" y="3197949"/>
                <a:ext cx="109728" cy="14654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Rectangle 226">
                <a:extLst>
                  <a:ext uri="{FF2B5EF4-FFF2-40B4-BE49-F238E27FC236}">
                    <a16:creationId xmlns:a16="http://schemas.microsoft.com/office/drawing/2014/main" id="{9CB72CFB-6470-481B-A3B4-F126BB6167CF}"/>
                  </a:ext>
                </a:extLst>
              </p:cNvPr>
              <p:cNvSpPr/>
              <p:nvPr/>
            </p:nvSpPr>
            <p:spPr>
              <a:xfrm>
                <a:off x="3328416" y="3407569"/>
                <a:ext cx="109728" cy="1255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Rectangle 227">
                <a:extLst>
                  <a:ext uri="{FF2B5EF4-FFF2-40B4-BE49-F238E27FC236}">
                    <a16:creationId xmlns:a16="http://schemas.microsoft.com/office/drawing/2014/main" id="{265EAD52-43EA-4526-8A21-F90E5AEF5FD0}"/>
                  </a:ext>
                </a:extLst>
              </p:cNvPr>
              <p:cNvSpPr/>
              <p:nvPr/>
            </p:nvSpPr>
            <p:spPr>
              <a:xfrm>
                <a:off x="6254496" y="4014215"/>
                <a:ext cx="109728" cy="6492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Rectangle 228">
                <a:extLst>
                  <a:ext uri="{FF2B5EF4-FFF2-40B4-BE49-F238E27FC236}">
                    <a16:creationId xmlns:a16="http://schemas.microsoft.com/office/drawing/2014/main" id="{64D9C803-0FCE-4AC8-AF95-178F3B73CBA6}"/>
                  </a:ext>
                </a:extLst>
              </p:cNvPr>
              <p:cNvSpPr/>
              <p:nvPr/>
            </p:nvSpPr>
            <p:spPr>
              <a:xfrm>
                <a:off x="5522976" y="3611879"/>
                <a:ext cx="109728" cy="10515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Rectangle 229">
                <a:extLst>
                  <a:ext uri="{FF2B5EF4-FFF2-40B4-BE49-F238E27FC236}">
                    <a16:creationId xmlns:a16="http://schemas.microsoft.com/office/drawing/2014/main" id="{8F851E6C-D11E-4B76-9563-2678A2975E0E}"/>
                  </a:ext>
                </a:extLst>
              </p:cNvPr>
              <p:cNvSpPr/>
              <p:nvPr/>
            </p:nvSpPr>
            <p:spPr>
              <a:xfrm>
                <a:off x="10643616" y="3465576"/>
                <a:ext cx="109728" cy="11978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Rectangle 230">
                <a:extLst>
                  <a:ext uri="{FF2B5EF4-FFF2-40B4-BE49-F238E27FC236}">
                    <a16:creationId xmlns:a16="http://schemas.microsoft.com/office/drawing/2014/main" id="{B2987870-FA24-4C00-85C8-3A1CF4114D63}"/>
                  </a:ext>
                </a:extLst>
              </p:cNvPr>
              <p:cNvSpPr/>
              <p:nvPr/>
            </p:nvSpPr>
            <p:spPr>
              <a:xfrm>
                <a:off x="9912096" y="3900487"/>
                <a:ext cx="109728" cy="7629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Rectangle 231">
                <a:extLst>
                  <a:ext uri="{FF2B5EF4-FFF2-40B4-BE49-F238E27FC236}">
                    <a16:creationId xmlns:a16="http://schemas.microsoft.com/office/drawing/2014/main" id="{D973A386-E075-48A1-8A6C-A314E03B1090}"/>
                  </a:ext>
                </a:extLst>
              </p:cNvPr>
              <p:cNvSpPr/>
              <p:nvPr/>
            </p:nvSpPr>
            <p:spPr>
              <a:xfrm>
                <a:off x="9180576" y="3883749"/>
                <a:ext cx="109728" cy="7796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Rectangle 232">
                <a:extLst>
                  <a:ext uri="{FF2B5EF4-FFF2-40B4-BE49-F238E27FC236}">
                    <a16:creationId xmlns:a16="http://schemas.microsoft.com/office/drawing/2014/main" id="{AACE14BA-5B1A-4CCE-ABC2-A868A4D939A9}"/>
                  </a:ext>
                </a:extLst>
              </p:cNvPr>
              <p:cNvSpPr/>
              <p:nvPr/>
            </p:nvSpPr>
            <p:spPr>
              <a:xfrm>
                <a:off x="8449056" y="3246120"/>
                <a:ext cx="109728" cy="141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3" name="Group 292">
              <a:extLst>
                <a:ext uri="{FF2B5EF4-FFF2-40B4-BE49-F238E27FC236}">
                  <a16:creationId xmlns:a16="http://schemas.microsoft.com/office/drawing/2014/main" id="{9EFE9587-9373-4BDB-88D8-BDFDA7046E07}"/>
                </a:ext>
              </a:extLst>
            </p:cNvPr>
            <p:cNvGrpSpPr/>
            <p:nvPr/>
          </p:nvGrpSpPr>
          <p:grpSpPr>
            <a:xfrm>
              <a:off x="1975104" y="2642615"/>
              <a:ext cx="8887968" cy="2020826"/>
              <a:chOff x="1975104" y="2642615"/>
              <a:chExt cx="8887968" cy="2020826"/>
            </a:xfrm>
            <a:solidFill>
              <a:srgbClr val="00A296"/>
            </a:solidFill>
          </p:grpSpPr>
          <p:sp>
            <p:nvSpPr>
              <p:cNvPr id="235" name="Rectangle 234">
                <a:extLst>
                  <a:ext uri="{FF2B5EF4-FFF2-40B4-BE49-F238E27FC236}">
                    <a16:creationId xmlns:a16="http://schemas.microsoft.com/office/drawing/2014/main" id="{4544C087-AF73-49E2-AB3A-DB2D50713BC7}"/>
                  </a:ext>
                </a:extLst>
              </p:cNvPr>
              <p:cNvSpPr/>
              <p:nvPr/>
            </p:nvSpPr>
            <p:spPr>
              <a:xfrm>
                <a:off x="4901184" y="4489703"/>
                <a:ext cx="109728" cy="1737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Rectangle 235">
                <a:extLst>
                  <a:ext uri="{FF2B5EF4-FFF2-40B4-BE49-F238E27FC236}">
                    <a16:creationId xmlns:a16="http://schemas.microsoft.com/office/drawing/2014/main" id="{A991B1EF-14AF-47DB-AB42-462DB664BE64}"/>
                  </a:ext>
                </a:extLst>
              </p:cNvPr>
              <p:cNvSpPr/>
              <p:nvPr/>
            </p:nvSpPr>
            <p:spPr>
              <a:xfrm>
                <a:off x="4169664" y="2642615"/>
                <a:ext cx="109728" cy="20208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Rectangle 236">
                <a:extLst>
                  <a:ext uri="{FF2B5EF4-FFF2-40B4-BE49-F238E27FC236}">
                    <a16:creationId xmlns:a16="http://schemas.microsoft.com/office/drawing/2014/main" id="{85A5DF4E-E7C6-4EB8-862E-DC63C87428BC}"/>
                  </a:ext>
                </a:extLst>
              </p:cNvPr>
              <p:cNvSpPr/>
              <p:nvPr/>
            </p:nvSpPr>
            <p:spPr>
              <a:xfrm>
                <a:off x="7095744" y="3044952"/>
                <a:ext cx="109728" cy="161848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Rectangle 237">
                <a:extLst>
                  <a:ext uri="{FF2B5EF4-FFF2-40B4-BE49-F238E27FC236}">
                    <a16:creationId xmlns:a16="http://schemas.microsoft.com/office/drawing/2014/main" id="{8FE538A3-8CB7-4FF7-88AD-CA4C51F96DA6}"/>
                  </a:ext>
                </a:extLst>
              </p:cNvPr>
              <p:cNvSpPr/>
              <p:nvPr/>
            </p:nvSpPr>
            <p:spPr>
              <a:xfrm>
                <a:off x="7827264" y="3511296"/>
                <a:ext cx="109728" cy="11521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Rectangle 238">
                <a:extLst>
                  <a:ext uri="{FF2B5EF4-FFF2-40B4-BE49-F238E27FC236}">
                    <a16:creationId xmlns:a16="http://schemas.microsoft.com/office/drawing/2014/main" id="{FEFFD295-4DB4-40E6-9747-F0BAF43DCC70}"/>
                  </a:ext>
                </a:extLst>
              </p:cNvPr>
              <p:cNvSpPr/>
              <p:nvPr/>
            </p:nvSpPr>
            <p:spPr>
              <a:xfrm>
                <a:off x="1975104" y="3700199"/>
                <a:ext cx="109728" cy="9632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Rectangle 239">
                <a:extLst>
                  <a:ext uri="{FF2B5EF4-FFF2-40B4-BE49-F238E27FC236}">
                    <a16:creationId xmlns:a16="http://schemas.microsoft.com/office/drawing/2014/main" id="{11DFCF56-AE49-450D-9632-56DFEE5CF8D9}"/>
                  </a:ext>
                </a:extLst>
              </p:cNvPr>
              <p:cNvSpPr/>
              <p:nvPr/>
            </p:nvSpPr>
            <p:spPr>
              <a:xfrm>
                <a:off x="2706624" y="2916936"/>
                <a:ext cx="109728" cy="17465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Rectangle 240">
                <a:extLst>
                  <a:ext uri="{FF2B5EF4-FFF2-40B4-BE49-F238E27FC236}">
                    <a16:creationId xmlns:a16="http://schemas.microsoft.com/office/drawing/2014/main" id="{F7BEA5BE-CC6F-4913-88BA-13D9A445FB66}"/>
                  </a:ext>
                </a:extLst>
              </p:cNvPr>
              <p:cNvSpPr/>
              <p:nvPr/>
            </p:nvSpPr>
            <p:spPr>
              <a:xfrm>
                <a:off x="3438144" y="3383280"/>
                <a:ext cx="109728" cy="1280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Rectangle 241">
                <a:extLst>
                  <a:ext uri="{FF2B5EF4-FFF2-40B4-BE49-F238E27FC236}">
                    <a16:creationId xmlns:a16="http://schemas.microsoft.com/office/drawing/2014/main" id="{27C16EF5-E2A7-4F5D-9944-7E77508AE08D}"/>
                  </a:ext>
                </a:extLst>
              </p:cNvPr>
              <p:cNvSpPr/>
              <p:nvPr/>
            </p:nvSpPr>
            <p:spPr>
              <a:xfrm>
                <a:off x="6364224" y="3529584"/>
                <a:ext cx="109728" cy="11338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Rectangle 242">
                <a:extLst>
                  <a:ext uri="{FF2B5EF4-FFF2-40B4-BE49-F238E27FC236}">
                    <a16:creationId xmlns:a16="http://schemas.microsoft.com/office/drawing/2014/main" id="{18A88F37-81B5-4C4D-A671-1E0D80A99318}"/>
                  </a:ext>
                </a:extLst>
              </p:cNvPr>
              <p:cNvSpPr/>
              <p:nvPr/>
            </p:nvSpPr>
            <p:spPr>
              <a:xfrm>
                <a:off x="5632704" y="3374136"/>
                <a:ext cx="109728" cy="12893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Rectangle 243">
                <a:extLst>
                  <a:ext uri="{FF2B5EF4-FFF2-40B4-BE49-F238E27FC236}">
                    <a16:creationId xmlns:a16="http://schemas.microsoft.com/office/drawing/2014/main" id="{0916C842-3236-4591-97AA-0B66B4947057}"/>
                  </a:ext>
                </a:extLst>
              </p:cNvPr>
              <p:cNvSpPr/>
              <p:nvPr/>
            </p:nvSpPr>
            <p:spPr>
              <a:xfrm>
                <a:off x="10753344" y="3282695"/>
                <a:ext cx="109728" cy="13807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Rectangle 244">
                <a:extLst>
                  <a:ext uri="{FF2B5EF4-FFF2-40B4-BE49-F238E27FC236}">
                    <a16:creationId xmlns:a16="http://schemas.microsoft.com/office/drawing/2014/main" id="{15FAF561-304A-4922-8116-7E80FBD5EBB6}"/>
                  </a:ext>
                </a:extLst>
              </p:cNvPr>
              <p:cNvSpPr/>
              <p:nvPr/>
            </p:nvSpPr>
            <p:spPr>
              <a:xfrm>
                <a:off x="10021824" y="3831336"/>
                <a:ext cx="109728" cy="832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Rectangle 245">
                <a:extLst>
                  <a:ext uri="{FF2B5EF4-FFF2-40B4-BE49-F238E27FC236}">
                    <a16:creationId xmlns:a16="http://schemas.microsoft.com/office/drawing/2014/main" id="{7C80B9C4-EA6F-4952-82C2-E3B67E5A5F2E}"/>
                  </a:ext>
                </a:extLst>
              </p:cNvPr>
              <p:cNvSpPr/>
              <p:nvPr/>
            </p:nvSpPr>
            <p:spPr>
              <a:xfrm>
                <a:off x="9290304" y="3694175"/>
                <a:ext cx="109728" cy="9692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Rectangle 246">
                <a:extLst>
                  <a:ext uri="{FF2B5EF4-FFF2-40B4-BE49-F238E27FC236}">
                    <a16:creationId xmlns:a16="http://schemas.microsoft.com/office/drawing/2014/main" id="{6A937B79-6CC2-4EA0-BA27-EA3B6123F3F2}"/>
                  </a:ext>
                </a:extLst>
              </p:cNvPr>
              <p:cNvSpPr/>
              <p:nvPr/>
            </p:nvSpPr>
            <p:spPr>
              <a:xfrm>
                <a:off x="8558784" y="3002755"/>
                <a:ext cx="109728" cy="166068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4" name="Group 293">
              <a:extLst>
                <a:ext uri="{FF2B5EF4-FFF2-40B4-BE49-F238E27FC236}">
                  <a16:creationId xmlns:a16="http://schemas.microsoft.com/office/drawing/2014/main" id="{37D97D98-60D6-4C21-A16A-5F04D8DE66B9}"/>
                </a:ext>
              </a:extLst>
            </p:cNvPr>
            <p:cNvGrpSpPr/>
            <p:nvPr/>
          </p:nvGrpSpPr>
          <p:grpSpPr>
            <a:xfrm>
              <a:off x="2084832" y="2660904"/>
              <a:ext cx="8887968" cy="2002537"/>
              <a:chOff x="2084832" y="2660904"/>
              <a:chExt cx="8887968" cy="2002537"/>
            </a:xfrm>
            <a:solidFill>
              <a:srgbClr val="C2B9B3"/>
            </a:solidFill>
          </p:grpSpPr>
          <p:sp>
            <p:nvSpPr>
              <p:cNvPr id="249" name="Rectangle 248">
                <a:extLst>
                  <a:ext uri="{FF2B5EF4-FFF2-40B4-BE49-F238E27FC236}">
                    <a16:creationId xmlns:a16="http://schemas.microsoft.com/office/drawing/2014/main" id="{72D1DB17-9CA2-4188-B632-EA8B746037C3}"/>
                  </a:ext>
                </a:extLst>
              </p:cNvPr>
              <p:cNvSpPr/>
              <p:nvPr/>
            </p:nvSpPr>
            <p:spPr>
              <a:xfrm>
                <a:off x="5010912" y="4251960"/>
                <a:ext cx="109728" cy="41148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Rectangle 249">
                <a:extLst>
                  <a:ext uri="{FF2B5EF4-FFF2-40B4-BE49-F238E27FC236}">
                    <a16:creationId xmlns:a16="http://schemas.microsoft.com/office/drawing/2014/main" id="{935B5368-B65C-4114-9E86-28ED41E95460}"/>
                  </a:ext>
                </a:extLst>
              </p:cNvPr>
              <p:cNvSpPr/>
              <p:nvPr/>
            </p:nvSpPr>
            <p:spPr>
              <a:xfrm>
                <a:off x="4279392" y="2660904"/>
                <a:ext cx="109728" cy="20025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Rectangle 250">
                <a:extLst>
                  <a:ext uri="{FF2B5EF4-FFF2-40B4-BE49-F238E27FC236}">
                    <a16:creationId xmlns:a16="http://schemas.microsoft.com/office/drawing/2014/main" id="{EA693987-0AC7-4F01-B716-E92B57A7A649}"/>
                  </a:ext>
                </a:extLst>
              </p:cNvPr>
              <p:cNvSpPr/>
              <p:nvPr/>
            </p:nvSpPr>
            <p:spPr>
              <a:xfrm>
                <a:off x="7205472" y="2935223"/>
                <a:ext cx="109728" cy="17282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Rectangle 251">
                <a:extLst>
                  <a:ext uri="{FF2B5EF4-FFF2-40B4-BE49-F238E27FC236}">
                    <a16:creationId xmlns:a16="http://schemas.microsoft.com/office/drawing/2014/main" id="{EE7251C2-B2D3-413B-8456-2EE60131E74A}"/>
                  </a:ext>
                </a:extLst>
              </p:cNvPr>
              <p:cNvSpPr/>
              <p:nvPr/>
            </p:nvSpPr>
            <p:spPr>
              <a:xfrm>
                <a:off x="7936992" y="3154680"/>
                <a:ext cx="109728" cy="15087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Rectangle 252">
                <a:extLst>
                  <a:ext uri="{FF2B5EF4-FFF2-40B4-BE49-F238E27FC236}">
                    <a16:creationId xmlns:a16="http://schemas.microsoft.com/office/drawing/2014/main" id="{E5C72647-99CB-4EBF-A3ED-AAEE72071822}"/>
                  </a:ext>
                </a:extLst>
              </p:cNvPr>
              <p:cNvSpPr/>
              <p:nvPr/>
            </p:nvSpPr>
            <p:spPr>
              <a:xfrm>
                <a:off x="2084832" y="3407569"/>
                <a:ext cx="109728" cy="12558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Rectangle 253">
                <a:extLst>
                  <a:ext uri="{FF2B5EF4-FFF2-40B4-BE49-F238E27FC236}">
                    <a16:creationId xmlns:a16="http://schemas.microsoft.com/office/drawing/2014/main" id="{347C655E-6875-472B-B2B7-A05C8DFDA68D}"/>
                  </a:ext>
                </a:extLst>
              </p:cNvPr>
              <p:cNvSpPr/>
              <p:nvPr/>
            </p:nvSpPr>
            <p:spPr>
              <a:xfrm>
                <a:off x="2816352" y="2816352"/>
                <a:ext cx="109728" cy="18470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Rectangle 254">
                <a:extLst>
                  <a:ext uri="{FF2B5EF4-FFF2-40B4-BE49-F238E27FC236}">
                    <a16:creationId xmlns:a16="http://schemas.microsoft.com/office/drawing/2014/main" id="{D59A00DA-09A1-4174-A937-E8C91EF33939}"/>
                  </a:ext>
                </a:extLst>
              </p:cNvPr>
              <p:cNvSpPr/>
              <p:nvPr/>
            </p:nvSpPr>
            <p:spPr>
              <a:xfrm>
                <a:off x="3547872" y="3054095"/>
                <a:ext cx="109728" cy="16093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Rectangle 255">
                <a:extLst>
                  <a:ext uri="{FF2B5EF4-FFF2-40B4-BE49-F238E27FC236}">
                    <a16:creationId xmlns:a16="http://schemas.microsoft.com/office/drawing/2014/main" id="{52CE11E6-C6D8-465F-9F91-822CC8CA1C84}"/>
                  </a:ext>
                </a:extLst>
              </p:cNvPr>
              <p:cNvSpPr/>
              <p:nvPr/>
            </p:nvSpPr>
            <p:spPr>
              <a:xfrm>
                <a:off x="6473952" y="3054096"/>
                <a:ext cx="109728" cy="16093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Rectangle 256">
                <a:extLst>
                  <a:ext uri="{FF2B5EF4-FFF2-40B4-BE49-F238E27FC236}">
                    <a16:creationId xmlns:a16="http://schemas.microsoft.com/office/drawing/2014/main" id="{F935261E-6FDD-49F8-9A37-CA7565A9987C}"/>
                  </a:ext>
                </a:extLst>
              </p:cNvPr>
              <p:cNvSpPr/>
              <p:nvPr/>
            </p:nvSpPr>
            <p:spPr>
              <a:xfrm>
                <a:off x="5742432" y="3264397"/>
                <a:ext cx="109728" cy="139904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Rectangle 257">
                <a:extLst>
                  <a:ext uri="{FF2B5EF4-FFF2-40B4-BE49-F238E27FC236}">
                    <a16:creationId xmlns:a16="http://schemas.microsoft.com/office/drawing/2014/main" id="{18760643-E6EC-43C7-8527-FA43DEE483D3}"/>
                  </a:ext>
                </a:extLst>
              </p:cNvPr>
              <p:cNvSpPr/>
              <p:nvPr/>
            </p:nvSpPr>
            <p:spPr>
              <a:xfrm>
                <a:off x="10863072" y="3154679"/>
                <a:ext cx="109728" cy="15087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Rectangle 258">
                <a:extLst>
                  <a:ext uri="{FF2B5EF4-FFF2-40B4-BE49-F238E27FC236}">
                    <a16:creationId xmlns:a16="http://schemas.microsoft.com/office/drawing/2014/main" id="{76C956CB-E63A-486D-9B60-F09477E93CB0}"/>
                  </a:ext>
                </a:extLst>
              </p:cNvPr>
              <p:cNvSpPr/>
              <p:nvPr/>
            </p:nvSpPr>
            <p:spPr>
              <a:xfrm>
                <a:off x="10131552" y="3562349"/>
                <a:ext cx="109728" cy="110109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Rectangle 259">
                <a:extLst>
                  <a:ext uri="{FF2B5EF4-FFF2-40B4-BE49-F238E27FC236}">
                    <a16:creationId xmlns:a16="http://schemas.microsoft.com/office/drawing/2014/main" id="{FA7957D8-9D7A-4142-8102-2FD188C83D8E}"/>
                  </a:ext>
                </a:extLst>
              </p:cNvPr>
              <p:cNvSpPr/>
              <p:nvPr/>
            </p:nvSpPr>
            <p:spPr>
              <a:xfrm>
                <a:off x="9400032" y="3502152"/>
                <a:ext cx="109728" cy="11612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Rectangle 260">
                <a:extLst>
                  <a:ext uri="{FF2B5EF4-FFF2-40B4-BE49-F238E27FC236}">
                    <a16:creationId xmlns:a16="http://schemas.microsoft.com/office/drawing/2014/main" id="{0F908FAF-F626-479F-8735-FD97FEF61F75}"/>
                  </a:ext>
                </a:extLst>
              </p:cNvPr>
              <p:cNvSpPr/>
              <p:nvPr/>
            </p:nvSpPr>
            <p:spPr>
              <a:xfrm>
                <a:off x="8668512" y="3072384"/>
                <a:ext cx="109728" cy="15910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5" name="Group 294">
              <a:extLst>
                <a:ext uri="{FF2B5EF4-FFF2-40B4-BE49-F238E27FC236}">
                  <a16:creationId xmlns:a16="http://schemas.microsoft.com/office/drawing/2014/main" id="{E5ACBCE0-A3A0-4A81-8858-6DB0881095A0}"/>
                </a:ext>
              </a:extLst>
            </p:cNvPr>
            <p:cNvGrpSpPr/>
            <p:nvPr/>
          </p:nvGrpSpPr>
          <p:grpSpPr>
            <a:xfrm>
              <a:off x="1554480" y="5669280"/>
              <a:ext cx="5202855" cy="172799"/>
              <a:chOff x="1554480" y="5754633"/>
              <a:chExt cx="5202855" cy="172799"/>
            </a:xfrm>
          </p:grpSpPr>
          <p:sp>
            <p:nvSpPr>
              <p:cNvPr id="120" name="TextBox 119">
                <a:extLst>
                  <a:ext uri="{FF2B5EF4-FFF2-40B4-BE49-F238E27FC236}">
                    <a16:creationId xmlns:a16="http://schemas.microsoft.com/office/drawing/2014/main" id="{ABB0552F-F428-4F3F-AD24-ABEA27D1AE0D}"/>
                  </a:ext>
                </a:extLst>
              </p:cNvPr>
              <p:cNvSpPr txBox="1"/>
              <p:nvPr/>
            </p:nvSpPr>
            <p:spPr>
              <a:xfrm>
                <a:off x="1737985" y="5760720"/>
                <a:ext cx="52899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Poorest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E0761F31-BBBC-4149-A09F-01D9EB7D20F1}"/>
                  </a:ext>
                </a:extLst>
              </p:cNvPr>
              <p:cNvSpPr/>
              <p:nvPr/>
            </p:nvSpPr>
            <p:spPr>
              <a:xfrm>
                <a:off x="1554480" y="576986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7F6C8F4D-3FC5-4300-A315-833D71EE258C}"/>
                  </a:ext>
                </a:extLst>
              </p:cNvPr>
              <p:cNvSpPr txBox="1"/>
              <p:nvPr/>
            </p:nvSpPr>
            <p:spPr>
              <a:xfrm>
                <a:off x="2908417" y="5760720"/>
                <a:ext cx="51937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Second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A3530924-C835-4F5F-AF00-EF326639E66C}"/>
                  </a:ext>
                </a:extLst>
              </p:cNvPr>
              <p:cNvSpPr/>
              <p:nvPr/>
            </p:nvSpPr>
            <p:spPr>
              <a:xfrm>
                <a:off x="2724912" y="5769864"/>
                <a:ext cx="137160" cy="137160"/>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TextBox 115">
                <a:extLst>
                  <a:ext uri="{FF2B5EF4-FFF2-40B4-BE49-F238E27FC236}">
                    <a16:creationId xmlns:a16="http://schemas.microsoft.com/office/drawing/2014/main" id="{D2851FD1-E6F7-4074-B4AD-35D1D3B2D6BE}"/>
                  </a:ext>
                </a:extLst>
              </p:cNvPr>
              <p:cNvSpPr txBox="1"/>
              <p:nvPr/>
            </p:nvSpPr>
            <p:spPr>
              <a:xfrm>
                <a:off x="5157841" y="5760720"/>
                <a:ext cx="444032"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Fourth</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F1BF1F49-B41A-4343-8ACC-EC03D85A95CC}"/>
                  </a:ext>
                </a:extLst>
              </p:cNvPr>
              <p:cNvSpPr/>
              <p:nvPr/>
            </p:nvSpPr>
            <p:spPr>
              <a:xfrm>
                <a:off x="4974336" y="5769864"/>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8E33F4AA-655D-41B1-B999-6715622157E5}"/>
                  </a:ext>
                </a:extLst>
              </p:cNvPr>
              <p:cNvSpPr txBox="1"/>
              <p:nvPr/>
            </p:nvSpPr>
            <p:spPr>
              <a:xfrm>
                <a:off x="4069705" y="5754633"/>
                <a:ext cx="45044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Middle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Rectangle 268">
                <a:extLst>
                  <a:ext uri="{FF2B5EF4-FFF2-40B4-BE49-F238E27FC236}">
                    <a16:creationId xmlns:a16="http://schemas.microsoft.com/office/drawing/2014/main" id="{24B1F44F-3A93-4CC7-8DEA-B9AB8CBEE5AD}"/>
                  </a:ext>
                </a:extLst>
              </p:cNvPr>
              <p:cNvSpPr/>
              <p:nvPr/>
            </p:nvSpPr>
            <p:spPr>
              <a:xfrm>
                <a:off x="3886200" y="5763777"/>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1" name="TextBox 270">
                <a:extLst>
                  <a:ext uri="{FF2B5EF4-FFF2-40B4-BE49-F238E27FC236}">
                    <a16:creationId xmlns:a16="http://schemas.microsoft.com/office/drawing/2014/main" id="{4F66DCD3-22B7-4C8D-B8E6-ABA92CBBA068}"/>
                  </a:ext>
                </a:extLst>
              </p:cNvPr>
              <p:cNvSpPr txBox="1"/>
              <p:nvPr/>
            </p:nvSpPr>
            <p:spPr>
              <a:xfrm>
                <a:off x="6245977" y="5754633"/>
                <a:ext cx="51135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Richest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Rectangle 272">
                <a:extLst>
                  <a:ext uri="{FF2B5EF4-FFF2-40B4-BE49-F238E27FC236}">
                    <a16:creationId xmlns:a16="http://schemas.microsoft.com/office/drawing/2014/main" id="{6E2C0521-2EC7-4045-8197-8814895DFF7E}"/>
                  </a:ext>
                </a:extLst>
              </p:cNvPr>
              <p:cNvSpPr/>
              <p:nvPr/>
            </p:nvSpPr>
            <p:spPr>
              <a:xfrm>
                <a:off x="6062472" y="5763777"/>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39264090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eastern and southern Africa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8CE54DC-33CC-4905-9311-16BC2D431F22}"/>
              </a:ext>
            </a:extLst>
          </p:cNvPr>
          <p:cNvGrpSpPr/>
          <p:nvPr/>
        </p:nvGrpSpPr>
        <p:grpSpPr>
          <a:xfrm>
            <a:off x="457199" y="2423160"/>
            <a:ext cx="10463727" cy="4131528"/>
            <a:chOff x="457199" y="2423160"/>
            <a:chExt cx="10463727" cy="4131528"/>
          </a:xfrm>
        </p:grpSpPr>
        <p:sp>
          <p:nvSpPr>
            <p:cNvPr id="114" name="object 73">
              <a:extLst>
                <a:ext uri="{FF2B5EF4-FFF2-40B4-BE49-F238E27FC236}">
                  <a16:creationId xmlns:a16="http://schemas.microsoft.com/office/drawing/2014/main" id="{9D577DDE-3260-4331-AAE5-DEAFDEBDE14E}"/>
                </a:ext>
              </a:extLst>
            </p:cNvPr>
            <p:cNvSpPr/>
            <p:nvPr/>
          </p:nvSpPr>
          <p:spPr>
            <a:xfrm>
              <a:off x="4434840" y="2999232"/>
              <a:ext cx="274320" cy="237744"/>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 </a:t>
              </a:r>
            </a:p>
          </p:txBody>
        </p:sp>
        <p:sp>
          <p:nvSpPr>
            <p:cNvPr id="9" name="Oval 8">
              <a:extLst>
                <a:ext uri="{FF2B5EF4-FFF2-40B4-BE49-F238E27FC236}">
                  <a16:creationId xmlns:a16="http://schemas.microsoft.com/office/drawing/2014/main" id="{F13A181A-79EF-44A5-8932-C10BD4AE97E9}"/>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8CD9107B-BC26-4685-8D26-6513D1D2D4F9}"/>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85">
              <a:extLst>
                <a:ext uri="{FF2B5EF4-FFF2-40B4-BE49-F238E27FC236}">
                  <a16:creationId xmlns:a16="http://schemas.microsoft.com/office/drawing/2014/main" id="{04FE050D-3B88-42F7-A21E-3570D9E1C7DE}"/>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0F433D53-A6A0-4946-B6DC-731CD0626D1C}"/>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6427E532-DFE2-4F1D-BA6E-037CD9760D64}"/>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85">
              <a:extLst>
                <a:ext uri="{FF2B5EF4-FFF2-40B4-BE49-F238E27FC236}">
                  <a16:creationId xmlns:a16="http://schemas.microsoft.com/office/drawing/2014/main" id="{5B2B996C-D118-4646-B6FB-2D7F24C5D23B}"/>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2F661120-DC2C-48D9-8C91-C0DD6C3ECB88}"/>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85">
              <a:extLst>
                <a:ext uri="{FF2B5EF4-FFF2-40B4-BE49-F238E27FC236}">
                  <a16:creationId xmlns:a16="http://schemas.microsoft.com/office/drawing/2014/main" id="{5EAAF1EE-9321-4E34-AEAA-5182CE412197}"/>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D8727220-DDBD-47E6-8F17-9F55D53996C0}"/>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85">
              <a:extLst>
                <a:ext uri="{FF2B5EF4-FFF2-40B4-BE49-F238E27FC236}">
                  <a16:creationId xmlns:a16="http://schemas.microsoft.com/office/drawing/2014/main" id="{2CAB5214-8806-4CAB-825B-223B03D06306}"/>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33642ABB-1FF4-45F2-94F4-C6AC0C338BA8}"/>
                </a:ext>
              </a:extLst>
            </p:cNvPr>
            <p:cNvSpPr txBox="1"/>
            <p:nvPr/>
          </p:nvSpPr>
          <p:spPr>
            <a:xfrm>
              <a:off x="1265945" y="388674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A188CD02-C2B4-4218-B9C4-FFD54E2D26D1}"/>
                </a:ext>
              </a:extLst>
            </p:cNvPr>
            <p:cNvSpPr txBox="1"/>
            <p:nvPr/>
          </p:nvSpPr>
          <p:spPr>
            <a:xfrm>
              <a:off x="1265945" y="42519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object 10">
              <a:extLst>
                <a:ext uri="{FF2B5EF4-FFF2-40B4-BE49-F238E27FC236}">
                  <a16:creationId xmlns:a16="http://schemas.microsoft.com/office/drawing/2014/main" id="{A68ED67C-9B1A-4022-93DB-BC578C07626C}"/>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5334A357-9091-4CFC-8702-9A16EC7F216F}"/>
                </a:ext>
              </a:extLst>
            </p:cNvPr>
            <p:cNvSpPr txBox="1"/>
            <p:nvPr/>
          </p:nvSpPr>
          <p:spPr>
            <a:xfrm>
              <a:off x="1137706" y="242316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F43C0B5A-E563-456D-91CC-297F69F3AB95}"/>
                </a:ext>
              </a:extLst>
            </p:cNvPr>
            <p:cNvSpPr txBox="1"/>
            <p:nvPr/>
          </p:nvSpPr>
          <p:spPr>
            <a:xfrm>
              <a:off x="1265945" y="315468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09268FC4-678A-46B1-82B7-06E4C6DD5A53}"/>
                </a:ext>
              </a:extLst>
            </p:cNvPr>
            <p:cNvSpPr txBox="1"/>
            <p:nvPr/>
          </p:nvSpPr>
          <p:spPr>
            <a:xfrm>
              <a:off x="1265945" y="352044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51D362A4-9011-4EDF-BBC8-1BF904099723}"/>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730E986E-B20D-4A6E-8746-12D11C20449C}"/>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1489FCD-A75E-45D4-9905-8BAFD48E116F}"/>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2797317A-AFA6-4EF6-96A2-260252CB8535}"/>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B4246A0-EE93-4C3D-BE76-D9FF2BF8A22F}"/>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1784F8A-2AC4-4800-AA7A-C1FEBE1541C7}"/>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06C87553-3FE4-49D4-B274-3A536141D35B}"/>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FDF7FCF5-A316-4527-8314-FB8E193465D6}"/>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4D5C308E-AA88-4804-98C7-58DE1164256C}"/>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454F759C-30DB-440F-9473-7BB16BA1496A}"/>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B91E555A-7CD6-4A0D-BF3D-2495CCCEFF4E}"/>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22DCCC3A-F640-4AED-B955-7AC7FD624984}"/>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B571F76-738A-4E7A-80B1-762F704B46C9}"/>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4C37C403-058C-4A97-BE88-03D059B6CFE1}"/>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015CECE-7A44-401B-B36A-37C8517E58AE}"/>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BE11559E-7361-47D2-9A1D-5F359A8117AD}"/>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D1EBF40D-AEDA-4757-B950-EF6A9A60C2D0}"/>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2474099A-A7CA-418C-9708-FF47EDEC1D6F}"/>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object 67">
              <a:extLst>
                <a:ext uri="{FF2B5EF4-FFF2-40B4-BE49-F238E27FC236}">
                  <a16:creationId xmlns:a16="http://schemas.microsoft.com/office/drawing/2014/main" id="{41C9C546-8FBF-4673-BA60-46A03B1D870A}"/>
                </a:ext>
              </a:extLst>
            </p:cNvPr>
            <p:cNvSpPr/>
            <p:nvPr/>
          </p:nvSpPr>
          <p:spPr>
            <a:xfrm>
              <a:off x="8823960" y="3026664"/>
              <a:ext cx="274320" cy="164592"/>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68">
              <a:extLst>
                <a:ext uri="{FF2B5EF4-FFF2-40B4-BE49-F238E27FC236}">
                  <a16:creationId xmlns:a16="http://schemas.microsoft.com/office/drawing/2014/main" id="{A47E4841-287F-4CD6-BCC9-474A7097B663}"/>
                </a:ext>
              </a:extLst>
            </p:cNvPr>
            <p:cNvSpPr/>
            <p:nvPr/>
          </p:nvSpPr>
          <p:spPr>
            <a:xfrm>
              <a:off x="8092440" y="2935224"/>
              <a:ext cx="274320" cy="173736"/>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69">
              <a:extLst>
                <a:ext uri="{FF2B5EF4-FFF2-40B4-BE49-F238E27FC236}">
                  <a16:creationId xmlns:a16="http://schemas.microsoft.com/office/drawing/2014/main" id="{D9F9D456-7D89-4988-9076-065BCCB48926}"/>
                </a:ext>
              </a:extLst>
            </p:cNvPr>
            <p:cNvSpPr/>
            <p:nvPr/>
          </p:nvSpPr>
          <p:spPr>
            <a:xfrm>
              <a:off x="7360920" y="2788920"/>
              <a:ext cx="274320" cy="201168"/>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70">
              <a:extLst>
                <a:ext uri="{FF2B5EF4-FFF2-40B4-BE49-F238E27FC236}">
                  <a16:creationId xmlns:a16="http://schemas.microsoft.com/office/drawing/2014/main" id="{2552C7E5-0C42-457E-AFE9-D4B60172521A}"/>
                </a:ext>
              </a:extLst>
            </p:cNvPr>
            <p:cNvSpPr/>
            <p:nvPr/>
          </p:nvSpPr>
          <p:spPr>
            <a:xfrm>
              <a:off x="6629400" y="2947528"/>
              <a:ext cx="274320" cy="18288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71">
              <a:extLst>
                <a:ext uri="{FF2B5EF4-FFF2-40B4-BE49-F238E27FC236}">
                  <a16:creationId xmlns:a16="http://schemas.microsoft.com/office/drawing/2014/main" id="{4C0EB9D1-0906-4D8A-8A98-AF3E1E1A1C16}"/>
                </a:ext>
              </a:extLst>
            </p:cNvPr>
            <p:cNvSpPr/>
            <p:nvPr/>
          </p:nvSpPr>
          <p:spPr>
            <a:xfrm>
              <a:off x="5897880" y="3057258"/>
              <a:ext cx="274320" cy="164592"/>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72">
              <a:extLst>
                <a:ext uri="{FF2B5EF4-FFF2-40B4-BE49-F238E27FC236}">
                  <a16:creationId xmlns:a16="http://schemas.microsoft.com/office/drawing/2014/main" id="{59FBCA8B-A96B-4E3C-ACDD-3FA7D7970A96}"/>
                </a:ext>
              </a:extLst>
            </p:cNvPr>
            <p:cNvSpPr/>
            <p:nvPr/>
          </p:nvSpPr>
          <p:spPr>
            <a:xfrm>
              <a:off x="5166360" y="3031329"/>
              <a:ext cx="274320" cy="173736"/>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74">
              <a:extLst>
                <a:ext uri="{FF2B5EF4-FFF2-40B4-BE49-F238E27FC236}">
                  <a16:creationId xmlns:a16="http://schemas.microsoft.com/office/drawing/2014/main" id="{DBF6AC2D-8D2E-46F7-A2D5-6A8C38846392}"/>
                </a:ext>
              </a:extLst>
            </p:cNvPr>
            <p:cNvSpPr/>
            <p:nvPr/>
          </p:nvSpPr>
          <p:spPr>
            <a:xfrm>
              <a:off x="3703320" y="3099816"/>
              <a:ext cx="274320" cy="228232"/>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75">
              <a:extLst>
                <a:ext uri="{FF2B5EF4-FFF2-40B4-BE49-F238E27FC236}">
                  <a16:creationId xmlns:a16="http://schemas.microsoft.com/office/drawing/2014/main" id="{76BAE23B-B769-4E62-99F4-CDE66CF875C7}"/>
                </a:ext>
              </a:extLst>
            </p:cNvPr>
            <p:cNvSpPr/>
            <p:nvPr/>
          </p:nvSpPr>
          <p:spPr>
            <a:xfrm>
              <a:off x="2971800" y="3154680"/>
              <a:ext cx="274320" cy="24688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76">
              <a:extLst>
                <a:ext uri="{FF2B5EF4-FFF2-40B4-BE49-F238E27FC236}">
                  <a16:creationId xmlns:a16="http://schemas.microsoft.com/office/drawing/2014/main" id="{9DB454AE-DEDB-4397-937E-34FF9ABDA458}"/>
                </a:ext>
              </a:extLst>
            </p:cNvPr>
            <p:cNvSpPr/>
            <p:nvPr/>
          </p:nvSpPr>
          <p:spPr>
            <a:xfrm>
              <a:off x="2240280" y="3364992"/>
              <a:ext cx="274320" cy="228600"/>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37" name="Straight Connector 136">
              <a:extLst>
                <a:ext uri="{FF2B5EF4-FFF2-40B4-BE49-F238E27FC236}">
                  <a16:creationId xmlns:a16="http://schemas.microsoft.com/office/drawing/2014/main" id="{F22FFAF3-2434-4718-A86B-859B1CD9787B}"/>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4D16A31F-EB53-4CDD-8637-4C7D2DDD6BD8}"/>
                </a:ext>
              </a:extLst>
            </p:cNvPr>
            <p:cNvSpPr txBox="1"/>
            <p:nvPr/>
          </p:nvSpPr>
          <p:spPr>
            <a:xfrm>
              <a:off x="1135277" y="278892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1" name="object 67">
              <a:extLst>
                <a:ext uri="{FF2B5EF4-FFF2-40B4-BE49-F238E27FC236}">
                  <a16:creationId xmlns:a16="http://schemas.microsoft.com/office/drawing/2014/main" id="{3F16237A-F7F9-43EA-9253-3FBBB1C94EA6}"/>
                </a:ext>
              </a:extLst>
            </p:cNvPr>
            <p:cNvSpPr/>
            <p:nvPr/>
          </p:nvSpPr>
          <p:spPr>
            <a:xfrm>
              <a:off x="8823960" y="3189749"/>
              <a:ext cx="274320" cy="165972"/>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68">
              <a:extLst>
                <a:ext uri="{FF2B5EF4-FFF2-40B4-BE49-F238E27FC236}">
                  <a16:creationId xmlns:a16="http://schemas.microsoft.com/office/drawing/2014/main" id="{C8A7B5EC-BCA8-4836-87BD-BD57593BE457}"/>
                </a:ext>
              </a:extLst>
            </p:cNvPr>
            <p:cNvSpPr/>
            <p:nvPr/>
          </p:nvSpPr>
          <p:spPr>
            <a:xfrm>
              <a:off x="8092440" y="3108960"/>
              <a:ext cx="274320" cy="160496"/>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69">
              <a:extLst>
                <a:ext uri="{FF2B5EF4-FFF2-40B4-BE49-F238E27FC236}">
                  <a16:creationId xmlns:a16="http://schemas.microsoft.com/office/drawing/2014/main" id="{AD3FF762-0235-4EF7-8AE0-34180A512A2D}"/>
                </a:ext>
              </a:extLst>
            </p:cNvPr>
            <p:cNvSpPr/>
            <p:nvPr/>
          </p:nvSpPr>
          <p:spPr>
            <a:xfrm>
              <a:off x="7360920" y="2990088"/>
              <a:ext cx="274320" cy="201168"/>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70">
              <a:extLst>
                <a:ext uri="{FF2B5EF4-FFF2-40B4-BE49-F238E27FC236}">
                  <a16:creationId xmlns:a16="http://schemas.microsoft.com/office/drawing/2014/main" id="{8937EBA6-3FA4-472C-A12E-4FEC3C5E378C}"/>
                </a:ext>
              </a:extLst>
            </p:cNvPr>
            <p:cNvSpPr/>
            <p:nvPr/>
          </p:nvSpPr>
          <p:spPr>
            <a:xfrm>
              <a:off x="6629400" y="3127248"/>
              <a:ext cx="274320" cy="18288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71">
              <a:extLst>
                <a:ext uri="{FF2B5EF4-FFF2-40B4-BE49-F238E27FC236}">
                  <a16:creationId xmlns:a16="http://schemas.microsoft.com/office/drawing/2014/main" id="{EBC923FC-B84C-4A75-86C0-D158B9E984BC}"/>
                </a:ext>
              </a:extLst>
            </p:cNvPr>
            <p:cNvSpPr/>
            <p:nvPr/>
          </p:nvSpPr>
          <p:spPr>
            <a:xfrm>
              <a:off x="5897880" y="3218688"/>
              <a:ext cx="274320" cy="167758"/>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72">
              <a:extLst>
                <a:ext uri="{FF2B5EF4-FFF2-40B4-BE49-F238E27FC236}">
                  <a16:creationId xmlns:a16="http://schemas.microsoft.com/office/drawing/2014/main" id="{0FF0CEEA-FF9D-4FBC-9209-C5449C48D5BC}"/>
                </a:ext>
              </a:extLst>
            </p:cNvPr>
            <p:cNvSpPr/>
            <p:nvPr/>
          </p:nvSpPr>
          <p:spPr>
            <a:xfrm>
              <a:off x="5166360" y="3200274"/>
              <a:ext cx="274320" cy="155448"/>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73">
              <a:extLst>
                <a:ext uri="{FF2B5EF4-FFF2-40B4-BE49-F238E27FC236}">
                  <a16:creationId xmlns:a16="http://schemas.microsoft.com/office/drawing/2014/main" id="{3066725F-62F1-4808-8438-EB0D2755DE82}"/>
                </a:ext>
              </a:extLst>
            </p:cNvPr>
            <p:cNvSpPr/>
            <p:nvPr/>
          </p:nvSpPr>
          <p:spPr>
            <a:xfrm>
              <a:off x="4434840" y="3228974"/>
              <a:ext cx="274320" cy="172593"/>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74">
              <a:extLst>
                <a:ext uri="{FF2B5EF4-FFF2-40B4-BE49-F238E27FC236}">
                  <a16:creationId xmlns:a16="http://schemas.microsoft.com/office/drawing/2014/main" id="{30243DDE-6ACC-4B25-9736-355DD11AA1E0}"/>
                </a:ext>
              </a:extLst>
            </p:cNvPr>
            <p:cNvSpPr/>
            <p:nvPr/>
          </p:nvSpPr>
          <p:spPr>
            <a:xfrm>
              <a:off x="3703320" y="3328416"/>
              <a:ext cx="274320" cy="155448"/>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75">
              <a:extLst>
                <a:ext uri="{FF2B5EF4-FFF2-40B4-BE49-F238E27FC236}">
                  <a16:creationId xmlns:a16="http://schemas.microsoft.com/office/drawing/2014/main" id="{75C9F489-D783-4C55-B128-D8BDB4C44EC4}"/>
                </a:ext>
              </a:extLst>
            </p:cNvPr>
            <p:cNvSpPr/>
            <p:nvPr/>
          </p:nvSpPr>
          <p:spPr>
            <a:xfrm>
              <a:off x="2971800" y="3401568"/>
              <a:ext cx="274320" cy="10972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76">
              <a:extLst>
                <a:ext uri="{FF2B5EF4-FFF2-40B4-BE49-F238E27FC236}">
                  <a16:creationId xmlns:a16="http://schemas.microsoft.com/office/drawing/2014/main" id="{8DB77183-A2A8-4640-BF57-B11602538A14}"/>
                </a:ext>
              </a:extLst>
            </p:cNvPr>
            <p:cNvSpPr/>
            <p:nvPr/>
          </p:nvSpPr>
          <p:spPr>
            <a:xfrm>
              <a:off x="2240280" y="3588550"/>
              <a:ext cx="274320" cy="155448"/>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67">
              <a:extLst>
                <a:ext uri="{FF2B5EF4-FFF2-40B4-BE49-F238E27FC236}">
                  <a16:creationId xmlns:a16="http://schemas.microsoft.com/office/drawing/2014/main" id="{DDBF2AB4-D64A-4B6F-908A-F27AA5372D7A}"/>
                </a:ext>
              </a:extLst>
            </p:cNvPr>
            <p:cNvSpPr/>
            <p:nvPr/>
          </p:nvSpPr>
          <p:spPr>
            <a:xfrm>
              <a:off x="8823960" y="3355721"/>
              <a:ext cx="274320" cy="690023"/>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68">
              <a:extLst>
                <a:ext uri="{FF2B5EF4-FFF2-40B4-BE49-F238E27FC236}">
                  <a16:creationId xmlns:a16="http://schemas.microsoft.com/office/drawing/2014/main" id="{2B785F5F-A088-4C71-8B99-F041AE14D4E1}"/>
                </a:ext>
              </a:extLst>
            </p:cNvPr>
            <p:cNvSpPr/>
            <p:nvPr/>
          </p:nvSpPr>
          <p:spPr>
            <a:xfrm>
              <a:off x="8092440" y="3269456"/>
              <a:ext cx="274320" cy="735807"/>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69">
              <a:extLst>
                <a:ext uri="{FF2B5EF4-FFF2-40B4-BE49-F238E27FC236}">
                  <a16:creationId xmlns:a16="http://schemas.microsoft.com/office/drawing/2014/main" id="{03FB8CF7-58E5-4916-B089-D2CDA8291693}"/>
                </a:ext>
              </a:extLst>
            </p:cNvPr>
            <p:cNvSpPr/>
            <p:nvPr/>
          </p:nvSpPr>
          <p:spPr>
            <a:xfrm>
              <a:off x="7360920" y="3189749"/>
              <a:ext cx="274320" cy="751315"/>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70">
              <a:extLst>
                <a:ext uri="{FF2B5EF4-FFF2-40B4-BE49-F238E27FC236}">
                  <a16:creationId xmlns:a16="http://schemas.microsoft.com/office/drawing/2014/main" id="{958D8152-AF89-4F14-9B6A-34D3FC866A07}"/>
                </a:ext>
              </a:extLst>
            </p:cNvPr>
            <p:cNvSpPr/>
            <p:nvPr/>
          </p:nvSpPr>
          <p:spPr>
            <a:xfrm>
              <a:off x="6629400" y="3309937"/>
              <a:ext cx="274320" cy="631127"/>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71">
              <a:extLst>
                <a:ext uri="{FF2B5EF4-FFF2-40B4-BE49-F238E27FC236}">
                  <a16:creationId xmlns:a16="http://schemas.microsoft.com/office/drawing/2014/main" id="{F7DBD434-C2D8-4DCC-B437-D013AEB69089}"/>
                </a:ext>
              </a:extLst>
            </p:cNvPr>
            <p:cNvSpPr/>
            <p:nvPr/>
          </p:nvSpPr>
          <p:spPr>
            <a:xfrm>
              <a:off x="5897880" y="3383279"/>
              <a:ext cx="274320" cy="594360"/>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72">
              <a:extLst>
                <a:ext uri="{FF2B5EF4-FFF2-40B4-BE49-F238E27FC236}">
                  <a16:creationId xmlns:a16="http://schemas.microsoft.com/office/drawing/2014/main" id="{34B99233-A9DC-4666-91D6-58104112720B}"/>
                </a:ext>
              </a:extLst>
            </p:cNvPr>
            <p:cNvSpPr/>
            <p:nvPr/>
          </p:nvSpPr>
          <p:spPr>
            <a:xfrm>
              <a:off x="5166360" y="3355721"/>
              <a:ext cx="274320" cy="667512"/>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73">
              <a:extLst>
                <a:ext uri="{FF2B5EF4-FFF2-40B4-BE49-F238E27FC236}">
                  <a16:creationId xmlns:a16="http://schemas.microsoft.com/office/drawing/2014/main" id="{23541265-3A97-4DFE-A52C-E12EA6055FA9}"/>
                </a:ext>
              </a:extLst>
            </p:cNvPr>
            <p:cNvSpPr/>
            <p:nvPr/>
          </p:nvSpPr>
          <p:spPr>
            <a:xfrm>
              <a:off x="4434840" y="3401567"/>
              <a:ext cx="274320" cy="676656"/>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74">
              <a:extLst>
                <a:ext uri="{FF2B5EF4-FFF2-40B4-BE49-F238E27FC236}">
                  <a16:creationId xmlns:a16="http://schemas.microsoft.com/office/drawing/2014/main" id="{760C5E5C-31A1-4C4E-B792-265C59F25F32}"/>
                </a:ext>
              </a:extLst>
            </p:cNvPr>
            <p:cNvSpPr/>
            <p:nvPr/>
          </p:nvSpPr>
          <p:spPr>
            <a:xfrm>
              <a:off x="3703320" y="3479006"/>
              <a:ext cx="274320" cy="640836"/>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75">
              <a:extLst>
                <a:ext uri="{FF2B5EF4-FFF2-40B4-BE49-F238E27FC236}">
                  <a16:creationId xmlns:a16="http://schemas.microsoft.com/office/drawing/2014/main" id="{845B3C11-D7DF-4625-8247-1155CD65B9B8}"/>
                </a:ext>
              </a:extLst>
            </p:cNvPr>
            <p:cNvSpPr/>
            <p:nvPr/>
          </p:nvSpPr>
          <p:spPr>
            <a:xfrm>
              <a:off x="2971800" y="3511295"/>
              <a:ext cx="274320" cy="585216"/>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76">
              <a:extLst>
                <a:ext uri="{FF2B5EF4-FFF2-40B4-BE49-F238E27FC236}">
                  <a16:creationId xmlns:a16="http://schemas.microsoft.com/office/drawing/2014/main" id="{9142D6E6-4CC5-46DC-8511-50840CF4AE7A}"/>
                </a:ext>
              </a:extLst>
            </p:cNvPr>
            <p:cNvSpPr/>
            <p:nvPr/>
          </p:nvSpPr>
          <p:spPr>
            <a:xfrm>
              <a:off x="2240280" y="3740944"/>
              <a:ext cx="274320" cy="465295"/>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67">
              <a:extLst>
                <a:ext uri="{FF2B5EF4-FFF2-40B4-BE49-F238E27FC236}">
                  <a16:creationId xmlns:a16="http://schemas.microsoft.com/office/drawing/2014/main" id="{73FE08C3-5D32-484E-8D46-61D1BF1B7830}"/>
                </a:ext>
              </a:extLst>
            </p:cNvPr>
            <p:cNvSpPr/>
            <p:nvPr/>
          </p:nvSpPr>
          <p:spPr>
            <a:xfrm>
              <a:off x="8823960" y="4045743"/>
              <a:ext cx="274320" cy="713232"/>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68">
              <a:extLst>
                <a:ext uri="{FF2B5EF4-FFF2-40B4-BE49-F238E27FC236}">
                  <a16:creationId xmlns:a16="http://schemas.microsoft.com/office/drawing/2014/main" id="{E943A617-C4E9-4C45-B8C5-C15F4D50B30A}"/>
                </a:ext>
              </a:extLst>
            </p:cNvPr>
            <p:cNvSpPr/>
            <p:nvPr/>
          </p:nvSpPr>
          <p:spPr>
            <a:xfrm>
              <a:off x="8092440" y="4005263"/>
              <a:ext cx="274320" cy="758952"/>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69">
              <a:extLst>
                <a:ext uri="{FF2B5EF4-FFF2-40B4-BE49-F238E27FC236}">
                  <a16:creationId xmlns:a16="http://schemas.microsoft.com/office/drawing/2014/main" id="{33CC915F-E5A2-454C-A355-F51105D208F0}"/>
                </a:ext>
              </a:extLst>
            </p:cNvPr>
            <p:cNvSpPr/>
            <p:nvPr/>
          </p:nvSpPr>
          <p:spPr>
            <a:xfrm>
              <a:off x="7360920" y="3941063"/>
              <a:ext cx="274320" cy="822960"/>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70">
              <a:extLst>
                <a:ext uri="{FF2B5EF4-FFF2-40B4-BE49-F238E27FC236}">
                  <a16:creationId xmlns:a16="http://schemas.microsoft.com/office/drawing/2014/main" id="{7B597368-6612-4F14-AF3E-639CEBDB50D8}"/>
                </a:ext>
              </a:extLst>
            </p:cNvPr>
            <p:cNvSpPr/>
            <p:nvPr/>
          </p:nvSpPr>
          <p:spPr>
            <a:xfrm>
              <a:off x="6629400" y="3938113"/>
              <a:ext cx="274320" cy="82296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71">
              <a:extLst>
                <a:ext uri="{FF2B5EF4-FFF2-40B4-BE49-F238E27FC236}">
                  <a16:creationId xmlns:a16="http://schemas.microsoft.com/office/drawing/2014/main" id="{968EC3BE-C39E-48F9-B9B4-88AA4C0A0238}"/>
                </a:ext>
              </a:extLst>
            </p:cNvPr>
            <p:cNvSpPr/>
            <p:nvPr/>
          </p:nvSpPr>
          <p:spPr>
            <a:xfrm>
              <a:off x="5897880" y="3977639"/>
              <a:ext cx="274320" cy="786384"/>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72">
              <a:extLst>
                <a:ext uri="{FF2B5EF4-FFF2-40B4-BE49-F238E27FC236}">
                  <a16:creationId xmlns:a16="http://schemas.microsoft.com/office/drawing/2014/main" id="{33B3B0DA-B6C8-4ADB-B01B-ECA326D35661}"/>
                </a:ext>
              </a:extLst>
            </p:cNvPr>
            <p:cNvSpPr/>
            <p:nvPr/>
          </p:nvSpPr>
          <p:spPr>
            <a:xfrm>
              <a:off x="5166360" y="4023359"/>
              <a:ext cx="274320" cy="740664"/>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73">
              <a:extLst>
                <a:ext uri="{FF2B5EF4-FFF2-40B4-BE49-F238E27FC236}">
                  <a16:creationId xmlns:a16="http://schemas.microsoft.com/office/drawing/2014/main" id="{AF028B93-9867-47D8-8AE4-F521D0996370}"/>
                </a:ext>
              </a:extLst>
            </p:cNvPr>
            <p:cNvSpPr/>
            <p:nvPr/>
          </p:nvSpPr>
          <p:spPr>
            <a:xfrm>
              <a:off x="4434840" y="4078224"/>
              <a:ext cx="274320" cy="676656"/>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74">
              <a:extLst>
                <a:ext uri="{FF2B5EF4-FFF2-40B4-BE49-F238E27FC236}">
                  <a16:creationId xmlns:a16="http://schemas.microsoft.com/office/drawing/2014/main" id="{B503FFEB-7E9F-410D-BF4B-6C096CAFB5DF}"/>
                </a:ext>
              </a:extLst>
            </p:cNvPr>
            <p:cNvSpPr/>
            <p:nvPr/>
          </p:nvSpPr>
          <p:spPr>
            <a:xfrm>
              <a:off x="3703320" y="4119841"/>
              <a:ext cx="274320" cy="640080"/>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75">
              <a:extLst>
                <a:ext uri="{FF2B5EF4-FFF2-40B4-BE49-F238E27FC236}">
                  <a16:creationId xmlns:a16="http://schemas.microsoft.com/office/drawing/2014/main" id="{81E32807-857F-4303-8F73-F8F751B661C6}"/>
                </a:ext>
              </a:extLst>
            </p:cNvPr>
            <p:cNvSpPr/>
            <p:nvPr/>
          </p:nvSpPr>
          <p:spPr>
            <a:xfrm>
              <a:off x="2971800" y="4091599"/>
              <a:ext cx="274320" cy="667512"/>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76">
              <a:extLst>
                <a:ext uri="{FF2B5EF4-FFF2-40B4-BE49-F238E27FC236}">
                  <a16:creationId xmlns:a16="http://schemas.microsoft.com/office/drawing/2014/main" id="{5C67D7EF-7756-4687-B01F-4A1DD090A96F}"/>
                </a:ext>
              </a:extLst>
            </p:cNvPr>
            <p:cNvSpPr/>
            <p:nvPr/>
          </p:nvSpPr>
          <p:spPr>
            <a:xfrm>
              <a:off x="2240280" y="4201887"/>
              <a:ext cx="274320" cy="557784"/>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BFD6F776-64D7-4292-AD4D-5C1E0CE88240}"/>
                </a:ext>
              </a:extLst>
            </p:cNvPr>
            <p:cNvSpPr/>
            <p:nvPr/>
          </p:nvSpPr>
          <p:spPr>
            <a:xfrm>
              <a:off x="9592056" y="2810476"/>
              <a:ext cx="201168" cy="20116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27" name="Straight Connector 126">
              <a:extLst>
                <a:ext uri="{FF2B5EF4-FFF2-40B4-BE49-F238E27FC236}">
                  <a16:creationId xmlns:a16="http://schemas.microsoft.com/office/drawing/2014/main" id="{D7B96867-0C3D-4CC3-A209-7E4FD8F5C8BE}"/>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156948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 rates in low- and middle-income countries, eastern and southern Africa,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9E16763-EB66-487F-8EBA-EED07AEA864A}"/>
              </a:ext>
            </a:extLst>
          </p:cNvPr>
          <p:cNvGrpSpPr/>
          <p:nvPr/>
        </p:nvGrpSpPr>
        <p:grpSpPr>
          <a:xfrm>
            <a:off x="457199" y="2468880"/>
            <a:ext cx="11030122" cy="4086145"/>
            <a:chOff x="457199" y="2468880"/>
            <a:chExt cx="11030122"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grpSp>
          <p:nvGrpSpPr>
            <p:cNvPr id="4" name="Group 3">
              <a:extLst>
                <a:ext uri="{FF2B5EF4-FFF2-40B4-BE49-F238E27FC236}">
                  <a16:creationId xmlns:a16="http://schemas.microsoft.com/office/drawing/2014/main" id="{6716CDAA-448A-493C-9746-5C7E2756D72E}"/>
                </a:ext>
              </a:extLst>
            </p:cNvPr>
            <p:cNvGrpSpPr/>
            <p:nvPr/>
          </p:nvGrpSpPr>
          <p:grpSpPr>
            <a:xfrm>
              <a:off x="685800" y="2468880"/>
              <a:ext cx="10801521" cy="3275672"/>
              <a:chOff x="685800" y="2468880"/>
              <a:chExt cx="10801521" cy="3275672"/>
            </a:xfrm>
          </p:grpSpPr>
          <p:sp>
            <p:nvSpPr>
              <p:cNvPr id="13" name="TextBox 12">
                <a:extLst>
                  <a:ext uri="{FF2B5EF4-FFF2-40B4-BE49-F238E27FC236}">
                    <a16:creationId xmlns:a16="http://schemas.microsoft.com/office/drawing/2014/main" id="{116D18F8-125A-43EB-ABAA-BF9CB33F3856}"/>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CC458587-7E86-4463-8E06-4E4F0A7AE52C}"/>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BC407B4-2C21-42A6-9192-84B25CCADDA5}"/>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32291AB3-9D3C-4D7B-A659-C885B9157BA1}"/>
                  </a:ext>
                </a:extLst>
              </p:cNvPr>
              <p:cNvCxnSpPr/>
              <p:nvPr/>
            </p:nvCxnSpPr>
            <p:spPr>
              <a:xfrm>
                <a:off x="2213030" y="3337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B650DC06-9552-49D6-B4A5-DCA7F64134AF}"/>
                  </a:ext>
                </a:extLst>
              </p:cNvPr>
              <p:cNvSpPr txBox="1"/>
              <p:nvPr/>
            </p:nvSpPr>
            <p:spPr>
              <a:xfrm>
                <a:off x="1803234" y="320040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D8C86370-693F-43DD-9FB4-FAE6E9763ADC}"/>
                  </a:ext>
                </a:extLst>
              </p:cNvPr>
              <p:cNvCxnSpPr/>
              <p:nvPr/>
            </p:nvCxnSpPr>
            <p:spPr>
              <a:xfrm>
                <a:off x="2213030" y="4069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0B1934B0-7889-4F28-B049-D644CC2E4F65}"/>
                  </a:ext>
                </a:extLst>
              </p:cNvPr>
              <p:cNvSpPr txBox="1"/>
              <p:nvPr/>
            </p:nvSpPr>
            <p:spPr>
              <a:xfrm>
                <a:off x="1803234" y="39319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p>
            </p:txBody>
          </p:sp>
          <p:cxnSp>
            <p:nvCxnSpPr>
              <p:cNvPr id="20" name="Straight Connector 19">
                <a:extLst>
                  <a:ext uri="{FF2B5EF4-FFF2-40B4-BE49-F238E27FC236}">
                    <a16:creationId xmlns:a16="http://schemas.microsoft.com/office/drawing/2014/main" id="{6395FEA4-A8B8-4774-AB52-E2DF7A01C691}"/>
                  </a:ext>
                </a:extLst>
              </p:cNvPr>
              <p:cNvCxnSpPr/>
              <p:nvPr/>
            </p:nvCxnSpPr>
            <p:spPr>
              <a:xfrm>
                <a:off x="2213030" y="4434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F98D1D8-FD77-45E7-AA62-6B4B0AF00E7A}"/>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EE58FDF-2AD3-4ACB-AC37-C6FECF80A373}"/>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8F7FF62C-F4C1-46F2-98D2-540C13AAA2E4}"/>
                  </a:ext>
                </a:extLst>
              </p:cNvPr>
              <p:cNvSpPr txBox="1"/>
              <p:nvPr/>
            </p:nvSpPr>
            <p:spPr>
              <a:xfrm>
                <a:off x="1803234" y="283464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B37A75E7-8D04-44EC-A73D-8F28E849141A}"/>
                  </a:ext>
                </a:extLst>
              </p:cNvPr>
              <p:cNvCxnSpPr/>
              <p:nvPr/>
            </p:nvCxnSpPr>
            <p:spPr>
              <a:xfrm>
                <a:off x="2213030" y="2971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A0D5412-683D-4D1B-8C6E-D426DE6F7931}"/>
                  </a:ext>
                </a:extLst>
              </p:cNvPr>
              <p:cNvSpPr txBox="1"/>
              <p:nvPr/>
            </p:nvSpPr>
            <p:spPr>
              <a:xfrm>
                <a:off x="1803234" y="42976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1B16A644-761B-4764-9DCD-A632EBB84642}"/>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7B08FAC2-FE61-4180-AB2E-69BF1AEB89BF}"/>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FC47C1CD-FED4-4E7F-A4CE-94AF755C2E1F}"/>
                  </a:ext>
                </a:extLst>
              </p:cNvPr>
              <p:cNvSpPr txBox="1"/>
              <p:nvPr/>
            </p:nvSpPr>
            <p:spPr>
              <a:xfrm>
                <a:off x="1802529" y="356616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p>
            </p:txBody>
          </p:sp>
          <p:cxnSp>
            <p:nvCxnSpPr>
              <p:cNvPr id="30" name="Straight Connector 29">
                <a:extLst>
                  <a:ext uri="{FF2B5EF4-FFF2-40B4-BE49-F238E27FC236}">
                    <a16:creationId xmlns:a16="http://schemas.microsoft.com/office/drawing/2014/main" id="{A176026C-AD6E-4A4E-8E4A-62AC95125611}"/>
                  </a:ext>
                </a:extLst>
              </p:cNvPr>
              <p:cNvCxnSpPr/>
              <p:nvPr/>
            </p:nvCxnSpPr>
            <p:spPr>
              <a:xfrm>
                <a:off x="2213030" y="3703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C89918FB-74B5-45F6-89EA-1B40E66BD5B1}"/>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A114B774-8BD3-40A7-9A80-6D3906229CFC}"/>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9B92C4A7-80D8-4D2D-AEFC-FC781E4F5178}"/>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AE1AAD26-CFF7-4907-9119-6BD942FEC8B9}"/>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D120F29F-3654-4B64-9EBA-8EFBC8813C92}"/>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2DEC0C7-BDFE-416C-9F28-EB638206F7CE}"/>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64CB99AC-3D19-43D7-BB87-FD75398D95DD}"/>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688A320E-377E-45F7-B724-893FF18F3200}"/>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10">
                <a:extLst>
                  <a:ext uri="{FF2B5EF4-FFF2-40B4-BE49-F238E27FC236}">
                    <a16:creationId xmlns:a16="http://schemas.microsoft.com/office/drawing/2014/main" id="{A9ABC445-CD2A-459A-84F4-F1D78C98120D}"/>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42" name="Group 141">
                <a:extLst>
                  <a:ext uri="{FF2B5EF4-FFF2-40B4-BE49-F238E27FC236}">
                    <a16:creationId xmlns:a16="http://schemas.microsoft.com/office/drawing/2014/main" id="{1AB7DCA0-3A6B-4588-9E00-65A316A04DD7}"/>
                  </a:ext>
                </a:extLst>
              </p:cNvPr>
              <p:cNvGrpSpPr/>
              <p:nvPr/>
            </p:nvGrpSpPr>
            <p:grpSpPr>
              <a:xfrm>
                <a:off x="9564624" y="2785492"/>
                <a:ext cx="519318" cy="271869"/>
                <a:chOff x="9564624" y="2962656"/>
                <a:chExt cx="519318" cy="271869"/>
              </a:xfrm>
            </p:grpSpPr>
            <p:cxnSp>
              <p:nvCxnSpPr>
                <p:cNvPr id="43" name="Straight Connector 42">
                  <a:extLst>
                    <a:ext uri="{FF2B5EF4-FFF2-40B4-BE49-F238E27FC236}">
                      <a16:creationId xmlns:a16="http://schemas.microsoft.com/office/drawing/2014/main" id="{E81FA2B9-9F55-43B2-9A17-316E55D0F828}"/>
                    </a:ext>
                  </a:extLst>
                </p:cNvPr>
                <p:cNvCxnSpPr/>
                <p:nvPr/>
              </p:nvCxnSpPr>
              <p:spPr>
                <a:xfrm>
                  <a:off x="9564624" y="30998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57C8430D-1EA5-4E32-B4F3-9317EE58A248}"/>
                    </a:ext>
                  </a:extLst>
                </p:cNvPr>
                <p:cNvSpPr txBox="1"/>
                <p:nvPr/>
              </p:nvSpPr>
              <p:spPr>
                <a:xfrm>
                  <a:off x="9686076" y="296265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4" name="Group 143">
                <a:extLst>
                  <a:ext uri="{FF2B5EF4-FFF2-40B4-BE49-F238E27FC236}">
                    <a16:creationId xmlns:a16="http://schemas.microsoft.com/office/drawing/2014/main" id="{A2DDA218-8B09-4543-B362-293B218256CA}"/>
                  </a:ext>
                </a:extLst>
              </p:cNvPr>
              <p:cNvGrpSpPr/>
              <p:nvPr/>
            </p:nvGrpSpPr>
            <p:grpSpPr>
              <a:xfrm>
                <a:off x="9564624" y="3411857"/>
                <a:ext cx="519318" cy="271869"/>
                <a:chOff x="9564624" y="3474720"/>
                <a:chExt cx="519318" cy="271869"/>
              </a:xfrm>
            </p:grpSpPr>
            <p:cxnSp>
              <p:nvCxnSpPr>
                <p:cNvPr id="45" name="Straight Connector 44">
                  <a:extLst>
                    <a:ext uri="{FF2B5EF4-FFF2-40B4-BE49-F238E27FC236}">
                      <a16:creationId xmlns:a16="http://schemas.microsoft.com/office/drawing/2014/main" id="{396E7D27-B58B-473A-A6FC-E0FBCB25651F}"/>
                    </a:ext>
                  </a:extLst>
                </p:cNvPr>
                <p:cNvCxnSpPr/>
                <p:nvPr/>
              </p:nvCxnSpPr>
              <p:spPr>
                <a:xfrm>
                  <a:off x="9564624" y="3611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3F38149B-E61B-4758-AFE1-598012464849}"/>
                    </a:ext>
                  </a:extLst>
                </p:cNvPr>
                <p:cNvSpPr txBox="1"/>
                <p:nvPr/>
              </p:nvSpPr>
              <p:spPr>
                <a:xfrm>
                  <a:off x="9686076" y="347472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5" name="Group 144">
                <a:extLst>
                  <a:ext uri="{FF2B5EF4-FFF2-40B4-BE49-F238E27FC236}">
                    <a16:creationId xmlns:a16="http://schemas.microsoft.com/office/drawing/2014/main" id="{A712F124-7AAF-4D2F-8BBD-A83BCF810F8F}"/>
                  </a:ext>
                </a:extLst>
              </p:cNvPr>
              <p:cNvGrpSpPr/>
              <p:nvPr/>
            </p:nvGrpSpPr>
            <p:grpSpPr>
              <a:xfrm>
                <a:off x="9564624" y="3726275"/>
                <a:ext cx="519318" cy="271869"/>
                <a:chOff x="9564624" y="3986784"/>
                <a:chExt cx="519318" cy="271869"/>
              </a:xfrm>
            </p:grpSpPr>
            <p:cxnSp>
              <p:nvCxnSpPr>
                <p:cNvPr id="47" name="Straight Connector 46">
                  <a:extLst>
                    <a:ext uri="{FF2B5EF4-FFF2-40B4-BE49-F238E27FC236}">
                      <a16:creationId xmlns:a16="http://schemas.microsoft.com/office/drawing/2014/main" id="{6F7BFB75-1717-4BC4-9383-6014C6B35468}"/>
                    </a:ext>
                  </a:extLst>
                </p:cNvPr>
                <p:cNvCxnSpPr/>
                <p:nvPr/>
              </p:nvCxnSpPr>
              <p:spPr>
                <a:xfrm>
                  <a:off x="9564624" y="41239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440701C7-7B50-45E3-85C2-A653955FEE99}"/>
                    </a:ext>
                  </a:extLst>
                </p:cNvPr>
                <p:cNvSpPr txBox="1"/>
                <p:nvPr/>
              </p:nvSpPr>
              <p:spPr>
                <a:xfrm>
                  <a:off x="9686076" y="3986784"/>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8" name="Group 147">
                <a:extLst>
                  <a:ext uri="{FF2B5EF4-FFF2-40B4-BE49-F238E27FC236}">
                    <a16:creationId xmlns:a16="http://schemas.microsoft.com/office/drawing/2014/main" id="{71FD4B23-934A-40A3-B241-2E427103E626}"/>
                  </a:ext>
                </a:extLst>
              </p:cNvPr>
              <p:cNvGrpSpPr/>
              <p:nvPr/>
            </p:nvGrpSpPr>
            <p:grpSpPr>
              <a:xfrm>
                <a:off x="9564624" y="4663440"/>
                <a:ext cx="519318" cy="271869"/>
                <a:chOff x="9564624" y="4754880"/>
                <a:chExt cx="519318" cy="271869"/>
              </a:xfrm>
            </p:grpSpPr>
            <p:cxnSp>
              <p:nvCxnSpPr>
                <p:cNvPr id="49" name="Straight Connector 48">
                  <a:extLst>
                    <a:ext uri="{FF2B5EF4-FFF2-40B4-BE49-F238E27FC236}">
                      <a16:creationId xmlns:a16="http://schemas.microsoft.com/office/drawing/2014/main" id="{34680D82-CAF1-4ED7-9BC8-AB9F4737F604}"/>
                    </a:ext>
                  </a:extLst>
                </p:cNvPr>
                <p:cNvCxnSpPr/>
                <p:nvPr/>
              </p:nvCxnSpPr>
              <p:spPr>
                <a:xfrm>
                  <a:off x="9564624" y="4892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CCDA7F11-2307-445B-A1F2-96A7CCE0F6C2}"/>
                    </a:ext>
                  </a:extLst>
                </p:cNvPr>
                <p:cNvSpPr txBox="1"/>
                <p:nvPr/>
              </p:nvSpPr>
              <p:spPr>
                <a:xfrm>
                  <a:off x="9686076" y="475488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C1268C2C-FC56-4529-90FF-67BA2A5B2BD9}"/>
                  </a:ext>
                </a:extLst>
              </p:cNvPr>
              <p:cNvGrpSpPr/>
              <p:nvPr/>
            </p:nvGrpSpPr>
            <p:grpSpPr>
              <a:xfrm>
                <a:off x="9564624" y="2468880"/>
                <a:ext cx="519318" cy="271869"/>
                <a:chOff x="9564624" y="2560320"/>
                <a:chExt cx="519318" cy="271869"/>
              </a:xfrm>
            </p:grpSpPr>
            <p:sp>
              <p:nvSpPr>
                <p:cNvPr id="51" name="TextBox 50">
                  <a:extLst>
                    <a:ext uri="{FF2B5EF4-FFF2-40B4-BE49-F238E27FC236}">
                      <a16:creationId xmlns:a16="http://schemas.microsoft.com/office/drawing/2014/main" id="{BB7A5E15-E0BA-4BC8-86E8-5804CC44FD73}"/>
                    </a:ext>
                  </a:extLst>
                </p:cNvPr>
                <p:cNvSpPr txBox="1"/>
                <p:nvPr/>
              </p:nvSpPr>
              <p:spPr>
                <a:xfrm>
                  <a:off x="9686076" y="256032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67802096-6F81-4D6A-A352-18B1C14748EA}"/>
                    </a:ext>
                  </a:extLst>
                </p:cNvPr>
                <p:cNvCxnSpPr/>
                <p:nvPr/>
              </p:nvCxnSpPr>
              <p:spPr>
                <a:xfrm>
                  <a:off x="9564624"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79EDC40C-20CB-4677-93E0-80949A313FFD}"/>
                  </a:ext>
                </a:extLst>
              </p:cNvPr>
              <p:cNvGrpSpPr/>
              <p:nvPr/>
            </p:nvGrpSpPr>
            <p:grpSpPr>
              <a:xfrm>
                <a:off x="9564624" y="3101053"/>
                <a:ext cx="518613" cy="271869"/>
                <a:chOff x="9564624" y="3218688"/>
                <a:chExt cx="518613" cy="271869"/>
              </a:xfrm>
            </p:grpSpPr>
            <p:sp>
              <p:nvSpPr>
                <p:cNvPr id="57" name="TextBox 56">
                  <a:extLst>
                    <a:ext uri="{FF2B5EF4-FFF2-40B4-BE49-F238E27FC236}">
                      <a16:creationId xmlns:a16="http://schemas.microsoft.com/office/drawing/2014/main" id="{575CE48A-1336-44F7-81C8-569C84878DDD}"/>
                    </a:ext>
                  </a:extLst>
                </p:cNvPr>
                <p:cNvSpPr txBox="1"/>
                <p:nvPr/>
              </p:nvSpPr>
              <p:spPr>
                <a:xfrm>
                  <a:off x="9685371" y="3218688"/>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330A966A-5574-4B72-80F5-30D2E2E07FBD}"/>
                    </a:ext>
                  </a:extLst>
                </p:cNvPr>
                <p:cNvCxnSpPr/>
                <p:nvPr/>
              </p:nvCxnSpPr>
              <p:spPr>
                <a:xfrm>
                  <a:off x="9564624" y="33558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 name="object 10">
                <a:extLst>
                  <a:ext uri="{FF2B5EF4-FFF2-40B4-BE49-F238E27FC236}">
                    <a16:creationId xmlns:a16="http://schemas.microsoft.com/office/drawing/2014/main" id="{3DC22382-78E3-4FE6-BE9B-0E75C30FD5A4}"/>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47" name="Group 146">
                <a:extLst>
                  <a:ext uri="{FF2B5EF4-FFF2-40B4-BE49-F238E27FC236}">
                    <a16:creationId xmlns:a16="http://schemas.microsoft.com/office/drawing/2014/main" id="{6467357C-0C41-4096-A3C1-61FAF5A34B8F}"/>
                  </a:ext>
                </a:extLst>
              </p:cNvPr>
              <p:cNvGrpSpPr/>
              <p:nvPr/>
            </p:nvGrpSpPr>
            <p:grpSpPr>
              <a:xfrm>
                <a:off x="9564624" y="4357403"/>
                <a:ext cx="519318" cy="271869"/>
                <a:chOff x="9564624" y="4498848"/>
                <a:chExt cx="519318" cy="271869"/>
              </a:xfrm>
            </p:grpSpPr>
            <p:sp>
              <p:nvSpPr>
                <p:cNvPr id="64" name="TextBox 63">
                  <a:extLst>
                    <a:ext uri="{FF2B5EF4-FFF2-40B4-BE49-F238E27FC236}">
                      <a16:creationId xmlns:a16="http://schemas.microsoft.com/office/drawing/2014/main" id="{B327CE44-7AEC-4358-BEB7-EAB581E661F4}"/>
                    </a:ext>
                  </a:extLst>
                </p:cNvPr>
                <p:cNvSpPr txBox="1"/>
                <p:nvPr/>
              </p:nvSpPr>
              <p:spPr>
                <a:xfrm>
                  <a:off x="9686076" y="4498848"/>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5" name="Straight Connector 64">
                  <a:extLst>
                    <a:ext uri="{FF2B5EF4-FFF2-40B4-BE49-F238E27FC236}">
                      <a16:creationId xmlns:a16="http://schemas.microsoft.com/office/drawing/2014/main" id="{9D174979-6FDA-44D8-BB19-27048E9A1CC4}"/>
                    </a:ext>
                  </a:extLst>
                </p:cNvPr>
                <p:cNvCxnSpPr/>
                <p:nvPr/>
              </p:nvCxnSpPr>
              <p:spPr>
                <a:xfrm>
                  <a:off x="9564624" y="46360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239BE71A-894E-4632-96E2-0BE801E9A233}"/>
                  </a:ext>
                </a:extLst>
              </p:cNvPr>
              <p:cNvGrpSpPr/>
              <p:nvPr/>
            </p:nvGrpSpPr>
            <p:grpSpPr>
              <a:xfrm>
                <a:off x="9564624" y="4046602"/>
                <a:ext cx="519318" cy="271869"/>
                <a:chOff x="9564624" y="4242816"/>
                <a:chExt cx="519318" cy="271869"/>
              </a:xfrm>
            </p:grpSpPr>
            <p:cxnSp>
              <p:nvCxnSpPr>
                <p:cNvPr id="63" name="Straight Connector 62">
                  <a:extLst>
                    <a:ext uri="{FF2B5EF4-FFF2-40B4-BE49-F238E27FC236}">
                      <a16:creationId xmlns:a16="http://schemas.microsoft.com/office/drawing/2014/main" id="{8150F6DD-D199-499D-BF9F-71480CF44305}"/>
                    </a:ext>
                  </a:extLst>
                </p:cNvPr>
                <p:cNvCxnSpPr/>
                <p:nvPr/>
              </p:nvCxnSpPr>
              <p:spPr>
                <a:xfrm>
                  <a:off x="9564624" y="43799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1F6E05A4-DB3B-41AB-B062-07A87230777E}"/>
                    </a:ext>
                  </a:extLst>
                </p:cNvPr>
                <p:cNvSpPr txBox="1"/>
                <p:nvPr/>
              </p:nvSpPr>
              <p:spPr>
                <a:xfrm>
                  <a:off x="9686076" y="424281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70" name="object 49">
                <a:extLst>
                  <a:ext uri="{FF2B5EF4-FFF2-40B4-BE49-F238E27FC236}">
                    <a16:creationId xmlns:a16="http://schemas.microsoft.com/office/drawing/2014/main" id="{04D43AC0-8EF4-4FA6-A4B2-6E2BF6E886F4}"/>
                  </a:ext>
                </a:extLst>
              </p:cNvPr>
              <p:cNvSpPr/>
              <p:nvPr/>
            </p:nvSpPr>
            <p:spPr>
              <a:xfrm>
                <a:off x="8366760" y="3138530"/>
                <a:ext cx="274320" cy="1662069"/>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object 51">
                <a:extLst>
                  <a:ext uri="{FF2B5EF4-FFF2-40B4-BE49-F238E27FC236}">
                    <a16:creationId xmlns:a16="http://schemas.microsoft.com/office/drawing/2014/main" id="{12870D52-88BA-42F8-B69E-BBCC84C65162}"/>
                  </a:ext>
                </a:extLst>
              </p:cNvPr>
              <p:cNvSpPr/>
              <p:nvPr/>
            </p:nvSpPr>
            <p:spPr>
              <a:xfrm>
                <a:off x="7726680" y="3006602"/>
                <a:ext cx="274320" cy="1793997"/>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object 53">
                <a:extLst>
                  <a:ext uri="{FF2B5EF4-FFF2-40B4-BE49-F238E27FC236}">
                    <a16:creationId xmlns:a16="http://schemas.microsoft.com/office/drawing/2014/main" id="{288400FC-80D2-4E95-8F4F-DF2404EB2734}"/>
                  </a:ext>
                </a:extLst>
              </p:cNvPr>
              <p:cNvSpPr/>
              <p:nvPr/>
            </p:nvSpPr>
            <p:spPr>
              <a:xfrm>
                <a:off x="7086600" y="2834640"/>
                <a:ext cx="274320" cy="1965960"/>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object 55">
                <a:extLst>
                  <a:ext uri="{FF2B5EF4-FFF2-40B4-BE49-F238E27FC236}">
                    <a16:creationId xmlns:a16="http://schemas.microsoft.com/office/drawing/2014/main" id="{6D735AD8-4BB7-4322-8349-C6F909DCAC3A}"/>
                  </a:ext>
                </a:extLst>
              </p:cNvPr>
              <p:cNvSpPr/>
              <p:nvPr/>
            </p:nvSpPr>
            <p:spPr>
              <a:xfrm>
                <a:off x="6446520" y="2980944"/>
                <a:ext cx="274320" cy="1819656"/>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object 57">
                <a:extLst>
                  <a:ext uri="{FF2B5EF4-FFF2-40B4-BE49-F238E27FC236}">
                    <a16:creationId xmlns:a16="http://schemas.microsoft.com/office/drawing/2014/main" id="{3631F615-ED43-4023-BDCA-0F76C46633D1}"/>
                  </a:ext>
                </a:extLst>
              </p:cNvPr>
              <p:cNvSpPr/>
              <p:nvPr/>
            </p:nvSpPr>
            <p:spPr>
              <a:xfrm>
                <a:off x="5806440" y="3044951"/>
                <a:ext cx="274320" cy="1755648"/>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object 59">
                <a:extLst>
                  <a:ext uri="{FF2B5EF4-FFF2-40B4-BE49-F238E27FC236}">
                    <a16:creationId xmlns:a16="http://schemas.microsoft.com/office/drawing/2014/main" id="{62391C55-DD4F-422A-80E5-88FCA888F907}"/>
                  </a:ext>
                </a:extLst>
              </p:cNvPr>
              <p:cNvSpPr/>
              <p:nvPr/>
            </p:nvSpPr>
            <p:spPr>
              <a:xfrm>
                <a:off x="5166360" y="2971800"/>
                <a:ext cx="274320" cy="1828800"/>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object 61">
                <a:extLst>
                  <a:ext uri="{FF2B5EF4-FFF2-40B4-BE49-F238E27FC236}">
                    <a16:creationId xmlns:a16="http://schemas.microsoft.com/office/drawing/2014/main" id="{D4D92DEF-5F55-4806-AC8C-6EC2F652B1DE}"/>
                  </a:ext>
                </a:extLst>
              </p:cNvPr>
              <p:cNvSpPr/>
              <p:nvPr/>
            </p:nvSpPr>
            <p:spPr>
              <a:xfrm>
                <a:off x="4526280" y="2871215"/>
                <a:ext cx="274320" cy="1929384"/>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object 63">
                <a:extLst>
                  <a:ext uri="{FF2B5EF4-FFF2-40B4-BE49-F238E27FC236}">
                    <a16:creationId xmlns:a16="http://schemas.microsoft.com/office/drawing/2014/main" id="{A7793BC5-E003-47A7-A3C7-179E69F261D2}"/>
                  </a:ext>
                </a:extLst>
              </p:cNvPr>
              <p:cNvSpPr/>
              <p:nvPr/>
            </p:nvSpPr>
            <p:spPr>
              <a:xfrm>
                <a:off x="3886200" y="2935224"/>
                <a:ext cx="274320" cy="1865376"/>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object 65">
                <a:extLst>
                  <a:ext uri="{FF2B5EF4-FFF2-40B4-BE49-F238E27FC236}">
                    <a16:creationId xmlns:a16="http://schemas.microsoft.com/office/drawing/2014/main" id="{19714D3F-CEE8-4D33-AEA6-C6802FA0954F}"/>
                  </a:ext>
                </a:extLst>
              </p:cNvPr>
              <p:cNvSpPr/>
              <p:nvPr/>
            </p:nvSpPr>
            <p:spPr>
              <a:xfrm>
                <a:off x="3246120" y="2971800"/>
                <a:ext cx="274320" cy="1828800"/>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object 68">
                <a:extLst>
                  <a:ext uri="{FF2B5EF4-FFF2-40B4-BE49-F238E27FC236}">
                    <a16:creationId xmlns:a16="http://schemas.microsoft.com/office/drawing/2014/main" id="{642BA8FC-78FF-4ECB-AC98-80C55B9B44FD}"/>
                  </a:ext>
                </a:extLst>
              </p:cNvPr>
              <p:cNvSpPr/>
              <p:nvPr/>
            </p:nvSpPr>
            <p:spPr>
              <a:xfrm>
                <a:off x="2606040" y="3145536"/>
                <a:ext cx="274320" cy="1655064"/>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bk object 18">
                <a:extLst>
                  <a:ext uri="{FF2B5EF4-FFF2-40B4-BE49-F238E27FC236}">
                    <a16:creationId xmlns:a16="http://schemas.microsoft.com/office/drawing/2014/main" id="{59D52EFE-FA11-4124-B144-D09D882FF553}"/>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105" name="Straight Connector 104">
                <a:extLst>
                  <a:ext uri="{FF2B5EF4-FFF2-40B4-BE49-F238E27FC236}">
                    <a16:creationId xmlns:a16="http://schemas.microsoft.com/office/drawing/2014/main" id="{127D1E5E-BD86-4DA5-8188-6F41FBD29C8E}"/>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106" name="Oval 105">
                <a:extLst>
                  <a:ext uri="{FF2B5EF4-FFF2-40B4-BE49-F238E27FC236}">
                    <a16:creationId xmlns:a16="http://schemas.microsoft.com/office/drawing/2014/main" id="{AD6BB894-6E89-41A3-9AF7-EB3E8220AC9F}"/>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EFA51B04-9A76-437E-8797-69777EF382D5}"/>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FF0DCF8E-1816-4C2F-93F0-3A0C45B32DA8}"/>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7B35AEC9-D5B5-40FE-B902-E25C0EB76F2A}"/>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Oval 113">
                <a:extLst>
                  <a:ext uri="{FF2B5EF4-FFF2-40B4-BE49-F238E27FC236}">
                    <a16:creationId xmlns:a16="http://schemas.microsoft.com/office/drawing/2014/main" id="{FE63573B-1161-4A66-AE69-DCE3FA8D3B84}"/>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D72AC764-AB08-49B6-90B3-EFFF5790B922}"/>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838696F2-3F53-40BC-BB63-902403B416AD}"/>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23" name="Straight Connector 122">
                <a:extLst>
                  <a:ext uri="{FF2B5EF4-FFF2-40B4-BE49-F238E27FC236}">
                    <a16:creationId xmlns:a16="http://schemas.microsoft.com/office/drawing/2014/main" id="{CC18D716-314A-4B50-A8E2-C39FAB19CA4A}"/>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124" name="Oval 123">
                <a:extLst>
                  <a:ext uri="{FF2B5EF4-FFF2-40B4-BE49-F238E27FC236}">
                    <a16:creationId xmlns:a16="http://schemas.microsoft.com/office/drawing/2014/main" id="{F6814B1E-6661-4555-A8F5-B4CA9B8E818F}"/>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 name="object 33">
                <a:extLst>
                  <a:ext uri="{FF2B5EF4-FFF2-40B4-BE49-F238E27FC236}">
                    <a16:creationId xmlns:a16="http://schemas.microsoft.com/office/drawing/2014/main" id="{BED4962A-9214-43BC-9FDE-9F89B5F7213D}"/>
                  </a:ext>
                </a:extLst>
              </p:cNvPr>
              <p:cNvSpPr/>
              <p:nvPr/>
            </p:nvSpPr>
            <p:spPr>
              <a:xfrm>
                <a:off x="2732190" y="2869877"/>
                <a:ext cx="5777071" cy="990454"/>
              </a:xfrm>
              <a:custGeom>
                <a:avLst/>
                <a:gdLst/>
                <a:ahLst/>
                <a:cxnLst/>
                <a:rect l="l" t="t" r="r" b="b"/>
                <a:pathLst>
                  <a:path w="4326255" h="1174750">
                    <a:moveTo>
                      <a:pt x="0" y="0"/>
                    </a:moveTo>
                    <a:lnTo>
                      <a:pt x="482269" y="183540"/>
                    </a:lnTo>
                    <a:lnTo>
                      <a:pt x="964526" y="348716"/>
                    </a:lnTo>
                    <a:lnTo>
                      <a:pt x="1446796" y="495554"/>
                    </a:lnTo>
                    <a:lnTo>
                      <a:pt x="1929053" y="605675"/>
                    </a:lnTo>
                    <a:lnTo>
                      <a:pt x="2411323" y="752500"/>
                    </a:lnTo>
                    <a:lnTo>
                      <a:pt x="2893580" y="844270"/>
                    </a:lnTo>
                    <a:lnTo>
                      <a:pt x="3361232" y="954392"/>
                    </a:lnTo>
                    <a:lnTo>
                      <a:pt x="3843502" y="1082865"/>
                    </a:lnTo>
                    <a:lnTo>
                      <a:pt x="4325759" y="1174635"/>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object 44">
                <a:extLst>
                  <a:ext uri="{FF2B5EF4-FFF2-40B4-BE49-F238E27FC236}">
                    <a16:creationId xmlns:a16="http://schemas.microsoft.com/office/drawing/2014/main" id="{DA0673BA-5815-4986-9458-ACCC7A9281A0}"/>
                  </a:ext>
                </a:extLst>
              </p:cNvPr>
              <p:cNvSpPr/>
              <p:nvPr/>
            </p:nvSpPr>
            <p:spPr>
              <a:xfrm>
                <a:off x="2732190" y="3839097"/>
                <a:ext cx="5777071" cy="578746"/>
              </a:xfrm>
              <a:custGeom>
                <a:avLst/>
                <a:gdLst/>
                <a:ahLst/>
                <a:cxnLst/>
                <a:rect l="l" t="t" r="r" b="b"/>
                <a:pathLst>
                  <a:path w="4326255" h="686435">
                    <a:moveTo>
                      <a:pt x="0" y="0"/>
                    </a:moveTo>
                    <a:lnTo>
                      <a:pt x="482269" y="148310"/>
                    </a:lnTo>
                    <a:lnTo>
                      <a:pt x="964526" y="278079"/>
                    </a:lnTo>
                    <a:lnTo>
                      <a:pt x="1446796" y="389318"/>
                    </a:lnTo>
                    <a:lnTo>
                      <a:pt x="1929053" y="482015"/>
                    </a:lnTo>
                    <a:lnTo>
                      <a:pt x="2411323" y="537629"/>
                    </a:lnTo>
                    <a:lnTo>
                      <a:pt x="2893580" y="593242"/>
                    </a:lnTo>
                    <a:lnTo>
                      <a:pt x="3361232" y="630326"/>
                    </a:lnTo>
                    <a:lnTo>
                      <a:pt x="3843502" y="648868"/>
                    </a:lnTo>
                    <a:lnTo>
                      <a:pt x="4325759" y="685939"/>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object 34">
                <a:extLst>
                  <a:ext uri="{FF2B5EF4-FFF2-40B4-BE49-F238E27FC236}">
                    <a16:creationId xmlns:a16="http://schemas.microsoft.com/office/drawing/2014/main" id="{24665A66-9CF2-4E97-8288-F82C504BD700}"/>
                  </a:ext>
                </a:extLst>
              </p:cNvPr>
              <p:cNvSpPr/>
              <p:nvPr/>
            </p:nvSpPr>
            <p:spPr>
              <a:xfrm>
                <a:off x="2679192" y="2816352"/>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object 35">
                <a:extLst>
                  <a:ext uri="{FF2B5EF4-FFF2-40B4-BE49-F238E27FC236}">
                    <a16:creationId xmlns:a16="http://schemas.microsoft.com/office/drawing/2014/main" id="{0A4FA71D-5CE7-45B4-8277-EA2D6D93F0BE}"/>
                  </a:ext>
                </a:extLst>
              </p:cNvPr>
              <p:cNvSpPr/>
              <p:nvPr/>
            </p:nvSpPr>
            <p:spPr>
              <a:xfrm>
                <a:off x="3322674" y="2966953"/>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object 36">
                <a:extLst>
                  <a:ext uri="{FF2B5EF4-FFF2-40B4-BE49-F238E27FC236}">
                    <a16:creationId xmlns:a16="http://schemas.microsoft.com/office/drawing/2014/main" id="{6F5EDB7A-5FA1-4BEF-A9B0-BE3382A1C892}"/>
                  </a:ext>
                </a:extLst>
              </p:cNvPr>
              <p:cNvSpPr/>
              <p:nvPr/>
            </p:nvSpPr>
            <p:spPr>
              <a:xfrm>
                <a:off x="3966155" y="3105413"/>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object 37">
                <a:extLst>
                  <a:ext uri="{FF2B5EF4-FFF2-40B4-BE49-F238E27FC236}">
                    <a16:creationId xmlns:a16="http://schemas.microsoft.com/office/drawing/2014/main" id="{499488F7-1DF0-4419-B4C7-667B21460351}"/>
                  </a:ext>
                </a:extLst>
              </p:cNvPr>
              <p:cNvSpPr/>
              <p:nvPr/>
            </p:nvSpPr>
            <p:spPr>
              <a:xfrm>
                <a:off x="4609639" y="3228488"/>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object 38">
                <a:extLst>
                  <a:ext uri="{FF2B5EF4-FFF2-40B4-BE49-F238E27FC236}">
                    <a16:creationId xmlns:a16="http://schemas.microsoft.com/office/drawing/2014/main" id="{23D84FD7-CE75-4B59-BA88-8507DC64FD3A}"/>
                  </a:ext>
                </a:extLst>
              </p:cNvPr>
              <p:cNvSpPr/>
              <p:nvPr/>
            </p:nvSpPr>
            <p:spPr>
              <a:xfrm>
                <a:off x="5235884" y="3321366"/>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object 39">
                <a:extLst>
                  <a:ext uri="{FF2B5EF4-FFF2-40B4-BE49-F238E27FC236}">
                    <a16:creationId xmlns:a16="http://schemas.microsoft.com/office/drawing/2014/main" id="{C7AE968B-3A58-45C8-8DEF-E1AD6078016D}"/>
                  </a:ext>
                </a:extLst>
              </p:cNvPr>
              <p:cNvSpPr/>
              <p:nvPr/>
            </p:nvSpPr>
            <p:spPr>
              <a:xfrm>
                <a:off x="5877103" y="3443870"/>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object 40">
                <a:extLst>
                  <a:ext uri="{FF2B5EF4-FFF2-40B4-BE49-F238E27FC236}">
                    <a16:creationId xmlns:a16="http://schemas.microsoft.com/office/drawing/2014/main" id="{24EBF731-B642-4F29-B54B-C840B47BEE3F}"/>
                  </a:ext>
                </a:extLst>
              </p:cNvPr>
              <p:cNvSpPr/>
              <p:nvPr/>
            </p:nvSpPr>
            <p:spPr>
              <a:xfrm>
                <a:off x="6520789" y="3521356"/>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object 41">
                <a:extLst>
                  <a:ext uri="{FF2B5EF4-FFF2-40B4-BE49-F238E27FC236}">
                    <a16:creationId xmlns:a16="http://schemas.microsoft.com/office/drawing/2014/main" id="{9C11058A-14F1-4230-A4A7-038E9FFF28E3}"/>
                  </a:ext>
                </a:extLst>
              </p:cNvPr>
              <p:cNvSpPr/>
              <p:nvPr/>
            </p:nvSpPr>
            <p:spPr>
              <a:xfrm>
                <a:off x="7170393" y="361126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object 42">
                <a:extLst>
                  <a:ext uri="{FF2B5EF4-FFF2-40B4-BE49-F238E27FC236}">
                    <a16:creationId xmlns:a16="http://schemas.microsoft.com/office/drawing/2014/main" id="{F331CF8C-AC1A-4EBF-AE1B-C769272D4644}"/>
                  </a:ext>
                </a:extLst>
              </p:cNvPr>
              <p:cNvSpPr/>
              <p:nvPr/>
            </p:nvSpPr>
            <p:spPr>
              <a:xfrm>
                <a:off x="7807551" y="3720790"/>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object 43">
                <a:extLst>
                  <a:ext uri="{FF2B5EF4-FFF2-40B4-BE49-F238E27FC236}">
                    <a16:creationId xmlns:a16="http://schemas.microsoft.com/office/drawing/2014/main" id="{D1E0563A-B356-431E-8220-81206FA66326}"/>
                  </a:ext>
                </a:extLst>
              </p:cNvPr>
              <p:cNvSpPr/>
              <p:nvPr/>
            </p:nvSpPr>
            <p:spPr>
              <a:xfrm>
                <a:off x="8455910" y="3809248"/>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object 45">
                <a:extLst>
                  <a:ext uri="{FF2B5EF4-FFF2-40B4-BE49-F238E27FC236}">
                    <a16:creationId xmlns:a16="http://schemas.microsoft.com/office/drawing/2014/main" id="{19E6D20F-EB52-4DA7-A607-12A9740EB3C6}"/>
                  </a:ext>
                </a:extLst>
              </p:cNvPr>
              <p:cNvSpPr/>
              <p:nvPr/>
            </p:nvSpPr>
            <p:spPr>
              <a:xfrm>
                <a:off x="5243567" y="4179003"/>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object 46">
                <a:extLst>
                  <a:ext uri="{FF2B5EF4-FFF2-40B4-BE49-F238E27FC236}">
                    <a16:creationId xmlns:a16="http://schemas.microsoft.com/office/drawing/2014/main" id="{2BB15EB4-8BFA-4DC9-8EBC-05296466C375}"/>
                  </a:ext>
                </a:extLst>
              </p:cNvPr>
              <p:cNvSpPr/>
              <p:nvPr/>
            </p:nvSpPr>
            <p:spPr>
              <a:xfrm>
                <a:off x="5877103" y="4234612"/>
                <a:ext cx="128016" cy="12801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object 47">
                <a:extLst>
                  <a:ext uri="{FF2B5EF4-FFF2-40B4-BE49-F238E27FC236}">
                    <a16:creationId xmlns:a16="http://schemas.microsoft.com/office/drawing/2014/main" id="{47C24B49-6A7C-4D84-8F74-31409C4DF0FD}"/>
                  </a:ext>
                </a:extLst>
              </p:cNvPr>
              <p:cNvSpPr/>
              <p:nvPr/>
            </p:nvSpPr>
            <p:spPr>
              <a:xfrm>
                <a:off x="6531186" y="4281521"/>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object 48">
                <a:extLst>
                  <a:ext uri="{FF2B5EF4-FFF2-40B4-BE49-F238E27FC236}">
                    <a16:creationId xmlns:a16="http://schemas.microsoft.com/office/drawing/2014/main" id="{34DB241E-6CDB-4EC7-88F3-E22D037E66F5}"/>
                  </a:ext>
                </a:extLst>
              </p:cNvPr>
              <p:cNvSpPr/>
              <p:nvPr/>
            </p:nvSpPr>
            <p:spPr>
              <a:xfrm>
                <a:off x="7163015" y="4316880"/>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object 49">
                <a:extLst>
                  <a:ext uri="{FF2B5EF4-FFF2-40B4-BE49-F238E27FC236}">
                    <a16:creationId xmlns:a16="http://schemas.microsoft.com/office/drawing/2014/main" id="{0B9F13AB-52E1-4639-B65D-79CA351A7343}"/>
                  </a:ext>
                </a:extLst>
              </p:cNvPr>
              <p:cNvSpPr/>
              <p:nvPr/>
            </p:nvSpPr>
            <p:spPr>
              <a:xfrm>
                <a:off x="7807551" y="4320992"/>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object 50">
                <a:extLst>
                  <a:ext uri="{FF2B5EF4-FFF2-40B4-BE49-F238E27FC236}">
                    <a16:creationId xmlns:a16="http://schemas.microsoft.com/office/drawing/2014/main" id="{52344348-3DD6-4952-BDA0-3877E0A62BF4}"/>
                  </a:ext>
                </a:extLst>
              </p:cNvPr>
              <p:cNvSpPr/>
              <p:nvPr/>
            </p:nvSpPr>
            <p:spPr>
              <a:xfrm>
                <a:off x="8436612" y="4351760"/>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object 52">
                <a:extLst>
                  <a:ext uri="{FF2B5EF4-FFF2-40B4-BE49-F238E27FC236}">
                    <a16:creationId xmlns:a16="http://schemas.microsoft.com/office/drawing/2014/main" id="{C5660472-92E5-4E8C-BE9B-A97FFC2A7CC1}"/>
                  </a:ext>
                </a:extLst>
              </p:cNvPr>
              <p:cNvSpPr/>
              <p:nvPr/>
            </p:nvSpPr>
            <p:spPr>
              <a:xfrm>
                <a:off x="9079992" y="3015745"/>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object 54">
                <a:extLst>
                  <a:ext uri="{FF2B5EF4-FFF2-40B4-BE49-F238E27FC236}">
                    <a16:creationId xmlns:a16="http://schemas.microsoft.com/office/drawing/2014/main" id="{F7E6EBED-675D-4557-BD5D-8C3F3D1E6700}"/>
                  </a:ext>
                </a:extLst>
              </p:cNvPr>
              <p:cNvSpPr/>
              <p:nvPr/>
            </p:nvSpPr>
            <p:spPr>
              <a:xfrm>
                <a:off x="9079992" y="4440144"/>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object 55">
                <a:extLst>
                  <a:ext uri="{FF2B5EF4-FFF2-40B4-BE49-F238E27FC236}">
                    <a16:creationId xmlns:a16="http://schemas.microsoft.com/office/drawing/2014/main" id="{CA34F21D-34F8-4E6C-8CE7-D2B3E36BFC99}"/>
                  </a:ext>
                </a:extLst>
              </p:cNvPr>
              <p:cNvSpPr/>
              <p:nvPr/>
            </p:nvSpPr>
            <p:spPr>
              <a:xfrm>
                <a:off x="9079992" y="4378681"/>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object 56">
                <a:extLst>
                  <a:ext uri="{FF2B5EF4-FFF2-40B4-BE49-F238E27FC236}">
                    <a16:creationId xmlns:a16="http://schemas.microsoft.com/office/drawing/2014/main" id="{96F33CEF-2D95-4214-B163-4181271FF66D}"/>
                  </a:ext>
                </a:extLst>
              </p:cNvPr>
              <p:cNvSpPr/>
              <p:nvPr/>
            </p:nvSpPr>
            <p:spPr>
              <a:xfrm>
                <a:off x="2679389" y="3780291"/>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object 57">
                <a:extLst>
                  <a:ext uri="{FF2B5EF4-FFF2-40B4-BE49-F238E27FC236}">
                    <a16:creationId xmlns:a16="http://schemas.microsoft.com/office/drawing/2014/main" id="{24DF7822-D2E2-4676-B6EE-B096F6D77226}"/>
                  </a:ext>
                </a:extLst>
              </p:cNvPr>
              <p:cNvSpPr/>
              <p:nvPr/>
            </p:nvSpPr>
            <p:spPr>
              <a:xfrm>
                <a:off x="3322873" y="3905048"/>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object 58">
                <a:extLst>
                  <a:ext uri="{FF2B5EF4-FFF2-40B4-BE49-F238E27FC236}">
                    <a16:creationId xmlns:a16="http://schemas.microsoft.com/office/drawing/2014/main" id="{0A0AD8B6-A62F-43E6-A998-2155A74E41B3}"/>
                  </a:ext>
                </a:extLst>
              </p:cNvPr>
              <p:cNvSpPr/>
              <p:nvPr/>
            </p:nvSpPr>
            <p:spPr>
              <a:xfrm>
                <a:off x="3951733" y="4013302"/>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object 59">
                <a:extLst>
                  <a:ext uri="{FF2B5EF4-FFF2-40B4-BE49-F238E27FC236}">
                    <a16:creationId xmlns:a16="http://schemas.microsoft.com/office/drawing/2014/main" id="{CFC96F39-0009-481E-9DA3-F7C5F5028DAC}"/>
                  </a:ext>
                </a:extLst>
              </p:cNvPr>
              <p:cNvSpPr/>
              <p:nvPr/>
            </p:nvSpPr>
            <p:spPr>
              <a:xfrm>
                <a:off x="4604832" y="4105609"/>
                <a:ext cx="128016" cy="12801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120749369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Western</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an</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d </a:t>
            </a:r>
            <a:r>
              <a:rPr lang="en-GB" sz="3200" b="1">
                <a:solidFill>
                  <a:srgbClr val="ACA49C"/>
                </a:solidFill>
                <a:cs typeface="Arial" panose="020B0604020202020204" pitchFamily="34" charset="0"/>
              </a:rPr>
              <a:t>central</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 Africa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F43E002F-D99C-4839-8BEC-C24F2A1DD410}"/>
              </a:ext>
            </a:extLst>
          </p:cNvPr>
          <p:cNvGrpSpPr/>
          <p:nvPr/>
        </p:nvGrpSpPr>
        <p:grpSpPr>
          <a:xfrm>
            <a:off x="365760" y="2113835"/>
            <a:ext cx="11109960" cy="4241245"/>
            <a:chOff x="365760" y="2113835"/>
            <a:chExt cx="11109960" cy="424124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914401"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Nearly 7 of 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infections in the region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are among key populations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and their sexual partners</a:t>
              </a:r>
            </a:p>
          </p:txBody>
        </p:sp>
        <p:sp>
          <p:nvSpPr>
            <p:cNvPr id="5" name="Rectangle: Rounded Corners 4">
              <a:extLst>
                <a:ext uri="{FF2B5EF4-FFF2-40B4-BE49-F238E27FC236}">
                  <a16:creationId xmlns:a16="http://schemas.microsoft.com/office/drawing/2014/main" id="{52601286-952E-43F9-B0D4-F22DFCFB009D}"/>
                </a:ext>
              </a:extLst>
            </p:cNvPr>
            <p:cNvSpPr/>
            <p:nvPr/>
          </p:nvSpPr>
          <p:spPr>
            <a:xfrm>
              <a:off x="448056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Just 45%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people living with HIV have suppressed viral loads</a:t>
              </a:r>
            </a:p>
          </p:txBody>
        </p:sp>
        <p:sp>
          <p:nvSpPr>
            <p:cNvPr id="7" name="Rectangle: Rounded Corners 6">
              <a:extLst>
                <a:ext uri="{FF2B5EF4-FFF2-40B4-BE49-F238E27FC236}">
                  <a16:creationId xmlns:a16="http://schemas.microsoft.com/office/drawing/2014/main" id="{25C428EE-E6B6-473C-BF81-78FD4C37D456}"/>
                </a:ext>
              </a:extLst>
            </p:cNvPr>
            <p:cNvSpPr/>
            <p:nvPr/>
          </p:nvSpPr>
          <p:spPr>
            <a:xfrm>
              <a:off x="804672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More than 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adults expressed discriminatory attitudes towards people living with HIV in 9 of 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countries with recent survey data</a:t>
              </a: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468880"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Since 2010, new HIV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 the region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a:t>
              </a:r>
              <a:r>
                <a:rPr kumimoji="0" lang="en-US" sz="2000" b="1" i="0" u="none" strike="noStrike" kern="1200" cap="none" spc="0" normalizeH="0" baseline="0" noProof="0" err="1">
                  <a:ln>
                    <a:noFill/>
                  </a:ln>
                  <a:solidFill>
                    <a:srgbClr val="CDC884"/>
                  </a:solidFill>
                  <a:effectLst/>
                  <a:uLnTx/>
                  <a:uFillTx/>
                  <a:latin typeface="Arial" panose="020B0604020202020204" pitchFamily="34" charset="0"/>
                  <a:ea typeface="+mn-ea"/>
                  <a:cs typeface="Arial" panose="020B0604020202020204" pitchFamily="34" charset="0"/>
                </a:rPr>
                <a:t>ecreased</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 by 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AIDS-related deaths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ave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decreased by 37%</a:t>
              </a: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263186"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Adolescent girls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young women account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20% of new HIV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a:t>
              </a:r>
            </a:p>
          </p:txBody>
        </p:sp>
      </p:grpSp>
    </p:spTree>
    <p:extLst>
      <p:ext uri="{BB962C8B-B14F-4D97-AF65-F5344CB8AC3E}">
        <p14:creationId xmlns:p14="http://schemas.microsoft.com/office/powerpoint/2010/main" val="138487729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New child infections due to gaps in prevention of vertical transmission, </a:t>
            </a:r>
          </a:p>
          <a:p>
            <a:pPr>
              <a:lnSpc>
                <a:spcPct val="100000"/>
              </a:lnSpc>
              <a:spcBef>
                <a:spcPts val="0"/>
              </a:spcBef>
            </a:pPr>
            <a:r>
              <a:rPr lang="en-US"/>
              <a:t>western and central Africa, 2017–2019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96" name="Group 195">
            <a:extLst>
              <a:ext uri="{FF2B5EF4-FFF2-40B4-BE49-F238E27FC236}">
                <a16:creationId xmlns:a16="http://schemas.microsoft.com/office/drawing/2014/main" id="{A8FCAFAE-8893-45FD-A623-1FB9AE048578}"/>
              </a:ext>
            </a:extLst>
          </p:cNvPr>
          <p:cNvGrpSpPr/>
          <p:nvPr/>
        </p:nvGrpSpPr>
        <p:grpSpPr>
          <a:xfrm>
            <a:off x="457199" y="2423160"/>
            <a:ext cx="10579740" cy="4131528"/>
            <a:chOff x="457199" y="2423160"/>
            <a:chExt cx="10579740" cy="41315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sp>
          <p:nvSpPr>
            <p:cNvPr id="6" name="TextBox 5">
              <a:extLst>
                <a:ext uri="{FF2B5EF4-FFF2-40B4-BE49-F238E27FC236}">
                  <a16:creationId xmlns:a16="http://schemas.microsoft.com/office/drawing/2014/main" id="{F2709D93-EB6B-4A09-AAC0-972A843361F7}"/>
                </a:ext>
              </a:extLst>
            </p:cNvPr>
            <p:cNvSpPr txBox="1"/>
            <p:nvPr/>
          </p:nvSpPr>
          <p:spPr>
            <a:xfrm>
              <a:off x="1802808" y="4965775"/>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CFF8EF5B-9010-4B81-BEF1-60622723D9AB}"/>
                </a:ext>
              </a:extLst>
            </p:cNvPr>
            <p:cNvCxnSpPr/>
            <p:nvPr/>
          </p:nvCxnSpPr>
          <p:spPr>
            <a:xfrm>
              <a:off x="2020208" y="29697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FFE3847-8670-441A-9F0B-650B21494214}"/>
                </a:ext>
              </a:extLst>
            </p:cNvPr>
            <p:cNvCxnSpPr/>
            <p:nvPr/>
          </p:nvCxnSpPr>
          <p:spPr>
            <a:xfrm>
              <a:off x="2020208" y="33957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07F08A6-0093-41B7-89B1-ABF08C71E3F8}"/>
                </a:ext>
              </a:extLst>
            </p:cNvPr>
            <p:cNvCxnSpPr/>
            <p:nvPr/>
          </p:nvCxnSpPr>
          <p:spPr>
            <a:xfrm>
              <a:off x="2020208" y="38265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9B6E0B6-4B98-432F-B3E7-5A4CDD7CF2D4}"/>
                </a:ext>
              </a:extLst>
            </p:cNvPr>
            <p:cNvCxnSpPr/>
            <p:nvPr/>
          </p:nvCxnSpPr>
          <p:spPr>
            <a:xfrm>
              <a:off x="2020208" y="2551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C38F332B-CFA7-4B0B-8919-91B13FCD5F25}"/>
                </a:ext>
              </a:extLst>
            </p:cNvPr>
            <p:cNvSpPr txBox="1"/>
            <p:nvPr/>
          </p:nvSpPr>
          <p:spPr>
            <a:xfrm>
              <a:off x="1411675" y="2841692"/>
              <a:ext cx="65434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50 000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884D1077-B7F4-4D6F-9ED3-46FD7E7C81AD}"/>
                </a:ext>
              </a:extLst>
            </p:cNvPr>
            <p:cNvSpPr txBox="1"/>
            <p:nvPr/>
          </p:nvSpPr>
          <p:spPr>
            <a:xfrm>
              <a:off x="1450148" y="3267724"/>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9EBD5D36-6569-4382-AF43-6F59DE00CDAA}"/>
                </a:ext>
              </a:extLst>
            </p:cNvPr>
            <p:cNvCxnSpPr/>
            <p:nvPr/>
          </p:nvCxnSpPr>
          <p:spPr>
            <a:xfrm>
              <a:off x="2020208" y="50937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8D9026CE-322B-4CD0-A7EA-218FDA2677F9}"/>
                </a:ext>
              </a:extLst>
            </p:cNvPr>
            <p:cNvSpPr txBox="1"/>
            <p:nvPr/>
          </p:nvSpPr>
          <p:spPr>
            <a:xfrm>
              <a:off x="1450561" y="3698517"/>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7D7F410C-78FE-41F0-87D3-AA45805BD3BE}"/>
                </a:ext>
              </a:extLst>
            </p:cNvPr>
            <p:cNvSpPr txBox="1"/>
            <p:nvPr/>
          </p:nvSpPr>
          <p:spPr>
            <a:xfrm>
              <a:off x="1450562" y="242316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object 27">
              <a:extLst>
                <a:ext uri="{FF2B5EF4-FFF2-40B4-BE49-F238E27FC236}">
                  <a16:creationId xmlns:a16="http://schemas.microsoft.com/office/drawing/2014/main" id="{20051025-2A00-460F-8226-CFD2B4742E2E}"/>
                </a:ext>
              </a:extLst>
            </p:cNvPr>
            <p:cNvSpPr/>
            <p:nvPr/>
          </p:nvSpPr>
          <p:spPr>
            <a:xfrm>
              <a:off x="5486400" y="4151474"/>
              <a:ext cx="1600200" cy="941832"/>
            </a:xfrm>
            <a:custGeom>
              <a:avLst/>
              <a:gdLst/>
              <a:ahLst/>
              <a:cxnLst/>
              <a:rect l="l" t="t" r="r" b="b"/>
              <a:pathLst>
                <a:path w="780414" h="1139189">
                  <a:moveTo>
                    <a:pt x="0" y="1138910"/>
                  </a:moveTo>
                  <a:lnTo>
                    <a:pt x="780288" y="1138910"/>
                  </a:lnTo>
                  <a:lnTo>
                    <a:pt x="780288" y="0"/>
                  </a:lnTo>
                  <a:lnTo>
                    <a:pt x="0" y="0"/>
                  </a:lnTo>
                  <a:lnTo>
                    <a:pt x="0" y="1138910"/>
                  </a:lnTo>
                  <a:close/>
                </a:path>
              </a:pathLst>
            </a:custGeom>
            <a:ln w="3175">
              <a:solidFill>
                <a:schemeClr val="tx1">
                  <a:lumMod val="65000"/>
                  <a:lumOff val="35000"/>
                </a:schemeClr>
              </a:solidFill>
            </a:ln>
          </p:spPr>
          <p:txBody>
            <a:bodyPr wrap="none" lIns="0" tIns="0"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breastfeeding</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30">
              <a:extLst>
                <a:ext uri="{FF2B5EF4-FFF2-40B4-BE49-F238E27FC236}">
                  <a16:creationId xmlns:a16="http://schemas.microsoft.com/office/drawing/2014/main" id="{F93C4E75-8734-4F75-AE83-38B05169C38A}"/>
                </a:ext>
              </a:extLst>
            </p:cNvPr>
            <p:cNvSpPr/>
            <p:nvPr/>
          </p:nvSpPr>
          <p:spPr>
            <a:xfrm>
              <a:off x="5486400" y="2893544"/>
              <a:ext cx="1600200" cy="1235936"/>
            </a:xfrm>
            <a:custGeom>
              <a:avLst/>
              <a:gdLst/>
              <a:ahLst/>
              <a:cxnLst/>
              <a:rect l="l" t="t" r="r" b="b"/>
              <a:pathLst>
                <a:path w="780414" h="1231264">
                  <a:moveTo>
                    <a:pt x="0" y="1231099"/>
                  </a:moveTo>
                  <a:lnTo>
                    <a:pt x="780288" y="1231099"/>
                  </a:lnTo>
                  <a:lnTo>
                    <a:pt x="780288" y="0"/>
                  </a:lnTo>
                  <a:lnTo>
                    <a:pt x="0" y="0"/>
                  </a:lnTo>
                  <a:lnTo>
                    <a:pt x="0" y="1231099"/>
                  </a:lnTo>
                  <a:close/>
                </a:path>
              </a:pathLst>
            </a:custGeom>
            <a:ln w="3175">
              <a:solidFill>
                <a:schemeClr val="tx1">
                  <a:lumMod val="65000"/>
                  <a:lumOff val="35000"/>
                </a:schemeClr>
              </a:solidFill>
            </a:ln>
          </p:spPr>
          <p:txBody>
            <a:bodyPr wrap="none" lIns="0" tIns="0"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Child infected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during</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pregnancy</a:t>
              </a:r>
            </a:p>
          </p:txBody>
        </p:sp>
        <p:grpSp>
          <p:nvGrpSpPr>
            <p:cNvPr id="27" name="Group 26">
              <a:extLst>
                <a:ext uri="{FF2B5EF4-FFF2-40B4-BE49-F238E27FC236}">
                  <a16:creationId xmlns:a16="http://schemas.microsoft.com/office/drawing/2014/main" id="{52795063-0052-43A2-8EEC-8EE4F827484B}"/>
                </a:ext>
              </a:extLst>
            </p:cNvPr>
            <p:cNvGrpSpPr/>
            <p:nvPr/>
          </p:nvGrpSpPr>
          <p:grpSpPr>
            <a:xfrm>
              <a:off x="7406640" y="4859191"/>
              <a:ext cx="3402031" cy="183320"/>
              <a:chOff x="7406640" y="4739512"/>
              <a:chExt cx="3402031" cy="183320"/>
            </a:xfrm>
          </p:grpSpPr>
          <p:sp>
            <p:nvSpPr>
              <p:cNvPr id="28" name="Rectangle 27">
                <a:extLst>
                  <a:ext uri="{FF2B5EF4-FFF2-40B4-BE49-F238E27FC236}">
                    <a16:creationId xmlns:a16="http://schemas.microsoft.com/office/drawing/2014/main" id="{369820BB-77F9-482B-8705-E19A05814DCD}"/>
                  </a:ext>
                </a:extLst>
              </p:cNvPr>
              <p:cNvSpPr/>
              <p:nvPr/>
            </p:nvSpPr>
            <p:spPr>
              <a:xfrm>
                <a:off x="7406640" y="4766944"/>
                <a:ext cx="137160" cy="137160"/>
              </a:xfrm>
              <a:prstGeom prst="rect">
                <a:avLst/>
              </a:prstGeom>
              <a:solidFill>
                <a:srgbClr val="007B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58E29D6C-4422-4033-A9E9-D7EF8BC4A38A}"/>
                  </a:ext>
                </a:extLst>
              </p:cNvPr>
              <p:cNvSpPr txBox="1"/>
              <p:nvPr/>
            </p:nvSpPr>
            <p:spPr>
              <a:xfrm>
                <a:off x="7589520" y="4739512"/>
                <a:ext cx="3219151" cy="183320"/>
              </a:xfrm>
              <a:prstGeom prst="rect">
                <a:avLst/>
              </a:prstGeom>
              <a:noFill/>
            </p:spPr>
            <p:txBody>
              <a:bodyPr wrap="none" lIns="0" tIns="0" rIns="0" bIns="0">
                <a:spAutoFit/>
              </a:bodyPr>
              <a:lstStyle/>
              <a:p>
                <a:pPr marL="12065" marR="34290" lvl="0" indent="0" algn="l" defTabSz="914400" rtl="0" eaLnBrk="1" fontAlgn="auto" latinLnBrk="0" hangingPunct="1">
                  <a:lnSpc>
                    <a:spcPct val="107200"/>
                  </a:lnSpc>
                  <a:spcBef>
                    <a:spcPts val="280"/>
                  </a:spcBef>
                  <a:spcAft>
                    <a:spcPts val="0"/>
                  </a:spcAft>
                  <a:buClr>
                    <a:srgbClr val="D8D08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before pregnancy</a:t>
                </a:r>
              </a:p>
            </p:txBody>
          </p:sp>
        </p:grpSp>
        <p:grpSp>
          <p:nvGrpSpPr>
            <p:cNvPr id="30" name="Group 29">
              <a:extLst>
                <a:ext uri="{FF2B5EF4-FFF2-40B4-BE49-F238E27FC236}">
                  <a16:creationId xmlns:a16="http://schemas.microsoft.com/office/drawing/2014/main" id="{441E3E45-C2AD-4C61-8473-9887A471893B}"/>
                </a:ext>
              </a:extLst>
            </p:cNvPr>
            <p:cNvGrpSpPr/>
            <p:nvPr/>
          </p:nvGrpSpPr>
          <p:grpSpPr>
            <a:xfrm>
              <a:off x="7406640" y="4539151"/>
              <a:ext cx="3394337" cy="183320"/>
              <a:chOff x="7406640" y="4465192"/>
              <a:chExt cx="3394337" cy="183320"/>
            </a:xfrm>
          </p:grpSpPr>
          <p:sp>
            <p:nvSpPr>
              <p:cNvPr id="31" name="Rectangle 30">
                <a:extLst>
                  <a:ext uri="{FF2B5EF4-FFF2-40B4-BE49-F238E27FC236}">
                    <a16:creationId xmlns:a16="http://schemas.microsoft.com/office/drawing/2014/main" id="{761F7C9A-B163-4635-BD5A-1C47E01E1765}"/>
                  </a:ext>
                </a:extLst>
              </p:cNvPr>
              <p:cNvSpPr/>
              <p:nvPr/>
            </p:nvSpPr>
            <p:spPr>
              <a:xfrm>
                <a:off x="7406640" y="4492624"/>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045D0F97-C211-461D-836E-4085C7059EE1}"/>
                  </a:ext>
                </a:extLst>
              </p:cNvPr>
              <p:cNvSpPr txBox="1"/>
              <p:nvPr/>
            </p:nvSpPr>
            <p:spPr>
              <a:xfrm>
                <a:off x="7589520" y="4465192"/>
                <a:ext cx="3211457" cy="183320"/>
              </a:xfrm>
              <a:prstGeom prst="rect">
                <a:avLst/>
              </a:prstGeom>
              <a:noFill/>
            </p:spPr>
            <p:txBody>
              <a:bodyPr wrap="none" lIns="0" tIns="0" rIns="0" bIns="0">
                <a:spAutoFit/>
              </a:bodyPr>
              <a:lstStyle/>
              <a:p>
                <a:pPr marL="12065" marR="36195" lvl="0" indent="0" algn="l" defTabSz="914400" rtl="0" eaLnBrk="1" fontAlgn="auto" latinLnBrk="0" hangingPunct="1">
                  <a:lnSpc>
                    <a:spcPct val="107200"/>
                  </a:lnSpc>
                  <a:spcBef>
                    <a:spcPts val="285"/>
                  </a:spcBef>
                  <a:spcAft>
                    <a:spcPts val="0"/>
                  </a:spcAft>
                  <a:buClr>
                    <a:srgbClr val="00A296"/>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during pregnancy</a:t>
                </a:r>
              </a:p>
            </p:txBody>
          </p:sp>
        </p:grpSp>
        <p:grpSp>
          <p:nvGrpSpPr>
            <p:cNvPr id="33" name="Group 32">
              <a:extLst>
                <a:ext uri="{FF2B5EF4-FFF2-40B4-BE49-F238E27FC236}">
                  <a16:creationId xmlns:a16="http://schemas.microsoft.com/office/drawing/2014/main" id="{A2087711-75D1-4CD3-84AF-A7A5998897E8}"/>
                </a:ext>
              </a:extLst>
            </p:cNvPr>
            <p:cNvGrpSpPr/>
            <p:nvPr/>
          </p:nvGrpSpPr>
          <p:grpSpPr>
            <a:xfrm>
              <a:off x="7406640" y="4219111"/>
              <a:ext cx="3358429" cy="183320"/>
              <a:chOff x="7406640" y="4190872"/>
              <a:chExt cx="3358429" cy="183320"/>
            </a:xfrm>
          </p:grpSpPr>
          <p:sp>
            <p:nvSpPr>
              <p:cNvPr id="34" name="Rectangle 33">
                <a:extLst>
                  <a:ext uri="{FF2B5EF4-FFF2-40B4-BE49-F238E27FC236}">
                    <a16:creationId xmlns:a16="http://schemas.microsoft.com/office/drawing/2014/main" id="{2548F5D7-DA16-4E2A-A18B-129DDAB1F91A}"/>
                  </a:ext>
                </a:extLst>
              </p:cNvPr>
              <p:cNvSpPr/>
              <p:nvPr/>
            </p:nvSpPr>
            <p:spPr>
              <a:xfrm>
                <a:off x="7406640" y="4218304"/>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CE747FC1-E3A1-4EB3-B9A4-90FD8BBC5FAD}"/>
                  </a:ext>
                </a:extLst>
              </p:cNvPr>
              <p:cNvSpPr txBox="1"/>
              <p:nvPr/>
            </p:nvSpPr>
            <p:spPr>
              <a:xfrm>
                <a:off x="7589520" y="4190872"/>
                <a:ext cx="3175549" cy="183320"/>
              </a:xfrm>
              <a:prstGeom prst="rect">
                <a:avLst/>
              </a:prstGeom>
              <a:noFill/>
            </p:spPr>
            <p:txBody>
              <a:bodyPr wrap="none" lIns="0" tIns="0" rIns="0" bIns="0">
                <a:spAutoFit/>
              </a:bodyPr>
              <a:lstStyle/>
              <a:p>
                <a:pPr marL="12065" marR="16510" lvl="0" indent="0" algn="l" defTabSz="914400" rtl="0" eaLnBrk="1" fontAlgn="auto" latinLnBrk="0" hangingPunct="1">
                  <a:lnSpc>
                    <a:spcPct val="107200"/>
                  </a:lnSpc>
                  <a:spcBef>
                    <a:spcPts val="280"/>
                  </a:spcBef>
                  <a:spcAft>
                    <a:spcPts val="0"/>
                  </a:spcAft>
                  <a:buClr>
                    <a:srgbClr val="76767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Started antiretroviral therapy late in pregnancy</a:t>
                </a:r>
              </a:p>
            </p:txBody>
          </p:sp>
        </p:grpSp>
        <p:sp>
          <p:nvSpPr>
            <p:cNvPr id="37" name="Rectangle 36">
              <a:extLst>
                <a:ext uri="{FF2B5EF4-FFF2-40B4-BE49-F238E27FC236}">
                  <a16:creationId xmlns:a16="http://schemas.microsoft.com/office/drawing/2014/main" id="{29A5DE7B-F602-4B14-9568-88FC4D5F5AEA}"/>
                </a:ext>
              </a:extLst>
            </p:cNvPr>
            <p:cNvSpPr/>
            <p:nvPr/>
          </p:nvSpPr>
          <p:spPr>
            <a:xfrm>
              <a:off x="7406640" y="3926503"/>
              <a:ext cx="137160" cy="137160"/>
            </a:xfrm>
            <a:prstGeom prst="rect">
              <a:avLst/>
            </a:prstGeom>
            <a:solidFill>
              <a:srgbClr val="C6E4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C4A2A681-F427-46AD-9F1C-2FAB03A3FDCA}"/>
                </a:ext>
              </a:extLst>
            </p:cNvPr>
            <p:cNvSpPr txBox="1"/>
            <p:nvPr/>
          </p:nvSpPr>
          <p:spPr>
            <a:xfrm>
              <a:off x="7589520" y="3899071"/>
              <a:ext cx="2747355"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C2B9B3"/>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dropped off antiretroviral therapy</a:t>
              </a:r>
            </a:p>
          </p:txBody>
        </p:sp>
        <p:grpSp>
          <p:nvGrpSpPr>
            <p:cNvPr id="39" name="Group 38">
              <a:extLst>
                <a:ext uri="{FF2B5EF4-FFF2-40B4-BE49-F238E27FC236}">
                  <a16:creationId xmlns:a16="http://schemas.microsoft.com/office/drawing/2014/main" id="{BFBFF136-7E79-42E4-8808-F4B16240587D}"/>
                </a:ext>
              </a:extLst>
            </p:cNvPr>
            <p:cNvGrpSpPr/>
            <p:nvPr/>
          </p:nvGrpSpPr>
          <p:grpSpPr>
            <a:xfrm>
              <a:off x="7406640" y="3579031"/>
              <a:ext cx="3154206" cy="184666"/>
              <a:chOff x="7406640" y="3642232"/>
              <a:chExt cx="3154206" cy="184666"/>
            </a:xfrm>
          </p:grpSpPr>
          <p:sp>
            <p:nvSpPr>
              <p:cNvPr id="40" name="Rectangle 39">
                <a:extLst>
                  <a:ext uri="{FF2B5EF4-FFF2-40B4-BE49-F238E27FC236}">
                    <a16:creationId xmlns:a16="http://schemas.microsoft.com/office/drawing/2014/main" id="{44152995-55F1-4951-B2EA-7B558DAC7951}"/>
                  </a:ext>
                </a:extLst>
              </p:cNvPr>
              <p:cNvSpPr/>
              <p:nvPr/>
            </p:nvSpPr>
            <p:spPr>
              <a:xfrm>
                <a:off x="7406640" y="3669664"/>
                <a:ext cx="137160" cy="13716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195840D5-67AE-4576-8532-9457A00E2B21}"/>
                  </a:ext>
                </a:extLst>
              </p:cNvPr>
              <p:cNvSpPr txBox="1"/>
              <p:nvPr/>
            </p:nvSpPr>
            <p:spPr>
              <a:xfrm>
                <a:off x="7589520" y="3642232"/>
                <a:ext cx="2971326" cy="184666"/>
              </a:xfrm>
              <a:prstGeom prst="rect">
                <a:avLst/>
              </a:prstGeom>
              <a:noFill/>
            </p:spPr>
            <p:txBody>
              <a:bodyPr wrap="none" lIns="0" tIns="0" rIns="0" bIns="0">
                <a:spAutoFit/>
              </a:body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did not receive antiretroviral therapy</a:t>
                </a:r>
              </a:p>
            </p:txBody>
          </p:sp>
        </p:grpSp>
        <p:grpSp>
          <p:nvGrpSpPr>
            <p:cNvPr id="43" name="Group 42">
              <a:extLst>
                <a:ext uri="{FF2B5EF4-FFF2-40B4-BE49-F238E27FC236}">
                  <a16:creationId xmlns:a16="http://schemas.microsoft.com/office/drawing/2014/main" id="{0DFA6E52-2450-452F-B045-CDC8321725A4}"/>
                </a:ext>
              </a:extLst>
            </p:cNvPr>
            <p:cNvGrpSpPr/>
            <p:nvPr/>
          </p:nvGrpSpPr>
          <p:grpSpPr>
            <a:xfrm>
              <a:off x="7406640" y="3258991"/>
              <a:ext cx="3630299" cy="184666"/>
              <a:chOff x="7406640" y="3367912"/>
              <a:chExt cx="3630299" cy="184666"/>
            </a:xfrm>
          </p:grpSpPr>
          <p:sp>
            <p:nvSpPr>
              <p:cNvPr id="44" name="Rectangle 43">
                <a:extLst>
                  <a:ext uri="{FF2B5EF4-FFF2-40B4-BE49-F238E27FC236}">
                    <a16:creationId xmlns:a16="http://schemas.microsoft.com/office/drawing/2014/main" id="{B4882476-DBB0-41FD-ABD7-E1716FD4A56F}"/>
                  </a:ext>
                </a:extLst>
              </p:cNvPr>
              <p:cNvSpPr/>
              <p:nvPr/>
            </p:nvSpPr>
            <p:spPr>
              <a:xfrm>
                <a:off x="7406640" y="339534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object 10">
                <a:extLst>
                  <a:ext uri="{FF2B5EF4-FFF2-40B4-BE49-F238E27FC236}">
                    <a16:creationId xmlns:a16="http://schemas.microsoft.com/office/drawing/2014/main" id="{59AB7844-CAB4-46EA-9727-6B3C23CFB95E}"/>
                  </a:ext>
                </a:extLst>
              </p:cNvPr>
              <p:cNvSpPr txBox="1"/>
              <p:nvPr/>
            </p:nvSpPr>
            <p:spPr>
              <a:xfrm>
                <a:off x="7589520" y="3367912"/>
                <a:ext cx="3447419" cy="184666"/>
              </a:xfrm>
              <a:prstGeom prst="rect">
                <a:avLst/>
              </a:prstGeom>
              <a:noFill/>
            </p:spPr>
            <p:txBody>
              <a:bodyPr wrap="none" lIns="0" tIns="0" rIns="0" bIns="0">
                <a:spAutoFit/>
              </a:bodyPr>
              <a:lstStyle>
                <a:defPPr>
                  <a:defRPr lang="LID4096"/>
                </a:defPPr>
                <a:lvl1pPr marL="12065">
                  <a:lnSpc>
                    <a:spcPct val="100000"/>
                  </a:lnSpc>
                  <a:spcBef>
                    <a:spcPts val="345"/>
                  </a:spcBef>
                  <a:buClr>
                    <a:srgbClr val="F9C1A5"/>
                  </a:buClr>
                  <a:buSzPct val="85714"/>
                  <a:tabLst>
                    <a:tab pos="133350" algn="l"/>
                  </a:tabLst>
                  <a:defRPr>
                    <a:latin typeface="Arial" panose="020B0604020202020204" pitchFamily="34" charset="0"/>
                    <a:cs typeface="Arial" panose="020B0604020202020204" pitchFamily="34" charset="0"/>
                  </a:defRPr>
                </a:lvl1pPr>
              </a:lstStyle>
              <a:p>
                <a:pPr marL="12065" marR="0" lvl="0" indent="0" algn="l" defTabSz="914400" rtl="0" eaLnBrk="1" fontAlgn="auto" latinLnBrk="0" hangingPunct="1">
                  <a:lnSpc>
                    <a:spcPct val="100000"/>
                  </a:lnSpc>
                  <a:spcBef>
                    <a:spcPts val="345"/>
                  </a:spcBef>
                  <a:spcAft>
                    <a:spcPts val="0"/>
                  </a:spcAft>
                  <a:buClr>
                    <a:srgbClr val="F9C1A5"/>
                  </a:buClr>
                  <a:buSzPct val="85714"/>
                  <a:buFontTx/>
                  <a:buNone/>
                  <a:tabLst>
                    <a:tab pos="133350" algn="l"/>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Mother infected during pregnancy or breastfeeding</a:t>
                </a:r>
                <a:endParaRPr kumimoji="0" lang="en-GB"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6" name="object 38">
              <a:extLst>
                <a:ext uri="{FF2B5EF4-FFF2-40B4-BE49-F238E27FC236}">
                  <a16:creationId xmlns:a16="http://schemas.microsoft.com/office/drawing/2014/main" id="{86670D3D-BA0D-4888-843E-153A952C2000}"/>
                </a:ext>
              </a:extLst>
            </p:cNvPr>
            <p:cNvSpPr txBox="1"/>
            <p:nvPr/>
          </p:nvSpPr>
          <p:spPr>
            <a:xfrm>
              <a:off x="2479962" y="5184648"/>
              <a:ext cx="731520" cy="179601"/>
            </a:xfrm>
            <a:prstGeom prst="rect">
              <a:avLst/>
            </a:prstGeom>
          </p:spPr>
          <p:txBody>
            <a:bodyPr vert="horz" wrap="square" lIns="0" tIns="1270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p>
          </p:txBody>
        </p:sp>
        <p:sp>
          <p:nvSpPr>
            <p:cNvPr id="47" name="object 39">
              <a:extLst>
                <a:ext uri="{FF2B5EF4-FFF2-40B4-BE49-F238E27FC236}">
                  <a16:creationId xmlns:a16="http://schemas.microsoft.com/office/drawing/2014/main" id="{1F603417-ECA2-466F-A753-5EA5670A0BFB}"/>
                </a:ext>
              </a:extLst>
            </p:cNvPr>
            <p:cNvSpPr txBox="1"/>
            <p:nvPr/>
          </p:nvSpPr>
          <p:spPr>
            <a:xfrm>
              <a:off x="4119417" y="5184648"/>
              <a:ext cx="731520" cy="179601"/>
            </a:xfrm>
            <a:prstGeom prst="rect">
              <a:avLst/>
            </a:prstGeom>
          </p:spPr>
          <p:txBody>
            <a:bodyPr vert="horz" wrap="square" lIns="0" tIns="12700" rIns="0" bIns="0" rtlCol="0">
              <a:spAutoFit/>
            </a:bodyPr>
            <a:lstStyle>
              <a:defPPr>
                <a:defRPr lang="LID4096"/>
              </a:defPPr>
              <a:lvl1pPr algn="r">
                <a:lnSpc>
                  <a:spcPts val="1400"/>
                </a:lnSpc>
                <a:defRPr sz="1100">
                  <a:solidFill>
                    <a:prstClr val="black">
                      <a:lumMod val="65000"/>
                      <a:lumOff val="35000"/>
                    </a:prstClr>
                  </a:solidFill>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p>
          </p:txBody>
        </p:sp>
        <p:sp>
          <p:nvSpPr>
            <p:cNvPr id="48" name="object 40">
              <a:extLst>
                <a:ext uri="{FF2B5EF4-FFF2-40B4-BE49-F238E27FC236}">
                  <a16:creationId xmlns:a16="http://schemas.microsoft.com/office/drawing/2014/main" id="{13B5D2BD-3284-4DE5-826A-EAFF5062DFB0}"/>
                </a:ext>
              </a:extLst>
            </p:cNvPr>
            <p:cNvSpPr/>
            <p:nvPr/>
          </p:nvSpPr>
          <p:spPr>
            <a:xfrm>
              <a:off x="2286000" y="5104509"/>
              <a:ext cx="2743200" cy="0"/>
            </a:xfrm>
            <a:custGeom>
              <a:avLst/>
              <a:gdLst/>
              <a:ahLst/>
              <a:cxnLst/>
              <a:rect l="l" t="t" r="r" b="b"/>
              <a:pathLst>
                <a:path w="2004060">
                  <a:moveTo>
                    <a:pt x="0" y="0"/>
                  </a:moveTo>
                  <a:lnTo>
                    <a:pt x="20039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10">
              <a:extLst>
                <a:ext uri="{FF2B5EF4-FFF2-40B4-BE49-F238E27FC236}">
                  <a16:creationId xmlns:a16="http://schemas.microsoft.com/office/drawing/2014/main" id="{5CC18E4B-9C62-4E45-9DFC-280B997D498B}"/>
                </a:ext>
              </a:extLst>
            </p:cNvPr>
            <p:cNvSpPr txBox="1"/>
            <p:nvPr/>
          </p:nvSpPr>
          <p:spPr>
            <a:xfrm>
              <a:off x="1097280" y="3200521"/>
              <a:ext cx="166777" cy="1248740"/>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New child infections</a:t>
              </a:r>
            </a:p>
          </p:txBody>
        </p:sp>
        <p:grpSp>
          <p:nvGrpSpPr>
            <p:cNvPr id="50" name="Group 49">
              <a:extLst>
                <a:ext uri="{FF2B5EF4-FFF2-40B4-BE49-F238E27FC236}">
                  <a16:creationId xmlns:a16="http://schemas.microsoft.com/office/drawing/2014/main" id="{C55E3F55-F65B-41CE-9E96-9BEC99C42A9F}"/>
                </a:ext>
              </a:extLst>
            </p:cNvPr>
            <p:cNvGrpSpPr/>
            <p:nvPr/>
          </p:nvGrpSpPr>
          <p:grpSpPr>
            <a:xfrm>
              <a:off x="1453896" y="4125735"/>
              <a:ext cx="679374" cy="259110"/>
              <a:chOff x="1371600" y="5221112"/>
              <a:chExt cx="679374" cy="259110"/>
            </a:xfrm>
          </p:grpSpPr>
          <p:cxnSp>
            <p:nvCxnSpPr>
              <p:cNvPr id="51" name="Straight Connector 50">
                <a:extLst>
                  <a:ext uri="{FF2B5EF4-FFF2-40B4-BE49-F238E27FC236}">
                    <a16:creationId xmlns:a16="http://schemas.microsoft.com/office/drawing/2014/main" id="{303D792D-E068-4965-A262-67A00EF7D71D}"/>
                  </a:ext>
                </a:extLst>
              </p:cNvPr>
              <p:cNvCxnSpPr/>
              <p:nvPr/>
            </p:nvCxnSpPr>
            <p:spPr>
              <a:xfrm>
                <a:off x="1941246" y="53491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863562-89B1-45E8-93EA-78B1C2512AD7}"/>
                  </a:ext>
                </a:extLst>
              </p:cNvPr>
              <p:cNvSpPr txBox="1"/>
              <p:nvPr/>
            </p:nvSpPr>
            <p:spPr>
              <a:xfrm>
                <a:off x="1371600" y="5221112"/>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9D0065F8-6281-4663-9564-AFC3788FD333}"/>
                </a:ext>
              </a:extLst>
            </p:cNvPr>
            <p:cNvGrpSpPr/>
            <p:nvPr/>
          </p:nvGrpSpPr>
          <p:grpSpPr>
            <a:xfrm>
              <a:off x="1453895" y="4544841"/>
              <a:ext cx="679375" cy="259110"/>
              <a:chOff x="1523999" y="5373512"/>
              <a:chExt cx="679375" cy="259110"/>
            </a:xfrm>
          </p:grpSpPr>
          <p:cxnSp>
            <p:nvCxnSpPr>
              <p:cNvPr id="54" name="Straight Connector 53">
                <a:extLst>
                  <a:ext uri="{FF2B5EF4-FFF2-40B4-BE49-F238E27FC236}">
                    <a16:creationId xmlns:a16="http://schemas.microsoft.com/office/drawing/2014/main" id="{962C0C0E-1C0E-47C8-8B51-C38DB1BB7788}"/>
                  </a:ext>
                </a:extLst>
              </p:cNvPr>
              <p:cNvCxnSpPr/>
              <p:nvPr/>
            </p:nvCxnSpPr>
            <p:spPr>
              <a:xfrm>
                <a:off x="2093646" y="55015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A8CEECCD-93E6-4345-9E3E-0BDD498EF4DE}"/>
                  </a:ext>
                </a:extLst>
              </p:cNvPr>
              <p:cNvSpPr txBox="1"/>
              <p:nvPr/>
            </p:nvSpPr>
            <p:spPr>
              <a:xfrm>
                <a:off x="1523999" y="5373512"/>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28" name="object 26">
              <a:extLst>
                <a:ext uri="{FF2B5EF4-FFF2-40B4-BE49-F238E27FC236}">
                  <a16:creationId xmlns:a16="http://schemas.microsoft.com/office/drawing/2014/main" id="{58A0D796-8121-45E5-9CDD-648FDFD74752}"/>
                </a:ext>
              </a:extLst>
            </p:cNvPr>
            <p:cNvSpPr/>
            <p:nvPr/>
          </p:nvSpPr>
          <p:spPr>
            <a:xfrm>
              <a:off x="4275861" y="5066030"/>
              <a:ext cx="386780" cy="45720"/>
            </a:xfrm>
            <a:custGeom>
              <a:avLst/>
              <a:gdLst/>
              <a:ahLst/>
              <a:cxnLst/>
              <a:rect l="l" t="t" r="r" b="b"/>
              <a:pathLst>
                <a:path w="370839" h="36195">
                  <a:moveTo>
                    <a:pt x="370344" y="0"/>
                  </a:moveTo>
                  <a:lnTo>
                    <a:pt x="0" y="0"/>
                  </a:lnTo>
                  <a:lnTo>
                    <a:pt x="0" y="35902"/>
                  </a:lnTo>
                  <a:lnTo>
                    <a:pt x="370344" y="35902"/>
                  </a:lnTo>
                  <a:lnTo>
                    <a:pt x="370344"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27">
              <a:extLst>
                <a:ext uri="{FF2B5EF4-FFF2-40B4-BE49-F238E27FC236}">
                  <a16:creationId xmlns:a16="http://schemas.microsoft.com/office/drawing/2014/main" id="{3CBB7259-C1AD-4479-8657-4C605C540281}"/>
                </a:ext>
              </a:extLst>
            </p:cNvPr>
            <p:cNvSpPr/>
            <p:nvPr/>
          </p:nvSpPr>
          <p:spPr>
            <a:xfrm>
              <a:off x="4275861" y="5060882"/>
              <a:ext cx="386780" cy="5735"/>
            </a:xfrm>
            <a:custGeom>
              <a:avLst/>
              <a:gdLst/>
              <a:ahLst/>
              <a:cxnLst/>
              <a:rect l="l" t="t" r="r" b="b"/>
              <a:pathLst>
                <a:path w="370839" h="5714">
                  <a:moveTo>
                    <a:pt x="370344" y="0"/>
                  </a:moveTo>
                  <a:lnTo>
                    <a:pt x="0" y="0"/>
                  </a:lnTo>
                  <a:lnTo>
                    <a:pt x="0" y="5130"/>
                  </a:lnTo>
                  <a:lnTo>
                    <a:pt x="370344" y="5130"/>
                  </a:lnTo>
                  <a:lnTo>
                    <a:pt x="37034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6FD47AC1-E7E9-4E0B-83B3-2A1B25816214}"/>
                </a:ext>
              </a:extLst>
            </p:cNvPr>
            <p:cNvSpPr/>
            <p:nvPr/>
          </p:nvSpPr>
          <p:spPr>
            <a:xfrm>
              <a:off x="4275861" y="4849864"/>
              <a:ext cx="386780" cy="211553"/>
            </a:xfrm>
            <a:custGeom>
              <a:avLst/>
              <a:gdLst/>
              <a:ahLst/>
              <a:cxnLst/>
              <a:rect l="l" t="t" r="r" b="b"/>
              <a:pathLst>
                <a:path w="370839" h="210820">
                  <a:moveTo>
                    <a:pt x="370344" y="0"/>
                  </a:moveTo>
                  <a:lnTo>
                    <a:pt x="0" y="0"/>
                  </a:lnTo>
                  <a:lnTo>
                    <a:pt x="0" y="210286"/>
                  </a:lnTo>
                  <a:lnTo>
                    <a:pt x="370344" y="210286"/>
                  </a:lnTo>
                  <a:lnTo>
                    <a:pt x="370344"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9">
              <a:extLst>
                <a:ext uri="{FF2B5EF4-FFF2-40B4-BE49-F238E27FC236}">
                  <a16:creationId xmlns:a16="http://schemas.microsoft.com/office/drawing/2014/main" id="{5510B82C-9C9F-4B70-92B8-EECE645B944F}"/>
                </a:ext>
              </a:extLst>
            </p:cNvPr>
            <p:cNvSpPr/>
            <p:nvPr/>
          </p:nvSpPr>
          <p:spPr>
            <a:xfrm>
              <a:off x="4275861" y="4458720"/>
              <a:ext cx="386780" cy="391246"/>
            </a:xfrm>
            <a:custGeom>
              <a:avLst/>
              <a:gdLst/>
              <a:ahLst/>
              <a:cxnLst/>
              <a:rect l="l" t="t" r="r" b="b"/>
              <a:pathLst>
                <a:path w="370839" h="389889">
                  <a:moveTo>
                    <a:pt x="370344" y="0"/>
                  </a:moveTo>
                  <a:lnTo>
                    <a:pt x="0" y="0"/>
                  </a:lnTo>
                  <a:lnTo>
                    <a:pt x="0" y="389801"/>
                  </a:lnTo>
                  <a:lnTo>
                    <a:pt x="370344" y="389801"/>
                  </a:lnTo>
                  <a:lnTo>
                    <a:pt x="37034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30">
              <a:extLst>
                <a:ext uri="{FF2B5EF4-FFF2-40B4-BE49-F238E27FC236}">
                  <a16:creationId xmlns:a16="http://schemas.microsoft.com/office/drawing/2014/main" id="{DD607C35-B040-49A1-B23D-C508A1557F58}"/>
                </a:ext>
              </a:extLst>
            </p:cNvPr>
            <p:cNvSpPr/>
            <p:nvPr/>
          </p:nvSpPr>
          <p:spPr>
            <a:xfrm>
              <a:off x="4275861" y="4149916"/>
              <a:ext cx="386780" cy="309046"/>
            </a:xfrm>
            <a:custGeom>
              <a:avLst/>
              <a:gdLst/>
              <a:ahLst/>
              <a:cxnLst/>
              <a:rect l="l" t="t" r="r" b="b"/>
              <a:pathLst>
                <a:path w="370839" h="307975">
                  <a:moveTo>
                    <a:pt x="370344" y="0"/>
                  </a:moveTo>
                  <a:lnTo>
                    <a:pt x="0" y="0"/>
                  </a:lnTo>
                  <a:lnTo>
                    <a:pt x="0" y="307733"/>
                  </a:lnTo>
                  <a:lnTo>
                    <a:pt x="370344" y="307733"/>
                  </a:lnTo>
                  <a:lnTo>
                    <a:pt x="37034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31">
              <a:extLst>
                <a:ext uri="{FF2B5EF4-FFF2-40B4-BE49-F238E27FC236}">
                  <a16:creationId xmlns:a16="http://schemas.microsoft.com/office/drawing/2014/main" id="{BE2F6F4E-5974-4BF8-A101-FA5AB554C46C}"/>
                </a:ext>
              </a:extLst>
            </p:cNvPr>
            <p:cNvSpPr/>
            <p:nvPr/>
          </p:nvSpPr>
          <p:spPr>
            <a:xfrm>
              <a:off x="4275861" y="4133922"/>
              <a:ext cx="386780" cy="5735"/>
            </a:xfrm>
            <a:custGeom>
              <a:avLst/>
              <a:gdLst/>
              <a:ahLst/>
              <a:cxnLst/>
              <a:rect l="l" t="t" r="r" b="b"/>
              <a:pathLst>
                <a:path w="370839" h="5714">
                  <a:moveTo>
                    <a:pt x="370344" y="0"/>
                  </a:moveTo>
                  <a:lnTo>
                    <a:pt x="0" y="0"/>
                  </a:lnTo>
                  <a:lnTo>
                    <a:pt x="0" y="5130"/>
                  </a:lnTo>
                  <a:lnTo>
                    <a:pt x="370344" y="5130"/>
                  </a:lnTo>
                  <a:lnTo>
                    <a:pt x="370344" y="0"/>
                  </a:lnTo>
                  <a:close/>
                </a:path>
              </a:pathLst>
            </a:custGeom>
            <a:solidFill>
              <a:srgbClr val="007B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32">
              <a:extLst>
                <a:ext uri="{FF2B5EF4-FFF2-40B4-BE49-F238E27FC236}">
                  <a16:creationId xmlns:a16="http://schemas.microsoft.com/office/drawing/2014/main" id="{2B3AFA22-CE87-4D19-918D-59E5B87EF72F}"/>
                </a:ext>
              </a:extLst>
            </p:cNvPr>
            <p:cNvSpPr/>
            <p:nvPr/>
          </p:nvSpPr>
          <p:spPr>
            <a:xfrm>
              <a:off x="4275861" y="4097894"/>
              <a:ext cx="386780" cy="36321"/>
            </a:xfrm>
            <a:custGeom>
              <a:avLst/>
              <a:gdLst/>
              <a:ahLst/>
              <a:cxnLst/>
              <a:rect l="l" t="t" r="r" b="b"/>
              <a:pathLst>
                <a:path w="370839" h="36195">
                  <a:moveTo>
                    <a:pt x="370344" y="0"/>
                  </a:moveTo>
                  <a:lnTo>
                    <a:pt x="0" y="0"/>
                  </a:lnTo>
                  <a:lnTo>
                    <a:pt x="0" y="35902"/>
                  </a:lnTo>
                  <a:lnTo>
                    <a:pt x="370344" y="35902"/>
                  </a:lnTo>
                  <a:lnTo>
                    <a:pt x="370344"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33">
              <a:extLst>
                <a:ext uri="{FF2B5EF4-FFF2-40B4-BE49-F238E27FC236}">
                  <a16:creationId xmlns:a16="http://schemas.microsoft.com/office/drawing/2014/main" id="{C70E6B04-8D5E-41BD-802C-D6B814F8662C}"/>
                </a:ext>
              </a:extLst>
            </p:cNvPr>
            <p:cNvSpPr/>
            <p:nvPr/>
          </p:nvSpPr>
          <p:spPr>
            <a:xfrm>
              <a:off x="4275861" y="4077300"/>
              <a:ext cx="386780" cy="21028"/>
            </a:xfrm>
            <a:custGeom>
              <a:avLst/>
              <a:gdLst/>
              <a:ahLst/>
              <a:cxnLst/>
              <a:rect l="l" t="t" r="r" b="b"/>
              <a:pathLst>
                <a:path w="370839" h="20954">
                  <a:moveTo>
                    <a:pt x="370344" y="0"/>
                  </a:moveTo>
                  <a:lnTo>
                    <a:pt x="0" y="0"/>
                  </a:lnTo>
                  <a:lnTo>
                    <a:pt x="0" y="20523"/>
                  </a:lnTo>
                  <a:lnTo>
                    <a:pt x="370344" y="20523"/>
                  </a:lnTo>
                  <a:lnTo>
                    <a:pt x="37034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34">
              <a:extLst>
                <a:ext uri="{FF2B5EF4-FFF2-40B4-BE49-F238E27FC236}">
                  <a16:creationId xmlns:a16="http://schemas.microsoft.com/office/drawing/2014/main" id="{1B06159F-978C-4AC5-BA16-C3EC0459CEDA}"/>
                </a:ext>
              </a:extLst>
            </p:cNvPr>
            <p:cNvSpPr/>
            <p:nvPr/>
          </p:nvSpPr>
          <p:spPr>
            <a:xfrm>
              <a:off x="4275861" y="3917755"/>
              <a:ext cx="386780" cy="159939"/>
            </a:xfrm>
            <a:custGeom>
              <a:avLst/>
              <a:gdLst/>
              <a:ahLst/>
              <a:cxnLst/>
              <a:rect l="l" t="t" r="r" b="b"/>
              <a:pathLst>
                <a:path w="370839" h="159385">
                  <a:moveTo>
                    <a:pt x="370344" y="0"/>
                  </a:moveTo>
                  <a:lnTo>
                    <a:pt x="0" y="0"/>
                  </a:lnTo>
                  <a:lnTo>
                    <a:pt x="0" y="158991"/>
                  </a:lnTo>
                  <a:lnTo>
                    <a:pt x="370344" y="158991"/>
                  </a:lnTo>
                  <a:lnTo>
                    <a:pt x="370344"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35">
              <a:extLst>
                <a:ext uri="{FF2B5EF4-FFF2-40B4-BE49-F238E27FC236}">
                  <a16:creationId xmlns:a16="http://schemas.microsoft.com/office/drawing/2014/main" id="{7BA93C2B-DF3B-43B4-A969-C3AC7C750CAE}"/>
                </a:ext>
              </a:extLst>
            </p:cNvPr>
            <p:cNvSpPr/>
            <p:nvPr/>
          </p:nvSpPr>
          <p:spPr>
            <a:xfrm>
              <a:off x="4275861" y="2996478"/>
              <a:ext cx="386780" cy="921404"/>
            </a:xfrm>
            <a:custGeom>
              <a:avLst/>
              <a:gdLst/>
              <a:ahLst/>
              <a:cxnLst/>
              <a:rect l="l" t="t" r="r" b="b"/>
              <a:pathLst>
                <a:path w="370839" h="918210">
                  <a:moveTo>
                    <a:pt x="370344" y="0"/>
                  </a:moveTo>
                  <a:lnTo>
                    <a:pt x="0" y="0"/>
                  </a:lnTo>
                  <a:lnTo>
                    <a:pt x="0" y="918070"/>
                  </a:lnTo>
                  <a:lnTo>
                    <a:pt x="370344" y="918070"/>
                  </a:lnTo>
                  <a:lnTo>
                    <a:pt x="37034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36">
              <a:extLst>
                <a:ext uri="{FF2B5EF4-FFF2-40B4-BE49-F238E27FC236}">
                  <a16:creationId xmlns:a16="http://schemas.microsoft.com/office/drawing/2014/main" id="{5B137B42-F396-4CF5-B441-2F548EDAB646}"/>
                </a:ext>
              </a:extLst>
            </p:cNvPr>
            <p:cNvSpPr/>
            <p:nvPr/>
          </p:nvSpPr>
          <p:spPr>
            <a:xfrm>
              <a:off x="4275861" y="2893544"/>
              <a:ext cx="386780" cy="103228"/>
            </a:xfrm>
            <a:custGeom>
              <a:avLst/>
              <a:gdLst/>
              <a:ahLst/>
              <a:cxnLst/>
              <a:rect l="l" t="t" r="r" b="b"/>
              <a:pathLst>
                <a:path w="370839" h="102869">
                  <a:moveTo>
                    <a:pt x="370344" y="0"/>
                  </a:moveTo>
                  <a:lnTo>
                    <a:pt x="0" y="0"/>
                  </a:lnTo>
                  <a:lnTo>
                    <a:pt x="0" y="102577"/>
                  </a:lnTo>
                  <a:lnTo>
                    <a:pt x="370344" y="102577"/>
                  </a:lnTo>
                  <a:lnTo>
                    <a:pt x="37034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37">
              <a:extLst>
                <a:ext uri="{FF2B5EF4-FFF2-40B4-BE49-F238E27FC236}">
                  <a16:creationId xmlns:a16="http://schemas.microsoft.com/office/drawing/2014/main" id="{880B8A27-49F7-48D7-898D-D99DB928D406}"/>
                </a:ext>
              </a:extLst>
            </p:cNvPr>
            <p:cNvSpPr/>
            <p:nvPr/>
          </p:nvSpPr>
          <p:spPr>
            <a:xfrm>
              <a:off x="3466430" y="5060881"/>
              <a:ext cx="380819" cy="54864"/>
            </a:xfrm>
            <a:custGeom>
              <a:avLst/>
              <a:gdLst/>
              <a:ahLst/>
              <a:cxnLst/>
              <a:rect l="l" t="t" r="r" b="b"/>
              <a:pathLst>
                <a:path w="365125" h="41275">
                  <a:moveTo>
                    <a:pt x="364553" y="0"/>
                  </a:moveTo>
                  <a:lnTo>
                    <a:pt x="0" y="0"/>
                  </a:lnTo>
                  <a:lnTo>
                    <a:pt x="0" y="41033"/>
                  </a:lnTo>
                  <a:lnTo>
                    <a:pt x="364553" y="41033"/>
                  </a:lnTo>
                  <a:lnTo>
                    <a:pt x="364553"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38">
              <a:extLst>
                <a:ext uri="{FF2B5EF4-FFF2-40B4-BE49-F238E27FC236}">
                  <a16:creationId xmlns:a16="http://schemas.microsoft.com/office/drawing/2014/main" id="{1216F062-8E9F-4AE3-8EC0-C5E89970B6FE}"/>
                </a:ext>
              </a:extLst>
            </p:cNvPr>
            <p:cNvSpPr/>
            <p:nvPr/>
          </p:nvSpPr>
          <p:spPr>
            <a:xfrm>
              <a:off x="3466430" y="5055746"/>
              <a:ext cx="380819" cy="5735"/>
            </a:xfrm>
            <a:custGeom>
              <a:avLst/>
              <a:gdLst/>
              <a:ahLst/>
              <a:cxnLst/>
              <a:rect l="l" t="t" r="r" b="b"/>
              <a:pathLst>
                <a:path w="365125" h="5714">
                  <a:moveTo>
                    <a:pt x="364553" y="0"/>
                  </a:moveTo>
                  <a:lnTo>
                    <a:pt x="0" y="0"/>
                  </a:lnTo>
                  <a:lnTo>
                    <a:pt x="0" y="5130"/>
                  </a:lnTo>
                  <a:lnTo>
                    <a:pt x="364553" y="5130"/>
                  </a:lnTo>
                  <a:lnTo>
                    <a:pt x="364553"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39">
              <a:extLst>
                <a:ext uri="{FF2B5EF4-FFF2-40B4-BE49-F238E27FC236}">
                  <a16:creationId xmlns:a16="http://schemas.microsoft.com/office/drawing/2014/main" id="{42260694-2C46-41E0-93AA-6422DE9A2BFF}"/>
                </a:ext>
              </a:extLst>
            </p:cNvPr>
            <p:cNvSpPr/>
            <p:nvPr/>
          </p:nvSpPr>
          <p:spPr>
            <a:xfrm>
              <a:off x="3466430" y="4824134"/>
              <a:ext cx="380819" cy="231944"/>
            </a:xfrm>
            <a:custGeom>
              <a:avLst/>
              <a:gdLst/>
              <a:ahLst/>
              <a:cxnLst/>
              <a:rect l="l" t="t" r="r" b="b"/>
              <a:pathLst>
                <a:path w="365125" h="231139">
                  <a:moveTo>
                    <a:pt x="364553" y="0"/>
                  </a:moveTo>
                  <a:lnTo>
                    <a:pt x="0" y="0"/>
                  </a:lnTo>
                  <a:lnTo>
                    <a:pt x="0" y="230797"/>
                  </a:lnTo>
                  <a:lnTo>
                    <a:pt x="364553" y="230797"/>
                  </a:lnTo>
                  <a:lnTo>
                    <a:pt x="364553"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40">
              <a:extLst>
                <a:ext uri="{FF2B5EF4-FFF2-40B4-BE49-F238E27FC236}">
                  <a16:creationId xmlns:a16="http://schemas.microsoft.com/office/drawing/2014/main" id="{16FBB2EF-8DF0-49CB-A14D-E0923ACA9A4B}"/>
                </a:ext>
              </a:extLst>
            </p:cNvPr>
            <p:cNvSpPr/>
            <p:nvPr/>
          </p:nvSpPr>
          <p:spPr>
            <a:xfrm>
              <a:off x="3466430" y="4417543"/>
              <a:ext cx="380819" cy="407176"/>
            </a:xfrm>
            <a:custGeom>
              <a:avLst/>
              <a:gdLst/>
              <a:ahLst/>
              <a:cxnLst/>
              <a:rect l="l" t="t" r="r" b="b"/>
              <a:pathLst>
                <a:path w="365125" h="405764">
                  <a:moveTo>
                    <a:pt x="364553" y="0"/>
                  </a:moveTo>
                  <a:lnTo>
                    <a:pt x="0" y="0"/>
                  </a:lnTo>
                  <a:lnTo>
                    <a:pt x="0" y="405180"/>
                  </a:lnTo>
                  <a:lnTo>
                    <a:pt x="364553" y="405180"/>
                  </a:lnTo>
                  <a:lnTo>
                    <a:pt x="364553"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41">
              <a:extLst>
                <a:ext uri="{FF2B5EF4-FFF2-40B4-BE49-F238E27FC236}">
                  <a16:creationId xmlns:a16="http://schemas.microsoft.com/office/drawing/2014/main" id="{01D70BBB-DEB8-49A7-B1F3-0C5662BBEA2F}"/>
                </a:ext>
              </a:extLst>
            </p:cNvPr>
            <p:cNvSpPr/>
            <p:nvPr/>
          </p:nvSpPr>
          <p:spPr>
            <a:xfrm>
              <a:off x="3466430" y="4093293"/>
              <a:ext cx="380819" cy="324339"/>
            </a:xfrm>
            <a:custGeom>
              <a:avLst/>
              <a:gdLst/>
              <a:ahLst/>
              <a:cxnLst/>
              <a:rect l="l" t="t" r="r" b="b"/>
              <a:pathLst>
                <a:path w="365125" h="323214">
                  <a:moveTo>
                    <a:pt x="364553" y="0"/>
                  </a:moveTo>
                  <a:lnTo>
                    <a:pt x="0" y="0"/>
                  </a:lnTo>
                  <a:lnTo>
                    <a:pt x="0" y="323126"/>
                  </a:lnTo>
                  <a:lnTo>
                    <a:pt x="364553" y="323126"/>
                  </a:lnTo>
                  <a:lnTo>
                    <a:pt x="36455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42">
              <a:extLst>
                <a:ext uri="{FF2B5EF4-FFF2-40B4-BE49-F238E27FC236}">
                  <a16:creationId xmlns:a16="http://schemas.microsoft.com/office/drawing/2014/main" id="{AF9ED1B4-E315-476D-8B18-B394A066A36C}"/>
                </a:ext>
              </a:extLst>
            </p:cNvPr>
            <p:cNvSpPr/>
            <p:nvPr/>
          </p:nvSpPr>
          <p:spPr>
            <a:xfrm>
              <a:off x="3466430" y="4077300"/>
              <a:ext cx="380819" cy="5735"/>
            </a:xfrm>
            <a:custGeom>
              <a:avLst/>
              <a:gdLst/>
              <a:ahLst/>
              <a:cxnLst/>
              <a:rect l="l" t="t" r="r" b="b"/>
              <a:pathLst>
                <a:path w="365125" h="5714">
                  <a:moveTo>
                    <a:pt x="364553" y="0"/>
                  </a:moveTo>
                  <a:lnTo>
                    <a:pt x="0" y="0"/>
                  </a:lnTo>
                  <a:lnTo>
                    <a:pt x="0" y="5130"/>
                  </a:lnTo>
                  <a:lnTo>
                    <a:pt x="364553" y="5130"/>
                  </a:lnTo>
                  <a:lnTo>
                    <a:pt x="364553" y="0"/>
                  </a:lnTo>
                  <a:close/>
                </a:path>
              </a:pathLst>
            </a:custGeom>
            <a:solidFill>
              <a:srgbClr val="007B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43">
              <a:extLst>
                <a:ext uri="{FF2B5EF4-FFF2-40B4-BE49-F238E27FC236}">
                  <a16:creationId xmlns:a16="http://schemas.microsoft.com/office/drawing/2014/main" id="{837CCD2D-0BBF-4AD2-B1B4-5ADD2DEB53EE}"/>
                </a:ext>
              </a:extLst>
            </p:cNvPr>
            <p:cNvSpPr/>
            <p:nvPr/>
          </p:nvSpPr>
          <p:spPr>
            <a:xfrm>
              <a:off x="3466430" y="4041272"/>
              <a:ext cx="380819" cy="36321"/>
            </a:xfrm>
            <a:custGeom>
              <a:avLst/>
              <a:gdLst/>
              <a:ahLst/>
              <a:cxnLst/>
              <a:rect l="l" t="t" r="r" b="b"/>
              <a:pathLst>
                <a:path w="365125" h="36195">
                  <a:moveTo>
                    <a:pt x="364553" y="0"/>
                  </a:moveTo>
                  <a:lnTo>
                    <a:pt x="0" y="0"/>
                  </a:lnTo>
                  <a:lnTo>
                    <a:pt x="0" y="35902"/>
                  </a:lnTo>
                  <a:lnTo>
                    <a:pt x="364553" y="35902"/>
                  </a:lnTo>
                  <a:lnTo>
                    <a:pt x="364553"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44">
              <a:extLst>
                <a:ext uri="{FF2B5EF4-FFF2-40B4-BE49-F238E27FC236}">
                  <a16:creationId xmlns:a16="http://schemas.microsoft.com/office/drawing/2014/main" id="{A4F31956-325E-47D7-9001-7AF86F8AB88C}"/>
                </a:ext>
              </a:extLst>
            </p:cNvPr>
            <p:cNvSpPr/>
            <p:nvPr/>
          </p:nvSpPr>
          <p:spPr>
            <a:xfrm>
              <a:off x="3466430" y="4025838"/>
              <a:ext cx="380819" cy="15930"/>
            </a:xfrm>
            <a:custGeom>
              <a:avLst/>
              <a:gdLst/>
              <a:ahLst/>
              <a:cxnLst/>
              <a:rect l="l" t="t" r="r" b="b"/>
              <a:pathLst>
                <a:path w="365125" h="15875">
                  <a:moveTo>
                    <a:pt x="364553" y="0"/>
                  </a:moveTo>
                  <a:lnTo>
                    <a:pt x="0" y="0"/>
                  </a:lnTo>
                  <a:lnTo>
                    <a:pt x="0" y="15379"/>
                  </a:lnTo>
                  <a:lnTo>
                    <a:pt x="364553" y="15379"/>
                  </a:lnTo>
                  <a:lnTo>
                    <a:pt x="364553"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45">
              <a:extLst>
                <a:ext uri="{FF2B5EF4-FFF2-40B4-BE49-F238E27FC236}">
                  <a16:creationId xmlns:a16="http://schemas.microsoft.com/office/drawing/2014/main" id="{9D0BDFC4-4CA8-46B3-8ADF-E4A95BC6FA54}"/>
                </a:ext>
              </a:extLst>
            </p:cNvPr>
            <p:cNvSpPr/>
            <p:nvPr/>
          </p:nvSpPr>
          <p:spPr>
            <a:xfrm>
              <a:off x="3466430" y="3850848"/>
              <a:ext cx="380819" cy="175232"/>
            </a:xfrm>
            <a:custGeom>
              <a:avLst/>
              <a:gdLst/>
              <a:ahLst/>
              <a:cxnLst/>
              <a:rect l="l" t="t" r="r" b="b"/>
              <a:pathLst>
                <a:path w="365125" h="174625">
                  <a:moveTo>
                    <a:pt x="364553" y="0"/>
                  </a:moveTo>
                  <a:lnTo>
                    <a:pt x="0" y="0"/>
                  </a:lnTo>
                  <a:lnTo>
                    <a:pt x="0" y="174383"/>
                  </a:lnTo>
                  <a:lnTo>
                    <a:pt x="364553" y="174383"/>
                  </a:lnTo>
                  <a:lnTo>
                    <a:pt x="364553"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46">
              <a:extLst>
                <a:ext uri="{FF2B5EF4-FFF2-40B4-BE49-F238E27FC236}">
                  <a16:creationId xmlns:a16="http://schemas.microsoft.com/office/drawing/2014/main" id="{0B9FE3F8-980A-46A2-A99F-9F775C4E8B2E}"/>
                </a:ext>
              </a:extLst>
            </p:cNvPr>
            <p:cNvSpPr/>
            <p:nvPr/>
          </p:nvSpPr>
          <p:spPr>
            <a:xfrm>
              <a:off x="3466430" y="2919275"/>
              <a:ext cx="380819" cy="931598"/>
            </a:xfrm>
            <a:custGeom>
              <a:avLst/>
              <a:gdLst/>
              <a:ahLst/>
              <a:cxnLst/>
              <a:rect l="l" t="t" r="r" b="b"/>
              <a:pathLst>
                <a:path w="365125" h="928369">
                  <a:moveTo>
                    <a:pt x="364553" y="0"/>
                  </a:moveTo>
                  <a:lnTo>
                    <a:pt x="0" y="0"/>
                  </a:lnTo>
                  <a:lnTo>
                    <a:pt x="0" y="928331"/>
                  </a:lnTo>
                  <a:lnTo>
                    <a:pt x="364553" y="928331"/>
                  </a:lnTo>
                  <a:lnTo>
                    <a:pt x="364553"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47">
              <a:extLst>
                <a:ext uri="{FF2B5EF4-FFF2-40B4-BE49-F238E27FC236}">
                  <a16:creationId xmlns:a16="http://schemas.microsoft.com/office/drawing/2014/main" id="{6CD29793-B219-48C8-91D6-FD9F0A9E9DB2}"/>
                </a:ext>
              </a:extLst>
            </p:cNvPr>
            <p:cNvSpPr/>
            <p:nvPr/>
          </p:nvSpPr>
          <p:spPr>
            <a:xfrm>
              <a:off x="3466430" y="2816352"/>
              <a:ext cx="380819" cy="103228"/>
            </a:xfrm>
            <a:custGeom>
              <a:avLst/>
              <a:gdLst/>
              <a:ahLst/>
              <a:cxnLst/>
              <a:rect l="l" t="t" r="r" b="b"/>
              <a:pathLst>
                <a:path w="365125" h="102869">
                  <a:moveTo>
                    <a:pt x="364553" y="0"/>
                  </a:moveTo>
                  <a:lnTo>
                    <a:pt x="0" y="0"/>
                  </a:lnTo>
                  <a:lnTo>
                    <a:pt x="0" y="102577"/>
                  </a:lnTo>
                  <a:lnTo>
                    <a:pt x="364553" y="102577"/>
                  </a:lnTo>
                  <a:lnTo>
                    <a:pt x="36455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48">
              <a:extLst>
                <a:ext uri="{FF2B5EF4-FFF2-40B4-BE49-F238E27FC236}">
                  <a16:creationId xmlns:a16="http://schemas.microsoft.com/office/drawing/2014/main" id="{5C1AA152-6462-4D61-88E7-47851E283CDF}"/>
                </a:ext>
              </a:extLst>
            </p:cNvPr>
            <p:cNvSpPr/>
            <p:nvPr/>
          </p:nvSpPr>
          <p:spPr>
            <a:xfrm>
              <a:off x="2650961" y="5055746"/>
              <a:ext cx="386780" cy="54864"/>
            </a:xfrm>
            <a:custGeom>
              <a:avLst/>
              <a:gdLst/>
              <a:ahLst/>
              <a:cxnLst/>
              <a:rect l="l" t="t" r="r" b="b"/>
              <a:pathLst>
                <a:path w="370839" h="46354">
                  <a:moveTo>
                    <a:pt x="370344" y="0"/>
                  </a:moveTo>
                  <a:lnTo>
                    <a:pt x="0" y="0"/>
                  </a:lnTo>
                  <a:lnTo>
                    <a:pt x="0" y="46164"/>
                  </a:lnTo>
                  <a:lnTo>
                    <a:pt x="370344" y="46164"/>
                  </a:lnTo>
                  <a:lnTo>
                    <a:pt x="370344"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49">
              <a:extLst>
                <a:ext uri="{FF2B5EF4-FFF2-40B4-BE49-F238E27FC236}">
                  <a16:creationId xmlns:a16="http://schemas.microsoft.com/office/drawing/2014/main" id="{F65809EC-FFCE-46C5-BE22-6F2E9EA6418B}"/>
                </a:ext>
              </a:extLst>
            </p:cNvPr>
            <p:cNvSpPr/>
            <p:nvPr/>
          </p:nvSpPr>
          <p:spPr>
            <a:xfrm>
              <a:off x="2650961" y="5050598"/>
              <a:ext cx="386780" cy="5735"/>
            </a:xfrm>
            <a:custGeom>
              <a:avLst/>
              <a:gdLst/>
              <a:ahLst/>
              <a:cxnLst/>
              <a:rect l="l" t="t" r="r" b="b"/>
              <a:pathLst>
                <a:path w="370839" h="5714">
                  <a:moveTo>
                    <a:pt x="370344" y="0"/>
                  </a:moveTo>
                  <a:lnTo>
                    <a:pt x="0" y="0"/>
                  </a:lnTo>
                  <a:lnTo>
                    <a:pt x="0" y="5130"/>
                  </a:lnTo>
                  <a:lnTo>
                    <a:pt x="370344" y="5130"/>
                  </a:lnTo>
                  <a:lnTo>
                    <a:pt x="37034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50">
              <a:extLst>
                <a:ext uri="{FF2B5EF4-FFF2-40B4-BE49-F238E27FC236}">
                  <a16:creationId xmlns:a16="http://schemas.microsoft.com/office/drawing/2014/main" id="{8649607A-3B68-426A-9DF7-1B5115FEAB63}"/>
                </a:ext>
              </a:extLst>
            </p:cNvPr>
            <p:cNvSpPr/>
            <p:nvPr/>
          </p:nvSpPr>
          <p:spPr>
            <a:xfrm>
              <a:off x="2650961" y="4803551"/>
              <a:ext cx="386780" cy="247236"/>
            </a:xfrm>
            <a:custGeom>
              <a:avLst/>
              <a:gdLst/>
              <a:ahLst/>
              <a:cxnLst/>
              <a:rect l="l" t="t" r="r" b="b"/>
              <a:pathLst>
                <a:path w="370839" h="246379">
                  <a:moveTo>
                    <a:pt x="370344" y="0"/>
                  </a:moveTo>
                  <a:lnTo>
                    <a:pt x="0" y="0"/>
                  </a:lnTo>
                  <a:lnTo>
                    <a:pt x="0" y="246189"/>
                  </a:lnTo>
                  <a:lnTo>
                    <a:pt x="370344" y="246189"/>
                  </a:lnTo>
                  <a:lnTo>
                    <a:pt x="370344"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51">
              <a:extLst>
                <a:ext uri="{FF2B5EF4-FFF2-40B4-BE49-F238E27FC236}">
                  <a16:creationId xmlns:a16="http://schemas.microsoft.com/office/drawing/2014/main" id="{5CD714F1-D992-49DF-BA96-D42EEAB4D7D9}"/>
                </a:ext>
              </a:extLst>
            </p:cNvPr>
            <p:cNvSpPr/>
            <p:nvPr/>
          </p:nvSpPr>
          <p:spPr>
            <a:xfrm>
              <a:off x="2650961" y="4422692"/>
              <a:ext cx="386780" cy="381051"/>
            </a:xfrm>
            <a:custGeom>
              <a:avLst/>
              <a:gdLst/>
              <a:ahLst/>
              <a:cxnLst/>
              <a:rect l="l" t="t" r="r" b="b"/>
              <a:pathLst>
                <a:path w="370839" h="379729">
                  <a:moveTo>
                    <a:pt x="370344" y="0"/>
                  </a:moveTo>
                  <a:lnTo>
                    <a:pt x="0" y="0"/>
                  </a:lnTo>
                  <a:lnTo>
                    <a:pt x="0" y="379539"/>
                  </a:lnTo>
                  <a:lnTo>
                    <a:pt x="370344" y="379539"/>
                  </a:lnTo>
                  <a:lnTo>
                    <a:pt x="37034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52">
              <a:extLst>
                <a:ext uri="{FF2B5EF4-FFF2-40B4-BE49-F238E27FC236}">
                  <a16:creationId xmlns:a16="http://schemas.microsoft.com/office/drawing/2014/main" id="{DEEC43A2-0D62-457B-8C91-721FCF29FEAB}"/>
                </a:ext>
              </a:extLst>
            </p:cNvPr>
            <p:cNvSpPr/>
            <p:nvPr/>
          </p:nvSpPr>
          <p:spPr>
            <a:xfrm>
              <a:off x="2650961" y="4088144"/>
              <a:ext cx="386780" cy="334535"/>
            </a:xfrm>
            <a:custGeom>
              <a:avLst/>
              <a:gdLst/>
              <a:ahLst/>
              <a:cxnLst/>
              <a:rect l="l" t="t" r="r" b="b"/>
              <a:pathLst>
                <a:path w="370839" h="333375">
                  <a:moveTo>
                    <a:pt x="370344" y="0"/>
                  </a:moveTo>
                  <a:lnTo>
                    <a:pt x="0" y="0"/>
                  </a:lnTo>
                  <a:lnTo>
                    <a:pt x="0" y="333375"/>
                  </a:lnTo>
                  <a:lnTo>
                    <a:pt x="370344" y="333375"/>
                  </a:lnTo>
                  <a:lnTo>
                    <a:pt x="37034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53">
              <a:extLst>
                <a:ext uri="{FF2B5EF4-FFF2-40B4-BE49-F238E27FC236}">
                  <a16:creationId xmlns:a16="http://schemas.microsoft.com/office/drawing/2014/main" id="{0052FA7E-1C25-419A-A486-26390AFC2A95}"/>
                </a:ext>
              </a:extLst>
            </p:cNvPr>
            <p:cNvSpPr/>
            <p:nvPr/>
          </p:nvSpPr>
          <p:spPr>
            <a:xfrm>
              <a:off x="2650961" y="4072151"/>
              <a:ext cx="386780" cy="5735"/>
            </a:xfrm>
            <a:custGeom>
              <a:avLst/>
              <a:gdLst/>
              <a:ahLst/>
              <a:cxnLst/>
              <a:rect l="l" t="t" r="r" b="b"/>
              <a:pathLst>
                <a:path w="370839" h="5714">
                  <a:moveTo>
                    <a:pt x="370344" y="0"/>
                  </a:moveTo>
                  <a:lnTo>
                    <a:pt x="0" y="0"/>
                  </a:lnTo>
                  <a:lnTo>
                    <a:pt x="0" y="5130"/>
                  </a:lnTo>
                  <a:lnTo>
                    <a:pt x="370344" y="5130"/>
                  </a:lnTo>
                  <a:lnTo>
                    <a:pt x="370344" y="0"/>
                  </a:lnTo>
                  <a:close/>
                </a:path>
              </a:pathLst>
            </a:custGeom>
            <a:solidFill>
              <a:srgbClr val="007BC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54">
              <a:extLst>
                <a:ext uri="{FF2B5EF4-FFF2-40B4-BE49-F238E27FC236}">
                  <a16:creationId xmlns:a16="http://schemas.microsoft.com/office/drawing/2014/main" id="{AE50F3A2-8A95-4BF3-AB73-882586A1AD87}"/>
                </a:ext>
              </a:extLst>
            </p:cNvPr>
            <p:cNvSpPr/>
            <p:nvPr/>
          </p:nvSpPr>
          <p:spPr>
            <a:xfrm>
              <a:off x="2650961" y="4030987"/>
              <a:ext cx="386780" cy="41419"/>
            </a:xfrm>
            <a:custGeom>
              <a:avLst/>
              <a:gdLst/>
              <a:ahLst/>
              <a:cxnLst/>
              <a:rect l="l" t="t" r="r" b="b"/>
              <a:pathLst>
                <a:path w="370839" h="41275">
                  <a:moveTo>
                    <a:pt x="370344" y="0"/>
                  </a:moveTo>
                  <a:lnTo>
                    <a:pt x="0" y="0"/>
                  </a:lnTo>
                  <a:lnTo>
                    <a:pt x="0" y="41033"/>
                  </a:lnTo>
                  <a:lnTo>
                    <a:pt x="370344" y="41033"/>
                  </a:lnTo>
                  <a:lnTo>
                    <a:pt x="370344" y="0"/>
                  </a:lnTo>
                  <a:close/>
                </a:path>
              </a:pathLst>
            </a:custGeom>
            <a:solidFill>
              <a:srgbClr val="F9C0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55">
              <a:extLst>
                <a:ext uri="{FF2B5EF4-FFF2-40B4-BE49-F238E27FC236}">
                  <a16:creationId xmlns:a16="http://schemas.microsoft.com/office/drawing/2014/main" id="{250E9A7C-6FDA-4865-9979-448A582A8754}"/>
                </a:ext>
              </a:extLst>
            </p:cNvPr>
            <p:cNvSpPr/>
            <p:nvPr/>
          </p:nvSpPr>
          <p:spPr>
            <a:xfrm>
              <a:off x="2650961" y="4010393"/>
              <a:ext cx="386780" cy="21028"/>
            </a:xfrm>
            <a:custGeom>
              <a:avLst/>
              <a:gdLst/>
              <a:ahLst/>
              <a:cxnLst/>
              <a:rect l="l" t="t" r="r" b="b"/>
              <a:pathLst>
                <a:path w="370839" h="20954">
                  <a:moveTo>
                    <a:pt x="370344" y="0"/>
                  </a:moveTo>
                  <a:lnTo>
                    <a:pt x="0" y="0"/>
                  </a:lnTo>
                  <a:lnTo>
                    <a:pt x="0" y="20523"/>
                  </a:lnTo>
                  <a:lnTo>
                    <a:pt x="370344" y="20523"/>
                  </a:lnTo>
                  <a:lnTo>
                    <a:pt x="37034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bject 56">
              <a:extLst>
                <a:ext uri="{FF2B5EF4-FFF2-40B4-BE49-F238E27FC236}">
                  <a16:creationId xmlns:a16="http://schemas.microsoft.com/office/drawing/2014/main" id="{DFC4703E-D008-4BA6-83FD-D38674D87399}"/>
                </a:ext>
              </a:extLst>
            </p:cNvPr>
            <p:cNvSpPr/>
            <p:nvPr/>
          </p:nvSpPr>
          <p:spPr>
            <a:xfrm>
              <a:off x="2650961" y="3830254"/>
              <a:ext cx="386780" cy="180330"/>
            </a:xfrm>
            <a:custGeom>
              <a:avLst/>
              <a:gdLst/>
              <a:ahLst/>
              <a:cxnLst/>
              <a:rect l="l" t="t" r="r" b="b"/>
              <a:pathLst>
                <a:path w="370839" h="179704">
                  <a:moveTo>
                    <a:pt x="370344" y="0"/>
                  </a:moveTo>
                  <a:lnTo>
                    <a:pt x="0" y="0"/>
                  </a:lnTo>
                  <a:lnTo>
                    <a:pt x="0" y="179514"/>
                  </a:lnTo>
                  <a:lnTo>
                    <a:pt x="370344" y="179514"/>
                  </a:lnTo>
                  <a:lnTo>
                    <a:pt x="370344"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bject 57">
              <a:extLst>
                <a:ext uri="{FF2B5EF4-FFF2-40B4-BE49-F238E27FC236}">
                  <a16:creationId xmlns:a16="http://schemas.microsoft.com/office/drawing/2014/main" id="{D0557B7D-50D9-48BB-8585-68E076231F78}"/>
                </a:ext>
              </a:extLst>
            </p:cNvPr>
            <p:cNvSpPr/>
            <p:nvPr/>
          </p:nvSpPr>
          <p:spPr>
            <a:xfrm>
              <a:off x="2650961" y="2945018"/>
              <a:ext cx="386780" cy="885720"/>
            </a:xfrm>
            <a:custGeom>
              <a:avLst/>
              <a:gdLst/>
              <a:ahLst/>
              <a:cxnLst/>
              <a:rect l="l" t="t" r="r" b="b"/>
              <a:pathLst>
                <a:path w="370839" h="882650">
                  <a:moveTo>
                    <a:pt x="370344" y="0"/>
                  </a:moveTo>
                  <a:lnTo>
                    <a:pt x="0" y="0"/>
                  </a:lnTo>
                  <a:lnTo>
                    <a:pt x="0" y="882180"/>
                  </a:lnTo>
                  <a:lnTo>
                    <a:pt x="370344" y="882180"/>
                  </a:lnTo>
                  <a:lnTo>
                    <a:pt x="370344" y="0"/>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58">
              <a:extLst>
                <a:ext uri="{FF2B5EF4-FFF2-40B4-BE49-F238E27FC236}">
                  <a16:creationId xmlns:a16="http://schemas.microsoft.com/office/drawing/2014/main" id="{CE007424-4E1F-4013-BA54-19D08B6530C9}"/>
                </a:ext>
              </a:extLst>
            </p:cNvPr>
            <p:cNvSpPr/>
            <p:nvPr/>
          </p:nvSpPr>
          <p:spPr>
            <a:xfrm>
              <a:off x="2650961" y="2831785"/>
              <a:ext cx="386780" cy="113423"/>
            </a:xfrm>
            <a:custGeom>
              <a:avLst/>
              <a:gdLst/>
              <a:ahLst/>
              <a:cxnLst/>
              <a:rect l="l" t="t" r="r" b="b"/>
              <a:pathLst>
                <a:path w="370839" h="113030">
                  <a:moveTo>
                    <a:pt x="370344" y="0"/>
                  </a:moveTo>
                  <a:lnTo>
                    <a:pt x="0" y="0"/>
                  </a:lnTo>
                  <a:lnTo>
                    <a:pt x="0" y="112839"/>
                  </a:lnTo>
                  <a:lnTo>
                    <a:pt x="370344" y="112839"/>
                  </a:lnTo>
                  <a:lnTo>
                    <a:pt x="37034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38">
              <a:extLst>
                <a:ext uri="{FF2B5EF4-FFF2-40B4-BE49-F238E27FC236}">
                  <a16:creationId xmlns:a16="http://schemas.microsoft.com/office/drawing/2014/main" id="{3C130CCE-95EE-47D7-884E-E3844C7263DE}"/>
                </a:ext>
              </a:extLst>
            </p:cNvPr>
            <p:cNvSpPr txBox="1"/>
            <p:nvPr/>
          </p:nvSpPr>
          <p:spPr>
            <a:xfrm>
              <a:off x="3288148" y="5184648"/>
              <a:ext cx="731520" cy="179601"/>
            </a:xfrm>
            <a:prstGeom prst="rect">
              <a:avLst/>
            </a:prstGeom>
          </p:spPr>
          <p:txBody>
            <a:bodyPr vert="horz" wrap="square" lIns="0" tIns="1270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a:t>
              </a: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79893443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western and central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94274186-F6F3-47D0-87FB-BCEEB09ED8C5}"/>
              </a:ext>
            </a:extLst>
          </p:cNvPr>
          <p:cNvGrpSpPr/>
          <p:nvPr/>
        </p:nvGrpSpPr>
        <p:grpSpPr>
          <a:xfrm>
            <a:off x="457199" y="2066544"/>
            <a:ext cx="10439525" cy="4488144"/>
            <a:chOff x="457199" y="2066544"/>
            <a:chExt cx="10439525" cy="4488144"/>
          </a:xfrm>
        </p:grpSpPr>
        <p:sp>
          <p:nvSpPr>
            <p:cNvPr id="6" name="bk object 16">
              <a:extLst>
                <a:ext uri="{FF2B5EF4-FFF2-40B4-BE49-F238E27FC236}">
                  <a16:creationId xmlns:a16="http://schemas.microsoft.com/office/drawing/2014/main" id="{D3CA641C-87AB-46ED-BB43-784ED2A846FC}"/>
                </a:ext>
              </a:extLst>
            </p:cNvPr>
            <p:cNvSpPr/>
            <p:nvPr/>
          </p:nvSpPr>
          <p:spPr>
            <a:xfrm>
              <a:off x="1897699" y="4033836"/>
              <a:ext cx="6099048" cy="1095948"/>
            </a:xfrm>
            <a:custGeom>
              <a:avLst/>
              <a:gdLst/>
              <a:ahLst/>
              <a:cxnLst/>
              <a:rect l="l" t="t" r="r" b="b"/>
              <a:pathLst>
                <a:path w="2901315" h="727075">
                  <a:moveTo>
                    <a:pt x="0" y="0"/>
                  </a:moveTo>
                  <a:lnTo>
                    <a:pt x="0" y="727024"/>
                  </a:lnTo>
                  <a:lnTo>
                    <a:pt x="2900972" y="727024"/>
                  </a:lnTo>
                  <a:lnTo>
                    <a:pt x="2900972" y="327875"/>
                  </a:lnTo>
                  <a:lnTo>
                    <a:pt x="2744914" y="313613"/>
                  </a:lnTo>
                  <a:lnTo>
                    <a:pt x="2598026" y="313613"/>
                  </a:lnTo>
                  <a:lnTo>
                    <a:pt x="1982939" y="256603"/>
                  </a:lnTo>
                  <a:lnTo>
                    <a:pt x="1826882" y="228092"/>
                  </a:lnTo>
                  <a:lnTo>
                    <a:pt x="605904" y="114046"/>
                  </a:lnTo>
                  <a:lnTo>
                    <a:pt x="459016" y="85534"/>
                  </a:lnTo>
                  <a:lnTo>
                    <a:pt x="302945" y="57023"/>
                  </a:lnTo>
                  <a:lnTo>
                    <a:pt x="146888" y="42760"/>
                  </a:lnTo>
                  <a:lnTo>
                    <a:pt x="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k object 17">
              <a:extLst>
                <a:ext uri="{FF2B5EF4-FFF2-40B4-BE49-F238E27FC236}">
                  <a16:creationId xmlns:a16="http://schemas.microsoft.com/office/drawing/2014/main" id="{CA3F48F9-4963-48E5-8867-4BA4660C4BA2}"/>
                </a:ext>
              </a:extLst>
            </p:cNvPr>
            <p:cNvSpPr/>
            <p:nvPr/>
          </p:nvSpPr>
          <p:spPr>
            <a:xfrm>
              <a:off x="1897699" y="2551176"/>
              <a:ext cx="6099048" cy="1977492"/>
            </a:xfrm>
            <a:custGeom>
              <a:avLst/>
              <a:gdLst/>
              <a:ahLst/>
              <a:cxnLst/>
              <a:rect l="l" t="t" r="r" b="b"/>
              <a:pathLst>
                <a:path w="2901315" h="1311910">
                  <a:moveTo>
                    <a:pt x="0" y="0"/>
                  </a:moveTo>
                  <a:lnTo>
                    <a:pt x="0" y="983627"/>
                  </a:lnTo>
                  <a:lnTo>
                    <a:pt x="146888" y="1026388"/>
                  </a:lnTo>
                  <a:lnTo>
                    <a:pt x="302945" y="1040650"/>
                  </a:lnTo>
                  <a:lnTo>
                    <a:pt x="459016" y="1069162"/>
                  </a:lnTo>
                  <a:lnTo>
                    <a:pt x="605904" y="1097673"/>
                  </a:lnTo>
                  <a:lnTo>
                    <a:pt x="1826882" y="1211719"/>
                  </a:lnTo>
                  <a:lnTo>
                    <a:pt x="1982939" y="1240231"/>
                  </a:lnTo>
                  <a:lnTo>
                    <a:pt x="2598026" y="1297241"/>
                  </a:lnTo>
                  <a:lnTo>
                    <a:pt x="2744914" y="1297241"/>
                  </a:lnTo>
                  <a:lnTo>
                    <a:pt x="2900972" y="1311503"/>
                  </a:lnTo>
                  <a:lnTo>
                    <a:pt x="2900972" y="769797"/>
                  </a:lnTo>
                  <a:lnTo>
                    <a:pt x="2744914" y="741286"/>
                  </a:lnTo>
                  <a:lnTo>
                    <a:pt x="2598026" y="727024"/>
                  </a:lnTo>
                  <a:lnTo>
                    <a:pt x="2285898" y="670001"/>
                  </a:lnTo>
                  <a:lnTo>
                    <a:pt x="2139010" y="641489"/>
                  </a:lnTo>
                  <a:lnTo>
                    <a:pt x="1826882" y="527456"/>
                  </a:lnTo>
                  <a:lnTo>
                    <a:pt x="1679994" y="484682"/>
                  </a:lnTo>
                  <a:lnTo>
                    <a:pt x="1367866" y="427659"/>
                  </a:lnTo>
                  <a:lnTo>
                    <a:pt x="1220978" y="384898"/>
                  </a:lnTo>
                  <a:lnTo>
                    <a:pt x="908850" y="327875"/>
                  </a:lnTo>
                  <a:lnTo>
                    <a:pt x="761961" y="285102"/>
                  </a:lnTo>
                  <a:lnTo>
                    <a:pt x="605904" y="256603"/>
                  </a:lnTo>
                  <a:lnTo>
                    <a:pt x="459016" y="199580"/>
                  </a:lnTo>
                  <a:lnTo>
                    <a:pt x="302945" y="142557"/>
                  </a:lnTo>
                  <a:lnTo>
                    <a:pt x="146888" y="71272"/>
                  </a:lnTo>
                  <a:lnTo>
                    <a:pt x="0"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DF1E4DAB-66C0-43ED-A73D-E1244832FD29}"/>
                </a:ext>
              </a:extLst>
            </p:cNvPr>
            <p:cNvSpPr txBox="1"/>
            <p:nvPr/>
          </p:nvSpPr>
          <p:spPr>
            <a:xfrm>
              <a:off x="868266"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307238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3717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395581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1912" y="483039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24914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868266" y="235426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824984" y="3234616"/>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868266" y="3526637"/>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868266" y="381865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5417716E-46EB-4BAC-A0F4-002AF4850471}"/>
                </a:ext>
              </a:extLst>
            </p:cNvPr>
            <p:cNvSpPr txBox="1"/>
            <p:nvPr/>
          </p:nvSpPr>
          <p:spPr>
            <a:xfrm>
              <a:off x="953225" y="469323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F7F43B74-39FC-4FF0-A744-7483201C2750}"/>
                </a:ext>
              </a:extLst>
            </p:cNvPr>
            <p:cNvSpPr txBox="1"/>
            <p:nvPr/>
          </p:nvSpPr>
          <p:spPr>
            <a:xfrm>
              <a:off x="871379" y="2935229"/>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1912" y="3663797"/>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871379" y="2650285"/>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7874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-25%</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-26%</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-25%</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54109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868680" y="440393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0B96FDFA-E627-41F4-BD8F-30B40E93AFED}"/>
                </a:ext>
              </a:extLst>
            </p:cNvPr>
            <p:cNvCxnSpPr/>
            <p:nvPr/>
          </p:nvCxnSpPr>
          <p:spPr>
            <a:xfrm>
              <a:off x="1581912" y="424686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D246F4-4702-4D37-996C-43AC6850B52C}"/>
                </a:ext>
              </a:extLst>
            </p:cNvPr>
            <p:cNvSpPr txBox="1"/>
            <p:nvPr/>
          </p:nvSpPr>
          <p:spPr>
            <a:xfrm>
              <a:off x="868680" y="410970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250525"/>
              <a:ext cx="0" cy="1874520"/>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3721608"/>
              <a:ext cx="0" cy="1408176"/>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C722A14E-BE59-48A5-8954-D1806722732F}"/>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93405623-6692-4471-AB4D-EA972EE907F9}"/>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25F98062-36E7-4ECF-951B-C652905CB32A}"/>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2624A2FC-2217-4E77-9C1D-EDC0DEB19759}"/>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2" name="TextBox 121">
              <a:extLst>
                <a:ext uri="{FF2B5EF4-FFF2-40B4-BE49-F238E27FC236}">
                  <a16:creationId xmlns:a16="http://schemas.microsoft.com/office/drawing/2014/main" id="{BB2EE00E-C74A-46D3-9169-E1E429C8A2CD}"/>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3" name="Straight Connector 122">
              <a:extLst>
                <a:ext uri="{FF2B5EF4-FFF2-40B4-BE49-F238E27FC236}">
                  <a16:creationId xmlns:a16="http://schemas.microsoft.com/office/drawing/2014/main" id="{CE1A4F27-83B4-4672-BD6C-0A0ED7050E1B}"/>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CC726E5-15CD-4D00-98D9-D17E59A7516A}"/>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5F527060-7531-4BD1-88BC-91ED5BC8A37A}"/>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FCEA5EE-411C-41DA-93D4-005B781B2609}"/>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84BA8C8E-DDB6-4BD3-B6BA-00981B6F8EBB}"/>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4830782-2B0D-4F6D-98F7-0E40B038DDB4}"/>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6D14CB88-A9D3-4218-AC8A-8AE297231C1E}"/>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69DA632-95A0-450F-A15A-A731880ED495}"/>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D6D10A7-092C-48BC-974A-D0C986BBF841}"/>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BF3FC7F3-A1B3-4482-BFF0-123B4A0226E2}"/>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1CB3B31-FF5E-4278-AB18-09DAD122D3FE}"/>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DE7ED5B-438C-41CC-AB35-51AC8DC64474}"/>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A4225C4C-A833-455B-A98C-85C9A8673A08}"/>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0A3C853-189C-4D34-9CAF-B42FCDFB21B6}"/>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3F186E1C-2C39-435A-A982-A65F1D538929}"/>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DD60129F-726A-41A4-895D-72EEC59C1432}"/>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C4E71F7D-5542-4A6F-AAF5-973F6837B571}"/>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095F8DC-CB54-4A5D-B39C-10D713F1EAE4}"/>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CD828CD-389F-4C04-A2EC-8F8546C93431}"/>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886763EE-42CA-44A1-810F-7DE196F7F5B7}"/>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3" name="bk object 18">
              <a:extLst>
                <a:ext uri="{FF2B5EF4-FFF2-40B4-BE49-F238E27FC236}">
                  <a16:creationId xmlns:a16="http://schemas.microsoft.com/office/drawing/2014/main" id="{6295E63C-348E-4BB8-BABE-7189AF5AB226}"/>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53565674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western and central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CF30DD4-0FB7-4321-A629-92BDA2675B36}"/>
              </a:ext>
            </a:extLst>
          </p:cNvPr>
          <p:cNvGrpSpPr/>
          <p:nvPr/>
        </p:nvGrpSpPr>
        <p:grpSpPr>
          <a:xfrm>
            <a:off x="457199" y="2066544"/>
            <a:ext cx="10439525" cy="4488144"/>
            <a:chOff x="457199" y="2066544"/>
            <a:chExt cx="10439525" cy="4488144"/>
          </a:xfrm>
        </p:grpSpPr>
        <p:sp>
          <p:nvSpPr>
            <p:cNvPr id="6" name="bk object 17">
              <a:extLst>
                <a:ext uri="{FF2B5EF4-FFF2-40B4-BE49-F238E27FC236}">
                  <a16:creationId xmlns:a16="http://schemas.microsoft.com/office/drawing/2014/main" id="{B45AD677-71D9-455F-95D9-F8663FD3B9C1}"/>
                </a:ext>
              </a:extLst>
            </p:cNvPr>
            <p:cNvSpPr/>
            <p:nvPr/>
          </p:nvSpPr>
          <p:spPr>
            <a:xfrm>
              <a:off x="1897698" y="3989264"/>
              <a:ext cx="6099048" cy="1143000"/>
            </a:xfrm>
            <a:custGeom>
              <a:avLst/>
              <a:gdLst/>
              <a:ahLst/>
              <a:cxnLst/>
              <a:rect l="l" t="t" r="r" b="b"/>
              <a:pathLst>
                <a:path w="2896870" h="756284">
                  <a:moveTo>
                    <a:pt x="617423" y="0"/>
                  </a:moveTo>
                  <a:lnTo>
                    <a:pt x="463067" y="0"/>
                  </a:lnTo>
                  <a:lnTo>
                    <a:pt x="308711" y="13258"/>
                  </a:lnTo>
                  <a:lnTo>
                    <a:pt x="154355" y="39776"/>
                  </a:lnTo>
                  <a:lnTo>
                    <a:pt x="0" y="79565"/>
                  </a:lnTo>
                  <a:lnTo>
                    <a:pt x="0" y="755891"/>
                  </a:lnTo>
                  <a:lnTo>
                    <a:pt x="2896438" y="755891"/>
                  </a:lnTo>
                  <a:lnTo>
                    <a:pt x="2896438" y="344792"/>
                  </a:lnTo>
                  <a:lnTo>
                    <a:pt x="2596807" y="318261"/>
                  </a:lnTo>
                  <a:lnTo>
                    <a:pt x="2442451" y="291744"/>
                  </a:lnTo>
                  <a:lnTo>
                    <a:pt x="1525397" y="212178"/>
                  </a:lnTo>
                  <a:lnTo>
                    <a:pt x="1380121" y="185661"/>
                  </a:lnTo>
                  <a:lnTo>
                    <a:pt x="1225765" y="132613"/>
                  </a:lnTo>
                  <a:lnTo>
                    <a:pt x="1071410" y="106083"/>
                  </a:lnTo>
                  <a:lnTo>
                    <a:pt x="762698" y="26517"/>
                  </a:lnTo>
                  <a:lnTo>
                    <a:pt x="617423" y="0"/>
                  </a:lnTo>
                  <a:close/>
                </a:path>
              </a:pathLst>
            </a:custGeom>
            <a:solidFill>
              <a:srgbClr val="CDC984"/>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k object 18">
              <a:extLst>
                <a:ext uri="{FF2B5EF4-FFF2-40B4-BE49-F238E27FC236}">
                  <a16:creationId xmlns:a16="http://schemas.microsoft.com/office/drawing/2014/main" id="{7D75F6AB-3CB8-4040-B69F-A99880DB8197}"/>
                </a:ext>
              </a:extLst>
            </p:cNvPr>
            <p:cNvSpPr/>
            <p:nvPr/>
          </p:nvSpPr>
          <p:spPr>
            <a:xfrm>
              <a:off x="1897698" y="2514600"/>
              <a:ext cx="6099048" cy="1993374"/>
            </a:xfrm>
            <a:custGeom>
              <a:avLst/>
              <a:gdLst/>
              <a:ahLst/>
              <a:cxnLst/>
              <a:rect l="l" t="t" r="r" b="b"/>
              <a:pathLst>
                <a:path w="2896870" h="1326514">
                  <a:moveTo>
                    <a:pt x="2896438" y="981328"/>
                  </a:moveTo>
                  <a:lnTo>
                    <a:pt x="617423" y="981328"/>
                  </a:lnTo>
                  <a:lnTo>
                    <a:pt x="762698" y="1007859"/>
                  </a:lnTo>
                  <a:lnTo>
                    <a:pt x="1071410" y="1087424"/>
                  </a:lnTo>
                  <a:lnTo>
                    <a:pt x="1225765" y="1113942"/>
                  </a:lnTo>
                  <a:lnTo>
                    <a:pt x="1380121" y="1166990"/>
                  </a:lnTo>
                  <a:lnTo>
                    <a:pt x="1525397" y="1193507"/>
                  </a:lnTo>
                  <a:lnTo>
                    <a:pt x="2442451" y="1273073"/>
                  </a:lnTo>
                  <a:lnTo>
                    <a:pt x="2596807" y="1299603"/>
                  </a:lnTo>
                  <a:lnTo>
                    <a:pt x="2896438" y="1326121"/>
                  </a:lnTo>
                  <a:lnTo>
                    <a:pt x="2896438" y="981328"/>
                  </a:lnTo>
                  <a:close/>
                </a:path>
                <a:path w="2896870" h="1326514">
                  <a:moveTo>
                    <a:pt x="617423" y="0"/>
                  </a:moveTo>
                  <a:lnTo>
                    <a:pt x="463067" y="26530"/>
                  </a:lnTo>
                  <a:lnTo>
                    <a:pt x="308711" y="79578"/>
                  </a:lnTo>
                  <a:lnTo>
                    <a:pt x="154355" y="159143"/>
                  </a:lnTo>
                  <a:lnTo>
                    <a:pt x="0" y="251967"/>
                  </a:lnTo>
                  <a:lnTo>
                    <a:pt x="0" y="1060894"/>
                  </a:lnTo>
                  <a:lnTo>
                    <a:pt x="154355" y="1021118"/>
                  </a:lnTo>
                  <a:lnTo>
                    <a:pt x="308711" y="994587"/>
                  </a:lnTo>
                  <a:lnTo>
                    <a:pt x="463067" y="981328"/>
                  </a:lnTo>
                  <a:lnTo>
                    <a:pt x="2896438" y="981328"/>
                  </a:lnTo>
                  <a:lnTo>
                    <a:pt x="2896438" y="954811"/>
                  </a:lnTo>
                  <a:lnTo>
                    <a:pt x="2751162" y="901763"/>
                  </a:lnTo>
                  <a:lnTo>
                    <a:pt x="2596807" y="835456"/>
                  </a:lnTo>
                  <a:lnTo>
                    <a:pt x="2442451" y="795680"/>
                  </a:lnTo>
                  <a:lnTo>
                    <a:pt x="2288095" y="742632"/>
                  </a:lnTo>
                  <a:lnTo>
                    <a:pt x="2133739" y="702843"/>
                  </a:lnTo>
                  <a:lnTo>
                    <a:pt x="1988464" y="649808"/>
                  </a:lnTo>
                  <a:lnTo>
                    <a:pt x="1834108" y="570229"/>
                  </a:lnTo>
                  <a:lnTo>
                    <a:pt x="1679752" y="503923"/>
                  </a:lnTo>
                  <a:lnTo>
                    <a:pt x="1525397" y="477405"/>
                  </a:lnTo>
                  <a:lnTo>
                    <a:pt x="1380121" y="397840"/>
                  </a:lnTo>
                  <a:lnTo>
                    <a:pt x="1225765" y="278485"/>
                  </a:lnTo>
                  <a:lnTo>
                    <a:pt x="1071410" y="225450"/>
                  </a:lnTo>
                  <a:lnTo>
                    <a:pt x="917054" y="132613"/>
                  </a:lnTo>
                  <a:lnTo>
                    <a:pt x="762698" y="66306"/>
                  </a:lnTo>
                  <a:lnTo>
                    <a:pt x="617423" y="0"/>
                  </a:lnTo>
                  <a:close/>
                </a:path>
              </a:pathLst>
            </a:custGeom>
            <a:solidFill>
              <a:srgbClr val="B8E2DE"/>
            </a:solidFill>
            <a:ln>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26196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7F43B74-39FC-4FF0-A744-7483201C2750}"/>
                </a:ext>
              </a:extLst>
            </p:cNvPr>
            <p:cNvSpPr txBox="1"/>
            <p:nvPr/>
          </p:nvSpPr>
          <p:spPr>
            <a:xfrm>
              <a:off x="871379" y="2482485"/>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4547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824984" y="3317574"/>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2975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868266" y="416042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1912" y="47010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953225" y="456392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868266" y="3744879"/>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1912" y="388203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871378"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-37%</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-47%</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-25%</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88FA12D5-2745-4958-AE4A-838788FE6F3C}"/>
                </a:ext>
              </a:extLst>
            </p:cNvPr>
            <p:cNvSpPr txBox="1"/>
            <p:nvPr/>
          </p:nvSpPr>
          <p:spPr>
            <a:xfrm>
              <a:off x="868229" y="290274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A381E921-1A31-40AA-A436-707AA624B0B1}"/>
                </a:ext>
              </a:extLst>
            </p:cNvPr>
            <p:cNvCxnSpPr/>
            <p:nvPr/>
          </p:nvCxnSpPr>
          <p:spPr>
            <a:xfrm>
              <a:off x="1581912" y="303990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bk object 19">
              <a:extLst>
                <a:ext uri="{FF2B5EF4-FFF2-40B4-BE49-F238E27FC236}">
                  <a16:creationId xmlns:a16="http://schemas.microsoft.com/office/drawing/2014/main" id="{0FC15B7D-A74B-4C67-A551-7A4D179A5AD2}"/>
                </a:ext>
              </a:extLst>
            </p:cNvPr>
            <p:cNvSpPr/>
            <p:nvPr/>
          </p:nvSpPr>
          <p:spPr>
            <a:xfrm>
              <a:off x="5111496" y="3225458"/>
              <a:ext cx="0" cy="1903677"/>
            </a:xfrm>
            <a:custGeom>
              <a:avLst/>
              <a:gdLst/>
              <a:ahLst/>
              <a:cxnLst/>
              <a:rect l="l" t="t" r="r" b="b"/>
              <a:pathLst>
                <a:path h="1266825">
                  <a:moveTo>
                    <a:pt x="0" y="1266647"/>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bk object 20">
              <a:extLst>
                <a:ext uri="{FF2B5EF4-FFF2-40B4-BE49-F238E27FC236}">
                  <a16:creationId xmlns:a16="http://schemas.microsoft.com/office/drawing/2014/main" id="{06BD25CC-9C37-45E7-A626-B34C6672399D}"/>
                </a:ext>
              </a:extLst>
            </p:cNvPr>
            <p:cNvSpPr/>
            <p:nvPr/>
          </p:nvSpPr>
          <p:spPr>
            <a:xfrm>
              <a:off x="7991856" y="3950363"/>
              <a:ext cx="0" cy="1179421"/>
            </a:xfrm>
            <a:custGeom>
              <a:avLst/>
              <a:gdLst/>
              <a:ahLst/>
              <a:cxnLst/>
              <a:rect l="l" t="t" r="r" b="b"/>
              <a:pathLst>
                <a:path h="784859">
                  <a:moveTo>
                    <a:pt x="0" y="784250"/>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7FF2AC54-C9CF-4870-8FE0-D9F39FAFD450}"/>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C33EB9F3-EFC8-4565-8C2C-535E2BE70A3B}"/>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D58FCD60-7E15-49EE-AA43-D7D48703B150}"/>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4E8F0C64-DA34-4D28-8D1A-B2937E2394EF}"/>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DDAA83EF-AA4D-4CD4-82F6-B06BC9CC60A1}"/>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0" name="Straight Connector 109">
              <a:extLst>
                <a:ext uri="{FF2B5EF4-FFF2-40B4-BE49-F238E27FC236}">
                  <a16:creationId xmlns:a16="http://schemas.microsoft.com/office/drawing/2014/main" id="{05C1A0DE-6E54-4412-85D4-2E244DB0F01E}"/>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C083A35E-63FA-4F90-AD96-7DB2E733B962}"/>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7584B0B-DC2A-4DCD-A524-65238B9B0C68}"/>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6D2612C3-3DE6-45DE-84FF-F86582B8972D}"/>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D780DA-7A1D-433C-AB03-9612430531DD}"/>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EA963C3-BDF9-44F2-9774-1827629A1DF2}"/>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C3ED376-2F80-4F25-8B0C-EA191349A783}"/>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6FF97873-A666-478F-8EEA-17395ABA8BB1}"/>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6CBE4DAE-08E9-40A9-B205-76E387B201B6}"/>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3D5F91C5-01AA-4EB8-9E95-DBD2530EA112}"/>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6B041F27-F39B-466C-A049-82FBF4B35D78}"/>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89491BF6-A406-4022-9DFC-0923BD8438BE}"/>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03B52599-F908-4524-B11A-F27F2423B286}"/>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8206844C-F343-468F-81EA-9B88BFFF507E}"/>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F753741-376A-44D8-AA9B-C85006556311}"/>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D05C18B9-0B86-4F02-A151-210E39D0E070}"/>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DCAEF90-CED6-4E20-AF91-2FC74E673148}"/>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2B87D254-BB82-4D4F-913D-0C99C9E229DA}"/>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7F1FD08D-2A36-404D-9C4E-B6AE21291B90}"/>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823E831F-E618-4376-9B43-09AB20115691}"/>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0" name="bk object 18">
              <a:extLst>
                <a:ext uri="{FF2B5EF4-FFF2-40B4-BE49-F238E27FC236}">
                  <a16:creationId xmlns:a16="http://schemas.microsoft.com/office/drawing/2014/main" id="{89077FA7-4DD1-4F1E-BBA5-7E89B2EC963D}"/>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4750469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among adults (aged 15 years and older), by sex, </a:t>
            </a:r>
          </a:p>
          <a:p>
            <a:pPr>
              <a:lnSpc>
                <a:spcPct val="100000"/>
              </a:lnSpc>
              <a:spcBef>
                <a:spcPts val="0"/>
              </a:spcBef>
            </a:pPr>
            <a:r>
              <a:rPr lang="en-US"/>
              <a:t>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DF99419-9962-43D8-80A2-DC15D57D3D08}"/>
              </a:ext>
            </a:extLst>
          </p:cNvPr>
          <p:cNvGrpSpPr/>
          <p:nvPr/>
        </p:nvGrpSpPr>
        <p:grpSpPr>
          <a:xfrm>
            <a:off x="457199" y="2148840"/>
            <a:ext cx="9601201" cy="4405848"/>
            <a:chOff x="457199" y="2148840"/>
            <a:chExt cx="9601201" cy="440584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 for more details.</a:t>
              </a:r>
            </a:p>
          </p:txBody>
        </p:sp>
        <p:grpSp>
          <p:nvGrpSpPr>
            <p:cNvPr id="22" name="Group 21">
              <a:extLst>
                <a:ext uri="{FF2B5EF4-FFF2-40B4-BE49-F238E27FC236}">
                  <a16:creationId xmlns:a16="http://schemas.microsoft.com/office/drawing/2014/main" id="{B774AE4C-68A5-4ED8-B29E-91D8445AD96D}"/>
                </a:ext>
              </a:extLst>
            </p:cNvPr>
            <p:cNvGrpSpPr/>
            <p:nvPr/>
          </p:nvGrpSpPr>
          <p:grpSpPr>
            <a:xfrm>
              <a:off x="965686" y="5852160"/>
              <a:ext cx="4625096" cy="271869"/>
              <a:chOff x="2805535" y="5894070"/>
              <a:chExt cx="4625096" cy="271869"/>
            </a:xfrm>
          </p:grpSpPr>
          <p:sp>
            <p:nvSpPr>
              <p:cNvPr id="67" name="TextBox 66">
                <a:extLst>
                  <a:ext uri="{FF2B5EF4-FFF2-40B4-BE49-F238E27FC236}">
                    <a16:creationId xmlns:a16="http://schemas.microsoft.com/office/drawing/2014/main" id="{B4778FE0-FC1E-45CD-8A24-6F97A03AB3D8}"/>
                  </a:ext>
                </a:extLst>
              </p:cNvPr>
              <p:cNvSpPr txBox="1"/>
              <p:nvPr/>
            </p:nvSpPr>
            <p:spPr>
              <a:xfrm>
                <a:off x="2962528" y="5894070"/>
                <a:ext cx="216963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(15 years and older)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85">
                <a:extLst>
                  <a:ext uri="{FF2B5EF4-FFF2-40B4-BE49-F238E27FC236}">
                    <a16:creationId xmlns:a16="http://schemas.microsoft.com/office/drawing/2014/main" id="{4CD734BD-2B7E-4420-A91C-E0C717A15F74}"/>
                  </a:ext>
                </a:extLst>
              </p:cNvPr>
              <p:cNvSpPr/>
              <p:nvPr/>
            </p:nvSpPr>
            <p:spPr>
              <a:xfrm>
                <a:off x="2805535" y="593979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1B810C62-DE2E-4D30-BD34-ED18A0616EC6}"/>
                  </a:ext>
                </a:extLst>
              </p:cNvPr>
              <p:cNvSpPr txBox="1"/>
              <p:nvPr/>
            </p:nvSpPr>
            <p:spPr>
              <a:xfrm>
                <a:off x="5532354" y="5894070"/>
                <a:ext cx="189827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(15 years and older)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85">
                <a:extLst>
                  <a:ext uri="{FF2B5EF4-FFF2-40B4-BE49-F238E27FC236}">
                    <a16:creationId xmlns:a16="http://schemas.microsoft.com/office/drawing/2014/main" id="{1FE5C755-EF6F-44CB-8C32-1CAB1FB5CD9D}"/>
                  </a:ext>
                </a:extLst>
              </p:cNvPr>
              <p:cNvSpPr/>
              <p:nvPr/>
            </p:nvSpPr>
            <p:spPr>
              <a:xfrm>
                <a:off x="5376906" y="593979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5" name="TextBox 44">
              <a:extLst>
                <a:ext uri="{FF2B5EF4-FFF2-40B4-BE49-F238E27FC236}">
                  <a16:creationId xmlns:a16="http://schemas.microsoft.com/office/drawing/2014/main" id="{143CF501-ADFA-4421-8C97-71B3860443E9}"/>
                </a:ext>
              </a:extLst>
            </p:cNvPr>
            <p:cNvSpPr txBox="1"/>
            <p:nvPr/>
          </p:nvSpPr>
          <p:spPr>
            <a:xfrm>
              <a:off x="2024269"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B8E2E63F-68D2-44BA-8E4B-A10B7BE61934}"/>
                </a:ext>
              </a:extLst>
            </p:cNvPr>
            <p:cNvCxnSpPr/>
            <p:nvPr/>
          </p:nvCxnSpPr>
          <p:spPr>
            <a:xfrm>
              <a:off x="2434293" y="315468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8835F71-92C0-4D8D-B567-0ED9CD00A19B}"/>
                </a:ext>
              </a:extLst>
            </p:cNvPr>
            <p:cNvCxnSpPr/>
            <p:nvPr/>
          </p:nvCxnSpPr>
          <p:spPr>
            <a:xfrm>
              <a:off x="2434293" y="345407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B939CC8-94E1-424C-8F60-2DBC488184E2}"/>
                </a:ext>
              </a:extLst>
            </p:cNvPr>
            <p:cNvCxnSpPr/>
            <p:nvPr/>
          </p:nvCxnSpPr>
          <p:spPr>
            <a:xfrm>
              <a:off x="2434293" y="403810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8735A8B-15CA-45E9-818E-D4825217A7C2}"/>
                </a:ext>
              </a:extLst>
            </p:cNvPr>
            <p:cNvCxnSpPr/>
            <p:nvPr/>
          </p:nvCxnSpPr>
          <p:spPr>
            <a:xfrm>
              <a:off x="2434293" y="491268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2D1CE1E-AC40-47D5-9C99-635321C12A67}"/>
                </a:ext>
              </a:extLst>
            </p:cNvPr>
            <p:cNvCxnSpPr/>
            <p:nvPr/>
          </p:nvCxnSpPr>
          <p:spPr>
            <a:xfrm>
              <a:off x="2434293" y="52120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B70653D-45BC-4D4C-BD54-937E95772757}"/>
                </a:ext>
              </a:extLst>
            </p:cNvPr>
            <p:cNvCxnSpPr/>
            <p:nvPr/>
          </p:nvCxnSpPr>
          <p:spPr>
            <a:xfrm>
              <a:off x="2434293" y="257371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433B44A7-2125-4BE3-B9B6-DD82AA760BE2}"/>
                </a:ext>
              </a:extLst>
            </p:cNvPr>
            <p:cNvSpPr txBox="1"/>
            <p:nvPr/>
          </p:nvSpPr>
          <p:spPr>
            <a:xfrm>
              <a:off x="2109229" y="243655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1AE64101-9628-4CC7-A56D-9F883B00F56D}"/>
                </a:ext>
              </a:extLst>
            </p:cNvPr>
            <p:cNvSpPr txBox="1"/>
            <p:nvPr/>
          </p:nvSpPr>
          <p:spPr>
            <a:xfrm>
              <a:off x="2109229" y="331691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5900EA9-FC65-4464-B500-A6B3B8C398C4}"/>
                </a:ext>
              </a:extLst>
            </p:cNvPr>
            <p:cNvSpPr txBox="1"/>
            <p:nvPr/>
          </p:nvSpPr>
          <p:spPr>
            <a:xfrm>
              <a:off x="2109229" y="3608933"/>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2C927B7F-5CAC-44F2-AAE3-B83BACCFE823}"/>
                </a:ext>
              </a:extLst>
            </p:cNvPr>
            <p:cNvSpPr txBox="1"/>
            <p:nvPr/>
          </p:nvSpPr>
          <p:spPr>
            <a:xfrm>
              <a:off x="2109229" y="390094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A3FCF95B-BFD9-4023-96D3-50EE75C5832E}"/>
                </a:ext>
              </a:extLst>
            </p:cNvPr>
            <p:cNvSpPr txBox="1"/>
            <p:nvPr/>
          </p:nvSpPr>
          <p:spPr>
            <a:xfrm>
              <a:off x="2109229" y="47755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1C6511FE-6A3B-4B5B-B70A-20BF0BA16E75}"/>
                </a:ext>
              </a:extLst>
            </p:cNvPr>
            <p:cNvSpPr txBox="1"/>
            <p:nvPr/>
          </p:nvSpPr>
          <p:spPr>
            <a:xfrm>
              <a:off x="2194188" y="507492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85A192D1-C92A-431C-B33C-26ED1E2C2A60}"/>
                </a:ext>
              </a:extLst>
            </p:cNvPr>
            <p:cNvSpPr txBox="1"/>
            <p:nvPr/>
          </p:nvSpPr>
          <p:spPr>
            <a:xfrm>
              <a:off x="2109229" y="301752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294D8346-E87A-4990-8CF4-E58C0D80498F}"/>
                </a:ext>
              </a:extLst>
            </p:cNvPr>
            <p:cNvCxnSpPr/>
            <p:nvPr/>
          </p:nvCxnSpPr>
          <p:spPr>
            <a:xfrm>
              <a:off x="2434293" y="37460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D404D061-F8AA-4543-A215-A5764EB55A68}"/>
                </a:ext>
              </a:extLst>
            </p:cNvPr>
            <p:cNvSpPr txBox="1"/>
            <p:nvPr/>
          </p:nvSpPr>
          <p:spPr>
            <a:xfrm>
              <a:off x="2109229" y="2732581"/>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B344D9F2-3DB8-47EC-9D77-A00C126E8BEE}"/>
                </a:ext>
              </a:extLst>
            </p:cNvPr>
            <p:cNvCxnSpPr/>
            <p:nvPr/>
          </p:nvCxnSpPr>
          <p:spPr>
            <a:xfrm>
              <a:off x="2434293" y="286974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6398196-8408-4749-A1F8-2E9C44D9BAD4}"/>
                </a:ext>
              </a:extLst>
            </p:cNvPr>
            <p:cNvCxnSpPr/>
            <p:nvPr/>
          </p:nvCxnSpPr>
          <p:spPr>
            <a:xfrm>
              <a:off x="2434293" y="2286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4549090-5EA9-47A4-87CB-80349859D9B8}"/>
                </a:ext>
              </a:extLst>
            </p:cNvPr>
            <p:cNvCxnSpPr/>
            <p:nvPr/>
          </p:nvCxnSpPr>
          <p:spPr>
            <a:xfrm>
              <a:off x="2434293" y="462338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08398ABD-CE9D-4DCF-9B34-AD9A7B757E31}"/>
                </a:ext>
              </a:extLst>
            </p:cNvPr>
            <p:cNvSpPr txBox="1"/>
            <p:nvPr/>
          </p:nvSpPr>
          <p:spPr>
            <a:xfrm>
              <a:off x="2109229" y="448622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B3F239C5-2D87-447B-BD9B-C47AEE18D393}"/>
                </a:ext>
              </a:extLst>
            </p:cNvPr>
            <p:cNvCxnSpPr/>
            <p:nvPr/>
          </p:nvCxnSpPr>
          <p:spPr>
            <a:xfrm>
              <a:off x="2434293" y="43291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A1BB03-6467-4329-9D2E-EC7BD82CB033}"/>
                </a:ext>
              </a:extLst>
            </p:cNvPr>
            <p:cNvSpPr txBox="1"/>
            <p:nvPr/>
          </p:nvSpPr>
          <p:spPr>
            <a:xfrm>
              <a:off x="2109229" y="419199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47258778-4B6A-438E-84EF-EBA04FB6B590}"/>
                </a:ext>
              </a:extLst>
            </p:cNvPr>
            <p:cNvSpPr txBox="1"/>
            <p:nvPr/>
          </p:nvSpPr>
          <p:spPr>
            <a:xfrm>
              <a:off x="2651760"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know their status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4209301E-9557-44F5-841C-740A1E2F193E}"/>
                </a:ext>
              </a:extLst>
            </p:cNvPr>
            <p:cNvSpPr txBox="1"/>
            <p:nvPr/>
          </p:nvSpPr>
          <p:spPr>
            <a:xfrm>
              <a:off x="5116563"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are on treatment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3C50C683-B16B-4535-A8F4-95E9A51777F0}"/>
                </a:ext>
              </a:extLst>
            </p:cNvPr>
            <p:cNvSpPr txBox="1"/>
            <p:nvPr/>
          </p:nvSpPr>
          <p:spPr>
            <a:xfrm>
              <a:off x="7585443"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are virally suppressed</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10">
              <a:extLst>
                <a:ext uri="{FF2B5EF4-FFF2-40B4-BE49-F238E27FC236}">
                  <a16:creationId xmlns:a16="http://schemas.microsoft.com/office/drawing/2014/main" id="{3DB08163-3179-4A88-9967-211FD0966D86}"/>
                </a:ext>
              </a:extLst>
            </p:cNvPr>
            <p:cNvSpPr txBox="1"/>
            <p:nvPr/>
          </p:nvSpPr>
          <p:spPr>
            <a:xfrm>
              <a:off x="1865376" y="3477032"/>
              <a:ext cx="179536" cy="57227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F92CD45F-892F-493A-9989-7164BA64D857}"/>
                </a:ext>
              </a:extLst>
            </p:cNvPr>
            <p:cNvSpPr/>
            <p:nvPr/>
          </p:nvSpPr>
          <p:spPr>
            <a:xfrm>
              <a:off x="3200400" y="2724911"/>
              <a:ext cx="640080" cy="2487168"/>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0" name="Straight Connector 139">
              <a:extLst>
                <a:ext uri="{FF2B5EF4-FFF2-40B4-BE49-F238E27FC236}">
                  <a16:creationId xmlns:a16="http://schemas.microsoft.com/office/drawing/2014/main" id="{397AB991-2D05-437C-9347-A8CB8485D17F}"/>
                </a:ext>
              </a:extLst>
            </p:cNvPr>
            <p:cNvCxnSpPr/>
            <p:nvPr/>
          </p:nvCxnSpPr>
          <p:spPr>
            <a:xfrm>
              <a:off x="3520440" y="2317195"/>
              <a:ext cx="0" cy="713232"/>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D43A661-0885-4672-99F7-CF681CD4700B}"/>
                </a:ext>
              </a:extLst>
            </p:cNvPr>
            <p:cNvCxnSpPr/>
            <p:nvPr/>
          </p:nvCxnSpPr>
          <p:spPr>
            <a:xfrm>
              <a:off x="3447288" y="2317195"/>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 name="object 35">
              <a:extLst>
                <a:ext uri="{FF2B5EF4-FFF2-40B4-BE49-F238E27FC236}">
                  <a16:creationId xmlns:a16="http://schemas.microsoft.com/office/drawing/2014/main" id="{2A82130B-C08E-4689-AFC0-3152B9862B5F}"/>
                </a:ext>
              </a:extLst>
            </p:cNvPr>
            <p:cNvSpPr txBox="1"/>
            <p:nvPr/>
          </p:nvSpPr>
          <p:spPr>
            <a:xfrm>
              <a:off x="3218688" y="4471416"/>
              <a:ext cx="607539"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rPr>
                <a:t>85%</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[74–100%]</a:t>
              </a:r>
            </a:p>
          </p:txBody>
        </p:sp>
        <p:cxnSp>
          <p:nvCxnSpPr>
            <p:cNvPr id="83" name="Straight Connector 82">
              <a:extLst>
                <a:ext uri="{FF2B5EF4-FFF2-40B4-BE49-F238E27FC236}">
                  <a16:creationId xmlns:a16="http://schemas.microsoft.com/office/drawing/2014/main" id="{09562DCD-567C-496B-8EAC-0306FC60AEBA}"/>
                </a:ext>
              </a:extLst>
            </p:cNvPr>
            <p:cNvCxnSpPr/>
            <p:nvPr/>
          </p:nvCxnSpPr>
          <p:spPr>
            <a:xfrm>
              <a:off x="3447288" y="3028955"/>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22D0A1C0-4477-4FC7-BC40-FD3CDDA2E0F0}"/>
                </a:ext>
              </a:extLst>
            </p:cNvPr>
            <p:cNvGrpSpPr/>
            <p:nvPr/>
          </p:nvGrpSpPr>
          <p:grpSpPr>
            <a:xfrm>
              <a:off x="3935997" y="2503981"/>
              <a:ext cx="640080" cy="2708098"/>
              <a:chOff x="3935997" y="2503981"/>
              <a:chExt cx="640080" cy="2708098"/>
            </a:xfrm>
          </p:grpSpPr>
          <p:sp>
            <p:nvSpPr>
              <p:cNvPr id="7" name="Rectangle 6">
                <a:extLst>
                  <a:ext uri="{FF2B5EF4-FFF2-40B4-BE49-F238E27FC236}">
                    <a16:creationId xmlns:a16="http://schemas.microsoft.com/office/drawing/2014/main" id="{45B93FF3-03AD-4DEE-9E84-2DFEA9F204BD}"/>
                  </a:ext>
                </a:extLst>
              </p:cNvPr>
              <p:cNvSpPr/>
              <p:nvPr/>
            </p:nvSpPr>
            <p:spPr>
              <a:xfrm>
                <a:off x="3935997" y="2953511"/>
                <a:ext cx="640080" cy="225856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D38AF4B5-4F18-4E27-815D-38BEC812D3AB}"/>
                  </a:ext>
                </a:extLst>
              </p:cNvPr>
              <p:cNvCxnSpPr/>
              <p:nvPr/>
            </p:nvCxnSpPr>
            <p:spPr>
              <a:xfrm>
                <a:off x="4256037" y="2503981"/>
                <a:ext cx="0" cy="795528"/>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object 35">
                <a:extLst>
                  <a:ext uri="{FF2B5EF4-FFF2-40B4-BE49-F238E27FC236}">
                    <a16:creationId xmlns:a16="http://schemas.microsoft.com/office/drawing/2014/main" id="{8B698A30-A5D2-4C5A-B9AE-199777B80DF8}"/>
                  </a:ext>
                </a:extLst>
              </p:cNvPr>
              <p:cNvSpPr txBox="1"/>
              <p:nvPr/>
            </p:nvSpPr>
            <p:spPr>
              <a:xfrm>
                <a:off x="3989551" y="4471416"/>
                <a:ext cx="537006"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78%</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[63–94%]</a:t>
                </a:r>
              </a:p>
            </p:txBody>
          </p:sp>
          <p:cxnSp>
            <p:nvCxnSpPr>
              <p:cNvPr id="84" name="Straight Connector 83">
                <a:extLst>
                  <a:ext uri="{FF2B5EF4-FFF2-40B4-BE49-F238E27FC236}">
                    <a16:creationId xmlns:a16="http://schemas.microsoft.com/office/drawing/2014/main" id="{CD296F51-74AB-4BD6-AB08-1E951BE577DA}"/>
                  </a:ext>
                </a:extLst>
              </p:cNvPr>
              <p:cNvCxnSpPr/>
              <p:nvPr/>
            </p:nvCxnSpPr>
            <p:spPr>
              <a:xfrm>
                <a:off x="4182885" y="3299455"/>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2DDE3A4-500C-4A44-9508-D86682C2F6F6}"/>
                  </a:ext>
                </a:extLst>
              </p:cNvPr>
              <p:cNvCxnSpPr/>
              <p:nvPr/>
            </p:nvCxnSpPr>
            <p:spPr>
              <a:xfrm>
                <a:off x="4182885" y="2503981"/>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AC178603-0451-40DA-813F-A3AB50FA7F96}"/>
                </a:ext>
              </a:extLst>
            </p:cNvPr>
            <p:cNvGrpSpPr/>
            <p:nvPr/>
          </p:nvGrpSpPr>
          <p:grpSpPr>
            <a:xfrm>
              <a:off x="5669280" y="2724911"/>
              <a:ext cx="640080" cy="2487167"/>
              <a:chOff x="5490477" y="2724911"/>
              <a:chExt cx="640080" cy="2487167"/>
            </a:xfrm>
          </p:grpSpPr>
          <p:sp>
            <p:nvSpPr>
              <p:cNvPr id="8" name="Rectangle 7">
                <a:extLst>
                  <a:ext uri="{FF2B5EF4-FFF2-40B4-BE49-F238E27FC236}">
                    <a16:creationId xmlns:a16="http://schemas.microsoft.com/office/drawing/2014/main" id="{AE073B78-3E77-477A-9C39-DF793F5693B8}"/>
                  </a:ext>
                </a:extLst>
              </p:cNvPr>
              <p:cNvSpPr/>
              <p:nvPr/>
            </p:nvSpPr>
            <p:spPr>
              <a:xfrm>
                <a:off x="5490477" y="3089815"/>
                <a:ext cx="640080" cy="2122263"/>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142E8DEF-2A86-47AF-BBAA-0F3930F5624B}"/>
                  </a:ext>
                </a:extLst>
              </p:cNvPr>
              <p:cNvCxnSpPr/>
              <p:nvPr/>
            </p:nvCxnSpPr>
            <p:spPr>
              <a:xfrm>
                <a:off x="5810517" y="2724911"/>
                <a:ext cx="0" cy="603504"/>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6" name="object 35">
                <a:extLst>
                  <a:ext uri="{FF2B5EF4-FFF2-40B4-BE49-F238E27FC236}">
                    <a16:creationId xmlns:a16="http://schemas.microsoft.com/office/drawing/2014/main" id="{0789EF3C-F7AD-409D-8FA8-F00CFAC622E2}"/>
                  </a:ext>
                </a:extLst>
              </p:cNvPr>
              <p:cNvSpPr txBox="1"/>
              <p:nvPr/>
            </p:nvSpPr>
            <p:spPr>
              <a:xfrm>
                <a:off x="5545031" y="4471416"/>
                <a:ext cx="537006"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rPr>
                  <a:t>73%</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[60–86%]</a:t>
                </a:r>
              </a:p>
            </p:txBody>
          </p:sp>
          <p:cxnSp>
            <p:nvCxnSpPr>
              <p:cNvPr id="87" name="Straight Connector 86">
                <a:extLst>
                  <a:ext uri="{FF2B5EF4-FFF2-40B4-BE49-F238E27FC236}">
                    <a16:creationId xmlns:a16="http://schemas.microsoft.com/office/drawing/2014/main" id="{8B787DFE-4747-4797-B325-624171A9AA08}"/>
                  </a:ext>
                </a:extLst>
              </p:cNvPr>
              <p:cNvCxnSpPr/>
              <p:nvPr/>
            </p:nvCxnSpPr>
            <p:spPr>
              <a:xfrm>
                <a:off x="5737365" y="3330126"/>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D1646D47-27EB-431F-8D7B-F98E2A78041A}"/>
                  </a:ext>
                </a:extLst>
              </p:cNvPr>
              <p:cNvCxnSpPr/>
              <p:nvPr/>
            </p:nvCxnSpPr>
            <p:spPr>
              <a:xfrm>
                <a:off x="5737365" y="2724911"/>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03293DBC-75DD-49E2-807B-483435C50ABA}"/>
                </a:ext>
              </a:extLst>
            </p:cNvPr>
            <p:cNvGrpSpPr/>
            <p:nvPr/>
          </p:nvGrpSpPr>
          <p:grpSpPr>
            <a:xfrm>
              <a:off x="6400800" y="3062731"/>
              <a:ext cx="640080" cy="2149349"/>
              <a:chOff x="6221997" y="3062731"/>
              <a:chExt cx="640080" cy="2149349"/>
            </a:xfrm>
          </p:grpSpPr>
          <p:sp>
            <p:nvSpPr>
              <p:cNvPr id="9" name="Rectangle 8">
                <a:extLst>
                  <a:ext uri="{FF2B5EF4-FFF2-40B4-BE49-F238E27FC236}">
                    <a16:creationId xmlns:a16="http://schemas.microsoft.com/office/drawing/2014/main" id="{D0D21D48-5F98-4811-8195-8A2F65B4BCF2}"/>
                  </a:ext>
                </a:extLst>
              </p:cNvPr>
              <p:cNvSpPr/>
              <p:nvPr/>
            </p:nvSpPr>
            <p:spPr>
              <a:xfrm>
                <a:off x="6221997" y="3447288"/>
                <a:ext cx="640080" cy="176479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53844FFE-A179-409F-AB68-DAAC622E6000}"/>
                  </a:ext>
                </a:extLst>
              </p:cNvPr>
              <p:cNvCxnSpPr/>
              <p:nvPr/>
            </p:nvCxnSpPr>
            <p:spPr>
              <a:xfrm>
                <a:off x="6542037" y="3065436"/>
                <a:ext cx="0" cy="58521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 name="object 35">
                <a:extLst>
                  <a:ext uri="{FF2B5EF4-FFF2-40B4-BE49-F238E27FC236}">
                    <a16:creationId xmlns:a16="http://schemas.microsoft.com/office/drawing/2014/main" id="{42D6BEC4-86E6-4CD0-A9DA-D2D1C8EB38DE}"/>
                  </a:ext>
                </a:extLst>
              </p:cNvPr>
              <p:cNvSpPr txBox="1"/>
              <p:nvPr/>
            </p:nvSpPr>
            <p:spPr>
              <a:xfrm>
                <a:off x="6275551" y="4471416"/>
                <a:ext cx="537006"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61%</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[48–74%]</a:t>
                </a:r>
              </a:p>
            </p:txBody>
          </p:sp>
          <p:cxnSp>
            <p:nvCxnSpPr>
              <p:cNvPr id="89" name="Straight Connector 88">
                <a:extLst>
                  <a:ext uri="{FF2B5EF4-FFF2-40B4-BE49-F238E27FC236}">
                    <a16:creationId xmlns:a16="http://schemas.microsoft.com/office/drawing/2014/main" id="{9502D13F-EC64-4751-B5F0-22D005F91630}"/>
                  </a:ext>
                </a:extLst>
              </p:cNvPr>
              <p:cNvCxnSpPr/>
              <p:nvPr/>
            </p:nvCxnSpPr>
            <p:spPr>
              <a:xfrm>
                <a:off x="6468885" y="3646767"/>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9EAFEEB-5E16-48C1-8976-1B43530B385D}"/>
                  </a:ext>
                </a:extLst>
              </p:cNvPr>
              <p:cNvCxnSpPr/>
              <p:nvPr/>
            </p:nvCxnSpPr>
            <p:spPr>
              <a:xfrm>
                <a:off x="6468885" y="3062731"/>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4E502B8C-4F83-4498-A393-C8D3304DF5C8}"/>
                </a:ext>
              </a:extLst>
            </p:cNvPr>
            <p:cNvGrpSpPr/>
            <p:nvPr/>
          </p:nvGrpSpPr>
          <p:grpSpPr>
            <a:xfrm>
              <a:off x="8138160" y="3001756"/>
              <a:ext cx="640080" cy="2210324"/>
              <a:chOff x="7776477" y="3001756"/>
              <a:chExt cx="640080" cy="2210324"/>
            </a:xfrm>
          </p:grpSpPr>
          <p:sp>
            <p:nvSpPr>
              <p:cNvPr id="10" name="Rectangle 9">
                <a:extLst>
                  <a:ext uri="{FF2B5EF4-FFF2-40B4-BE49-F238E27FC236}">
                    <a16:creationId xmlns:a16="http://schemas.microsoft.com/office/drawing/2014/main" id="{28D3E17F-A652-43C1-8C6E-884B9D2670A3}"/>
                  </a:ext>
                </a:extLst>
              </p:cNvPr>
              <p:cNvSpPr/>
              <p:nvPr/>
            </p:nvSpPr>
            <p:spPr>
              <a:xfrm>
                <a:off x="7776477" y="3328416"/>
                <a:ext cx="640080" cy="188366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2" name="Straight Connector 141">
                <a:extLst>
                  <a:ext uri="{FF2B5EF4-FFF2-40B4-BE49-F238E27FC236}">
                    <a16:creationId xmlns:a16="http://schemas.microsoft.com/office/drawing/2014/main" id="{72DCCA10-85CF-45BF-8590-6AB0ADE921D4}"/>
                  </a:ext>
                </a:extLst>
              </p:cNvPr>
              <p:cNvCxnSpPr/>
              <p:nvPr/>
            </p:nvCxnSpPr>
            <p:spPr>
              <a:xfrm>
                <a:off x="8096517" y="3001756"/>
                <a:ext cx="0" cy="612648"/>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8" name="object 35">
                <a:extLst>
                  <a:ext uri="{FF2B5EF4-FFF2-40B4-BE49-F238E27FC236}">
                    <a16:creationId xmlns:a16="http://schemas.microsoft.com/office/drawing/2014/main" id="{28AFB369-E244-4724-B160-7A76A21C7A9B}"/>
                  </a:ext>
                </a:extLst>
              </p:cNvPr>
              <p:cNvSpPr txBox="1"/>
              <p:nvPr/>
            </p:nvSpPr>
            <p:spPr>
              <a:xfrm>
                <a:off x="7830031" y="4471416"/>
                <a:ext cx="537006"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rPr>
                  <a:t>65%</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[56–76%]</a:t>
                </a:r>
              </a:p>
            </p:txBody>
          </p:sp>
          <p:cxnSp>
            <p:nvCxnSpPr>
              <p:cNvPr id="91" name="Straight Connector 90">
                <a:extLst>
                  <a:ext uri="{FF2B5EF4-FFF2-40B4-BE49-F238E27FC236}">
                    <a16:creationId xmlns:a16="http://schemas.microsoft.com/office/drawing/2014/main" id="{C84FF580-BBE1-437C-9759-2712D5741406}"/>
                  </a:ext>
                </a:extLst>
              </p:cNvPr>
              <p:cNvCxnSpPr/>
              <p:nvPr/>
            </p:nvCxnSpPr>
            <p:spPr>
              <a:xfrm>
                <a:off x="8023365" y="3616319"/>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72A8D757-7B3B-4B37-A79F-6EC52A1A1A7F}"/>
                  </a:ext>
                </a:extLst>
              </p:cNvPr>
              <p:cNvCxnSpPr/>
              <p:nvPr/>
            </p:nvCxnSpPr>
            <p:spPr>
              <a:xfrm>
                <a:off x="8023365" y="3001756"/>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A91A4255-70A2-4A05-B965-33F35934E58B}"/>
                </a:ext>
              </a:extLst>
            </p:cNvPr>
            <p:cNvGrpSpPr/>
            <p:nvPr/>
          </p:nvGrpSpPr>
          <p:grpSpPr>
            <a:xfrm>
              <a:off x="8869680" y="3359372"/>
              <a:ext cx="640080" cy="1852706"/>
              <a:chOff x="8507997" y="3359372"/>
              <a:chExt cx="640080" cy="1852706"/>
            </a:xfrm>
          </p:grpSpPr>
          <p:sp>
            <p:nvSpPr>
              <p:cNvPr id="11" name="Rectangle 10">
                <a:extLst>
                  <a:ext uri="{FF2B5EF4-FFF2-40B4-BE49-F238E27FC236}">
                    <a16:creationId xmlns:a16="http://schemas.microsoft.com/office/drawing/2014/main" id="{B8E38631-E113-44A4-99F1-A46EBEE3E4E7}"/>
                  </a:ext>
                </a:extLst>
              </p:cNvPr>
              <p:cNvSpPr/>
              <p:nvPr/>
            </p:nvSpPr>
            <p:spPr>
              <a:xfrm>
                <a:off x="8507997" y="3647027"/>
                <a:ext cx="640080" cy="1565051"/>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44" name="Straight Connector 143">
                <a:extLst>
                  <a:ext uri="{FF2B5EF4-FFF2-40B4-BE49-F238E27FC236}">
                    <a16:creationId xmlns:a16="http://schemas.microsoft.com/office/drawing/2014/main" id="{2B3B18C3-AD3D-4269-9887-9822F9F84316}"/>
                  </a:ext>
                </a:extLst>
              </p:cNvPr>
              <p:cNvCxnSpPr/>
              <p:nvPr/>
            </p:nvCxnSpPr>
            <p:spPr>
              <a:xfrm>
                <a:off x="8828037" y="3359372"/>
                <a:ext cx="0" cy="557784"/>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object 35">
                <a:extLst>
                  <a:ext uri="{FF2B5EF4-FFF2-40B4-BE49-F238E27FC236}">
                    <a16:creationId xmlns:a16="http://schemas.microsoft.com/office/drawing/2014/main" id="{22CFB2E6-E564-4217-B2F7-A00BED339F4D}"/>
                  </a:ext>
                </a:extLst>
              </p:cNvPr>
              <p:cNvSpPr txBox="1"/>
              <p:nvPr/>
            </p:nvSpPr>
            <p:spPr>
              <a:xfrm>
                <a:off x="8559533" y="4471416"/>
                <a:ext cx="537006" cy="396904"/>
              </a:xfrm>
              <a:prstGeom prst="rect">
                <a:avLst/>
              </a:prstGeom>
            </p:spPr>
            <p:txBody>
              <a:bodyPr vert="horz" wrap="none" lIns="0" tIns="12065" rIns="0" bIns="0" rtlCol="0">
                <a:spAutoFit/>
              </a:bodyPr>
              <a:lstStyle/>
              <a:p>
                <a:pPr marL="0" marR="5080" lvl="0" indent="0" algn="ctr" defTabSz="914400" rtl="0" eaLnBrk="1" fontAlgn="base" latinLnBrk="0" hangingPunct="1">
                  <a:lnSpc>
                    <a:spcPts val="1800"/>
                  </a:lnSpc>
                  <a:spcBef>
                    <a:spcPts val="0"/>
                  </a:spcBef>
                  <a:spcAft>
                    <a:spcPct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54%</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000" b="0" i="0" u="none" strike="noStrike" kern="1200" cap="none" spc="0" normalizeH="0" baseline="0" noProof="0">
                    <a:ln>
                      <a:noFill/>
                    </a:ln>
                    <a:solidFill>
                      <a:srgbClr val="FFFFFF"/>
                    </a:solidFill>
                    <a:effectLst/>
                    <a:uLnTx/>
                    <a:uFillTx/>
                    <a:latin typeface="Arial" panose="020B0604020202020204" pitchFamily="34" charset="0"/>
                    <a:ea typeface="ＭＳ Ｐゴシック" pitchFamily="34" charset="-128"/>
                    <a:cs typeface="Arial" panose="020B0604020202020204" pitchFamily="34" charset="0"/>
                  </a:rPr>
                  <a:t>[45–64%]</a:t>
                </a:r>
              </a:p>
            </p:txBody>
          </p:sp>
          <p:cxnSp>
            <p:nvCxnSpPr>
              <p:cNvPr id="92" name="Straight Connector 91">
                <a:extLst>
                  <a:ext uri="{FF2B5EF4-FFF2-40B4-BE49-F238E27FC236}">
                    <a16:creationId xmlns:a16="http://schemas.microsoft.com/office/drawing/2014/main" id="{CBC1FA9F-136D-42CF-95EF-92EB5D014C34}"/>
                  </a:ext>
                </a:extLst>
              </p:cNvPr>
              <p:cNvCxnSpPr/>
              <p:nvPr/>
            </p:nvCxnSpPr>
            <p:spPr>
              <a:xfrm>
                <a:off x="8754884" y="3914596"/>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492AE4B-E108-4A0C-B816-8D5FC5F14528}"/>
                  </a:ext>
                </a:extLst>
              </p:cNvPr>
              <p:cNvCxnSpPr/>
              <p:nvPr/>
            </p:nvCxnSpPr>
            <p:spPr>
              <a:xfrm>
                <a:off x="8754884" y="3362246"/>
                <a:ext cx="146304"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26" name="bk object 18">
              <a:extLst>
                <a:ext uri="{FF2B5EF4-FFF2-40B4-BE49-F238E27FC236}">
                  <a16:creationId xmlns:a16="http://schemas.microsoft.com/office/drawing/2014/main" id="{FD2EFC9A-34C9-44A5-97DF-375D28AB2081}"/>
                </a:ext>
              </a:extLst>
            </p:cNvPr>
            <p:cNvSpPr/>
            <p:nvPr/>
          </p:nvSpPr>
          <p:spPr>
            <a:xfrm>
              <a:off x="2651760" y="5212080"/>
              <a:ext cx="74066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30717504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western and central Africa,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9" name="object 33">
            <a:extLst>
              <a:ext uri="{FF2B5EF4-FFF2-40B4-BE49-F238E27FC236}">
                <a16:creationId xmlns:a16="http://schemas.microsoft.com/office/drawing/2014/main" id="{E2EA4124-1E27-4995-AFC8-B99460D34D3E}"/>
              </a:ext>
            </a:extLst>
          </p:cNvPr>
          <p:cNvSpPr/>
          <p:nvPr/>
        </p:nvSpPr>
        <p:spPr>
          <a:xfrm>
            <a:off x="1856238" y="567849"/>
            <a:ext cx="4873744" cy="0"/>
          </a:xfrm>
          <a:custGeom>
            <a:avLst/>
            <a:gdLst/>
            <a:ahLst/>
            <a:cxnLst/>
            <a:rect l="l" t="t" r="r" b="b"/>
            <a:pathLst>
              <a:path w="3105150">
                <a:moveTo>
                  <a:pt x="0" y="0"/>
                </a:moveTo>
                <a:lnTo>
                  <a:pt x="0" y="0"/>
                </a:lnTo>
                <a:lnTo>
                  <a:pt x="2758668" y="0"/>
                </a:lnTo>
                <a:lnTo>
                  <a:pt x="3104705" y="0"/>
                </a:lnTo>
              </a:path>
            </a:pathLst>
          </a:custGeom>
          <a:ln w="16510">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 name="Group 1">
            <a:extLst>
              <a:ext uri="{FF2B5EF4-FFF2-40B4-BE49-F238E27FC236}">
                <a16:creationId xmlns:a16="http://schemas.microsoft.com/office/drawing/2014/main" id="{50497D16-D928-45DB-81C0-8733DB08922F}"/>
              </a:ext>
            </a:extLst>
          </p:cNvPr>
          <p:cNvGrpSpPr/>
          <p:nvPr/>
        </p:nvGrpSpPr>
        <p:grpSpPr>
          <a:xfrm>
            <a:off x="457199" y="2057400"/>
            <a:ext cx="8848166" cy="4497288"/>
            <a:chOff x="457199" y="2057400"/>
            <a:chExt cx="8848166"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7" name="Group 6">
              <a:extLst>
                <a:ext uri="{FF2B5EF4-FFF2-40B4-BE49-F238E27FC236}">
                  <a16:creationId xmlns:a16="http://schemas.microsoft.com/office/drawing/2014/main" id="{A01FD4B2-17B1-4878-8384-DDCB96081345}"/>
                </a:ext>
              </a:extLst>
            </p:cNvPr>
            <p:cNvGrpSpPr/>
            <p:nvPr/>
          </p:nvGrpSpPr>
          <p:grpSpPr>
            <a:xfrm>
              <a:off x="1764984" y="4981230"/>
              <a:ext cx="5073073" cy="271869"/>
              <a:chOff x="2587944" y="5248656"/>
              <a:chExt cx="5073073" cy="271869"/>
            </a:xfrm>
          </p:grpSpPr>
          <p:sp>
            <p:nvSpPr>
              <p:cNvPr id="8" name="TextBox 7">
                <a:extLst>
                  <a:ext uri="{FF2B5EF4-FFF2-40B4-BE49-F238E27FC236}">
                    <a16:creationId xmlns:a16="http://schemas.microsoft.com/office/drawing/2014/main" id="{5086CA6A-21E8-4F40-B140-21F5AFF125A4}"/>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BE41CD40-A8CA-433E-8CCF-5641BCC8C4B8}"/>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3C154C3C-DDF6-4EA0-B998-A6B4091915D8}"/>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524960B7-7504-43EE-A4C7-EB6046410FDD}"/>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0521B6B9-38CB-49A9-966A-A26A8B5EC34D}"/>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068D6896-F130-4ED6-8BEC-0A33C877F0F7}"/>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46E591B2-2ACC-4A6A-9B98-F0A810B65A8D}"/>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4584335-5C2B-417C-8184-BF52E31996E2}"/>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6D616B56-BEF7-42F4-8F6D-CB1EFACB53F6}"/>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1E32589B-2E1F-483B-9812-562D9E0E2678}"/>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8" name="Straight Connector 17">
              <a:extLst>
                <a:ext uri="{FF2B5EF4-FFF2-40B4-BE49-F238E27FC236}">
                  <a16:creationId xmlns:a16="http://schemas.microsoft.com/office/drawing/2014/main" id="{3F4BBB8E-FBCA-4533-A854-BBFF2739B172}"/>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6C5664B-A65C-4989-9207-F4D3A04B85FF}"/>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5F40C30-A37B-4B0D-B950-A9BB9428A95C}"/>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B2E75D78-05C9-4641-BC5A-A05806FF654F}"/>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1E6BA1E3-91B6-42D3-8B3A-D4385D89EFCD}"/>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D50A923-A03A-4DE7-BEDE-D47D0BA13633}"/>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ABA20860-A98A-45C8-AB1A-8DDA955A14E9}"/>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5F479EF-C460-4A07-96D0-E0D6DD5DB7DB}"/>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EB8E6F3F-73D3-4E14-91C0-0BCE6F146488}"/>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B55BC91F-187A-48DC-90A1-39001BC41B89}"/>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26046872-6E5D-47D4-9A77-D549317CA561}"/>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05C75245-B853-4B42-A866-681137E71298}"/>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398A32E6-4E33-46B0-8F45-571E8972C6E5}"/>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7206201-0C67-4AD4-A7D5-F4412AFD71BE}"/>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70424060-E6C8-40D2-92AF-096D5AAB7A39}"/>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B18B23F4-0008-41A8-9EC8-C9D36261D695}"/>
                </a:ext>
              </a:extLst>
            </p:cNvPr>
            <p:cNvSpPr txBox="1"/>
            <p:nvPr/>
          </p:nvSpPr>
          <p:spPr>
            <a:xfrm>
              <a:off x="6986241" y="3407530"/>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4.9 [3.1–8.0]</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45" name="object 15">
              <a:extLst>
                <a:ext uri="{FF2B5EF4-FFF2-40B4-BE49-F238E27FC236}">
                  <a16:creationId xmlns:a16="http://schemas.microsoft.com/office/drawing/2014/main" id="{E799166D-62F5-4F55-8985-79D8AD7B654A}"/>
                </a:ext>
              </a:extLst>
            </p:cNvPr>
            <p:cNvSpPr/>
            <p:nvPr/>
          </p:nvSpPr>
          <p:spPr>
            <a:xfrm>
              <a:off x="1856232" y="4263422"/>
              <a:ext cx="4877290" cy="0"/>
            </a:xfrm>
            <a:custGeom>
              <a:avLst/>
              <a:gdLst/>
              <a:ahLst/>
              <a:cxnLst/>
              <a:rect l="l" t="t" r="r" b="b"/>
              <a:pathLst>
                <a:path w="3135629">
                  <a:moveTo>
                    <a:pt x="0" y="0"/>
                  </a:moveTo>
                  <a:lnTo>
                    <a:pt x="0" y="0"/>
                  </a:lnTo>
                  <a:lnTo>
                    <a:pt x="2779687" y="0"/>
                  </a:lnTo>
                  <a:lnTo>
                    <a:pt x="3135566"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31">
              <a:extLst>
                <a:ext uri="{FF2B5EF4-FFF2-40B4-BE49-F238E27FC236}">
                  <a16:creationId xmlns:a16="http://schemas.microsoft.com/office/drawing/2014/main" id="{0DCE6905-0B5D-4FFC-9E2D-2797AC54B948}"/>
                </a:ext>
              </a:extLst>
            </p:cNvPr>
            <p:cNvSpPr/>
            <p:nvPr/>
          </p:nvSpPr>
          <p:spPr>
            <a:xfrm>
              <a:off x="1856232" y="2238586"/>
              <a:ext cx="4873744" cy="1994756"/>
            </a:xfrm>
            <a:custGeom>
              <a:avLst/>
              <a:gdLst/>
              <a:ahLst/>
              <a:cxnLst/>
              <a:rect l="l" t="t" r="r" b="b"/>
              <a:pathLst>
                <a:path w="3105150" h="1419225">
                  <a:moveTo>
                    <a:pt x="0" y="0"/>
                  </a:moveTo>
                  <a:lnTo>
                    <a:pt x="0" y="1178280"/>
                  </a:lnTo>
                  <a:lnTo>
                    <a:pt x="346036" y="1202321"/>
                  </a:lnTo>
                  <a:lnTo>
                    <a:pt x="1384147" y="1310525"/>
                  </a:lnTo>
                  <a:lnTo>
                    <a:pt x="1720570" y="1334579"/>
                  </a:lnTo>
                  <a:lnTo>
                    <a:pt x="2412631" y="1382674"/>
                  </a:lnTo>
                  <a:lnTo>
                    <a:pt x="2758668" y="1394688"/>
                  </a:lnTo>
                  <a:lnTo>
                    <a:pt x="3104705" y="1418742"/>
                  </a:lnTo>
                  <a:lnTo>
                    <a:pt x="3104705" y="625208"/>
                  </a:lnTo>
                  <a:lnTo>
                    <a:pt x="2066607" y="480923"/>
                  </a:lnTo>
                  <a:lnTo>
                    <a:pt x="1720570" y="420814"/>
                  </a:lnTo>
                  <a:lnTo>
                    <a:pt x="1384147" y="348678"/>
                  </a:lnTo>
                  <a:lnTo>
                    <a:pt x="1038110" y="264515"/>
                  </a:lnTo>
                  <a:lnTo>
                    <a:pt x="692073" y="156298"/>
                  </a:lnTo>
                  <a:lnTo>
                    <a:pt x="346036" y="72136"/>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object 32">
              <a:extLst>
                <a:ext uri="{FF2B5EF4-FFF2-40B4-BE49-F238E27FC236}">
                  <a16:creationId xmlns:a16="http://schemas.microsoft.com/office/drawing/2014/main" id="{6B241BD3-2F64-47C2-AE1E-1C1064378590}"/>
                </a:ext>
              </a:extLst>
            </p:cNvPr>
            <p:cNvSpPr/>
            <p:nvPr/>
          </p:nvSpPr>
          <p:spPr>
            <a:xfrm>
              <a:off x="1856232" y="3270861"/>
              <a:ext cx="4873744" cy="539075"/>
            </a:xfrm>
            <a:custGeom>
              <a:avLst/>
              <a:gdLst/>
              <a:ahLst/>
              <a:cxnLst/>
              <a:rect l="l" t="t" r="r" b="b"/>
              <a:pathLst>
                <a:path w="3105150" h="383540">
                  <a:moveTo>
                    <a:pt x="0" y="0"/>
                  </a:moveTo>
                  <a:lnTo>
                    <a:pt x="346036" y="47917"/>
                  </a:lnTo>
                  <a:lnTo>
                    <a:pt x="692073" y="95821"/>
                  </a:lnTo>
                  <a:lnTo>
                    <a:pt x="1038097" y="155714"/>
                  </a:lnTo>
                  <a:lnTo>
                    <a:pt x="1384134" y="215607"/>
                  </a:lnTo>
                  <a:lnTo>
                    <a:pt x="1720557" y="251536"/>
                  </a:lnTo>
                  <a:lnTo>
                    <a:pt x="2066594" y="299453"/>
                  </a:lnTo>
                  <a:lnTo>
                    <a:pt x="2412631" y="323405"/>
                  </a:lnTo>
                  <a:lnTo>
                    <a:pt x="2758668" y="347370"/>
                  </a:lnTo>
                  <a:lnTo>
                    <a:pt x="3104705" y="383298"/>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6">
              <a:extLst>
                <a:ext uri="{FF2B5EF4-FFF2-40B4-BE49-F238E27FC236}">
                  <a16:creationId xmlns:a16="http://schemas.microsoft.com/office/drawing/2014/main" id="{956DC7D4-4904-4D19-9828-4FF14FEF4964}"/>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8613A689-EC3F-42AF-83D6-D9AFA8285CDD}"/>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57" name="object 28">
              <a:extLst>
                <a:ext uri="{FF2B5EF4-FFF2-40B4-BE49-F238E27FC236}">
                  <a16:creationId xmlns:a16="http://schemas.microsoft.com/office/drawing/2014/main" id="{207FC4E8-7D75-4F0D-ACFB-F5C4C0D327E4}"/>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CEB14562-B977-484C-93BF-9D7370F4E7A4}"/>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80945751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western and central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5FA0690-AA93-410B-9B17-A1CB84DF2913}"/>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E2F048CE-E26A-4B86-93D2-1FAD4D275DE8}"/>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2B355AEF-9EE7-4D39-BB90-754E5E28DC2C}"/>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515A392C-453D-45FA-AAE6-58CABD973D90}"/>
                </a:ext>
              </a:extLst>
            </p:cNvPr>
            <p:cNvGrpSpPr/>
            <p:nvPr/>
          </p:nvGrpSpPr>
          <p:grpSpPr>
            <a:xfrm>
              <a:off x="991951" y="2825496"/>
              <a:ext cx="9932924" cy="2838462"/>
              <a:chOff x="991951" y="3008376"/>
              <a:chExt cx="9932924" cy="2838462"/>
            </a:xfrm>
          </p:grpSpPr>
          <p:grpSp>
            <p:nvGrpSpPr>
              <p:cNvPr id="9" name="Group 8">
                <a:extLst>
                  <a:ext uri="{FF2B5EF4-FFF2-40B4-BE49-F238E27FC236}">
                    <a16:creationId xmlns:a16="http://schemas.microsoft.com/office/drawing/2014/main" id="{C2C95FE7-3DB9-42A6-8E1F-0D35C5C17F4E}"/>
                  </a:ext>
                </a:extLst>
              </p:cNvPr>
              <p:cNvGrpSpPr/>
              <p:nvPr/>
            </p:nvGrpSpPr>
            <p:grpSpPr>
              <a:xfrm>
                <a:off x="2194560" y="3602736"/>
                <a:ext cx="1828800" cy="1828800"/>
                <a:chOff x="3759928" y="5306432"/>
                <a:chExt cx="1408750" cy="1408024"/>
              </a:xfrm>
            </p:grpSpPr>
            <p:sp>
              <p:nvSpPr>
                <p:cNvPr id="31" name="bk object 89">
                  <a:extLst>
                    <a:ext uri="{FF2B5EF4-FFF2-40B4-BE49-F238E27FC236}">
                      <a16:creationId xmlns:a16="http://schemas.microsoft.com/office/drawing/2014/main" id="{C8B04638-CC4E-47AD-B804-5A00BEF557BE}"/>
                    </a:ext>
                  </a:extLst>
                </p:cNvPr>
                <p:cNvSpPr/>
                <p:nvPr/>
              </p:nvSpPr>
              <p:spPr>
                <a:xfrm>
                  <a:off x="3759928" y="5306432"/>
                  <a:ext cx="704215" cy="967740"/>
                </a:xfrm>
                <a:custGeom>
                  <a:avLst/>
                  <a:gdLst/>
                  <a:ahLst/>
                  <a:cxnLst/>
                  <a:rect l="l" t="t" r="r" b="b"/>
                  <a:pathLst>
                    <a:path w="704214" h="967740">
                      <a:moveTo>
                        <a:pt x="703899" y="0"/>
                      </a:moveTo>
                      <a:lnTo>
                        <a:pt x="648959" y="1975"/>
                      </a:lnTo>
                      <a:lnTo>
                        <a:pt x="595703" y="7976"/>
                      </a:lnTo>
                      <a:lnTo>
                        <a:pt x="543552" y="18116"/>
                      </a:lnTo>
                      <a:lnTo>
                        <a:pt x="491927" y="32505"/>
                      </a:lnTo>
                      <a:lnTo>
                        <a:pt x="440247" y="51257"/>
                      </a:lnTo>
                      <a:lnTo>
                        <a:pt x="396177" y="70813"/>
                      </a:lnTo>
                      <a:lnTo>
                        <a:pt x="354105" y="92988"/>
                      </a:lnTo>
                      <a:lnTo>
                        <a:pt x="314090" y="117647"/>
                      </a:lnTo>
                      <a:lnTo>
                        <a:pt x="276189" y="144653"/>
                      </a:lnTo>
                      <a:lnTo>
                        <a:pt x="240459" y="173869"/>
                      </a:lnTo>
                      <a:lnTo>
                        <a:pt x="206960" y="205159"/>
                      </a:lnTo>
                      <a:lnTo>
                        <a:pt x="175749" y="238387"/>
                      </a:lnTo>
                      <a:lnTo>
                        <a:pt x="146884" y="273415"/>
                      </a:lnTo>
                      <a:lnTo>
                        <a:pt x="120423" y="310108"/>
                      </a:lnTo>
                      <a:lnTo>
                        <a:pt x="96423" y="348330"/>
                      </a:lnTo>
                      <a:lnTo>
                        <a:pt x="74943" y="387942"/>
                      </a:lnTo>
                      <a:lnTo>
                        <a:pt x="56041" y="428810"/>
                      </a:lnTo>
                      <a:lnTo>
                        <a:pt x="39774" y="470797"/>
                      </a:lnTo>
                      <a:lnTo>
                        <a:pt x="26200" y="513766"/>
                      </a:lnTo>
                      <a:lnTo>
                        <a:pt x="15378" y="557581"/>
                      </a:lnTo>
                      <a:lnTo>
                        <a:pt x="7366" y="602105"/>
                      </a:lnTo>
                      <a:lnTo>
                        <a:pt x="2220" y="647202"/>
                      </a:lnTo>
                      <a:lnTo>
                        <a:pt x="0" y="692735"/>
                      </a:lnTo>
                      <a:lnTo>
                        <a:pt x="762" y="738569"/>
                      </a:lnTo>
                      <a:lnTo>
                        <a:pt x="4566" y="784566"/>
                      </a:lnTo>
                      <a:lnTo>
                        <a:pt x="11468" y="830590"/>
                      </a:lnTo>
                      <a:lnTo>
                        <a:pt x="21527" y="876504"/>
                      </a:lnTo>
                      <a:lnTo>
                        <a:pt x="34801" y="922173"/>
                      </a:lnTo>
                      <a:lnTo>
                        <a:pt x="51348" y="967460"/>
                      </a:lnTo>
                      <a:lnTo>
                        <a:pt x="703899" y="703808"/>
                      </a:lnTo>
                      <a:lnTo>
                        <a:pt x="70389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90">
                  <a:extLst>
                    <a:ext uri="{FF2B5EF4-FFF2-40B4-BE49-F238E27FC236}">
                      <a16:creationId xmlns:a16="http://schemas.microsoft.com/office/drawing/2014/main" id="{903359E1-DB8E-4559-B20F-ECDA4174DC58}"/>
                    </a:ext>
                  </a:extLst>
                </p:cNvPr>
                <p:cNvSpPr/>
                <p:nvPr/>
              </p:nvSpPr>
              <p:spPr>
                <a:xfrm>
                  <a:off x="3811276" y="6010241"/>
                  <a:ext cx="993775" cy="704215"/>
                </a:xfrm>
                <a:custGeom>
                  <a:avLst/>
                  <a:gdLst/>
                  <a:ahLst/>
                  <a:cxnLst/>
                  <a:rect l="l" t="t" r="r" b="b"/>
                  <a:pathLst>
                    <a:path w="993775" h="704215">
                      <a:moveTo>
                        <a:pt x="652551" y="0"/>
                      </a:moveTo>
                      <a:lnTo>
                        <a:pt x="0" y="263652"/>
                      </a:lnTo>
                      <a:lnTo>
                        <a:pt x="8573" y="284107"/>
                      </a:lnTo>
                      <a:lnTo>
                        <a:pt x="17211" y="303041"/>
                      </a:lnTo>
                      <a:lnTo>
                        <a:pt x="36995" y="341210"/>
                      </a:lnTo>
                      <a:lnTo>
                        <a:pt x="61776" y="382568"/>
                      </a:lnTo>
                      <a:lnTo>
                        <a:pt x="88914" y="421624"/>
                      </a:lnTo>
                      <a:lnTo>
                        <a:pt x="118265" y="458336"/>
                      </a:lnTo>
                      <a:lnTo>
                        <a:pt x="149689" y="492663"/>
                      </a:lnTo>
                      <a:lnTo>
                        <a:pt x="183042" y="524566"/>
                      </a:lnTo>
                      <a:lnTo>
                        <a:pt x="218181" y="554002"/>
                      </a:lnTo>
                      <a:lnTo>
                        <a:pt x="254964" y="580931"/>
                      </a:lnTo>
                      <a:lnTo>
                        <a:pt x="293250" y="605312"/>
                      </a:lnTo>
                      <a:lnTo>
                        <a:pt x="332894" y="627105"/>
                      </a:lnTo>
                      <a:lnTo>
                        <a:pt x="373755" y="646268"/>
                      </a:lnTo>
                      <a:lnTo>
                        <a:pt x="415690" y="662760"/>
                      </a:lnTo>
                      <a:lnTo>
                        <a:pt x="458557" y="676541"/>
                      </a:lnTo>
                      <a:lnTo>
                        <a:pt x="502213" y="687570"/>
                      </a:lnTo>
                      <a:lnTo>
                        <a:pt x="546516" y="695806"/>
                      </a:lnTo>
                      <a:lnTo>
                        <a:pt x="591322" y="701208"/>
                      </a:lnTo>
                      <a:lnTo>
                        <a:pt x="636491" y="703735"/>
                      </a:lnTo>
                      <a:lnTo>
                        <a:pt x="681879" y="703347"/>
                      </a:lnTo>
                      <a:lnTo>
                        <a:pt x="727343" y="700002"/>
                      </a:lnTo>
                      <a:lnTo>
                        <a:pt x="772742" y="693659"/>
                      </a:lnTo>
                      <a:lnTo>
                        <a:pt x="817933" y="684279"/>
                      </a:lnTo>
                      <a:lnTo>
                        <a:pt x="862772" y="671819"/>
                      </a:lnTo>
                      <a:lnTo>
                        <a:pt x="907119" y="656239"/>
                      </a:lnTo>
                      <a:lnTo>
                        <a:pt x="950829" y="637498"/>
                      </a:lnTo>
                      <a:lnTo>
                        <a:pt x="993762" y="615556"/>
                      </a:lnTo>
                      <a:lnTo>
                        <a:pt x="65255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91">
                  <a:extLst>
                    <a:ext uri="{FF2B5EF4-FFF2-40B4-BE49-F238E27FC236}">
                      <a16:creationId xmlns:a16="http://schemas.microsoft.com/office/drawing/2014/main" id="{991CBE8C-283A-4EFD-9D0B-6BE1DE17F017}"/>
                    </a:ext>
                  </a:extLst>
                </p:cNvPr>
                <p:cNvSpPr/>
                <p:nvPr/>
              </p:nvSpPr>
              <p:spPr>
                <a:xfrm>
                  <a:off x="3811276" y="6010241"/>
                  <a:ext cx="993775" cy="704215"/>
                </a:xfrm>
                <a:custGeom>
                  <a:avLst/>
                  <a:gdLst/>
                  <a:ahLst/>
                  <a:cxnLst/>
                  <a:rect l="l" t="t" r="r" b="b"/>
                  <a:pathLst>
                    <a:path w="993775" h="704215">
                      <a:moveTo>
                        <a:pt x="652551" y="0"/>
                      </a:moveTo>
                      <a:lnTo>
                        <a:pt x="993762" y="615556"/>
                      </a:lnTo>
                      <a:lnTo>
                        <a:pt x="950829" y="637498"/>
                      </a:lnTo>
                      <a:lnTo>
                        <a:pt x="907119" y="656239"/>
                      </a:lnTo>
                      <a:lnTo>
                        <a:pt x="862772" y="671819"/>
                      </a:lnTo>
                      <a:lnTo>
                        <a:pt x="817933" y="684279"/>
                      </a:lnTo>
                      <a:lnTo>
                        <a:pt x="772742" y="693659"/>
                      </a:lnTo>
                      <a:lnTo>
                        <a:pt x="727343" y="700002"/>
                      </a:lnTo>
                      <a:lnTo>
                        <a:pt x="681879" y="703347"/>
                      </a:lnTo>
                      <a:lnTo>
                        <a:pt x="636491" y="703735"/>
                      </a:lnTo>
                      <a:lnTo>
                        <a:pt x="591322" y="701208"/>
                      </a:lnTo>
                      <a:lnTo>
                        <a:pt x="546516" y="695806"/>
                      </a:lnTo>
                      <a:lnTo>
                        <a:pt x="502213" y="687570"/>
                      </a:lnTo>
                      <a:lnTo>
                        <a:pt x="458557" y="676541"/>
                      </a:lnTo>
                      <a:lnTo>
                        <a:pt x="415690" y="662760"/>
                      </a:lnTo>
                      <a:lnTo>
                        <a:pt x="373755" y="646268"/>
                      </a:lnTo>
                      <a:lnTo>
                        <a:pt x="332894" y="627105"/>
                      </a:lnTo>
                      <a:lnTo>
                        <a:pt x="293250" y="605312"/>
                      </a:lnTo>
                      <a:lnTo>
                        <a:pt x="254964" y="580931"/>
                      </a:lnTo>
                      <a:lnTo>
                        <a:pt x="218181" y="554002"/>
                      </a:lnTo>
                      <a:lnTo>
                        <a:pt x="183042" y="524566"/>
                      </a:lnTo>
                      <a:lnTo>
                        <a:pt x="149689" y="492663"/>
                      </a:lnTo>
                      <a:lnTo>
                        <a:pt x="118265" y="458336"/>
                      </a:lnTo>
                      <a:lnTo>
                        <a:pt x="88914" y="421624"/>
                      </a:lnTo>
                      <a:lnTo>
                        <a:pt x="61776" y="382568"/>
                      </a:lnTo>
                      <a:lnTo>
                        <a:pt x="36995" y="341210"/>
                      </a:lnTo>
                      <a:lnTo>
                        <a:pt x="17211" y="303041"/>
                      </a:lnTo>
                      <a:lnTo>
                        <a:pt x="0" y="263652"/>
                      </a:lnTo>
                      <a:lnTo>
                        <a:pt x="652551"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92">
                  <a:extLst>
                    <a:ext uri="{FF2B5EF4-FFF2-40B4-BE49-F238E27FC236}">
                      <a16:creationId xmlns:a16="http://schemas.microsoft.com/office/drawing/2014/main" id="{3C6E7114-B3DD-481C-A4CD-58CF23D230C1}"/>
                    </a:ext>
                  </a:extLst>
                </p:cNvPr>
                <p:cNvSpPr/>
                <p:nvPr/>
              </p:nvSpPr>
              <p:spPr>
                <a:xfrm>
                  <a:off x="4463828" y="5828085"/>
                  <a:ext cx="704850" cy="798195"/>
                </a:xfrm>
                <a:custGeom>
                  <a:avLst/>
                  <a:gdLst/>
                  <a:ahLst/>
                  <a:cxnLst/>
                  <a:rect l="l" t="t" r="r" b="b"/>
                  <a:pathLst>
                    <a:path w="704850" h="798195">
                      <a:moveTo>
                        <a:pt x="679818" y="0"/>
                      </a:moveTo>
                      <a:lnTo>
                        <a:pt x="0" y="182156"/>
                      </a:lnTo>
                      <a:lnTo>
                        <a:pt x="341210" y="797712"/>
                      </a:lnTo>
                      <a:lnTo>
                        <a:pt x="382927" y="772747"/>
                      </a:lnTo>
                      <a:lnTo>
                        <a:pt x="422367" y="745426"/>
                      </a:lnTo>
                      <a:lnTo>
                        <a:pt x="459476" y="715881"/>
                      </a:lnTo>
                      <a:lnTo>
                        <a:pt x="494198" y="684242"/>
                      </a:lnTo>
                      <a:lnTo>
                        <a:pt x="526477" y="650640"/>
                      </a:lnTo>
                      <a:lnTo>
                        <a:pt x="556259" y="615206"/>
                      </a:lnTo>
                      <a:lnTo>
                        <a:pt x="583486" y="578070"/>
                      </a:lnTo>
                      <a:lnTo>
                        <a:pt x="608105" y="539364"/>
                      </a:lnTo>
                      <a:lnTo>
                        <a:pt x="630059" y="499218"/>
                      </a:lnTo>
                      <a:lnTo>
                        <a:pt x="649293" y="457763"/>
                      </a:lnTo>
                      <a:lnTo>
                        <a:pt x="665752" y="415130"/>
                      </a:lnTo>
                      <a:lnTo>
                        <a:pt x="679379" y="371450"/>
                      </a:lnTo>
                      <a:lnTo>
                        <a:pt x="690120" y="326853"/>
                      </a:lnTo>
                      <a:lnTo>
                        <a:pt x="697919" y="281470"/>
                      </a:lnTo>
                      <a:lnTo>
                        <a:pt x="702720" y="235433"/>
                      </a:lnTo>
                      <a:lnTo>
                        <a:pt x="704468" y="188871"/>
                      </a:lnTo>
                      <a:lnTo>
                        <a:pt x="703107" y="141916"/>
                      </a:lnTo>
                      <a:lnTo>
                        <a:pt x="698582" y="94699"/>
                      </a:lnTo>
                      <a:lnTo>
                        <a:pt x="690838" y="47350"/>
                      </a:lnTo>
                      <a:lnTo>
                        <a:pt x="67981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93">
                  <a:extLst>
                    <a:ext uri="{FF2B5EF4-FFF2-40B4-BE49-F238E27FC236}">
                      <a16:creationId xmlns:a16="http://schemas.microsoft.com/office/drawing/2014/main" id="{BBB7552E-DCC2-4CBC-9D17-CAF01C21C431}"/>
                    </a:ext>
                  </a:extLst>
                </p:cNvPr>
                <p:cNvSpPr/>
                <p:nvPr/>
              </p:nvSpPr>
              <p:spPr>
                <a:xfrm>
                  <a:off x="4463828" y="5828085"/>
                  <a:ext cx="704850" cy="798195"/>
                </a:xfrm>
                <a:custGeom>
                  <a:avLst/>
                  <a:gdLst/>
                  <a:ahLst/>
                  <a:cxnLst/>
                  <a:rect l="l" t="t" r="r" b="b"/>
                  <a:pathLst>
                    <a:path w="704850" h="798195">
                      <a:moveTo>
                        <a:pt x="0" y="182156"/>
                      </a:moveTo>
                      <a:lnTo>
                        <a:pt x="679818" y="0"/>
                      </a:lnTo>
                      <a:lnTo>
                        <a:pt x="690838" y="47350"/>
                      </a:lnTo>
                      <a:lnTo>
                        <a:pt x="698582" y="94699"/>
                      </a:lnTo>
                      <a:lnTo>
                        <a:pt x="703107" y="141916"/>
                      </a:lnTo>
                      <a:lnTo>
                        <a:pt x="704468" y="188871"/>
                      </a:lnTo>
                      <a:lnTo>
                        <a:pt x="702720" y="235433"/>
                      </a:lnTo>
                      <a:lnTo>
                        <a:pt x="697919" y="281470"/>
                      </a:lnTo>
                      <a:lnTo>
                        <a:pt x="690120" y="326853"/>
                      </a:lnTo>
                      <a:lnTo>
                        <a:pt x="679379" y="371450"/>
                      </a:lnTo>
                      <a:lnTo>
                        <a:pt x="665752" y="415130"/>
                      </a:lnTo>
                      <a:lnTo>
                        <a:pt x="649293" y="457763"/>
                      </a:lnTo>
                      <a:lnTo>
                        <a:pt x="630059" y="499218"/>
                      </a:lnTo>
                      <a:lnTo>
                        <a:pt x="608105" y="539364"/>
                      </a:lnTo>
                      <a:lnTo>
                        <a:pt x="583486" y="578070"/>
                      </a:lnTo>
                      <a:lnTo>
                        <a:pt x="556259" y="615206"/>
                      </a:lnTo>
                      <a:lnTo>
                        <a:pt x="526477" y="650640"/>
                      </a:lnTo>
                      <a:lnTo>
                        <a:pt x="494198" y="684242"/>
                      </a:lnTo>
                      <a:lnTo>
                        <a:pt x="459476" y="715881"/>
                      </a:lnTo>
                      <a:lnTo>
                        <a:pt x="422367" y="745426"/>
                      </a:lnTo>
                      <a:lnTo>
                        <a:pt x="382927" y="772747"/>
                      </a:lnTo>
                      <a:lnTo>
                        <a:pt x="341210" y="797712"/>
                      </a:lnTo>
                      <a:lnTo>
                        <a:pt x="0" y="1821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94">
                  <a:extLst>
                    <a:ext uri="{FF2B5EF4-FFF2-40B4-BE49-F238E27FC236}">
                      <a16:creationId xmlns:a16="http://schemas.microsoft.com/office/drawing/2014/main" id="{43BDBCE2-5094-48CB-963B-9912F6B372A9}"/>
                    </a:ext>
                  </a:extLst>
                </p:cNvPr>
                <p:cNvSpPr/>
                <p:nvPr/>
              </p:nvSpPr>
              <p:spPr>
                <a:xfrm>
                  <a:off x="4463828" y="5746589"/>
                  <a:ext cx="680085" cy="264160"/>
                </a:xfrm>
                <a:custGeom>
                  <a:avLst/>
                  <a:gdLst/>
                  <a:ahLst/>
                  <a:cxnLst/>
                  <a:rect l="l" t="t" r="r" b="b"/>
                  <a:pathLst>
                    <a:path w="680085" h="264159">
                      <a:moveTo>
                        <a:pt x="652551" y="0"/>
                      </a:moveTo>
                      <a:lnTo>
                        <a:pt x="0" y="263651"/>
                      </a:lnTo>
                      <a:lnTo>
                        <a:pt x="679818" y="81495"/>
                      </a:lnTo>
                      <a:lnTo>
                        <a:pt x="673804" y="60145"/>
                      </a:lnTo>
                      <a:lnTo>
                        <a:pt x="667537" y="40295"/>
                      </a:lnTo>
                      <a:lnTo>
                        <a:pt x="660594" y="20672"/>
                      </a:lnTo>
                      <a:lnTo>
                        <a:pt x="652551"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95">
                  <a:extLst>
                    <a:ext uri="{FF2B5EF4-FFF2-40B4-BE49-F238E27FC236}">
                      <a16:creationId xmlns:a16="http://schemas.microsoft.com/office/drawing/2014/main" id="{1574D6B6-145B-4A8F-ADB6-744CED7CBD0C}"/>
                    </a:ext>
                  </a:extLst>
                </p:cNvPr>
                <p:cNvSpPr/>
                <p:nvPr/>
              </p:nvSpPr>
              <p:spPr>
                <a:xfrm>
                  <a:off x="4463828" y="5746589"/>
                  <a:ext cx="680085" cy="264160"/>
                </a:xfrm>
                <a:custGeom>
                  <a:avLst/>
                  <a:gdLst/>
                  <a:ahLst/>
                  <a:cxnLst/>
                  <a:rect l="l" t="t" r="r" b="b"/>
                  <a:pathLst>
                    <a:path w="680085" h="264159">
                      <a:moveTo>
                        <a:pt x="0" y="263651"/>
                      </a:moveTo>
                      <a:lnTo>
                        <a:pt x="652551" y="0"/>
                      </a:lnTo>
                      <a:lnTo>
                        <a:pt x="660594" y="20672"/>
                      </a:lnTo>
                      <a:lnTo>
                        <a:pt x="667537" y="40295"/>
                      </a:lnTo>
                      <a:lnTo>
                        <a:pt x="673804" y="60145"/>
                      </a:lnTo>
                      <a:lnTo>
                        <a:pt x="679818" y="81495"/>
                      </a:lnTo>
                      <a:lnTo>
                        <a:pt x="0" y="26365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96">
                  <a:extLst>
                    <a:ext uri="{FF2B5EF4-FFF2-40B4-BE49-F238E27FC236}">
                      <a16:creationId xmlns:a16="http://schemas.microsoft.com/office/drawing/2014/main" id="{55E0DB0B-1B2D-4616-9BA6-19C12F27D8DE}"/>
                    </a:ext>
                  </a:extLst>
                </p:cNvPr>
                <p:cNvSpPr/>
                <p:nvPr/>
              </p:nvSpPr>
              <p:spPr>
                <a:xfrm>
                  <a:off x="4463828" y="5306432"/>
                  <a:ext cx="652780" cy="704215"/>
                </a:xfrm>
                <a:custGeom>
                  <a:avLst/>
                  <a:gdLst/>
                  <a:ahLst/>
                  <a:cxnLst/>
                  <a:rect l="l" t="t" r="r" b="b"/>
                  <a:pathLst>
                    <a:path w="652779" h="704215">
                      <a:moveTo>
                        <a:pt x="0" y="0"/>
                      </a:moveTo>
                      <a:lnTo>
                        <a:pt x="0" y="703808"/>
                      </a:lnTo>
                      <a:lnTo>
                        <a:pt x="652551" y="440156"/>
                      </a:lnTo>
                      <a:lnTo>
                        <a:pt x="631631" y="392950"/>
                      </a:lnTo>
                      <a:lnTo>
                        <a:pt x="607998" y="348050"/>
                      </a:lnTo>
                      <a:lnTo>
                        <a:pt x="581757" y="305529"/>
                      </a:lnTo>
                      <a:lnTo>
                        <a:pt x="553014" y="265457"/>
                      </a:lnTo>
                      <a:lnTo>
                        <a:pt x="521876" y="227906"/>
                      </a:lnTo>
                      <a:lnTo>
                        <a:pt x="488448" y="192947"/>
                      </a:lnTo>
                      <a:lnTo>
                        <a:pt x="452838" y="160654"/>
                      </a:lnTo>
                      <a:lnTo>
                        <a:pt x="415150" y="131096"/>
                      </a:lnTo>
                      <a:lnTo>
                        <a:pt x="375491" y="104345"/>
                      </a:lnTo>
                      <a:lnTo>
                        <a:pt x="333967" y="80474"/>
                      </a:lnTo>
                      <a:lnTo>
                        <a:pt x="290685" y="59553"/>
                      </a:lnTo>
                      <a:lnTo>
                        <a:pt x="245750" y="41654"/>
                      </a:lnTo>
                      <a:lnTo>
                        <a:pt x="199268" y="26849"/>
                      </a:lnTo>
                      <a:lnTo>
                        <a:pt x="151346" y="15210"/>
                      </a:lnTo>
                      <a:lnTo>
                        <a:pt x="102090" y="6807"/>
                      </a:lnTo>
                      <a:lnTo>
                        <a:pt x="51606" y="1713"/>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97">
                  <a:extLst>
                    <a:ext uri="{FF2B5EF4-FFF2-40B4-BE49-F238E27FC236}">
                      <a16:creationId xmlns:a16="http://schemas.microsoft.com/office/drawing/2014/main" id="{3BEECA6A-811D-4FAA-8119-947A5BE26CFF}"/>
                    </a:ext>
                  </a:extLst>
                </p:cNvPr>
                <p:cNvSpPr/>
                <p:nvPr/>
              </p:nvSpPr>
              <p:spPr>
                <a:xfrm>
                  <a:off x="4463828" y="5306432"/>
                  <a:ext cx="652780" cy="704215"/>
                </a:xfrm>
                <a:custGeom>
                  <a:avLst/>
                  <a:gdLst/>
                  <a:ahLst/>
                  <a:cxnLst/>
                  <a:rect l="l" t="t" r="r" b="b"/>
                  <a:pathLst>
                    <a:path w="652779" h="704215">
                      <a:moveTo>
                        <a:pt x="0" y="703808"/>
                      </a:moveTo>
                      <a:lnTo>
                        <a:pt x="0" y="0"/>
                      </a:lnTo>
                      <a:lnTo>
                        <a:pt x="51606" y="1713"/>
                      </a:lnTo>
                      <a:lnTo>
                        <a:pt x="102090" y="6807"/>
                      </a:lnTo>
                      <a:lnTo>
                        <a:pt x="151346" y="15210"/>
                      </a:lnTo>
                      <a:lnTo>
                        <a:pt x="199268" y="26849"/>
                      </a:lnTo>
                      <a:lnTo>
                        <a:pt x="245750" y="41654"/>
                      </a:lnTo>
                      <a:lnTo>
                        <a:pt x="290685" y="59553"/>
                      </a:lnTo>
                      <a:lnTo>
                        <a:pt x="333967" y="80474"/>
                      </a:lnTo>
                      <a:lnTo>
                        <a:pt x="375491" y="104345"/>
                      </a:lnTo>
                      <a:lnTo>
                        <a:pt x="415150" y="131096"/>
                      </a:lnTo>
                      <a:lnTo>
                        <a:pt x="452838" y="160654"/>
                      </a:lnTo>
                      <a:lnTo>
                        <a:pt x="488448" y="192947"/>
                      </a:lnTo>
                      <a:lnTo>
                        <a:pt x="521876" y="227906"/>
                      </a:lnTo>
                      <a:lnTo>
                        <a:pt x="553014" y="265457"/>
                      </a:lnTo>
                      <a:lnTo>
                        <a:pt x="581757" y="305529"/>
                      </a:lnTo>
                      <a:lnTo>
                        <a:pt x="607998" y="348050"/>
                      </a:lnTo>
                      <a:lnTo>
                        <a:pt x="631631" y="392950"/>
                      </a:lnTo>
                      <a:lnTo>
                        <a:pt x="652551" y="440156"/>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98">
                  <a:extLst>
                    <a:ext uri="{FF2B5EF4-FFF2-40B4-BE49-F238E27FC236}">
                      <a16:creationId xmlns:a16="http://schemas.microsoft.com/office/drawing/2014/main" id="{32963771-03C0-4B6D-AB05-5F33A213ED7D}"/>
                    </a:ext>
                  </a:extLst>
                </p:cNvPr>
                <p:cNvSpPr/>
                <p:nvPr/>
              </p:nvSpPr>
              <p:spPr>
                <a:xfrm>
                  <a:off x="4020898" y="5567131"/>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04484251-AB06-4893-8186-669D7AB68817}"/>
                  </a:ext>
                </a:extLst>
              </p:cNvPr>
              <p:cNvGrpSpPr/>
              <p:nvPr/>
            </p:nvGrpSpPr>
            <p:grpSpPr>
              <a:xfrm>
                <a:off x="8065008" y="3602736"/>
                <a:ext cx="1828800" cy="1828800"/>
                <a:chOff x="6825610" y="5281031"/>
                <a:chExt cx="1407461" cy="1407388"/>
              </a:xfrm>
            </p:grpSpPr>
            <p:sp>
              <p:nvSpPr>
                <p:cNvPr id="22" name="bk object 82">
                  <a:extLst>
                    <a:ext uri="{FF2B5EF4-FFF2-40B4-BE49-F238E27FC236}">
                      <a16:creationId xmlns:a16="http://schemas.microsoft.com/office/drawing/2014/main" id="{EAE0B378-196C-47D5-943E-E441030F2275}"/>
                    </a:ext>
                  </a:extLst>
                </p:cNvPr>
                <p:cNvSpPr/>
                <p:nvPr/>
              </p:nvSpPr>
              <p:spPr>
                <a:xfrm>
                  <a:off x="6825610" y="5281031"/>
                  <a:ext cx="704215" cy="802005"/>
                </a:xfrm>
                <a:custGeom>
                  <a:avLst/>
                  <a:gdLst/>
                  <a:ahLst/>
                  <a:cxnLst/>
                  <a:rect l="l" t="t" r="r" b="b"/>
                  <a:pathLst>
                    <a:path w="704214" h="802004">
                      <a:moveTo>
                        <a:pt x="703880" y="0"/>
                      </a:moveTo>
                      <a:lnTo>
                        <a:pt x="654788" y="1804"/>
                      </a:lnTo>
                      <a:lnTo>
                        <a:pt x="605925" y="6858"/>
                      </a:lnTo>
                      <a:lnTo>
                        <a:pt x="558434" y="15171"/>
                      </a:lnTo>
                      <a:lnTo>
                        <a:pt x="512248" y="26510"/>
                      </a:lnTo>
                      <a:lnTo>
                        <a:pt x="467456" y="40755"/>
                      </a:lnTo>
                      <a:lnTo>
                        <a:pt x="424148" y="57790"/>
                      </a:lnTo>
                      <a:lnTo>
                        <a:pt x="382413" y="77494"/>
                      </a:lnTo>
                      <a:lnTo>
                        <a:pt x="342339" y="99750"/>
                      </a:lnTo>
                      <a:lnTo>
                        <a:pt x="304017" y="124440"/>
                      </a:lnTo>
                      <a:lnTo>
                        <a:pt x="267536" y="151445"/>
                      </a:lnTo>
                      <a:lnTo>
                        <a:pt x="232983" y="180647"/>
                      </a:lnTo>
                      <a:lnTo>
                        <a:pt x="200450" y="211926"/>
                      </a:lnTo>
                      <a:lnTo>
                        <a:pt x="170025" y="245166"/>
                      </a:lnTo>
                      <a:lnTo>
                        <a:pt x="141797" y="280247"/>
                      </a:lnTo>
                      <a:lnTo>
                        <a:pt x="115856" y="317051"/>
                      </a:lnTo>
                      <a:lnTo>
                        <a:pt x="92290" y="355460"/>
                      </a:lnTo>
                      <a:lnTo>
                        <a:pt x="71190" y="395356"/>
                      </a:lnTo>
                      <a:lnTo>
                        <a:pt x="52644" y="436619"/>
                      </a:lnTo>
                      <a:lnTo>
                        <a:pt x="36741" y="479132"/>
                      </a:lnTo>
                      <a:lnTo>
                        <a:pt x="23570" y="522776"/>
                      </a:lnTo>
                      <a:lnTo>
                        <a:pt x="13222" y="567432"/>
                      </a:lnTo>
                      <a:lnTo>
                        <a:pt x="5784" y="612983"/>
                      </a:lnTo>
                      <a:lnTo>
                        <a:pt x="1347" y="659310"/>
                      </a:lnTo>
                      <a:lnTo>
                        <a:pt x="0" y="706295"/>
                      </a:lnTo>
                      <a:lnTo>
                        <a:pt x="1831" y="753819"/>
                      </a:lnTo>
                      <a:lnTo>
                        <a:pt x="6930" y="801763"/>
                      </a:lnTo>
                      <a:lnTo>
                        <a:pt x="703880" y="703808"/>
                      </a:lnTo>
                      <a:lnTo>
                        <a:pt x="70388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83">
                  <a:extLst>
                    <a:ext uri="{FF2B5EF4-FFF2-40B4-BE49-F238E27FC236}">
                      <a16:creationId xmlns:a16="http://schemas.microsoft.com/office/drawing/2014/main" id="{2078A8C3-A68F-48E9-8DD0-5CC9B2F13136}"/>
                    </a:ext>
                  </a:extLst>
                </p:cNvPr>
                <p:cNvSpPr/>
                <p:nvPr/>
              </p:nvSpPr>
              <p:spPr>
                <a:xfrm>
                  <a:off x="6832540" y="5984839"/>
                  <a:ext cx="1111250" cy="703580"/>
                </a:xfrm>
                <a:custGeom>
                  <a:avLst/>
                  <a:gdLst/>
                  <a:ahLst/>
                  <a:cxnLst/>
                  <a:rect l="l" t="t" r="r" b="b"/>
                  <a:pathLst>
                    <a:path w="1111250" h="703579">
                      <a:moveTo>
                        <a:pt x="696950" y="0"/>
                      </a:moveTo>
                      <a:lnTo>
                        <a:pt x="0" y="97955"/>
                      </a:lnTo>
                      <a:lnTo>
                        <a:pt x="8679" y="148944"/>
                      </a:lnTo>
                      <a:lnTo>
                        <a:pt x="20069" y="196808"/>
                      </a:lnTo>
                      <a:lnTo>
                        <a:pt x="34451" y="242244"/>
                      </a:lnTo>
                      <a:lnTo>
                        <a:pt x="52108" y="285952"/>
                      </a:lnTo>
                      <a:lnTo>
                        <a:pt x="73324" y="328630"/>
                      </a:lnTo>
                      <a:lnTo>
                        <a:pt x="98379" y="370976"/>
                      </a:lnTo>
                      <a:lnTo>
                        <a:pt x="127558" y="413689"/>
                      </a:lnTo>
                      <a:lnTo>
                        <a:pt x="157195" y="451719"/>
                      </a:lnTo>
                      <a:lnTo>
                        <a:pt x="188891" y="487176"/>
                      </a:lnTo>
                      <a:lnTo>
                        <a:pt x="222499" y="520036"/>
                      </a:lnTo>
                      <a:lnTo>
                        <a:pt x="257872" y="550278"/>
                      </a:lnTo>
                      <a:lnTo>
                        <a:pt x="294865" y="577878"/>
                      </a:lnTo>
                      <a:lnTo>
                        <a:pt x="333330" y="602812"/>
                      </a:lnTo>
                      <a:lnTo>
                        <a:pt x="373122" y="625057"/>
                      </a:lnTo>
                      <a:lnTo>
                        <a:pt x="414094" y="644590"/>
                      </a:lnTo>
                      <a:lnTo>
                        <a:pt x="456099" y="661389"/>
                      </a:lnTo>
                      <a:lnTo>
                        <a:pt x="498992" y="675429"/>
                      </a:lnTo>
                      <a:lnTo>
                        <a:pt x="542625" y="686688"/>
                      </a:lnTo>
                      <a:lnTo>
                        <a:pt x="586852" y="695142"/>
                      </a:lnTo>
                      <a:lnTo>
                        <a:pt x="631528" y="700768"/>
                      </a:lnTo>
                      <a:lnTo>
                        <a:pt x="676504" y="703544"/>
                      </a:lnTo>
                      <a:lnTo>
                        <a:pt x="721636" y="703445"/>
                      </a:lnTo>
                      <a:lnTo>
                        <a:pt x="766777" y="700449"/>
                      </a:lnTo>
                      <a:lnTo>
                        <a:pt x="811779" y="694532"/>
                      </a:lnTo>
                      <a:lnTo>
                        <a:pt x="856498" y="685672"/>
                      </a:lnTo>
                      <a:lnTo>
                        <a:pt x="900785" y="673844"/>
                      </a:lnTo>
                      <a:lnTo>
                        <a:pt x="944496" y="659027"/>
                      </a:lnTo>
                      <a:lnTo>
                        <a:pt x="987483" y="641196"/>
                      </a:lnTo>
                      <a:lnTo>
                        <a:pt x="1029601" y="620328"/>
                      </a:lnTo>
                      <a:lnTo>
                        <a:pt x="1070702" y="596401"/>
                      </a:lnTo>
                      <a:lnTo>
                        <a:pt x="1110640" y="569391"/>
                      </a:lnTo>
                      <a:lnTo>
                        <a:pt x="69695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84">
                  <a:extLst>
                    <a:ext uri="{FF2B5EF4-FFF2-40B4-BE49-F238E27FC236}">
                      <a16:creationId xmlns:a16="http://schemas.microsoft.com/office/drawing/2014/main" id="{2D6C9EC1-B904-4A04-A003-7EFD2EA8D864}"/>
                    </a:ext>
                  </a:extLst>
                </p:cNvPr>
                <p:cNvSpPr/>
                <p:nvPr/>
              </p:nvSpPr>
              <p:spPr>
                <a:xfrm>
                  <a:off x="6832540" y="5984839"/>
                  <a:ext cx="1111250" cy="703580"/>
                </a:xfrm>
                <a:custGeom>
                  <a:avLst/>
                  <a:gdLst/>
                  <a:ahLst/>
                  <a:cxnLst/>
                  <a:rect l="l" t="t" r="r" b="b"/>
                  <a:pathLst>
                    <a:path w="1111250" h="703579">
                      <a:moveTo>
                        <a:pt x="696950" y="0"/>
                      </a:moveTo>
                      <a:lnTo>
                        <a:pt x="1110640" y="569391"/>
                      </a:lnTo>
                      <a:lnTo>
                        <a:pt x="1070702" y="596401"/>
                      </a:lnTo>
                      <a:lnTo>
                        <a:pt x="1029601" y="620328"/>
                      </a:lnTo>
                      <a:lnTo>
                        <a:pt x="987483" y="641196"/>
                      </a:lnTo>
                      <a:lnTo>
                        <a:pt x="944496" y="659027"/>
                      </a:lnTo>
                      <a:lnTo>
                        <a:pt x="900785" y="673844"/>
                      </a:lnTo>
                      <a:lnTo>
                        <a:pt x="856498" y="685672"/>
                      </a:lnTo>
                      <a:lnTo>
                        <a:pt x="811779" y="694532"/>
                      </a:lnTo>
                      <a:lnTo>
                        <a:pt x="766777" y="700449"/>
                      </a:lnTo>
                      <a:lnTo>
                        <a:pt x="721636" y="703445"/>
                      </a:lnTo>
                      <a:lnTo>
                        <a:pt x="676504" y="703544"/>
                      </a:lnTo>
                      <a:lnTo>
                        <a:pt x="631528" y="700768"/>
                      </a:lnTo>
                      <a:lnTo>
                        <a:pt x="586852" y="695142"/>
                      </a:lnTo>
                      <a:lnTo>
                        <a:pt x="542625" y="686688"/>
                      </a:lnTo>
                      <a:lnTo>
                        <a:pt x="498992" y="675429"/>
                      </a:lnTo>
                      <a:lnTo>
                        <a:pt x="456099" y="661389"/>
                      </a:lnTo>
                      <a:lnTo>
                        <a:pt x="414094" y="644590"/>
                      </a:lnTo>
                      <a:lnTo>
                        <a:pt x="373122" y="625057"/>
                      </a:lnTo>
                      <a:lnTo>
                        <a:pt x="333330" y="602812"/>
                      </a:lnTo>
                      <a:lnTo>
                        <a:pt x="294865" y="577878"/>
                      </a:lnTo>
                      <a:lnTo>
                        <a:pt x="257872" y="550278"/>
                      </a:lnTo>
                      <a:lnTo>
                        <a:pt x="222499" y="520036"/>
                      </a:lnTo>
                      <a:lnTo>
                        <a:pt x="188891" y="487176"/>
                      </a:lnTo>
                      <a:lnTo>
                        <a:pt x="157195" y="451719"/>
                      </a:lnTo>
                      <a:lnTo>
                        <a:pt x="127558" y="413689"/>
                      </a:lnTo>
                      <a:lnTo>
                        <a:pt x="98379" y="370976"/>
                      </a:lnTo>
                      <a:lnTo>
                        <a:pt x="73324" y="328630"/>
                      </a:lnTo>
                      <a:lnTo>
                        <a:pt x="52108" y="285952"/>
                      </a:lnTo>
                      <a:lnTo>
                        <a:pt x="34451" y="242244"/>
                      </a:lnTo>
                      <a:lnTo>
                        <a:pt x="20069" y="196808"/>
                      </a:lnTo>
                      <a:lnTo>
                        <a:pt x="8679" y="148944"/>
                      </a:lnTo>
                      <a:lnTo>
                        <a:pt x="0" y="97955"/>
                      </a:lnTo>
                      <a:lnTo>
                        <a:pt x="69695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85">
                  <a:extLst>
                    <a:ext uri="{FF2B5EF4-FFF2-40B4-BE49-F238E27FC236}">
                      <a16:creationId xmlns:a16="http://schemas.microsoft.com/office/drawing/2014/main" id="{5718564F-DB70-4D3D-8D86-8A2CBE157DCA}"/>
                    </a:ext>
                  </a:extLst>
                </p:cNvPr>
                <p:cNvSpPr/>
                <p:nvPr/>
              </p:nvSpPr>
              <p:spPr>
                <a:xfrm>
                  <a:off x="7529491" y="5470108"/>
                  <a:ext cx="703580" cy="1084580"/>
                </a:xfrm>
                <a:custGeom>
                  <a:avLst/>
                  <a:gdLst/>
                  <a:ahLst/>
                  <a:cxnLst/>
                  <a:rect l="l" t="t" r="r" b="b"/>
                  <a:pathLst>
                    <a:path w="703579" h="1084579">
                      <a:moveTo>
                        <a:pt x="479996" y="0"/>
                      </a:moveTo>
                      <a:lnTo>
                        <a:pt x="0" y="514730"/>
                      </a:lnTo>
                      <a:lnTo>
                        <a:pt x="413689" y="1084122"/>
                      </a:lnTo>
                      <a:lnTo>
                        <a:pt x="440921" y="1063384"/>
                      </a:lnTo>
                      <a:lnTo>
                        <a:pt x="490828" y="1019230"/>
                      </a:lnTo>
                      <a:lnTo>
                        <a:pt x="546406" y="958378"/>
                      </a:lnTo>
                      <a:lnTo>
                        <a:pt x="575163" y="920500"/>
                      </a:lnTo>
                      <a:lnTo>
                        <a:pt x="601007" y="881240"/>
                      </a:lnTo>
                      <a:lnTo>
                        <a:pt x="623943" y="840746"/>
                      </a:lnTo>
                      <a:lnTo>
                        <a:pt x="643977" y="799167"/>
                      </a:lnTo>
                      <a:lnTo>
                        <a:pt x="661113" y="756651"/>
                      </a:lnTo>
                      <a:lnTo>
                        <a:pt x="675357" y="713346"/>
                      </a:lnTo>
                      <a:lnTo>
                        <a:pt x="686714" y="669401"/>
                      </a:lnTo>
                      <a:lnTo>
                        <a:pt x="695189" y="624962"/>
                      </a:lnTo>
                      <a:lnTo>
                        <a:pt x="700788" y="580179"/>
                      </a:lnTo>
                      <a:lnTo>
                        <a:pt x="703514" y="535200"/>
                      </a:lnTo>
                      <a:lnTo>
                        <a:pt x="703375" y="490172"/>
                      </a:lnTo>
                      <a:lnTo>
                        <a:pt x="700374" y="445244"/>
                      </a:lnTo>
                      <a:lnTo>
                        <a:pt x="694517" y="400564"/>
                      </a:lnTo>
                      <a:lnTo>
                        <a:pt x="685809" y="356281"/>
                      </a:lnTo>
                      <a:lnTo>
                        <a:pt x="674255" y="312541"/>
                      </a:lnTo>
                      <a:lnTo>
                        <a:pt x="659860" y="269494"/>
                      </a:lnTo>
                      <a:lnTo>
                        <a:pt x="642630" y="227288"/>
                      </a:lnTo>
                      <a:lnTo>
                        <a:pt x="622570" y="186071"/>
                      </a:lnTo>
                      <a:lnTo>
                        <a:pt x="599685" y="145990"/>
                      </a:lnTo>
                      <a:lnTo>
                        <a:pt x="573980" y="107195"/>
                      </a:lnTo>
                      <a:lnTo>
                        <a:pt x="545460" y="69832"/>
                      </a:lnTo>
                      <a:lnTo>
                        <a:pt x="514130" y="34051"/>
                      </a:lnTo>
                      <a:lnTo>
                        <a:pt x="479996"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86">
                  <a:extLst>
                    <a:ext uri="{FF2B5EF4-FFF2-40B4-BE49-F238E27FC236}">
                      <a16:creationId xmlns:a16="http://schemas.microsoft.com/office/drawing/2014/main" id="{9CE53AF4-0F3D-48C3-926B-B097E282C559}"/>
                    </a:ext>
                  </a:extLst>
                </p:cNvPr>
                <p:cNvSpPr/>
                <p:nvPr/>
              </p:nvSpPr>
              <p:spPr>
                <a:xfrm>
                  <a:off x="7529491" y="5470108"/>
                  <a:ext cx="703580" cy="1084580"/>
                </a:xfrm>
                <a:custGeom>
                  <a:avLst/>
                  <a:gdLst/>
                  <a:ahLst/>
                  <a:cxnLst/>
                  <a:rect l="l" t="t" r="r" b="b"/>
                  <a:pathLst>
                    <a:path w="703579" h="1084579">
                      <a:moveTo>
                        <a:pt x="0" y="514730"/>
                      </a:moveTo>
                      <a:lnTo>
                        <a:pt x="479996" y="0"/>
                      </a:lnTo>
                      <a:lnTo>
                        <a:pt x="514130" y="34051"/>
                      </a:lnTo>
                      <a:lnTo>
                        <a:pt x="545460" y="69832"/>
                      </a:lnTo>
                      <a:lnTo>
                        <a:pt x="573980" y="107195"/>
                      </a:lnTo>
                      <a:lnTo>
                        <a:pt x="599685" y="145990"/>
                      </a:lnTo>
                      <a:lnTo>
                        <a:pt x="622570" y="186071"/>
                      </a:lnTo>
                      <a:lnTo>
                        <a:pt x="642630" y="227288"/>
                      </a:lnTo>
                      <a:lnTo>
                        <a:pt x="659860" y="269494"/>
                      </a:lnTo>
                      <a:lnTo>
                        <a:pt x="674255" y="312541"/>
                      </a:lnTo>
                      <a:lnTo>
                        <a:pt x="685809" y="356281"/>
                      </a:lnTo>
                      <a:lnTo>
                        <a:pt x="694517" y="400564"/>
                      </a:lnTo>
                      <a:lnTo>
                        <a:pt x="700374" y="445244"/>
                      </a:lnTo>
                      <a:lnTo>
                        <a:pt x="703375" y="490172"/>
                      </a:lnTo>
                      <a:lnTo>
                        <a:pt x="703514" y="535200"/>
                      </a:lnTo>
                      <a:lnTo>
                        <a:pt x="700788" y="580179"/>
                      </a:lnTo>
                      <a:lnTo>
                        <a:pt x="695189" y="624962"/>
                      </a:lnTo>
                      <a:lnTo>
                        <a:pt x="686714" y="669401"/>
                      </a:lnTo>
                      <a:lnTo>
                        <a:pt x="675357" y="713346"/>
                      </a:lnTo>
                      <a:lnTo>
                        <a:pt x="661113" y="756651"/>
                      </a:lnTo>
                      <a:lnTo>
                        <a:pt x="643977" y="799167"/>
                      </a:lnTo>
                      <a:lnTo>
                        <a:pt x="623943" y="840746"/>
                      </a:lnTo>
                      <a:lnTo>
                        <a:pt x="601007" y="881240"/>
                      </a:lnTo>
                      <a:lnTo>
                        <a:pt x="575163" y="920500"/>
                      </a:lnTo>
                      <a:lnTo>
                        <a:pt x="546406" y="958378"/>
                      </a:lnTo>
                      <a:lnTo>
                        <a:pt x="514731" y="994727"/>
                      </a:lnTo>
                      <a:lnTo>
                        <a:pt x="466429" y="1041934"/>
                      </a:lnTo>
                      <a:lnTo>
                        <a:pt x="413689" y="1084122"/>
                      </a:lnTo>
                      <a:lnTo>
                        <a:pt x="0" y="51473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87">
                  <a:extLst>
                    <a:ext uri="{FF2B5EF4-FFF2-40B4-BE49-F238E27FC236}">
                      <a16:creationId xmlns:a16="http://schemas.microsoft.com/office/drawing/2014/main" id="{27608EB5-4365-4A47-B489-D0219AC025A0}"/>
                    </a:ext>
                  </a:extLst>
                </p:cNvPr>
                <p:cNvSpPr/>
                <p:nvPr/>
              </p:nvSpPr>
              <p:spPr>
                <a:xfrm>
                  <a:off x="7529491" y="5281031"/>
                  <a:ext cx="480059" cy="704215"/>
                </a:xfrm>
                <a:custGeom>
                  <a:avLst/>
                  <a:gdLst/>
                  <a:ahLst/>
                  <a:cxnLst/>
                  <a:rect l="l" t="t" r="r" b="b"/>
                  <a:pathLst>
                    <a:path w="480060" h="704215">
                      <a:moveTo>
                        <a:pt x="0" y="0"/>
                      </a:moveTo>
                      <a:lnTo>
                        <a:pt x="0" y="703808"/>
                      </a:lnTo>
                      <a:lnTo>
                        <a:pt x="479996" y="189077"/>
                      </a:lnTo>
                      <a:lnTo>
                        <a:pt x="442264" y="155994"/>
                      </a:lnTo>
                      <a:lnTo>
                        <a:pt x="403475" y="126138"/>
                      </a:lnTo>
                      <a:lnTo>
                        <a:pt x="363587" y="99493"/>
                      </a:lnTo>
                      <a:lnTo>
                        <a:pt x="322559" y="76043"/>
                      </a:lnTo>
                      <a:lnTo>
                        <a:pt x="280351" y="55771"/>
                      </a:lnTo>
                      <a:lnTo>
                        <a:pt x="236920" y="38663"/>
                      </a:lnTo>
                      <a:lnTo>
                        <a:pt x="192226" y="24701"/>
                      </a:lnTo>
                      <a:lnTo>
                        <a:pt x="146229" y="13870"/>
                      </a:lnTo>
                      <a:lnTo>
                        <a:pt x="98886" y="6153"/>
                      </a:lnTo>
                      <a:lnTo>
                        <a:pt x="50156" y="1535"/>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88">
                  <a:extLst>
                    <a:ext uri="{FF2B5EF4-FFF2-40B4-BE49-F238E27FC236}">
                      <a16:creationId xmlns:a16="http://schemas.microsoft.com/office/drawing/2014/main" id="{31DDD4D9-D516-4CD5-AF9B-C7D662736EBF}"/>
                    </a:ext>
                  </a:extLst>
                </p:cNvPr>
                <p:cNvSpPr/>
                <p:nvPr/>
              </p:nvSpPr>
              <p:spPr>
                <a:xfrm>
                  <a:off x="7529491" y="5281031"/>
                  <a:ext cx="480059" cy="704215"/>
                </a:xfrm>
                <a:custGeom>
                  <a:avLst/>
                  <a:gdLst/>
                  <a:ahLst/>
                  <a:cxnLst/>
                  <a:rect l="l" t="t" r="r" b="b"/>
                  <a:pathLst>
                    <a:path w="480060" h="704215">
                      <a:moveTo>
                        <a:pt x="0" y="703808"/>
                      </a:moveTo>
                      <a:lnTo>
                        <a:pt x="0" y="0"/>
                      </a:lnTo>
                      <a:lnTo>
                        <a:pt x="50156" y="1535"/>
                      </a:lnTo>
                      <a:lnTo>
                        <a:pt x="98886" y="6153"/>
                      </a:lnTo>
                      <a:lnTo>
                        <a:pt x="146229" y="13870"/>
                      </a:lnTo>
                      <a:lnTo>
                        <a:pt x="192226" y="24701"/>
                      </a:lnTo>
                      <a:lnTo>
                        <a:pt x="236920" y="38663"/>
                      </a:lnTo>
                      <a:lnTo>
                        <a:pt x="280351" y="55771"/>
                      </a:lnTo>
                      <a:lnTo>
                        <a:pt x="322559" y="76043"/>
                      </a:lnTo>
                      <a:lnTo>
                        <a:pt x="363587" y="99493"/>
                      </a:lnTo>
                      <a:lnTo>
                        <a:pt x="403475" y="126138"/>
                      </a:lnTo>
                      <a:lnTo>
                        <a:pt x="442264" y="155994"/>
                      </a:lnTo>
                      <a:lnTo>
                        <a:pt x="479996" y="189077"/>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99">
                  <a:extLst>
                    <a:ext uri="{FF2B5EF4-FFF2-40B4-BE49-F238E27FC236}">
                      <a16:creationId xmlns:a16="http://schemas.microsoft.com/office/drawing/2014/main" id="{7A12DFDB-B15C-4788-AC69-FEB063CBC684}"/>
                    </a:ext>
                  </a:extLst>
                </p:cNvPr>
                <p:cNvSpPr/>
                <p:nvPr/>
              </p:nvSpPr>
              <p:spPr>
                <a:xfrm>
                  <a:off x="7086231" y="5541648"/>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219A27E2-DF46-48A2-85B0-714DD5C1B372}"/>
                  </a:ext>
                </a:extLst>
              </p:cNvPr>
              <p:cNvSpPr txBox="1"/>
              <p:nvPr/>
            </p:nvSpPr>
            <p:spPr>
              <a:xfrm>
                <a:off x="4114800" y="3971330"/>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24F98013-DC7B-4A55-9CBC-4DF78B2F00D2}"/>
                  </a:ext>
                </a:extLst>
              </p:cNvPr>
              <p:cNvSpPr txBox="1"/>
              <p:nvPr/>
            </p:nvSpPr>
            <p:spPr>
              <a:xfrm>
                <a:off x="4114800" y="4663440"/>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21</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7A0BD981-4888-43F8-99CC-A21813AA966D}"/>
                  </a:ext>
                </a:extLst>
              </p:cNvPr>
              <p:cNvSpPr txBox="1"/>
              <p:nvPr/>
            </p:nvSpPr>
            <p:spPr>
              <a:xfrm>
                <a:off x="3624895" y="3274077"/>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19</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D05CB4D8-3826-42FA-ADBF-D7028B46EA70}"/>
                  </a:ext>
                </a:extLst>
              </p:cNvPr>
              <p:cNvSpPr txBox="1"/>
              <p:nvPr/>
            </p:nvSpPr>
            <p:spPr>
              <a:xfrm>
                <a:off x="1561035" y="3412449"/>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31</a:t>
                </a:r>
                <a:r>
                  <a:rPr kumimoji="0" lang="fr-CH"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50E97B21-08D6-4C43-B27F-A020F3D57C65}"/>
                  </a:ext>
                </a:extLst>
              </p:cNvPr>
              <p:cNvSpPr txBox="1"/>
              <p:nvPr/>
            </p:nvSpPr>
            <p:spPr>
              <a:xfrm>
                <a:off x="991951" y="4936332"/>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27</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20">
                <a:extLst>
                  <a:ext uri="{FF2B5EF4-FFF2-40B4-BE49-F238E27FC236}">
                    <a16:creationId xmlns:a16="http://schemas.microsoft.com/office/drawing/2014/main" id="{A86EFBAA-3000-4D69-B90C-233D613143BC}"/>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 name="object 20">
                <a:extLst>
                  <a:ext uri="{FF2B5EF4-FFF2-40B4-BE49-F238E27FC236}">
                    <a16:creationId xmlns:a16="http://schemas.microsoft.com/office/drawing/2014/main" id="{868FAC58-CDF7-46CD-AE0A-E8A705E00D07}"/>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8" name="object 11">
                <a:extLst>
                  <a:ext uri="{FF2B5EF4-FFF2-40B4-BE49-F238E27FC236}">
                    <a16:creationId xmlns:a16="http://schemas.microsoft.com/office/drawing/2014/main" id="{AFC8A3C3-6CE0-46FF-AEC0-E967A893348C}"/>
                  </a:ext>
                </a:extLst>
              </p:cNvPr>
              <p:cNvSpPr txBox="1"/>
              <p:nvPr/>
            </p:nvSpPr>
            <p:spPr>
              <a:xfrm>
                <a:off x="7863840" y="3008376"/>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27%</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9" name="object 11">
                <a:extLst>
                  <a:ext uri="{FF2B5EF4-FFF2-40B4-BE49-F238E27FC236}">
                    <a16:creationId xmlns:a16="http://schemas.microsoft.com/office/drawing/2014/main" id="{26FF0171-B123-4A64-82B6-9F63C0CF2B3C}"/>
                  </a:ext>
                </a:extLst>
              </p:cNvPr>
              <p:cNvSpPr txBox="1"/>
              <p:nvPr/>
            </p:nvSpPr>
            <p:spPr>
              <a:xfrm>
                <a:off x="9144000" y="3008376"/>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12</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0" name="object 11">
                <a:extLst>
                  <a:ext uri="{FF2B5EF4-FFF2-40B4-BE49-F238E27FC236}">
                    <a16:creationId xmlns:a16="http://schemas.microsoft.com/office/drawing/2014/main" id="{E96EE245-9C4C-4F11-9ACD-466531B49A50}"/>
                  </a:ext>
                </a:extLst>
              </p:cNvPr>
              <p:cNvSpPr txBox="1"/>
              <p:nvPr/>
            </p:nvSpPr>
            <p:spPr>
              <a:xfrm>
                <a:off x="7265275" y="5130171"/>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33</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77889214-F81E-4714-89CD-E8DDF5587D65}"/>
                  </a:ext>
                </a:extLst>
              </p:cNvPr>
              <p:cNvSpPr txBox="1"/>
              <p:nvPr/>
            </p:nvSpPr>
            <p:spPr>
              <a:xfrm>
                <a:off x="9973974" y="4489985"/>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28</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grpSp>
    </p:spTree>
    <p:extLst>
      <p:ext uri="{BB962C8B-B14F-4D97-AF65-F5344CB8AC3E}">
        <p14:creationId xmlns:p14="http://schemas.microsoft.com/office/powerpoint/2010/main" val="129868718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western and central Africa,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E144CB9-FB9E-4936-96F3-429C112DA2E6}"/>
              </a:ext>
            </a:extLst>
          </p:cNvPr>
          <p:cNvGrpSpPr/>
          <p:nvPr/>
        </p:nvGrpSpPr>
        <p:grpSpPr>
          <a:xfrm>
            <a:off x="457199" y="2139696"/>
            <a:ext cx="10269594" cy="4415329"/>
            <a:chOff x="457199" y="2139696"/>
            <a:chExt cx="10269594" cy="4415329"/>
          </a:xfrm>
        </p:grpSpPr>
        <p:sp>
          <p:nvSpPr>
            <p:cNvPr id="4" name="Oval 3">
              <a:extLst>
                <a:ext uri="{FF2B5EF4-FFF2-40B4-BE49-F238E27FC236}">
                  <a16:creationId xmlns:a16="http://schemas.microsoft.com/office/drawing/2014/main" id="{6591EE37-C9EB-40BE-A607-9606AD94EF95}"/>
                </a:ext>
              </a:extLst>
            </p:cNvPr>
            <p:cNvSpPr/>
            <p:nvPr/>
          </p:nvSpPr>
          <p:spPr>
            <a:xfrm>
              <a:off x="7424928" y="4443984"/>
              <a:ext cx="54864" cy="54864"/>
            </a:xfrm>
            <a:prstGeom prst="ellipse">
              <a:avLst/>
            </a:prstGeom>
            <a:solidFill>
              <a:srgbClr val="C2B9B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514DB952-A4B4-4DA4-BACB-3E8384D38285}"/>
                </a:ext>
              </a:extLst>
            </p:cNvPr>
            <p:cNvCxnSpPr/>
            <p:nvPr/>
          </p:nvCxnSpPr>
          <p:spPr>
            <a:xfrm>
              <a:off x="7454903" y="4626484"/>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object 68">
              <a:extLst>
                <a:ext uri="{FF2B5EF4-FFF2-40B4-BE49-F238E27FC236}">
                  <a16:creationId xmlns:a16="http://schemas.microsoft.com/office/drawing/2014/main" id="{B77CED69-E79B-4480-A8A1-AEC2F5D7E51A}"/>
                </a:ext>
              </a:extLst>
            </p:cNvPr>
            <p:cNvSpPr/>
            <p:nvPr/>
          </p:nvSpPr>
          <p:spPr>
            <a:xfrm>
              <a:off x="7135029" y="4636007"/>
              <a:ext cx="640080" cy="8229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8389C405-3FA1-4384-B133-BAE6706B87A4}"/>
                </a:ext>
              </a:extLst>
            </p:cNvPr>
            <p:cNvPicPr>
              <a:picLocks noChangeAspect="1"/>
            </p:cNvPicPr>
            <p:nvPr/>
          </p:nvPicPr>
          <p:blipFill>
            <a:blip r:embed="rId2"/>
            <a:stretch>
              <a:fillRect/>
            </a:stretch>
          </p:blipFill>
          <p:spPr>
            <a:xfrm>
              <a:off x="7306056" y="4483400"/>
              <a:ext cx="304826" cy="377985"/>
            </a:xfrm>
            <a:prstGeom prst="rect">
              <a:avLst/>
            </a:prstGeom>
          </p:spPr>
        </p:pic>
        <p:cxnSp>
          <p:nvCxnSpPr>
            <p:cNvPr id="49" name="Straight Connector 48">
              <a:extLst>
                <a:ext uri="{FF2B5EF4-FFF2-40B4-BE49-F238E27FC236}">
                  <a16:creationId xmlns:a16="http://schemas.microsoft.com/office/drawing/2014/main" id="{C83EEDBB-3B11-4CCD-A59A-333A8CB18B75}"/>
                </a:ext>
              </a:extLst>
            </p:cNvPr>
            <p:cNvCxnSpPr/>
            <p:nvPr/>
          </p:nvCxnSpPr>
          <p:spPr>
            <a:xfrm>
              <a:off x="4888434" y="4404407"/>
              <a:ext cx="0" cy="3108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object 68">
              <a:extLst>
                <a:ext uri="{FF2B5EF4-FFF2-40B4-BE49-F238E27FC236}">
                  <a16:creationId xmlns:a16="http://schemas.microsoft.com/office/drawing/2014/main" id="{7CBF4FE8-0714-4DF4-B9D0-55B7CF12947D}"/>
                </a:ext>
              </a:extLst>
            </p:cNvPr>
            <p:cNvSpPr/>
            <p:nvPr/>
          </p:nvSpPr>
          <p:spPr>
            <a:xfrm>
              <a:off x="4568560" y="4464394"/>
              <a:ext cx="640080" cy="22860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DB7FF4D3-1D91-4955-A923-9EFDB64F7869}"/>
                </a:ext>
              </a:extLst>
            </p:cNvPr>
            <p:cNvSpPr txBox="1"/>
            <p:nvPr/>
          </p:nvSpPr>
          <p:spPr>
            <a:xfrm>
              <a:off x="4902653" y="4427435"/>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2CFCE855-BFC5-42C6-B706-AB526343D860}"/>
                </a:ext>
              </a:extLst>
            </p:cNvPr>
            <p:cNvPicPr>
              <a:picLocks noChangeAspect="1"/>
            </p:cNvPicPr>
            <p:nvPr/>
          </p:nvPicPr>
          <p:blipFill>
            <a:blip r:embed="rId2"/>
            <a:stretch>
              <a:fillRect/>
            </a:stretch>
          </p:blipFill>
          <p:spPr>
            <a:xfrm>
              <a:off x="4736592" y="4406788"/>
              <a:ext cx="304826" cy="377985"/>
            </a:xfrm>
            <a:prstGeom prst="rect">
              <a:avLst/>
            </a:prstGeom>
          </p:spPr>
        </p:pic>
        <p:sp>
          <p:nvSpPr>
            <p:cNvPr id="51" name="object 72">
              <a:extLst>
                <a:ext uri="{FF2B5EF4-FFF2-40B4-BE49-F238E27FC236}">
                  <a16:creationId xmlns:a16="http://schemas.microsoft.com/office/drawing/2014/main" id="{0C5715FC-8AFA-42E3-91F4-0030749CF85D}"/>
                </a:ext>
              </a:extLst>
            </p:cNvPr>
            <p:cNvSpPr/>
            <p:nvPr/>
          </p:nvSpPr>
          <p:spPr>
            <a:xfrm>
              <a:off x="4796994" y="440649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72">
              <a:extLst>
                <a:ext uri="{FF2B5EF4-FFF2-40B4-BE49-F238E27FC236}">
                  <a16:creationId xmlns:a16="http://schemas.microsoft.com/office/drawing/2014/main" id="{7FF0C4A1-C36A-4B8E-9D62-A1B6882DB722}"/>
                </a:ext>
              </a:extLst>
            </p:cNvPr>
            <p:cNvSpPr/>
            <p:nvPr/>
          </p:nvSpPr>
          <p:spPr>
            <a:xfrm>
              <a:off x="4796994" y="4718188"/>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72">
              <a:extLst>
                <a:ext uri="{FF2B5EF4-FFF2-40B4-BE49-F238E27FC236}">
                  <a16:creationId xmlns:a16="http://schemas.microsoft.com/office/drawing/2014/main" id="{3B35851B-C835-4057-8D62-EED707007286}"/>
                </a:ext>
              </a:extLst>
            </p:cNvPr>
            <p:cNvSpPr/>
            <p:nvPr/>
          </p:nvSpPr>
          <p:spPr>
            <a:xfrm>
              <a:off x="4568560" y="4648646"/>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a:t>
              </a:r>
            </a:p>
          </p:txBody>
        </p:sp>
        <p:sp>
          <p:nvSpPr>
            <p:cNvPr id="12" name="object 4">
              <a:extLst>
                <a:ext uri="{FF2B5EF4-FFF2-40B4-BE49-F238E27FC236}">
                  <a16:creationId xmlns:a16="http://schemas.microsoft.com/office/drawing/2014/main" id="{1067893E-0526-4B52-B5BF-3138C065392D}"/>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762B7B74-3E22-4AD1-9718-DD4AB6188E79}"/>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C73394E4-F5C1-4D86-92F6-AFD20B09280C}"/>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513D066-6073-4BEF-B4FB-6C3E76C8D7DA}"/>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A3CB6C5-595A-44AA-AA30-39ECED327735}"/>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BE5D8F0-6213-48FE-9D91-F1B9F270B451}"/>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72B0DFC-D6B1-4838-9905-ECD7604638AF}"/>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0A0A2A4-6465-4826-A5DA-34CB336C0FDE}"/>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E265704-0273-4029-9888-E2ABD8022CF5}"/>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72852AA-9520-4F06-87CE-FCB97B5BB502}"/>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13E4F400-1D26-42E9-9D64-FC0520BDC613}"/>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8F2A09BA-A530-404E-9305-95652D9FA3D1}"/>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20326A60-8D23-4DFB-A970-170C60B2AB72}"/>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EC5E2B40-5FBE-4F5B-B39D-1363BF68F7B3}"/>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3908256F-C470-454B-A707-8E1EFDA1B853}"/>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B4DEF045-A58E-4777-9038-A13526D47F15}"/>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7A448DD8-082B-4385-831E-60689CBCA2D4}"/>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0777C468-BEDB-4B77-B59B-4137220AE83B}"/>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17)</a:t>
              </a:r>
            </a:p>
          </p:txBody>
        </p:sp>
        <p:sp>
          <p:nvSpPr>
            <p:cNvPr id="32" name="TextBox 31">
              <a:extLst>
                <a:ext uri="{FF2B5EF4-FFF2-40B4-BE49-F238E27FC236}">
                  <a16:creationId xmlns:a16="http://schemas.microsoft.com/office/drawing/2014/main" id="{22B6C394-4B8D-40B3-8CA0-55109FFB2849}"/>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18)</a:t>
              </a:r>
            </a:p>
          </p:txBody>
        </p:sp>
        <p:sp>
          <p:nvSpPr>
            <p:cNvPr id="33" name="TextBox 32">
              <a:extLst>
                <a:ext uri="{FF2B5EF4-FFF2-40B4-BE49-F238E27FC236}">
                  <a16:creationId xmlns:a16="http://schemas.microsoft.com/office/drawing/2014/main" id="{0D1D3420-BA9B-47E8-8B8A-69AE4CEDD046}"/>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7)</a:t>
              </a:r>
            </a:p>
          </p:txBody>
        </p:sp>
        <p:sp>
          <p:nvSpPr>
            <p:cNvPr id="34" name="TextBox 33">
              <a:extLst>
                <a:ext uri="{FF2B5EF4-FFF2-40B4-BE49-F238E27FC236}">
                  <a16:creationId xmlns:a16="http://schemas.microsoft.com/office/drawing/2014/main" id="{B5075EB6-5665-4F7C-AA2B-E68C5D5FE6EB}"/>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a:t>
              </a:r>
            </a:p>
          </p:txBody>
        </p:sp>
        <p:sp>
          <p:nvSpPr>
            <p:cNvPr id="35" name="TextBox 34">
              <a:extLst>
                <a:ext uri="{FF2B5EF4-FFF2-40B4-BE49-F238E27FC236}">
                  <a16:creationId xmlns:a16="http://schemas.microsoft.com/office/drawing/2014/main" id="{AF908C0D-3476-4118-8401-2D71596A8B83}"/>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15)</a:t>
              </a:r>
            </a:p>
          </p:txBody>
        </p:sp>
        <p:cxnSp>
          <p:nvCxnSpPr>
            <p:cNvPr id="36" name="Straight Connector 35">
              <a:extLst>
                <a:ext uri="{FF2B5EF4-FFF2-40B4-BE49-F238E27FC236}">
                  <a16:creationId xmlns:a16="http://schemas.microsoft.com/office/drawing/2014/main" id="{97DF9186-DC04-47BF-AF45-4582D64DD60B}"/>
                </a:ext>
              </a:extLst>
            </p:cNvPr>
            <p:cNvCxnSpPr/>
            <p:nvPr/>
          </p:nvCxnSpPr>
          <p:spPr>
            <a:xfrm>
              <a:off x="2331554" y="3878351"/>
              <a:ext cx="0" cy="85953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object 68">
              <a:extLst>
                <a:ext uri="{FF2B5EF4-FFF2-40B4-BE49-F238E27FC236}">
                  <a16:creationId xmlns:a16="http://schemas.microsoft.com/office/drawing/2014/main" id="{AAC52917-04AB-446C-B0AA-DE345DC39181}"/>
                </a:ext>
              </a:extLst>
            </p:cNvPr>
            <p:cNvSpPr/>
            <p:nvPr/>
          </p:nvSpPr>
          <p:spPr>
            <a:xfrm>
              <a:off x="2011680" y="4276717"/>
              <a:ext cx="640080" cy="24688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72">
              <a:extLst>
                <a:ext uri="{FF2B5EF4-FFF2-40B4-BE49-F238E27FC236}">
                  <a16:creationId xmlns:a16="http://schemas.microsoft.com/office/drawing/2014/main" id="{8CF40E27-5F4D-453A-93E1-3768DD811478}"/>
                </a:ext>
              </a:extLst>
            </p:cNvPr>
            <p:cNvSpPr/>
            <p:nvPr/>
          </p:nvSpPr>
          <p:spPr>
            <a:xfrm>
              <a:off x="2240114" y="387816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72">
              <a:extLst>
                <a:ext uri="{FF2B5EF4-FFF2-40B4-BE49-F238E27FC236}">
                  <a16:creationId xmlns:a16="http://schemas.microsoft.com/office/drawing/2014/main" id="{DCD12992-1548-403A-94E3-5939BB10F664}"/>
                </a:ext>
              </a:extLst>
            </p:cNvPr>
            <p:cNvSpPr/>
            <p:nvPr/>
          </p:nvSpPr>
          <p:spPr>
            <a:xfrm>
              <a:off x="2240114" y="473455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99D163FD-D111-4132-9162-8C18B8C27B1C}"/>
                </a:ext>
              </a:extLst>
            </p:cNvPr>
            <p:cNvSpPr/>
            <p:nvPr/>
          </p:nvSpPr>
          <p:spPr>
            <a:xfrm>
              <a:off x="2011680" y="4453420"/>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40E0806C-83A8-40C7-A108-B302A6368C6F}"/>
                </a:ext>
              </a:extLst>
            </p:cNvPr>
            <p:cNvPicPr>
              <a:picLocks noChangeAspect="1"/>
            </p:cNvPicPr>
            <p:nvPr/>
          </p:nvPicPr>
          <p:blipFill>
            <a:blip r:embed="rId2"/>
            <a:stretch>
              <a:fillRect/>
            </a:stretch>
          </p:blipFill>
          <p:spPr>
            <a:xfrm>
              <a:off x="2176272" y="4208252"/>
              <a:ext cx="304826" cy="377985"/>
            </a:xfrm>
            <a:prstGeom prst="rect">
              <a:avLst/>
            </a:prstGeom>
          </p:spPr>
        </p:pic>
        <p:cxnSp>
          <p:nvCxnSpPr>
            <p:cNvPr id="43" name="Straight Connector 42">
              <a:extLst>
                <a:ext uri="{FF2B5EF4-FFF2-40B4-BE49-F238E27FC236}">
                  <a16:creationId xmlns:a16="http://schemas.microsoft.com/office/drawing/2014/main" id="{B47BABBA-1287-4E8E-B57C-58CFCB9DAEE9}"/>
                </a:ext>
              </a:extLst>
            </p:cNvPr>
            <p:cNvCxnSpPr/>
            <p:nvPr/>
          </p:nvCxnSpPr>
          <p:spPr>
            <a:xfrm>
              <a:off x="3606776" y="3270234"/>
              <a:ext cx="0" cy="14356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object 68">
              <a:extLst>
                <a:ext uri="{FF2B5EF4-FFF2-40B4-BE49-F238E27FC236}">
                  <a16:creationId xmlns:a16="http://schemas.microsoft.com/office/drawing/2014/main" id="{602E7311-FFE0-45A2-BE4A-6586EA00767D}"/>
                </a:ext>
              </a:extLst>
            </p:cNvPr>
            <p:cNvSpPr/>
            <p:nvPr/>
          </p:nvSpPr>
          <p:spPr>
            <a:xfrm>
              <a:off x="3286902" y="3935939"/>
              <a:ext cx="640080" cy="636059"/>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72">
              <a:extLst>
                <a:ext uri="{FF2B5EF4-FFF2-40B4-BE49-F238E27FC236}">
                  <a16:creationId xmlns:a16="http://schemas.microsoft.com/office/drawing/2014/main" id="{C4126CC0-993A-4AC1-AECC-81821D97CACC}"/>
                </a:ext>
              </a:extLst>
            </p:cNvPr>
            <p:cNvSpPr/>
            <p:nvPr/>
          </p:nvSpPr>
          <p:spPr>
            <a:xfrm>
              <a:off x="3515336" y="3267853"/>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A6C6E89C-D749-4521-AF6C-6ADB3C3755B5}"/>
                </a:ext>
              </a:extLst>
            </p:cNvPr>
            <p:cNvSpPr/>
            <p:nvPr/>
          </p:nvSpPr>
          <p:spPr>
            <a:xfrm>
              <a:off x="3515336" y="4706260"/>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97080A4B-24D9-41A9-925A-B454F6FF3CF6}"/>
                </a:ext>
              </a:extLst>
            </p:cNvPr>
            <p:cNvSpPr/>
            <p:nvPr/>
          </p:nvSpPr>
          <p:spPr>
            <a:xfrm>
              <a:off x="3286902" y="4282588"/>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FD202D02-037C-4FA2-B733-CFACFE03B416}"/>
                </a:ext>
              </a:extLst>
            </p:cNvPr>
            <p:cNvPicPr>
              <a:picLocks noChangeAspect="1"/>
            </p:cNvPicPr>
            <p:nvPr/>
          </p:nvPicPr>
          <p:blipFill>
            <a:blip r:embed="rId2"/>
            <a:stretch>
              <a:fillRect/>
            </a:stretch>
          </p:blipFill>
          <p:spPr>
            <a:xfrm>
              <a:off x="3456432" y="4016221"/>
              <a:ext cx="304826" cy="377985"/>
            </a:xfrm>
            <a:prstGeom prst="rect">
              <a:avLst/>
            </a:prstGeom>
          </p:spPr>
        </p:pic>
        <p:sp>
          <p:nvSpPr>
            <p:cNvPr id="56" name="object 68">
              <a:extLst>
                <a:ext uri="{FF2B5EF4-FFF2-40B4-BE49-F238E27FC236}">
                  <a16:creationId xmlns:a16="http://schemas.microsoft.com/office/drawing/2014/main" id="{A1B47609-035E-45D7-9FFE-97BB871E69A7}"/>
                </a:ext>
              </a:extLst>
            </p:cNvPr>
            <p:cNvSpPr/>
            <p:nvPr/>
          </p:nvSpPr>
          <p:spPr>
            <a:xfrm>
              <a:off x="5852160" y="4215383"/>
              <a:ext cx="640080" cy="13716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00A296"/>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B7EAB02B-CE4A-440C-BEDE-3191D1EBEC7B}"/>
                </a:ext>
              </a:extLst>
            </p:cNvPr>
            <p:cNvSpPr/>
            <p:nvPr/>
          </p:nvSpPr>
          <p:spPr>
            <a:xfrm>
              <a:off x="5852160" y="428284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1DDAF5E5-9DC6-48CB-86C8-2CD2B022A0EB}"/>
                </a:ext>
              </a:extLst>
            </p:cNvPr>
            <p:cNvPicPr>
              <a:picLocks noChangeAspect="1"/>
            </p:cNvPicPr>
            <p:nvPr/>
          </p:nvPicPr>
          <p:blipFill>
            <a:blip r:embed="rId2"/>
            <a:stretch>
              <a:fillRect/>
            </a:stretch>
          </p:blipFill>
          <p:spPr>
            <a:xfrm>
              <a:off x="6019621" y="4097542"/>
              <a:ext cx="304826" cy="377985"/>
            </a:xfrm>
            <a:prstGeom prst="rect">
              <a:avLst/>
            </a:prstGeom>
          </p:spPr>
        </p:pic>
        <p:sp>
          <p:nvSpPr>
            <p:cNvPr id="63" name="object 72">
              <a:extLst>
                <a:ext uri="{FF2B5EF4-FFF2-40B4-BE49-F238E27FC236}">
                  <a16:creationId xmlns:a16="http://schemas.microsoft.com/office/drawing/2014/main" id="{0CF23A48-4950-43F7-95AC-27B972B5B277}"/>
                </a:ext>
              </a:extLst>
            </p:cNvPr>
            <p:cNvSpPr/>
            <p:nvPr/>
          </p:nvSpPr>
          <p:spPr>
            <a:xfrm>
              <a:off x="7363463" y="462686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72">
              <a:extLst>
                <a:ext uri="{FF2B5EF4-FFF2-40B4-BE49-F238E27FC236}">
                  <a16:creationId xmlns:a16="http://schemas.microsoft.com/office/drawing/2014/main" id="{30BC2A60-86D7-40C7-8F42-95F66271E48C}"/>
                </a:ext>
              </a:extLst>
            </p:cNvPr>
            <p:cNvSpPr/>
            <p:nvPr/>
          </p:nvSpPr>
          <p:spPr>
            <a:xfrm>
              <a:off x="7363463" y="476193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B8CDF841-ACD5-47A1-B3D0-4ED33E2DFD15}"/>
                </a:ext>
              </a:extLst>
            </p:cNvPr>
            <p:cNvSpPr/>
            <p:nvPr/>
          </p:nvSpPr>
          <p:spPr>
            <a:xfrm>
              <a:off x="7135029" y="4696270"/>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3D2D34ED-1EBD-41F0-9EC6-843096D5A09B}"/>
                </a:ext>
              </a:extLst>
            </p:cNvPr>
            <p:cNvSpPr txBox="1"/>
            <p:nvPr/>
          </p:nvSpPr>
          <p:spPr>
            <a:xfrm>
              <a:off x="2323289" y="4240778"/>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79373856-032A-4015-A3BB-F5FD4768781F}"/>
                </a:ext>
              </a:extLst>
            </p:cNvPr>
            <p:cNvSpPr txBox="1"/>
            <p:nvPr/>
          </p:nvSpPr>
          <p:spPr>
            <a:xfrm>
              <a:off x="3540713" y="4054251"/>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13.3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07DF686F-AAD2-4826-8E3D-84AE2C0C45CF}"/>
                </a:ext>
              </a:extLst>
            </p:cNvPr>
            <p:cNvSpPr txBox="1"/>
            <p:nvPr/>
          </p:nvSpPr>
          <p:spPr>
            <a:xfrm>
              <a:off x="6099484" y="4072503"/>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5083893E-B63F-49F3-9F30-58822F6300A0}"/>
                </a:ext>
              </a:extLst>
            </p:cNvPr>
            <p:cNvSpPr txBox="1"/>
            <p:nvPr/>
          </p:nvSpPr>
          <p:spPr>
            <a:xfrm>
              <a:off x="7470648" y="4467789"/>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object 67">
              <a:extLst>
                <a:ext uri="{FF2B5EF4-FFF2-40B4-BE49-F238E27FC236}">
                  <a16:creationId xmlns:a16="http://schemas.microsoft.com/office/drawing/2014/main" id="{A113BB31-A12B-4D4E-ADC3-6F90D95EFB50}"/>
                </a:ext>
              </a:extLst>
            </p:cNvPr>
            <p:cNvSpPr/>
            <p:nvPr/>
          </p:nvSpPr>
          <p:spPr>
            <a:xfrm>
              <a:off x="9075287"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CF1F5F96-7438-40FD-B0BA-86F6915F4C57}"/>
                </a:ext>
              </a:extLst>
            </p:cNvPr>
            <p:cNvSpPr/>
            <p:nvPr/>
          </p:nvSpPr>
          <p:spPr>
            <a:xfrm>
              <a:off x="8976199"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FA4E4917-768D-47FE-B1F1-B30FFD0B1BB0}"/>
                </a:ext>
              </a:extLst>
            </p:cNvPr>
            <p:cNvSpPr/>
            <p:nvPr/>
          </p:nvSpPr>
          <p:spPr>
            <a:xfrm>
              <a:off x="8976199"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3290A941-89D1-48B8-9628-2B9A641BB1CB}"/>
                </a:ext>
              </a:extLst>
            </p:cNvPr>
            <p:cNvSpPr/>
            <p:nvPr/>
          </p:nvSpPr>
          <p:spPr>
            <a:xfrm>
              <a:off x="8976205"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B6F1DD7D-F2DA-4E96-9B52-D7F977022042}"/>
                </a:ext>
              </a:extLst>
            </p:cNvPr>
            <p:cNvSpPr/>
            <p:nvPr/>
          </p:nvSpPr>
          <p:spPr>
            <a:xfrm>
              <a:off x="8976205"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E05B77AB-797B-45B0-9545-84CB3C913C15}"/>
                </a:ext>
              </a:extLst>
            </p:cNvPr>
            <p:cNvSpPr/>
            <p:nvPr/>
          </p:nvSpPr>
          <p:spPr>
            <a:xfrm>
              <a:off x="8976205"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7D5498D6-582D-46B6-8C67-438D33437F18}"/>
                </a:ext>
              </a:extLst>
            </p:cNvPr>
            <p:cNvSpPr/>
            <p:nvPr/>
          </p:nvSpPr>
          <p:spPr>
            <a:xfrm>
              <a:off x="9104234"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3B20171B-E1EB-49BB-B36C-96E978134390}"/>
                </a:ext>
              </a:extLst>
            </p:cNvPr>
            <p:cNvSpPr/>
            <p:nvPr/>
          </p:nvSpPr>
          <p:spPr>
            <a:xfrm>
              <a:off x="9104234"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224E54D7-8537-4DDF-95D5-C948AAB2D0BA}"/>
                </a:ext>
              </a:extLst>
            </p:cNvPr>
            <p:cNvSpPr txBox="1"/>
            <p:nvPr/>
          </p:nvSpPr>
          <p:spPr>
            <a:xfrm>
              <a:off x="8915400"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2A42D5DA-3DD0-4351-B00A-A927A94F6204}"/>
                </a:ext>
              </a:extLst>
            </p:cNvPr>
            <p:cNvGrpSpPr/>
            <p:nvPr/>
          </p:nvGrpSpPr>
          <p:grpSpPr>
            <a:xfrm>
              <a:off x="9115176" y="4459570"/>
              <a:ext cx="36195" cy="36195"/>
              <a:chOff x="5950357" y="7144094"/>
              <a:chExt cx="36195" cy="36195"/>
            </a:xfrm>
          </p:grpSpPr>
          <p:sp>
            <p:nvSpPr>
              <p:cNvPr id="92" name="object 84">
                <a:extLst>
                  <a:ext uri="{FF2B5EF4-FFF2-40B4-BE49-F238E27FC236}">
                    <a16:creationId xmlns:a16="http://schemas.microsoft.com/office/drawing/2014/main" id="{A33E527E-7B87-42DA-958B-44BE12F3EBF5}"/>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8A448913-DFD7-4A70-BF5E-C130A22059CC}"/>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398ED0FB-C54B-403D-B76C-78311A808F9A}"/>
                </a:ext>
              </a:extLst>
            </p:cNvPr>
            <p:cNvGrpSpPr/>
            <p:nvPr/>
          </p:nvGrpSpPr>
          <p:grpSpPr>
            <a:xfrm>
              <a:off x="9458271" y="3030344"/>
              <a:ext cx="831318" cy="1523373"/>
              <a:chOff x="8988552" y="3030344"/>
              <a:chExt cx="831318" cy="1523373"/>
            </a:xfrm>
          </p:grpSpPr>
          <p:sp>
            <p:nvSpPr>
              <p:cNvPr id="85" name="object 82">
                <a:extLst>
                  <a:ext uri="{FF2B5EF4-FFF2-40B4-BE49-F238E27FC236}">
                    <a16:creationId xmlns:a16="http://schemas.microsoft.com/office/drawing/2014/main" id="{45914FEF-3664-48B3-B4A8-0924D7C54583}"/>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DA081EF7-8D8F-4409-B51B-BAF5AE617AAE}"/>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03485DEA-0329-4B0B-9D7B-34713D453EA8}"/>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62F1610A-1675-4434-83A2-A92D50AC061B}"/>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5E13EA6C-E5F3-481B-B3AD-784D2ECD2B38}"/>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8E422697-4976-4685-BDDD-5784DF41D5C5}"/>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64190E19-8931-44A7-BF26-68FC28655E80}"/>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cxnSp>
          <p:nvCxnSpPr>
            <p:cNvPr id="94" name="Straight Connector 93">
              <a:extLst>
                <a:ext uri="{FF2B5EF4-FFF2-40B4-BE49-F238E27FC236}">
                  <a16:creationId xmlns:a16="http://schemas.microsoft.com/office/drawing/2014/main" id="{E4E7BA7D-0132-4CEB-8F83-D94EB6D22648}"/>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172808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15–49 years who would not purchase vegetables from a shopkeeper living with HIV, countries with available data, western and central Africa,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22D8425-69E5-452B-93C7-03A950FDAFC5}"/>
              </a:ext>
            </a:extLst>
          </p:cNvPr>
          <p:cNvGrpSpPr/>
          <p:nvPr/>
        </p:nvGrpSpPr>
        <p:grpSpPr>
          <a:xfrm>
            <a:off x="457199" y="2286000"/>
            <a:ext cx="11339466" cy="4269025"/>
            <a:chOff x="457199" y="2286000"/>
            <a:chExt cx="11339466" cy="426902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11339466"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Aggregate data refer to the most recent available from population-based surveys from 17 countries in the region during the period of 2014 to 2018, corresponding to 43% of the 2018 population. </a:t>
              </a:r>
            </a:p>
          </p:txBody>
        </p:sp>
        <p:sp>
          <p:nvSpPr>
            <p:cNvPr id="6" name="object 4">
              <a:extLst>
                <a:ext uri="{FF2B5EF4-FFF2-40B4-BE49-F238E27FC236}">
                  <a16:creationId xmlns:a16="http://schemas.microsoft.com/office/drawing/2014/main" id="{C131B1A8-C59C-48C3-802B-5AF0716B0FB5}"/>
                </a:ext>
              </a:extLst>
            </p:cNvPr>
            <p:cNvSpPr/>
            <p:nvPr/>
          </p:nvSpPr>
          <p:spPr>
            <a:xfrm>
              <a:off x="3196719" y="2286000"/>
              <a:ext cx="4613077" cy="384048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object 7">
              <a:extLst>
                <a:ext uri="{FF2B5EF4-FFF2-40B4-BE49-F238E27FC236}">
                  <a16:creationId xmlns:a16="http://schemas.microsoft.com/office/drawing/2014/main" id="{110BFBA2-4B33-40E2-B3C3-C705BCB09244}"/>
                </a:ext>
              </a:extLst>
            </p:cNvPr>
            <p:cNvSpPr txBox="1"/>
            <p:nvPr/>
          </p:nvSpPr>
          <p:spPr>
            <a:xfrm>
              <a:off x="3373936" y="4103745"/>
              <a:ext cx="1032629" cy="923971"/>
            </a:xfrm>
            <a:prstGeom prst="rect">
              <a:avLst/>
            </a:prstGeom>
          </p:spPr>
          <p:txBody>
            <a:bodyPr vert="horz" wrap="square" lIns="0" tIns="28575" rIns="0" bIns="0" rtlCol="0">
              <a:spAutoFit/>
            </a:bodyPr>
            <a:lstStyle/>
            <a:p>
              <a:pPr marL="12700" marR="5080" lvl="0" indent="0" algn="ctr" defTabSz="914400" rtl="0" eaLnBrk="1" fontAlgn="auto" latinLnBrk="0" hangingPunct="1">
                <a:lnSpc>
                  <a:spcPts val="1290"/>
                </a:lnSpc>
                <a:spcBef>
                  <a:spcPts val="225"/>
                </a:spcBef>
                <a:spcAft>
                  <a:spcPts val="0"/>
                </a:spcAft>
                <a:buClrTx/>
                <a:buSzTx/>
                <a:buFontTx/>
                <a:buNone/>
                <a:tabLst/>
                <a:defRPr/>
              </a:pPr>
              <a:r>
                <a:rPr kumimoji="0"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Western and  central Africa  aggregate</a:t>
              </a:r>
            </a:p>
            <a:p>
              <a:pPr marL="0" marR="0" lvl="0" indent="0" algn="ctr" defTabSz="914400" rtl="0" eaLnBrk="1" fontAlgn="auto" latinLnBrk="0" hangingPunct="1">
                <a:lnSpc>
                  <a:spcPct val="100000"/>
                </a:lnSpc>
                <a:spcBef>
                  <a:spcPts val="170"/>
                </a:spcBef>
                <a:spcAft>
                  <a:spcPts val="0"/>
                </a:spcAft>
                <a:buClrTx/>
                <a:buSzTx/>
                <a:buFontTx/>
                <a:buNone/>
                <a:tabLst/>
                <a:defRPr/>
              </a:pPr>
              <a:r>
                <a:rPr kumimoji="0"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51.6%</a:t>
              </a:r>
            </a:p>
          </p:txBody>
        </p:sp>
        <p:grpSp>
          <p:nvGrpSpPr>
            <p:cNvPr id="9" name="Group 8">
              <a:extLst>
                <a:ext uri="{FF2B5EF4-FFF2-40B4-BE49-F238E27FC236}">
                  <a16:creationId xmlns:a16="http://schemas.microsoft.com/office/drawing/2014/main" id="{74A14367-5B87-463D-9392-9EBACEFE9720}"/>
                </a:ext>
              </a:extLst>
            </p:cNvPr>
            <p:cNvGrpSpPr/>
            <p:nvPr/>
          </p:nvGrpSpPr>
          <p:grpSpPr>
            <a:xfrm>
              <a:off x="1828800" y="4974336"/>
              <a:ext cx="1358718" cy="899748"/>
              <a:chOff x="1828800" y="5020056"/>
              <a:chExt cx="1358718" cy="899748"/>
            </a:xfrm>
          </p:grpSpPr>
          <p:grpSp>
            <p:nvGrpSpPr>
              <p:cNvPr id="10" name="Group 9">
                <a:extLst>
                  <a:ext uri="{FF2B5EF4-FFF2-40B4-BE49-F238E27FC236}">
                    <a16:creationId xmlns:a16="http://schemas.microsoft.com/office/drawing/2014/main" id="{F08AC4F4-263B-4CBA-A2C0-C79E3BE697CA}"/>
                  </a:ext>
                </a:extLst>
              </p:cNvPr>
              <p:cNvGrpSpPr/>
              <p:nvPr/>
            </p:nvGrpSpPr>
            <p:grpSpPr>
              <a:xfrm>
                <a:off x="1828800" y="5020056"/>
                <a:ext cx="667823" cy="166712"/>
                <a:chOff x="1828800" y="4836127"/>
                <a:chExt cx="667823" cy="166712"/>
              </a:xfrm>
            </p:grpSpPr>
            <p:sp>
              <p:nvSpPr>
                <p:cNvPr id="23" name="Rectangle 22">
                  <a:extLst>
                    <a:ext uri="{FF2B5EF4-FFF2-40B4-BE49-F238E27FC236}">
                      <a16:creationId xmlns:a16="http://schemas.microsoft.com/office/drawing/2014/main" id="{23A7C155-F782-45E8-BE63-1D50EDCD9937}"/>
                    </a:ext>
                  </a:extLst>
                </p:cNvPr>
                <p:cNvSpPr/>
                <p:nvPr/>
              </p:nvSpPr>
              <p:spPr>
                <a:xfrm>
                  <a:off x="1828800" y="4845271"/>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bject 71">
                  <a:extLst>
                    <a:ext uri="{FF2B5EF4-FFF2-40B4-BE49-F238E27FC236}">
                      <a16:creationId xmlns:a16="http://schemas.microsoft.com/office/drawing/2014/main" id="{6E6F196B-9B4C-446D-969B-6B211A3EE261}"/>
                    </a:ext>
                  </a:extLst>
                </p:cNvPr>
                <p:cNvSpPr txBox="1"/>
                <p:nvPr/>
              </p:nvSpPr>
              <p:spPr>
                <a:xfrm>
                  <a:off x="2057400" y="4836127"/>
                  <a:ext cx="439223"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0–20%</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11" name="Group 10">
                <a:extLst>
                  <a:ext uri="{FF2B5EF4-FFF2-40B4-BE49-F238E27FC236}">
                    <a16:creationId xmlns:a16="http://schemas.microsoft.com/office/drawing/2014/main" id="{469A46B7-C5B8-430F-AA2D-F329445FAA59}"/>
                  </a:ext>
                </a:extLst>
              </p:cNvPr>
              <p:cNvGrpSpPr/>
              <p:nvPr/>
            </p:nvGrpSpPr>
            <p:grpSpPr>
              <a:xfrm>
                <a:off x="1828800" y="5202936"/>
                <a:ext cx="746370" cy="166712"/>
                <a:chOff x="1828800" y="5064727"/>
                <a:chExt cx="746370" cy="166712"/>
              </a:xfrm>
            </p:grpSpPr>
            <p:sp>
              <p:nvSpPr>
                <p:cNvPr id="21" name="Rectangle 20">
                  <a:extLst>
                    <a:ext uri="{FF2B5EF4-FFF2-40B4-BE49-F238E27FC236}">
                      <a16:creationId xmlns:a16="http://schemas.microsoft.com/office/drawing/2014/main" id="{4E91E68E-03AE-4B71-A381-968145CD32EC}"/>
                    </a:ext>
                  </a:extLst>
                </p:cNvPr>
                <p:cNvSpPr/>
                <p:nvPr/>
              </p:nvSpPr>
              <p:spPr>
                <a:xfrm>
                  <a:off x="1828800" y="5073871"/>
                  <a:ext cx="137160" cy="137160"/>
                </a:xfrm>
                <a:prstGeom prst="rect">
                  <a:avLst/>
                </a:prstGeom>
                <a:solidFill>
                  <a:srgbClr val="D1E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ject 71">
                  <a:extLst>
                    <a:ext uri="{FF2B5EF4-FFF2-40B4-BE49-F238E27FC236}">
                      <a16:creationId xmlns:a16="http://schemas.microsoft.com/office/drawing/2014/main" id="{09C04A8E-9592-4B04-9FC9-528C70AF3D03}"/>
                    </a:ext>
                  </a:extLst>
                </p:cNvPr>
                <p:cNvSpPr txBox="1"/>
                <p:nvPr/>
              </p:nvSpPr>
              <p:spPr>
                <a:xfrm>
                  <a:off x="2057400" y="5064727"/>
                  <a:ext cx="517770"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21–40%</a:t>
                  </a:r>
                </a:p>
              </p:txBody>
            </p:sp>
          </p:grpSp>
          <p:grpSp>
            <p:nvGrpSpPr>
              <p:cNvPr id="12" name="Group 11">
                <a:extLst>
                  <a:ext uri="{FF2B5EF4-FFF2-40B4-BE49-F238E27FC236}">
                    <a16:creationId xmlns:a16="http://schemas.microsoft.com/office/drawing/2014/main" id="{A9EB10FE-409B-4503-9E4F-7BC7A099681B}"/>
                  </a:ext>
                </a:extLst>
              </p:cNvPr>
              <p:cNvGrpSpPr/>
              <p:nvPr/>
            </p:nvGrpSpPr>
            <p:grpSpPr>
              <a:xfrm>
                <a:off x="1828800" y="5385816"/>
                <a:ext cx="746370" cy="169277"/>
                <a:chOff x="1828800" y="5293327"/>
                <a:chExt cx="746370" cy="169277"/>
              </a:xfrm>
            </p:grpSpPr>
            <p:sp>
              <p:nvSpPr>
                <p:cNvPr id="19" name="Rectangle 18">
                  <a:extLst>
                    <a:ext uri="{FF2B5EF4-FFF2-40B4-BE49-F238E27FC236}">
                      <a16:creationId xmlns:a16="http://schemas.microsoft.com/office/drawing/2014/main" id="{DB7AF42B-BD3C-45E4-A86E-F69148EFDB77}"/>
                    </a:ext>
                  </a:extLst>
                </p:cNvPr>
                <p:cNvSpPr/>
                <p:nvPr/>
              </p:nvSpPr>
              <p:spPr>
                <a:xfrm>
                  <a:off x="1828800" y="5302471"/>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bject 71">
                  <a:extLst>
                    <a:ext uri="{FF2B5EF4-FFF2-40B4-BE49-F238E27FC236}">
                      <a16:creationId xmlns:a16="http://schemas.microsoft.com/office/drawing/2014/main" id="{94429B45-30F8-4785-9510-DBC42BF04C88}"/>
                    </a:ext>
                  </a:extLst>
                </p:cNvPr>
                <p:cNvSpPr txBox="1"/>
                <p:nvPr/>
              </p:nvSpPr>
              <p:spPr>
                <a:xfrm>
                  <a:off x="2057400" y="52933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41–60%</a:t>
                  </a:r>
                </a:p>
              </p:txBody>
            </p:sp>
          </p:grpSp>
          <p:grpSp>
            <p:nvGrpSpPr>
              <p:cNvPr id="13" name="Group 12">
                <a:extLst>
                  <a:ext uri="{FF2B5EF4-FFF2-40B4-BE49-F238E27FC236}">
                    <a16:creationId xmlns:a16="http://schemas.microsoft.com/office/drawing/2014/main" id="{5C53A2F1-9FB5-4E26-9815-3F993052F318}"/>
                  </a:ext>
                </a:extLst>
              </p:cNvPr>
              <p:cNvGrpSpPr/>
              <p:nvPr/>
            </p:nvGrpSpPr>
            <p:grpSpPr>
              <a:xfrm>
                <a:off x="1828800" y="5568696"/>
                <a:ext cx="746370" cy="169277"/>
                <a:chOff x="1828800" y="5521927"/>
                <a:chExt cx="746370" cy="169277"/>
              </a:xfrm>
            </p:grpSpPr>
            <p:sp>
              <p:nvSpPr>
                <p:cNvPr id="17" name="Rectangle 16">
                  <a:extLst>
                    <a:ext uri="{FF2B5EF4-FFF2-40B4-BE49-F238E27FC236}">
                      <a16:creationId xmlns:a16="http://schemas.microsoft.com/office/drawing/2014/main" id="{898119FB-963C-4ADE-9DBB-76DDB8263C90}"/>
                    </a:ext>
                  </a:extLst>
                </p:cNvPr>
                <p:cNvSpPr/>
                <p:nvPr/>
              </p:nvSpPr>
              <p:spPr>
                <a:xfrm>
                  <a:off x="1828800" y="5531071"/>
                  <a:ext cx="137160" cy="137160"/>
                </a:xfrm>
                <a:prstGeom prst="rect">
                  <a:avLst/>
                </a:prstGeom>
                <a:solidFill>
                  <a:srgbClr val="A7D1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bject 71">
                  <a:extLst>
                    <a:ext uri="{FF2B5EF4-FFF2-40B4-BE49-F238E27FC236}">
                      <a16:creationId xmlns:a16="http://schemas.microsoft.com/office/drawing/2014/main" id="{242BD70E-E9BD-4FEC-9932-65E68005B3F6}"/>
                    </a:ext>
                  </a:extLst>
                </p:cNvPr>
                <p:cNvSpPr txBox="1"/>
                <p:nvPr/>
              </p:nvSpPr>
              <p:spPr>
                <a:xfrm>
                  <a:off x="2057400" y="55219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61–80%</a:t>
                  </a:r>
                </a:p>
              </p:txBody>
            </p:sp>
          </p:grpSp>
          <p:grpSp>
            <p:nvGrpSpPr>
              <p:cNvPr id="14" name="Group 13">
                <a:extLst>
                  <a:ext uri="{FF2B5EF4-FFF2-40B4-BE49-F238E27FC236}">
                    <a16:creationId xmlns:a16="http://schemas.microsoft.com/office/drawing/2014/main" id="{4F5723F1-D325-411D-98E9-AB135DACE49B}"/>
                  </a:ext>
                </a:extLst>
              </p:cNvPr>
              <p:cNvGrpSpPr/>
              <p:nvPr/>
            </p:nvGrpSpPr>
            <p:grpSpPr>
              <a:xfrm>
                <a:off x="1828800" y="5750527"/>
                <a:ext cx="1358718" cy="169277"/>
                <a:chOff x="1828800" y="5750527"/>
                <a:chExt cx="1358718" cy="169277"/>
              </a:xfrm>
            </p:grpSpPr>
            <p:sp>
              <p:nvSpPr>
                <p:cNvPr id="15" name="object 71">
                  <a:extLst>
                    <a:ext uri="{FF2B5EF4-FFF2-40B4-BE49-F238E27FC236}">
                      <a16:creationId xmlns:a16="http://schemas.microsoft.com/office/drawing/2014/main" id="{206E373C-CC89-439E-AA80-525C83577E06}"/>
                    </a:ext>
                  </a:extLst>
                </p:cNvPr>
                <p:cNvSpPr txBox="1"/>
                <p:nvPr/>
              </p:nvSpPr>
              <p:spPr>
                <a:xfrm>
                  <a:off x="2057400" y="5750527"/>
                  <a:ext cx="113011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Data not available</a:t>
                  </a:r>
                </a:p>
              </p:txBody>
            </p:sp>
            <p:sp>
              <p:nvSpPr>
                <p:cNvPr id="16" name="Rectangle 15">
                  <a:extLst>
                    <a:ext uri="{FF2B5EF4-FFF2-40B4-BE49-F238E27FC236}">
                      <a16:creationId xmlns:a16="http://schemas.microsoft.com/office/drawing/2014/main" id="{2F1509BD-E4B9-4331-969B-0C15305A4CB5}"/>
                    </a:ext>
                  </a:extLst>
                </p:cNvPr>
                <p:cNvSpPr/>
                <p:nvPr/>
              </p:nvSpPr>
              <p:spPr>
                <a:xfrm>
                  <a:off x="1828800" y="5759671"/>
                  <a:ext cx="137160" cy="137160"/>
                </a:xfrm>
                <a:prstGeom prst="rect">
                  <a:avLst/>
                </a:prstGeom>
                <a:solidFill>
                  <a:srgbClr val="E6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417081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western and central Africa, 2006–2019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DE7D5352-C810-4224-891B-64F0700F0B1B}"/>
              </a:ext>
            </a:extLst>
          </p:cNvPr>
          <p:cNvGrpSpPr/>
          <p:nvPr/>
        </p:nvGrpSpPr>
        <p:grpSpPr>
          <a:xfrm>
            <a:off x="457199" y="2603054"/>
            <a:ext cx="10513779" cy="3951634"/>
            <a:chOff x="457199" y="2603054"/>
            <a:chExt cx="10513779"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2006–2019. </a:t>
              </a:r>
            </a:p>
          </p:txBody>
        </p:sp>
        <p:sp>
          <p:nvSpPr>
            <p:cNvPr id="75" name="object 10">
              <a:extLst>
                <a:ext uri="{FF2B5EF4-FFF2-40B4-BE49-F238E27FC236}">
                  <a16:creationId xmlns:a16="http://schemas.microsoft.com/office/drawing/2014/main" id="{F83AEC32-3021-4B66-868E-F0365FE08BE8}"/>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95776EDD-487C-4D95-9CDF-866BA22E1859}"/>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7" name="Straight Connector 76">
              <a:extLst>
                <a:ext uri="{FF2B5EF4-FFF2-40B4-BE49-F238E27FC236}">
                  <a16:creationId xmlns:a16="http://schemas.microsoft.com/office/drawing/2014/main" id="{824446DF-1372-4105-BD96-A211EE6E0B08}"/>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96801054-3405-4219-AE31-5C8B9E072515}"/>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216B907F-17D5-4723-ACA9-6E6CD3F4360D}"/>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61EFBEF9-5E3C-43FA-AD51-7866FFA70E74}"/>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17748269-5DAE-499B-8CEC-7C6D8BCCE6A2}"/>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36643B45-F349-4452-8C9D-8B98E660FCF1}"/>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33F37487-92E1-4CA2-B9E9-8B4A8E214D49}"/>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098DF752-54D8-4166-8865-FC5EB0799ACE}"/>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6BC4D0EA-2411-4F34-99DB-DC47AD484D97}"/>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42C6D089-4864-4012-9654-EC2CD21457F7}"/>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88065C7B-4D41-4146-880B-EFB4126FFD9F}"/>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object 6">
              <a:extLst>
                <a:ext uri="{FF2B5EF4-FFF2-40B4-BE49-F238E27FC236}">
                  <a16:creationId xmlns:a16="http://schemas.microsoft.com/office/drawing/2014/main" id="{35D81B78-6F63-40C1-A14F-0028976C5529}"/>
                </a:ext>
              </a:extLst>
            </p:cNvPr>
            <p:cNvSpPr/>
            <p:nvPr/>
          </p:nvSpPr>
          <p:spPr>
            <a:xfrm>
              <a:off x="1829357" y="5486400"/>
              <a:ext cx="54864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82F49A79-40F3-4446-932B-492911C5D051}"/>
                </a:ext>
              </a:extLst>
            </p:cNvPr>
            <p:cNvSpPr txBox="1"/>
            <p:nvPr/>
          </p:nvSpPr>
          <p:spPr>
            <a:xfrm>
              <a:off x="1972483"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82EA5F48-ACED-40BB-BBF3-C0F2D166CA95}"/>
                </a:ext>
              </a:extLst>
            </p:cNvPr>
            <p:cNvSpPr txBox="1"/>
            <p:nvPr/>
          </p:nvSpPr>
          <p:spPr>
            <a:xfrm>
              <a:off x="2322576"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EC9379A0-99B7-4A11-8312-B17758058046}"/>
                </a:ext>
              </a:extLst>
            </p:cNvPr>
            <p:cNvSpPr txBox="1"/>
            <p:nvPr/>
          </p:nvSpPr>
          <p:spPr>
            <a:xfrm>
              <a:off x="2656090"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90E928B3-5783-4F5C-938B-4C1DC3C2EDBA}"/>
                </a:ext>
              </a:extLst>
            </p:cNvPr>
            <p:cNvSpPr txBox="1"/>
            <p:nvPr/>
          </p:nvSpPr>
          <p:spPr>
            <a:xfrm>
              <a:off x="299008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5DD32E06-D03B-40C1-8039-8CD94C2E4D68}"/>
                </a:ext>
              </a:extLst>
            </p:cNvPr>
            <p:cNvSpPr txBox="1"/>
            <p:nvPr/>
          </p:nvSpPr>
          <p:spPr>
            <a:xfrm>
              <a:off x="333029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65DA22E7-9382-438D-AD3F-0170C7D59FB6}"/>
                </a:ext>
              </a:extLst>
            </p:cNvPr>
            <p:cNvSpPr txBox="1"/>
            <p:nvPr/>
          </p:nvSpPr>
          <p:spPr>
            <a:xfrm>
              <a:off x="3666744"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4EA605E7-79E1-4427-9F18-ACBBC54E70AF}"/>
                </a:ext>
              </a:extLst>
            </p:cNvPr>
            <p:cNvSpPr txBox="1"/>
            <p:nvPr/>
          </p:nvSpPr>
          <p:spPr>
            <a:xfrm>
              <a:off x="4005072"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528FAB34-1833-469E-99C3-7F8B7EC1D13C}"/>
                </a:ext>
              </a:extLst>
            </p:cNvPr>
            <p:cNvSpPr txBox="1"/>
            <p:nvPr/>
          </p:nvSpPr>
          <p:spPr>
            <a:xfrm>
              <a:off x="4343400" y="5577840"/>
              <a:ext cx="184666"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B587BFF9-39E8-4B35-A12D-000A1F7BC339}"/>
                </a:ext>
              </a:extLst>
            </p:cNvPr>
            <p:cNvSpPr txBox="1"/>
            <p:nvPr/>
          </p:nvSpPr>
          <p:spPr>
            <a:xfrm>
              <a:off x="468172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8CD24C4C-0AE8-4781-A7A3-AE58A108FDD0}"/>
                </a:ext>
              </a:extLst>
            </p:cNvPr>
            <p:cNvSpPr txBox="1"/>
            <p:nvPr/>
          </p:nvSpPr>
          <p:spPr>
            <a:xfrm>
              <a:off x="501937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756BD6EE-8A03-43AA-BE41-68585DCECBDF}"/>
                </a:ext>
              </a:extLst>
            </p:cNvPr>
            <p:cNvSpPr txBox="1"/>
            <p:nvPr/>
          </p:nvSpPr>
          <p:spPr>
            <a:xfrm>
              <a:off x="5360674"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3B2E119F-5895-40C6-A637-6EE65C38DEA8}"/>
                </a:ext>
              </a:extLst>
            </p:cNvPr>
            <p:cNvSpPr txBox="1"/>
            <p:nvPr/>
          </p:nvSpPr>
          <p:spPr>
            <a:xfrm>
              <a:off x="5705856"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663B58E2-6003-44C3-B434-AEC29576E596}"/>
                </a:ext>
              </a:extLst>
            </p:cNvPr>
            <p:cNvSpPr txBox="1"/>
            <p:nvPr/>
          </p:nvSpPr>
          <p:spPr>
            <a:xfrm>
              <a:off x="6050454"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A5BEE63E-4E2A-4AF7-B89C-2906FA1739E6}"/>
                </a:ext>
              </a:extLst>
            </p:cNvPr>
            <p:cNvSpPr txBox="1"/>
            <p:nvPr/>
          </p:nvSpPr>
          <p:spPr>
            <a:xfrm>
              <a:off x="6387332"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3C92C5EB-9A82-46C0-8AE1-DAF4FFCDFEB0}"/>
                </a:ext>
              </a:extLst>
            </p:cNvPr>
            <p:cNvSpPr txBox="1"/>
            <p:nvPr/>
          </p:nvSpPr>
          <p:spPr>
            <a:xfrm>
              <a:off x="6693408"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9" name="Straight Connector 108">
              <a:extLst>
                <a:ext uri="{FF2B5EF4-FFF2-40B4-BE49-F238E27FC236}">
                  <a16:creationId xmlns:a16="http://schemas.microsoft.com/office/drawing/2014/main" id="{4C56CD43-B696-44D0-9EB2-94BC41C7B60B}"/>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E784FC15-BCD0-469E-A8D9-97B523AE5711}"/>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1" name="Straight Connector 110">
              <a:extLst>
                <a:ext uri="{FF2B5EF4-FFF2-40B4-BE49-F238E27FC236}">
                  <a16:creationId xmlns:a16="http://schemas.microsoft.com/office/drawing/2014/main" id="{5B5F10E6-160F-4701-8F6D-A593CA56CA64}"/>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A80577C7-AFAD-4549-9266-4406B8EE0524}"/>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106C20D4-8179-4B05-B926-FE0D6A7DB2A9}"/>
                </a:ext>
              </a:extLst>
            </p:cNvPr>
            <p:cNvSpPr txBox="1"/>
            <p:nvPr/>
          </p:nvSpPr>
          <p:spPr>
            <a:xfrm>
              <a:off x="70408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B48F6CA8-D150-41E3-8D13-1E5697C44BA6}"/>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2DF0ACE7-B522-4785-A663-63907D763D4F}"/>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AF93D255-3DEE-4279-B3E8-DE892F95A566}"/>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B1349AF0-B76D-4007-9042-F34273D6FD51}"/>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8" name="Straight Connector 117">
              <a:extLst>
                <a:ext uri="{FF2B5EF4-FFF2-40B4-BE49-F238E27FC236}">
                  <a16:creationId xmlns:a16="http://schemas.microsoft.com/office/drawing/2014/main" id="{0425BF13-823E-4416-BD8F-53753DEA85EA}"/>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988FBF01-9C19-489B-BDC7-283DEF813BBE}"/>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4" name="TextBox 133">
              <a:extLst>
                <a:ext uri="{FF2B5EF4-FFF2-40B4-BE49-F238E27FC236}">
                  <a16:creationId xmlns:a16="http://schemas.microsoft.com/office/drawing/2014/main" id="{7EDD46BC-D23A-4A7C-9F8D-70D83E815EBE}"/>
                </a:ext>
              </a:extLst>
            </p:cNvPr>
            <p:cNvSpPr txBox="1"/>
            <p:nvPr/>
          </p:nvSpPr>
          <p:spPr>
            <a:xfrm>
              <a:off x="8450736" y="2926080"/>
              <a:ext cx="57579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Benin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716D961F-7C3B-4669-BE32-2D6C9A4153A8}"/>
                </a:ext>
              </a:extLst>
            </p:cNvPr>
            <p:cNvSpPr txBox="1"/>
            <p:nvPr/>
          </p:nvSpPr>
          <p:spPr>
            <a:xfrm>
              <a:off x="8450736" y="3154680"/>
              <a:ext cx="71205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Burundi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30195715-0B27-43EC-8C15-046CC4952175}"/>
                </a:ext>
              </a:extLst>
            </p:cNvPr>
            <p:cNvSpPr txBox="1"/>
            <p:nvPr/>
          </p:nvSpPr>
          <p:spPr>
            <a:xfrm>
              <a:off x="8450736" y="3383280"/>
              <a:ext cx="89960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Cameroon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6F9FCD69-97CE-42DA-9C7C-ED582536AA16}"/>
                </a:ext>
              </a:extLst>
            </p:cNvPr>
            <p:cNvSpPr txBox="1"/>
            <p:nvPr/>
          </p:nvSpPr>
          <p:spPr>
            <a:xfrm>
              <a:off x="8450736" y="3611880"/>
              <a:ext cx="5501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Chad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DAF6BAE7-AAD8-4191-B6D5-5F0F3E441A44}"/>
                </a:ext>
              </a:extLst>
            </p:cNvPr>
            <p:cNvSpPr txBox="1"/>
            <p:nvPr/>
          </p:nvSpPr>
          <p:spPr>
            <a:xfrm>
              <a:off x="8450736" y="3840480"/>
              <a:ext cx="252024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D</a:t>
              </a:r>
              <a:r>
                <a:rPr kumimoji="0" lang="en-GB" sz="1200" b="0" i="0" u="none" strike="noStrike" kern="1200" cap="none" spc="0" normalizeH="0" baseline="0" noProof="0" err="1">
                  <a:ln>
                    <a:noFill/>
                  </a:ln>
                  <a:solidFill>
                    <a:prstClr val="black"/>
                  </a:solidFill>
                  <a:effectLst/>
                  <a:uLnTx/>
                  <a:uFillTx/>
                  <a:latin typeface="Arial" panose="020B0604020202020204"/>
                  <a:ea typeface="+mn-ea"/>
                  <a:cs typeface="+mn-cs"/>
                </a:rPr>
                <a:t>emocratic</a:t>
              </a: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 Republic of the Congo</a:t>
              </a:r>
              <a:endParaRPr kumimoji="0" lang="en-US"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17DFD4B7-BA55-4A40-BA95-C1D5BB7AFBB2}"/>
                </a:ext>
              </a:extLst>
            </p:cNvPr>
            <p:cNvSpPr txBox="1"/>
            <p:nvPr/>
          </p:nvSpPr>
          <p:spPr>
            <a:xfrm>
              <a:off x="8450736" y="4069080"/>
              <a:ext cx="72167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Gambia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21EB5574-D808-41E6-8DEE-90781AFFD9A0}"/>
                </a:ext>
              </a:extLst>
            </p:cNvPr>
            <p:cNvSpPr txBox="1"/>
            <p:nvPr/>
          </p:nvSpPr>
          <p:spPr>
            <a:xfrm>
              <a:off x="8450736" y="4297680"/>
              <a:ext cx="46519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615DECC1-5683-48D2-A679-0BFF30A21D19}"/>
                </a:ext>
              </a:extLst>
            </p:cNvPr>
            <p:cNvSpPr txBox="1"/>
            <p:nvPr/>
          </p:nvSpPr>
          <p:spPr>
            <a:xfrm>
              <a:off x="8450736" y="4526280"/>
              <a:ext cx="6687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Nigeria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C35D0936-F4C3-468A-852B-71438BB128B8}"/>
                </a:ext>
              </a:extLst>
            </p:cNvPr>
            <p:cNvSpPr txBox="1"/>
            <p:nvPr/>
          </p:nvSpPr>
          <p:spPr>
            <a:xfrm>
              <a:off x="8450736" y="475488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Senegal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0B5F5771-1816-4812-B831-EDFA452DC1FB}"/>
                </a:ext>
              </a:extLst>
            </p:cNvPr>
            <p:cNvCxnSpPr/>
            <p:nvPr/>
          </p:nvCxnSpPr>
          <p:spPr>
            <a:xfrm>
              <a:off x="8229600" y="3520440"/>
              <a:ext cx="228600" cy="0"/>
            </a:xfrm>
            <a:prstGeom prst="line">
              <a:avLst/>
            </a:prstGeom>
            <a:ln w="25400">
              <a:solidFill>
                <a:srgbClr val="CB5761"/>
              </a:solidFill>
              <a:prstDash val="soli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2780B95-864E-4EC3-AA05-FD2B48500FF3}"/>
                </a:ext>
              </a:extLst>
            </p:cNvPr>
            <p:cNvCxnSpPr/>
            <p:nvPr/>
          </p:nvCxnSpPr>
          <p:spPr>
            <a:xfrm>
              <a:off x="8229600" y="3977640"/>
              <a:ext cx="228600" cy="0"/>
            </a:xfrm>
            <a:prstGeom prst="line">
              <a:avLst/>
            </a:prstGeom>
            <a:ln w="25400">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EB18B7B-CB7E-4D0D-8216-E7A49F297D2C}"/>
                </a:ext>
              </a:extLst>
            </p:cNvPr>
            <p:cNvCxnSpPr/>
            <p:nvPr/>
          </p:nvCxnSpPr>
          <p:spPr>
            <a:xfrm>
              <a:off x="8229600" y="4434840"/>
              <a:ext cx="228600" cy="0"/>
            </a:xfrm>
            <a:prstGeom prst="line">
              <a:avLst/>
            </a:prstGeom>
            <a:ln w="25400">
              <a:solidFill>
                <a:srgbClr val="7DC7C0"/>
              </a:solidFill>
              <a:prstDash val="soli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B8089D8-E2FA-4BFE-A6F5-2141F30F3A81}"/>
                </a:ext>
              </a:extLst>
            </p:cNvPr>
            <p:cNvCxnSpPr/>
            <p:nvPr/>
          </p:nvCxnSpPr>
          <p:spPr>
            <a:xfrm>
              <a:off x="8229600" y="4663440"/>
              <a:ext cx="228600" cy="0"/>
            </a:xfrm>
            <a:prstGeom prst="line">
              <a:avLst/>
            </a:prstGeom>
            <a:ln w="25400">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7E976E57-9F5C-4805-8B68-E49C5373DCED}"/>
                </a:ext>
              </a:extLst>
            </p:cNvPr>
            <p:cNvCxnSpPr/>
            <p:nvPr/>
          </p:nvCxnSpPr>
          <p:spPr>
            <a:xfrm>
              <a:off x="8229600" y="4892040"/>
              <a:ext cx="228600" cy="0"/>
            </a:xfrm>
            <a:prstGeom prst="line">
              <a:avLst/>
            </a:prstGeom>
            <a:ln w="25400">
              <a:solidFill>
                <a:srgbClr val="009FE3"/>
              </a:solidFill>
              <a:prstDash val="solid"/>
            </a:ln>
          </p:spPr>
          <p:style>
            <a:lnRef idx="1">
              <a:schemeClr val="accent1"/>
            </a:lnRef>
            <a:fillRef idx="0">
              <a:schemeClr val="accent1"/>
            </a:fillRef>
            <a:effectRef idx="0">
              <a:schemeClr val="accent1"/>
            </a:effectRef>
            <a:fontRef idx="minor">
              <a:schemeClr val="tx1"/>
            </a:fontRef>
          </p:style>
        </p:cxnSp>
        <p:sp>
          <p:nvSpPr>
            <p:cNvPr id="150" name="TextBox 149">
              <a:extLst>
                <a:ext uri="{FF2B5EF4-FFF2-40B4-BE49-F238E27FC236}">
                  <a16:creationId xmlns:a16="http://schemas.microsoft.com/office/drawing/2014/main" id="{4304F406-577D-4C96-B76D-B568894DD425}"/>
                </a:ext>
              </a:extLst>
            </p:cNvPr>
            <p:cNvSpPr txBox="1"/>
            <p:nvPr/>
          </p:nvSpPr>
          <p:spPr>
            <a:xfrm>
              <a:off x="8454451" y="4979674"/>
              <a:ext cx="10615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Sierra Leone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084DDA59-31F1-4F4F-9E48-23D942817733}"/>
                </a:ext>
              </a:extLst>
            </p:cNvPr>
            <p:cNvSpPr txBox="1"/>
            <p:nvPr/>
          </p:nvSpPr>
          <p:spPr>
            <a:xfrm>
              <a:off x="8454451" y="5208274"/>
              <a:ext cx="5170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Togo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52" name="Straight Connector 151">
              <a:extLst>
                <a:ext uri="{FF2B5EF4-FFF2-40B4-BE49-F238E27FC236}">
                  <a16:creationId xmlns:a16="http://schemas.microsoft.com/office/drawing/2014/main" id="{91D6EFC6-DFF9-4884-B697-63332EE0A329}"/>
                </a:ext>
              </a:extLst>
            </p:cNvPr>
            <p:cNvCxnSpPr/>
            <p:nvPr/>
          </p:nvCxnSpPr>
          <p:spPr>
            <a:xfrm>
              <a:off x="8229600" y="5118575"/>
              <a:ext cx="228600" cy="0"/>
            </a:xfrm>
            <a:prstGeom prst="line">
              <a:avLst/>
            </a:prstGeom>
            <a:ln w="25400">
              <a:solidFill>
                <a:srgbClr val="C6E4E2"/>
              </a:solidFill>
            </a:ln>
          </p:spPr>
          <p:style>
            <a:lnRef idx="1">
              <a:schemeClr val="accent1"/>
            </a:lnRef>
            <a:fillRef idx="0">
              <a:schemeClr val="accent1"/>
            </a:fillRef>
            <a:effectRef idx="0">
              <a:schemeClr val="accent1"/>
            </a:effectRef>
            <a:fontRef idx="minor">
              <a:schemeClr val="tx1"/>
            </a:fontRef>
          </p:style>
        </p:cxnSp>
        <p:sp>
          <p:nvSpPr>
            <p:cNvPr id="154" name="Oval 153">
              <a:extLst>
                <a:ext uri="{FF2B5EF4-FFF2-40B4-BE49-F238E27FC236}">
                  <a16:creationId xmlns:a16="http://schemas.microsoft.com/office/drawing/2014/main" id="{F1DDFE75-BFED-44E3-89AA-B32738D4A5BF}"/>
                </a:ext>
              </a:extLst>
            </p:cNvPr>
            <p:cNvSpPr/>
            <p:nvPr/>
          </p:nvSpPr>
          <p:spPr>
            <a:xfrm>
              <a:off x="8293608" y="3009333"/>
              <a:ext cx="109728" cy="109728"/>
            </a:xfrm>
            <a:prstGeom prst="ellipse">
              <a:avLst/>
            </a:prstGeom>
            <a:solidFill>
              <a:srgbClr val="FD9C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 name="Oval 154">
              <a:extLst>
                <a:ext uri="{FF2B5EF4-FFF2-40B4-BE49-F238E27FC236}">
                  <a16:creationId xmlns:a16="http://schemas.microsoft.com/office/drawing/2014/main" id="{BEC1FC0F-3CDD-47CC-B57B-D69D5D014AAC}"/>
                </a:ext>
              </a:extLst>
            </p:cNvPr>
            <p:cNvSpPr/>
            <p:nvPr/>
          </p:nvSpPr>
          <p:spPr>
            <a:xfrm>
              <a:off x="8293608" y="3238410"/>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Oval 1">
              <a:extLst>
                <a:ext uri="{FF2B5EF4-FFF2-40B4-BE49-F238E27FC236}">
                  <a16:creationId xmlns:a16="http://schemas.microsoft.com/office/drawing/2014/main" id="{074DD01F-627A-4BEF-AA75-B25D91EDF628}"/>
                </a:ext>
              </a:extLst>
            </p:cNvPr>
            <p:cNvSpPr/>
            <p:nvPr/>
          </p:nvSpPr>
          <p:spPr>
            <a:xfrm>
              <a:off x="8293608" y="4148149"/>
              <a:ext cx="109728" cy="109728"/>
            </a:xfrm>
            <a:prstGeom prst="ellipse">
              <a:avLst/>
            </a:prstGeom>
            <a:solidFill>
              <a:srgbClr val="EC64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Oval 3">
              <a:extLst>
                <a:ext uri="{FF2B5EF4-FFF2-40B4-BE49-F238E27FC236}">
                  <a16:creationId xmlns:a16="http://schemas.microsoft.com/office/drawing/2014/main" id="{2BA7DBD6-6204-47F8-85C4-C1D414F57FCE}"/>
                </a:ext>
              </a:extLst>
            </p:cNvPr>
            <p:cNvSpPr/>
            <p:nvPr/>
          </p:nvSpPr>
          <p:spPr>
            <a:xfrm>
              <a:off x="8293608" y="3694176"/>
              <a:ext cx="109728" cy="109728"/>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Oval 4">
              <a:extLst>
                <a:ext uri="{FF2B5EF4-FFF2-40B4-BE49-F238E27FC236}">
                  <a16:creationId xmlns:a16="http://schemas.microsoft.com/office/drawing/2014/main" id="{FB2E9780-2E01-4551-8EB8-9DEBD62E75C3}"/>
                </a:ext>
              </a:extLst>
            </p:cNvPr>
            <p:cNvSpPr/>
            <p:nvPr/>
          </p:nvSpPr>
          <p:spPr>
            <a:xfrm>
              <a:off x="8293608" y="5291925"/>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7" name="object 32">
              <a:extLst>
                <a:ext uri="{FF2B5EF4-FFF2-40B4-BE49-F238E27FC236}">
                  <a16:creationId xmlns:a16="http://schemas.microsoft.com/office/drawing/2014/main" id="{BC3EEC9C-D05E-46D1-AA6F-8C7169087C0C}"/>
                </a:ext>
              </a:extLst>
            </p:cNvPr>
            <p:cNvSpPr/>
            <p:nvPr/>
          </p:nvSpPr>
          <p:spPr>
            <a:xfrm>
              <a:off x="2057767" y="4499639"/>
              <a:ext cx="4762936" cy="394072"/>
            </a:xfrm>
            <a:custGeom>
              <a:avLst/>
              <a:gdLst/>
              <a:ahLst/>
              <a:cxnLst/>
              <a:rect l="l" t="t" r="r" b="b"/>
              <a:pathLst>
                <a:path w="4531995" h="342900">
                  <a:moveTo>
                    <a:pt x="0" y="203199"/>
                  </a:moveTo>
                  <a:lnTo>
                    <a:pt x="2270125" y="38099"/>
                  </a:lnTo>
                  <a:lnTo>
                    <a:pt x="3239389" y="0"/>
                  </a:lnTo>
                  <a:lnTo>
                    <a:pt x="4531753" y="342899"/>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33">
              <a:extLst>
                <a:ext uri="{FF2B5EF4-FFF2-40B4-BE49-F238E27FC236}">
                  <a16:creationId xmlns:a16="http://schemas.microsoft.com/office/drawing/2014/main" id="{3FDB965A-760F-476C-96FE-441B2FA969DE}"/>
                </a:ext>
              </a:extLst>
            </p:cNvPr>
            <p:cNvSpPr/>
            <p:nvPr/>
          </p:nvSpPr>
          <p:spPr>
            <a:xfrm>
              <a:off x="2738281" y="4703973"/>
              <a:ext cx="4082231" cy="204334"/>
            </a:xfrm>
            <a:custGeom>
              <a:avLst/>
              <a:gdLst/>
              <a:ahLst/>
              <a:cxnLst/>
              <a:rect l="l" t="t" r="r" b="b"/>
              <a:pathLst>
                <a:path w="3884295" h="177800">
                  <a:moveTo>
                    <a:pt x="0" y="165099"/>
                  </a:moveTo>
                  <a:lnTo>
                    <a:pt x="1946363" y="0"/>
                  </a:lnTo>
                  <a:lnTo>
                    <a:pt x="3884231" y="177799"/>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34">
              <a:extLst>
                <a:ext uri="{FF2B5EF4-FFF2-40B4-BE49-F238E27FC236}">
                  <a16:creationId xmlns:a16="http://schemas.microsoft.com/office/drawing/2014/main" id="{E87E7327-156E-471E-B6FF-1B4455460C76}"/>
                </a:ext>
              </a:extLst>
            </p:cNvPr>
            <p:cNvSpPr/>
            <p:nvPr/>
          </p:nvSpPr>
          <p:spPr>
            <a:xfrm>
              <a:off x="3078539" y="3565543"/>
              <a:ext cx="2040782" cy="788144"/>
            </a:xfrm>
            <a:custGeom>
              <a:avLst/>
              <a:gdLst/>
              <a:ahLst/>
              <a:cxnLst/>
              <a:rect l="l" t="t" r="r" b="b"/>
              <a:pathLst>
                <a:path w="1941829" h="685800">
                  <a:moveTo>
                    <a:pt x="0" y="0"/>
                  </a:moveTo>
                  <a:lnTo>
                    <a:pt x="1941677" y="685800"/>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35">
              <a:extLst>
                <a:ext uri="{FF2B5EF4-FFF2-40B4-BE49-F238E27FC236}">
                  <a16:creationId xmlns:a16="http://schemas.microsoft.com/office/drawing/2014/main" id="{EC5AA8B0-6B9D-446A-B95A-5EDB38C946C2}"/>
                </a:ext>
              </a:extLst>
            </p:cNvPr>
            <p:cNvSpPr/>
            <p:nvPr/>
          </p:nvSpPr>
          <p:spPr>
            <a:xfrm>
              <a:off x="5129040" y="4251520"/>
              <a:ext cx="2032106" cy="379477"/>
            </a:xfrm>
            <a:custGeom>
              <a:avLst/>
              <a:gdLst/>
              <a:ahLst/>
              <a:cxnLst/>
              <a:rect l="l" t="t" r="r" b="b"/>
              <a:pathLst>
                <a:path w="1933575" h="330200">
                  <a:moveTo>
                    <a:pt x="0" y="330199"/>
                  </a:moveTo>
                  <a:lnTo>
                    <a:pt x="1933155" y="0"/>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bject 40">
              <a:extLst>
                <a:ext uri="{FF2B5EF4-FFF2-40B4-BE49-F238E27FC236}">
                  <a16:creationId xmlns:a16="http://schemas.microsoft.com/office/drawing/2014/main" id="{EFFDD733-C2DF-4F85-ABA4-AD4383A5AEDA}"/>
                </a:ext>
              </a:extLst>
            </p:cNvPr>
            <p:cNvSpPr/>
            <p:nvPr/>
          </p:nvSpPr>
          <p:spPr>
            <a:xfrm>
              <a:off x="3418797" y="5127235"/>
              <a:ext cx="3402193" cy="131357"/>
            </a:xfrm>
            <a:custGeom>
              <a:avLst/>
              <a:gdLst/>
              <a:ahLst/>
              <a:cxnLst/>
              <a:rect l="l" t="t" r="r" b="b"/>
              <a:pathLst>
                <a:path w="3237229" h="114300">
                  <a:moveTo>
                    <a:pt x="0" y="0"/>
                  </a:moveTo>
                  <a:lnTo>
                    <a:pt x="1622602" y="114299"/>
                  </a:lnTo>
                  <a:lnTo>
                    <a:pt x="3236709" y="25399"/>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41">
              <a:extLst>
                <a:ext uri="{FF2B5EF4-FFF2-40B4-BE49-F238E27FC236}">
                  <a16:creationId xmlns:a16="http://schemas.microsoft.com/office/drawing/2014/main" id="{EF11B54A-6C03-4090-AD9D-3C7D46FACCF7}"/>
                </a:ext>
              </a:extLst>
            </p:cNvPr>
            <p:cNvSpPr/>
            <p:nvPr/>
          </p:nvSpPr>
          <p:spPr>
            <a:xfrm>
              <a:off x="6490071" y="5214807"/>
              <a:ext cx="331010" cy="160548"/>
            </a:xfrm>
            <a:custGeom>
              <a:avLst/>
              <a:gdLst/>
              <a:ahLst/>
              <a:cxnLst/>
              <a:rect l="l" t="t" r="r" b="b"/>
              <a:pathLst>
                <a:path w="314959" h="139700">
                  <a:moveTo>
                    <a:pt x="0" y="0"/>
                  </a:moveTo>
                  <a:lnTo>
                    <a:pt x="314350" y="139699"/>
                  </a:lnTo>
                </a:path>
              </a:pathLst>
            </a:custGeom>
            <a:ln w="38100" cap="rnd">
              <a:solidFill>
                <a:srgbClr val="009FE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079FB6D5-63B4-4EE6-94E5-3E5C656E7F5E}"/>
                </a:ext>
              </a:extLst>
            </p:cNvPr>
            <p:cNvGrpSpPr/>
            <p:nvPr/>
          </p:nvGrpSpPr>
          <p:grpSpPr>
            <a:xfrm>
              <a:off x="5056632" y="4608576"/>
              <a:ext cx="1477984" cy="762966"/>
              <a:chOff x="5073465" y="4615685"/>
              <a:chExt cx="1477984" cy="762966"/>
            </a:xfrm>
          </p:grpSpPr>
          <p:sp>
            <p:nvSpPr>
              <p:cNvPr id="181" name="object 36">
                <a:extLst>
                  <a:ext uri="{FF2B5EF4-FFF2-40B4-BE49-F238E27FC236}">
                    <a16:creationId xmlns:a16="http://schemas.microsoft.com/office/drawing/2014/main" id="{70A5B6F6-5E18-4C84-B2B6-38495D24AF34}"/>
                  </a:ext>
                </a:extLst>
              </p:cNvPr>
              <p:cNvSpPr/>
              <p:nvPr/>
            </p:nvSpPr>
            <p:spPr>
              <a:xfrm>
                <a:off x="6103193" y="4615685"/>
                <a:ext cx="109728" cy="10972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44">
                <a:extLst>
                  <a:ext uri="{FF2B5EF4-FFF2-40B4-BE49-F238E27FC236}">
                    <a16:creationId xmlns:a16="http://schemas.microsoft.com/office/drawing/2014/main" id="{35CF99B2-19F3-4B5A-A01B-D222650AEB73}"/>
                  </a:ext>
                </a:extLst>
              </p:cNvPr>
              <p:cNvSpPr/>
              <p:nvPr/>
            </p:nvSpPr>
            <p:spPr>
              <a:xfrm>
                <a:off x="6441721" y="5094265"/>
                <a:ext cx="109728" cy="109728"/>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47">
                <a:extLst>
                  <a:ext uri="{FF2B5EF4-FFF2-40B4-BE49-F238E27FC236}">
                    <a16:creationId xmlns:a16="http://schemas.microsoft.com/office/drawing/2014/main" id="{720BA51C-C9F3-4E80-B36D-1CE32AB496FB}"/>
                  </a:ext>
                </a:extLst>
              </p:cNvPr>
              <p:cNvSpPr/>
              <p:nvPr/>
            </p:nvSpPr>
            <p:spPr>
              <a:xfrm>
                <a:off x="5413722" y="4980568"/>
                <a:ext cx="109728" cy="10972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bject 48">
                <a:extLst>
                  <a:ext uri="{FF2B5EF4-FFF2-40B4-BE49-F238E27FC236}">
                    <a16:creationId xmlns:a16="http://schemas.microsoft.com/office/drawing/2014/main" id="{66C2FB7D-3D03-4662-B762-DF5BEDF676DA}"/>
                  </a:ext>
                </a:extLst>
              </p:cNvPr>
              <p:cNvSpPr/>
              <p:nvPr/>
            </p:nvSpPr>
            <p:spPr>
              <a:xfrm>
                <a:off x="5073465" y="5134401"/>
                <a:ext cx="109728" cy="109728"/>
              </a:xfrm>
              <a:custGeom>
                <a:avLst/>
                <a:gdLst/>
                <a:ahLst/>
                <a:cxnLst/>
                <a:rect l="l" t="t" r="r" b="b"/>
                <a:pathLst>
                  <a:path w="72389" h="72390">
                    <a:moveTo>
                      <a:pt x="36004" y="0"/>
                    </a:moveTo>
                    <a:lnTo>
                      <a:pt x="21988" y="2828"/>
                    </a:lnTo>
                    <a:lnTo>
                      <a:pt x="10544" y="10542"/>
                    </a:lnTo>
                    <a:lnTo>
                      <a:pt x="2828" y="21983"/>
                    </a:lnTo>
                    <a:lnTo>
                      <a:pt x="0" y="35991"/>
                    </a:lnTo>
                    <a:lnTo>
                      <a:pt x="2828" y="50007"/>
                    </a:lnTo>
                    <a:lnTo>
                      <a:pt x="10544" y="61452"/>
                    </a:lnTo>
                    <a:lnTo>
                      <a:pt x="21988" y="69167"/>
                    </a:lnTo>
                    <a:lnTo>
                      <a:pt x="36004" y="71996"/>
                    </a:lnTo>
                    <a:lnTo>
                      <a:pt x="50020" y="69167"/>
                    </a:lnTo>
                    <a:lnTo>
                      <a:pt x="61464" y="61452"/>
                    </a:lnTo>
                    <a:lnTo>
                      <a:pt x="69180" y="50007"/>
                    </a:lnTo>
                    <a:lnTo>
                      <a:pt x="72008" y="35991"/>
                    </a:lnTo>
                    <a:lnTo>
                      <a:pt x="69180" y="21983"/>
                    </a:lnTo>
                    <a:lnTo>
                      <a:pt x="61464" y="10542"/>
                    </a:lnTo>
                    <a:lnTo>
                      <a:pt x="50020" y="2828"/>
                    </a:lnTo>
                    <a:lnTo>
                      <a:pt x="36004"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bject 49">
                <a:extLst>
                  <a:ext uri="{FF2B5EF4-FFF2-40B4-BE49-F238E27FC236}">
                    <a16:creationId xmlns:a16="http://schemas.microsoft.com/office/drawing/2014/main" id="{30C39B46-07E6-46E3-87FB-5B306AF881CF}"/>
                  </a:ext>
                </a:extLst>
              </p:cNvPr>
              <p:cNvSpPr/>
              <p:nvPr/>
            </p:nvSpPr>
            <p:spPr>
              <a:xfrm>
                <a:off x="5073465" y="5268923"/>
                <a:ext cx="109728" cy="109728"/>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54598325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western and central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17829B1-490B-4CD9-8D89-4D33C0C1EF8D}"/>
              </a:ext>
            </a:extLst>
          </p:cNvPr>
          <p:cNvGrpSpPr/>
          <p:nvPr/>
        </p:nvGrpSpPr>
        <p:grpSpPr>
          <a:xfrm>
            <a:off x="457199" y="2231502"/>
            <a:ext cx="10432104" cy="4323186"/>
            <a:chOff x="457199" y="2231502"/>
            <a:chExt cx="10432104" cy="432318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903548"/>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1.1 million</a:t>
              </a: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68</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505636"/>
              <a:ext cx="685800" cy="1441268"/>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3026664"/>
              <a:ext cx="685800" cy="484632"/>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807208"/>
              <a:ext cx="685800" cy="219456"/>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3098925"/>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58</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44</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721608"/>
              <a:ext cx="685800" cy="1225296"/>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200399"/>
              <a:ext cx="685800" cy="52120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807208"/>
              <a:ext cx="685800" cy="393192"/>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266937"/>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45</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995928"/>
              <a:ext cx="685800" cy="950976"/>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383280"/>
              <a:ext cx="685800" cy="61264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807208"/>
              <a:ext cx="685800" cy="576072"/>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946481AF-1307-4DBD-AD0F-8484187A814C}"/>
                </a:ext>
              </a:extLst>
            </p:cNvPr>
            <p:cNvGrpSpPr/>
            <p:nvPr/>
          </p:nvGrpSpPr>
          <p:grpSpPr>
            <a:xfrm>
              <a:off x="1516703" y="3073862"/>
              <a:ext cx="950976" cy="271869"/>
              <a:chOff x="1516703" y="3073862"/>
              <a:chExt cx="950976" cy="271869"/>
            </a:xfrm>
          </p:grpSpPr>
          <p:sp>
            <p:nvSpPr>
              <p:cNvPr id="46" name="TextBox 45">
                <a:extLst>
                  <a:ext uri="{FF2B5EF4-FFF2-40B4-BE49-F238E27FC236}">
                    <a16:creationId xmlns:a16="http://schemas.microsoft.com/office/drawing/2014/main" id="{3EDCC53F-3740-43B9-B4C1-7089A5AD7A6D}"/>
                  </a:ext>
                </a:extLst>
              </p:cNvPr>
              <p:cNvSpPr txBox="1"/>
              <p:nvPr/>
            </p:nvSpPr>
            <p:spPr>
              <a:xfrm>
                <a:off x="1516703" y="307386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8707F97F-E85C-42A7-AB9F-2DFCA32D9247}"/>
                  </a:ext>
                </a:extLst>
              </p:cNvPr>
              <p:cNvCxnSpPr/>
              <p:nvPr/>
            </p:nvCxnSpPr>
            <p:spPr>
              <a:xfrm>
                <a:off x="2357951" y="32128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5F7A0158-7FE6-450E-9A66-A25718F91C34}"/>
                </a:ext>
              </a:extLst>
            </p:cNvPr>
            <p:cNvGrpSpPr/>
            <p:nvPr/>
          </p:nvGrpSpPr>
          <p:grpSpPr>
            <a:xfrm>
              <a:off x="1513591" y="3498477"/>
              <a:ext cx="954088" cy="271869"/>
              <a:chOff x="1513591" y="3498477"/>
              <a:chExt cx="954088" cy="271869"/>
            </a:xfrm>
          </p:grpSpPr>
          <p:sp>
            <p:nvSpPr>
              <p:cNvPr id="51" name="TextBox 50">
                <a:extLst>
                  <a:ext uri="{FF2B5EF4-FFF2-40B4-BE49-F238E27FC236}">
                    <a16:creationId xmlns:a16="http://schemas.microsoft.com/office/drawing/2014/main" id="{D12A73FE-B2B7-4559-B37F-FA39F7C54406}"/>
                  </a:ext>
                </a:extLst>
              </p:cNvPr>
              <p:cNvSpPr txBox="1"/>
              <p:nvPr/>
            </p:nvSpPr>
            <p:spPr>
              <a:xfrm>
                <a:off x="1513591" y="349847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6B69286D-FA52-4071-B687-EF564156B895}"/>
                  </a:ext>
                </a:extLst>
              </p:cNvPr>
              <p:cNvCxnSpPr/>
              <p:nvPr/>
            </p:nvCxnSpPr>
            <p:spPr>
              <a:xfrm>
                <a:off x="2357951" y="36403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C8EB3741-247E-4D74-B686-CEC2E0AD1125}"/>
                </a:ext>
              </a:extLst>
            </p:cNvPr>
            <p:cNvGrpSpPr/>
            <p:nvPr/>
          </p:nvGrpSpPr>
          <p:grpSpPr>
            <a:xfrm>
              <a:off x="1513591" y="4358922"/>
              <a:ext cx="954088" cy="271869"/>
              <a:chOff x="1513591" y="4358922"/>
              <a:chExt cx="954088" cy="271869"/>
            </a:xfrm>
          </p:grpSpPr>
          <p:sp>
            <p:nvSpPr>
              <p:cNvPr id="57" name="TextBox 56">
                <a:extLst>
                  <a:ext uri="{FF2B5EF4-FFF2-40B4-BE49-F238E27FC236}">
                    <a16:creationId xmlns:a16="http://schemas.microsoft.com/office/drawing/2014/main" id="{0DC58937-9D65-4F17-A4D6-0D68D154BF3D}"/>
                  </a:ext>
                </a:extLst>
              </p:cNvPr>
              <p:cNvSpPr txBox="1"/>
              <p:nvPr/>
            </p:nvSpPr>
            <p:spPr>
              <a:xfrm>
                <a:off x="1513591" y="435892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AB7581D4-0866-485B-89EE-8682B6BF78C5}"/>
                  </a:ext>
                </a:extLst>
              </p:cNvPr>
              <p:cNvCxnSpPr/>
              <p:nvPr/>
            </p:nvCxnSpPr>
            <p:spPr>
              <a:xfrm>
                <a:off x="2357951" y="45000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795126A3-1A8E-4D75-A211-4A5A0460A42D}"/>
                </a:ext>
              </a:extLst>
            </p:cNvPr>
            <p:cNvGrpSpPr/>
            <p:nvPr/>
          </p:nvGrpSpPr>
          <p:grpSpPr>
            <a:xfrm>
              <a:off x="2109909" y="4791456"/>
              <a:ext cx="357770" cy="271869"/>
              <a:chOff x="2109909" y="4782403"/>
              <a:chExt cx="357770" cy="271869"/>
            </a:xfrm>
          </p:grpSpPr>
          <p:sp>
            <p:nvSpPr>
              <p:cNvPr id="60" name="TextBox 59">
                <a:extLst>
                  <a:ext uri="{FF2B5EF4-FFF2-40B4-BE49-F238E27FC236}">
                    <a16:creationId xmlns:a16="http://schemas.microsoft.com/office/drawing/2014/main" id="{D008E5E2-4749-415A-A500-119FEBCC2029}"/>
                  </a:ext>
                </a:extLst>
              </p:cNvPr>
              <p:cNvSpPr txBox="1"/>
              <p:nvPr/>
            </p:nvSpPr>
            <p:spPr>
              <a:xfrm>
                <a:off x="2109909" y="4782403"/>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0A13AE0C-9579-4F74-B7BD-3F739B4F704D}"/>
                  </a:ext>
                </a:extLst>
              </p:cNvPr>
              <p:cNvCxnSpPr/>
              <p:nvPr/>
            </p:nvCxnSpPr>
            <p:spPr>
              <a:xfrm>
                <a:off x="2357951" y="492356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60DDD41B-A6CE-4785-962C-24D65B2F0D41}"/>
                </a:ext>
              </a:extLst>
            </p:cNvPr>
            <p:cNvGrpSpPr/>
            <p:nvPr/>
          </p:nvGrpSpPr>
          <p:grpSpPr>
            <a:xfrm>
              <a:off x="1513591" y="2655186"/>
              <a:ext cx="954088" cy="271869"/>
              <a:chOff x="1513591" y="2655186"/>
              <a:chExt cx="954088" cy="271869"/>
            </a:xfrm>
          </p:grpSpPr>
          <p:sp>
            <p:nvSpPr>
              <p:cNvPr id="63" name="TextBox 62">
                <a:extLst>
                  <a:ext uri="{FF2B5EF4-FFF2-40B4-BE49-F238E27FC236}">
                    <a16:creationId xmlns:a16="http://schemas.microsoft.com/office/drawing/2014/main" id="{1646BE97-F257-4B5B-8D64-A151D38BD281}"/>
                  </a:ext>
                </a:extLst>
              </p:cNvPr>
              <p:cNvSpPr txBox="1"/>
              <p:nvPr/>
            </p:nvSpPr>
            <p:spPr>
              <a:xfrm>
                <a:off x="1513591" y="265518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F461EE0E-C29D-4C84-B7BB-A29862A20411}"/>
                  </a:ext>
                </a:extLst>
              </p:cNvPr>
              <p:cNvCxnSpPr/>
              <p:nvPr/>
            </p:nvCxnSpPr>
            <p:spPr>
              <a:xfrm>
                <a:off x="2357951" y="2792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75DEA44F-FF24-4E95-8F8F-680F9E5935C0}"/>
                </a:ext>
              </a:extLst>
            </p:cNvPr>
            <p:cNvGrpSpPr/>
            <p:nvPr/>
          </p:nvGrpSpPr>
          <p:grpSpPr>
            <a:xfrm>
              <a:off x="1513591" y="3926678"/>
              <a:ext cx="954088" cy="271869"/>
              <a:chOff x="1513591" y="3926678"/>
              <a:chExt cx="954088" cy="271869"/>
            </a:xfrm>
          </p:grpSpPr>
          <p:sp>
            <p:nvSpPr>
              <p:cNvPr id="66" name="TextBox 65">
                <a:extLst>
                  <a:ext uri="{FF2B5EF4-FFF2-40B4-BE49-F238E27FC236}">
                    <a16:creationId xmlns:a16="http://schemas.microsoft.com/office/drawing/2014/main" id="{2DB46DC9-25BD-4F12-9A87-CBC4BE2264E0}"/>
                  </a:ext>
                </a:extLst>
              </p:cNvPr>
              <p:cNvSpPr txBox="1"/>
              <p:nvPr/>
            </p:nvSpPr>
            <p:spPr>
              <a:xfrm>
                <a:off x="1513591" y="392667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4D74D04A-8CB1-4052-B721-DB3EC4E4307B}"/>
                  </a:ext>
                </a:extLst>
              </p:cNvPr>
              <p:cNvCxnSpPr/>
              <p:nvPr/>
            </p:nvCxnSpPr>
            <p:spPr>
              <a:xfrm>
                <a:off x="2357951" y="406783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D00C23-1ABB-4A26-8B65-E78E1389B62B}"/>
                </a:ext>
              </a:extLst>
            </p:cNvPr>
            <p:cNvGrpSpPr/>
            <p:nvPr/>
          </p:nvGrpSpPr>
          <p:grpSpPr>
            <a:xfrm>
              <a:off x="1513591" y="2231502"/>
              <a:ext cx="954088" cy="271869"/>
              <a:chOff x="1513591" y="2231502"/>
              <a:chExt cx="954088" cy="271869"/>
            </a:xfrm>
          </p:grpSpPr>
          <p:cxnSp>
            <p:nvCxnSpPr>
              <p:cNvPr id="72" name="Straight Connector 71">
                <a:extLst>
                  <a:ext uri="{FF2B5EF4-FFF2-40B4-BE49-F238E27FC236}">
                    <a16:creationId xmlns:a16="http://schemas.microsoft.com/office/drawing/2014/main" id="{754F5863-3E13-41D8-97B6-C704030C3F0B}"/>
                  </a:ext>
                </a:extLst>
              </p:cNvPr>
              <p:cNvCxnSpPr/>
              <p:nvPr/>
            </p:nvCxnSpPr>
            <p:spPr>
              <a:xfrm>
                <a:off x="2357951" y="236866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4293C875-29E4-44EB-B598-7752B3479037}"/>
                  </a:ext>
                </a:extLst>
              </p:cNvPr>
              <p:cNvSpPr txBox="1"/>
              <p:nvPr/>
            </p:nvSpPr>
            <p:spPr>
              <a:xfrm>
                <a:off x="1513591" y="223150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4670983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western and central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8185AAC-86D5-4097-AF1B-2DBB07D0E28C}"/>
              </a:ext>
            </a:extLst>
          </p:cNvPr>
          <p:cNvGrpSpPr/>
          <p:nvPr/>
        </p:nvGrpSpPr>
        <p:grpSpPr>
          <a:xfrm>
            <a:off x="457198" y="2560320"/>
            <a:ext cx="9651101" cy="3994368"/>
            <a:chOff x="457198" y="2560320"/>
            <a:chExt cx="9651101"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893124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Global AIDS Monitoring, 2020 (see https://aidsinfo.unaids.org/). </a:t>
              </a:r>
            </a:p>
          </p:txBody>
        </p:sp>
        <p:sp>
          <p:nvSpPr>
            <p:cNvPr id="7" name="TextBox 6">
              <a:extLst>
                <a:ext uri="{FF2B5EF4-FFF2-40B4-BE49-F238E27FC236}">
                  <a16:creationId xmlns:a16="http://schemas.microsoft.com/office/drawing/2014/main" id="{538CF355-4F83-4470-BF8C-8061F58A02BB}"/>
                </a:ext>
              </a:extLst>
            </p:cNvPr>
            <p:cNvSpPr txBox="1"/>
            <p:nvPr/>
          </p:nvSpPr>
          <p:spPr>
            <a:xfrm>
              <a:off x="178237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B72C4DDC-9A21-4E5F-900E-AE35184DBE3C}"/>
                </a:ext>
              </a:extLst>
            </p:cNvPr>
            <p:cNvSpPr txBox="1"/>
            <p:nvPr/>
          </p:nvSpPr>
          <p:spPr>
            <a:xfrm>
              <a:off x="580573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FA557B26-2DD8-41FC-848C-A0B644FA5BB5}"/>
                </a:ext>
              </a:extLst>
            </p:cNvPr>
            <p:cNvSpPr txBox="1"/>
            <p:nvPr/>
          </p:nvSpPr>
          <p:spPr>
            <a:xfrm>
              <a:off x="3794055"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88EBD545-362D-4944-9965-8AAEB4043C57}"/>
                </a:ext>
              </a:extLst>
            </p:cNvPr>
            <p:cNvSpPr txBox="1"/>
            <p:nvPr/>
          </p:nvSpPr>
          <p:spPr>
            <a:xfrm>
              <a:off x="781741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 name="Group 12">
              <a:extLst>
                <a:ext uri="{FF2B5EF4-FFF2-40B4-BE49-F238E27FC236}">
                  <a16:creationId xmlns:a16="http://schemas.microsoft.com/office/drawing/2014/main" id="{30CF9305-4F79-4B93-B8DB-38666FAB2506}"/>
                </a:ext>
              </a:extLst>
            </p:cNvPr>
            <p:cNvGrpSpPr/>
            <p:nvPr/>
          </p:nvGrpSpPr>
          <p:grpSpPr>
            <a:xfrm>
              <a:off x="944720" y="4466085"/>
              <a:ext cx="711628" cy="271869"/>
              <a:chOff x="899705" y="4749638"/>
              <a:chExt cx="711628" cy="271869"/>
            </a:xfrm>
          </p:grpSpPr>
          <p:cxnSp>
            <p:nvCxnSpPr>
              <p:cNvPr id="48" name="Straight Connector 47">
                <a:extLst>
                  <a:ext uri="{FF2B5EF4-FFF2-40B4-BE49-F238E27FC236}">
                    <a16:creationId xmlns:a16="http://schemas.microsoft.com/office/drawing/2014/main" id="{299F91BD-31BC-41D3-B3DA-2B094F395E2A}"/>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D0EB24D-41D9-44BD-8C8F-147B6BFADAFD}"/>
                  </a:ext>
                </a:extLst>
              </p:cNvPr>
              <p:cNvSpPr txBox="1"/>
              <p:nvPr/>
            </p:nvSpPr>
            <p:spPr>
              <a:xfrm>
                <a:off x="899705" y="4749638"/>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4" name="Group 13">
              <a:extLst>
                <a:ext uri="{FF2B5EF4-FFF2-40B4-BE49-F238E27FC236}">
                  <a16:creationId xmlns:a16="http://schemas.microsoft.com/office/drawing/2014/main" id="{F117E94E-F742-4D78-B61E-689356902D64}"/>
                </a:ext>
              </a:extLst>
            </p:cNvPr>
            <p:cNvGrpSpPr/>
            <p:nvPr/>
          </p:nvGrpSpPr>
          <p:grpSpPr>
            <a:xfrm>
              <a:off x="1327838" y="4846320"/>
              <a:ext cx="328510" cy="271869"/>
              <a:chOff x="1282823" y="5029200"/>
              <a:chExt cx="328510" cy="271869"/>
            </a:xfrm>
          </p:grpSpPr>
          <p:cxnSp>
            <p:nvCxnSpPr>
              <p:cNvPr id="46" name="Straight Connector 45">
                <a:extLst>
                  <a:ext uri="{FF2B5EF4-FFF2-40B4-BE49-F238E27FC236}">
                    <a16:creationId xmlns:a16="http://schemas.microsoft.com/office/drawing/2014/main" id="{4553E31F-38C6-4F36-B209-67A6EBF73854}"/>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9A8719E6-5FFA-4F3B-A279-036998904086}"/>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091331FB-0161-489A-8472-1362B47EA46F}"/>
                </a:ext>
              </a:extLst>
            </p:cNvPr>
            <p:cNvGrpSpPr/>
            <p:nvPr/>
          </p:nvGrpSpPr>
          <p:grpSpPr>
            <a:xfrm>
              <a:off x="859761" y="3323085"/>
              <a:ext cx="796587" cy="271869"/>
              <a:chOff x="814746" y="3325656"/>
              <a:chExt cx="796587" cy="271869"/>
            </a:xfrm>
          </p:grpSpPr>
          <p:sp>
            <p:nvSpPr>
              <p:cNvPr id="44" name="TextBox 43">
                <a:extLst>
                  <a:ext uri="{FF2B5EF4-FFF2-40B4-BE49-F238E27FC236}">
                    <a16:creationId xmlns:a16="http://schemas.microsoft.com/office/drawing/2014/main" id="{2A14126B-EE60-46ED-A9B9-265DE17E2F97}"/>
                  </a:ext>
                </a:extLst>
              </p:cNvPr>
              <p:cNvSpPr txBox="1"/>
              <p:nvPr/>
            </p:nvSpPr>
            <p:spPr>
              <a:xfrm>
                <a:off x="814746" y="3325656"/>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98B53565-9738-4CCD-851C-B23F1381095F}"/>
                  </a:ext>
                </a:extLst>
              </p:cNvPr>
              <p:cNvCxnSpPr/>
              <p:nvPr/>
            </p:nvCxnSpPr>
            <p:spPr>
              <a:xfrm>
                <a:off x="1519893" y="346281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36EB9099-F977-46A8-8D34-F7C47EA74A4B}"/>
                </a:ext>
              </a:extLst>
            </p:cNvPr>
            <p:cNvGrpSpPr/>
            <p:nvPr/>
          </p:nvGrpSpPr>
          <p:grpSpPr>
            <a:xfrm>
              <a:off x="859761" y="4085850"/>
              <a:ext cx="796587" cy="271869"/>
              <a:chOff x="814746" y="4460559"/>
              <a:chExt cx="796587" cy="271869"/>
            </a:xfrm>
          </p:grpSpPr>
          <p:cxnSp>
            <p:nvCxnSpPr>
              <p:cNvPr id="39" name="Straight Connector 38">
                <a:extLst>
                  <a:ext uri="{FF2B5EF4-FFF2-40B4-BE49-F238E27FC236}">
                    <a16:creationId xmlns:a16="http://schemas.microsoft.com/office/drawing/2014/main" id="{3C0D4A7A-6324-4732-956D-4A2AFB6C606E}"/>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9A7FF26B-C9A2-4AC3-A36B-FD6F9A61E269}"/>
                  </a:ext>
                </a:extLst>
              </p:cNvPr>
              <p:cNvSpPr txBox="1"/>
              <p:nvPr/>
            </p:nvSpPr>
            <p:spPr>
              <a:xfrm>
                <a:off x="814746" y="4460559"/>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8" name="Rectangle 17">
              <a:extLst>
                <a:ext uri="{FF2B5EF4-FFF2-40B4-BE49-F238E27FC236}">
                  <a16:creationId xmlns:a16="http://schemas.microsoft.com/office/drawing/2014/main" id="{107E895D-9C20-46A1-9013-1EE988ACAC03}"/>
                </a:ext>
              </a:extLst>
            </p:cNvPr>
            <p:cNvSpPr/>
            <p:nvPr/>
          </p:nvSpPr>
          <p:spPr>
            <a:xfrm>
              <a:off x="2511231" y="3008376"/>
              <a:ext cx="548640" cy="1975104"/>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99ED8B7C-DA19-4960-9F1A-2B37A9F2E624}"/>
                </a:ext>
              </a:extLst>
            </p:cNvPr>
            <p:cNvSpPr/>
            <p:nvPr/>
          </p:nvSpPr>
          <p:spPr>
            <a:xfrm>
              <a:off x="4522911" y="3839330"/>
              <a:ext cx="548640" cy="114415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2FEC7D2C-F1F6-48D4-8D3B-DA89A20BE545}"/>
                </a:ext>
              </a:extLst>
            </p:cNvPr>
            <p:cNvSpPr/>
            <p:nvPr/>
          </p:nvSpPr>
          <p:spPr>
            <a:xfrm>
              <a:off x="6534591" y="4323870"/>
              <a:ext cx="548640" cy="659609"/>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D766FA6E-FF8E-4CC7-BCDF-0D77ABDF83DA}"/>
                </a:ext>
              </a:extLst>
            </p:cNvPr>
            <p:cNvSpPr/>
            <p:nvPr/>
          </p:nvSpPr>
          <p:spPr>
            <a:xfrm>
              <a:off x="8546271" y="4603245"/>
              <a:ext cx="548640" cy="380235"/>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bk object 18">
              <a:extLst>
                <a:ext uri="{FF2B5EF4-FFF2-40B4-BE49-F238E27FC236}">
                  <a16:creationId xmlns:a16="http://schemas.microsoft.com/office/drawing/2014/main" id="{8D92F204-5978-4371-872C-F76B6B8B18AA}"/>
                </a:ext>
              </a:extLst>
            </p:cNvPr>
            <p:cNvSpPr/>
            <p:nvPr/>
          </p:nvSpPr>
          <p:spPr>
            <a:xfrm>
              <a:off x="1782375"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25" name="Group 24">
              <a:extLst>
                <a:ext uri="{FF2B5EF4-FFF2-40B4-BE49-F238E27FC236}">
                  <a16:creationId xmlns:a16="http://schemas.microsoft.com/office/drawing/2014/main" id="{68D5D6B1-7F1E-4DF4-8FCE-18EDB74DEEA5}"/>
                </a:ext>
              </a:extLst>
            </p:cNvPr>
            <p:cNvGrpSpPr/>
            <p:nvPr/>
          </p:nvGrpSpPr>
          <p:grpSpPr>
            <a:xfrm>
              <a:off x="859056" y="3702170"/>
              <a:ext cx="796587" cy="271869"/>
              <a:chOff x="814041" y="3891914"/>
              <a:chExt cx="796587" cy="271869"/>
            </a:xfrm>
          </p:grpSpPr>
          <p:sp>
            <p:nvSpPr>
              <p:cNvPr id="35" name="TextBox 34">
                <a:extLst>
                  <a:ext uri="{FF2B5EF4-FFF2-40B4-BE49-F238E27FC236}">
                    <a16:creationId xmlns:a16="http://schemas.microsoft.com/office/drawing/2014/main" id="{55706295-D823-4884-A5D2-954CA375D87B}"/>
                  </a:ext>
                </a:extLst>
              </p:cNvPr>
              <p:cNvSpPr txBox="1"/>
              <p:nvPr/>
            </p:nvSpPr>
            <p:spPr>
              <a:xfrm>
                <a:off x="814041" y="3891914"/>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5B5685B7-A4F6-46D5-9222-1F4238C55588}"/>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988BAE11-D0BA-4BE6-9B2C-A9E7885D8C98}"/>
                </a:ext>
              </a:extLst>
            </p:cNvPr>
            <p:cNvGrpSpPr/>
            <p:nvPr/>
          </p:nvGrpSpPr>
          <p:grpSpPr>
            <a:xfrm>
              <a:off x="859761" y="2939405"/>
              <a:ext cx="796587" cy="271869"/>
              <a:chOff x="814746" y="2754633"/>
              <a:chExt cx="796587" cy="271869"/>
            </a:xfrm>
          </p:grpSpPr>
          <p:sp>
            <p:nvSpPr>
              <p:cNvPr id="33" name="TextBox 32">
                <a:extLst>
                  <a:ext uri="{FF2B5EF4-FFF2-40B4-BE49-F238E27FC236}">
                    <a16:creationId xmlns:a16="http://schemas.microsoft.com/office/drawing/2014/main" id="{F70459F5-5CF1-4EA0-8048-13C881DDF2BC}"/>
                  </a:ext>
                </a:extLst>
              </p:cNvPr>
              <p:cNvSpPr txBox="1"/>
              <p:nvPr/>
            </p:nvSpPr>
            <p:spPr>
              <a:xfrm>
                <a:off x="814746" y="2754633"/>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62C03D8A-4A9D-415D-9BA3-49ADC2FDD950}"/>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F982ABFE-ABA8-45E1-BF07-296737A93FE2}"/>
                </a:ext>
              </a:extLst>
            </p:cNvPr>
            <p:cNvGrpSpPr/>
            <p:nvPr/>
          </p:nvGrpSpPr>
          <p:grpSpPr>
            <a:xfrm>
              <a:off x="859761" y="2560320"/>
              <a:ext cx="796587" cy="271869"/>
              <a:chOff x="814746" y="2468880"/>
              <a:chExt cx="796587" cy="271869"/>
            </a:xfrm>
          </p:grpSpPr>
          <p:sp>
            <p:nvSpPr>
              <p:cNvPr id="31" name="TextBox 30">
                <a:extLst>
                  <a:ext uri="{FF2B5EF4-FFF2-40B4-BE49-F238E27FC236}">
                    <a16:creationId xmlns:a16="http://schemas.microsoft.com/office/drawing/2014/main" id="{D5D41616-3193-4019-B812-F8C068EE318F}"/>
                  </a:ext>
                </a:extLst>
              </p:cNvPr>
              <p:cNvSpPr txBox="1"/>
              <p:nvPr/>
            </p:nvSpPr>
            <p:spPr>
              <a:xfrm>
                <a:off x="814746" y="2468880"/>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684B89C4-C53C-47B3-BB16-0770C7544E4B}"/>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83234732-B1C4-4DE6-A5AE-F5DFC8D8195C}"/>
                </a:ext>
              </a:extLst>
            </p:cNvPr>
            <p:cNvSpPr txBox="1"/>
            <p:nvPr/>
          </p:nvSpPr>
          <p:spPr>
            <a:xfrm>
              <a:off x="3513963" y="338328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58% [40–78%]</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 name="TextBox 28">
              <a:extLst>
                <a:ext uri="{FF2B5EF4-FFF2-40B4-BE49-F238E27FC236}">
                  <a16:creationId xmlns:a16="http://schemas.microsoft.com/office/drawing/2014/main" id="{B932F234-6A12-4092-992D-DBE789E712B5}"/>
                </a:ext>
              </a:extLst>
            </p:cNvPr>
            <p:cNvSpPr txBox="1"/>
            <p:nvPr/>
          </p:nvSpPr>
          <p:spPr>
            <a:xfrm>
              <a:off x="5067113" y="3867912"/>
              <a:ext cx="345962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Early infant diagnosis coverage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rPr>
                <a:t>33% [25–47%]</a:t>
              </a:r>
              <a:endParaRPr kumimoji="0" lang="en-GB"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0" name="TextBox 29">
              <a:extLst>
                <a:ext uri="{FF2B5EF4-FFF2-40B4-BE49-F238E27FC236}">
                  <a16:creationId xmlns:a16="http://schemas.microsoft.com/office/drawing/2014/main" id="{30105B06-01DF-4197-A5D0-FC39ECB9C1B2}"/>
                </a:ext>
              </a:extLst>
            </p:cNvPr>
            <p:cNvSpPr txBox="1"/>
            <p:nvPr/>
          </p:nvSpPr>
          <p:spPr>
            <a:xfrm>
              <a:off x="7540432" y="4142232"/>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20% [16–24%]</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228554372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western and central Africa, 2001–2018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F1E9A58-56D5-4DE8-A9E0-4A10DC7B435E}"/>
              </a:ext>
            </a:extLst>
          </p:cNvPr>
          <p:cNvGrpSpPr/>
          <p:nvPr/>
        </p:nvGrpSpPr>
        <p:grpSpPr>
          <a:xfrm>
            <a:off x="457199" y="2603054"/>
            <a:ext cx="10512099" cy="3951634"/>
            <a:chOff x="457199" y="2603054"/>
            <a:chExt cx="10512099"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2001–2018. </a:t>
              </a:r>
            </a:p>
          </p:txBody>
        </p:sp>
        <p:sp>
          <p:nvSpPr>
            <p:cNvPr id="6" name="object 10">
              <a:extLst>
                <a:ext uri="{FF2B5EF4-FFF2-40B4-BE49-F238E27FC236}">
                  <a16:creationId xmlns:a16="http://schemas.microsoft.com/office/drawing/2014/main" id="{90F5E72C-414C-4BAE-B99E-59FA36A85A6C}"/>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6AA5626F-D8F7-4123-810E-80390A3BFC4A}"/>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22229DF6-B41F-4E7B-A4B8-9390AD68018C}"/>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5572FBE-68BA-4372-B19A-34F7BB7C53F4}"/>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C7D78C3-DE76-43DF-8EA2-73A66C3B0998}"/>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6099717-CEAF-485D-B517-9679D9F5ACAF}"/>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E8A8D497-EEB8-4812-8A85-A469B0B4DAEC}"/>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41E2D6B-B3E6-4469-AB7C-ED6DE17EB24A}"/>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3A83417E-ED6E-40B7-A3F4-A30EC49A6472}"/>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F1EB7055-FE7A-4C63-9631-AC0C4E18EA1D}"/>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6FB24950-A7CE-4ACA-99D6-96B3185A1D8A}"/>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EB65D20-E1F5-4CF0-ACF1-AE8BF63ED55E}"/>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6839C5F2-6816-4266-86BA-974003B63BA6}"/>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46AF5630-D338-486A-8318-DBE05F7FB695}"/>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8D133D75-2B27-48C2-BBEB-B9DEF0768DB4}"/>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2D4B3E98-6A56-455C-912B-88E65AF8E90F}"/>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54487C1A-8951-4281-BE89-D48093A9D6A8}"/>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0A03F12-95C3-4668-827E-45F7C9EF616A}"/>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DAEF3EF7-A9E8-44DA-868B-D009E2D34DD1}"/>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6F58DFC3-4BCF-4642-B550-D96959C19059}"/>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C7586197-F2EE-4B32-903C-FDE67BE53048}"/>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12CB63A-7F56-4882-894B-CE0A32FE8CF2}"/>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3E692A75-4CBA-4695-8BAD-4CFF1494F970}"/>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6AE87C11-B0EB-414C-A416-EDDD75E8FFE3}"/>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E49998E1-79DD-407D-A1D8-B71E979EF36D}"/>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2194A51A-21A2-44C4-95FD-57910169517B}"/>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AE5276E8-EE3B-4EB3-8C38-7D108CA8F4EC}"/>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FBBCEE59-7DBC-4A5D-9E8B-51C8541127CC}"/>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2DBCCBD-279F-489C-9F84-C956DA88A60E}"/>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60BF655E-3DFF-4341-BFBB-FF0487CFB68F}"/>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B46C5B53-228B-44E1-BD91-F2E614AB69C3}"/>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CAD8F373-F46D-4D09-B170-C21947AD17F4}"/>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4D34FA91-3E4C-4FAF-B998-F34E6D6ECB15}"/>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76FF50D3-8378-4C16-8CB9-888888A76184}"/>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EB4FF378-D1D5-4F69-B48E-9415E2E74414}"/>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F6D8AAB4-AEE4-4183-8248-6F7332349E33}"/>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F393E20-B665-46E4-933E-C1ED3E27019B}"/>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ACB8A7FB-1D33-41DD-9CC6-DE377E095538}"/>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CD718240-FB9C-4D28-900D-9855937FCA99}"/>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584B7BB3-8A11-49A3-9A0F-431742DBC231}"/>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949990F1-35A5-4752-A175-BF94A692D7D3}"/>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456BF75D-F5EB-456F-989B-A4C0BE0BBD36}"/>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99079357-54A7-49CF-BFD8-C89BF92C7BD5}"/>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5E292BBD-B70F-4CD5-890A-4A8E2D5BE46E}"/>
                </a:ext>
              </a:extLst>
            </p:cNvPr>
            <p:cNvSpPr txBox="1"/>
            <p:nvPr/>
          </p:nvSpPr>
          <p:spPr>
            <a:xfrm>
              <a:off x="8450736" y="2926080"/>
              <a:ext cx="57579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Benin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441EACE6-9F37-4B54-BCD2-C01CA571804D}"/>
                </a:ext>
              </a:extLst>
            </p:cNvPr>
            <p:cNvSpPr txBox="1"/>
            <p:nvPr/>
          </p:nvSpPr>
          <p:spPr>
            <a:xfrm>
              <a:off x="8450736" y="3154680"/>
              <a:ext cx="71205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Burundi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AD3F6723-24CA-485A-A3AE-6E53C6BD9048}"/>
                </a:ext>
              </a:extLst>
            </p:cNvPr>
            <p:cNvSpPr txBox="1"/>
            <p:nvPr/>
          </p:nvSpPr>
          <p:spPr>
            <a:xfrm>
              <a:off x="8450736" y="3383280"/>
              <a:ext cx="5501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Chad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DA9E4F44-D8C4-4E6D-AA26-0B34483B1DF6}"/>
                </a:ext>
              </a:extLst>
            </p:cNvPr>
            <p:cNvCxnSpPr/>
            <p:nvPr/>
          </p:nvCxnSpPr>
          <p:spPr>
            <a:xfrm>
              <a:off x="8229600" y="3520440"/>
              <a:ext cx="228600" cy="0"/>
            </a:xfrm>
            <a:prstGeom prst="line">
              <a:avLst/>
            </a:prstGeom>
            <a:ln w="25400" cap="rnd">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0C0869BB-7410-4A76-A8C5-14B991E02AB4}"/>
                </a:ext>
              </a:extLst>
            </p:cNvPr>
            <p:cNvCxnSpPr/>
            <p:nvPr/>
          </p:nvCxnSpPr>
          <p:spPr>
            <a:xfrm>
              <a:off x="8229600" y="3749040"/>
              <a:ext cx="228600" cy="0"/>
            </a:xfrm>
            <a:prstGeom prst="line">
              <a:avLst/>
            </a:prstGeom>
            <a:ln w="25400" cap="rnd">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FD41A11-3FEB-4D41-9E94-5B614B4D4106}"/>
                </a:ext>
              </a:extLst>
            </p:cNvPr>
            <p:cNvCxnSpPr/>
            <p:nvPr/>
          </p:nvCxnSpPr>
          <p:spPr>
            <a:xfrm>
              <a:off x="8229600" y="3977640"/>
              <a:ext cx="228600" cy="0"/>
            </a:xfrm>
            <a:prstGeom prst="line">
              <a:avLst/>
            </a:prstGeom>
            <a:ln w="25400" cap="rnd">
              <a:solidFill>
                <a:srgbClr val="CB5761"/>
              </a:solidFill>
              <a:prstDash val="soli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50CFB9E3-5876-460A-BC56-C743FC45CBC5}"/>
                </a:ext>
              </a:extLst>
            </p:cNvPr>
            <p:cNvCxnSpPr/>
            <p:nvPr/>
          </p:nvCxnSpPr>
          <p:spPr>
            <a:xfrm>
              <a:off x="8229600" y="4206240"/>
              <a:ext cx="228600" cy="0"/>
            </a:xfrm>
            <a:prstGeom prst="line">
              <a:avLst/>
            </a:prstGeom>
            <a:ln w="25400" cap="rnd">
              <a:solidFill>
                <a:srgbClr val="ECE7C5"/>
              </a:solidFill>
              <a:prstDash val="solid"/>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CD6290-9B2B-4673-9D33-63DB26CC8CA5}"/>
                </a:ext>
              </a:extLst>
            </p:cNvPr>
            <p:cNvCxnSpPr/>
            <p:nvPr/>
          </p:nvCxnSpPr>
          <p:spPr>
            <a:xfrm>
              <a:off x="8229600" y="4434840"/>
              <a:ext cx="228600" cy="0"/>
            </a:xfrm>
            <a:prstGeom prst="line">
              <a:avLst/>
            </a:prstGeom>
            <a:ln w="25400" cap="rnd">
              <a:solidFill>
                <a:srgbClr val="7DC7C0"/>
              </a:solidFill>
              <a:prstDash val="soli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565E80-281B-4CF6-87A2-13211E28EFE2}"/>
                </a:ext>
              </a:extLst>
            </p:cNvPr>
            <p:cNvCxnSpPr/>
            <p:nvPr/>
          </p:nvCxnSpPr>
          <p:spPr>
            <a:xfrm>
              <a:off x="8229600" y="4663440"/>
              <a:ext cx="228600" cy="0"/>
            </a:xfrm>
            <a:prstGeom prst="line">
              <a:avLst/>
            </a:prstGeom>
            <a:ln w="25400" cap="rnd">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04313C9-7446-4282-8459-69BE78A40919}"/>
                </a:ext>
              </a:extLst>
            </p:cNvPr>
            <p:cNvCxnSpPr/>
            <p:nvPr/>
          </p:nvCxnSpPr>
          <p:spPr>
            <a:xfrm>
              <a:off x="8229600" y="32918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5CD5CD-FBC3-42A2-A54B-79CA7260B9FD}"/>
                </a:ext>
              </a:extLst>
            </p:cNvPr>
            <p:cNvCxnSpPr/>
            <p:nvPr/>
          </p:nvCxnSpPr>
          <p:spPr>
            <a:xfrm>
              <a:off x="8229600" y="4892040"/>
              <a:ext cx="228600" cy="0"/>
            </a:xfrm>
            <a:prstGeom prst="line">
              <a:avLst/>
            </a:prstGeom>
            <a:ln w="25400" cap="rnd">
              <a:solidFill>
                <a:srgbClr val="009FE3"/>
              </a:solidFill>
            </a:ln>
          </p:spPr>
          <p:style>
            <a:lnRef idx="1">
              <a:schemeClr val="accent1"/>
            </a:lnRef>
            <a:fillRef idx="0">
              <a:schemeClr val="accent1"/>
            </a:fillRef>
            <a:effectRef idx="0">
              <a:schemeClr val="accent1"/>
            </a:effectRef>
            <a:fontRef idx="minor">
              <a:schemeClr val="tx1"/>
            </a:fontRef>
          </p:style>
        </p:cxnSp>
        <p:sp>
          <p:nvSpPr>
            <p:cNvPr id="66" name="Oval 65">
              <a:extLst>
                <a:ext uri="{FF2B5EF4-FFF2-40B4-BE49-F238E27FC236}">
                  <a16:creationId xmlns:a16="http://schemas.microsoft.com/office/drawing/2014/main" id="{A212C045-9B50-4AC8-913C-843229E7A061}"/>
                </a:ext>
              </a:extLst>
            </p:cNvPr>
            <p:cNvSpPr/>
            <p:nvPr/>
          </p:nvSpPr>
          <p:spPr>
            <a:xfrm>
              <a:off x="8293608" y="5065776"/>
              <a:ext cx="109728" cy="109728"/>
            </a:xfrm>
            <a:prstGeom prst="ellipse">
              <a:avLst/>
            </a:prstGeom>
            <a:solidFill>
              <a:srgbClr val="F9C8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C941D67D-A189-46EF-B422-940D6B06037B}"/>
                </a:ext>
              </a:extLst>
            </p:cNvPr>
            <p:cNvSpPr txBox="1"/>
            <p:nvPr/>
          </p:nvSpPr>
          <p:spPr>
            <a:xfrm>
              <a:off x="8450736" y="3840480"/>
              <a:ext cx="64472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Ghana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083CC0C5-0D12-4C5A-B81E-DE924563D0E7}"/>
                </a:ext>
              </a:extLst>
            </p:cNvPr>
            <p:cNvSpPr txBox="1"/>
            <p:nvPr/>
          </p:nvSpPr>
          <p:spPr>
            <a:xfrm>
              <a:off x="8450736" y="4069080"/>
              <a:ext cx="67839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Guinea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5BBCAD37-215E-4372-99E3-00CF408E4B35}"/>
                </a:ext>
              </a:extLst>
            </p:cNvPr>
            <p:cNvSpPr txBox="1"/>
            <p:nvPr/>
          </p:nvSpPr>
          <p:spPr>
            <a:xfrm>
              <a:off x="8450736" y="4526280"/>
              <a:ext cx="6687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Nigeria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A8554C83-9CCE-4BE4-B5AE-72B6B090E24D}"/>
                </a:ext>
              </a:extLst>
            </p:cNvPr>
            <p:cNvSpPr txBox="1"/>
            <p:nvPr/>
          </p:nvSpPr>
          <p:spPr>
            <a:xfrm>
              <a:off x="8450736" y="475488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Senegal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7C205632-E5CF-4443-B494-A4D544DC96DD}"/>
                </a:ext>
              </a:extLst>
            </p:cNvPr>
            <p:cNvSpPr txBox="1"/>
            <p:nvPr/>
          </p:nvSpPr>
          <p:spPr>
            <a:xfrm>
              <a:off x="8450736" y="4983480"/>
              <a:ext cx="5170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Togo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FAA75437-A4BF-417D-AC28-2B20A016B1A0}"/>
                </a:ext>
              </a:extLst>
            </p:cNvPr>
            <p:cNvSpPr txBox="1"/>
            <p:nvPr/>
          </p:nvSpPr>
          <p:spPr>
            <a:xfrm>
              <a:off x="8449056" y="3611880"/>
              <a:ext cx="252024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Democratic Republic of the Congo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49155FEC-36CD-42B6-8DAA-1FEB9B89BF3C}"/>
                </a:ext>
              </a:extLst>
            </p:cNvPr>
            <p:cNvSpPr txBox="1"/>
            <p:nvPr/>
          </p:nvSpPr>
          <p:spPr>
            <a:xfrm>
              <a:off x="8449056" y="4297680"/>
              <a:ext cx="46519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59687FB3-6460-4979-9D5F-7F24343D97C8}"/>
                </a:ext>
              </a:extLst>
            </p:cNvPr>
            <p:cNvCxnSpPr/>
            <p:nvPr/>
          </p:nvCxnSpPr>
          <p:spPr>
            <a:xfrm>
              <a:off x="8229600" y="3063240"/>
              <a:ext cx="228600" cy="0"/>
            </a:xfrm>
            <a:prstGeom prst="line">
              <a:avLst/>
            </a:prstGeom>
            <a:ln w="25400" cap="rnd">
              <a:solidFill>
                <a:srgbClr val="F39770"/>
              </a:solidFill>
              <a:prstDash val="solid"/>
            </a:ln>
          </p:spPr>
          <p:style>
            <a:lnRef idx="1">
              <a:schemeClr val="accent1"/>
            </a:lnRef>
            <a:fillRef idx="0">
              <a:schemeClr val="accent1"/>
            </a:fillRef>
            <a:effectRef idx="0">
              <a:schemeClr val="accent1"/>
            </a:effectRef>
            <a:fontRef idx="minor">
              <a:schemeClr val="tx1"/>
            </a:fontRef>
          </p:style>
        </p:cxnSp>
        <p:sp>
          <p:nvSpPr>
            <p:cNvPr id="93" name="object 30">
              <a:extLst>
                <a:ext uri="{FF2B5EF4-FFF2-40B4-BE49-F238E27FC236}">
                  <a16:creationId xmlns:a16="http://schemas.microsoft.com/office/drawing/2014/main" id="{B7CAFB4F-673A-441C-AD69-A83AAFAFAE51}"/>
                </a:ext>
              </a:extLst>
            </p:cNvPr>
            <p:cNvSpPr/>
            <p:nvPr/>
          </p:nvSpPr>
          <p:spPr>
            <a:xfrm>
              <a:off x="2235816" y="4698046"/>
              <a:ext cx="4434132" cy="316692"/>
            </a:xfrm>
            <a:custGeom>
              <a:avLst/>
              <a:gdLst/>
              <a:ahLst/>
              <a:cxnLst/>
              <a:rect l="l" t="t" r="r" b="b"/>
              <a:pathLst>
                <a:path w="4502150" h="279400">
                  <a:moveTo>
                    <a:pt x="0" y="279222"/>
                  </a:moveTo>
                  <a:lnTo>
                    <a:pt x="1406766" y="271678"/>
                  </a:lnTo>
                  <a:lnTo>
                    <a:pt x="2813532" y="150926"/>
                  </a:lnTo>
                  <a:lnTo>
                    <a:pt x="4501654" y="0"/>
                  </a:lnTo>
                </a:path>
              </a:pathLst>
            </a:custGeom>
            <a:ln w="38100" cap="rnd">
              <a:solidFill>
                <a:srgbClr val="F3977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object 31">
              <a:extLst>
                <a:ext uri="{FF2B5EF4-FFF2-40B4-BE49-F238E27FC236}">
                  <a16:creationId xmlns:a16="http://schemas.microsoft.com/office/drawing/2014/main" id="{265353D8-BC7D-4CF2-BC97-074DF1A78ABB}"/>
                </a:ext>
              </a:extLst>
            </p:cNvPr>
            <p:cNvSpPr/>
            <p:nvPr/>
          </p:nvSpPr>
          <p:spPr>
            <a:xfrm>
              <a:off x="4729825" y="4387433"/>
              <a:ext cx="1662955" cy="195773"/>
            </a:xfrm>
            <a:custGeom>
              <a:avLst/>
              <a:gdLst/>
              <a:ahLst/>
              <a:cxnLst/>
              <a:rect l="l" t="t" r="r" b="b"/>
              <a:pathLst>
                <a:path w="1688464" h="172720">
                  <a:moveTo>
                    <a:pt x="0" y="172643"/>
                  </a:moveTo>
                  <a:lnTo>
                    <a:pt x="1688020" y="0"/>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object 32">
              <a:extLst>
                <a:ext uri="{FF2B5EF4-FFF2-40B4-BE49-F238E27FC236}">
                  <a16:creationId xmlns:a16="http://schemas.microsoft.com/office/drawing/2014/main" id="{F2737D23-F8DF-47E3-AC9C-263CDCF4C985}"/>
                </a:ext>
              </a:extLst>
            </p:cNvPr>
            <p:cNvSpPr/>
            <p:nvPr/>
          </p:nvSpPr>
          <p:spPr>
            <a:xfrm>
              <a:off x="3067153" y="4629023"/>
              <a:ext cx="2771176" cy="299417"/>
            </a:xfrm>
            <a:custGeom>
              <a:avLst/>
              <a:gdLst/>
              <a:ahLst/>
              <a:cxnLst/>
              <a:rect l="l" t="t" r="r" b="b"/>
              <a:pathLst>
                <a:path w="2813685" h="264159">
                  <a:moveTo>
                    <a:pt x="0" y="0"/>
                  </a:moveTo>
                  <a:lnTo>
                    <a:pt x="2813469" y="263994"/>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object 33">
              <a:extLst>
                <a:ext uri="{FF2B5EF4-FFF2-40B4-BE49-F238E27FC236}">
                  <a16:creationId xmlns:a16="http://schemas.microsoft.com/office/drawing/2014/main" id="{8A825DD7-6E22-4836-B9B4-035532950555}"/>
                </a:ext>
              </a:extLst>
            </p:cNvPr>
            <p:cNvSpPr/>
            <p:nvPr/>
          </p:nvSpPr>
          <p:spPr>
            <a:xfrm>
              <a:off x="3898490" y="4948265"/>
              <a:ext cx="1662955" cy="92848"/>
            </a:xfrm>
            <a:custGeom>
              <a:avLst/>
              <a:gdLst/>
              <a:ahLst/>
              <a:cxnLst/>
              <a:rect l="l" t="t" r="r" b="b"/>
              <a:pathLst>
                <a:path w="1688464" h="81915">
                  <a:moveTo>
                    <a:pt x="0" y="81305"/>
                  </a:moveTo>
                  <a:lnTo>
                    <a:pt x="1688020" y="0"/>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object 34">
              <a:extLst>
                <a:ext uri="{FF2B5EF4-FFF2-40B4-BE49-F238E27FC236}">
                  <a16:creationId xmlns:a16="http://schemas.microsoft.com/office/drawing/2014/main" id="{E22B79CC-F9AE-4381-8F7B-3A6D9C7AA05C}"/>
                </a:ext>
              </a:extLst>
            </p:cNvPr>
            <p:cNvSpPr/>
            <p:nvPr/>
          </p:nvSpPr>
          <p:spPr>
            <a:xfrm>
              <a:off x="2790040" y="4361547"/>
              <a:ext cx="3048231" cy="273506"/>
            </a:xfrm>
            <a:custGeom>
              <a:avLst/>
              <a:gdLst/>
              <a:ahLst/>
              <a:cxnLst/>
              <a:rect l="l" t="t" r="r" b="b"/>
              <a:pathLst>
                <a:path w="3094990" h="241300">
                  <a:moveTo>
                    <a:pt x="0" y="173329"/>
                  </a:moveTo>
                  <a:lnTo>
                    <a:pt x="1406740" y="241160"/>
                  </a:lnTo>
                  <a:lnTo>
                    <a:pt x="3094837" y="0"/>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object 35">
              <a:extLst>
                <a:ext uri="{FF2B5EF4-FFF2-40B4-BE49-F238E27FC236}">
                  <a16:creationId xmlns:a16="http://schemas.microsoft.com/office/drawing/2014/main" id="{C0550E3E-3360-4834-867C-CF14CEA1BB50}"/>
                </a:ext>
              </a:extLst>
            </p:cNvPr>
            <p:cNvSpPr/>
            <p:nvPr/>
          </p:nvSpPr>
          <p:spPr>
            <a:xfrm>
              <a:off x="3344264" y="4421943"/>
              <a:ext cx="3602342" cy="428973"/>
            </a:xfrm>
            <a:custGeom>
              <a:avLst/>
              <a:gdLst/>
              <a:ahLst/>
              <a:cxnLst/>
              <a:rect l="l" t="t" r="r" b="b"/>
              <a:pathLst>
                <a:path w="3657600" h="378459">
                  <a:moveTo>
                    <a:pt x="0" y="378180"/>
                  </a:moveTo>
                  <a:lnTo>
                    <a:pt x="1969452" y="340359"/>
                  </a:lnTo>
                  <a:lnTo>
                    <a:pt x="3657561" y="0"/>
                  </a:lnTo>
                </a:path>
              </a:pathLst>
            </a:custGeom>
            <a:ln w="38100" cap="rnd">
              <a:solidFill>
                <a:srgbClr val="ECE7C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object 36">
              <a:extLst>
                <a:ext uri="{FF2B5EF4-FFF2-40B4-BE49-F238E27FC236}">
                  <a16:creationId xmlns:a16="http://schemas.microsoft.com/office/drawing/2014/main" id="{F5E26B91-A6E9-4C38-99A1-871A8A9CE9E4}"/>
                </a:ext>
              </a:extLst>
            </p:cNvPr>
            <p:cNvSpPr/>
            <p:nvPr/>
          </p:nvSpPr>
          <p:spPr>
            <a:xfrm>
              <a:off x="2235816" y="4352917"/>
              <a:ext cx="4711187" cy="584440"/>
            </a:xfrm>
            <a:custGeom>
              <a:avLst/>
              <a:gdLst/>
              <a:ahLst/>
              <a:cxnLst/>
              <a:rect l="l" t="t" r="r" b="b"/>
              <a:pathLst>
                <a:path w="4783455" h="515620">
                  <a:moveTo>
                    <a:pt x="0" y="515200"/>
                  </a:moveTo>
                  <a:lnTo>
                    <a:pt x="1406766" y="515200"/>
                  </a:lnTo>
                  <a:lnTo>
                    <a:pt x="3094888" y="303060"/>
                  </a:lnTo>
                  <a:lnTo>
                    <a:pt x="4783010" y="0"/>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object 37">
              <a:extLst>
                <a:ext uri="{FF2B5EF4-FFF2-40B4-BE49-F238E27FC236}">
                  <a16:creationId xmlns:a16="http://schemas.microsoft.com/office/drawing/2014/main" id="{E9269E73-7762-478B-8F8E-093645D14A05}"/>
                </a:ext>
              </a:extLst>
            </p:cNvPr>
            <p:cNvSpPr/>
            <p:nvPr/>
          </p:nvSpPr>
          <p:spPr>
            <a:xfrm>
              <a:off x="2790040" y="4421942"/>
              <a:ext cx="4157077" cy="187136"/>
            </a:xfrm>
            <a:custGeom>
              <a:avLst/>
              <a:gdLst/>
              <a:ahLst/>
              <a:cxnLst/>
              <a:rect l="l" t="t" r="r" b="b"/>
              <a:pathLst>
                <a:path w="4220845" h="165100">
                  <a:moveTo>
                    <a:pt x="0" y="165036"/>
                  </a:moveTo>
                  <a:lnTo>
                    <a:pt x="1406766" y="135026"/>
                  </a:lnTo>
                  <a:lnTo>
                    <a:pt x="2813519" y="0"/>
                  </a:lnTo>
                  <a:lnTo>
                    <a:pt x="4220286" y="75018"/>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object 38">
              <a:extLst>
                <a:ext uri="{FF2B5EF4-FFF2-40B4-BE49-F238E27FC236}">
                  <a16:creationId xmlns:a16="http://schemas.microsoft.com/office/drawing/2014/main" id="{61C6AB5F-8BF6-4E92-8112-E50E6A515434}"/>
                </a:ext>
              </a:extLst>
            </p:cNvPr>
            <p:cNvSpPr/>
            <p:nvPr/>
          </p:nvSpPr>
          <p:spPr>
            <a:xfrm>
              <a:off x="3344264" y="4007781"/>
              <a:ext cx="3325287" cy="800366"/>
            </a:xfrm>
            <a:custGeom>
              <a:avLst/>
              <a:gdLst/>
              <a:ahLst/>
              <a:cxnLst/>
              <a:rect l="l" t="t" r="r" b="b"/>
              <a:pathLst>
                <a:path w="3376295" h="706120">
                  <a:moveTo>
                    <a:pt x="0" y="705510"/>
                  </a:moveTo>
                  <a:lnTo>
                    <a:pt x="1406753" y="599300"/>
                  </a:lnTo>
                  <a:lnTo>
                    <a:pt x="1969452" y="447586"/>
                  </a:lnTo>
                  <a:lnTo>
                    <a:pt x="2532151" y="242760"/>
                  </a:lnTo>
                  <a:lnTo>
                    <a:pt x="2813494" y="220002"/>
                  </a:lnTo>
                  <a:lnTo>
                    <a:pt x="3094850" y="128968"/>
                  </a:lnTo>
                  <a:lnTo>
                    <a:pt x="3376193" y="0"/>
                  </a:lnTo>
                </a:path>
              </a:pathLst>
            </a:custGeom>
            <a:ln w="38100" cap="rnd">
              <a:solidFill>
                <a:srgbClr val="009FE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Oval 50">
              <a:extLst>
                <a:ext uri="{FF2B5EF4-FFF2-40B4-BE49-F238E27FC236}">
                  <a16:creationId xmlns:a16="http://schemas.microsoft.com/office/drawing/2014/main" id="{4CF4D691-9DE9-44DE-BB9A-CA9381E066CC}"/>
                </a:ext>
              </a:extLst>
            </p:cNvPr>
            <p:cNvSpPr/>
            <p:nvPr/>
          </p:nvSpPr>
          <p:spPr>
            <a:xfrm>
              <a:off x="5498697" y="4398742"/>
              <a:ext cx="109728" cy="109728"/>
            </a:xfrm>
            <a:prstGeom prst="ellipse">
              <a:avLst/>
            </a:prstGeom>
            <a:solidFill>
              <a:srgbClr val="F9C8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0662136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western and central Africa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07" name="Group 106">
            <a:extLst>
              <a:ext uri="{FF2B5EF4-FFF2-40B4-BE49-F238E27FC236}">
                <a16:creationId xmlns:a16="http://schemas.microsoft.com/office/drawing/2014/main" id="{45CB3815-A176-4CE9-BD12-A910C8D561C1}"/>
              </a:ext>
            </a:extLst>
          </p:cNvPr>
          <p:cNvGrpSpPr/>
          <p:nvPr/>
        </p:nvGrpSpPr>
        <p:grpSpPr>
          <a:xfrm>
            <a:off x="457199" y="2423160"/>
            <a:ext cx="10463727" cy="4131528"/>
            <a:chOff x="457199" y="2423160"/>
            <a:chExt cx="10463727" cy="4131528"/>
          </a:xfrm>
        </p:grpSpPr>
        <p:sp>
          <p:nvSpPr>
            <p:cNvPr id="70" name="object 74">
              <a:extLst>
                <a:ext uri="{FF2B5EF4-FFF2-40B4-BE49-F238E27FC236}">
                  <a16:creationId xmlns:a16="http://schemas.microsoft.com/office/drawing/2014/main" id="{4E6F06F1-48E8-483C-AFF4-21A92A37BBCF}"/>
                </a:ext>
              </a:extLst>
            </p:cNvPr>
            <p:cNvSpPr/>
            <p:nvPr/>
          </p:nvSpPr>
          <p:spPr>
            <a:xfrm>
              <a:off x="3703320" y="3962676"/>
              <a:ext cx="274320" cy="146304"/>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p:txBody>
        </p:sp>
        <p:sp>
          <p:nvSpPr>
            <p:cNvPr id="84" name="Oval 83">
              <a:extLst>
                <a:ext uri="{FF2B5EF4-FFF2-40B4-BE49-F238E27FC236}">
                  <a16:creationId xmlns:a16="http://schemas.microsoft.com/office/drawing/2014/main" id="{9450202B-CE57-4458-812A-52E15B244EC4}"/>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54A87208-BC5D-4ED3-89B0-76A2916583AB}"/>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5">
              <a:extLst>
                <a:ext uri="{FF2B5EF4-FFF2-40B4-BE49-F238E27FC236}">
                  <a16:creationId xmlns:a16="http://schemas.microsoft.com/office/drawing/2014/main" id="{A2C3AD3A-80C8-4312-9390-AED9B2F92431}"/>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8BFD5EB4-4C51-4C39-97E5-BF175968CB68}"/>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909DB978-42D0-4E6E-A9D1-667CEABC5B00}"/>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C5EC584B-AF14-4217-A376-8A556C6E6E21}"/>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6D6A69F2-EECB-40D9-BA0C-8412004A479A}"/>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85">
              <a:extLst>
                <a:ext uri="{FF2B5EF4-FFF2-40B4-BE49-F238E27FC236}">
                  <a16:creationId xmlns:a16="http://schemas.microsoft.com/office/drawing/2014/main" id="{E31454C4-F261-4580-A166-AD4694BA9880}"/>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8084C1F4-7461-42E7-813F-6E99B28E3441}"/>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C27515D1-2AEE-4925-BC46-8A94C8B183C5}"/>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0">
              <a:extLst>
                <a:ext uri="{FF2B5EF4-FFF2-40B4-BE49-F238E27FC236}">
                  <a16:creationId xmlns:a16="http://schemas.microsoft.com/office/drawing/2014/main" id="{D65E122D-FD72-4703-8292-DF774F415CA4}"/>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3FE7F94-4863-406E-9BD0-F381DFB62AF0}"/>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1504F140-4402-4D9D-A848-E80102AE46D2}"/>
                </a:ext>
              </a:extLst>
            </p:cNvPr>
            <p:cNvGrpSpPr/>
            <p:nvPr/>
          </p:nvGrpSpPr>
          <p:grpSpPr>
            <a:xfrm>
              <a:off x="1265945" y="2423160"/>
              <a:ext cx="609812" cy="271869"/>
              <a:chOff x="1265945" y="2423160"/>
              <a:chExt cx="609812" cy="271869"/>
            </a:xfrm>
          </p:grpSpPr>
          <p:sp>
            <p:nvSpPr>
              <p:cNvPr id="12" name="TextBox 11">
                <a:extLst>
                  <a:ext uri="{FF2B5EF4-FFF2-40B4-BE49-F238E27FC236}">
                    <a16:creationId xmlns:a16="http://schemas.microsoft.com/office/drawing/2014/main" id="{5BFCE752-7943-4D7A-BC0E-C07D115C9B8C}"/>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A463EE7B-622A-4883-ABD6-59B9127EA961}"/>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C715FA43-059E-4D18-8A2F-3506F334DCCB}"/>
                </a:ext>
              </a:extLst>
            </p:cNvPr>
            <p:cNvGrpSpPr/>
            <p:nvPr/>
          </p:nvGrpSpPr>
          <p:grpSpPr>
            <a:xfrm>
              <a:off x="1265945" y="3154680"/>
              <a:ext cx="609812" cy="271869"/>
              <a:chOff x="1265945" y="3154680"/>
              <a:chExt cx="609812" cy="271869"/>
            </a:xfrm>
          </p:grpSpPr>
          <p:sp>
            <p:nvSpPr>
              <p:cNvPr id="13" name="TextBox 12">
                <a:extLst>
                  <a:ext uri="{FF2B5EF4-FFF2-40B4-BE49-F238E27FC236}">
                    <a16:creationId xmlns:a16="http://schemas.microsoft.com/office/drawing/2014/main" id="{0B50A507-B7A7-4782-BFB1-F6A27F044E0A}"/>
                  </a:ext>
                </a:extLst>
              </p:cNvPr>
              <p:cNvSpPr txBox="1"/>
              <p:nvPr/>
            </p:nvSpPr>
            <p:spPr>
              <a:xfrm>
                <a:off x="1265945" y="315468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C6AC18B4-BA6B-4B9E-A32A-310DF8A6AAA8}"/>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9BF79A2-223E-4B14-ACD4-9FD89EBF8C66}"/>
                </a:ext>
              </a:extLst>
            </p:cNvPr>
            <p:cNvGrpSpPr/>
            <p:nvPr/>
          </p:nvGrpSpPr>
          <p:grpSpPr>
            <a:xfrm>
              <a:off x="1265945" y="3632363"/>
              <a:ext cx="609812" cy="271869"/>
              <a:chOff x="1265945" y="3520440"/>
              <a:chExt cx="609812" cy="271869"/>
            </a:xfrm>
          </p:grpSpPr>
          <p:sp>
            <p:nvSpPr>
              <p:cNvPr id="14" name="TextBox 13">
                <a:extLst>
                  <a:ext uri="{FF2B5EF4-FFF2-40B4-BE49-F238E27FC236}">
                    <a16:creationId xmlns:a16="http://schemas.microsoft.com/office/drawing/2014/main" id="{41D7B08B-3D6A-436C-B226-F0920FDFAF2E}"/>
                  </a:ext>
                </a:extLst>
              </p:cNvPr>
              <p:cNvSpPr txBox="1"/>
              <p:nvPr/>
            </p:nvSpPr>
            <p:spPr>
              <a:xfrm>
                <a:off x="1265945" y="352044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4B10DB26-BFD2-42AA-9812-565833B9BACF}"/>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3571A16E-4A82-42D2-8FBF-49BD09E6A463}"/>
                </a:ext>
              </a:extLst>
            </p:cNvPr>
            <p:cNvGrpSpPr/>
            <p:nvPr/>
          </p:nvGrpSpPr>
          <p:grpSpPr>
            <a:xfrm>
              <a:off x="1350905" y="4356738"/>
              <a:ext cx="524852" cy="271869"/>
              <a:chOff x="1350905" y="4251960"/>
              <a:chExt cx="524852" cy="271869"/>
            </a:xfrm>
          </p:grpSpPr>
          <p:sp>
            <p:nvSpPr>
              <p:cNvPr id="10" name="TextBox 9">
                <a:extLst>
                  <a:ext uri="{FF2B5EF4-FFF2-40B4-BE49-F238E27FC236}">
                    <a16:creationId xmlns:a16="http://schemas.microsoft.com/office/drawing/2014/main" id="{CC12CB2A-6E8D-4B91-A0DD-283E1DB2CE59}"/>
                  </a:ext>
                </a:extLst>
              </p:cNvPr>
              <p:cNvSpPr txBox="1"/>
              <p:nvPr/>
            </p:nvSpPr>
            <p:spPr>
              <a:xfrm>
                <a:off x="1350905" y="42519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586FDA90-D9D4-4535-A4E1-17285BC13F5D}"/>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Straight Connector 20">
              <a:extLst>
                <a:ext uri="{FF2B5EF4-FFF2-40B4-BE49-F238E27FC236}">
                  <a16:creationId xmlns:a16="http://schemas.microsoft.com/office/drawing/2014/main" id="{1FFBD6B6-1F42-470E-B513-501CA4DEFED8}"/>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1962373-9F17-46D0-949D-4D5689C78721}"/>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ED21B90-994C-4FD4-A6CC-F73E374BC985}"/>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BD39C170-70BB-4C8C-8BC9-C931F0CF615D}"/>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9FF89BFF-4656-4843-9E1A-3FEDB65964FE}"/>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47A9F664-F002-4C6A-BED7-7A650500B1FE}"/>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D85C09A2-9C25-42B0-9F2A-899B8F818558}"/>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44573D12-C1D2-45D3-B60A-15E4E44EDFBE}"/>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21F4F756-59DF-4EB4-B3C0-A1E9ACA719C4}"/>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3449E6DB-F680-4E5E-A777-BB0C67C374D9}"/>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A0C7614B-05D3-4CDC-9406-435BC971FFD0}"/>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9BBAFC71-129E-423E-9BE6-C5A5E9FD02EB}"/>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object 67">
              <a:extLst>
                <a:ext uri="{FF2B5EF4-FFF2-40B4-BE49-F238E27FC236}">
                  <a16:creationId xmlns:a16="http://schemas.microsoft.com/office/drawing/2014/main" id="{0500F64D-DE5C-4ED8-AC47-D645A2B959C2}"/>
                </a:ext>
              </a:extLst>
            </p:cNvPr>
            <p:cNvSpPr/>
            <p:nvPr/>
          </p:nvSpPr>
          <p:spPr>
            <a:xfrm>
              <a:off x="8823960" y="3858768"/>
              <a:ext cx="274320" cy="82296"/>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508972FC-7E70-4891-AF0E-8729B61F32F4}"/>
                </a:ext>
              </a:extLst>
            </p:cNvPr>
            <p:cNvSpPr/>
            <p:nvPr/>
          </p:nvSpPr>
          <p:spPr>
            <a:xfrm>
              <a:off x="8092440" y="3824808"/>
              <a:ext cx="274320" cy="97966"/>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DAFAFDA2-7BCF-45D2-BDBB-CCACBDF0C872}"/>
                </a:ext>
              </a:extLst>
            </p:cNvPr>
            <p:cNvSpPr/>
            <p:nvPr/>
          </p:nvSpPr>
          <p:spPr>
            <a:xfrm>
              <a:off x="7360920" y="3712464"/>
              <a:ext cx="274320" cy="118872"/>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814A8E50-57B7-4ADC-9EF0-E42D19F9EF97}"/>
                </a:ext>
              </a:extLst>
            </p:cNvPr>
            <p:cNvSpPr/>
            <p:nvPr/>
          </p:nvSpPr>
          <p:spPr>
            <a:xfrm>
              <a:off x="6629400" y="3758184"/>
              <a:ext cx="274320" cy="118872"/>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92269E89-394E-434A-981F-D6F1D8E98532}"/>
                </a:ext>
              </a:extLst>
            </p:cNvPr>
            <p:cNvSpPr/>
            <p:nvPr/>
          </p:nvSpPr>
          <p:spPr>
            <a:xfrm>
              <a:off x="5897880" y="3712464"/>
              <a:ext cx="274320" cy="201168"/>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DCF26F49-2407-4B1B-8B7C-484154C6E811}"/>
                </a:ext>
              </a:extLst>
            </p:cNvPr>
            <p:cNvSpPr/>
            <p:nvPr/>
          </p:nvSpPr>
          <p:spPr>
            <a:xfrm>
              <a:off x="5166360" y="3621023"/>
              <a:ext cx="274320" cy="292608"/>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438E29D4-3940-4F94-A6F2-FDE54018007E}"/>
                </a:ext>
              </a:extLst>
            </p:cNvPr>
            <p:cNvSpPr/>
            <p:nvPr/>
          </p:nvSpPr>
          <p:spPr>
            <a:xfrm>
              <a:off x="4434840" y="3525712"/>
              <a:ext cx="274320" cy="29260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2234EBC5-8BAA-45DE-991F-1E5637D2A3B3}"/>
                </a:ext>
              </a:extLst>
            </p:cNvPr>
            <p:cNvSpPr/>
            <p:nvPr/>
          </p:nvSpPr>
          <p:spPr>
            <a:xfrm>
              <a:off x="3703320" y="3614738"/>
              <a:ext cx="274320" cy="347472"/>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75">
              <a:extLst>
                <a:ext uri="{FF2B5EF4-FFF2-40B4-BE49-F238E27FC236}">
                  <a16:creationId xmlns:a16="http://schemas.microsoft.com/office/drawing/2014/main" id="{7183B8B5-008B-4449-934D-9A6E12B99DBA}"/>
                </a:ext>
              </a:extLst>
            </p:cNvPr>
            <p:cNvSpPr/>
            <p:nvPr/>
          </p:nvSpPr>
          <p:spPr>
            <a:xfrm>
              <a:off x="2971800" y="3758184"/>
              <a:ext cx="274320" cy="265176"/>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76">
              <a:extLst>
                <a:ext uri="{FF2B5EF4-FFF2-40B4-BE49-F238E27FC236}">
                  <a16:creationId xmlns:a16="http://schemas.microsoft.com/office/drawing/2014/main" id="{B7211172-76B2-4737-890A-3928D57D2230}"/>
                </a:ext>
              </a:extLst>
            </p:cNvPr>
            <p:cNvSpPr/>
            <p:nvPr/>
          </p:nvSpPr>
          <p:spPr>
            <a:xfrm>
              <a:off x="2240280" y="3685032"/>
              <a:ext cx="274320" cy="374904"/>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3" name="Group 102">
              <a:extLst>
                <a:ext uri="{FF2B5EF4-FFF2-40B4-BE49-F238E27FC236}">
                  <a16:creationId xmlns:a16="http://schemas.microsoft.com/office/drawing/2014/main" id="{90C32460-09B4-42BD-8285-502FA08AD260}"/>
                </a:ext>
              </a:extLst>
            </p:cNvPr>
            <p:cNvGrpSpPr/>
            <p:nvPr/>
          </p:nvGrpSpPr>
          <p:grpSpPr>
            <a:xfrm>
              <a:off x="1265945" y="4115349"/>
              <a:ext cx="606403" cy="271869"/>
              <a:chOff x="1265945" y="3886746"/>
              <a:chExt cx="606403" cy="271869"/>
            </a:xfrm>
          </p:grpSpPr>
          <p:sp>
            <p:nvSpPr>
              <p:cNvPr id="9" name="TextBox 8">
                <a:extLst>
                  <a:ext uri="{FF2B5EF4-FFF2-40B4-BE49-F238E27FC236}">
                    <a16:creationId xmlns:a16="http://schemas.microsoft.com/office/drawing/2014/main" id="{78E4EDA5-807F-480C-BE63-E768737B8996}"/>
                  </a:ext>
                </a:extLst>
              </p:cNvPr>
              <p:cNvSpPr txBox="1"/>
              <p:nvPr/>
            </p:nvSpPr>
            <p:spPr>
              <a:xfrm>
                <a:off x="1265945" y="388674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813683B9-0EFF-4331-A69B-F3941523EBA4}"/>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3EFFB95B-D152-4E9E-AEA7-C705F127CE7E}"/>
                </a:ext>
              </a:extLst>
            </p:cNvPr>
            <p:cNvGrpSpPr/>
            <p:nvPr/>
          </p:nvGrpSpPr>
          <p:grpSpPr>
            <a:xfrm>
              <a:off x="1263516" y="2662713"/>
              <a:ext cx="612241" cy="271869"/>
              <a:chOff x="1263516" y="2788920"/>
              <a:chExt cx="612241" cy="271869"/>
            </a:xfrm>
          </p:grpSpPr>
          <p:cxnSp>
            <p:nvCxnSpPr>
              <p:cNvPr id="17" name="Straight Connector 16">
                <a:extLst>
                  <a:ext uri="{FF2B5EF4-FFF2-40B4-BE49-F238E27FC236}">
                    <a16:creationId xmlns:a16="http://schemas.microsoft.com/office/drawing/2014/main" id="{A7F7B3CE-78E8-4118-A7F8-BB9CE50BE25D}"/>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9C612C3-D885-451D-BB6A-AF3A72A668F0}"/>
                  </a:ext>
                </a:extLst>
              </p:cNvPr>
              <p:cNvSpPr txBox="1"/>
              <p:nvPr/>
            </p:nvSpPr>
            <p:spPr>
              <a:xfrm>
                <a:off x="1263516" y="2788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3" name="object 67">
              <a:extLst>
                <a:ext uri="{FF2B5EF4-FFF2-40B4-BE49-F238E27FC236}">
                  <a16:creationId xmlns:a16="http://schemas.microsoft.com/office/drawing/2014/main" id="{31F37A57-8B41-4F00-9FAF-05C6CDF4641E}"/>
                </a:ext>
              </a:extLst>
            </p:cNvPr>
            <p:cNvSpPr/>
            <p:nvPr/>
          </p:nvSpPr>
          <p:spPr>
            <a:xfrm>
              <a:off x="8823960" y="3941066"/>
              <a:ext cx="274320" cy="174280"/>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68">
              <a:extLst>
                <a:ext uri="{FF2B5EF4-FFF2-40B4-BE49-F238E27FC236}">
                  <a16:creationId xmlns:a16="http://schemas.microsoft.com/office/drawing/2014/main" id="{AE7EC7C6-E51F-4492-BE44-B658E198F488}"/>
                </a:ext>
              </a:extLst>
            </p:cNvPr>
            <p:cNvSpPr/>
            <p:nvPr/>
          </p:nvSpPr>
          <p:spPr>
            <a:xfrm>
              <a:off x="8092440" y="3922776"/>
              <a:ext cx="274320" cy="167917"/>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69">
              <a:extLst>
                <a:ext uri="{FF2B5EF4-FFF2-40B4-BE49-F238E27FC236}">
                  <a16:creationId xmlns:a16="http://schemas.microsoft.com/office/drawing/2014/main" id="{66B6F1E9-6A2A-449F-B708-1F80D5762A51}"/>
                </a:ext>
              </a:extLst>
            </p:cNvPr>
            <p:cNvSpPr/>
            <p:nvPr/>
          </p:nvSpPr>
          <p:spPr>
            <a:xfrm>
              <a:off x="7360920" y="3831336"/>
              <a:ext cx="274320" cy="201168"/>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70">
              <a:extLst>
                <a:ext uri="{FF2B5EF4-FFF2-40B4-BE49-F238E27FC236}">
                  <a16:creationId xmlns:a16="http://schemas.microsoft.com/office/drawing/2014/main" id="{196824BA-247D-4C2B-A5C9-4DAF19946599}"/>
                </a:ext>
              </a:extLst>
            </p:cNvPr>
            <p:cNvSpPr/>
            <p:nvPr/>
          </p:nvSpPr>
          <p:spPr>
            <a:xfrm>
              <a:off x="6629400" y="3876494"/>
              <a:ext cx="274320" cy="18288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71">
              <a:extLst>
                <a:ext uri="{FF2B5EF4-FFF2-40B4-BE49-F238E27FC236}">
                  <a16:creationId xmlns:a16="http://schemas.microsoft.com/office/drawing/2014/main" id="{1708B166-0110-48CB-9117-9E02F4CC4B56}"/>
                </a:ext>
              </a:extLst>
            </p:cNvPr>
            <p:cNvSpPr/>
            <p:nvPr/>
          </p:nvSpPr>
          <p:spPr>
            <a:xfrm>
              <a:off x="5897880" y="3913631"/>
              <a:ext cx="274320" cy="155443"/>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72">
              <a:extLst>
                <a:ext uri="{FF2B5EF4-FFF2-40B4-BE49-F238E27FC236}">
                  <a16:creationId xmlns:a16="http://schemas.microsoft.com/office/drawing/2014/main" id="{B2ACF7EE-52A6-4A75-899E-D65B387925CE}"/>
                </a:ext>
              </a:extLst>
            </p:cNvPr>
            <p:cNvSpPr/>
            <p:nvPr/>
          </p:nvSpPr>
          <p:spPr>
            <a:xfrm>
              <a:off x="5166360" y="3913632"/>
              <a:ext cx="274320" cy="118872"/>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75">
              <a:extLst>
                <a:ext uri="{FF2B5EF4-FFF2-40B4-BE49-F238E27FC236}">
                  <a16:creationId xmlns:a16="http://schemas.microsoft.com/office/drawing/2014/main" id="{2219388A-26DE-4FB2-B1D6-B7DA7C475EF9}"/>
                </a:ext>
              </a:extLst>
            </p:cNvPr>
            <p:cNvSpPr/>
            <p:nvPr/>
          </p:nvSpPr>
          <p:spPr>
            <a:xfrm>
              <a:off x="2971800" y="4023360"/>
              <a:ext cx="274320" cy="137160"/>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67">
              <a:extLst>
                <a:ext uri="{FF2B5EF4-FFF2-40B4-BE49-F238E27FC236}">
                  <a16:creationId xmlns:a16="http://schemas.microsoft.com/office/drawing/2014/main" id="{DB16AB3E-3DA0-4598-A1A1-28040DCBB536}"/>
                </a:ext>
              </a:extLst>
            </p:cNvPr>
            <p:cNvSpPr/>
            <p:nvPr/>
          </p:nvSpPr>
          <p:spPr>
            <a:xfrm>
              <a:off x="8823960" y="4115348"/>
              <a:ext cx="274320" cy="329184"/>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69">
              <a:extLst>
                <a:ext uri="{FF2B5EF4-FFF2-40B4-BE49-F238E27FC236}">
                  <a16:creationId xmlns:a16="http://schemas.microsoft.com/office/drawing/2014/main" id="{E23D7610-ADB4-4745-A61B-3FA6F3DC152F}"/>
                </a:ext>
              </a:extLst>
            </p:cNvPr>
            <p:cNvSpPr/>
            <p:nvPr/>
          </p:nvSpPr>
          <p:spPr>
            <a:xfrm>
              <a:off x="7360920" y="4032504"/>
              <a:ext cx="274320" cy="356616"/>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70">
              <a:extLst>
                <a:ext uri="{FF2B5EF4-FFF2-40B4-BE49-F238E27FC236}">
                  <a16:creationId xmlns:a16="http://schemas.microsoft.com/office/drawing/2014/main" id="{95F3E0CC-AD76-4BA4-8999-9F45D029C027}"/>
                </a:ext>
              </a:extLst>
            </p:cNvPr>
            <p:cNvSpPr/>
            <p:nvPr/>
          </p:nvSpPr>
          <p:spPr>
            <a:xfrm>
              <a:off x="6629400" y="4059936"/>
              <a:ext cx="274320" cy="301752"/>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71">
              <a:extLst>
                <a:ext uri="{FF2B5EF4-FFF2-40B4-BE49-F238E27FC236}">
                  <a16:creationId xmlns:a16="http://schemas.microsoft.com/office/drawing/2014/main" id="{15FDD720-B24D-4827-904B-8F7EFDBE8746}"/>
                </a:ext>
              </a:extLst>
            </p:cNvPr>
            <p:cNvSpPr/>
            <p:nvPr/>
          </p:nvSpPr>
          <p:spPr>
            <a:xfrm>
              <a:off x="5897880" y="4069080"/>
              <a:ext cx="274320" cy="301752"/>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72">
              <a:extLst>
                <a:ext uri="{FF2B5EF4-FFF2-40B4-BE49-F238E27FC236}">
                  <a16:creationId xmlns:a16="http://schemas.microsoft.com/office/drawing/2014/main" id="{62EF61B5-1556-4A77-9C9A-5E844F43617A}"/>
                </a:ext>
              </a:extLst>
            </p:cNvPr>
            <p:cNvSpPr/>
            <p:nvPr/>
          </p:nvSpPr>
          <p:spPr>
            <a:xfrm>
              <a:off x="5166360" y="4032504"/>
              <a:ext cx="274320" cy="338328"/>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3">
              <a:extLst>
                <a:ext uri="{FF2B5EF4-FFF2-40B4-BE49-F238E27FC236}">
                  <a16:creationId xmlns:a16="http://schemas.microsoft.com/office/drawing/2014/main" id="{1372C016-FA0F-4636-9816-E4AECA5617E6}"/>
                </a:ext>
              </a:extLst>
            </p:cNvPr>
            <p:cNvSpPr/>
            <p:nvPr/>
          </p:nvSpPr>
          <p:spPr>
            <a:xfrm>
              <a:off x="4434840" y="4005072"/>
              <a:ext cx="274320" cy="38269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76">
              <a:extLst>
                <a:ext uri="{FF2B5EF4-FFF2-40B4-BE49-F238E27FC236}">
                  <a16:creationId xmlns:a16="http://schemas.microsoft.com/office/drawing/2014/main" id="{242F1200-4F02-4235-8F35-AE97E5E41053}"/>
                </a:ext>
              </a:extLst>
            </p:cNvPr>
            <p:cNvSpPr/>
            <p:nvPr/>
          </p:nvSpPr>
          <p:spPr>
            <a:xfrm>
              <a:off x="2240280" y="4169498"/>
              <a:ext cx="274320" cy="277977"/>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67">
              <a:extLst>
                <a:ext uri="{FF2B5EF4-FFF2-40B4-BE49-F238E27FC236}">
                  <a16:creationId xmlns:a16="http://schemas.microsoft.com/office/drawing/2014/main" id="{2858CE76-B080-4953-98C9-B0714619D45F}"/>
                </a:ext>
              </a:extLst>
            </p:cNvPr>
            <p:cNvSpPr/>
            <p:nvPr/>
          </p:nvSpPr>
          <p:spPr>
            <a:xfrm>
              <a:off x="8823960" y="4437291"/>
              <a:ext cx="274320" cy="320040"/>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68">
              <a:extLst>
                <a:ext uri="{FF2B5EF4-FFF2-40B4-BE49-F238E27FC236}">
                  <a16:creationId xmlns:a16="http://schemas.microsoft.com/office/drawing/2014/main" id="{E5AB0F7C-4BA3-45D2-9B15-3CE9375B87AA}"/>
                </a:ext>
              </a:extLst>
            </p:cNvPr>
            <p:cNvSpPr/>
            <p:nvPr/>
          </p:nvSpPr>
          <p:spPr>
            <a:xfrm>
              <a:off x="8092440" y="4398260"/>
              <a:ext cx="274320" cy="365760"/>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69">
              <a:extLst>
                <a:ext uri="{FF2B5EF4-FFF2-40B4-BE49-F238E27FC236}">
                  <a16:creationId xmlns:a16="http://schemas.microsoft.com/office/drawing/2014/main" id="{21EA3D6B-59C8-4EAA-BBFB-C4350D2B6B1D}"/>
                </a:ext>
              </a:extLst>
            </p:cNvPr>
            <p:cNvSpPr/>
            <p:nvPr/>
          </p:nvSpPr>
          <p:spPr>
            <a:xfrm>
              <a:off x="7360920" y="4387217"/>
              <a:ext cx="274320" cy="374904"/>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72">
              <a:extLst>
                <a:ext uri="{FF2B5EF4-FFF2-40B4-BE49-F238E27FC236}">
                  <a16:creationId xmlns:a16="http://schemas.microsoft.com/office/drawing/2014/main" id="{5627B95A-490C-40AE-9FA5-928A23E54E54}"/>
                </a:ext>
              </a:extLst>
            </p:cNvPr>
            <p:cNvSpPr/>
            <p:nvPr/>
          </p:nvSpPr>
          <p:spPr>
            <a:xfrm>
              <a:off x="5166360" y="4367826"/>
              <a:ext cx="274320" cy="393192"/>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73">
              <a:extLst>
                <a:ext uri="{FF2B5EF4-FFF2-40B4-BE49-F238E27FC236}">
                  <a16:creationId xmlns:a16="http://schemas.microsoft.com/office/drawing/2014/main" id="{8D030159-F3AC-4089-8427-0DF35AB10E44}"/>
                </a:ext>
              </a:extLst>
            </p:cNvPr>
            <p:cNvSpPr/>
            <p:nvPr/>
          </p:nvSpPr>
          <p:spPr>
            <a:xfrm>
              <a:off x="4434840" y="4387216"/>
              <a:ext cx="274320" cy="374904"/>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74">
              <a:extLst>
                <a:ext uri="{FF2B5EF4-FFF2-40B4-BE49-F238E27FC236}">
                  <a16:creationId xmlns:a16="http://schemas.microsoft.com/office/drawing/2014/main" id="{BB618FC7-9559-48CC-93D5-D10DB7016C08}"/>
                </a:ext>
              </a:extLst>
            </p:cNvPr>
            <p:cNvSpPr/>
            <p:nvPr/>
          </p:nvSpPr>
          <p:spPr>
            <a:xfrm>
              <a:off x="3703320" y="4398264"/>
              <a:ext cx="274320" cy="356616"/>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75">
              <a:extLst>
                <a:ext uri="{FF2B5EF4-FFF2-40B4-BE49-F238E27FC236}">
                  <a16:creationId xmlns:a16="http://schemas.microsoft.com/office/drawing/2014/main" id="{C50D656C-ED2B-405C-9833-85A2DB9E76C1}"/>
                </a:ext>
              </a:extLst>
            </p:cNvPr>
            <p:cNvSpPr/>
            <p:nvPr/>
          </p:nvSpPr>
          <p:spPr>
            <a:xfrm>
              <a:off x="2971800" y="4407407"/>
              <a:ext cx="274320" cy="347472"/>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val 40">
              <a:extLst>
                <a:ext uri="{FF2B5EF4-FFF2-40B4-BE49-F238E27FC236}">
                  <a16:creationId xmlns:a16="http://schemas.microsoft.com/office/drawing/2014/main" id="{633BC9D8-B06F-4335-B73C-75ADC4936650}"/>
                </a:ext>
              </a:extLst>
            </p:cNvPr>
            <p:cNvSpPr/>
            <p:nvPr/>
          </p:nvSpPr>
          <p:spPr>
            <a:xfrm>
              <a:off x="9592056" y="2718152"/>
              <a:ext cx="201168" cy="20116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4" name="Group 93">
              <a:extLst>
                <a:ext uri="{FF2B5EF4-FFF2-40B4-BE49-F238E27FC236}">
                  <a16:creationId xmlns:a16="http://schemas.microsoft.com/office/drawing/2014/main" id="{B93A96C4-DEB1-4866-8805-AFDBCB733F10}"/>
                </a:ext>
              </a:extLst>
            </p:cNvPr>
            <p:cNvGrpSpPr/>
            <p:nvPr/>
          </p:nvGrpSpPr>
          <p:grpSpPr>
            <a:xfrm>
              <a:off x="1261872" y="3876495"/>
              <a:ext cx="609812" cy="271869"/>
              <a:chOff x="1265945" y="2423160"/>
              <a:chExt cx="609812" cy="271869"/>
            </a:xfrm>
          </p:grpSpPr>
          <p:sp>
            <p:nvSpPr>
              <p:cNvPr id="95" name="TextBox 94">
                <a:extLst>
                  <a:ext uri="{FF2B5EF4-FFF2-40B4-BE49-F238E27FC236}">
                    <a16:creationId xmlns:a16="http://schemas.microsoft.com/office/drawing/2014/main" id="{34CEA2A3-9E1C-40A4-BEDE-EC312A53032F}"/>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32CDD32F-06C9-4A4D-8693-4E5F8332946C}"/>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8B383B33-8DD5-4794-BB5C-9BF67B5C1F6D}"/>
                </a:ext>
              </a:extLst>
            </p:cNvPr>
            <p:cNvGrpSpPr/>
            <p:nvPr/>
          </p:nvGrpSpPr>
          <p:grpSpPr>
            <a:xfrm>
              <a:off x="1261872" y="3388553"/>
              <a:ext cx="609812" cy="271869"/>
              <a:chOff x="1265945" y="2423160"/>
              <a:chExt cx="609812" cy="271869"/>
            </a:xfrm>
          </p:grpSpPr>
          <p:sp>
            <p:nvSpPr>
              <p:cNvPr id="98" name="TextBox 97">
                <a:extLst>
                  <a:ext uri="{FF2B5EF4-FFF2-40B4-BE49-F238E27FC236}">
                    <a16:creationId xmlns:a16="http://schemas.microsoft.com/office/drawing/2014/main" id="{4C510CF1-9C57-4888-8877-BC04CB480063}"/>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7AFF2A95-DB8B-4AB9-9F7C-D2111C3961F8}"/>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A6B98A43-A35B-44FD-9476-D79E0DFF30BB}"/>
                </a:ext>
              </a:extLst>
            </p:cNvPr>
            <p:cNvGrpSpPr/>
            <p:nvPr/>
          </p:nvGrpSpPr>
          <p:grpSpPr>
            <a:xfrm>
              <a:off x="1261872" y="2909152"/>
              <a:ext cx="609812" cy="271869"/>
              <a:chOff x="1265945" y="2423160"/>
              <a:chExt cx="609812" cy="271869"/>
            </a:xfrm>
          </p:grpSpPr>
          <p:sp>
            <p:nvSpPr>
              <p:cNvPr id="101" name="TextBox 100">
                <a:extLst>
                  <a:ext uri="{FF2B5EF4-FFF2-40B4-BE49-F238E27FC236}">
                    <a16:creationId xmlns:a16="http://schemas.microsoft.com/office/drawing/2014/main" id="{D80A4DB4-9E28-4D74-86CA-BD3C2CEE751B}"/>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2" name="Straight Connector 101">
                <a:extLst>
                  <a:ext uri="{FF2B5EF4-FFF2-40B4-BE49-F238E27FC236}">
                    <a16:creationId xmlns:a16="http://schemas.microsoft.com/office/drawing/2014/main" id="{0C9E825B-B2E0-4A57-AF48-FA3C4F47B43B}"/>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2" name="object 76">
              <a:extLst>
                <a:ext uri="{FF2B5EF4-FFF2-40B4-BE49-F238E27FC236}">
                  <a16:creationId xmlns:a16="http://schemas.microsoft.com/office/drawing/2014/main" id="{CD8E417E-E0D9-495C-9680-1A8C9F302E3F}"/>
                </a:ext>
              </a:extLst>
            </p:cNvPr>
            <p:cNvSpPr/>
            <p:nvPr/>
          </p:nvSpPr>
          <p:spPr>
            <a:xfrm>
              <a:off x="2240280" y="4059936"/>
              <a:ext cx="274320" cy="112252"/>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76">
              <a:extLst>
                <a:ext uri="{FF2B5EF4-FFF2-40B4-BE49-F238E27FC236}">
                  <a16:creationId xmlns:a16="http://schemas.microsoft.com/office/drawing/2014/main" id="{21136770-53EC-49FA-8833-BD2136D8A9A9}"/>
                </a:ext>
              </a:extLst>
            </p:cNvPr>
            <p:cNvSpPr/>
            <p:nvPr/>
          </p:nvSpPr>
          <p:spPr>
            <a:xfrm>
              <a:off x="2240280" y="4437291"/>
              <a:ext cx="274320" cy="320040"/>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75">
              <a:extLst>
                <a:ext uri="{FF2B5EF4-FFF2-40B4-BE49-F238E27FC236}">
                  <a16:creationId xmlns:a16="http://schemas.microsoft.com/office/drawing/2014/main" id="{F0ACF322-83A5-4CC5-B8E3-28A3274D3E95}"/>
                </a:ext>
              </a:extLst>
            </p:cNvPr>
            <p:cNvSpPr/>
            <p:nvPr/>
          </p:nvSpPr>
          <p:spPr>
            <a:xfrm>
              <a:off x="2971800" y="4158615"/>
              <a:ext cx="274320" cy="255159"/>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74">
              <a:extLst>
                <a:ext uri="{FF2B5EF4-FFF2-40B4-BE49-F238E27FC236}">
                  <a16:creationId xmlns:a16="http://schemas.microsoft.com/office/drawing/2014/main" id="{53647DE1-5F30-41CC-82EB-61F025E26F3F}"/>
                </a:ext>
              </a:extLst>
            </p:cNvPr>
            <p:cNvSpPr/>
            <p:nvPr/>
          </p:nvSpPr>
          <p:spPr>
            <a:xfrm>
              <a:off x="3703320" y="4105655"/>
              <a:ext cx="274320" cy="292608"/>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73">
              <a:extLst>
                <a:ext uri="{FF2B5EF4-FFF2-40B4-BE49-F238E27FC236}">
                  <a16:creationId xmlns:a16="http://schemas.microsoft.com/office/drawing/2014/main" id="{1BDC5240-844F-4B4D-B08B-7EB3E61222FE}"/>
                </a:ext>
              </a:extLst>
            </p:cNvPr>
            <p:cNvSpPr/>
            <p:nvPr/>
          </p:nvSpPr>
          <p:spPr>
            <a:xfrm>
              <a:off x="4434840" y="3811047"/>
              <a:ext cx="274320" cy="195350"/>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1">
              <a:extLst>
                <a:ext uri="{FF2B5EF4-FFF2-40B4-BE49-F238E27FC236}">
                  <a16:creationId xmlns:a16="http://schemas.microsoft.com/office/drawing/2014/main" id="{F982F1EC-AD54-47EA-BD56-9CE8D51B7EEB}"/>
                </a:ext>
              </a:extLst>
            </p:cNvPr>
            <p:cNvSpPr/>
            <p:nvPr/>
          </p:nvSpPr>
          <p:spPr>
            <a:xfrm>
              <a:off x="5897880" y="4367827"/>
              <a:ext cx="274320" cy="393192"/>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0">
              <a:extLst>
                <a:ext uri="{FF2B5EF4-FFF2-40B4-BE49-F238E27FC236}">
                  <a16:creationId xmlns:a16="http://schemas.microsoft.com/office/drawing/2014/main" id="{A4612AFB-7771-4517-AFD6-3721C0EBBDD8}"/>
                </a:ext>
              </a:extLst>
            </p:cNvPr>
            <p:cNvSpPr/>
            <p:nvPr/>
          </p:nvSpPr>
          <p:spPr>
            <a:xfrm>
              <a:off x="6629400" y="4361687"/>
              <a:ext cx="274320" cy="393192"/>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68">
              <a:extLst>
                <a:ext uri="{FF2B5EF4-FFF2-40B4-BE49-F238E27FC236}">
                  <a16:creationId xmlns:a16="http://schemas.microsoft.com/office/drawing/2014/main" id="{B9F944A3-0832-4594-A763-D4616352783A}"/>
                </a:ext>
              </a:extLst>
            </p:cNvPr>
            <p:cNvSpPr/>
            <p:nvPr/>
          </p:nvSpPr>
          <p:spPr>
            <a:xfrm>
              <a:off x="8092440" y="4087367"/>
              <a:ext cx="274320" cy="310896"/>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E6F74D35-0E4C-4869-BB3D-62C71623E3B2}"/>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1836102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a:t>
            </a:r>
          </a:p>
          <a:p>
            <a:pPr>
              <a:lnSpc>
                <a:spcPct val="100000"/>
              </a:lnSpc>
              <a:spcBef>
                <a:spcPts val="0"/>
              </a:spcBef>
            </a:pPr>
            <a:r>
              <a:rPr lang="en-US"/>
              <a:t>rates in low- and middle-income countries in western and central Africa,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4AD1263E-58CF-486D-90DC-CD63BBD8BC7E}"/>
              </a:ext>
            </a:extLst>
          </p:cNvPr>
          <p:cNvGrpSpPr/>
          <p:nvPr/>
        </p:nvGrpSpPr>
        <p:grpSpPr>
          <a:xfrm>
            <a:off x="457199" y="2478024"/>
            <a:ext cx="11030122" cy="4077001"/>
            <a:chOff x="457199" y="2478024"/>
            <a:chExt cx="11030122" cy="4077001"/>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sp>
          <p:nvSpPr>
            <p:cNvPr id="53" name="object 49">
              <a:extLst>
                <a:ext uri="{FF2B5EF4-FFF2-40B4-BE49-F238E27FC236}">
                  <a16:creationId xmlns:a16="http://schemas.microsoft.com/office/drawing/2014/main" id="{29CF8C4B-E712-4A6E-B437-6E61E45E3F86}"/>
                </a:ext>
              </a:extLst>
            </p:cNvPr>
            <p:cNvSpPr/>
            <p:nvPr/>
          </p:nvSpPr>
          <p:spPr>
            <a:xfrm>
              <a:off x="8366760" y="3889518"/>
              <a:ext cx="274320" cy="913163"/>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object 51">
              <a:extLst>
                <a:ext uri="{FF2B5EF4-FFF2-40B4-BE49-F238E27FC236}">
                  <a16:creationId xmlns:a16="http://schemas.microsoft.com/office/drawing/2014/main" id="{C5F9ABF9-4780-47DC-AC32-DF948827312D}"/>
                </a:ext>
              </a:extLst>
            </p:cNvPr>
            <p:cNvSpPr/>
            <p:nvPr/>
          </p:nvSpPr>
          <p:spPr>
            <a:xfrm>
              <a:off x="7726680" y="3833876"/>
              <a:ext cx="274320" cy="968806"/>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object 53">
              <a:extLst>
                <a:ext uri="{FF2B5EF4-FFF2-40B4-BE49-F238E27FC236}">
                  <a16:creationId xmlns:a16="http://schemas.microsoft.com/office/drawing/2014/main" id="{D2573E2E-5ACC-4891-9FE5-98AF240C55FA}"/>
                </a:ext>
              </a:extLst>
            </p:cNvPr>
            <p:cNvSpPr/>
            <p:nvPr/>
          </p:nvSpPr>
          <p:spPr>
            <a:xfrm>
              <a:off x="7086600" y="3719626"/>
              <a:ext cx="274320" cy="1083056"/>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object 55">
              <a:extLst>
                <a:ext uri="{FF2B5EF4-FFF2-40B4-BE49-F238E27FC236}">
                  <a16:creationId xmlns:a16="http://schemas.microsoft.com/office/drawing/2014/main" id="{6580BC78-E3DF-4D1F-A8E6-0FBCF831701C}"/>
                </a:ext>
              </a:extLst>
            </p:cNvPr>
            <p:cNvSpPr/>
            <p:nvPr/>
          </p:nvSpPr>
          <p:spPr>
            <a:xfrm>
              <a:off x="6446520" y="3738634"/>
              <a:ext cx="274320" cy="1064047"/>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object 57">
              <a:extLst>
                <a:ext uri="{FF2B5EF4-FFF2-40B4-BE49-F238E27FC236}">
                  <a16:creationId xmlns:a16="http://schemas.microsoft.com/office/drawing/2014/main" id="{0487A8ED-2CDD-436B-9574-110961FF83C8}"/>
                </a:ext>
              </a:extLst>
            </p:cNvPr>
            <p:cNvSpPr/>
            <p:nvPr/>
          </p:nvSpPr>
          <p:spPr>
            <a:xfrm>
              <a:off x="5806440" y="3688424"/>
              <a:ext cx="274320" cy="1114258"/>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object 59">
              <a:extLst>
                <a:ext uri="{FF2B5EF4-FFF2-40B4-BE49-F238E27FC236}">
                  <a16:creationId xmlns:a16="http://schemas.microsoft.com/office/drawing/2014/main" id="{C28840A1-F86B-422B-8E1C-9B64AF59856A}"/>
                </a:ext>
              </a:extLst>
            </p:cNvPr>
            <p:cNvSpPr/>
            <p:nvPr/>
          </p:nvSpPr>
          <p:spPr>
            <a:xfrm>
              <a:off x="5166360" y="3563720"/>
              <a:ext cx="274320" cy="1238962"/>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object 61">
              <a:extLst>
                <a:ext uri="{FF2B5EF4-FFF2-40B4-BE49-F238E27FC236}">
                  <a16:creationId xmlns:a16="http://schemas.microsoft.com/office/drawing/2014/main" id="{5049044B-DDA2-45B4-AAD3-A653EAF323B0}"/>
                </a:ext>
              </a:extLst>
            </p:cNvPr>
            <p:cNvSpPr/>
            <p:nvPr/>
          </p:nvSpPr>
          <p:spPr>
            <a:xfrm>
              <a:off x="4526280" y="3467657"/>
              <a:ext cx="274320" cy="1344168"/>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object 63">
              <a:extLst>
                <a:ext uri="{FF2B5EF4-FFF2-40B4-BE49-F238E27FC236}">
                  <a16:creationId xmlns:a16="http://schemas.microsoft.com/office/drawing/2014/main" id="{F404E044-C83E-475B-860D-0C9EA6D9C1A5}"/>
                </a:ext>
              </a:extLst>
            </p:cNvPr>
            <p:cNvSpPr/>
            <p:nvPr/>
          </p:nvSpPr>
          <p:spPr>
            <a:xfrm>
              <a:off x="3886200" y="3531666"/>
              <a:ext cx="274320" cy="1271016"/>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object 65">
              <a:extLst>
                <a:ext uri="{FF2B5EF4-FFF2-40B4-BE49-F238E27FC236}">
                  <a16:creationId xmlns:a16="http://schemas.microsoft.com/office/drawing/2014/main" id="{D27B8064-238B-4F95-88E8-20FBD3A68212}"/>
                </a:ext>
              </a:extLst>
            </p:cNvPr>
            <p:cNvSpPr/>
            <p:nvPr/>
          </p:nvSpPr>
          <p:spPr>
            <a:xfrm>
              <a:off x="3246120" y="3688424"/>
              <a:ext cx="274320" cy="1114257"/>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object 68">
              <a:extLst>
                <a:ext uri="{FF2B5EF4-FFF2-40B4-BE49-F238E27FC236}">
                  <a16:creationId xmlns:a16="http://schemas.microsoft.com/office/drawing/2014/main" id="{CE8133F4-7F9A-4074-90CB-239FEF56734D}"/>
                </a:ext>
              </a:extLst>
            </p:cNvPr>
            <p:cNvSpPr/>
            <p:nvPr/>
          </p:nvSpPr>
          <p:spPr>
            <a:xfrm>
              <a:off x="2606040" y="3598904"/>
              <a:ext cx="274320" cy="1203777"/>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C0325744-2E65-4C8E-824C-32EAFA9DAB4E}"/>
                </a:ext>
              </a:extLst>
            </p:cNvPr>
            <p:cNvSpPr txBox="1"/>
            <p:nvPr/>
          </p:nvSpPr>
          <p:spPr>
            <a:xfrm>
              <a:off x="626364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3AFFD8A2-399F-4243-8AEE-5155A1BDDA6E}"/>
                </a:ext>
              </a:extLst>
            </p:cNvPr>
            <p:cNvSpPr txBox="1"/>
            <p:nvPr/>
          </p:nvSpPr>
          <p:spPr>
            <a:xfrm>
              <a:off x="370332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1BC90654-20BC-4D1B-A03D-DFBFF7F3EE18}"/>
                </a:ext>
              </a:extLst>
            </p:cNvPr>
            <p:cNvSpPr txBox="1"/>
            <p:nvPr/>
          </p:nvSpPr>
          <p:spPr>
            <a:xfrm>
              <a:off x="818388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3187408A-FA6F-4585-862A-780A17F7D1D2}"/>
                </a:ext>
              </a:extLst>
            </p:cNvPr>
            <p:cNvCxnSpPr/>
            <p:nvPr/>
          </p:nvCxnSpPr>
          <p:spPr>
            <a:xfrm>
              <a:off x="2213030" y="48026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E7A80CE4-88E6-4AF6-92AB-65BAD2E646CB}"/>
                </a:ext>
              </a:extLst>
            </p:cNvPr>
            <p:cNvSpPr txBox="1"/>
            <p:nvPr/>
          </p:nvSpPr>
          <p:spPr>
            <a:xfrm>
              <a:off x="1973153" y="4665522"/>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D338ECF1-C2F9-4C26-ABB7-1D7EA75AAA07}"/>
                </a:ext>
              </a:extLst>
            </p:cNvPr>
            <p:cNvSpPr txBox="1"/>
            <p:nvPr/>
          </p:nvSpPr>
          <p:spPr>
            <a:xfrm>
              <a:off x="1802529" y="2478024"/>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A19D6C3E-1E25-46F8-ADF3-7A069B6C2D83}"/>
                </a:ext>
              </a:extLst>
            </p:cNvPr>
            <p:cNvCxnSpPr/>
            <p:nvPr/>
          </p:nvCxnSpPr>
          <p:spPr>
            <a:xfrm>
              <a:off x="2213030" y="26151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32D5E12-E4F0-43C4-AF54-48E6EDB8365C}"/>
                </a:ext>
              </a:extLst>
            </p:cNvPr>
            <p:cNvSpPr txBox="1"/>
            <p:nvPr/>
          </p:nvSpPr>
          <p:spPr>
            <a:xfrm>
              <a:off x="242316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E4370DA5-781A-464E-99D4-6D7EACAB3D81}"/>
                </a:ext>
              </a:extLst>
            </p:cNvPr>
            <p:cNvSpPr txBox="1"/>
            <p:nvPr/>
          </p:nvSpPr>
          <p:spPr>
            <a:xfrm>
              <a:off x="690372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CF7C3D28-AC11-4FE8-A247-2D586391A86C}"/>
                </a:ext>
              </a:extLst>
            </p:cNvPr>
            <p:cNvSpPr txBox="1"/>
            <p:nvPr/>
          </p:nvSpPr>
          <p:spPr>
            <a:xfrm>
              <a:off x="434340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FE0FC70-9959-4554-A7F1-48CD5821EB75}"/>
                </a:ext>
              </a:extLst>
            </p:cNvPr>
            <p:cNvSpPr txBox="1"/>
            <p:nvPr/>
          </p:nvSpPr>
          <p:spPr>
            <a:xfrm>
              <a:off x="882396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49E5F1EE-AEF7-4A48-A0B5-14B2B94AD1A6}"/>
                </a:ext>
              </a:extLst>
            </p:cNvPr>
            <p:cNvSpPr txBox="1"/>
            <p:nvPr/>
          </p:nvSpPr>
          <p:spPr>
            <a:xfrm>
              <a:off x="306324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C318BFCB-83FE-4634-A1CF-056BA97629CD}"/>
                </a:ext>
              </a:extLst>
            </p:cNvPr>
            <p:cNvSpPr txBox="1"/>
            <p:nvPr/>
          </p:nvSpPr>
          <p:spPr>
            <a:xfrm>
              <a:off x="498348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77EE21FD-C51E-4263-BF39-4654867394AE}"/>
                </a:ext>
              </a:extLst>
            </p:cNvPr>
            <p:cNvSpPr txBox="1"/>
            <p:nvPr/>
          </p:nvSpPr>
          <p:spPr>
            <a:xfrm>
              <a:off x="754380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848A8D9B-9139-4AE4-A2AE-5F4852552E04}"/>
                </a:ext>
              </a:extLst>
            </p:cNvPr>
            <p:cNvSpPr txBox="1"/>
            <p:nvPr/>
          </p:nvSpPr>
          <p:spPr>
            <a:xfrm>
              <a:off x="5623560" y="4875834"/>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0">
              <a:extLst>
                <a:ext uri="{FF2B5EF4-FFF2-40B4-BE49-F238E27FC236}">
                  <a16:creationId xmlns:a16="http://schemas.microsoft.com/office/drawing/2014/main" id="{B9948636-509D-476A-BD77-AB23D6C2BA96}"/>
                </a:ext>
              </a:extLst>
            </p:cNvPr>
            <p:cNvSpPr txBox="1"/>
            <p:nvPr/>
          </p:nvSpPr>
          <p:spPr>
            <a:xfrm>
              <a:off x="685800" y="3383280"/>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5FD06A2E-8C8C-4DD9-955B-AF8E87527998}"/>
                </a:ext>
              </a:extLst>
            </p:cNvPr>
            <p:cNvCxnSpPr/>
            <p:nvPr/>
          </p:nvCxnSpPr>
          <p:spPr>
            <a:xfrm>
              <a:off x="9564624" y="288688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5784D66-DC0B-4B7B-9E72-D8CD150FB468}"/>
                </a:ext>
              </a:extLst>
            </p:cNvPr>
            <p:cNvSpPr txBox="1"/>
            <p:nvPr/>
          </p:nvSpPr>
          <p:spPr>
            <a:xfrm>
              <a:off x="9686076" y="2749721"/>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C4F36CFB-2277-4383-946F-2AEB36A8C2BB}"/>
                </a:ext>
              </a:extLst>
            </p:cNvPr>
            <p:cNvCxnSpPr/>
            <p:nvPr/>
          </p:nvCxnSpPr>
          <p:spPr>
            <a:xfrm>
              <a:off x="9564624" y="34307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D5CEB8E0-CE91-436C-872F-AA09636F0E79}"/>
                </a:ext>
              </a:extLst>
            </p:cNvPr>
            <p:cNvSpPr txBox="1"/>
            <p:nvPr/>
          </p:nvSpPr>
          <p:spPr>
            <a:xfrm>
              <a:off x="9686076" y="3293564"/>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7" name="Straight Connector 36">
              <a:extLst>
                <a:ext uri="{FF2B5EF4-FFF2-40B4-BE49-F238E27FC236}">
                  <a16:creationId xmlns:a16="http://schemas.microsoft.com/office/drawing/2014/main" id="{9C3685B6-8AF2-475C-9CC3-5849BE6F7532}"/>
                </a:ext>
              </a:extLst>
            </p:cNvPr>
            <p:cNvCxnSpPr/>
            <p:nvPr/>
          </p:nvCxnSpPr>
          <p:spPr>
            <a:xfrm>
              <a:off x="9564624" y="39710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B47C41A-8EB9-4D77-AAF1-4B07F4AAC91D}"/>
                </a:ext>
              </a:extLst>
            </p:cNvPr>
            <p:cNvSpPr txBox="1"/>
            <p:nvPr/>
          </p:nvSpPr>
          <p:spPr>
            <a:xfrm>
              <a:off x="9686076" y="383387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9" name="Straight Connector 38">
              <a:extLst>
                <a:ext uri="{FF2B5EF4-FFF2-40B4-BE49-F238E27FC236}">
                  <a16:creationId xmlns:a16="http://schemas.microsoft.com/office/drawing/2014/main" id="{7EEF18DD-9BBE-4593-9BD3-C19EE9374235}"/>
                </a:ext>
              </a:extLst>
            </p:cNvPr>
            <p:cNvCxnSpPr/>
            <p:nvPr/>
          </p:nvCxnSpPr>
          <p:spPr>
            <a:xfrm>
              <a:off x="9564624" y="48026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B6D82CA6-0BE7-44E6-AF45-626242F75CCD}"/>
                </a:ext>
              </a:extLst>
            </p:cNvPr>
            <p:cNvSpPr txBox="1"/>
            <p:nvPr/>
          </p:nvSpPr>
          <p:spPr>
            <a:xfrm>
              <a:off x="9686076" y="4665522"/>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946112D7-95C3-482E-9CCC-CECAAD91E07E}"/>
                </a:ext>
              </a:extLst>
            </p:cNvPr>
            <p:cNvSpPr txBox="1"/>
            <p:nvPr/>
          </p:nvSpPr>
          <p:spPr>
            <a:xfrm>
              <a:off x="9686076" y="248010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3D3BD703-CA35-4364-A2D5-7FBDF978BEC7}"/>
                </a:ext>
              </a:extLst>
            </p:cNvPr>
            <p:cNvCxnSpPr/>
            <p:nvPr/>
          </p:nvCxnSpPr>
          <p:spPr>
            <a:xfrm>
              <a:off x="9564624" y="26172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C9C00A19-44D2-4AB2-8406-2006DD0EE3A9}"/>
                </a:ext>
              </a:extLst>
            </p:cNvPr>
            <p:cNvCxnSpPr/>
            <p:nvPr/>
          </p:nvCxnSpPr>
          <p:spPr>
            <a:xfrm>
              <a:off x="9564624" y="3700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04BD3BD1-690D-458F-B437-1D8FA1696F2A}"/>
                </a:ext>
              </a:extLst>
            </p:cNvPr>
            <p:cNvSpPr txBox="1"/>
            <p:nvPr/>
          </p:nvSpPr>
          <p:spPr>
            <a:xfrm>
              <a:off x="9686076" y="3563720"/>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p>
          </p:txBody>
        </p:sp>
        <p:sp>
          <p:nvSpPr>
            <p:cNvPr id="46" name="TextBox 45">
              <a:extLst>
                <a:ext uri="{FF2B5EF4-FFF2-40B4-BE49-F238E27FC236}">
                  <a16:creationId xmlns:a16="http://schemas.microsoft.com/office/drawing/2014/main" id="{1D7A9291-8543-4160-B0EA-72AA7C4FE4E0}"/>
                </a:ext>
              </a:extLst>
            </p:cNvPr>
            <p:cNvSpPr txBox="1"/>
            <p:nvPr/>
          </p:nvSpPr>
          <p:spPr>
            <a:xfrm>
              <a:off x="9685371" y="3016346"/>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3FD344D3-4081-43D3-9B0A-7FC3261F8EA9}"/>
                </a:ext>
              </a:extLst>
            </p:cNvPr>
            <p:cNvCxnSpPr/>
            <p:nvPr/>
          </p:nvCxnSpPr>
          <p:spPr>
            <a:xfrm>
              <a:off x="9564624" y="31535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object 10">
              <a:extLst>
                <a:ext uri="{FF2B5EF4-FFF2-40B4-BE49-F238E27FC236}">
                  <a16:creationId xmlns:a16="http://schemas.microsoft.com/office/drawing/2014/main" id="{8998FDBF-989E-42DD-BC9A-8C25E540DE9C}"/>
                </a:ext>
              </a:extLst>
            </p:cNvPr>
            <p:cNvSpPr txBox="1"/>
            <p:nvPr/>
          </p:nvSpPr>
          <p:spPr>
            <a:xfrm>
              <a:off x="10242825" y="3458514"/>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DB74DC92-A5F9-4524-9DF9-8E1E6727D76F}"/>
                </a:ext>
              </a:extLst>
            </p:cNvPr>
            <p:cNvSpPr txBox="1"/>
            <p:nvPr/>
          </p:nvSpPr>
          <p:spPr>
            <a:xfrm>
              <a:off x="9686076" y="4384773"/>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A93955B6-C927-4652-90A6-A89ABE804B2A}"/>
                </a:ext>
              </a:extLst>
            </p:cNvPr>
            <p:cNvCxnSpPr/>
            <p:nvPr/>
          </p:nvCxnSpPr>
          <p:spPr>
            <a:xfrm>
              <a:off x="9564624" y="45219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E1F0968-1066-4D44-8D52-F98FC286DEFF}"/>
                </a:ext>
              </a:extLst>
            </p:cNvPr>
            <p:cNvCxnSpPr/>
            <p:nvPr/>
          </p:nvCxnSpPr>
          <p:spPr>
            <a:xfrm>
              <a:off x="9564624" y="424472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C6358C58-7990-4AC7-BAD5-BD17DC496E0C}"/>
                </a:ext>
              </a:extLst>
            </p:cNvPr>
            <p:cNvSpPr txBox="1"/>
            <p:nvPr/>
          </p:nvSpPr>
          <p:spPr>
            <a:xfrm>
              <a:off x="9686076" y="4107563"/>
              <a:ext cx="39786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bk object 18">
              <a:extLst>
                <a:ext uri="{FF2B5EF4-FFF2-40B4-BE49-F238E27FC236}">
                  <a16:creationId xmlns:a16="http://schemas.microsoft.com/office/drawing/2014/main" id="{21954B91-100A-4EF7-8B7F-CC2F90A29479}"/>
                </a:ext>
              </a:extLst>
            </p:cNvPr>
            <p:cNvSpPr/>
            <p:nvPr/>
          </p:nvSpPr>
          <p:spPr>
            <a:xfrm>
              <a:off x="2423069" y="4802682"/>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64" name="Oval 63">
              <a:extLst>
                <a:ext uri="{FF2B5EF4-FFF2-40B4-BE49-F238E27FC236}">
                  <a16:creationId xmlns:a16="http://schemas.microsoft.com/office/drawing/2014/main" id="{25EC66CA-7242-45EC-A403-D2B89DAE3533}"/>
                </a:ext>
              </a:extLst>
            </p:cNvPr>
            <p:cNvSpPr/>
            <p:nvPr/>
          </p:nvSpPr>
          <p:spPr>
            <a:xfrm>
              <a:off x="9072508" y="2836303"/>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Oval 64">
              <a:extLst>
                <a:ext uri="{FF2B5EF4-FFF2-40B4-BE49-F238E27FC236}">
                  <a16:creationId xmlns:a16="http://schemas.microsoft.com/office/drawing/2014/main" id="{7A49C54A-A303-4DEB-8A33-395601D3CF20}"/>
                </a:ext>
              </a:extLst>
            </p:cNvPr>
            <p:cNvSpPr/>
            <p:nvPr/>
          </p:nvSpPr>
          <p:spPr>
            <a:xfrm>
              <a:off x="9072508" y="4176634"/>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Oval 65">
              <a:extLst>
                <a:ext uri="{FF2B5EF4-FFF2-40B4-BE49-F238E27FC236}">
                  <a16:creationId xmlns:a16="http://schemas.microsoft.com/office/drawing/2014/main" id="{AA98D41C-D5B1-48C6-BFF7-4DB433D7AB34}"/>
                </a:ext>
              </a:extLst>
            </p:cNvPr>
            <p:cNvSpPr/>
            <p:nvPr/>
          </p:nvSpPr>
          <p:spPr>
            <a:xfrm>
              <a:off x="9072508" y="4348735"/>
              <a:ext cx="128016" cy="128016"/>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0B3E0B93-7F2B-4076-8A65-A8C1080F7312}"/>
                </a:ext>
              </a:extLst>
            </p:cNvPr>
            <p:cNvCxnSpPr/>
            <p:nvPr/>
          </p:nvCxnSpPr>
          <p:spPr>
            <a:xfrm>
              <a:off x="6437376" y="5427701"/>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65054F24-68F3-41DE-B0B4-C39B16215B19}"/>
                </a:ext>
              </a:extLst>
            </p:cNvPr>
            <p:cNvSpPr/>
            <p:nvPr/>
          </p:nvSpPr>
          <p:spPr>
            <a:xfrm>
              <a:off x="6492604" y="5368015"/>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113D8D6D-A135-4735-A082-FBD4EE5BF204}"/>
                </a:ext>
              </a:extLst>
            </p:cNvPr>
            <p:cNvSpPr txBox="1"/>
            <p:nvPr/>
          </p:nvSpPr>
          <p:spPr>
            <a:xfrm>
              <a:off x="2468880" y="5351322"/>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58E9F74-4AE0-4EB2-9679-A02EE672504A}"/>
                </a:ext>
              </a:extLst>
            </p:cNvPr>
            <p:cNvSpPr txBox="1"/>
            <p:nvPr/>
          </p:nvSpPr>
          <p:spPr>
            <a:xfrm>
              <a:off x="2468880" y="5579922"/>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01C6F622-8E8A-4F0D-9CAB-62657F318E39}"/>
                </a:ext>
              </a:extLst>
            </p:cNvPr>
            <p:cNvSpPr/>
            <p:nvPr/>
          </p:nvSpPr>
          <p:spPr>
            <a:xfrm>
              <a:off x="2258568" y="5368015"/>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Oval 71">
              <a:extLst>
                <a:ext uri="{FF2B5EF4-FFF2-40B4-BE49-F238E27FC236}">
                  <a16:creationId xmlns:a16="http://schemas.microsoft.com/office/drawing/2014/main" id="{FD5337D1-8A35-42EC-8D73-C0E0FD940158}"/>
                </a:ext>
              </a:extLst>
            </p:cNvPr>
            <p:cNvSpPr/>
            <p:nvPr/>
          </p:nvSpPr>
          <p:spPr>
            <a:xfrm>
              <a:off x="2258568" y="5598210"/>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309578D8-FA93-42A3-9115-A5EBE1FB8256}"/>
                </a:ext>
              </a:extLst>
            </p:cNvPr>
            <p:cNvSpPr txBox="1"/>
            <p:nvPr/>
          </p:nvSpPr>
          <p:spPr>
            <a:xfrm>
              <a:off x="6793992" y="5351322"/>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A899FCF8-8546-497D-9D29-9A2DF9DFA21D}"/>
                </a:ext>
              </a:extLst>
            </p:cNvPr>
            <p:cNvSpPr txBox="1"/>
            <p:nvPr/>
          </p:nvSpPr>
          <p:spPr>
            <a:xfrm>
              <a:off x="6793992" y="5579922"/>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B4C0E948-68E7-4317-B543-FA15EB505CA2}"/>
                </a:ext>
              </a:extLst>
            </p:cNvPr>
            <p:cNvCxnSpPr/>
            <p:nvPr/>
          </p:nvCxnSpPr>
          <p:spPr>
            <a:xfrm>
              <a:off x="6437376" y="5657896"/>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23B8E63A-329C-41FE-84D2-4065C8D0AE53}"/>
                </a:ext>
              </a:extLst>
            </p:cNvPr>
            <p:cNvSpPr/>
            <p:nvPr/>
          </p:nvSpPr>
          <p:spPr>
            <a:xfrm>
              <a:off x="6492604" y="5598210"/>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7" name="Group 76">
              <a:extLst>
                <a:ext uri="{FF2B5EF4-FFF2-40B4-BE49-F238E27FC236}">
                  <a16:creationId xmlns:a16="http://schemas.microsoft.com/office/drawing/2014/main" id="{AFE0BC6E-0CE6-47C3-96C0-9FA868CE1410}"/>
                </a:ext>
              </a:extLst>
            </p:cNvPr>
            <p:cNvGrpSpPr/>
            <p:nvPr/>
          </p:nvGrpSpPr>
          <p:grpSpPr>
            <a:xfrm>
              <a:off x="1801368" y="2718693"/>
              <a:ext cx="520229" cy="271869"/>
              <a:chOff x="1802529" y="2560320"/>
              <a:chExt cx="520229" cy="271869"/>
            </a:xfrm>
          </p:grpSpPr>
          <p:sp>
            <p:nvSpPr>
              <p:cNvPr id="79" name="TextBox 78">
                <a:extLst>
                  <a:ext uri="{FF2B5EF4-FFF2-40B4-BE49-F238E27FC236}">
                    <a16:creationId xmlns:a16="http://schemas.microsoft.com/office/drawing/2014/main" id="{E83F3348-01AF-40EA-95D5-3304180DAAB6}"/>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A50A990A-49B8-4982-B314-25C9B0E49F58}"/>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1499AE92-271E-4182-BB6E-DCF2A751004B}"/>
                </a:ext>
              </a:extLst>
            </p:cNvPr>
            <p:cNvGrpSpPr/>
            <p:nvPr/>
          </p:nvGrpSpPr>
          <p:grpSpPr>
            <a:xfrm>
              <a:off x="1801368" y="2962888"/>
              <a:ext cx="520229" cy="271869"/>
              <a:chOff x="1802529" y="2560320"/>
              <a:chExt cx="520229" cy="271869"/>
            </a:xfrm>
          </p:grpSpPr>
          <p:sp>
            <p:nvSpPr>
              <p:cNvPr id="82" name="TextBox 81">
                <a:extLst>
                  <a:ext uri="{FF2B5EF4-FFF2-40B4-BE49-F238E27FC236}">
                    <a16:creationId xmlns:a16="http://schemas.microsoft.com/office/drawing/2014/main" id="{CD8F407E-49BB-41F3-B2CA-D5F897588D4C}"/>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1C31C452-A240-4C6F-BF56-D1A7099EC172}"/>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53B9058D-8891-49C8-A0E5-9F710D9E5E4A}"/>
                </a:ext>
              </a:extLst>
            </p:cNvPr>
            <p:cNvGrpSpPr/>
            <p:nvPr/>
          </p:nvGrpSpPr>
          <p:grpSpPr>
            <a:xfrm>
              <a:off x="1801368" y="3200026"/>
              <a:ext cx="520229" cy="271869"/>
              <a:chOff x="1802529" y="2560320"/>
              <a:chExt cx="520229" cy="271869"/>
            </a:xfrm>
          </p:grpSpPr>
          <p:sp>
            <p:nvSpPr>
              <p:cNvPr id="85" name="TextBox 84">
                <a:extLst>
                  <a:ext uri="{FF2B5EF4-FFF2-40B4-BE49-F238E27FC236}">
                    <a16:creationId xmlns:a16="http://schemas.microsoft.com/office/drawing/2014/main" id="{8E66056C-C684-435C-A148-AF7AB663B2FF}"/>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DE69CF11-3946-4442-86B3-7A54B592B49C}"/>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51BFC26E-82E0-42F0-B074-C36497115C3D}"/>
                </a:ext>
              </a:extLst>
            </p:cNvPr>
            <p:cNvGrpSpPr/>
            <p:nvPr/>
          </p:nvGrpSpPr>
          <p:grpSpPr>
            <a:xfrm>
              <a:off x="1801368" y="3447757"/>
              <a:ext cx="520229" cy="271869"/>
              <a:chOff x="1802529" y="2560320"/>
              <a:chExt cx="520229" cy="271869"/>
            </a:xfrm>
          </p:grpSpPr>
          <p:sp>
            <p:nvSpPr>
              <p:cNvPr id="88" name="TextBox 87">
                <a:extLst>
                  <a:ext uri="{FF2B5EF4-FFF2-40B4-BE49-F238E27FC236}">
                    <a16:creationId xmlns:a16="http://schemas.microsoft.com/office/drawing/2014/main" id="{30BD34B3-568A-4BE0-85F7-DE746DBC9345}"/>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C000ABA8-776A-42BE-8FE7-8B4ACBF46622}"/>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C5A43612-E4CC-4C67-A47B-4F34744D23C9}"/>
                </a:ext>
              </a:extLst>
            </p:cNvPr>
            <p:cNvGrpSpPr/>
            <p:nvPr/>
          </p:nvGrpSpPr>
          <p:grpSpPr>
            <a:xfrm>
              <a:off x="1801368" y="3688425"/>
              <a:ext cx="520229" cy="271869"/>
              <a:chOff x="1802529" y="2560320"/>
              <a:chExt cx="520229" cy="271869"/>
            </a:xfrm>
          </p:grpSpPr>
          <p:sp>
            <p:nvSpPr>
              <p:cNvPr id="91" name="TextBox 90">
                <a:extLst>
                  <a:ext uri="{FF2B5EF4-FFF2-40B4-BE49-F238E27FC236}">
                    <a16:creationId xmlns:a16="http://schemas.microsoft.com/office/drawing/2014/main" id="{E54DFE06-02BB-4FB3-AF31-EE5C6BF4227D}"/>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C8F9A58F-C1D9-4CFA-A599-9853DE8F0775}"/>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7D310B0B-B20C-477F-8474-DC0727B7AB1E}"/>
                </a:ext>
              </a:extLst>
            </p:cNvPr>
            <p:cNvGrpSpPr/>
            <p:nvPr/>
          </p:nvGrpSpPr>
          <p:grpSpPr>
            <a:xfrm>
              <a:off x="1801368" y="3936154"/>
              <a:ext cx="520229" cy="271869"/>
              <a:chOff x="1802529" y="2560320"/>
              <a:chExt cx="520229" cy="271869"/>
            </a:xfrm>
          </p:grpSpPr>
          <p:sp>
            <p:nvSpPr>
              <p:cNvPr id="94" name="TextBox 93">
                <a:extLst>
                  <a:ext uri="{FF2B5EF4-FFF2-40B4-BE49-F238E27FC236}">
                    <a16:creationId xmlns:a16="http://schemas.microsoft.com/office/drawing/2014/main" id="{D9B9DC16-B736-4A9B-BCF6-228B0DB3D1D3}"/>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5" name="Straight Connector 94">
                <a:extLst>
                  <a:ext uri="{FF2B5EF4-FFF2-40B4-BE49-F238E27FC236}">
                    <a16:creationId xmlns:a16="http://schemas.microsoft.com/office/drawing/2014/main" id="{FEFAA8D2-4CC5-4DDB-9043-3B199909DB66}"/>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57AEB07E-9ABB-4585-BF56-ED88323FBB53}"/>
                </a:ext>
              </a:extLst>
            </p:cNvPr>
            <p:cNvGrpSpPr/>
            <p:nvPr/>
          </p:nvGrpSpPr>
          <p:grpSpPr>
            <a:xfrm>
              <a:off x="1801368" y="4176824"/>
              <a:ext cx="520229" cy="271869"/>
              <a:chOff x="1802529" y="2560320"/>
              <a:chExt cx="520229" cy="271869"/>
            </a:xfrm>
          </p:grpSpPr>
          <p:sp>
            <p:nvSpPr>
              <p:cNvPr id="97" name="TextBox 96">
                <a:extLst>
                  <a:ext uri="{FF2B5EF4-FFF2-40B4-BE49-F238E27FC236}">
                    <a16:creationId xmlns:a16="http://schemas.microsoft.com/office/drawing/2014/main" id="{2DDCA724-1685-488F-820A-71D155F58CEE}"/>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58CFEBE5-5FF0-41A1-A647-2AF9D3C8227D}"/>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oup 98">
              <a:extLst>
                <a:ext uri="{FF2B5EF4-FFF2-40B4-BE49-F238E27FC236}">
                  <a16:creationId xmlns:a16="http://schemas.microsoft.com/office/drawing/2014/main" id="{A8E9FEA9-8BA4-406A-ABC3-6C88CF0EEA45}"/>
                </a:ext>
              </a:extLst>
            </p:cNvPr>
            <p:cNvGrpSpPr/>
            <p:nvPr/>
          </p:nvGrpSpPr>
          <p:grpSpPr>
            <a:xfrm>
              <a:off x="1801368" y="4418111"/>
              <a:ext cx="520229" cy="271869"/>
              <a:chOff x="1802529" y="2560320"/>
              <a:chExt cx="520229" cy="271869"/>
            </a:xfrm>
          </p:grpSpPr>
          <p:sp>
            <p:nvSpPr>
              <p:cNvPr id="100" name="TextBox 99">
                <a:extLst>
                  <a:ext uri="{FF2B5EF4-FFF2-40B4-BE49-F238E27FC236}">
                    <a16:creationId xmlns:a16="http://schemas.microsoft.com/office/drawing/2014/main" id="{87DADBC3-E69E-49B3-A09D-EC2AFAD82FBB}"/>
                  </a:ext>
                </a:extLst>
              </p:cNvPr>
              <p:cNvSpPr txBox="1"/>
              <p:nvPr/>
            </p:nvSpPr>
            <p:spPr>
              <a:xfrm>
                <a:off x="1802529" y="256032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5F3AC334-DAAB-40B3-9E62-FBEAFA11C070}"/>
                  </a:ext>
                </a:extLst>
              </p:cNvPr>
              <p:cNvCxnSpPr/>
              <p:nvPr/>
            </p:nvCxnSpPr>
            <p:spPr>
              <a:xfrm>
                <a:off x="221303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E5917F64-0677-494B-B4AB-0CBDA3AF7C1B}"/>
                </a:ext>
              </a:extLst>
            </p:cNvPr>
            <p:cNvGrpSpPr/>
            <p:nvPr/>
          </p:nvGrpSpPr>
          <p:grpSpPr>
            <a:xfrm>
              <a:off x="2772394" y="2772714"/>
              <a:ext cx="5733682" cy="1330523"/>
              <a:chOff x="2918366" y="7436893"/>
              <a:chExt cx="5612723" cy="1330523"/>
            </a:xfrm>
          </p:grpSpPr>
          <p:sp>
            <p:nvSpPr>
              <p:cNvPr id="111" name="object 6">
                <a:extLst>
                  <a:ext uri="{FF2B5EF4-FFF2-40B4-BE49-F238E27FC236}">
                    <a16:creationId xmlns:a16="http://schemas.microsoft.com/office/drawing/2014/main" id="{C16F28BA-CD44-41F6-AF12-83116C6203AD}"/>
                  </a:ext>
                </a:extLst>
              </p:cNvPr>
              <p:cNvSpPr/>
              <p:nvPr/>
            </p:nvSpPr>
            <p:spPr>
              <a:xfrm>
                <a:off x="2918366" y="7436893"/>
                <a:ext cx="5612723" cy="840729"/>
              </a:xfrm>
              <a:custGeom>
                <a:avLst/>
                <a:gdLst/>
                <a:ahLst/>
                <a:cxnLst/>
                <a:rect l="l" t="t" r="r" b="b"/>
                <a:pathLst>
                  <a:path w="4325620" h="995680">
                    <a:moveTo>
                      <a:pt x="0" y="0"/>
                    </a:moveTo>
                    <a:lnTo>
                      <a:pt x="468591" y="124383"/>
                    </a:lnTo>
                    <a:lnTo>
                      <a:pt x="956906" y="262597"/>
                    </a:lnTo>
                    <a:lnTo>
                      <a:pt x="1432687" y="428447"/>
                    </a:lnTo>
                    <a:lnTo>
                      <a:pt x="1921002" y="566648"/>
                    </a:lnTo>
                    <a:lnTo>
                      <a:pt x="2396794" y="663397"/>
                    </a:lnTo>
                    <a:lnTo>
                      <a:pt x="2885109" y="773963"/>
                    </a:lnTo>
                    <a:lnTo>
                      <a:pt x="3360889" y="843064"/>
                    </a:lnTo>
                    <a:lnTo>
                      <a:pt x="3836682" y="925982"/>
                    </a:lnTo>
                    <a:lnTo>
                      <a:pt x="4324997" y="995095"/>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10">
                <a:extLst>
                  <a:ext uri="{FF2B5EF4-FFF2-40B4-BE49-F238E27FC236}">
                    <a16:creationId xmlns:a16="http://schemas.microsoft.com/office/drawing/2014/main" id="{51B38EC4-DD1D-4AE9-AC01-1E532A84B950}"/>
                  </a:ext>
                </a:extLst>
              </p:cNvPr>
              <p:cNvSpPr/>
              <p:nvPr/>
            </p:nvSpPr>
            <p:spPr>
              <a:xfrm>
                <a:off x="2918366" y="8043038"/>
                <a:ext cx="5612723" cy="724378"/>
              </a:xfrm>
              <a:custGeom>
                <a:avLst/>
                <a:gdLst/>
                <a:ahLst/>
                <a:cxnLst/>
                <a:rect l="l" t="t" r="r" b="b"/>
                <a:pathLst>
                  <a:path w="4325620" h="857885">
                    <a:moveTo>
                      <a:pt x="0" y="0"/>
                    </a:moveTo>
                    <a:lnTo>
                      <a:pt x="468591" y="83007"/>
                    </a:lnTo>
                    <a:lnTo>
                      <a:pt x="956906" y="207518"/>
                    </a:lnTo>
                    <a:lnTo>
                      <a:pt x="1432687" y="345871"/>
                    </a:lnTo>
                    <a:lnTo>
                      <a:pt x="1921002" y="428879"/>
                    </a:lnTo>
                    <a:lnTo>
                      <a:pt x="2396794" y="511898"/>
                    </a:lnTo>
                    <a:lnTo>
                      <a:pt x="2885109" y="608736"/>
                    </a:lnTo>
                    <a:lnTo>
                      <a:pt x="3360889" y="691743"/>
                    </a:lnTo>
                    <a:lnTo>
                      <a:pt x="3836682" y="788593"/>
                    </a:lnTo>
                    <a:lnTo>
                      <a:pt x="4324997" y="857770"/>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6" name="object 11">
              <a:extLst>
                <a:ext uri="{FF2B5EF4-FFF2-40B4-BE49-F238E27FC236}">
                  <a16:creationId xmlns:a16="http://schemas.microsoft.com/office/drawing/2014/main" id="{707CBE7C-63FB-4D9E-AC65-D0BE4D451BC5}"/>
                </a:ext>
              </a:extLst>
            </p:cNvPr>
            <p:cNvSpPr/>
            <p:nvPr/>
          </p:nvSpPr>
          <p:spPr>
            <a:xfrm>
              <a:off x="2686864" y="3306209"/>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12">
              <a:extLst>
                <a:ext uri="{FF2B5EF4-FFF2-40B4-BE49-F238E27FC236}">
                  <a16:creationId xmlns:a16="http://schemas.microsoft.com/office/drawing/2014/main" id="{C15E5C42-40ED-496E-B2BC-485852EEA003}"/>
                </a:ext>
              </a:extLst>
            </p:cNvPr>
            <p:cNvSpPr/>
            <p:nvPr/>
          </p:nvSpPr>
          <p:spPr>
            <a:xfrm>
              <a:off x="3324635" y="3385269"/>
              <a:ext cx="130775"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13">
              <a:extLst>
                <a:ext uri="{FF2B5EF4-FFF2-40B4-BE49-F238E27FC236}">
                  <a16:creationId xmlns:a16="http://schemas.microsoft.com/office/drawing/2014/main" id="{5A07EBD2-A298-4619-BDA8-F5DCD18E70E7}"/>
                </a:ext>
              </a:extLst>
            </p:cNvPr>
            <p:cNvSpPr/>
            <p:nvPr/>
          </p:nvSpPr>
          <p:spPr>
            <a:xfrm>
              <a:off x="3974438" y="3492716"/>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14">
              <a:extLst>
                <a:ext uri="{FF2B5EF4-FFF2-40B4-BE49-F238E27FC236}">
                  <a16:creationId xmlns:a16="http://schemas.microsoft.com/office/drawing/2014/main" id="{4D0CBF41-DF92-4C2F-8A6D-FC5AB2299675}"/>
                </a:ext>
              </a:extLst>
            </p:cNvPr>
            <p:cNvSpPr/>
            <p:nvPr/>
          </p:nvSpPr>
          <p:spPr>
            <a:xfrm>
              <a:off x="4602662" y="3606745"/>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15">
              <a:extLst>
                <a:ext uri="{FF2B5EF4-FFF2-40B4-BE49-F238E27FC236}">
                  <a16:creationId xmlns:a16="http://schemas.microsoft.com/office/drawing/2014/main" id="{355AFFD6-9088-4C49-BDDE-1D16E7D42A67}"/>
                </a:ext>
              </a:extLst>
            </p:cNvPr>
            <p:cNvSpPr/>
            <p:nvPr/>
          </p:nvSpPr>
          <p:spPr>
            <a:xfrm>
              <a:off x="5252466" y="3679223"/>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16">
              <a:extLst>
                <a:ext uri="{FF2B5EF4-FFF2-40B4-BE49-F238E27FC236}">
                  <a16:creationId xmlns:a16="http://schemas.microsoft.com/office/drawing/2014/main" id="{5ECAE810-B445-4EB0-83DB-5A11B85E753B}"/>
                </a:ext>
              </a:extLst>
            </p:cNvPr>
            <p:cNvSpPr/>
            <p:nvPr/>
          </p:nvSpPr>
          <p:spPr>
            <a:xfrm>
              <a:off x="5880689" y="3749161"/>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17">
              <a:extLst>
                <a:ext uri="{FF2B5EF4-FFF2-40B4-BE49-F238E27FC236}">
                  <a16:creationId xmlns:a16="http://schemas.microsoft.com/office/drawing/2014/main" id="{C0E9D5EA-9F85-490B-8A16-268EAF1BDD6E}"/>
                </a:ext>
              </a:extLst>
            </p:cNvPr>
            <p:cNvSpPr/>
            <p:nvPr/>
          </p:nvSpPr>
          <p:spPr>
            <a:xfrm>
              <a:off x="6525722" y="3825182"/>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18">
              <a:extLst>
                <a:ext uri="{FF2B5EF4-FFF2-40B4-BE49-F238E27FC236}">
                  <a16:creationId xmlns:a16="http://schemas.microsoft.com/office/drawing/2014/main" id="{5D26DA03-C4FC-4563-92B8-E9310E9CFA49}"/>
                </a:ext>
              </a:extLst>
            </p:cNvPr>
            <p:cNvSpPr/>
            <p:nvPr/>
          </p:nvSpPr>
          <p:spPr>
            <a:xfrm>
              <a:off x="7161207" y="3898160"/>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19">
              <a:extLst>
                <a:ext uri="{FF2B5EF4-FFF2-40B4-BE49-F238E27FC236}">
                  <a16:creationId xmlns:a16="http://schemas.microsoft.com/office/drawing/2014/main" id="{4200913E-091F-4BB2-8EA0-A2D5EA49A4E6}"/>
                </a:ext>
              </a:extLst>
            </p:cNvPr>
            <p:cNvSpPr/>
            <p:nvPr/>
          </p:nvSpPr>
          <p:spPr>
            <a:xfrm>
              <a:off x="7798977" y="3979758"/>
              <a:ext cx="130775"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20">
              <a:extLst>
                <a:ext uri="{FF2B5EF4-FFF2-40B4-BE49-F238E27FC236}">
                  <a16:creationId xmlns:a16="http://schemas.microsoft.com/office/drawing/2014/main" id="{420F6CAF-4D93-4F90-8607-B736C71E7936}"/>
                </a:ext>
              </a:extLst>
            </p:cNvPr>
            <p:cNvSpPr/>
            <p:nvPr/>
          </p:nvSpPr>
          <p:spPr>
            <a:xfrm>
              <a:off x="8434463" y="4038039"/>
              <a:ext cx="130775"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C990744D-123F-4119-A48E-2212992F6F6A}"/>
                </a:ext>
              </a:extLst>
            </p:cNvPr>
            <p:cNvSpPr/>
            <p:nvPr/>
          </p:nvSpPr>
          <p:spPr>
            <a:xfrm>
              <a:off x="4602662" y="3064792"/>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9">
              <a:extLst>
                <a:ext uri="{FF2B5EF4-FFF2-40B4-BE49-F238E27FC236}">
                  <a16:creationId xmlns:a16="http://schemas.microsoft.com/office/drawing/2014/main" id="{883A2C8D-75D7-40E4-B117-90235D7B0058}"/>
                </a:ext>
              </a:extLst>
            </p:cNvPr>
            <p:cNvSpPr/>
            <p:nvPr/>
          </p:nvSpPr>
          <p:spPr>
            <a:xfrm>
              <a:off x="5252466" y="3189139"/>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61">
              <a:extLst>
                <a:ext uri="{FF2B5EF4-FFF2-40B4-BE49-F238E27FC236}">
                  <a16:creationId xmlns:a16="http://schemas.microsoft.com/office/drawing/2014/main" id="{7A4C0004-2276-41C6-A8AF-27662A096F7A}"/>
                </a:ext>
              </a:extLst>
            </p:cNvPr>
            <p:cNvSpPr/>
            <p:nvPr/>
          </p:nvSpPr>
          <p:spPr>
            <a:xfrm>
              <a:off x="5880689" y="3268699"/>
              <a:ext cx="130775"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62">
              <a:extLst>
                <a:ext uri="{FF2B5EF4-FFF2-40B4-BE49-F238E27FC236}">
                  <a16:creationId xmlns:a16="http://schemas.microsoft.com/office/drawing/2014/main" id="{7EE739E6-042A-4F70-B901-F9081C07CDA5}"/>
                </a:ext>
              </a:extLst>
            </p:cNvPr>
            <p:cNvSpPr/>
            <p:nvPr/>
          </p:nvSpPr>
          <p:spPr>
            <a:xfrm>
              <a:off x="6525721" y="3358914"/>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63">
              <a:extLst>
                <a:ext uri="{FF2B5EF4-FFF2-40B4-BE49-F238E27FC236}">
                  <a16:creationId xmlns:a16="http://schemas.microsoft.com/office/drawing/2014/main" id="{FEB7602F-BB0A-44A5-B628-0B4B33F851C0}"/>
                </a:ext>
              </a:extLst>
            </p:cNvPr>
            <p:cNvSpPr/>
            <p:nvPr/>
          </p:nvSpPr>
          <p:spPr>
            <a:xfrm>
              <a:off x="7161207" y="3419737"/>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64">
              <a:extLst>
                <a:ext uri="{FF2B5EF4-FFF2-40B4-BE49-F238E27FC236}">
                  <a16:creationId xmlns:a16="http://schemas.microsoft.com/office/drawing/2014/main" id="{B6CE8C59-9A13-4062-B873-0AB45A852FE3}"/>
                </a:ext>
              </a:extLst>
            </p:cNvPr>
            <p:cNvSpPr/>
            <p:nvPr/>
          </p:nvSpPr>
          <p:spPr>
            <a:xfrm>
              <a:off x="7798978" y="3490179"/>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65">
              <a:extLst>
                <a:ext uri="{FF2B5EF4-FFF2-40B4-BE49-F238E27FC236}">
                  <a16:creationId xmlns:a16="http://schemas.microsoft.com/office/drawing/2014/main" id="{2C33AC64-46D5-4015-A839-E2B67DD73F84}"/>
                </a:ext>
              </a:extLst>
            </p:cNvPr>
            <p:cNvSpPr/>
            <p:nvPr/>
          </p:nvSpPr>
          <p:spPr>
            <a:xfrm>
              <a:off x="8442763" y="3553537"/>
              <a:ext cx="130775"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67">
              <a:extLst>
                <a:ext uri="{FF2B5EF4-FFF2-40B4-BE49-F238E27FC236}">
                  <a16:creationId xmlns:a16="http://schemas.microsoft.com/office/drawing/2014/main" id="{7A71131F-F24D-434E-9113-E667AD9591B3}"/>
                </a:ext>
              </a:extLst>
            </p:cNvPr>
            <p:cNvSpPr/>
            <p:nvPr/>
          </p:nvSpPr>
          <p:spPr>
            <a:xfrm>
              <a:off x="2686864" y="2699562"/>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68">
              <a:extLst>
                <a:ext uri="{FF2B5EF4-FFF2-40B4-BE49-F238E27FC236}">
                  <a16:creationId xmlns:a16="http://schemas.microsoft.com/office/drawing/2014/main" id="{AEFB086B-E556-4B23-9DBD-9718D56029C1}"/>
                </a:ext>
              </a:extLst>
            </p:cNvPr>
            <p:cNvSpPr/>
            <p:nvPr/>
          </p:nvSpPr>
          <p:spPr>
            <a:xfrm>
              <a:off x="3324635" y="2813589"/>
              <a:ext cx="130775"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69">
              <a:extLst>
                <a:ext uri="{FF2B5EF4-FFF2-40B4-BE49-F238E27FC236}">
                  <a16:creationId xmlns:a16="http://schemas.microsoft.com/office/drawing/2014/main" id="{94FF54C2-71E2-4856-9AFF-B165C63E2E06}"/>
                </a:ext>
              </a:extLst>
            </p:cNvPr>
            <p:cNvSpPr/>
            <p:nvPr/>
          </p:nvSpPr>
          <p:spPr>
            <a:xfrm>
              <a:off x="3974438" y="2927117"/>
              <a:ext cx="130775"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3719440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Antiretroviral therapy coverage among children and adults, sub-Saharan African,</a:t>
            </a:r>
          </a:p>
          <a:p>
            <a:pPr>
              <a:lnSpc>
                <a:spcPct val="100000"/>
              </a:lnSpc>
              <a:spcBef>
                <a:spcPts val="0"/>
              </a:spcBef>
            </a:pPr>
            <a:r>
              <a:rPr lang="en-US"/>
              <a:t>focus countries of the Start Free, Stay Free, AIDS Free initiative,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B6F730CB-20C4-4593-911B-33F22A4EECC3}"/>
              </a:ext>
            </a:extLst>
          </p:cNvPr>
          <p:cNvGrpSpPr/>
          <p:nvPr/>
        </p:nvGrpSpPr>
        <p:grpSpPr>
          <a:xfrm>
            <a:off x="457199" y="2377440"/>
            <a:ext cx="10972801" cy="4177248"/>
            <a:chOff x="457199" y="2377440"/>
            <a:chExt cx="10972801" cy="4177248"/>
          </a:xfrm>
        </p:grpSpPr>
        <p:sp>
          <p:nvSpPr>
            <p:cNvPr id="4" name="TextBox 3">
              <a:extLst>
                <a:ext uri="{FF2B5EF4-FFF2-40B4-BE49-F238E27FC236}">
                  <a16:creationId xmlns:a16="http://schemas.microsoft.com/office/drawing/2014/main" id="{471CB7CA-EA81-40AE-A045-817D7648C3CD}"/>
                </a:ext>
              </a:extLst>
            </p:cNvPr>
            <p:cNvSpPr txBox="1"/>
            <p:nvPr/>
          </p:nvSpPr>
          <p:spPr>
            <a:xfrm>
              <a:off x="457199" y="6400800"/>
              <a:ext cx="50292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6" name="TextBox 5">
              <a:extLst>
                <a:ext uri="{FF2B5EF4-FFF2-40B4-BE49-F238E27FC236}">
                  <a16:creationId xmlns:a16="http://schemas.microsoft.com/office/drawing/2014/main" id="{3ECE8E69-D5C0-4682-9D2C-37448FE55C66}"/>
                </a:ext>
              </a:extLst>
            </p:cNvPr>
            <p:cNvSpPr txBox="1"/>
            <p:nvPr/>
          </p:nvSpPr>
          <p:spPr>
            <a:xfrm>
              <a:off x="1450538" y="23774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1613A383-0DE5-4336-A042-2EB6B6F1B515}"/>
                </a:ext>
              </a:extLst>
            </p:cNvPr>
            <p:cNvCxnSpPr/>
            <p:nvPr/>
          </p:nvCxnSpPr>
          <p:spPr>
            <a:xfrm>
              <a:off x="1859324" y="30556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1CFEFC0-B37B-48F2-9E67-8873EA84FCDC}"/>
                </a:ext>
              </a:extLst>
            </p:cNvPr>
            <p:cNvCxnSpPr/>
            <p:nvPr/>
          </p:nvCxnSpPr>
          <p:spPr>
            <a:xfrm>
              <a:off x="1859324" y="32388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2B0BC22-A265-4C1D-875E-9667065FB824}"/>
                </a:ext>
              </a:extLst>
            </p:cNvPr>
            <p:cNvCxnSpPr/>
            <p:nvPr/>
          </p:nvCxnSpPr>
          <p:spPr>
            <a:xfrm>
              <a:off x="1859324" y="35935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0E36D89-8922-475C-B13E-7AE9C7A2F84D}"/>
                </a:ext>
              </a:extLst>
            </p:cNvPr>
            <p:cNvCxnSpPr/>
            <p:nvPr/>
          </p:nvCxnSpPr>
          <p:spPr>
            <a:xfrm>
              <a:off x="1859324" y="41315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C99E1A5-1753-42F6-9CA4-01FB4EF1EA57}"/>
                </a:ext>
              </a:extLst>
            </p:cNvPr>
            <p:cNvCxnSpPr/>
            <p:nvPr/>
          </p:nvCxnSpPr>
          <p:spPr>
            <a:xfrm>
              <a:off x="1859324" y="43147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4732A32-3A04-4F17-B7BA-0929C5466315}"/>
                </a:ext>
              </a:extLst>
            </p:cNvPr>
            <p:cNvCxnSpPr/>
            <p:nvPr/>
          </p:nvCxnSpPr>
          <p:spPr>
            <a:xfrm>
              <a:off x="1859324" y="26980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8B06B8C-A949-4E28-A9B3-9E1FF224A49A}"/>
                </a:ext>
              </a:extLst>
            </p:cNvPr>
            <p:cNvSpPr txBox="1"/>
            <p:nvPr/>
          </p:nvSpPr>
          <p:spPr>
            <a:xfrm>
              <a:off x="1492216" y="31017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A994789C-6757-4E8D-9A91-B27599F23948}"/>
                </a:ext>
              </a:extLst>
            </p:cNvPr>
            <p:cNvSpPr txBox="1"/>
            <p:nvPr/>
          </p:nvSpPr>
          <p:spPr>
            <a:xfrm>
              <a:off x="1535498" y="34563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59ABAEC0-C3A8-4F8B-A1CB-AA2E20FB2C2D}"/>
                </a:ext>
              </a:extLst>
            </p:cNvPr>
            <p:cNvSpPr txBox="1"/>
            <p:nvPr/>
          </p:nvSpPr>
          <p:spPr>
            <a:xfrm>
              <a:off x="1620456" y="41776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AC0713E9-C640-467B-89DC-EA97D6A6C84D}"/>
                </a:ext>
              </a:extLst>
            </p:cNvPr>
            <p:cNvCxnSpPr/>
            <p:nvPr/>
          </p:nvCxnSpPr>
          <p:spPr>
            <a:xfrm>
              <a:off x="1859324" y="34177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24D6ECC6-9014-4F7C-88A7-C15ABF408BBE}"/>
                </a:ext>
              </a:extLst>
            </p:cNvPr>
            <p:cNvSpPr txBox="1"/>
            <p:nvPr/>
          </p:nvSpPr>
          <p:spPr>
            <a:xfrm>
              <a:off x="1535498" y="27407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274451EF-48D3-45B6-9078-281482BDCD93}"/>
                </a:ext>
              </a:extLst>
            </p:cNvPr>
            <p:cNvCxnSpPr/>
            <p:nvPr/>
          </p:nvCxnSpPr>
          <p:spPr>
            <a:xfrm>
              <a:off x="1859324" y="28779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60417E5-94FE-4F96-A4B3-487C84E9CB9B}"/>
                </a:ext>
              </a:extLst>
            </p:cNvPr>
            <p:cNvCxnSpPr/>
            <p:nvPr/>
          </p:nvCxnSpPr>
          <p:spPr>
            <a:xfrm>
              <a:off x="1859324"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AC5C159-2A24-4EFA-BBB5-FC62443E4F0D}"/>
                </a:ext>
              </a:extLst>
            </p:cNvPr>
            <p:cNvCxnSpPr/>
            <p:nvPr/>
          </p:nvCxnSpPr>
          <p:spPr>
            <a:xfrm>
              <a:off x="1859324" y="3952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A182D18-8EA7-43D3-B8D2-764BD65296AC}"/>
                </a:ext>
              </a:extLst>
            </p:cNvPr>
            <p:cNvSpPr txBox="1"/>
            <p:nvPr/>
          </p:nvSpPr>
          <p:spPr>
            <a:xfrm>
              <a:off x="1535498" y="38152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9EB08EAC-4133-4326-8EEE-A8FA2929B889}"/>
                </a:ext>
              </a:extLst>
            </p:cNvPr>
            <p:cNvCxnSpPr/>
            <p:nvPr/>
          </p:nvCxnSpPr>
          <p:spPr>
            <a:xfrm>
              <a:off x="1859324" y="37714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0D29A5E7-31A9-4DA6-A955-7A2EAA1A951C}"/>
                </a:ext>
              </a:extLst>
            </p:cNvPr>
            <p:cNvSpPr txBox="1"/>
            <p:nvPr/>
          </p:nvSpPr>
          <p:spPr>
            <a:xfrm>
              <a:off x="2191834" y="4445142"/>
              <a:ext cx="153888" cy="3959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6F992F6A-D3DE-4E63-8AA7-89165B638052}"/>
                </a:ext>
              </a:extLst>
            </p:cNvPr>
            <p:cNvSpPr txBox="1"/>
            <p:nvPr/>
          </p:nvSpPr>
          <p:spPr>
            <a:xfrm>
              <a:off x="10878634" y="4445142"/>
              <a:ext cx="153888" cy="46968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Namibia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A77B4EC-F8D8-49C9-BAA2-C49A3FF50D5A}"/>
                </a:ext>
              </a:extLst>
            </p:cNvPr>
            <p:cNvSpPr txBox="1"/>
            <p:nvPr/>
          </p:nvSpPr>
          <p:spPr>
            <a:xfrm>
              <a:off x="2649034" y="4447204"/>
              <a:ext cx="153888" cy="29944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Chad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21D1DB0B-EDB0-4FC4-96C7-FC61A3B3124C}"/>
                </a:ext>
              </a:extLst>
            </p:cNvPr>
            <p:cNvSpPr txBox="1"/>
            <p:nvPr/>
          </p:nvSpPr>
          <p:spPr>
            <a:xfrm>
              <a:off x="9964234" y="44472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FB625A59-2089-4DDD-8D59-31623420DD94}"/>
                </a:ext>
              </a:extLst>
            </p:cNvPr>
            <p:cNvSpPr txBox="1"/>
            <p:nvPr/>
          </p:nvSpPr>
          <p:spPr>
            <a:xfrm>
              <a:off x="3106234" y="4447204"/>
              <a:ext cx="153888" cy="3751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Ghana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F99C8DB-421E-41F6-8BF6-A4E4F5BA0E6E}"/>
                </a:ext>
              </a:extLst>
            </p:cNvPr>
            <p:cNvSpPr txBox="1"/>
            <p:nvPr/>
          </p:nvSpPr>
          <p:spPr>
            <a:xfrm>
              <a:off x="9049834" y="4447204"/>
              <a:ext cx="153888" cy="5796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BAA1E00-F1D5-4473-A2D0-300C5ED18E37}"/>
                </a:ext>
              </a:extLst>
            </p:cNvPr>
            <p:cNvSpPr txBox="1"/>
            <p:nvPr/>
          </p:nvSpPr>
          <p:spPr>
            <a:xfrm>
              <a:off x="3472904" y="4447203"/>
              <a:ext cx="307777" cy="1170432"/>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10" normalizeH="0" baseline="0" noProof="0">
                  <a:ln>
                    <a:noFill/>
                  </a:ln>
                  <a:solidFill>
                    <a:prstClr val="black"/>
                  </a:solidFill>
                  <a:effectLst/>
                  <a:uLnTx/>
                  <a:uFillTx/>
                  <a:latin typeface="Arial" panose="020B0604020202020204"/>
                  <a:ea typeface="+mn-ea"/>
                  <a:cs typeface="+mn-cs"/>
                </a:rPr>
                <a:t>Democratic Republic of the 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AF91BDA0-3895-4619-9FBE-71C2D4EA26E7}"/>
                </a:ext>
              </a:extLst>
            </p:cNvPr>
            <p:cNvSpPr txBox="1"/>
            <p:nvPr/>
          </p:nvSpPr>
          <p:spPr>
            <a:xfrm>
              <a:off x="8070630" y="4447204"/>
              <a:ext cx="307777" cy="1170432"/>
            </a:xfrm>
            <a:prstGeom prst="rect">
              <a:avLst/>
            </a:prstGeom>
            <a:noFill/>
          </p:spPr>
          <p:txBody>
            <a:bodyPr vert="vert270" wrap="square" lIns="0" tIns="0" rIns="0" bIns="0" rtlCol="0">
              <a:spAutoFit/>
            </a:bodyPr>
            <a:lstStyle>
              <a:defPPr>
                <a:defRPr lang="LID4096"/>
              </a:defPPr>
              <a:lvl1pPr algn="r">
                <a:defRPr sz="1000" spc="-10">
                  <a:solidFill>
                    <a:schemeClr val="tx1">
                      <a:lumMod val="65000"/>
                      <a:lumOff val="3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of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84642531-7F27-4C9B-978C-DABA8A6655A0}"/>
                </a:ext>
              </a:extLst>
            </p:cNvPr>
            <p:cNvSpPr txBox="1"/>
            <p:nvPr/>
          </p:nvSpPr>
          <p:spPr>
            <a:xfrm>
              <a:off x="4020634" y="4447204"/>
              <a:ext cx="153888" cy="58605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24F1CFFA-B796-4F5D-AC1E-F57255A8A1EE}"/>
                </a:ext>
              </a:extLst>
            </p:cNvPr>
            <p:cNvSpPr txBox="1"/>
            <p:nvPr/>
          </p:nvSpPr>
          <p:spPr>
            <a:xfrm>
              <a:off x="7221034" y="44472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9A876D53-A4BC-4CBE-9AA0-A153AAD50102}"/>
                </a:ext>
              </a:extLst>
            </p:cNvPr>
            <p:cNvSpPr txBox="1"/>
            <p:nvPr/>
          </p:nvSpPr>
          <p:spPr>
            <a:xfrm>
              <a:off x="4477834" y="4447204"/>
              <a:ext cx="153888" cy="6998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A29F1443-542B-46CA-800A-5F68FE6BB977}"/>
                </a:ext>
              </a:extLst>
            </p:cNvPr>
            <p:cNvSpPr txBox="1"/>
            <p:nvPr/>
          </p:nvSpPr>
          <p:spPr>
            <a:xfrm>
              <a:off x="4935034" y="4447204"/>
              <a:ext cx="153888" cy="40299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370AAAA5-D38D-4EC3-84B5-74022440D55B}"/>
                </a:ext>
              </a:extLst>
            </p:cNvPr>
            <p:cNvSpPr txBox="1"/>
            <p:nvPr/>
          </p:nvSpPr>
          <p:spPr>
            <a:xfrm>
              <a:off x="5849434" y="4447204"/>
              <a:ext cx="153888" cy="720308"/>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CC5EBA9E-F70F-4E9B-8B79-293F868A4744}"/>
                </a:ext>
              </a:extLst>
            </p:cNvPr>
            <p:cNvSpPr txBox="1"/>
            <p:nvPr/>
          </p:nvSpPr>
          <p:spPr>
            <a:xfrm>
              <a:off x="5392234" y="4447204"/>
              <a:ext cx="153888" cy="4302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6CDF9344-AAD5-4216-BB4A-0637AE722912}"/>
                </a:ext>
              </a:extLst>
            </p:cNvPr>
            <p:cNvSpPr txBox="1"/>
            <p:nvPr/>
          </p:nvSpPr>
          <p:spPr>
            <a:xfrm>
              <a:off x="7678234" y="44472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4A3A42B7-0977-4B27-9E08-DF9F0A11DA7B}"/>
                </a:ext>
              </a:extLst>
            </p:cNvPr>
            <p:cNvSpPr txBox="1"/>
            <p:nvPr/>
          </p:nvSpPr>
          <p:spPr>
            <a:xfrm>
              <a:off x="8592634" y="4447204"/>
              <a:ext cx="153888" cy="44307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83944834-8923-406C-AC50-9F47AA5FF5BF}"/>
                </a:ext>
              </a:extLst>
            </p:cNvPr>
            <p:cNvSpPr txBox="1"/>
            <p:nvPr/>
          </p:nvSpPr>
          <p:spPr>
            <a:xfrm>
              <a:off x="6763834" y="4447204"/>
              <a:ext cx="153888" cy="35426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Kenya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4E697D0-F84B-4BDD-92F1-31871328FF35}"/>
                </a:ext>
              </a:extLst>
            </p:cNvPr>
            <p:cNvSpPr txBox="1"/>
            <p:nvPr/>
          </p:nvSpPr>
          <p:spPr>
            <a:xfrm>
              <a:off x="10421434" y="4447204"/>
              <a:ext cx="153888" cy="4658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Eswatini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49B80F9C-5296-45D3-BACD-0437F970EB75}"/>
                </a:ext>
              </a:extLst>
            </p:cNvPr>
            <p:cNvSpPr txBox="1"/>
            <p:nvPr/>
          </p:nvSpPr>
          <p:spPr>
            <a:xfrm>
              <a:off x="9507034" y="4447204"/>
              <a:ext cx="153888" cy="39145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FBD16909-D10D-43B5-BA37-C3C5A2719066}"/>
                </a:ext>
              </a:extLst>
            </p:cNvPr>
            <p:cNvSpPr txBox="1"/>
            <p:nvPr/>
          </p:nvSpPr>
          <p:spPr>
            <a:xfrm>
              <a:off x="6306634" y="44472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CD7E2972-C5E5-46FD-A6ED-8305E348E794}"/>
                </a:ext>
              </a:extLst>
            </p:cNvPr>
            <p:cNvCxnSpPr/>
            <p:nvPr/>
          </p:nvCxnSpPr>
          <p:spPr>
            <a:xfrm>
              <a:off x="2045530" y="4317126"/>
              <a:ext cx="924458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0" name="object 10">
              <a:extLst>
                <a:ext uri="{FF2B5EF4-FFF2-40B4-BE49-F238E27FC236}">
                  <a16:creationId xmlns:a16="http://schemas.microsoft.com/office/drawing/2014/main" id="{9FAA735E-C4A4-4081-9406-27701F9FD79C}"/>
                </a:ext>
              </a:extLst>
            </p:cNvPr>
            <p:cNvSpPr txBox="1"/>
            <p:nvPr/>
          </p:nvSpPr>
          <p:spPr>
            <a:xfrm>
              <a:off x="731520" y="3055639"/>
              <a:ext cx="730286" cy="615553"/>
            </a:xfrm>
            <a:prstGeom prst="rect">
              <a:avLst/>
            </a:prstGeom>
            <a:noFill/>
          </p:spPr>
          <p:txBody>
            <a:bodyPr vert="horz" wrap="squar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People living with HIV on antiretroviral therapy (%)</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25" name="Group 24">
              <a:extLst>
                <a:ext uri="{FF2B5EF4-FFF2-40B4-BE49-F238E27FC236}">
                  <a16:creationId xmlns:a16="http://schemas.microsoft.com/office/drawing/2014/main" id="{CBCDE780-F81F-4401-AA82-CD287D1655D8}"/>
                </a:ext>
              </a:extLst>
            </p:cNvPr>
            <p:cNvGrpSpPr/>
            <p:nvPr/>
          </p:nvGrpSpPr>
          <p:grpSpPr>
            <a:xfrm>
              <a:off x="2136970" y="2570622"/>
              <a:ext cx="8814816" cy="1755648"/>
              <a:chOff x="2136970" y="2468880"/>
              <a:chExt cx="8814816" cy="1755648"/>
            </a:xfrm>
          </p:grpSpPr>
          <p:sp>
            <p:nvSpPr>
              <p:cNvPr id="103" name="Rectangle 102">
                <a:extLst>
                  <a:ext uri="{FF2B5EF4-FFF2-40B4-BE49-F238E27FC236}">
                    <a16:creationId xmlns:a16="http://schemas.microsoft.com/office/drawing/2014/main" id="{FBEEEF5B-F0D0-42A5-8D49-111F4AF9B99A}"/>
                  </a:ext>
                </a:extLst>
              </p:cNvPr>
              <p:cNvSpPr/>
              <p:nvPr/>
            </p:nvSpPr>
            <p:spPr>
              <a:xfrm>
                <a:off x="2136970" y="3904488"/>
                <a:ext cx="128016" cy="310896"/>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Rectangle 196">
                <a:extLst>
                  <a:ext uri="{FF2B5EF4-FFF2-40B4-BE49-F238E27FC236}">
                    <a16:creationId xmlns:a16="http://schemas.microsoft.com/office/drawing/2014/main" id="{EA7FECF5-9A5B-40AB-AD31-E96F74F38429}"/>
                  </a:ext>
                </a:extLst>
              </p:cNvPr>
              <p:cNvSpPr/>
              <p:nvPr/>
            </p:nvSpPr>
            <p:spPr>
              <a:xfrm>
                <a:off x="2594170" y="3803903"/>
                <a:ext cx="128016" cy="41148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1" name="Rectangle 200">
                <a:extLst>
                  <a:ext uri="{FF2B5EF4-FFF2-40B4-BE49-F238E27FC236}">
                    <a16:creationId xmlns:a16="http://schemas.microsoft.com/office/drawing/2014/main" id="{0F8D14F1-1E30-4F4E-AA4E-D126E2367559}"/>
                  </a:ext>
                </a:extLst>
              </p:cNvPr>
              <p:cNvSpPr/>
              <p:nvPr/>
            </p:nvSpPr>
            <p:spPr>
              <a:xfrm>
                <a:off x="3051370" y="3739896"/>
                <a:ext cx="128016" cy="484632"/>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Rectangle 204">
                <a:extLst>
                  <a:ext uri="{FF2B5EF4-FFF2-40B4-BE49-F238E27FC236}">
                    <a16:creationId xmlns:a16="http://schemas.microsoft.com/office/drawing/2014/main" id="{57774BD9-7D7C-4FFA-B434-E9EE6B51E99C}"/>
                  </a:ext>
                </a:extLst>
              </p:cNvPr>
              <p:cNvSpPr/>
              <p:nvPr/>
            </p:nvSpPr>
            <p:spPr>
              <a:xfrm>
                <a:off x="3508570" y="3703320"/>
                <a:ext cx="128016" cy="51206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Rectangle 208">
                <a:extLst>
                  <a:ext uri="{FF2B5EF4-FFF2-40B4-BE49-F238E27FC236}">
                    <a16:creationId xmlns:a16="http://schemas.microsoft.com/office/drawing/2014/main" id="{FE99BBF7-CE04-470D-94EF-A47B8B061AB0}"/>
                  </a:ext>
                </a:extLst>
              </p:cNvPr>
              <p:cNvSpPr/>
              <p:nvPr/>
            </p:nvSpPr>
            <p:spPr>
              <a:xfrm>
                <a:off x="3965770" y="3611880"/>
                <a:ext cx="128016" cy="60350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1" name="Rectangle 230">
                <a:extLst>
                  <a:ext uri="{FF2B5EF4-FFF2-40B4-BE49-F238E27FC236}">
                    <a16:creationId xmlns:a16="http://schemas.microsoft.com/office/drawing/2014/main" id="{F0F6B9D9-10A8-4DD8-B434-E6958F14C177}"/>
                  </a:ext>
                </a:extLst>
              </p:cNvPr>
              <p:cNvSpPr/>
              <p:nvPr/>
            </p:nvSpPr>
            <p:spPr>
              <a:xfrm>
                <a:off x="4422970" y="3557016"/>
                <a:ext cx="128016" cy="658368"/>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Rectangle 227">
                <a:extLst>
                  <a:ext uri="{FF2B5EF4-FFF2-40B4-BE49-F238E27FC236}">
                    <a16:creationId xmlns:a16="http://schemas.microsoft.com/office/drawing/2014/main" id="{3DEF952D-FCDF-4434-874A-FA7984C8EC86}"/>
                  </a:ext>
                </a:extLst>
              </p:cNvPr>
              <p:cNvSpPr/>
              <p:nvPr/>
            </p:nvSpPr>
            <p:spPr>
              <a:xfrm>
                <a:off x="4880170" y="3557016"/>
                <a:ext cx="128016" cy="658368"/>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5" name="Rectangle 224">
                <a:extLst>
                  <a:ext uri="{FF2B5EF4-FFF2-40B4-BE49-F238E27FC236}">
                    <a16:creationId xmlns:a16="http://schemas.microsoft.com/office/drawing/2014/main" id="{50AB2EF7-F0DB-4165-8B7D-ED9FE467435D}"/>
                  </a:ext>
                </a:extLst>
              </p:cNvPr>
              <p:cNvSpPr/>
              <p:nvPr/>
            </p:nvSpPr>
            <p:spPr>
              <a:xfrm>
                <a:off x="5337370" y="3502152"/>
                <a:ext cx="128016" cy="713232"/>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2" name="Rectangle 221">
                <a:extLst>
                  <a:ext uri="{FF2B5EF4-FFF2-40B4-BE49-F238E27FC236}">
                    <a16:creationId xmlns:a16="http://schemas.microsoft.com/office/drawing/2014/main" id="{DFC7A724-5D60-462B-B452-50BCD8575997}"/>
                  </a:ext>
                </a:extLst>
              </p:cNvPr>
              <p:cNvSpPr/>
              <p:nvPr/>
            </p:nvSpPr>
            <p:spPr>
              <a:xfrm>
                <a:off x="5794570" y="3364992"/>
                <a:ext cx="128016" cy="850392"/>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Rectangle 218">
                <a:extLst>
                  <a:ext uri="{FF2B5EF4-FFF2-40B4-BE49-F238E27FC236}">
                    <a16:creationId xmlns:a16="http://schemas.microsoft.com/office/drawing/2014/main" id="{42E2974B-B86B-4107-9790-CABD1429F3C3}"/>
                  </a:ext>
                </a:extLst>
              </p:cNvPr>
              <p:cNvSpPr/>
              <p:nvPr/>
            </p:nvSpPr>
            <p:spPr>
              <a:xfrm>
                <a:off x="6251770" y="3346704"/>
                <a:ext cx="128016" cy="86868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Rectangle 251">
                <a:extLst>
                  <a:ext uri="{FF2B5EF4-FFF2-40B4-BE49-F238E27FC236}">
                    <a16:creationId xmlns:a16="http://schemas.microsoft.com/office/drawing/2014/main" id="{7781289D-CCD7-45C4-A57D-ADD327F02B02}"/>
                  </a:ext>
                </a:extLst>
              </p:cNvPr>
              <p:cNvSpPr/>
              <p:nvPr/>
            </p:nvSpPr>
            <p:spPr>
              <a:xfrm>
                <a:off x="6708970" y="3081528"/>
                <a:ext cx="128016" cy="1133856"/>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Rectangle 248">
                <a:extLst>
                  <a:ext uri="{FF2B5EF4-FFF2-40B4-BE49-F238E27FC236}">
                    <a16:creationId xmlns:a16="http://schemas.microsoft.com/office/drawing/2014/main" id="{D3B27FCF-8BDB-451B-BB23-8C9A4DA2E639}"/>
                  </a:ext>
                </a:extLst>
              </p:cNvPr>
              <p:cNvSpPr/>
              <p:nvPr/>
            </p:nvSpPr>
            <p:spPr>
              <a:xfrm>
                <a:off x="7166170" y="3081528"/>
                <a:ext cx="128016" cy="1133856"/>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Rectangle 245">
                <a:extLst>
                  <a:ext uri="{FF2B5EF4-FFF2-40B4-BE49-F238E27FC236}">
                    <a16:creationId xmlns:a16="http://schemas.microsoft.com/office/drawing/2014/main" id="{6BCF3852-B8AC-4419-BABF-01CB23660DC8}"/>
                  </a:ext>
                </a:extLst>
              </p:cNvPr>
              <p:cNvSpPr/>
              <p:nvPr/>
            </p:nvSpPr>
            <p:spPr>
              <a:xfrm>
                <a:off x="7623370" y="3044952"/>
                <a:ext cx="128016" cy="1170432"/>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3" name="Rectangle 242">
                <a:extLst>
                  <a:ext uri="{FF2B5EF4-FFF2-40B4-BE49-F238E27FC236}">
                    <a16:creationId xmlns:a16="http://schemas.microsoft.com/office/drawing/2014/main" id="{8481FC4E-1222-48C9-9798-64F89A258D3F}"/>
                  </a:ext>
                </a:extLst>
              </p:cNvPr>
              <p:cNvSpPr/>
              <p:nvPr/>
            </p:nvSpPr>
            <p:spPr>
              <a:xfrm>
                <a:off x="8080570" y="3026664"/>
                <a:ext cx="128016" cy="1188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Rectangle 239">
                <a:extLst>
                  <a:ext uri="{FF2B5EF4-FFF2-40B4-BE49-F238E27FC236}">
                    <a16:creationId xmlns:a16="http://schemas.microsoft.com/office/drawing/2014/main" id="{C475D333-6AA9-418B-A6BC-EED354B78E8A}"/>
                  </a:ext>
                </a:extLst>
              </p:cNvPr>
              <p:cNvSpPr/>
              <p:nvPr/>
            </p:nvSpPr>
            <p:spPr>
              <a:xfrm>
                <a:off x="8537770" y="2944368"/>
                <a:ext cx="128016" cy="1271016"/>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3" name="Rectangle 272">
                <a:extLst>
                  <a:ext uri="{FF2B5EF4-FFF2-40B4-BE49-F238E27FC236}">
                    <a16:creationId xmlns:a16="http://schemas.microsoft.com/office/drawing/2014/main" id="{57E4E23D-005C-46E4-8447-F60F19181A90}"/>
                  </a:ext>
                </a:extLst>
              </p:cNvPr>
              <p:cNvSpPr/>
              <p:nvPr/>
            </p:nvSpPr>
            <p:spPr>
              <a:xfrm>
                <a:off x="8994970" y="2944368"/>
                <a:ext cx="128016" cy="1271016"/>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0" name="Rectangle 269">
                <a:extLst>
                  <a:ext uri="{FF2B5EF4-FFF2-40B4-BE49-F238E27FC236}">
                    <a16:creationId xmlns:a16="http://schemas.microsoft.com/office/drawing/2014/main" id="{0D014447-D3CB-4DAE-8618-B4F51E84A177}"/>
                  </a:ext>
                </a:extLst>
              </p:cNvPr>
              <p:cNvSpPr/>
              <p:nvPr/>
            </p:nvSpPr>
            <p:spPr>
              <a:xfrm>
                <a:off x="9452170" y="2880360"/>
                <a:ext cx="128016" cy="133502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Rectangle 266">
                <a:extLst>
                  <a:ext uri="{FF2B5EF4-FFF2-40B4-BE49-F238E27FC236}">
                    <a16:creationId xmlns:a16="http://schemas.microsoft.com/office/drawing/2014/main" id="{BEAFD5F4-23A8-4E90-8F22-4D13143BA871}"/>
                  </a:ext>
                </a:extLst>
              </p:cNvPr>
              <p:cNvSpPr/>
              <p:nvPr/>
            </p:nvSpPr>
            <p:spPr>
              <a:xfrm>
                <a:off x="9909370" y="2853070"/>
                <a:ext cx="128016" cy="1362313"/>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Rectangle 263">
                <a:extLst>
                  <a:ext uri="{FF2B5EF4-FFF2-40B4-BE49-F238E27FC236}">
                    <a16:creationId xmlns:a16="http://schemas.microsoft.com/office/drawing/2014/main" id="{CF09BE7E-7B50-456A-B7A3-C382E566B188}"/>
                  </a:ext>
                </a:extLst>
              </p:cNvPr>
              <p:cNvSpPr/>
              <p:nvPr/>
            </p:nvSpPr>
            <p:spPr>
              <a:xfrm>
                <a:off x="10366570" y="2697480"/>
                <a:ext cx="128016" cy="151790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Rectangle 260">
                <a:extLst>
                  <a:ext uri="{FF2B5EF4-FFF2-40B4-BE49-F238E27FC236}">
                    <a16:creationId xmlns:a16="http://schemas.microsoft.com/office/drawing/2014/main" id="{85950855-9F84-41C5-BA41-A77ED648FBCE}"/>
                  </a:ext>
                </a:extLst>
              </p:cNvPr>
              <p:cNvSpPr/>
              <p:nvPr/>
            </p:nvSpPr>
            <p:spPr>
              <a:xfrm>
                <a:off x="10823770" y="2468880"/>
                <a:ext cx="128016" cy="1746504"/>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 name="Rectangle 1">
              <a:extLst>
                <a:ext uri="{FF2B5EF4-FFF2-40B4-BE49-F238E27FC236}">
                  <a16:creationId xmlns:a16="http://schemas.microsoft.com/office/drawing/2014/main" id="{532ADF04-ED41-4B29-84D4-E57B38D2A0EB}"/>
                </a:ext>
              </a:extLst>
            </p:cNvPr>
            <p:cNvSpPr/>
            <p:nvPr/>
          </p:nvSpPr>
          <p:spPr>
            <a:xfrm>
              <a:off x="2283274" y="3777630"/>
              <a:ext cx="128016" cy="53949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Rectangle 197">
              <a:extLst>
                <a:ext uri="{FF2B5EF4-FFF2-40B4-BE49-F238E27FC236}">
                  <a16:creationId xmlns:a16="http://schemas.microsoft.com/office/drawing/2014/main" id="{D018387D-1E31-4B2D-81C4-68696E620E4F}"/>
                </a:ext>
              </a:extLst>
            </p:cNvPr>
            <p:cNvSpPr/>
            <p:nvPr/>
          </p:nvSpPr>
          <p:spPr>
            <a:xfrm>
              <a:off x="2740474" y="3183270"/>
              <a:ext cx="128016" cy="113385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2" name="Rectangle 201">
              <a:extLst>
                <a:ext uri="{FF2B5EF4-FFF2-40B4-BE49-F238E27FC236}">
                  <a16:creationId xmlns:a16="http://schemas.microsoft.com/office/drawing/2014/main" id="{221481EE-8407-484A-AFF7-A390700D3482}"/>
                </a:ext>
              </a:extLst>
            </p:cNvPr>
            <p:cNvSpPr/>
            <p:nvPr/>
          </p:nvSpPr>
          <p:spPr>
            <a:xfrm>
              <a:off x="3197674" y="3466734"/>
              <a:ext cx="128016" cy="85039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6" name="Rectangle 205">
              <a:extLst>
                <a:ext uri="{FF2B5EF4-FFF2-40B4-BE49-F238E27FC236}">
                  <a16:creationId xmlns:a16="http://schemas.microsoft.com/office/drawing/2014/main" id="{96F8A4C7-C933-41BE-9DE0-A69E831D6B48}"/>
                </a:ext>
              </a:extLst>
            </p:cNvPr>
            <p:cNvSpPr/>
            <p:nvPr/>
          </p:nvSpPr>
          <p:spPr>
            <a:xfrm>
              <a:off x="3654874" y="3285208"/>
              <a:ext cx="128016" cy="1031917"/>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C844718C-5601-4774-975F-C4AA99051A6D}"/>
                </a:ext>
              </a:extLst>
            </p:cNvPr>
            <p:cNvSpPr/>
            <p:nvPr/>
          </p:nvSpPr>
          <p:spPr>
            <a:xfrm>
              <a:off x="4112074" y="3183270"/>
              <a:ext cx="128016" cy="113385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2" name="Rectangle 231">
              <a:extLst>
                <a:ext uri="{FF2B5EF4-FFF2-40B4-BE49-F238E27FC236}">
                  <a16:creationId xmlns:a16="http://schemas.microsoft.com/office/drawing/2014/main" id="{ABB27E74-7C4A-4F04-9A83-CC105C1CE599}"/>
                </a:ext>
              </a:extLst>
            </p:cNvPr>
            <p:cNvSpPr/>
            <p:nvPr/>
          </p:nvSpPr>
          <p:spPr>
            <a:xfrm>
              <a:off x="4569274" y="3146662"/>
              <a:ext cx="128016" cy="1170463"/>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9" name="Rectangle 228">
              <a:extLst>
                <a:ext uri="{FF2B5EF4-FFF2-40B4-BE49-F238E27FC236}">
                  <a16:creationId xmlns:a16="http://schemas.microsoft.com/office/drawing/2014/main" id="{92A6A607-BCE0-4C7F-B531-FF6566C13026}"/>
                </a:ext>
              </a:extLst>
            </p:cNvPr>
            <p:cNvSpPr/>
            <p:nvPr/>
          </p:nvSpPr>
          <p:spPr>
            <a:xfrm>
              <a:off x="5026474" y="3101704"/>
              <a:ext cx="128016" cy="1215421"/>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6" name="Rectangle 225">
              <a:extLst>
                <a:ext uri="{FF2B5EF4-FFF2-40B4-BE49-F238E27FC236}">
                  <a16:creationId xmlns:a16="http://schemas.microsoft.com/office/drawing/2014/main" id="{56954BD1-DB76-4F69-97D0-9EC744426B27}"/>
                </a:ext>
              </a:extLst>
            </p:cNvPr>
            <p:cNvSpPr/>
            <p:nvPr/>
          </p:nvSpPr>
          <p:spPr>
            <a:xfrm>
              <a:off x="5483674" y="2689494"/>
              <a:ext cx="128016" cy="162763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3" name="Rectangle 222">
              <a:extLst>
                <a:ext uri="{FF2B5EF4-FFF2-40B4-BE49-F238E27FC236}">
                  <a16:creationId xmlns:a16="http://schemas.microsoft.com/office/drawing/2014/main" id="{60FC03A0-406A-475E-9128-7F0128B19AA4}"/>
                </a:ext>
              </a:extLst>
            </p:cNvPr>
            <p:cNvSpPr/>
            <p:nvPr/>
          </p:nvSpPr>
          <p:spPr>
            <a:xfrm>
              <a:off x="5940874" y="3046109"/>
              <a:ext cx="128016" cy="127101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0" name="Rectangle 219">
              <a:extLst>
                <a:ext uri="{FF2B5EF4-FFF2-40B4-BE49-F238E27FC236}">
                  <a16:creationId xmlns:a16="http://schemas.microsoft.com/office/drawing/2014/main" id="{7D34E808-D439-4F7A-A361-B3691228F096}"/>
                </a:ext>
              </a:extLst>
            </p:cNvPr>
            <p:cNvSpPr/>
            <p:nvPr/>
          </p:nvSpPr>
          <p:spPr>
            <a:xfrm>
              <a:off x="6398074" y="2954669"/>
              <a:ext cx="128016" cy="136245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3" name="Rectangle 252">
              <a:extLst>
                <a:ext uri="{FF2B5EF4-FFF2-40B4-BE49-F238E27FC236}">
                  <a16:creationId xmlns:a16="http://schemas.microsoft.com/office/drawing/2014/main" id="{5A4D61F4-B63B-4B67-A6A0-EA8C7EC1F4FF}"/>
                </a:ext>
              </a:extLst>
            </p:cNvPr>
            <p:cNvSpPr/>
            <p:nvPr/>
          </p:nvSpPr>
          <p:spPr>
            <a:xfrm>
              <a:off x="6855274" y="2972958"/>
              <a:ext cx="128016" cy="134416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0" name="Rectangle 249">
              <a:extLst>
                <a:ext uri="{FF2B5EF4-FFF2-40B4-BE49-F238E27FC236}">
                  <a16:creationId xmlns:a16="http://schemas.microsoft.com/office/drawing/2014/main" id="{E71C3004-C64C-4D27-B9E1-B819CF23DF38}"/>
                </a:ext>
              </a:extLst>
            </p:cNvPr>
            <p:cNvSpPr/>
            <p:nvPr/>
          </p:nvSpPr>
          <p:spPr>
            <a:xfrm>
              <a:off x="7312474" y="3247278"/>
              <a:ext cx="128016" cy="106984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7" name="Rectangle 246">
              <a:extLst>
                <a:ext uri="{FF2B5EF4-FFF2-40B4-BE49-F238E27FC236}">
                  <a16:creationId xmlns:a16="http://schemas.microsoft.com/office/drawing/2014/main" id="{EC301A71-4CD9-4D8F-87C7-BD2E11667987}"/>
                </a:ext>
              </a:extLst>
            </p:cNvPr>
            <p:cNvSpPr/>
            <p:nvPr/>
          </p:nvSpPr>
          <p:spPr>
            <a:xfrm>
              <a:off x="7769674" y="2780934"/>
              <a:ext cx="128016" cy="1536192"/>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4" name="Rectangle 243">
              <a:extLst>
                <a:ext uri="{FF2B5EF4-FFF2-40B4-BE49-F238E27FC236}">
                  <a16:creationId xmlns:a16="http://schemas.microsoft.com/office/drawing/2014/main" id="{4B681B77-62D3-46E9-AF1E-E9E2E8673F9E}"/>
                </a:ext>
              </a:extLst>
            </p:cNvPr>
            <p:cNvSpPr/>
            <p:nvPr/>
          </p:nvSpPr>
          <p:spPr>
            <a:xfrm>
              <a:off x="8226874" y="2972958"/>
              <a:ext cx="128016" cy="134416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1" name="Rectangle 240">
              <a:extLst>
                <a:ext uri="{FF2B5EF4-FFF2-40B4-BE49-F238E27FC236}">
                  <a16:creationId xmlns:a16="http://schemas.microsoft.com/office/drawing/2014/main" id="{E547A528-A4EC-4290-B521-0B0826887986}"/>
                </a:ext>
              </a:extLst>
            </p:cNvPr>
            <p:cNvSpPr/>
            <p:nvPr/>
          </p:nvSpPr>
          <p:spPr>
            <a:xfrm>
              <a:off x="8684074" y="3146662"/>
              <a:ext cx="128016" cy="117046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4" name="Rectangle 273">
              <a:extLst>
                <a:ext uri="{FF2B5EF4-FFF2-40B4-BE49-F238E27FC236}">
                  <a16:creationId xmlns:a16="http://schemas.microsoft.com/office/drawing/2014/main" id="{774CAFE1-56B2-4F84-8058-DD8B84E358ED}"/>
                </a:ext>
              </a:extLst>
            </p:cNvPr>
            <p:cNvSpPr/>
            <p:nvPr/>
          </p:nvSpPr>
          <p:spPr>
            <a:xfrm>
              <a:off x="9141274" y="2762646"/>
              <a:ext cx="128016" cy="155448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1" name="Rectangle 270">
              <a:extLst>
                <a:ext uri="{FF2B5EF4-FFF2-40B4-BE49-F238E27FC236}">
                  <a16:creationId xmlns:a16="http://schemas.microsoft.com/office/drawing/2014/main" id="{7D70CDF7-AC20-43D7-B8DD-FC28842C5817}"/>
                </a:ext>
              </a:extLst>
            </p:cNvPr>
            <p:cNvSpPr/>
            <p:nvPr/>
          </p:nvSpPr>
          <p:spPr>
            <a:xfrm>
              <a:off x="9598474" y="2881518"/>
              <a:ext cx="128016" cy="1435608"/>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8" name="Rectangle 267">
              <a:extLst>
                <a:ext uri="{FF2B5EF4-FFF2-40B4-BE49-F238E27FC236}">
                  <a16:creationId xmlns:a16="http://schemas.microsoft.com/office/drawing/2014/main" id="{DFF7D35B-37D1-4056-98F1-59832B7772D7}"/>
                </a:ext>
              </a:extLst>
            </p:cNvPr>
            <p:cNvSpPr/>
            <p:nvPr/>
          </p:nvSpPr>
          <p:spPr>
            <a:xfrm>
              <a:off x="10055674" y="2762646"/>
              <a:ext cx="128016" cy="155448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5" name="Rectangle 264">
              <a:extLst>
                <a:ext uri="{FF2B5EF4-FFF2-40B4-BE49-F238E27FC236}">
                  <a16:creationId xmlns:a16="http://schemas.microsoft.com/office/drawing/2014/main" id="{A9D56E5A-F9D1-40D6-844D-25FDEAB071FF}"/>
                </a:ext>
              </a:extLst>
            </p:cNvPr>
            <p:cNvSpPr/>
            <p:nvPr/>
          </p:nvSpPr>
          <p:spPr>
            <a:xfrm>
              <a:off x="10512874" y="2588910"/>
              <a:ext cx="128016" cy="1728216"/>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2" name="Rectangle 261">
              <a:extLst>
                <a:ext uri="{FF2B5EF4-FFF2-40B4-BE49-F238E27FC236}">
                  <a16:creationId xmlns:a16="http://schemas.microsoft.com/office/drawing/2014/main" id="{7F29904C-8A08-4EB3-95FC-773E6A02E6CC}"/>
                </a:ext>
              </a:extLst>
            </p:cNvPr>
            <p:cNvSpPr/>
            <p:nvPr/>
          </p:nvSpPr>
          <p:spPr>
            <a:xfrm>
              <a:off x="10970074" y="2799222"/>
              <a:ext cx="128016" cy="1517904"/>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7FA1EB1C-42F5-4548-A38F-FBC78628FF69}"/>
                </a:ext>
              </a:extLst>
            </p:cNvPr>
            <p:cNvGrpSpPr/>
            <p:nvPr/>
          </p:nvGrpSpPr>
          <p:grpSpPr>
            <a:xfrm>
              <a:off x="1345608" y="5760720"/>
              <a:ext cx="5341426" cy="274781"/>
              <a:chOff x="1345608" y="5715346"/>
              <a:chExt cx="5341426" cy="274781"/>
            </a:xfrm>
          </p:grpSpPr>
          <p:grpSp>
            <p:nvGrpSpPr>
              <p:cNvPr id="49" name="Group 48">
                <a:extLst>
                  <a:ext uri="{FF2B5EF4-FFF2-40B4-BE49-F238E27FC236}">
                    <a16:creationId xmlns:a16="http://schemas.microsoft.com/office/drawing/2014/main" id="{3054373A-C024-4FC9-A880-263EE2A3E930}"/>
                  </a:ext>
                </a:extLst>
              </p:cNvPr>
              <p:cNvGrpSpPr/>
              <p:nvPr/>
            </p:nvGrpSpPr>
            <p:grpSpPr>
              <a:xfrm>
                <a:off x="1345608" y="5715346"/>
                <a:ext cx="2322116" cy="271869"/>
                <a:chOff x="4532097" y="5174168"/>
                <a:chExt cx="2322116" cy="271869"/>
              </a:xfrm>
            </p:grpSpPr>
            <p:sp>
              <p:nvSpPr>
                <p:cNvPr id="95" name="object 85">
                  <a:extLst>
                    <a:ext uri="{FF2B5EF4-FFF2-40B4-BE49-F238E27FC236}">
                      <a16:creationId xmlns:a16="http://schemas.microsoft.com/office/drawing/2014/main" id="{E0D39B3B-C879-48D9-BD59-541EB6091A7E}"/>
                    </a:ext>
                  </a:extLst>
                </p:cNvPr>
                <p:cNvSpPr/>
                <p:nvPr/>
              </p:nvSpPr>
              <p:spPr>
                <a:xfrm>
                  <a:off x="4532097" y="5239512"/>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81E2F6BE-CC57-478F-BDE6-EB572A1316D4}"/>
                    </a:ext>
                  </a:extLst>
                </p:cNvPr>
                <p:cNvSpPr txBox="1"/>
                <p:nvPr/>
              </p:nvSpPr>
              <p:spPr>
                <a:xfrm>
                  <a:off x="4643351" y="5174168"/>
                  <a:ext cx="2210862"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Children (aged 0–14 years)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 name="Group 27">
                <a:extLst>
                  <a:ext uri="{FF2B5EF4-FFF2-40B4-BE49-F238E27FC236}">
                    <a16:creationId xmlns:a16="http://schemas.microsoft.com/office/drawing/2014/main" id="{D49A8411-8190-4AA8-9ABB-480388FAB8AC}"/>
                  </a:ext>
                </a:extLst>
              </p:cNvPr>
              <p:cNvGrpSpPr/>
              <p:nvPr/>
            </p:nvGrpSpPr>
            <p:grpSpPr>
              <a:xfrm>
                <a:off x="3965770" y="5718258"/>
                <a:ext cx="2721264" cy="271869"/>
                <a:chOff x="4532097" y="5375609"/>
                <a:chExt cx="2721264" cy="271869"/>
              </a:xfrm>
            </p:grpSpPr>
            <p:sp>
              <p:nvSpPr>
                <p:cNvPr id="101" name="TextBox 100">
                  <a:extLst>
                    <a:ext uri="{FF2B5EF4-FFF2-40B4-BE49-F238E27FC236}">
                      <a16:creationId xmlns:a16="http://schemas.microsoft.com/office/drawing/2014/main" id="{F121F834-E009-4AB5-92CB-80B666257695}"/>
                    </a:ext>
                  </a:extLst>
                </p:cNvPr>
                <p:cNvSpPr txBox="1"/>
                <p:nvPr/>
              </p:nvSpPr>
              <p:spPr>
                <a:xfrm>
                  <a:off x="4643351" y="5375609"/>
                  <a:ext cx="2610010"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Adults (aged 15 years and older)</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85">
                  <a:extLst>
                    <a:ext uri="{FF2B5EF4-FFF2-40B4-BE49-F238E27FC236}">
                      <a16:creationId xmlns:a16="http://schemas.microsoft.com/office/drawing/2014/main" id="{8562CB5A-DFA2-4DF0-9BA6-C35DE9CA8B6F}"/>
                    </a:ext>
                  </a:extLst>
                </p:cNvPr>
                <p:cNvSpPr/>
                <p:nvPr/>
              </p:nvSpPr>
              <p:spPr>
                <a:xfrm>
                  <a:off x="4532097" y="5440680"/>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96" name="TextBox 95">
              <a:extLst>
                <a:ext uri="{FF2B5EF4-FFF2-40B4-BE49-F238E27FC236}">
                  <a16:creationId xmlns:a16="http://schemas.microsoft.com/office/drawing/2014/main" id="{73D0DAE6-5E6D-4F8B-971E-876B3FB4F4C6}"/>
                </a:ext>
              </a:extLst>
            </p:cNvPr>
            <p:cNvSpPr txBox="1"/>
            <p:nvPr/>
          </p:nvSpPr>
          <p:spPr>
            <a:xfrm>
              <a:off x="9144000" y="6400800"/>
              <a:ext cx="2286000" cy="153888"/>
            </a:xfrm>
            <a:prstGeom prst="rect">
              <a:avLst/>
            </a:prstGeom>
          </p:spPr>
          <p:txBody>
            <a:bodyPr vert="horz" wrap="square" lIns="0" tIns="0" rIns="0" bIns="0" rtlCol="0" anchor="t" anchorCtr="0">
              <a:spAutoFit/>
            </a:bodyPr>
            <a:lstStyle>
              <a:defPPr>
                <a:defRPr lang="LID4096"/>
              </a:defPPr>
              <a:lvl1pPr lvl="0">
                <a:defRPr sz="10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 Botswana data are not available.</a:t>
              </a:r>
            </a:p>
          </p:txBody>
        </p:sp>
      </p:grpSp>
    </p:spTree>
    <p:extLst>
      <p:ext uri="{BB962C8B-B14F-4D97-AF65-F5344CB8AC3E}">
        <p14:creationId xmlns:p14="http://schemas.microsoft.com/office/powerpoint/2010/main" val="163883994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Asia</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an</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d the</a:t>
            </a:r>
            <a:r>
              <a:rPr lang="en-GB" sz="3200" b="1">
                <a:solidFill>
                  <a:srgbClr val="ACA49C"/>
                </a:solidFill>
                <a:cs typeface="Arial" panose="020B0604020202020204" pitchFamily="34" charset="0"/>
              </a:rPr>
              <a:t> Pacific</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DF086487-3946-4F98-86AD-470548581930}"/>
              </a:ext>
            </a:extLst>
          </p:cNvPr>
          <p:cNvGrpSpPr/>
          <p:nvPr/>
        </p:nvGrpSpPr>
        <p:grpSpPr>
          <a:xfrm>
            <a:off x="365760" y="2113835"/>
            <a:ext cx="11109960" cy="4241245"/>
            <a:chOff x="365760" y="2113835"/>
            <a:chExt cx="11109960" cy="424124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914401"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3 quarters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people living with HIV in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egion</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know their HIV status.</a:t>
              </a:r>
            </a:p>
          </p:txBody>
        </p:sp>
        <p:sp>
          <p:nvSpPr>
            <p:cNvPr id="5" name="Rectangle: Rounded Corners 4">
              <a:extLst>
                <a:ext uri="{FF2B5EF4-FFF2-40B4-BE49-F238E27FC236}">
                  <a16:creationId xmlns:a16="http://schemas.microsoft.com/office/drawing/2014/main" id="{52601286-952E-43F9-B0D4-F22DFCFB009D}"/>
                </a:ext>
              </a:extLst>
            </p:cNvPr>
            <p:cNvSpPr/>
            <p:nvPr/>
          </p:nvSpPr>
          <p:spPr>
            <a:xfrm>
              <a:off x="448056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Greater access to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treatment has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reduced AIDS-related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deaths by 29%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since 2010</a:t>
              </a:r>
            </a:p>
          </p:txBody>
        </p:sp>
        <p:sp>
          <p:nvSpPr>
            <p:cNvPr id="7" name="Rectangle: Rounded Corners 6">
              <a:extLst>
                <a:ext uri="{FF2B5EF4-FFF2-40B4-BE49-F238E27FC236}">
                  <a16:creationId xmlns:a16="http://schemas.microsoft.com/office/drawing/2014/main" id="{25C428EE-E6B6-473C-BF81-78FD4C37D456}"/>
                </a:ext>
              </a:extLst>
            </p:cNvPr>
            <p:cNvSpPr/>
            <p:nvPr/>
          </p:nvSpPr>
          <p:spPr>
            <a:xfrm>
              <a:off x="804672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5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have </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PrEP</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programmes</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rolling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out nationally, and 7 have pilot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 demonstration projects</a:t>
              </a: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468880"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 12% decline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new HIV infections in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egion</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obscures increases 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ome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countries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263186"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Gay men and other men who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have sex with men account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44% of new infections</a:t>
              </a:r>
            </a:p>
          </p:txBody>
        </p:sp>
      </p:grpSp>
    </p:spTree>
    <p:extLst>
      <p:ext uri="{BB962C8B-B14F-4D97-AF65-F5344CB8AC3E}">
        <p14:creationId xmlns:p14="http://schemas.microsoft.com/office/powerpoint/2010/main" val="31158090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Status of </a:t>
            </a:r>
            <a:r>
              <a:rPr lang="en-US" err="1"/>
              <a:t>PrEP</a:t>
            </a:r>
            <a:r>
              <a:rPr lang="en-US"/>
              <a:t> availability in Asia and the Pacific,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4FCE5027-83EE-4DC7-92F6-7845F614BD83}"/>
              </a:ext>
            </a:extLst>
          </p:cNvPr>
          <p:cNvGrpSpPr/>
          <p:nvPr/>
        </p:nvGrpSpPr>
        <p:grpSpPr>
          <a:xfrm>
            <a:off x="457198" y="1909984"/>
            <a:ext cx="11357573" cy="4646603"/>
            <a:chOff x="457198" y="1909984"/>
            <a:chExt cx="11357573" cy="4646603"/>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248810"/>
              <a:ext cx="11357573"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Prepared by www.aidsdatahub.org, based on: UNAIDS Global AIDS Monitoring, 2020 (see https://aidsinfo.unaids.org/); UNAIDS National Commitments and Policy Instrument, 2020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(see http://lawsandpolicies.unaids.org/); and information from national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p>
          </p:txBody>
        </p:sp>
        <p:grpSp>
          <p:nvGrpSpPr>
            <p:cNvPr id="2" name="Group 1">
              <a:extLst>
                <a:ext uri="{FF2B5EF4-FFF2-40B4-BE49-F238E27FC236}">
                  <a16:creationId xmlns:a16="http://schemas.microsoft.com/office/drawing/2014/main" id="{D3526FDB-D677-4A50-8BE8-B48D3F220E3E}"/>
                </a:ext>
              </a:extLst>
            </p:cNvPr>
            <p:cNvGrpSpPr>
              <a:grpSpLocks noChangeAspect="1"/>
            </p:cNvGrpSpPr>
            <p:nvPr/>
          </p:nvGrpSpPr>
          <p:grpSpPr>
            <a:xfrm>
              <a:off x="3429000" y="1909984"/>
              <a:ext cx="4114800" cy="3879763"/>
              <a:chOff x="1678063" y="1691576"/>
              <a:chExt cx="5339554" cy="5034563"/>
            </a:xfrm>
          </p:grpSpPr>
          <p:grpSp>
            <p:nvGrpSpPr>
              <p:cNvPr id="6" name="object 7">
                <a:extLst>
                  <a:ext uri="{FF2B5EF4-FFF2-40B4-BE49-F238E27FC236}">
                    <a16:creationId xmlns:a16="http://schemas.microsoft.com/office/drawing/2014/main" id="{D9CB94A6-5484-4FE1-8DA1-60096236E6CB}"/>
                  </a:ext>
                </a:extLst>
              </p:cNvPr>
              <p:cNvGrpSpPr/>
              <p:nvPr/>
            </p:nvGrpSpPr>
            <p:grpSpPr>
              <a:xfrm>
                <a:off x="1678063" y="1691576"/>
                <a:ext cx="4615180" cy="4830445"/>
                <a:chOff x="1678063" y="1691576"/>
                <a:chExt cx="4615180" cy="4830445"/>
              </a:xfrm>
            </p:grpSpPr>
            <p:sp>
              <p:nvSpPr>
                <p:cNvPr id="7" name="object 8">
                  <a:extLst>
                    <a:ext uri="{FF2B5EF4-FFF2-40B4-BE49-F238E27FC236}">
                      <a16:creationId xmlns:a16="http://schemas.microsoft.com/office/drawing/2014/main" id="{9B126C4E-5CDD-425C-B325-B8A3511C1C3A}"/>
                    </a:ext>
                  </a:extLst>
                </p:cNvPr>
                <p:cNvSpPr/>
                <p:nvPr/>
              </p:nvSpPr>
              <p:spPr>
                <a:xfrm>
                  <a:off x="4594466" y="4814011"/>
                  <a:ext cx="147955" cy="69215"/>
                </a:xfrm>
                <a:custGeom>
                  <a:avLst/>
                  <a:gdLst/>
                  <a:ahLst/>
                  <a:cxnLst/>
                  <a:rect l="l" t="t" r="r" b="b"/>
                  <a:pathLst>
                    <a:path w="147954" h="69214">
                      <a:moveTo>
                        <a:pt x="23990" y="63169"/>
                      </a:moveTo>
                      <a:lnTo>
                        <a:pt x="18554" y="46672"/>
                      </a:lnTo>
                      <a:lnTo>
                        <a:pt x="17500" y="46812"/>
                      </a:lnTo>
                      <a:lnTo>
                        <a:pt x="11074" y="47498"/>
                      </a:lnTo>
                      <a:lnTo>
                        <a:pt x="4597" y="47904"/>
                      </a:lnTo>
                      <a:lnTo>
                        <a:pt x="0" y="51904"/>
                      </a:lnTo>
                      <a:lnTo>
                        <a:pt x="16459" y="65290"/>
                      </a:lnTo>
                      <a:lnTo>
                        <a:pt x="23876" y="69202"/>
                      </a:lnTo>
                      <a:lnTo>
                        <a:pt x="23990" y="63169"/>
                      </a:lnTo>
                      <a:close/>
                    </a:path>
                    <a:path w="147954" h="69214">
                      <a:moveTo>
                        <a:pt x="147815" y="15798"/>
                      </a:moveTo>
                      <a:lnTo>
                        <a:pt x="147764" y="9372"/>
                      </a:lnTo>
                      <a:lnTo>
                        <a:pt x="141706" y="0"/>
                      </a:lnTo>
                      <a:lnTo>
                        <a:pt x="137795" y="558"/>
                      </a:lnTo>
                      <a:lnTo>
                        <a:pt x="126949" y="3492"/>
                      </a:lnTo>
                      <a:lnTo>
                        <a:pt x="120573" y="3530"/>
                      </a:lnTo>
                      <a:lnTo>
                        <a:pt x="107657" y="5321"/>
                      </a:lnTo>
                      <a:lnTo>
                        <a:pt x="100914" y="8077"/>
                      </a:lnTo>
                      <a:lnTo>
                        <a:pt x="87680" y="7581"/>
                      </a:lnTo>
                      <a:lnTo>
                        <a:pt x="81470" y="4406"/>
                      </a:lnTo>
                      <a:lnTo>
                        <a:pt x="67970" y="7810"/>
                      </a:lnTo>
                      <a:lnTo>
                        <a:pt x="65760" y="13881"/>
                      </a:lnTo>
                      <a:lnTo>
                        <a:pt x="59423" y="24574"/>
                      </a:lnTo>
                      <a:lnTo>
                        <a:pt x="54559" y="25768"/>
                      </a:lnTo>
                      <a:lnTo>
                        <a:pt x="47155" y="29629"/>
                      </a:lnTo>
                      <a:lnTo>
                        <a:pt x="45504" y="31330"/>
                      </a:lnTo>
                      <a:lnTo>
                        <a:pt x="44030" y="33210"/>
                      </a:lnTo>
                      <a:lnTo>
                        <a:pt x="45415" y="33667"/>
                      </a:lnTo>
                      <a:lnTo>
                        <a:pt x="48501" y="36461"/>
                      </a:lnTo>
                      <a:lnTo>
                        <a:pt x="51714" y="43637"/>
                      </a:lnTo>
                      <a:lnTo>
                        <a:pt x="53492" y="57289"/>
                      </a:lnTo>
                      <a:lnTo>
                        <a:pt x="60934" y="51308"/>
                      </a:lnTo>
                      <a:lnTo>
                        <a:pt x="64668" y="48882"/>
                      </a:lnTo>
                      <a:lnTo>
                        <a:pt x="73202" y="47409"/>
                      </a:lnTo>
                      <a:lnTo>
                        <a:pt x="80708" y="44602"/>
                      </a:lnTo>
                      <a:lnTo>
                        <a:pt x="82664" y="44373"/>
                      </a:lnTo>
                      <a:lnTo>
                        <a:pt x="86245" y="43141"/>
                      </a:lnTo>
                      <a:lnTo>
                        <a:pt x="86893" y="43180"/>
                      </a:lnTo>
                      <a:lnTo>
                        <a:pt x="85966" y="43688"/>
                      </a:lnTo>
                      <a:lnTo>
                        <a:pt x="98971" y="38227"/>
                      </a:lnTo>
                      <a:lnTo>
                        <a:pt x="101092" y="37947"/>
                      </a:lnTo>
                      <a:lnTo>
                        <a:pt x="105918" y="36245"/>
                      </a:lnTo>
                      <a:lnTo>
                        <a:pt x="108356" y="34455"/>
                      </a:lnTo>
                      <a:lnTo>
                        <a:pt x="116166" y="30873"/>
                      </a:lnTo>
                      <a:lnTo>
                        <a:pt x="121678" y="29121"/>
                      </a:lnTo>
                      <a:lnTo>
                        <a:pt x="140500" y="26060"/>
                      </a:lnTo>
                      <a:lnTo>
                        <a:pt x="144500" y="20396"/>
                      </a:lnTo>
                      <a:lnTo>
                        <a:pt x="147815" y="15798"/>
                      </a:lnTo>
                      <a:close/>
                    </a:path>
                  </a:pathLst>
                </a:custGeom>
                <a:solidFill>
                  <a:srgbClr val="E0DB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object 9">
                  <a:extLst>
                    <a:ext uri="{FF2B5EF4-FFF2-40B4-BE49-F238E27FC236}">
                      <a16:creationId xmlns:a16="http://schemas.microsoft.com/office/drawing/2014/main" id="{FC2B051F-5D80-42F3-9353-35B115CD7402}"/>
                    </a:ext>
                  </a:extLst>
                </p:cNvPr>
                <p:cNvSpPr/>
                <p:nvPr/>
              </p:nvSpPr>
              <p:spPr>
                <a:xfrm>
                  <a:off x="3780095" y="3990830"/>
                  <a:ext cx="41910" cy="36195"/>
                </a:xfrm>
                <a:custGeom>
                  <a:avLst/>
                  <a:gdLst/>
                  <a:ahLst/>
                  <a:cxnLst/>
                  <a:rect l="l" t="t" r="r" b="b"/>
                  <a:pathLst>
                    <a:path w="41910" h="36195">
                      <a:moveTo>
                        <a:pt x="152" y="0"/>
                      </a:moveTo>
                      <a:lnTo>
                        <a:pt x="0" y="2539"/>
                      </a:lnTo>
                      <a:lnTo>
                        <a:pt x="2413" y="7619"/>
                      </a:lnTo>
                      <a:lnTo>
                        <a:pt x="4673" y="10286"/>
                      </a:lnTo>
                      <a:lnTo>
                        <a:pt x="11290" y="17373"/>
                      </a:lnTo>
                      <a:lnTo>
                        <a:pt x="14147" y="21018"/>
                      </a:lnTo>
                      <a:lnTo>
                        <a:pt x="16141" y="22898"/>
                      </a:lnTo>
                      <a:lnTo>
                        <a:pt x="27266" y="32638"/>
                      </a:lnTo>
                      <a:lnTo>
                        <a:pt x="32512" y="35725"/>
                      </a:lnTo>
                      <a:lnTo>
                        <a:pt x="36423" y="35991"/>
                      </a:lnTo>
                      <a:lnTo>
                        <a:pt x="41452" y="30746"/>
                      </a:lnTo>
                      <a:lnTo>
                        <a:pt x="40093" y="26784"/>
                      </a:lnTo>
                      <a:lnTo>
                        <a:pt x="36766" y="23139"/>
                      </a:lnTo>
                      <a:lnTo>
                        <a:pt x="35204" y="22072"/>
                      </a:lnTo>
                      <a:lnTo>
                        <a:pt x="31457" y="18643"/>
                      </a:lnTo>
                      <a:lnTo>
                        <a:pt x="22910" y="14160"/>
                      </a:lnTo>
                      <a:lnTo>
                        <a:pt x="19900" y="12331"/>
                      </a:lnTo>
                      <a:lnTo>
                        <a:pt x="14097" y="9867"/>
                      </a:lnTo>
                      <a:lnTo>
                        <a:pt x="11912" y="8458"/>
                      </a:lnTo>
                      <a:lnTo>
                        <a:pt x="7670" y="4698"/>
                      </a:lnTo>
                      <a:lnTo>
                        <a:pt x="6057" y="1930"/>
                      </a:lnTo>
                      <a:lnTo>
                        <a:pt x="15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object 10">
                  <a:extLst>
                    <a:ext uri="{FF2B5EF4-FFF2-40B4-BE49-F238E27FC236}">
                      <a16:creationId xmlns:a16="http://schemas.microsoft.com/office/drawing/2014/main" id="{664257D7-09F1-4103-827A-E3D7559DD58A}"/>
                    </a:ext>
                  </a:extLst>
                </p:cNvPr>
                <p:cNvSpPr/>
                <p:nvPr/>
              </p:nvSpPr>
              <p:spPr>
                <a:xfrm>
                  <a:off x="5958281" y="4598868"/>
                  <a:ext cx="8890" cy="13970"/>
                </a:xfrm>
                <a:custGeom>
                  <a:avLst/>
                  <a:gdLst/>
                  <a:ahLst/>
                  <a:cxnLst/>
                  <a:rect l="l" t="t" r="r" b="b"/>
                  <a:pathLst>
                    <a:path w="8889" h="13970">
                      <a:moveTo>
                        <a:pt x="6553" y="0"/>
                      </a:moveTo>
                      <a:lnTo>
                        <a:pt x="1892" y="0"/>
                      </a:lnTo>
                      <a:lnTo>
                        <a:pt x="0" y="3022"/>
                      </a:lnTo>
                      <a:lnTo>
                        <a:pt x="0" y="10477"/>
                      </a:lnTo>
                      <a:lnTo>
                        <a:pt x="1892" y="13500"/>
                      </a:lnTo>
                      <a:lnTo>
                        <a:pt x="6553" y="13500"/>
                      </a:lnTo>
                      <a:lnTo>
                        <a:pt x="8445" y="10477"/>
                      </a:lnTo>
                      <a:lnTo>
                        <a:pt x="8445" y="6743"/>
                      </a:lnTo>
                      <a:lnTo>
                        <a:pt x="8445" y="3022"/>
                      </a:lnTo>
                      <a:lnTo>
                        <a:pt x="6553" y="0"/>
                      </a:lnTo>
                      <a:close/>
                    </a:path>
                  </a:pathLst>
                </a:custGeom>
                <a:solidFill>
                  <a:srgbClr val="E0DB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bject 11">
                  <a:extLst>
                    <a:ext uri="{FF2B5EF4-FFF2-40B4-BE49-F238E27FC236}">
                      <a16:creationId xmlns:a16="http://schemas.microsoft.com/office/drawing/2014/main" id="{A3DE2CF8-F1B0-48E8-895F-FA6FD6E5BAE9}"/>
                    </a:ext>
                  </a:extLst>
                </p:cNvPr>
                <p:cNvSpPr/>
                <p:nvPr/>
              </p:nvSpPr>
              <p:spPr>
                <a:xfrm>
                  <a:off x="1678063" y="1691576"/>
                  <a:ext cx="4615018" cy="482984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2">
                  <a:extLst>
                    <a:ext uri="{FF2B5EF4-FFF2-40B4-BE49-F238E27FC236}">
                      <a16:creationId xmlns:a16="http://schemas.microsoft.com/office/drawing/2014/main" id="{CC48CC4E-9674-414A-895E-138273C6FA19}"/>
                    </a:ext>
                  </a:extLst>
                </p:cNvPr>
                <p:cNvSpPr/>
                <p:nvPr/>
              </p:nvSpPr>
              <p:spPr>
                <a:xfrm>
                  <a:off x="1731708" y="5199532"/>
                  <a:ext cx="177165" cy="144780"/>
                </a:xfrm>
                <a:custGeom>
                  <a:avLst/>
                  <a:gdLst/>
                  <a:ahLst/>
                  <a:cxnLst/>
                  <a:rect l="l" t="t" r="r" b="b"/>
                  <a:pathLst>
                    <a:path w="177164" h="144779">
                      <a:moveTo>
                        <a:pt x="14935" y="3162"/>
                      </a:moveTo>
                      <a:lnTo>
                        <a:pt x="11595" y="0"/>
                      </a:lnTo>
                      <a:lnTo>
                        <a:pt x="3340" y="0"/>
                      </a:lnTo>
                      <a:lnTo>
                        <a:pt x="0" y="3162"/>
                      </a:lnTo>
                      <a:lnTo>
                        <a:pt x="0" y="10985"/>
                      </a:lnTo>
                      <a:lnTo>
                        <a:pt x="3340" y="14160"/>
                      </a:lnTo>
                      <a:lnTo>
                        <a:pt x="11595" y="14160"/>
                      </a:lnTo>
                      <a:lnTo>
                        <a:pt x="14935" y="10985"/>
                      </a:lnTo>
                      <a:lnTo>
                        <a:pt x="14935" y="7073"/>
                      </a:lnTo>
                      <a:lnTo>
                        <a:pt x="14935" y="3162"/>
                      </a:lnTo>
                      <a:close/>
                    </a:path>
                    <a:path w="177164" h="144779">
                      <a:moveTo>
                        <a:pt x="176618" y="135178"/>
                      </a:moveTo>
                      <a:lnTo>
                        <a:pt x="174142" y="133756"/>
                      </a:lnTo>
                      <a:lnTo>
                        <a:pt x="171081" y="133400"/>
                      </a:lnTo>
                      <a:lnTo>
                        <a:pt x="169951" y="133819"/>
                      </a:lnTo>
                      <a:lnTo>
                        <a:pt x="167767" y="136080"/>
                      </a:lnTo>
                      <a:lnTo>
                        <a:pt x="166522" y="136372"/>
                      </a:lnTo>
                      <a:lnTo>
                        <a:pt x="162280" y="138252"/>
                      </a:lnTo>
                      <a:lnTo>
                        <a:pt x="162039" y="141274"/>
                      </a:lnTo>
                      <a:lnTo>
                        <a:pt x="164541" y="143002"/>
                      </a:lnTo>
                      <a:lnTo>
                        <a:pt x="166725" y="144526"/>
                      </a:lnTo>
                      <a:lnTo>
                        <a:pt x="169011" y="143154"/>
                      </a:lnTo>
                      <a:lnTo>
                        <a:pt x="173113" y="141338"/>
                      </a:lnTo>
                      <a:lnTo>
                        <a:pt x="174879" y="138988"/>
                      </a:lnTo>
                      <a:lnTo>
                        <a:pt x="176618" y="135178"/>
                      </a:lnTo>
                      <a:close/>
                    </a:path>
                  </a:pathLst>
                </a:custGeom>
                <a:solidFill>
                  <a:srgbClr val="F0EDEB"/>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 name="object 13">
                <a:extLst>
                  <a:ext uri="{FF2B5EF4-FFF2-40B4-BE49-F238E27FC236}">
                    <a16:creationId xmlns:a16="http://schemas.microsoft.com/office/drawing/2014/main" id="{78698D58-5F7C-41B4-9289-F29CF198D910}"/>
                  </a:ext>
                </a:extLst>
              </p:cNvPr>
              <p:cNvGrpSpPr/>
              <p:nvPr/>
            </p:nvGrpSpPr>
            <p:grpSpPr>
              <a:xfrm>
                <a:off x="6481042" y="6041609"/>
                <a:ext cx="536575" cy="684530"/>
                <a:chOff x="6481042" y="6041609"/>
                <a:chExt cx="536575" cy="684530"/>
              </a:xfrm>
            </p:grpSpPr>
            <p:sp>
              <p:nvSpPr>
                <p:cNvPr id="13" name="object 14">
                  <a:extLst>
                    <a:ext uri="{FF2B5EF4-FFF2-40B4-BE49-F238E27FC236}">
                      <a16:creationId xmlns:a16="http://schemas.microsoft.com/office/drawing/2014/main" id="{CA4B9CF5-28FA-4BAC-8039-A7B978A5B7EB}"/>
                    </a:ext>
                  </a:extLst>
                </p:cNvPr>
                <p:cNvSpPr/>
                <p:nvPr/>
              </p:nvSpPr>
              <p:spPr>
                <a:xfrm>
                  <a:off x="6481038" y="6155156"/>
                  <a:ext cx="536575" cy="570865"/>
                </a:xfrm>
                <a:custGeom>
                  <a:avLst/>
                  <a:gdLst/>
                  <a:ahLst/>
                  <a:cxnLst/>
                  <a:rect l="l" t="t" r="r" b="b"/>
                  <a:pathLst>
                    <a:path w="536575" h="570865">
                      <a:moveTo>
                        <a:pt x="81622" y="557530"/>
                      </a:moveTo>
                      <a:lnTo>
                        <a:pt x="80467" y="553796"/>
                      </a:lnTo>
                      <a:lnTo>
                        <a:pt x="75298" y="550989"/>
                      </a:lnTo>
                      <a:lnTo>
                        <a:pt x="69926" y="553008"/>
                      </a:lnTo>
                      <a:lnTo>
                        <a:pt x="68364" y="545706"/>
                      </a:lnTo>
                      <a:lnTo>
                        <a:pt x="72847" y="544918"/>
                      </a:lnTo>
                      <a:lnTo>
                        <a:pt x="68605" y="539673"/>
                      </a:lnTo>
                      <a:lnTo>
                        <a:pt x="65849" y="537819"/>
                      </a:lnTo>
                      <a:lnTo>
                        <a:pt x="57277" y="537946"/>
                      </a:lnTo>
                      <a:lnTo>
                        <a:pt x="54495" y="547103"/>
                      </a:lnTo>
                      <a:lnTo>
                        <a:pt x="53403" y="554990"/>
                      </a:lnTo>
                      <a:lnTo>
                        <a:pt x="53251" y="557301"/>
                      </a:lnTo>
                      <a:lnTo>
                        <a:pt x="51689" y="560133"/>
                      </a:lnTo>
                      <a:lnTo>
                        <a:pt x="50825" y="561695"/>
                      </a:lnTo>
                      <a:lnTo>
                        <a:pt x="44450" y="567258"/>
                      </a:lnTo>
                      <a:lnTo>
                        <a:pt x="50546" y="570369"/>
                      </a:lnTo>
                      <a:lnTo>
                        <a:pt x="77241" y="561047"/>
                      </a:lnTo>
                      <a:lnTo>
                        <a:pt x="81089" y="560273"/>
                      </a:lnTo>
                      <a:lnTo>
                        <a:pt x="81622" y="557530"/>
                      </a:lnTo>
                      <a:close/>
                    </a:path>
                    <a:path w="536575" h="570865">
                      <a:moveTo>
                        <a:pt x="344741" y="268071"/>
                      </a:moveTo>
                      <a:lnTo>
                        <a:pt x="344360" y="261721"/>
                      </a:lnTo>
                      <a:lnTo>
                        <a:pt x="342417" y="255587"/>
                      </a:lnTo>
                      <a:lnTo>
                        <a:pt x="339305" y="249428"/>
                      </a:lnTo>
                      <a:lnTo>
                        <a:pt x="334594" y="241249"/>
                      </a:lnTo>
                      <a:lnTo>
                        <a:pt x="334200" y="234721"/>
                      </a:lnTo>
                      <a:lnTo>
                        <a:pt x="336626" y="225666"/>
                      </a:lnTo>
                      <a:lnTo>
                        <a:pt x="334518" y="225145"/>
                      </a:lnTo>
                      <a:lnTo>
                        <a:pt x="330873" y="225920"/>
                      </a:lnTo>
                      <a:lnTo>
                        <a:pt x="326402" y="226314"/>
                      </a:lnTo>
                      <a:lnTo>
                        <a:pt x="324116" y="227304"/>
                      </a:lnTo>
                      <a:lnTo>
                        <a:pt x="317512" y="231825"/>
                      </a:lnTo>
                      <a:lnTo>
                        <a:pt x="313499" y="236639"/>
                      </a:lnTo>
                      <a:lnTo>
                        <a:pt x="309194" y="240449"/>
                      </a:lnTo>
                      <a:lnTo>
                        <a:pt x="303276" y="241884"/>
                      </a:lnTo>
                      <a:lnTo>
                        <a:pt x="299224" y="236639"/>
                      </a:lnTo>
                      <a:lnTo>
                        <a:pt x="296608" y="228854"/>
                      </a:lnTo>
                      <a:lnTo>
                        <a:pt x="295033" y="222669"/>
                      </a:lnTo>
                      <a:lnTo>
                        <a:pt x="292938" y="215671"/>
                      </a:lnTo>
                      <a:lnTo>
                        <a:pt x="282295" y="218249"/>
                      </a:lnTo>
                      <a:lnTo>
                        <a:pt x="279412" y="208318"/>
                      </a:lnTo>
                      <a:lnTo>
                        <a:pt x="283870" y="206400"/>
                      </a:lnTo>
                      <a:lnTo>
                        <a:pt x="287909" y="203314"/>
                      </a:lnTo>
                      <a:lnTo>
                        <a:pt x="290423" y="200533"/>
                      </a:lnTo>
                      <a:lnTo>
                        <a:pt x="284035" y="200583"/>
                      </a:lnTo>
                      <a:lnTo>
                        <a:pt x="281482" y="201142"/>
                      </a:lnTo>
                      <a:lnTo>
                        <a:pt x="276720" y="200698"/>
                      </a:lnTo>
                      <a:lnTo>
                        <a:pt x="274586" y="199961"/>
                      </a:lnTo>
                      <a:lnTo>
                        <a:pt x="266369" y="201777"/>
                      </a:lnTo>
                      <a:lnTo>
                        <a:pt x="265569" y="208610"/>
                      </a:lnTo>
                      <a:lnTo>
                        <a:pt x="259575" y="213487"/>
                      </a:lnTo>
                      <a:lnTo>
                        <a:pt x="257416" y="213855"/>
                      </a:lnTo>
                      <a:lnTo>
                        <a:pt x="251028" y="219087"/>
                      </a:lnTo>
                      <a:lnTo>
                        <a:pt x="251358" y="225120"/>
                      </a:lnTo>
                      <a:lnTo>
                        <a:pt x="252641" y="236829"/>
                      </a:lnTo>
                      <a:lnTo>
                        <a:pt x="251345" y="244995"/>
                      </a:lnTo>
                      <a:lnTo>
                        <a:pt x="246735" y="255511"/>
                      </a:lnTo>
                      <a:lnTo>
                        <a:pt x="241757" y="261048"/>
                      </a:lnTo>
                      <a:lnTo>
                        <a:pt x="233565" y="262255"/>
                      </a:lnTo>
                      <a:lnTo>
                        <a:pt x="231355" y="262128"/>
                      </a:lnTo>
                      <a:lnTo>
                        <a:pt x="225183" y="267220"/>
                      </a:lnTo>
                      <a:lnTo>
                        <a:pt x="222885" y="271437"/>
                      </a:lnTo>
                      <a:lnTo>
                        <a:pt x="218859" y="277495"/>
                      </a:lnTo>
                      <a:lnTo>
                        <a:pt x="216865" y="279603"/>
                      </a:lnTo>
                      <a:lnTo>
                        <a:pt x="213855" y="284822"/>
                      </a:lnTo>
                      <a:lnTo>
                        <a:pt x="200977" y="313893"/>
                      </a:lnTo>
                      <a:lnTo>
                        <a:pt x="195224" y="318719"/>
                      </a:lnTo>
                      <a:lnTo>
                        <a:pt x="192951" y="320268"/>
                      </a:lnTo>
                      <a:lnTo>
                        <a:pt x="188810" y="325069"/>
                      </a:lnTo>
                      <a:lnTo>
                        <a:pt x="187439" y="328434"/>
                      </a:lnTo>
                      <a:lnTo>
                        <a:pt x="182295" y="336689"/>
                      </a:lnTo>
                      <a:lnTo>
                        <a:pt x="177012" y="342646"/>
                      </a:lnTo>
                      <a:lnTo>
                        <a:pt x="169722" y="348449"/>
                      </a:lnTo>
                      <a:lnTo>
                        <a:pt x="166852" y="349110"/>
                      </a:lnTo>
                      <a:lnTo>
                        <a:pt x="160223" y="351701"/>
                      </a:lnTo>
                      <a:lnTo>
                        <a:pt x="156972" y="354063"/>
                      </a:lnTo>
                      <a:lnTo>
                        <a:pt x="148475" y="359600"/>
                      </a:lnTo>
                      <a:lnTo>
                        <a:pt x="142938" y="361784"/>
                      </a:lnTo>
                      <a:lnTo>
                        <a:pt x="133604" y="369582"/>
                      </a:lnTo>
                      <a:lnTo>
                        <a:pt x="128854" y="373049"/>
                      </a:lnTo>
                      <a:lnTo>
                        <a:pt x="117894" y="379603"/>
                      </a:lnTo>
                      <a:lnTo>
                        <a:pt x="111912" y="382778"/>
                      </a:lnTo>
                      <a:lnTo>
                        <a:pt x="99631" y="387032"/>
                      </a:lnTo>
                      <a:lnTo>
                        <a:pt x="93370" y="386588"/>
                      </a:lnTo>
                      <a:lnTo>
                        <a:pt x="85598" y="392671"/>
                      </a:lnTo>
                      <a:lnTo>
                        <a:pt x="83743" y="395363"/>
                      </a:lnTo>
                      <a:lnTo>
                        <a:pt x="79336" y="400608"/>
                      </a:lnTo>
                      <a:lnTo>
                        <a:pt x="76593" y="402755"/>
                      </a:lnTo>
                      <a:lnTo>
                        <a:pt x="69011" y="409752"/>
                      </a:lnTo>
                      <a:lnTo>
                        <a:pt x="62788" y="426999"/>
                      </a:lnTo>
                      <a:lnTo>
                        <a:pt x="48793" y="432727"/>
                      </a:lnTo>
                      <a:lnTo>
                        <a:pt x="46228" y="436854"/>
                      </a:lnTo>
                      <a:lnTo>
                        <a:pt x="38087" y="443763"/>
                      </a:lnTo>
                      <a:lnTo>
                        <a:pt x="32346" y="444563"/>
                      </a:lnTo>
                      <a:lnTo>
                        <a:pt x="25793" y="454342"/>
                      </a:lnTo>
                      <a:lnTo>
                        <a:pt x="29324" y="460781"/>
                      </a:lnTo>
                      <a:lnTo>
                        <a:pt x="21805" y="469125"/>
                      </a:lnTo>
                      <a:lnTo>
                        <a:pt x="16383" y="465150"/>
                      </a:lnTo>
                      <a:lnTo>
                        <a:pt x="11239" y="477621"/>
                      </a:lnTo>
                      <a:lnTo>
                        <a:pt x="13538" y="480987"/>
                      </a:lnTo>
                      <a:lnTo>
                        <a:pt x="19634" y="482371"/>
                      </a:lnTo>
                      <a:lnTo>
                        <a:pt x="19418" y="487984"/>
                      </a:lnTo>
                      <a:lnTo>
                        <a:pt x="10541" y="487527"/>
                      </a:lnTo>
                      <a:lnTo>
                        <a:pt x="4597" y="489483"/>
                      </a:lnTo>
                      <a:lnTo>
                        <a:pt x="0" y="492201"/>
                      </a:lnTo>
                      <a:lnTo>
                        <a:pt x="4267" y="496366"/>
                      </a:lnTo>
                      <a:lnTo>
                        <a:pt x="10071" y="495528"/>
                      </a:lnTo>
                      <a:lnTo>
                        <a:pt x="12179" y="495566"/>
                      </a:lnTo>
                      <a:lnTo>
                        <a:pt x="13728" y="500494"/>
                      </a:lnTo>
                      <a:lnTo>
                        <a:pt x="3378" y="501230"/>
                      </a:lnTo>
                      <a:lnTo>
                        <a:pt x="6642" y="506222"/>
                      </a:lnTo>
                      <a:lnTo>
                        <a:pt x="48958" y="514654"/>
                      </a:lnTo>
                      <a:lnTo>
                        <a:pt x="87249" y="531114"/>
                      </a:lnTo>
                      <a:lnTo>
                        <a:pt x="94500" y="532714"/>
                      </a:lnTo>
                      <a:lnTo>
                        <a:pt x="102362" y="533730"/>
                      </a:lnTo>
                      <a:lnTo>
                        <a:pt x="110477" y="533628"/>
                      </a:lnTo>
                      <a:lnTo>
                        <a:pt x="118567" y="532688"/>
                      </a:lnTo>
                      <a:lnTo>
                        <a:pt x="155892" y="512737"/>
                      </a:lnTo>
                      <a:lnTo>
                        <a:pt x="162090" y="508215"/>
                      </a:lnTo>
                      <a:lnTo>
                        <a:pt x="180136" y="495871"/>
                      </a:lnTo>
                      <a:lnTo>
                        <a:pt x="181851" y="490575"/>
                      </a:lnTo>
                      <a:lnTo>
                        <a:pt x="181432" y="488048"/>
                      </a:lnTo>
                      <a:lnTo>
                        <a:pt x="183667" y="477774"/>
                      </a:lnTo>
                      <a:lnTo>
                        <a:pt x="208407" y="443039"/>
                      </a:lnTo>
                      <a:lnTo>
                        <a:pt x="210959" y="429806"/>
                      </a:lnTo>
                      <a:lnTo>
                        <a:pt x="214934" y="416852"/>
                      </a:lnTo>
                      <a:lnTo>
                        <a:pt x="241782" y="389521"/>
                      </a:lnTo>
                      <a:lnTo>
                        <a:pt x="270243" y="383590"/>
                      </a:lnTo>
                      <a:lnTo>
                        <a:pt x="278498" y="382435"/>
                      </a:lnTo>
                      <a:lnTo>
                        <a:pt x="286423" y="380225"/>
                      </a:lnTo>
                      <a:lnTo>
                        <a:pt x="290347" y="377101"/>
                      </a:lnTo>
                      <a:lnTo>
                        <a:pt x="289471" y="373468"/>
                      </a:lnTo>
                      <a:lnTo>
                        <a:pt x="286080" y="369722"/>
                      </a:lnTo>
                      <a:lnTo>
                        <a:pt x="282473" y="366293"/>
                      </a:lnTo>
                      <a:lnTo>
                        <a:pt x="278841" y="360794"/>
                      </a:lnTo>
                      <a:lnTo>
                        <a:pt x="278269" y="355523"/>
                      </a:lnTo>
                      <a:lnTo>
                        <a:pt x="280289" y="350380"/>
                      </a:lnTo>
                      <a:lnTo>
                        <a:pt x="284480" y="345313"/>
                      </a:lnTo>
                      <a:lnTo>
                        <a:pt x="295338" y="334670"/>
                      </a:lnTo>
                      <a:lnTo>
                        <a:pt x="300469" y="329133"/>
                      </a:lnTo>
                      <a:lnTo>
                        <a:pt x="314642" y="310972"/>
                      </a:lnTo>
                      <a:lnTo>
                        <a:pt x="319633" y="305155"/>
                      </a:lnTo>
                      <a:lnTo>
                        <a:pt x="330212" y="293916"/>
                      </a:lnTo>
                      <a:lnTo>
                        <a:pt x="335292" y="288061"/>
                      </a:lnTo>
                      <a:lnTo>
                        <a:pt x="339750" y="281749"/>
                      </a:lnTo>
                      <a:lnTo>
                        <a:pt x="343166" y="274840"/>
                      </a:lnTo>
                      <a:lnTo>
                        <a:pt x="344741" y="268071"/>
                      </a:lnTo>
                      <a:close/>
                    </a:path>
                    <a:path w="536575" h="570865">
                      <a:moveTo>
                        <a:pt x="535990" y="57810"/>
                      </a:moveTo>
                      <a:lnTo>
                        <a:pt x="535673" y="47739"/>
                      </a:lnTo>
                      <a:lnTo>
                        <a:pt x="527354" y="46532"/>
                      </a:lnTo>
                      <a:lnTo>
                        <a:pt x="520903" y="47180"/>
                      </a:lnTo>
                      <a:lnTo>
                        <a:pt x="514705" y="50203"/>
                      </a:lnTo>
                      <a:lnTo>
                        <a:pt x="508977" y="54356"/>
                      </a:lnTo>
                      <a:lnTo>
                        <a:pt x="503910" y="58432"/>
                      </a:lnTo>
                      <a:lnTo>
                        <a:pt x="498538" y="62331"/>
                      </a:lnTo>
                      <a:lnTo>
                        <a:pt x="492988" y="65443"/>
                      </a:lnTo>
                      <a:lnTo>
                        <a:pt x="487006" y="67411"/>
                      </a:lnTo>
                      <a:lnTo>
                        <a:pt x="480377" y="67906"/>
                      </a:lnTo>
                      <a:lnTo>
                        <a:pt x="472986" y="67195"/>
                      </a:lnTo>
                      <a:lnTo>
                        <a:pt x="433247" y="59778"/>
                      </a:lnTo>
                      <a:lnTo>
                        <a:pt x="422109" y="29248"/>
                      </a:lnTo>
                      <a:lnTo>
                        <a:pt x="420179" y="21717"/>
                      </a:lnTo>
                      <a:lnTo>
                        <a:pt x="417372" y="15125"/>
                      </a:lnTo>
                      <a:lnTo>
                        <a:pt x="413626" y="9461"/>
                      </a:lnTo>
                      <a:lnTo>
                        <a:pt x="408965" y="4495"/>
                      </a:lnTo>
                      <a:lnTo>
                        <a:pt x="403390" y="0"/>
                      </a:lnTo>
                      <a:lnTo>
                        <a:pt x="405701" y="15773"/>
                      </a:lnTo>
                      <a:lnTo>
                        <a:pt x="405104" y="23609"/>
                      </a:lnTo>
                      <a:lnTo>
                        <a:pt x="400037" y="28143"/>
                      </a:lnTo>
                      <a:lnTo>
                        <a:pt x="393788" y="29743"/>
                      </a:lnTo>
                      <a:lnTo>
                        <a:pt x="389496" y="23317"/>
                      </a:lnTo>
                      <a:lnTo>
                        <a:pt x="383984" y="16179"/>
                      </a:lnTo>
                      <a:lnTo>
                        <a:pt x="378294" y="10058"/>
                      </a:lnTo>
                      <a:lnTo>
                        <a:pt x="371436" y="16344"/>
                      </a:lnTo>
                      <a:lnTo>
                        <a:pt x="373418" y="21297"/>
                      </a:lnTo>
                      <a:lnTo>
                        <a:pt x="370281" y="27559"/>
                      </a:lnTo>
                      <a:lnTo>
                        <a:pt x="366077" y="29006"/>
                      </a:lnTo>
                      <a:lnTo>
                        <a:pt x="366750" y="36118"/>
                      </a:lnTo>
                      <a:lnTo>
                        <a:pt x="369392" y="39408"/>
                      </a:lnTo>
                      <a:lnTo>
                        <a:pt x="372008" y="45199"/>
                      </a:lnTo>
                      <a:lnTo>
                        <a:pt x="373824" y="47802"/>
                      </a:lnTo>
                      <a:lnTo>
                        <a:pt x="378841" y="56908"/>
                      </a:lnTo>
                      <a:lnTo>
                        <a:pt x="381203" y="66128"/>
                      </a:lnTo>
                      <a:lnTo>
                        <a:pt x="372630" y="78943"/>
                      </a:lnTo>
                      <a:lnTo>
                        <a:pt x="370814" y="84518"/>
                      </a:lnTo>
                      <a:lnTo>
                        <a:pt x="349313" y="122364"/>
                      </a:lnTo>
                      <a:lnTo>
                        <a:pt x="325577" y="134670"/>
                      </a:lnTo>
                      <a:lnTo>
                        <a:pt x="329641" y="148348"/>
                      </a:lnTo>
                      <a:lnTo>
                        <a:pt x="337299" y="153898"/>
                      </a:lnTo>
                      <a:lnTo>
                        <a:pt x="347687" y="160782"/>
                      </a:lnTo>
                      <a:lnTo>
                        <a:pt x="363639" y="162737"/>
                      </a:lnTo>
                      <a:lnTo>
                        <a:pt x="369023" y="166166"/>
                      </a:lnTo>
                      <a:lnTo>
                        <a:pt x="378625" y="171526"/>
                      </a:lnTo>
                      <a:lnTo>
                        <a:pt x="384022" y="173405"/>
                      </a:lnTo>
                      <a:lnTo>
                        <a:pt x="387553" y="177050"/>
                      </a:lnTo>
                      <a:lnTo>
                        <a:pt x="390994" y="182892"/>
                      </a:lnTo>
                      <a:lnTo>
                        <a:pt x="392442" y="190106"/>
                      </a:lnTo>
                      <a:lnTo>
                        <a:pt x="392557" y="197675"/>
                      </a:lnTo>
                      <a:lnTo>
                        <a:pt x="392023" y="204609"/>
                      </a:lnTo>
                      <a:lnTo>
                        <a:pt x="389699" y="212737"/>
                      </a:lnTo>
                      <a:lnTo>
                        <a:pt x="385267" y="219824"/>
                      </a:lnTo>
                      <a:lnTo>
                        <a:pt x="374472" y="232829"/>
                      </a:lnTo>
                      <a:lnTo>
                        <a:pt x="371563" y="239534"/>
                      </a:lnTo>
                      <a:lnTo>
                        <a:pt x="372237" y="246024"/>
                      </a:lnTo>
                      <a:lnTo>
                        <a:pt x="376085" y="251396"/>
                      </a:lnTo>
                      <a:lnTo>
                        <a:pt x="382663" y="254736"/>
                      </a:lnTo>
                      <a:lnTo>
                        <a:pt x="389801" y="255689"/>
                      </a:lnTo>
                      <a:lnTo>
                        <a:pt x="397179" y="255117"/>
                      </a:lnTo>
                      <a:lnTo>
                        <a:pt x="430720" y="228828"/>
                      </a:lnTo>
                      <a:lnTo>
                        <a:pt x="438010" y="215582"/>
                      </a:lnTo>
                      <a:lnTo>
                        <a:pt x="445465" y="202907"/>
                      </a:lnTo>
                      <a:lnTo>
                        <a:pt x="466674" y="169900"/>
                      </a:lnTo>
                      <a:lnTo>
                        <a:pt x="468426" y="156273"/>
                      </a:lnTo>
                      <a:lnTo>
                        <a:pt x="468109" y="142290"/>
                      </a:lnTo>
                      <a:lnTo>
                        <a:pt x="467106" y="131953"/>
                      </a:lnTo>
                      <a:lnTo>
                        <a:pt x="474624" y="128308"/>
                      </a:lnTo>
                      <a:lnTo>
                        <a:pt x="480809" y="126682"/>
                      </a:lnTo>
                      <a:lnTo>
                        <a:pt x="487514" y="126746"/>
                      </a:lnTo>
                      <a:lnTo>
                        <a:pt x="494309" y="127508"/>
                      </a:lnTo>
                      <a:lnTo>
                        <a:pt x="500748" y="127965"/>
                      </a:lnTo>
                      <a:lnTo>
                        <a:pt x="522643" y="97307"/>
                      </a:lnTo>
                      <a:lnTo>
                        <a:pt x="524548" y="90932"/>
                      </a:lnTo>
                      <a:lnTo>
                        <a:pt x="530161" y="77787"/>
                      </a:lnTo>
                      <a:lnTo>
                        <a:pt x="532803" y="71145"/>
                      </a:lnTo>
                      <a:lnTo>
                        <a:pt x="534708" y="64262"/>
                      </a:lnTo>
                      <a:lnTo>
                        <a:pt x="535990" y="5781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object 15">
                  <a:extLst>
                    <a:ext uri="{FF2B5EF4-FFF2-40B4-BE49-F238E27FC236}">
                      <a16:creationId xmlns:a16="http://schemas.microsoft.com/office/drawing/2014/main" id="{15578CD0-4026-4D28-96EF-C53FD6B5293B}"/>
                    </a:ext>
                  </a:extLst>
                </p:cNvPr>
                <p:cNvSpPr/>
                <p:nvPr/>
              </p:nvSpPr>
              <p:spPr>
                <a:xfrm>
                  <a:off x="6757098" y="6041609"/>
                  <a:ext cx="100987" cy="13244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16">
                  <a:extLst>
                    <a:ext uri="{FF2B5EF4-FFF2-40B4-BE49-F238E27FC236}">
                      <a16:creationId xmlns:a16="http://schemas.microsoft.com/office/drawing/2014/main" id="{A3043273-5206-4A41-8DD0-3EC9E40A3981}"/>
                    </a:ext>
                  </a:extLst>
                </p:cNvPr>
                <p:cNvSpPr/>
                <p:nvPr/>
              </p:nvSpPr>
              <p:spPr>
                <a:xfrm>
                  <a:off x="6823213" y="6379196"/>
                  <a:ext cx="13335" cy="22860"/>
                </a:xfrm>
                <a:custGeom>
                  <a:avLst/>
                  <a:gdLst/>
                  <a:ahLst/>
                  <a:cxnLst/>
                  <a:rect l="l" t="t" r="r" b="b"/>
                  <a:pathLst>
                    <a:path w="13334" h="22860">
                      <a:moveTo>
                        <a:pt x="12331" y="0"/>
                      </a:moveTo>
                      <a:lnTo>
                        <a:pt x="0" y="16179"/>
                      </a:lnTo>
                      <a:lnTo>
                        <a:pt x="431" y="20040"/>
                      </a:lnTo>
                      <a:lnTo>
                        <a:pt x="2857" y="20637"/>
                      </a:lnTo>
                      <a:lnTo>
                        <a:pt x="3644" y="22478"/>
                      </a:lnTo>
                      <a:lnTo>
                        <a:pt x="5549" y="21970"/>
                      </a:lnTo>
                      <a:lnTo>
                        <a:pt x="11569" y="19977"/>
                      </a:lnTo>
                      <a:lnTo>
                        <a:pt x="11099" y="15786"/>
                      </a:lnTo>
                      <a:lnTo>
                        <a:pt x="9144" y="14960"/>
                      </a:lnTo>
                      <a:lnTo>
                        <a:pt x="8051" y="12026"/>
                      </a:lnTo>
                      <a:lnTo>
                        <a:pt x="9359" y="10947"/>
                      </a:lnTo>
                      <a:lnTo>
                        <a:pt x="11493" y="8293"/>
                      </a:lnTo>
                      <a:lnTo>
                        <a:pt x="12903" y="6311"/>
                      </a:lnTo>
                      <a:lnTo>
                        <a:pt x="1233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4" name="Group 3">
              <a:extLst>
                <a:ext uri="{FF2B5EF4-FFF2-40B4-BE49-F238E27FC236}">
                  <a16:creationId xmlns:a16="http://schemas.microsoft.com/office/drawing/2014/main" id="{CE94F22F-9862-45C1-B066-46104EC07232}"/>
                </a:ext>
              </a:extLst>
            </p:cNvPr>
            <p:cNvGrpSpPr/>
            <p:nvPr/>
          </p:nvGrpSpPr>
          <p:grpSpPr>
            <a:xfrm>
              <a:off x="1828800" y="4974336"/>
              <a:ext cx="2161822" cy="717917"/>
              <a:chOff x="1828800" y="5111496"/>
              <a:chExt cx="2161822" cy="717917"/>
            </a:xfrm>
          </p:grpSpPr>
          <p:sp>
            <p:nvSpPr>
              <p:cNvPr id="33" name="Rectangle 32">
                <a:extLst>
                  <a:ext uri="{FF2B5EF4-FFF2-40B4-BE49-F238E27FC236}">
                    <a16:creationId xmlns:a16="http://schemas.microsoft.com/office/drawing/2014/main" id="{F3DC1A84-A0AB-4357-9E08-C44BC9459FA8}"/>
                  </a:ext>
                </a:extLst>
              </p:cNvPr>
              <p:cNvSpPr/>
              <p:nvPr/>
            </p:nvSpPr>
            <p:spPr>
              <a:xfrm>
                <a:off x="1828800" y="5120640"/>
                <a:ext cx="137160" cy="137160"/>
              </a:xfrm>
              <a:prstGeom prst="rect">
                <a:avLst/>
              </a:prstGeom>
              <a:solidFill>
                <a:srgbClr val="D1E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object 71">
                <a:extLst>
                  <a:ext uri="{FF2B5EF4-FFF2-40B4-BE49-F238E27FC236}">
                    <a16:creationId xmlns:a16="http://schemas.microsoft.com/office/drawing/2014/main" id="{166150F0-A406-4577-85D4-0BEA16D05F27}"/>
                  </a:ext>
                </a:extLst>
              </p:cNvPr>
              <p:cNvSpPr txBox="1"/>
              <p:nvPr/>
            </p:nvSpPr>
            <p:spPr>
              <a:xfrm>
                <a:off x="2057400" y="5111496"/>
                <a:ext cx="981038"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rolling out</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31" name="Rectangle 30">
                <a:extLst>
                  <a:ext uri="{FF2B5EF4-FFF2-40B4-BE49-F238E27FC236}">
                    <a16:creationId xmlns:a16="http://schemas.microsoft.com/office/drawing/2014/main" id="{747E7B23-B4DB-4A24-985A-71CE2864112E}"/>
                  </a:ext>
                </a:extLst>
              </p:cNvPr>
              <p:cNvSpPr/>
              <p:nvPr/>
            </p:nvSpPr>
            <p:spPr>
              <a:xfrm>
                <a:off x="1828800" y="5303520"/>
                <a:ext cx="137160" cy="137160"/>
              </a:xfrm>
              <a:prstGeom prst="rect">
                <a:avLst/>
              </a:prstGeom>
              <a:solidFill>
                <a:srgbClr val="E1D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bject 71">
                <a:extLst>
                  <a:ext uri="{FF2B5EF4-FFF2-40B4-BE49-F238E27FC236}">
                    <a16:creationId xmlns:a16="http://schemas.microsoft.com/office/drawing/2014/main" id="{B12046FA-DC85-4CBB-ABC3-2EBDA06FD314}"/>
                  </a:ext>
                </a:extLst>
              </p:cNvPr>
              <p:cNvSpPr txBox="1"/>
              <p:nvPr/>
            </p:nvSpPr>
            <p:spPr>
              <a:xfrm>
                <a:off x="2057400" y="5294376"/>
                <a:ext cx="1559722"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pilot/demonstration</a:t>
                </a:r>
              </a:p>
            </p:txBody>
          </p:sp>
          <p:sp>
            <p:nvSpPr>
              <p:cNvPr id="29" name="Rectangle 28">
                <a:extLst>
                  <a:ext uri="{FF2B5EF4-FFF2-40B4-BE49-F238E27FC236}">
                    <a16:creationId xmlns:a16="http://schemas.microsoft.com/office/drawing/2014/main" id="{DF47E68D-1150-49FC-AB33-1F87B3005680}"/>
                  </a:ext>
                </a:extLst>
              </p:cNvPr>
              <p:cNvSpPr/>
              <p:nvPr/>
            </p:nvSpPr>
            <p:spPr>
              <a:xfrm>
                <a:off x="1828800" y="5486400"/>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bject 71">
                <a:extLst>
                  <a:ext uri="{FF2B5EF4-FFF2-40B4-BE49-F238E27FC236}">
                    <a16:creationId xmlns:a16="http://schemas.microsoft.com/office/drawing/2014/main" id="{500F848A-6F01-4BD4-8A33-8858ECF1A8A2}"/>
                  </a:ext>
                </a:extLst>
              </p:cNvPr>
              <p:cNvSpPr txBox="1"/>
              <p:nvPr/>
            </p:nvSpPr>
            <p:spPr>
              <a:xfrm>
                <a:off x="2057400" y="5477256"/>
                <a:ext cx="1678345"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Planning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endPar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27" name="Rectangle 26">
                <a:extLst>
                  <a:ext uri="{FF2B5EF4-FFF2-40B4-BE49-F238E27FC236}">
                    <a16:creationId xmlns:a16="http://schemas.microsoft.com/office/drawing/2014/main" id="{36F90C31-5A6B-4020-A4DC-D947D7DC4BE8}"/>
                  </a:ext>
                </a:extLst>
              </p:cNvPr>
              <p:cNvSpPr/>
              <p:nvPr/>
            </p:nvSpPr>
            <p:spPr>
              <a:xfrm>
                <a:off x="1828800" y="5669280"/>
                <a:ext cx="137160" cy="137160"/>
              </a:xfrm>
              <a:prstGeom prst="rect">
                <a:avLst/>
              </a:prstGeom>
              <a:solidFill>
                <a:srgbClr val="E6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bject 71">
                <a:extLst>
                  <a:ext uri="{FF2B5EF4-FFF2-40B4-BE49-F238E27FC236}">
                    <a16:creationId xmlns:a16="http://schemas.microsoft.com/office/drawing/2014/main" id="{5269F295-0FED-4AA8-A632-F8B6603EC0D2}"/>
                  </a:ext>
                </a:extLst>
              </p:cNvPr>
              <p:cNvSpPr txBox="1"/>
              <p:nvPr/>
            </p:nvSpPr>
            <p:spPr>
              <a:xfrm>
                <a:off x="2057400" y="5660136"/>
                <a:ext cx="1933222"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PrEP</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or no info</a:t>
                </a:r>
              </a:p>
            </p:txBody>
          </p:sp>
        </p:grpSp>
      </p:grpSp>
    </p:spTree>
    <p:extLst>
      <p:ext uri="{BB962C8B-B14F-4D97-AF65-F5344CB8AC3E}">
        <p14:creationId xmlns:p14="http://schemas.microsoft.com/office/powerpoint/2010/main" val="11719122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Asia and the Pacific,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F1966B3-C39B-43E7-90BB-2E4EA4255A06}"/>
              </a:ext>
            </a:extLst>
          </p:cNvPr>
          <p:cNvGrpSpPr/>
          <p:nvPr/>
        </p:nvGrpSpPr>
        <p:grpSpPr>
          <a:xfrm>
            <a:off x="457199" y="2066544"/>
            <a:ext cx="10439525" cy="4488144"/>
            <a:chOff x="457199" y="2066544"/>
            <a:chExt cx="10439525" cy="4488144"/>
          </a:xfrm>
        </p:grpSpPr>
        <p:sp>
          <p:nvSpPr>
            <p:cNvPr id="6" name="bk object 16">
              <a:extLst>
                <a:ext uri="{FF2B5EF4-FFF2-40B4-BE49-F238E27FC236}">
                  <a16:creationId xmlns:a16="http://schemas.microsoft.com/office/drawing/2014/main" id="{79E2A440-F2F2-49D6-A9AF-8272F7B95446}"/>
                </a:ext>
              </a:extLst>
            </p:cNvPr>
            <p:cNvSpPr/>
            <p:nvPr/>
          </p:nvSpPr>
          <p:spPr>
            <a:xfrm>
              <a:off x="1901952" y="3661948"/>
              <a:ext cx="6097181" cy="1470963"/>
            </a:xfrm>
            <a:custGeom>
              <a:avLst/>
              <a:gdLst/>
              <a:ahLst/>
              <a:cxnLst/>
              <a:rect l="l" t="t" r="r" b="b"/>
              <a:pathLst>
                <a:path w="2894965" h="970914">
                  <a:moveTo>
                    <a:pt x="0" y="0"/>
                  </a:moveTo>
                  <a:lnTo>
                    <a:pt x="0" y="970470"/>
                  </a:lnTo>
                  <a:lnTo>
                    <a:pt x="2894926" y="970470"/>
                  </a:lnTo>
                  <a:lnTo>
                    <a:pt x="2894926" y="318871"/>
                  </a:lnTo>
                  <a:lnTo>
                    <a:pt x="2743631" y="318871"/>
                  </a:lnTo>
                  <a:lnTo>
                    <a:pt x="2592324" y="305003"/>
                  </a:lnTo>
                  <a:lnTo>
                    <a:pt x="2441028" y="277279"/>
                  </a:lnTo>
                  <a:lnTo>
                    <a:pt x="2289721" y="263410"/>
                  </a:lnTo>
                  <a:lnTo>
                    <a:pt x="1674418" y="263410"/>
                  </a:lnTo>
                  <a:lnTo>
                    <a:pt x="1523123" y="249554"/>
                  </a:lnTo>
                  <a:lnTo>
                    <a:pt x="1371815" y="249554"/>
                  </a:lnTo>
                  <a:lnTo>
                    <a:pt x="917905" y="207962"/>
                  </a:lnTo>
                  <a:lnTo>
                    <a:pt x="605218" y="207962"/>
                  </a:lnTo>
                  <a:lnTo>
                    <a:pt x="453910" y="194094"/>
                  </a:lnTo>
                  <a:lnTo>
                    <a:pt x="302602" y="97053"/>
                  </a:lnTo>
                  <a:lnTo>
                    <a:pt x="151307" y="83185"/>
                  </a:lnTo>
                  <a:lnTo>
                    <a:pt x="0" y="0"/>
                  </a:lnTo>
                  <a:close/>
                </a:path>
                <a:path w="2894965" h="970914">
                  <a:moveTo>
                    <a:pt x="756513" y="194094"/>
                  </a:moveTo>
                  <a:lnTo>
                    <a:pt x="605218" y="207962"/>
                  </a:lnTo>
                  <a:lnTo>
                    <a:pt x="917905" y="207962"/>
                  </a:lnTo>
                  <a:lnTo>
                    <a:pt x="756513" y="194094"/>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k object 17">
              <a:extLst>
                <a:ext uri="{FF2B5EF4-FFF2-40B4-BE49-F238E27FC236}">
                  <a16:creationId xmlns:a16="http://schemas.microsoft.com/office/drawing/2014/main" id="{143E7C4D-E496-4530-ADFE-1A9A9DEA57F6}"/>
                </a:ext>
              </a:extLst>
            </p:cNvPr>
            <p:cNvSpPr/>
            <p:nvPr/>
          </p:nvSpPr>
          <p:spPr>
            <a:xfrm>
              <a:off x="1901952" y="2779776"/>
              <a:ext cx="6097181" cy="1366100"/>
            </a:xfrm>
            <a:custGeom>
              <a:avLst/>
              <a:gdLst/>
              <a:ahLst/>
              <a:cxnLst/>
              <a:rect l="l" t="t" r="r" b="b"/>
              <a:pathLst>
                <a:path w="2894965" h="901700">
                  <a:moveTo>
                    <a:pt x="2894926" y="776376"/>
                  </a:moveTo>
                  <a:lnTo>
                    <a:pt x="756513" y="776376"/>
                  </a:lnTo>
                  <a:lnTo>
                    <a:pt x="1371815" y="831837"/>
                  </a:lnTo>
                  <a:lnTo>
                    <a:pt x="1523123" y="831837"/>
                  </a:lnTo>
                  <a:lnTo>
                    <a:pt x="1674418" y="845693"/>
                  </a:lnTo>
                  <a:lnTo>
                    <a:pt x="2289721" y="845693"/>
                  </a:lnTo>
                  <a:lnTo>
                    <a:pt x="2441028" y="859561"/>
                  </a:lnTo>
                  <a:lnTo>
                    <a:pt x="2592324" y="887285"/>
                  </a:lnTo>
                  <a:lnTo>
                    <a:pt x="2743631" y="901153"/>
                  </a:lnTo>
                  <a:lnTo>
                    <a:pt x="2894926" y="901153"/>
                  </a:lnTo>
                  <a:lnTo>
                    <a:pt x="2894926" y="776376"/>
                  </a:lnTo>
                  <a:close/>
                </a:path>
                <a:path w="2894965" h="901700">
                  <a:moveTo>
                    <a:pt x="0" y="0"/>
                  </a:moveTo>
                  <a:lnTo>
                    <a:pt x="0" y="582282"/>
                  </a:lnTo>
                  <a:lnTo>
                    <a:pt x="151307" y="665467"/>
                  </a:lnTo>
                  <a:lnTo>
                    <a:pt x="302602" y="679323"/>
                  </a:lnTo>
                  <a:lnTo>
                    <a:pt x="453910" y="776376"/>
                  </a:lnTo>
                  <a:lnTo>
                    <a:pt x="605218" y="790244"/>
                  </a:lnTo>
                  <a:lnTo>
                    <a:pt x="756513" y="776376"/>
                  </a:lnTo>
                  <a:lnTo>
                    <a:pt x="2894926" y="776376"/>
                  </a:lnTo>
                  <a:lnTo>
                    <a:pt x="2894926" y="582282"/>
                  </a:lnTo>
                  <a:lnTo>
                    <a:pt x="2743631" y="568413"/>
                  </a:lnTo>
                  <a:lnTo>
                    <a:pt x="2441028" y="512965"/>
                  </a:lnTo>
                  <a:lnTo>
                    <a:pt x="2289721" y="471373"/>
                  </a:lnTo>
                  <a:lnTo>
                    <a:pt x="2138413" y="457504"/>
                  </a:lnTo>
                  <a:lnTo>
                    <a:pt x="1674418" y="457504"/>
                  </a:lnTo>
                  <a:lnTo>
                    <a:pt x="1523123" y="443649"/>
                  </a:lnTo>
                  <a:lnTo>
                    <a:pt x="1371815" y="443649"/>
                  </a:lnTo>
                  <a:lnTo>
                    <a:pt x="1069213" y="388188"/>
                  </a:lnTo>
                  <a:lnTo>
                    <a:pt x="917905" y="374319"/>
                  </a:lnTo>
                  <a:lnTo>
                    <a:pt x="605218" y="374319"/>
                  </a:lnTo>
                  <a:lnTo>
                    <a:pt x="453910" y="346595"/>
                  </a:lnTo>
                  <a:lnTo>
                    <a:pt x="302602" y="180225"/>
                  </a:lnTo>
                  <a:lnTo>
                    <a:pt x="151307" y="138645"/>
                  </a:lnTo>
                  <a:lnTo>
                    <a:pt x="0" y="0"/>
                  </a:lnTo>
                  <a:close/>
                </a:path>
                <a:path w="2894965" h="901700">
                  <a:moveTo>
                    <a:pt x="756513" y="360464"/>
                  </a:moveTo>
                  <a:lnTo>
                    <a:pt x="605218" y="374319"/>
                  </a:lnTo>
                  <a:lnTo>
                    <a:pt x="917905" y="374319"/>
                  </a:lnTo>
                  <a:lnTo>
                    <a:pt x="756513" y="360464"/>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DF1E4DAB-66C0-43ED-A73D-E1244832FD29}"/>
                </a:ext>
              </a:extLst>
            </p:cNvPr>
            <p:cNvSpPr txBox="1"/>
            <p:nvPr/>
          </p:nvSpPr>
          <p:spPr>
            <a:xfrm>
              <a:off x="868266"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66733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1497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268537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868266" y="254821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824984" y="3530175"/>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868266" y="401261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871379" y="3038210"/>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317537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-12%</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-18%</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-9%</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63345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868680" y="449629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447288"/>
              <a:ext cx="0" cy="1682496"/>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3666744"/>
              <a:ext cx="0" cy="146304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31A121B9-9683-48F3-BC83-6713E616523E}"/>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DE230027-6997-4A5A-AEB4-35099ED4BC03}"/>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F9251434-7EEA-4E36-8DE1-B7870212632E}"/>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40D80D5E-0C0F-4FD7-B298-5AE252EE58F1}"/>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F4CD1DAE-6627-45AB-85E0-8BFB4E0899FE}"/>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DCB9D5BF-AFEF-4EB5-B5FA-8349A85D61E3}"/>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803AF40-6A4B-48B0-B317-65848824B8EC}"/>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BD99871-F7A2-4932-ABE1-2D48F1E065C1}"/>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3FB53A4-8CB7-4479-8EDF-A51890C1523C}"/>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F5C1457-A3E4-4789-A84E-4AF4FB106F78}"/>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48BDAF3-A728-4E19-922D-82C9C28A8635}"/>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953911-8C91-4FAA-B606-203472CC370A}"/>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D9A4E23E-1148-41AD-8F22-3ED146BED6A6}"/>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8FC41D7-B1C3-4A3E-A01D-372DFC0C0B36}"/>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A8E01E2-10C6-4A3A-AAFB-ADC7398340E5}"/>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9D67D6D-E578-4C0B-AC78-19A3D68D74D6}"/>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D07174C4-2D79-4709-909B-A78B7D3202EA}"/>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D94428DA-503B-4162-94C3-3D6C225B9A90}"/>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FA89C17-5894-403F-9310-3062C907C6DC}"/>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417E6B2-2757-4ACF-BD1A-B6507C5BB65A}"/>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A6E1BAFD-8600-4CE3-9AA2-398AF365E411}"/>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6F2855F-4E64-41E1-86F3-B1C21A6A786F}"/>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03E62F5-0625-4C55-90AD-85F346FDB843}"/>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C0B94A3-C0D9-4360-9E96-B89685CBEEFF}"/>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88A8C9C-0AF2-43B3-9C4E-AA41EAF2C3EC}"/>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3" name="bk object 18">
              <a:extLst>
                <a:ext uri="{FF2B5EF4-FFF2-40B4-BE49-F238E27FC236}">
                  <a16:creationId xmlns:a16="http://schemas.microsoft.com/office/drawing/2014/main" id="{4D7AB3AA-AC5F-48F5-B168-2F2FC90F046B}"/>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69876756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Asia and the Pacific,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60DA37D-925B-4B2E-B73B-23945559577A}"/>
              </a:ext>
            </a:extLst>
          </p:cNvPr>
          <p:cNvGrpSpPr/>
          <p:nvPr/>
        </p:nvGrpSpPr>
        <p:grpSpPr>
          <a:xfrm>
            <a:off x="457199" y="2066544"/>
            <a:ext cx="10439525" cy="4488144"/>
            <a:chOff x="457199" y="2066544"/>
            <a:chExt cx="10439525" cy="4488144"/>
          </a:xfrm>
        </p:grpSpPr>
        <p:sp>
          <p:nvSpPr>
            <p:cNvPr id="6" name="bk object 16">
              <a:extLst>
                <a:ext uri="{FF2B5EF4-FFF2-40B4-BE49-F238E27FC236}">
                  <a16:creationId xmlns:a16="http://schemas.microsoft.com/office/drawing/2014/main" id="{52DACC22-7334-44A1-8E97-ECCC3DCF2177}"/>
                </a:ext>
              </a:extLst>
            </p:cNvPr>
            <p:cNvSpPr/>
            <p:nvPr/>
          </p:nvSpPr>
          <p:spPr>
            <a:xfrm>
              <a:off x="1901952" y="3525604"/>
              <a:ext cx="6097181" cy="1609344"/>
            </a:xfrm>
            <a:custGeom>
              <a:avLst/>
              <a:gdLst/>
              <a:ahLst/>
              <a:cxnLst/>
              <a:rect l="l" t="t" r="r" b="b"/>
              <a:pathLst>
                <a:path w="2894965" h="1066165">
                  <a:moveTo>
                    <a:pt x="759917" y="0"/>
                  </a:moveTo>
                  <a:lnTo>
                    <a:pt x="615175" y="0"/>
                  </a:lnTo>
                  <a:lnTo>
                    <a:pt x="461378" y="41503"/>
                  </a:lnTo>
                  <a:lnTo>
                    <a:pt x="307581" y="96862"/>
                  </a:lnTo>
                  <a:lnTo>
                    <a:pt x="153797" y="179895"/>
                  </a:lnTo>
                  <a:lnTo>
                    <a:pt x="0" y="276758"/>
                  </a:lnTo>
                  <a:lnTo>
                    <a:pt x="0" y="1065542"/>
                  </a:lnTo>
                  <a:lnTo>
                    <a:pt x="2894926" y="1065542"/>
                  </a:lnTo>
                  <a:lnTo>
                    <a:pt x="2894926" y="498170"/>
                  </a:lnTo>
                  <a:lnTo>
                    <a:pt x="2741142" y="428980"/>
                  </a:lnTo>
                  <a:lnTo>
                    <a:pt x="2587345" y="373621"/>
                  </a:lnTo>
                  <a:lnTo>
                    <a:pt x="2442603" y="345947"/>
                  </a:lnTo>
                  <a:lnTo>
                    <a:pt x="1981225" y="262915"/>
                  </a:lnTo>
                  <a:lnTo>
                    <a:pt x="1528889" y="262915"/>
                  </a:lnTo>
                  <a:lnTo>
                    <a:pt x="913714" y="41503"/>
                  </a:lnTo>
                  <a:lnTo>
                    <a:pt x="759917"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k object 17">
              <a:extLst>
                <a:ext uri="{FF2B5EF4-FFF2-40B4-BE49-F238E27FC236}">
                  <a16:creationId xmlns:a16="http://schemas.microsoft.com/office/drawing/2014/main" id="{4E4F1C17-3C1C-4BAB-BAA8-E1A2388452D2}"/>
                </a:ext>
              </a:extLst>
            </p:cNvPr>
            <p:cNvSpPr/>
            <p:nvPr/>
          </p:nvSpPr>
          <p:spPr>
            <a:xfrm>
              <a:off x="1901952" y="2697480"/>
              <a:ext cx="6097181" cy="1574136"/>
            </a:xfrm>
            <a:custGeom>
              <a:avLst/>
              <a:gdLst/>
              <a:ahLst/>
              <a:cxnLst/>
              <a:rect l="l" t="t" r="r" b="b"/>
              <a:pathLst>
                <a:path w="2894965" h="1052195">
                  <a:moveTo>
                    <a:pt x="2442603" y="553529"/>
                  </a:moveTo>
                  <a:lnTo>
                    <a:pt x="759917" y="553529"/>
                  </a:lnTo>
                  <a:lnTo>
                    <a:pt x="913714" y="595045"/>
                  </a:lnTo>
                  <a:lnTo>
                    <a:pt x="1528889" y="816457"/>
                  </a:lnTo>
                  <a:lnTo>
                    <a:pt x="1981225" y="816457"/>
                  </a:lnTo>
                  <a:lnTo>
                    <a:pt x="2442603" y="899490"/>
                  </a:lnTo>
                  <a:lnTo>
                    <a:pt x="2587345" y="927163"/>
                  </a:lnTo>
                  <a:lnTo>
                    <a:pt x="2741142" y="982522"/>
                  </a:lnTo>
                  <a:lnTo>
                    <a:pt x="2894926" y="1051712"/>
                  </a:lnTo>
                  <a:lnTo>
                    <a:pt x="2894926" y="761111"/>
                  </a:lnTo>
                  <a:lnTo>
                    <a:pt x="2741142" y="678078"/>
                  </a:lnTo>
                  <a:lnTo>
                    <a:pt x="2587345" y="608888"/>
                  </a:lnTo>
                  <a:lnTo>
                    <a:pt x="2442603" y="553529"/>
                  </a:lnTo>
                  <a:close/>
                </a:path>
                <a:path w="2894965" h="1052195">
                  <a:moveTo>
                    <a:pt x="759917" y="0"/>
                  </a:moveTo>
                  <a:lnTo>
                    <a:pt x="615175" y="13843"/>
                  </a:lnTo>
                  <a:lnTo>
                    <a:pt x="461378" y="83032"/>
                  </a:lnTo>
                  <a:lnTo>
                    <a:pt x="307581" y="179908"/>
                  </a:lnTo>
                  <a:lnTo>
                    <a:pt x="153797" y="304444"/>
                  </a:lnTo>
                  <a:lnTo>
                    <a:pt x="0" y="456666"/>
                  </a:lnTo>
                  <a:lnTo>
                    <a:pt x="0" y="830300"/>
                  </a:lnTo>
                  <a:lnTo>
                    <a:pt x="153797" y="733437"/>
                  </a:lnTo>
                  <a:lnTo>
                    <a:pt x="307581" y="650405"/>
                  </a:lnTo>
                  <a:lnTo>
                    <a:pt x="461378" y="595045"/>
                  </a:lnTo>
                  <a:lnTo>
                    <a:pt x="615175" y="553529"/>
                  </a:lnTo>
                  <a:lnTo>
                    <a:pt x="2442603" y="553529"/>
                  </a:lnTo>
                  <a:lnTo>
                    <a:pt x="2288806" y="512025"/>
                  </a:lnTo>
                  <a:lnTo>
                    <a:pt x="2135009" y="484339"/>
                  </a:lnTo>
                  <a:lnTo>
                    <a:pt x="1981225" y="442823"/>
                  </a:lnTo>
                  <a:lnTo>
                    <a:pt x="1673631" y="442823"/>
                  </a:lnTo>
                  <a:lnTo>
                    <a:pt x="1528889" y="415150"/>
                  </a:lnTo>
                  <a:lnTo>
                    <a:pt x="1375092" y="332117"/>
                  </a:lnTo>
                  <a:lnTo>
                    <a:pt x="1067511" y="138379"/>
                  </a:lnTo>
                  <a:lnTo>
                    <a:pt x="759917"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26196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7F43B74-39FC-4FF0-A744-7483201C2750}"/>
                </a:ext>
              </a:extLst>
            </p:cNvPr>
            <p:cNvSpPr txBox="1"/>
            <p:nvPr/>
          </p:nvSpPr>
          <p:spPr>
            <a:xfrm>
              <a:off x="871379" y="2482485"/>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4547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824984" y="3317574"/>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2975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868266" y="416042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1912" y="47010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953225" y="456392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868266" y="3744879"/>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1912" y="388203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871378"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-29%</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-28%</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-29%</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88FA12D5-2745-4958-AE4A-838788FE6F3C}"/>
                </a:ext>
              </a:extLst>
            </p:cNvPr>
            <p:cNvSpPr txBox="1"/>
            <p:nvPr/>
          </p:nvSpPr>
          <p:spPr>
            <a:xfrm>
              <a:off x="868229" y="290274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A381E921-1A31-40AA-A436-707AA624B0B1}"/>
                </a:ext>
              </a:extLst>
            </p:cNvPr>
            <p:cNvCxnSpPr/>
            <p:nvPr/>
          </p:nvCxnSpPr>
          <p:spPr>
            <a:xfrm>
              <a:off x="1581912" y="303990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bk object 19">
              <a:extLst>
                <a:ext uri="{FF2B5EF4-FFF2-40B4-BE49-F238E27FC236}">
                  <a16:creationId xmlns:a16="http://schemas.microsoft.com/office/drawing/2014/main" id="{0FC15B7D-A74B-4C67-A551-7A4D179A5AD2}"/>
                </a:ext>
              </a:extLst>
            </p:cNvPr>
            <p:cNvSpPr/>
            <p:nvPr/>
          </p:nvSpPr>
          <p:spPr>
            <a:xfrm>
              <a:off x="5111496" y="3319272"/>
              <a:ext cx="0" cy="1810512"/>
            </a:xfrm>
            <a:custGeom>
              <a:avLst/>
              <a:gdLst/>
              <a:ahLst/>
              <a:cxnLst/>
              <a:rect l="l" t="t" r="r" b="b"/>
              <a:pathLst>
                <a:path h="1266825">
                  <a:moveTo>
                    <a:pt x="0" y="1266647"/>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bk object 20">
              <a:extLst>
                <a:ext uri="{FF2B5EF4-FFF2-40B4-BE49-F238E27FC236}">
                  <a16:creationId xmlns:a16="http://schemas.microsoft.com/office/drawing/2014/main" id="{06BD25CC-9C37-45E7-A626-B34C6672399D}"/>
                </a:ext>
              </a:extLst>
            </p:cNvPr>
            <p:cNvSpPr/>
            <p:nvPr/>
          </p:nvSpPr>
          <p:spPr>
            <a:xfrm>
              <a:off x="7991856" y="3831336"/>
              <a:ext cx="0" cy="1289304"/>
            </a:xfrm>
            <a:custGeom>
              <a:avLst/>
              <a:gdLst/>
              <a:ahLst/>
              <a:cxnLst/>
              <a:rect l="l" t="t" r="r" b="b"/>
              <a:pathLst>
                <a:path h="784859">
                  <a:moveTo>
                    <a:pt x="0" y="784250"/>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96E9C6D1-F7BA-4013-8D98-1270C487B70F}"/>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01DED871-CA40-4EA1-8485-155BC0AB07D5}"/>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52EA3566-CA25-43EB-BD7B-438F09F15133}"/>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F9959F0E-37F3-44C3-8E3F-6EAC9E36BBCB}"/>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15C64B72-945F-4EF7-9A0C-E39F1CA3647B}"/>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524ACA0C-1171-4309-947F-64936F266A07}"/>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F71CC315-8EF4-4697-A1CC-C924C89BA975}"/>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1C61F5D-E5BF-4B77-953C-104FE8B8A648}"/>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DAB8FAF-C03E-450F-ACAB-C331ECC064F6}"/>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FB0FB338-4AFB-4C6C-8E3B-CB7A40F91148}"/>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00BB095-8839-46D0-9E39-EEB0595CE695}"/>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C92035E6-882F-4FAE-A7E7-6B50D9D5D4C7}"/>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F9F4A55-E24A-4E7D-9121-754BD5FF6ECB}"/>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9DA2A76-4D11-47B6-AF31-947E1D58D944}"/>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D6BB1D08-0BAA-4C64-B10E-914C9B74D81C}"/>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68098C6-2673-4CFD-8D9E-692DE3964DAB}"/>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A8480B45-2B0C-4D9F-9578-26FB094A303C}"/>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4E9AC2-682F-44B2-8146-59FB46B60EE6}"/>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D231ABEF-0AE9-421E-BA3A-0398E55D118E}"/>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66CE799-E10D-49A8-B077-F5CADFB1881D}"/>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8D696D2-2B7B-4309-8E07-784C78177159}"/>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B9D8AC8-9148-4AA5-8EF3-914E03F1675D}"/>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9164708-1BE7-4339-9D68-3CFAF3738D61}"/>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7D82318-021B-4C05-BD12-775E03824F9C}"/>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CCE40C1-AF2A-414F-BB39-B1A435A5135F}"/>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0" name="bk object 18">
              <a:extLst>
                <a:ext uri="{FF2B5EF4-FFF2-40B4-BE49-F238E27FC236}">
                  <a16:creationId xmlns:a16="http://schemas.microsoft.com/office/drawing/2014/main" id="{81E6A641-F12A-41CC-B8C9-FF714FA31509}"/>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86622730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Asia and the Pacific,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411CCA3B-BA5C-4D45-A9DD-1D6983DA39F4}"/>
              </a:ext>
            </a:extLst>
          </p:cNvPr>
          <p:cNvGrpSpPr/>
          <p:nvPr/>
        </p:nvGrpSpPr>
        <p:grpSpPr>
          <a:xfrm>
            <a:off x="457199" y="2057400"/>
            <a:ext cx="8848166" cy="4497288"/>
            <a:chOff x="457199" y="2057400"/>
            <a:chExt cx="8848166" cy="4497288"/>
          </a:xfrm>
        </p:grpSpPr>
        <p:sp>
          <p:nvSpPr>
            <p:cNvPr id="52" name="object 34">
              <a:extLst>
                <a:ext uri="{FF2B5EF4-FFF2-40B4-BE49-F238E27FC236}">
                  <a16:creationId xmlns:a16="http://schemas.microsoft.com/office/drawing/2014/main" id="{0CCA5750-A442-458F-A154-00721FC7DCE6}"/>
                </a:ext>
              </a:extLst>
            </p:cNvPr>
            <p:cNvSpPr/>
            <p:nvPr/>
          </p:nvSpPr>
          <p:spPr>
            <a:xfrm>
              <a:off x="1856237" y="2878055"/>
              <a:ext cx="4873747" cy="1252178"/>
            </a:xfrm>
            <a:custGeom>
              <a:avLst/>
              <a:gdLst/>
              <a:ahLst/>
              <a:cxnLst/>
              <a:rect l="l" t="t" r="r" b="b"/>
              <a:pathLst>
                <a:path w="3132454" h="876934">
                  <a:moveTo>
                    <a:pt x="0" y="0"/>
                  </a:moveTo>
                  <a:lnTo>
                    <a:pt x="0" y="686028"/>
                  </a:lnTo>
                  <a:lnTo>
                    <a:pt x="340436" y="709853"/>
                  </a:lnTo>
                  <a:lnTo>
                    <a:pt x="1390916" y="745578"/>
                  </a:lnTo>
                  <a:lnTo>
                    <a:pt x="1741081" y="769404"/>
                  </a:lnTo>
                  <a:lnTo>
                    <a:pt x="2091245" y="805141"/>
                  </a:lnTo>
                  <a:lnTo>
                    <a:pt x="2431681" y="840866"/>
                  </a:lnTo>
                  <a:lnTo>
                    <a:pt x="2781846" y="864692"/>
                  </a:lnTo>
                  <a:lnTo>
                    <a:pt x="3132010" y="876604"/>
                  </a:lnTo>
                  <a:lnTo>
                    <a:pt x="3132010" y="371119"/>
                  </a:lnTo>
                  <a:lnTo>
                    <a:pt x="2781846" y="335203"/>
                  </a:lnTo>
                  <a:lnTo>
                    <a:pt x="2431681" y="275335"/>
                  </a:lnTo>
                  <a:lnTo>
                    <a:pt x="2091245" y="215480"/>
                  </a:lnTo>
                  <a:lnTo>
                    <a:pt x="1741081" y="143662"/>
                  </a:lnTo>
                  <a:lnTo>
                    <a:pt x="1390916" y="119710"/>
                  </a:lnTo>
                  <a:lnTo>
                    <a:pt x="1040765" y="83794"/>
                  </a:lnTo>
                  <a:lnTo>
                    <a:pt x="340436" y="35915"/>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6" name="Group 5">
              <a:extLst>
                <a:ext uri="{FF2B5EF4-FFF2-40B4-BE49-F238E27FC236}">
                  <a16:creationId xmlns:a16="http://schemas.microsoft.com/office/drawing/2014/main" id="{87A0912C-A5D4-4753-B0B2-A73C089EE9E1}"/>
                </a:ext>
              </a:extLst>
            </p:cNvPr>
            <p:cNvGrpSpPr/>
            <p:nvPr/>
          </p:nvGrpSpPr>
          <p:grpSpPr>
            <a:xfrm>
              <a:off x="1764984" y="4981230"/>
              <a:ext cx="5073073" cy="271869"/>
              <a:chOff x="2587944" y="5248656"/>
              <a:chExt cx="5073073" cy="271869"/>
            </a:xfrm>
          </p:grpSpPr>
          <p:sp>
            <p:nvSpPr>
              <p:cNvPr id="7" name="TextBox 6">
                <a:extLst>
                  <a:ext uri="{FF2B5EF4-FFF2-40B4-BE49-F238E27FC236}">
                    <a16:creationId xmlns:a16="http://schemas.microsoft.com/office/drawing/2014/main" id="{AB0160B7-F513-4EBE-A98D-2D3CA6177881}"/>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7779C5D5-1D47-466B-9387-57EF08A8E79F}"/>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EE624969-A5A7-4C86-8F60-3E2A8678921C}"/>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7B1C0B00-2CC3-4CF6-9923-23BFF6A276ED}"/>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1B1E2803-C155-456F-AE33-5E8D05397784}"/>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12AA1089-354A-442D-B1ED-FCD9E61AC05A}"/>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E53399EB-6AC8-4342-B4B7-35C2F5A8693D}"/>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5D32844F-8C3A-4C08-9CCD-E0D049966B64}"/>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0B5A005-FA8C-4949-AC33-C2E04C3B68AB}"/>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B27EF0D9-B5B5-45F5-8F31-7F0B9D36C7B6}"/>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7" name="Straight Connector 16">
              <a:extLst>
                <a:ext uri="{FF2B5EF4-FFF2-40B4-BE49-F238E27FC236}">
                  <a16:creationId xmlns:a16="http://schemas.microsoft.com/office/drawing/2014/main" id="{330A0B5C-7A1F-443F-8973-FC14C2B81EEB}"/>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4EBE0958-A84F-47D1-AA27-03434C67B798}"/>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E22C9A1D-32A1-484E-AA71-6AED7651A124}"/>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F5A4ADA4-7677-4C35-8A7F-BD1FFC6168E9}"/>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298FBD13-A88B-4792-AC38-2F66D73CA7F5}"/>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6CE9E94-D7EB-40D6-8A8C-04304012B390}"/>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6FBF27FE-8F7D-4D64-A7B7-4B67F23CACF7}"/>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050BC2F-4546-4764-81EC-8B064A884F96}"/>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4748F24B-137F-4F5B-A9F2-E7073661A3B0}"/>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52605A5B-C78C-42A3-A46A-3CDB1E92DE47}"/>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4129701D-B722-45C8-902C-F241FFF1A1E3}"/>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5DBE8D50-7BEB-417F-9AD0-55A2E5A54B18}"/>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09C6CD5E-C6D5-41D8-AC2B-D2DD17AB9DD5}"/>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DB5B1BE-416C-4FCC-8BE0-69B72295793F}"/>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6A8FD5F3-96EE-4EB1-83A0-50D00BC3FAAE}"/>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object 26">
              <a:extLst>
                <a:ext uri="{FF2B5EF4-FFF2-40B4-BE49-F238E27FC236}">
                  <a16:creationId xmlns:a16="http://schemas.microsoft.com/office/drawing/2014/main" id="{BFA535BC-0802-40A3-B508-4499D1EF201D}"/>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46E8FE89-DC13-496C-974E-E9857F18A4D9}"/>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37" name="object 28">
              <a:extLst>
                <a:ext uri="{FF2B5EF4-FFF2-40B4-BE49-F238E27FC236}">
                  <a16:creationId xmlns:a16="http://schemas.microsoft.com/office/drawing/2014/main" id="{3D6B378F-A00E-4C09-8D2E-8169F7CE671A}"/>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13C1003D-3350-461D-A87A-313CBCCDC427}"/>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B19E59EE-4EAF-4186-8774-69F814C7B250}"/>
                </a:ext>
              </a:extLst>
            </p:cNvPr>
            <p:cNvSpPr txBox="1"/>
            <p:nvPr/>
          </p:nvSpPr>
          <p:spPr>
            <a:xfrm>
              <a:off x="6986241" y="3380370"/>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5.1 [3.6–6.7]</a:t>
              </a:r>
            </a:p>
          </p:txBody>
        </p:sp>
        <p:sp>
          <p:nvSpPr>
            <p:cNvPr id="53" name="object 35">
              <a:extLst>
                <a:ext uri="{FF2B5EF4-FFF2-40B4-BE49-F238E27FC236}">
                  <a16:creationId xmlns:a16="http://schemas.microsoft.com/office/drawing/2014/main" id="{B81A27AC-01FB-48B2-93D7-28213EBF51E8}"/>
                </a:ext>
              </a:extLst>
            </p:cNvPr>
            <p:cNvSpPr/>
            <p:nvPr/>
          </p:nvSpPr>
          <p:spPr>
            <a:xfrm>
              <a:off x="1856232" y="3376442"/>
              <a:ext cx="4873747" cy="392609"/>
            </a:xfrm>
            <a:custGeom>
              <a:avLst/>
              <a:gdLst/>
              <a:ahLst/>
              <a:cxnLst/>
              <a:rect l="l" t="t" r="r" b="b"/>
              <a:pathLst>
                <a:path w="3132454" h="274954">
                  <a:moveTo>
                    <a:pt x="0" y="0"/>
                  </a:moveTo>
                  <a:lnTo>
                    <a:pt x="340436" y="23901"/>
                  </a:lnTo>
                  <a:lnTo>
                    <a:pt x="690600" y="47790"/>
                  </a:lnTo>
                  <a:lnTo>
                    <a:pt x="1040765" y="59740"/>
                  </a:lnTo>
                  <a:lnTo>
                    <a:pt x="1390929" y="83642"/>
                  </a:lnTo>
                  <a:lnTo>
                    <a:pt x="1741093" y="107543"/>
                  </a:lnTo>
                  <a:lnTo>
                    <a:pt x="2091245" y="167284"/>
                  </a:lnTo>
                  <a:lnTo>
                    <a:pt x="2431681" y="215087"/>
                  </a:lnTo>
                  <a:lnTo>
                    <a:pt x="2781846" y="250926"/>
                  </a:lnTo>
                  <a:lnTo>
                    <a:pt x="3132010" y="274828"/>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46">
              <a:extLst>
                <a:ext uri="{FF2B5EF4-FFF2-40B4-BE49-F238E27FC236}">
                  <a16:creationId xmlns:a16="http://schemas.microsoft.com/office/drawing/2014/main" id="{7383346A-784E-4A92-8311-DE72F8099355}"/>
                </a:ext>
              </a:extLst>
            </p:cNvPr>
            <p:cNvSpPr/>
            <p:nvPr/>
          </p:nvSpPr>
          <p:spPr>
            <a:xfrm>
              <a:off x="1856232" y="4261104"/>
              <a:ext cx="4873747" cy="0"/>
            </a:xfrm>
            <a:custGeom>
              <a:avLst/>
              <a:gdLst/>
              <a:ahLst/>
              <a:cxnLst/>
              <a:rect l="l" t="t" r="r" b="b"/>
              <a:pathLst>
                <a:path w="3132454">
                  <a:moveTo>
                    <a:pt x="0" y="0"/>
                  </a:moveTo>
                  <a:lnTo>
                    <a:pt x="0" y="0"/>
                  </a:lnTo>
                  <a:lnTo>
                    <a:pt x="2781846" y="0"/>
                  </a:lnTo>
                  <a:lnTo>
                    <a:pt x="3132010"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1088559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Asia and the Pacific,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C484E22-C179-4E80-993A-A83F8E5B267B}"/>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CED103ED-8D51-471D-B53B-98C98B9AF9E9}"/>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647EEAA4-DCAD-48B4-B43B-AE40E74C2AE0}"/>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BA242AEC-3A76-4A9C-AD4B-3696273A0ECC}"/>
                </a:ext>
              </a:extLst>
            </p:cNvPr>
            <p:cNvGrpSpPr/>
            <p:nvPr/>
          </p:nvGrpSpPr>
          <p:grpSpPr>
            <a:xfrm>
              <a:off x="863185" y="2715768"/>
              <a:ext cx="10109052" cy="2780145"/>
              <a:chOff x="863185" y="2898648"/>
              <a:chExt cx="10109052" cy="2780145"/>
            </a:xfrm>
          </p:grpSpPr>
          <p:sp>
            <p:nvSpPr>
              <p:cNvPr id="9" name="object 11">
                <a:extLst>
                  <a:ext uri="{FF2B5EF4-FFF2-40B4-BE49-F238E27FC236}">
                    <a16:creationId xmlns:a16="http://schemas.microsoft.com/office/drawing/2014/main" id="{18BCD898-7138-460E-8949-57D51DD9F65F}"/>
                  </a:ext>
                </a:extLst>
              </p:cNvPr>
              <p:cNvSpPr txBox="1"/>
              <p:nvPr/>
            </p:nvSpPr>
            <p:spPr>
              <a:xfrm>
                <a:off x="3535088" y="3229669"/>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17</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338CA6B9-83FB-4B05-A01C-085056B04A35}"/>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C7D3C411-C682-46F8-97AC-55AA6544F1E9}"/>
                  </a:ext>
                </a:extLst>
              </p:cNvPr>
              <p:cNvSpPr txBox="1"/>
              <p:nvPr/>
            </p:nvSpPr>
            <p:spPr>
              <a:xfrm>
                <a:off x="2382118" y="3090771"/>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9</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410B5DDB-3B6A-4FBD-9904-33DEA6BA15AD}"/>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2</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CEDBB645-B211-4211-98FB-5681DE3F2D6F}"/>
                  </a:ext>
                </a:extLst>
              </p:cNvPr>
              <p:cNvSpPr txBox="1"/>
              <p:nvPr/>
            </p:nvSpPr>
            <p:spPr>
              <a:xfrm>
                <a:off x="863185" y="4194069"/>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21</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D2ABE525-50BE-4ACA-A389-38D9119695CE}"/>
                  </a:ext>
                </a:extLst>
              </p:cNvPr>
              <p:cNvSpPr txBox="1"/>
              <p:nvPr/>
            </p:nvSpPr>
            <p:spPr>
              <a:xfrm>
                <a:off x="1033509" y="5229952"/>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7</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BB2AAA97-1800-40F3-B538-91E818DB461D}"/>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3</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9EBE742C-1C30-4173-BB6D-4DE74F80E6C8}"/>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5</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7FCF9033-1973-4C48-98F3-571F650C9BEF}"/>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11%</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8" name="object 11">
                <a:extLst>
                  <a:ext uri="{FF2B5EF4-FFF2-40B4-BE49-F238E27FC236}">
                    <a16:creationId xmlns:a16="http://schemas.microsoft.com/office/drawing/2014/main" id="{2D9A02B5-50B7-4AE2-BE32-23D6DBB5DB7A}"/>
                  </a:ext>
                </a:extLst>
              </p:cNvPr>
              <p:cNvSpPr txBox="1"/>
              <p:nvPr/>
            </p:nvSpPr>
            <p:spPr>
              <a:xfrm>
                <a:off x="9875800" y="3539612"/>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18</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88DCB01F-BA48-4395-B538-E05756C4197D}"/>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19</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0" name="object 11">
                <a:extLst>
                  <a:ext uri="{FF2B5EF4-FFF2-40B4-BE49-F238E27FC236}">
                    <a16:creationId xmlns:a16="http://schemas.microsoft.com/office/drawing/2014/main" id="{77CAEA40-78EE-4EAC-918C-2154BD9145FF}"/>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44</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nvGrpSpPr>
              <p:cNvPr id="21" name="Group 20">
                <a:extLst>
                  <a:ext uri="{FF2B5EF4-FFF2-40B4-BE49-F238E27FC236}">
                    <a16:creationId xmlns:a16="http://schemas.microsoft.com/office/drawing/2014/main" id="{CA13FB1B-5D59-4721-9944-4924D0FC534F}"/>
                  </a:ext>
                </a:extLst>
              </p:cNvPr>
              <p:cNvGrpSpPr/>
              <p:nvPr/>
            </p:nvGrpSpPr>
            <p:grpSpPr>
              <a:xfrm>
                <a:off x="2194560" y="3602736"/>
                <a:ext cx="1828800" cy="1828800"/>
                <a:chOff x="2194560" y="3602736"/>
                <a:chExt cx="1828800" cy="1828800"/>
              </a:xfrm>
            </p:grpSpPr>
            <p:sp>
              <p:nvSpPr>
                <p:cNvPr id="36" name="bk object 16">
                  <a:extLst>
                    <a:ext uri="{FF2B5EF4-FFF2-40B4-BE49-F238E27FC236}">
                      <a16:creationId xmlns:a16="http://schemas.microsoft.com/office/drawing/2014/main" id="{4491D0CA-4286-405B-8A54-C9EF11398843}"/>
                    </a:ext>
                  </a:extLst>
                </p:cNvPr>
                <p:cNvSpPr/>
                <p:nvPr/>
              </p:nvSpPr>
              <p:spPr>
                <a:xfrm>
                  <a:off x="2346153" y="3919120"/>
                  <a:ext cx="764697" cy="598904"/>
                </a:xfrm>
                <a:custGeom>
                  <a:avLst/>
                  <a:gdLst/>
                  <a:ahLst/>
                  <a:cxnLst/>
                  <a:rect l="l" t="t" r="r" b="b"/>
                  <a:pathLst>
                    <a:path w="582930" h="456564">
                      <a:moveTo>
                        <a:pt x="58191" y="0"/>
                      </a:moveTo>
                      <a:lnTo>
                        <a:pt x="42960" y="18214"/>
                      </a:lnTo>
                      <a:lnTo>
                        <a:pt x="27805" y="37666"/>
                      </a:lnTo>
                      <a:lnTo>
                        <a:pt x="13294" y="57601"/>
                      </a:lnTo>
                      <a:lnTo>
                        <a:pt x="0" y="77266"/>
                      </a:lnTo>
                      <a:lnTo>
                        <a:pt x="582891" y="456120"/>
                      </a:lnTo>
                      <a:lnTo>
                        <a:pt x="5819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17">
                  <a:extLst>
                    <a:ext uri="{FF2B5EF4-FFF2-40B4-BE49-F238E27FC236}">
                      <a16:creationId xmlns:a16="http://schemas.microsoft.com/office/drawing/2014/main" id="{563C6782-7C37-4F02-B9EF-813502B5A1CD}"/>
                    </a:ext>
                  </a:extLst>
                </p:cNvPr>
                <p:cNvSpPr/>
                <p:nvPr/>
              </p:nvSpPr>
              <p:spPr>
                <a:xfrm>
                  <a:off x="2194560" y="4020760"/>
                  <a:ext cx="916303" cy="1107015"/>
                </a:xfrm>
                <a:custGeom>
                  <a:avLst/>
                  <a:gdLst/>
                  <a:ahLst/>
                  <a:cxnLst/>
                  <a:rect l="l" t="t" r="r" b="b"/>
                  <a:pathLst>
                    <a:path w="698500" h="843914">
                      <a:moveTo>
                        <a:pt x="115388" y="0"/>
                      </a:moveTo>
                      <a:lnTo>
                        <a:pt x="89335" y="43202"/>
                      </a:lnTo>
                      <a:lnTo>
                        <a:pt x="66627" y="87316"/>
                      </a:lnTo>
                      <a:lnTo>
                        <a:pt x="47251" y="132205"/>
                      </a:lnTo>
                      <a:lnTo>
                        <a:pt x="31199" y="177731"/>
                      </a:lnTo>
                      <a:lnTo>
                        <a:pt x="18458" y="223758"/>
                      </a:lnTo>
                      <a:lnTo>
                        <a:pt x="9019" y="270147"/>
                      </a:lnTo>
                      <a:lnTo>
                        <a:pt x="2869" y="316761"/>
                      </a:lnTo>
                      <a:lnTo>
                        <a:pt x="0" y="363463"/>
                      </a:lnTo>
                      <a:lnTo>
                        <a:pt x="398" y="410115"/>
                      </a:lnTo>
                      <a:lnTo>
                        <a:pt x="4055" y="456579"/>
                      </a:lnTo>
                      <a:lnTo>
                        <a:pt x="10959" y="502720"/>
                      </a:lnTo>
                      <a:lnTo>
                        <a:pt x="21099" y="548398"/>
                      </a:lnTo>
                      <a:lnTo>
                        <a:pt x="34464" y="593476"/>
                      </a:lnTo>
                      <a:lnTo>
                        <a:pt x="51044" y="637818"/>
                      </a:lnTo>
                      <a:lnTo>
                        <a:pt x="70827" y="681285"/>
                      </a:lnTo>
                      <a:lnTo>
                        <a:pt x="93804" y="723740"/>
                      </a:lnTo>
                      <a:lnTo>
                        <a:pt x="119963" y="765046"/>
                      </a:lnTo>
                      <a:lnTo>
                        <a:pt x="149293" y="805065"/>
                      </a:lnTo>
                      <a:lnTo>
                        <a:pt x="181784" y="843660"/>
                      </a:lnTo>
                      <a:lnTo>
                        <a:pt x="698331" y="378561"/>
                      </a:lnTo>
                      <a:lnTo>
                        <a:pt x="115388"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8">
                  <a:extLst>
                    <a:ext uri="{FF2B5EF4-FFF2-40B4-BE49-F238E27FC236}">
                      <a16:creationId xmlns:a16="http://schemas.microsoft.com/office/drawing/2014/main" id="{1E6096EB-FCBB-4216-A88B-0ED2DF0F7C7F}"/>
                    </a:ext>
                  </a:extLst>
                </p:cNvPr>
                <p:cNvSpPr/>
                <p:nvPr/>
              </p:nvSpPr>
              <p:spPr>
                <a:xfrm>
                  <a:off x="2194560" y="4020760"/>
                  <a:ext cx="916303" cy="1107015"/>
                </a:xfrm>
                <a:custGeom>
                  <a:avLst/>
                  <a:gdLst/>
                  <a:ahLst/>
                  <a:cxnLst/>
                  <a:rect l="l" t="t" r="r" b="b"/>
                  <a:pathLst>
                    <a:path w="698500" h="843914">
                      <a:moveTo>
                        <a:pt x="698331" y="378561"/>
                      </a:moveTo>
                      <a:lnTo>
                        <a:pt x="181784" y="843660"/>
                      </a:lnTo>
                      <a:lnTo>
                        <a:pt x="149293" y="805065"/>
                      </a:lnTo>
                      <a:lnTo>
                        <a:pt x="119963" y="765046"/>
                      </a:lnTo>
                      <a:lnTo>
                        <a:pt x="93804" y="723740"/>
                      </a:lnTo>
                      <a:lnTo>
                        <a:pt x="70827" y="681285"/>
                      </a:lnTo>
                      <a:lnTo>
                        <a:pt x="51044" y="637818"/>
                      </a:lnTo>
                      <a:lnTo>
                        <a:pt x="34464" y="593476"/>
                      </a:lnTo>
                      <a:lnTo>
                        <a:pt x="21099" y="548398"/>
                      </a:lnTo>
                      <a:lnTo>
                        <a:pt x="10959" y="502720"/>
                      </a:lnTo>
                      <a:lnTo>
                        <a:pt x="4055" y="456579"/>
                      </a:lnTo>
                      <a:lnTo>
                        <a:pt x="398" y="410115"/>
                      </a:lnTo>
                      <a:lnTo>
                        <a:pt x="0" y="363463"/>
                      </a:lnTo>
                      <a:lnTo>
                        <a:pt x="2869" y="316761"/>
                      </a:lnTo>
                      <a:lnTo>
                        <a:pt x="9019" y="270147"/>
                      </a:lnTo>
                      <a:lnTo>
                        <a:pt x="18458" y="223758"/>
                      </a:lnTo>
                      <a:lnTo>
                        <a:pt x="31199" y="177731"/>
                      </a:lnTo>
                      <a:lnTo>
                        <a:pt x="47251" y="132205"/>
                      </a:lnTo>
                      <a:lnTo>
                        <a:pt x="66627" y="87316"/>
                      </a:lnTo>
                      <a:lnTo>
                        <a:pt x="89335" y="43202"/>
                      </a:lnTo>
                      <a:lnTo>
                        <a:pt x="115388" y="0"/>
                      </a:lnTo>
                      <a:lnTo>
                        <a:pt x="698331" y="37856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19">
                  <a:extLst>
                    <a:ext uri="{FF2B5EF4-FFF2-40B4-BE49-F238E27FC236}">
                      <a16:creationId xmlns:a16="http://schemas.microsoft.com/office/drawing/2014/main" id="{29297C20-261D-4B1A-8B56-1CA19B08B2D7}"/>
                    </a:ext>
                  </a:extLst>
                </p:cNvPr>
                <p:cNvSpPr/>
                <p:nvPr/>
              </p:nvSpPr>
              <p:spPr>
                <a:xfrm>
                  <a:off x="2433291" y="4517994"/>
                  <a:ext cx="677232" cy="838799"/>
                </a:xfrm>
                <a:custGeom>
                  <a:avLst/>
                  <a:gdLst/>
                  <a:ahLst/>
                  <a:cxnLst/>
                  <a:rect l="l" t="t" r="r" b="b"/>
                  <a:pathLst>
                    <a:path w="516255" h="639445">
                      <a:moveTo>
                        <a:pt x="516204" y="0"/>
                      </a:moveTo>
                      <a:lnTo>
                        <a:pt x="0" y="464794"/>
                      </a:lnTo>
                      <a:lnTo>
                        <a:pt x="36220" y="502533"/>
                      </a:lnTo>
                      <a:lnTo>
                        <a:pt x="73432" y="536217"/>
                      </a:lnTo>
                      <a:lnTo>
                        <a:pt x="112266" y="566297"/>
                      </a:lnTo>
                      <a:lnTo>
                        <a:pt x="153351" y="593222"/>
                      </a:lnTo>
                      <a:lnTo>
                        <a:pt x="197316" y="617442"/>
                      </a:lnTo>
                      <a:lnTo>
                        <a:pt x="244792" y="639406"/>
                      </a:lnTo>
                      <a:lnTo>
                        <a:pt x="516204"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0">
                  <a:extLst>
                    <a:ext uri="{FF2B5EF4-FFF2-40B4-BE49-F238E27FC236}">
                      <a16:creationId xmlns:a16="http://schemas.microsoft.com/office/drawing/2014/main" id="{0B58EBF2-A261-4D2C-B861-FFD61EE1042D}"/>
                    </a:ext>
                  </a:extLst>
                </p:cNvPr>
                <p:cNvSpPr/>
                <p:nvPr/>
              </p:nvSpPr>
              <p:spPr>
                <a:xfrm>
                  <a:off x="2433291" y="4517994"/>
                  <a:ext cx="677232" cy="838799"/>
                </a:xfrm>
                <a:custGeom>
                  <a:avLst/>
                  <a:gdLst/>
                  <a:ahLst/>
                  <a:cxnLst/>
                  <a:rect l="l" t="t" r="r" b="b"/>
                  <a:pathLst>
                    <a:path w="516255" h="639445">
                      <a:moveTo>
                        <a:pt x="516204" y="0"/>
                      </a:moveTo>
                      <a:lnTo>
                        <a:pt x="244792" y="639406"/>
                      </a:lnTo>
                      <a:lnTo>
                        <a:pt x="197316" y="617442"/>
                      </a:lnTo>
                      <a:lnTo>
                        <a:pt x="153351" y="593222"/>
                      </a:lnTo>
                      <a:lnTo>
                        <a:pt x="112266" y="566297"/>
                      </a:lnTo>
                      <a:lnTo>
                        <a:pt x="73432" y="536217"/>
                      </a:lnTo>
                      <a:lnTo>
                        <a:pt x="36220" y="502533"/>
                      </a:lnTo>
                      <a:lnTo>
                        <a:pt x="0" y="464794"/>
                      </a:lnTo>
                      <a:lnTo>
                        <a:pt x="516204"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bk object 21">
                  <a:extLst>
                    <a:ext uri="{FF2B5EF4-FFF2-40B4-BE49-F238E27FC236}">
                      <a16:creationId xmlns:a16="http://schemas.microsoft.com/office/drawing/2014/main" id="{9809DF4C-42FC-435B-BA45-F0E10014A2E0}"/>
                    </a:ext>
                  </a:extLst>
                </p:cNvPr>
                <p:cNvSpPr/>
                <p:nvPr/>
              </p:nvSpPr>
              <p:spPr>
                <a:xfrm>
                  <a:off x="2754696" y="3861390"/>
                  <a:ext cx="1268664" cy="1570146"/>
                </a:xfrm>
                <a:custGeom>
                  <a:avLst/>
                  <a:gdLst/>
                  <a:ahLst/>
                  <a:cxnLst/>
                  <a:rect l="l" t="t" r="r" b="b"/>
                  <a:pathLst>
                    <a:path w="967105" h="1196975">
                      <a:moveTo>
                        <a:pt x="754621" y="0"/>
                      </a:moveTo>
                      <a:lnTo>
                        <a:pt x="271678" y="500113"/>
                      </a:lnTo>
                      <a:lnTo>
                        <a:pt x="0" y="1140053"/>
                      </a:lnTo>
                      <a:lnTo>
                        <a:pt x="45035" y="1157435"/>
                      </a:lnTo>
                      <a:lnTo>
                        <a:pt x="90527" y="1171601"/>
                      </a:lnTo>
                      <a:lnTo>
                        <a:pt x="136342" y="1182577"/>
                      </a:lnTo>
                      <a:lnTo>
                        <a:pt x="182346" y="1190392"/>
                      </a:lnTo>
                      <a:lnTo>
                        <a:pt x="228407" y="1195071"/>
                      </a:lnTo>
                      <a:lnTo>
                        <a:pt x="274391" y="1196643"/>
                      </a:lnTo>
                      <a:lnTo>
                        <a:pt x="320165" y="1195135"/>
                      </a:lnTo>
                      <a:lnTo>
                        <a:pt x="365595" y="1190572"/>
                      </a:lnTo>
                      <a:lnTo>
                        <a:pt x="410549" y="1182984"/>
                      </a:lnTo>
                      <a:lnTo>
                        <a:pt x="454893" y="1172396"/>
                      </a:lnTo>
                      <a:lnTo>
                        <a:pt x="498494" y="1158836"/>
                      </a:lnTo>
                      <a:lnTo>
                        <a:pt x="541219" y="1142332"/>
                      </a:lnTo>
                      <a:lnTo>
                        <a:pt x="582934" y="1122909"/>
                      </a:lnTo>
                      <a:lnTo>
                        <a:pt x="623506" y="1100596"/>
                      </a:lnTo>
                      <a:lnTo>
                        <a:pt x="662803" y="1075419"/>
                      </a:lnTo>
                      <a:lnTo>
                        <a:pt x="700689" y="1047406"/>
                      </a:lnTo>
                      <a:lnTo>
                        <a:pt x="737034" y="1016584"/>
                      </a:lnTo>
                      <a:lnTo>
                        <a:pt x="771702" y="982980"/>
                      </a:lnTo>
                      <a:lnTo>
                        <a:pt x="803613" y="947625"/>
                      </a:lnTo>
                      <a:lnTo>
                        <a:pt x="832668" y="910710"/>
                      </a:lnTo>
                      <a:lnTo>
                        <a:pt x="858870" y="872381"/>
                      </a:lnTo>
                      <a:lnTo>
                        <a:pt x="882223" y="832783"/>
                      </a:lnTo>
                      <a:lnTo>
                        <a:pt x="902727" y="792064"/>
                      </a:lnTo>
                      <a:lnTo>
                        <a:pt x="920386" y="750370"/>
                      </a:lnTo>
                      <a:lnTo>
                        <a:pt x="935203" y="707847"/>
                      </a:lnTo>
                      <a:lnTo>
                        <a:pt x="947179" y="664641"/>
                      </a:lnTo>
                      <a:lnTo>
                        <a:pt x="956318" y="620900"/>
                      </a:lnTo>
                      <a:lnTo>
                        <a:pt x="962622" y="576768"/>
                      </a:lnTo>
                      <a:lnTo>
                        <a:pt x="966093" y="532394"/>
                      </a:lnTo>
                      <a:lnTo>
                        <a:pt x="966735" y="487922"/>
                      </a:lnTo>
                      <a:lnTo>
                        <a:pt x="964549" y="443501"/>
                      </a:lnTo>
                      <a:lnTo>
                        <a:pt x="959538" y="399275"/>
                      </a:lnTo>
                      <a:lnTo>
                        <a:pt x="951705" y="355391"/>
                      </a:lnTo>
                      <a:lnTo>
                        <a:pt x="941052" y="311996"/>
                      </a:lnTo>
                      <a:lnTo>
                        <a:pt x="927581" y="269236"/>
                      </a:lnTo>
                      <a:lnTo>
                        <a:pt x="911297" y="227258"/>
                      </a:lnTo>
                      <a:lnTo>
                        <a:pt x="892199" y="186208"/>
                      </a:lnTo>
                      <a:lnTo>
                        <a:pt x="870293" y="146232"/>
                      </a:lnTo>
                      <a:lnTo>
                        <a:pt x="845579" y="107477"/>
                      </a:lnTo>
                      <a:lnTo>
                        <a:pt x="818061" y="70089"/>
                      </a:lnTo>
                      <a:lnTo>
                        <a:pt x="787741" y="34214"/>
                      </a:lnTo>
                      <a:lnTo>
                        <a:pt x="75462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22">
                  <a:extLst>
                    <a:ext uri="{FF2B5EF4-FFF2-40B4-BE49-F238E27FC236}">
                      <a16:creationId xmlns:a16="http://schemas.microsoft.com/office/drawing/2014/main" id="{D3C26B34-9D50-44EE-9376-9088268789B9}"/>
                    </a:ext>
                  </a:extLst>
                </p:cNvPr>
                <p:cNvSpPr/>
                <p:nvPr/>
              </p:nvSpPr>
              <p:spPr>
                <a:xfrm>
                  <a:off x="2754696" y="3861390"/>
                  <a:ext cx="1268664" cy="1570146"/>
                </a:xfrm>
                <a:custGeom>
                  <a:avLst/>
                  <a:gdLst/>
                  <a:ahLst/>
                  <a:cxnLst/>
                  <a:rect l="l" t="t" r="r" b="b"/>
                  <a:pathLst>
                    <a:path w="967105" h="1196975">
                      <a:moveTo>
                        <a:pt x="271678" y="500113"/>
                      </a:moveTo>
                      <a:lnTo>
                        <a:pt x="754621" y="0"/>
                      </a:lnTo>
                      <a:lnTo>
                        <a:pt x="787741" y="34214"/>
                      </a:lnTo>
                      <a:lnTo>
                        <a:pt x="818061" y="70089"/>
                      </a:lnTo>
                      <a:lnTo>
                        <a:pt x="845579" y="107477"/>
                      </a:lnTo>
                      <a:lnTo>
                        <a:pt x="870293" y="146232"/>
                      </a:lnTo>
                      <a:lnTo>
                        <a:pt x="892199" y="186208"/>
                      </a:lnTo>
                      <a:lnTo>
                        <a:pt x="911297" y="227258"/>
                      </a:lnTo>
                      <a:lnTo>
                        <a:pt x="927581" y="269236"/>
                      </a:lnTo>
                      <a:lnTo>
                        <a:pt x="941052" y="311996"/>
                      </a:lnTo>
                      <a:lnTo>
                        <a:pt x="951705" y="355391"/>
                      </a:lnTo>
                      <a:lnTo>
                        <a:pt x="959538" y="399275"/>
                      </a:lnTo>
                      <a:lnTo>
                        <a:pt x="964549" y="443501"/>
                      </a:lnTo>
                      <a:lnTo>
                        <a:pt x="966735" y="487922"/>
                      </a:lnTo>
                      <a:lnTo>
                        <a:pt x="966093" y="532394"/>
                      </a:lnTo>
                      <a:lnTo>
                        <a:pt x="962622" y="576768"/>
                      </a:lnTo>
                      <a:lnTo>
                        <a:pt x="956318" y="620900"/>
                      </a:lnTo>
                      <a:lnTo>
                        <a:pt x="947179" y="664641"/>
                      </a:lnTo>
                      <a:lnTo>
                        <a:pt x="935203" y="707847"/>
                      </a:lnTo>
                      <a:lnTo>
                        <a:pt x="920386" y="750370"/>
                      </a:lnTo>
                      <a:lnTo>
                        <a:pt x="902727" y="792064"/>
                      </a:lnTo>
                      <a:lnTo>
                        <a:pt x="882223" y="832783"/>
                      </a:lnTo>
                      <a:lnTo>
                        <a:pt x="858870" y="872381"/>
                      </a:lnTo>
                      <a:lnTo>
                        <a:pt x="832668" y="910710"/>
                      </a:lnTo>
                      <a:lnTo>
                        <a:pt x="803613" y="947625"/>
                      </a:lnTo>
                      <a:lnTo>
                        <a:pt x="771702" y="982980"/>
                      </a:lnTo>
                      <a:lnTo>
                        <a:pt x="737034" y="1016584"/>
                      </a:lnTo>
                      <a:lnTo>
                        <a:pt x="700689" y="1047406"/>
                      </a:lnTo>
                      <a:lnTo>
                        <a:pt x="662803" y="1075419"/>
                      </a:lnTo>
                      <a:lnTo>
                        <a:pt x="623506" y="1100596"/>
                      </a:lnTo>
                      <a:lnTo>
                        <a:pt x="582934" y="1122909"/>
                      </a:lnTo>
                      <a:lnTo>
                        <a:pt x="541219" y="1142332"/>
                      </a:lnTo>
                      <a:lnTo>
                        <a:pt x="498494" y="1158836"/>
                      </a:lnTo>
                      <a:lnTo>
                        <a:pt x="454893" y="1172396"/>
                      </a:lnTo>
                      <a:lnTo>
                        <a:pt x="410549" y="1182984"/>
                      </a:lnTo>
                      <a:lnTo>
                        <a:pt x="365595" y="1190572"/>
                      </a:lnTo>
                      <a:lnTo>
                        <a:pt x="320165" y="1195135"/>
                      </a:lnTo>
                      <a:lnTo>
                        <a:pt x="274391" y="1196643"/>
                      </a:lnTo>
                      <a:lnTo>
                        <a:pt x="228407" y="1195071"/>
                      </a:lnTo>
                      <a:lnTo>
                        <a:pt x="182346" y="1190392"/>
                      </a:lnTo>
                      <a:lnTo>
                        <a:pt x="136342" y="1182577"/>
                      </a:lnTo>
                      <a:lnTo>
                        <a:pt x="90527" y="1171601"/>
                      </a:lnTo>
                      <a:lnTo>
                        <a:pt x="45035" y="1157435"/>
                      </a:lnTo>
                      <a:lnTo>
                        <a:pt x="0" y="1140053"/>
                      </a:lnTo>
                      <a:lnTo>
                        <a:pt x="271678" y="50011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23">
                  <a:extLst>
                    <a:ext uri="{FF2B5EF4-FFF2-40B4-BE49-F238E27FC236}">
                      <a16:creationId xmlns:a16="http://schemas.microsoft.com/office/drawing/2014/main" id="{4F5B0E18-CF15-4D81-9486-BB0518521086}"/>
                    </a:ext>
                  </a:extLst>
                </p:cNvPr>
                <p:cNvSpPr/>
                <p:nvPr/>
              </p:nvSpPr>
              <p:spPr>
                <a:xfrm>
                  <a:off x="2844441" y="3602736"/>
                  <a:ext cx="900476" cy="914599"/>
                </a:xfrm>
                <a:custGeom>
                  <a:avLst/>
                  <a:gdLst/>
                  <a:ahLst/>
                  <a:cxnLst/>
                  <a:rect l="l" t="t" r="r" b="b"/>
                  <a:pathLst>
                    <a:path w="686435" h="697230">
                      <a:moveTo>
                        <a:pt x="198348" y="0"/>
                      </a:moveTo>
                      <a:lnTo>
                        <a:pt x="149173" y="2725"/>
                      </a:lnTo>
                      <a:lnTo>
                        <a:pt x="99652" y="9000"/>
                      </a:lnTo>
                      <a:lnTo>
                        <a:pt x="49892" y="18850"/>
                      </a:lnTo>
                      <a:lnTo>
                        <a:pt x="0" y="32302"/>
                      </a:lnTo>
                      <a:lnTo>
                        <a:pt x="203212" y="696956"/>
                      </a:lnTo>
                      <a:lnTo>
                        <a:pt x="686015" y="197008"/>
                      </a:lnTo>
                      <a:lnTo>
                        <a:pt x="647668" y="162370"/>
                      </a:lnTo>
                      <a:lnTo>
                        <a:pt x="607804" y="131002"/>
                      </a:lnTo>
                      <a:lnTo>
                        <a:pt x="566530" y="102927"/>
                      </a:lnTo>
                      <a:lnTo>
                        <a:pt x="523952" y="78173"/>
                      </a:lnTo>
                      <a:lnTo>
                        <a:pt x="480177" y="56765"/>
                      </a:lnTo>
                      <a:lnTo>
                        <a:pt x="435312" y="38727"/>
                      </a:lnTo>
                      <a:lnTo>
                        <a:pt x="389462" y="24086"/>
                      </a:lnTo>
                      <a:lnTo>
                        <a:pt x="342734" y="12867"/>
                      </a:lnTo>
                      <a:lnTo>
                        <a:pt x="295235" y="5096"/>
                      </a:lnTo>
                      <a:lnTo>
                        <a:pt x="247070" y="799"/>
                      </a:lnTo>
                      <a:lnTo>
                        <a:pt x="198348"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24">
                  <a:extLst>
                    <a:ext uri="{FF2B5EF4-FFF2-40B4-BE49-F238E27FC236}">
                      <a16:creationId xmlns:a16="http://schemas.microsoft.com/office/drawing/2014/main" id="{E483CB96-6908-4036-8EDC-AF97EF3A1625}"/>
                    </a:ext>
                  </a:extLst>
                </p:cNvPr>
                <p:cNvSpPr/>
                <p:nvPr/>
              </p:nvSpPr>
              <p:spPr>
                <a:xfrm>
                  <a:off x="2844441" y="3602736"/>
                  <a:ext cx="900476" cy="914599"/>
                </a:xfrm>
                <a:custGeom>
                  <a:avLst/>
                  <a:gdLst/>
                  <a:ahLst/>
                  <a:cxnLst/>
                  <a:rect l="l" t="t" r="r" b="b"/>
                  <a:pathLst>
                    <a:path w="686435" h="697230">
                      <a:moveTo>
                        <a:pt x="203212" y="696956"/>
                      </a:moveTo>
                      <a:lnTo>
                        <a:pt x="0" y="32302"/>
                      </a:lnTo>
                      <a:lnTo>
                        <a:pt x="49892" y="18850"/>
                      </a:lnTo>
                      <a:lnTo>
                        <a:pt x="99652" y="9000"/>
                      </a:lnTo>
                      <a:lnTo>
                        <a:pt x="149173" y="2725"/>
                      </a:lnTo>
                      <a:lnTo>
                        <a:pt x="198348" y="0"/>
                      </a:lnTo>
                      <a:lnTo>
                        <a:pt x="247070" y="799"/>
                      </a:lnTo>
                      <a:lnTo>
                        <a:pt x="295235" y="5096"/>
                      </a:lnTo>
                      <a:lnTo>
                        <a:pt x="342734" y="12867"/>
                      </a:lnTo>
                      <a:lnTo>
                        <a:pt x="389462" y="24086"/>
                      </a:lnTo>
                      <a:lnTo>
                        <a:pt x="435312" y="38727"/>
                      </a:lnTo>
                      <a:lnTo>
                        <a:pt x="480177" y="56765"/>
                      </a:lnTo>
                      <a:lnTo>
                        <a:pt x="523952" y="78173"/>
                      </a:lnTo>
                      <a:lnTo>
                        <a:pt x="566530" y="102927"/>
                      </a:lnTo>
                      <a:lnTo>
                        <a:pt x="607804" y="131002"/>
                      </a:lnTo>
                      <a:lnTo>
                        <a:pt x="647668" y="162370"/>
                      </a:lnTo>
                      <a:lnTo>
                        <a:pt x="686015" y="197008"/>
                      </a:lnTo>
                      <a:lnTo>
                        <a:pt x="203212" y="6969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25">
                  <a:extLst>
                    <a:ext uri="{FF2B5EF4-FFF2-40B4-BE49-F238E27FC236}">
                      <a16:creationId xmlns:a16="http://schemas.microsoft.com/office/drawing/2014/main" id="{8EC44BEB-1834-45F3-9F56-C166DB7AEF46}"/>
                    </a:ext>
                  </a:extLst>
                </p:cNvPr>
                <p:cNvSpPr/>
                <p:nvPr/>
              </p:nvSpPr>
              <p:spPr>
                <a:xfrm>
                  <a:off x="2422722" y="3645221"/>
                  <a:ext cx="688061" cy="872118"/>
                </a:xfrm>
                <a:custGeom>
                  <a:avLst/>
                  <a:gdLst/>
                  <a:ahLst/>
                  <a:cxnLst/>
                  <a:rect l="l" t="t" r="r" b="b"/>
                  <a:pathLst>
                    <a:path w="524510" h="664844">
                      <a:moveTo>
                        <a:pt x="321221" y="0"/>
                      </a:moveTo>
                      <a:lnTo>
                        <a:pt x="273210" y="16282"/>
                      </a:lnTo>
                      <a:lnTo>
                        <a:pt x="228048" y="34970"/>
                      </a:lnTo>
                      <a:lnTo>
                        <a:pt x="185432" y="56260"/>
                      </a:lnTo>
                      <a:lnTo>
                        <a:pt x="145060" y="80348"/>
                      </a:lnTo>
                      <a:lnTo>
                        <a:pt x="106633" y="107429"/>
                      </a:lnTo>
                      <a:lnTo>
                        <a:pt x="69848" y="137701"/>
                      </a:lnTo>
                      <a:lnTo>
                        <a:pt x="34404" y="171358"/>
                      </a:lnTo>
                      <a:lnTo>
                        <a:pt x="0" y="208597"/>
                      </a:lnTo>
                      <a:lnTo>
                        <a:pt x="524357" y="664413"/>
                      </a:lnTo>
                      <a:lnTo>
                        <a:pt x="321221"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bk object 26">
                  <a:extLst>
                    <a:ext uri="{FF2B5EF4-FFF2-40B4-BE49-F238E27FC236}">
                      <a16:creationId xmlns:a16="http://schemas.microsoft.com/office/drawing/2014/main" id="{3570955B-B764-4093-881B-2A0D0F52AF62}"/>
                    </a:ext>
                  </a:extLst>
                </p:cNvPr>
                <p:cNvSpPr/>
                <p:nvPr/>
              </p:nvSpPr>
              <p:spPr>
                <a:xfrm>
                  <a:off x="2422722" y="3645221"/>
                  <a:ext cx="688061" cy="872118"/>
                </a:xfrm>
                <a:custGeom>
                  <a:avLst/>
                  <a:gdLst/>
                  <a:ahLst/>
                  <a:cxnLst/>
                  <a:rect l="l" t="t" r="r" b="b"/>
                  <a:pathLst>
                    <a:path w="524510" h="664844">
                      <a:moveTo>
                        <a:pt x="524357" y="664413"/>
                      </a:moveTo>
                      <a:lnTo>
                        <a:pt x="0" y="208597"/>
                      </a:lnTo>
                      <a:lnTo>
                        <a:pt x="34404" y="171358"/>
                      </a:lnTo>
                      <a:lnTo>
                        <a:pt x="69848" y="137701"/>
                      </a:lnTo>
                      <a:lnTo>
                        <a:pt x="106633" y="107429"/>
                      </a:lnTo>
                      <a:lnTo>
                        <a:pt x="145060" y="80348"/>
                      </a:lnTo>
                      <a:lnTo>
                        <a:pt x="185432" y="56260"/>
                      </a:lnTo>
                      <a:lnTo>
                        <a:pt x="228048" y="34970"/>
                      </a:lnTo>
                      <a:lnTo>
                        <a:pt x="273210" y="16282"/>
                      </a:lnTo>
                      <a:lnTo>
                        <a:pt x="321221" y="0"/>
                      </a:lnTo>
                      <a:lnTo>
                        <a:pt x="524357" y="66441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27">
                  <a:extLst>
                    <a:ext uri="{FF2B5EF4-FFF2-40B4-BE49-F238E27FC236}">
                      <a16:creationId xmlns:a16="http://schemas.microsoft.com/office/drawing/2014/main" id="{D41D70F3-F82B-4163-AEAD-B369076A320C}"/>
                    </a:ext>
                  </a:extLst>
                </p:cNvPr>
                <p:cNvSpPr/>
                <p:nvPr/>
              </p:nvSpPr>
              <p:spPr>
                <a:xfrm>
                  <a:off x="2528476" y="3938384"/>
                  <a:ext cx="1162872" cy="1162824"/>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bk object 28">
                  <a:extLst>
                    <a:ext uri="{FF2B5EF4-FFF2-40B4-BE49-F238E27FC236}">
                      <a16:creationId xmlns:a16="http://schemas.microsoft.com/office/drawing/2014/main" id="{7AA64269-0DC4-4C78-AF8B-98B5015F2E72}"/>
                    </a:ext>
                  </a:extLst>
                </p:cNvPr>
                <p:cNvSpPr/>
                <p:nvPr/>
              </p:nvSpPr>
              <p:spPr>
                <a:xfrm>
                  <a:off x="2528476" y="3938384"/>
                  <a:ext cx="1162872" cy="1162824"/>
                </a:xfrm>
                <a:custGeom>
                  <a:avLst/>
                  <a:gdLst/>
                  <a:ahLst/>
                  <a:cxnLst/>
                  <a:rect l="l" t="t" r="r" b="b"/>
                  <a:pathLst>
                    <a:path w="886460" h="886460">
                      <a:moveTo>
                        <a:pt x="443217" y="886434"/>
                      </a:move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20">
                  <a:extLst>
                    <a:ext uri="{FF2B5EF4-FFF2-40B4-BE49-F238E27FC236}">
                      <a16:creationId xmlns:a16="http://schemas.microsoft.com/office/drawing/2014/main" id="{5FF5E7C3-E12F-49FA-B043-C8B7FBF8840B}"/>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nvGrpSpPr>
              <p:cNvPr id="22" name="Group 21">
                <a:extLst>
                  <a:ext uri="{FF2B5EF4-FFF2-40B4-BE49-F238E27FC236}">
                    <a16:creationId xmlns:a16="http://schemas.microsoft.com/office/drawing/2014/main" id="{F3677EE0-6EE1-4357-A32E-5DB60D96D9C5}"/>
                  </a:ext>
                </a:extLst>
              </p:cNvPr>
              <p:cNvGrpSpPr/>
              <p:nvPr/>
            </p:nvGrpSpPr>
            <p:grpSpPr>
              <a:xfrm>
                <a:off x="8065008" y="3602736"/>
                <a:ext cx="1828800" cy="1828800"/>
                <a:chOff x="8065008" y="3602736"/>
                <a:chExt cx="1828800" cy="1828800"/>
              </a:xfrm>
            </p:grpSpPr>
            <p:sp>
              <p:nvSpPr>
                <p:cNvPr id="23" name="bk object 16">
                  <a:extLst>
                    <a:ext uri="{FF2B5EF4-FFF2-40B4-BE49-F238E27FC236}">
                      <a16:creationId xmlns:a16="http://schemas.microsoft.com/office/drawing/2014/main" id="{EC16085D-4D3D-4875-97FE-5B05DF586367}"/>
                    </a:ext>
                  </a:extLst>
                </p:cNvPr>
                <p:cNvSpPr/>
                <p:nvPr/>
              </p:nvSpPr>
              <p:spPr>
                <a:xfrm>
                  <a:off x="8982593" y="3602736"/>
                  <a:ext cx="280477" cy="908005"/>
                </a:xfrm>
                <a:custGeom>
                  <a:avLst/>
                  <a:gdLst/>
                  <a:ahLst/>
                  <a:cxnLst/>
                  <a:rect l="l" t="t" r="r" b="b"/>
                  <a:pathLst>
                    <a:path w="214629" h="693419">
                      <a:moveTo>
                        <a:pt x="0" y="0"/>
                      </a:moveTo>
                      <a:lnTo>
                        <a:pt x="0" y="692950"/>
                      </a:lnTo>
                      <a:lnTo>
                        <a:pt x="214134" y="33908"/>
                      </a:lnTo>
                      <a:lnTo>
                        <a:pt x="160729" y="18634"/>
                      </a:lnTo>
                      <a:lnTo>
                        <a:pt x="108472" y="8086"/>
                      </a:lnTo>
                      <a:lnTo>
                        <a:pt x="55513" y="1972"/>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17">
                  <a:extLst>
                    <a:ext uri="{FF2B5EF4-FFF2-40B4-BE49-F238E27FC236}">
                      <a16:creationId xmlns:a16="http://schemas.microsoft.com/office/drawing/2014/main" id="{22671424-227F-4772-BF7D-887D5FE2E4C5}"/>
                    </a:ext>
                  </a:extLst>
                </p:cNvPr>
                <p:cNvSpPr/>
                <p:nvPr/>
              </p:nvSpPr>
              <p:spPr>
                <a:xfrm>
                  <a:off x="8808272" y="3603120"/>
                  <a:ext cx="173432" cy="912994"/>
                </a:xfrm>
                <a:custGeom>
                  <a:avLst/>
                  <a:gdLst/>
                  <a:ahLst/>
                  <a:cxnLst/>
                  <a:rect l="l" t="t" r="r" b="b"/>
                  <a:pathLst>
                    <a:path w="132714" h="697230">
                      <a:moveTo>
                        <a:pt x="132664" y="0"/>
                      </a:moveTo>
                      <a:lnTo>
                        <a:pt x="98858" y="791"/>
                      </a:lnTo>
                      <a:lnTo>
                        <a:pt x="66017" y="3159"/>
                      </a:lnTo>
                      <a:lnTo>
                        <a:pt x="33333" y="7179"/>
                      </a:lnTo>
                      <a:lnTo>
                        <a:pt x="0" y="12928"/>
                      </a:lnTo>
                      <a:lnTo>
                        <a:pt x="131978" y="697141"/>
                      </a:lnTo>
                      <a:lnTo>
                        <a:pt x="132664"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18">
                  <a:extLst>
                    <a:ext uri="{FF2B5EF4-FFF2-40B4-BE49-F238E27FC236}">
                      <a16:creationId xmlns:a16="http://schemas.microsoft.com/office/drawing/2014/main" id="{A14E05A9-D1E3-4FE0-99FC-FDBC0DD7551A}"/>
                    </a:ext>
                  </a:extLst>
                </p:cNvPr>
                <p:cNvSpPr/>
                <p:nvPr/>
              </p:nvSpPr>
              <p:spPr>
                <a:xfrm>
                  <a:off x="8273278" y="3619725"/>
                  <a:ext cx="707005" cy="894701"/>
                </a:xfrm>
                <a:custGeom>
                  <a:avLst/>
                  <a:gdLst/>
                  <a:ahLst/>
                  <a:cxnLst/>
                  <a:rect l="l" t="t" r="r" b="b"/>
                  <a:pathLst>
                    <a:path w="541020" h="683260">
                      <a:moveTo>
                        <a:pt x="408000" y="0"/>
                      </a:moveTo>
                      <a:lnTo>
                        <a:pt x="359114" y="11154"/>
                      </a:lnTo>
                      <a:lnTo>
                        <a:pt x="312044" y="25267"/>
                      </a:lnTo>
                      <a:lnTo>
                        <a:pt x="266783" y="42341"/>
                      </a:lnTo>
                      <a:lnTo>
                        <a:pt x="223323" y="62382"/>
                      </a:lnTo>
                      <a:lnTo>
                        <a:pt x="181659" y="85393"/>
                      </a:lnTo>
                      <a:lnTo>
                        <a:pt x="141781" y="111378"/>
                      </a:lnTo>
                      <a:lnTo>
                        <a:pt x="103684" y="140342"/>
                      </a:lnTo>
                      <a:lnTo>
                        <a:pt x="67359" y="172289"/>
                      </a:lnTo>
                      <a:lnTo>
                        <a:pt x="32800" y="207223"/>
                      </a:lnTo>
                      <a:lnTo>
                        <a:pt x="0" y="245148"/>
                      </a:lnTo>
                      <a:lnTo>
                        <a:pt x="540765" y="683044"/>
                      </a:lnTo>
                      <a:lnTo>
                        <a:pt x="40800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19">
                  <a:extLst>
                    <a:ext uri="{FF2B5EF4-FFF2-40B4-BE49-F238E27FC236}">
                      <a16:creationId xmlns:a16="http://schemas.microsoft.com/office/drawing/2014/main" id="{66228CCF-EB71-4991-9D92-86B684DA22E8}"/>
                    </a:ext>
                  </a:extLst>
                </p:cNvPr>
                <p:cNvSpPr/>
                <p:nvPr/>
              </p:nvSpPr>
              <p:spPr>
                <a:xfrm>
                  <a:off x="8273278" y="3619725"/>
                  <a:ext cx="707005" cy="894701"/>
                </a:xfrm>
                <a:custGeom>
                  <a:avLst/>
                  <a:gdLst/>
                  <a:ahLst/>
                  <a:cxnLst/>
                  <a:rect l="l" t="t" r="r" b="b"/>
                  <a:pathLst>
                    <a:path w="541020" h="683260">
                      <a:moveTo>
                        <a:pt x="540765" y="683044"/>
                      </a:moveTo>
                      <a:lnTo>
                        <a:pt x="0" y="245148"/>
                      </a:lnTo>
                      <a:lnTo>
                        <a:pt x="32800" y="207223"/>
                      </a:lnTo>
                      <a:lnTo>
                        <a:pt x="67359" y="172289"/>
                      </a:lnTo>
                      <a:lnTo>
                        <a:pt x="103684" y="140342"/>
                      </a:lnTo>
                      <a:lnTo>
                        <a:pt x="141781" y="111378"/>
                      </a:lnTo>
                      <a:lnTo>
                        <a:pt x="181659" y="85393"/>
                      </a:lnTo>
                      <a:lnTo>
                        <a:pt x="223323" y="62382"/>
                      </a:lnTo>
                      <a:lnTo>
                        <a:pt x="266783" y="42341"/>
                      </a:lnTo>
                      <a:lnTo>
                        <a:pt x="312044" y="25267"/>
                      </a:lnTo>
                      <a:lnTo>
                        <a:pt x="359114" y="11154"/>
                      </a:lnTo>
                      <a:lnTo>
                        <a:pt x="408000" y="0"/>
                      </a:lnTo>
                      <a:lnTo>
                        <a:pt x="540765" y="68304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20">
                  <a:extLst>
                    <a:ext uri="{FF2B5EF4-FFF2-40B4-BE49-F238E27FC236}">
                      <a16:creationId xmlns:a16="http://schemas.microsoft.com/office/drawing/2014/main" id="{489555A3-3A2B-494B-8467-9BC66C1BCF9D}"/>
                    </a:ext>
                  </a:extLst>
                </p:cNvPr>
                <p:cNvSpPr/>
                <p:nvPr/>
              </p:nvSpPr>
              <p:spPr>
                <a:xfrm>
                  <a:off x="8065008" y="3942453"/>
                  <a:ext cx="915290" cy="1016933"/>
                </a:xfrm>
                <a:custGeom>
                  <a:avLst/>
                  <a:gdLst/>
                  <a:ahLst/>
                  <a:cxnLst/>
                  <a:rect l="l" t="t" r="r" b="b"/>
                  <a:pathLst>
                    <a:path w="700404" h="776605">
                      <a:moveTo>
                        <a:pt x="158543" y="0"/>
                      </a:moveTo>
                      <a:lnTo>
                        <a:pt x="127710" y="40778"/>
                      </a:lnTo>
                      <a:lnTo>
                        <a:pt x="100176" y="82798"/>
                      </a:lnTo>
                      <a:lnTo>
                        <a:pt x="75952" y="125935"/>
                      </a:lnTo>
                      <a:lnTo>
                        <a:pt x="55050" y="170062"/>
                      </a:lnTo>
                      <a:lnTo>
                        <a:pt x="37479" y="215052"/>
                      </a:lnTo>
                      <a:lnTo>
                        <a:pt x="23253" y="260781"/>
                      </a:lnTo>
                      <a:lnTo>
                        <a:pt x="12380" y="307120"/>
                      </a:lnTo>
                      <a:lnTo>
                        <a:pt x="4873" y="353944"/>
                      </a:lnTo>
                      <a:lnTo>
                        <a:pt x="743" y="401128"/>
                      </a:lnTo>
                      <a:lnTo>
                        <a:pt x="0" y="448544"/>
                      </a:lnTo>
                      <a:lnTo>
                        <a:pt x="2655" y="496066"/>
                      </a:lnTo>
                      <a:lnTo>
                        <a:pt x="8720" y="543568"/>
                      </a:lnTo>
                      <a:lnTo>
                        <a:pt x="18205" y="590924"/>
                      </a:lnTo>
                      <a:lnTo>
                        <a:pt x="31122" y="638008"/>
                      </a:lnTo>
                      <a:lnTo>
                        <a:pt x="47481" y="684693"/>
                      </a:lnTo>
                      <a:lnTo>
                        <a:pt x="67295" y="730854"/>
                      </a:lnTo>
                      <a:lnTo>
                        <a:pt x="90572" y="776363"/>
                      </a:lnTo>
                      <a:lnTo>
                        <a:pt x="699918" y="438480"/>
                      </a:lnTo>
                      <a:lnTo>
                        <a:pt x="158543"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21">
                  <a:extLst>
                    <a:ext uri="{FF2B5EF4-FFF2-40B4-BE49-F238E27FC236}">
                      <a16:creationId xmlns:a16="http://schemas.microsoft.com/office/drawing/2014/main" id="{FF7DBB13-45F8-43AA-BA6C-DDB5A6026758}"/>
                    </a:ext>
                  </a:extLst>
                </p:cNvPr>
                <p:cNvSpPr/>
                <p:nvPr/>
              </p:nvSpPr>
              <p:spPr>
                <a:xfrm>
                  <a:off x="8065008" y="3942453"/>
                  <a:ext cx="915290" cy="1016933"/>
                </a:xfrm>
                <a:custGeom>
                  <a:avLst/>
                  <a:gdLst/>
                  <a:ahLst/>
                  <a:cxnLst/>
                  <a:rect l="l" t="t" r="r" b="b"/>
                  <a:pathLst>
                    <a:path w="700404" h="776605">
                      <a:moveTo>
                        <a:pt x="699918" y="438480"/>
                      </a:moveTo>
                      <a:lnTo>
                        <a:pt x="90572" y="776363"/>
                      </a:lnTo>
                      <a:lnTo>
                        <a:pt x="67295" y="730854"/>
                      </a:lnTo>
                      <a:lnTo>
                        <a:pt x="47481" y="684693"/>
                      </a:lnTo>
                      <a:lnTo>
                        <a:pt x="31122" y="638008"/>
                      </a:lnTo>
                      <a:lnTo>
                        <a:pt x="18205" y="590924"/>
                      </a:lnTo>
                      <a:lnTo>
                        <a:pt x="8720" y="543568"/>
                      </a:lnTo>
                      <a:lnTo>
                        <a:pt x="2655" y="496066"/>
                      </a:lnTo>
                      <a:lnTo>
                        <a:pt x="0" y="448544"/>
                      </a:lnTo>
                      <a:lnTo>
                        <a:pt x="743" y="401128"/>
                      </a:lnTo>
                      <a:lnTo>
                        <a:pt x="4873" y="353944"/>
                      </a:lnTo>
                      <a:lnTo>
                        <a:pt x="12380" y="307120"/>
                      </a:lnTo>
                      <a:lnTo>
                        <a:pt x="23253" y="260781"/>
                      </a:lnTo>
                      <a:lnTo>
                        <a:pt x="37479" y="215052"/>
                      </a:lnTo>
                      <a:lnTo>
                        <a:pt x="55050" y="170062"/>
                      </a:lnTo>
                      <a:lnTo>
                        <a:pt x="75952" y="125935"/>
                      </a:lnTo>
                      <a:lnTo>
                        <a:pt x="100176" y="82798"/>
                      </a:lnTo>
                      <a:lnTo>
                        <a:pt x="127710" y="40778"/>
                      </a:lnTo>
                      <a:lnTo>
                        <a:pt x="158543" y="0"/>
                      </a:lnTo>
                      <a:lnTo>
                        <a:pt x="699918" y="43848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22">
                  <a:extLst>
                    <a:ext uri="{FF2B5EF4-FFF2-40B4-BE49-F238E27FC236}">
                      <a16:creationId xmlns:a16="http://schemas.microsoft.com/office/drawing/2014/main" id="{F537848B-47B3-4D0C-AFA0-02ACAC9DD6CF}"/>
                    </a:ext>
                  </a:extLst>
                </p:cNvPr>
                <p:cNvSpPr/>
                <p:nvPr/>
              </p:nvSpPr>
              <p:spPr>
                <a:xfrm>
                  <a:off x="8184382" y="4390490"/>
                  <a:ext cx="1709426" cy="1041046"/>
                </a:xfrm>
                <a:custGeom>
                  <a:avLst/>
                  <a:gdLst/>
                  <a:ahLst/>
                  <a:cxnLst/>
                  <a:rect l="l" t="t" r="r" b="b"/>
                  <a:pathLst>
                    <a:path w="1308100" h="795020">
                      <a:moveTo>
                        <a:pt x="1301064" y="0"/>
                      </a:moveTo>
                      <a:lnTo>
                        <a:pt x="610184" y="97040"/>
                      </a:lnTo>
                      <a:lnTo>
                        <a:pt x="0" y="435178"/>
                      </a:lnTo>
                      <a:lnTo>
                        <a:pt x="24878" y="476750"/>
                      </a:lnTo>
                      <a:lnTo>
                        <a:pt x="52105" y="516061"/>
                      </a:lnTo>
                      <a:lnTo>
                        <a:pt x="81556" y="553050"/>
                      </a:lnTo>
                      <a:lnTo>
                        <a:pt x="113111" y="587655"/>
                      </a:lnTo>
                      <a:lnTo>
                        <a:pt x="146648" y="619817"/>
                      </a:lnTo>
                      <a:lnTo>
                        <a:pt x="182043" y="649474"/>
                      </a:lnTo>
                      <a:lnTo>
                        <a:pt x="219175" y="676565"/>
                      </a:lnTo>
                      <a:lnTo>
                        <a:pt x="257921" y="701030"/>
                      </a:lnTo>
                      <a:lnTo>
                        <a:pt x="298161" y="722807"/>
                      </a:lnTo>
                      <a:lnTo>
                        <a:pt x="339770" y="741836"/>
                      </a:lnTo>
                      <a:lnTo>
                        <a:pt x="382628" y="758056"/>
                      </a:lnTo>
                      <a:lnTo>
                        <a:pt x="426612" y="771405"/>
                      </a:lnTo>
                      <a:lnTo>
                        <a:pt x="471600" y="781823"/>
                      </a:lnTo>
                      <a:lnTo>
                        <a:pt x="517470" y="789250"/>
                      </a:lnTo>
                      <a:lnTo>
                        <a:pt x="564100" y="793623"/>
                      </a:lnTo>
                      <a:lnTo>
                        <a:pt x="611367" y="794883"/>
                      </a:lnTo>
                      <a:lnTo>
                        <a:pt x="659150" y="792969"/>
                      </a:lnTo>
                      <a:lnTo>
                        <a:pt x="707326" y="787819"/>
                      </a:lnTo>
                      <a:lnTo>
                        <a:pt x="754403" y="779581"/>
                      </a:lnTo>
                      <a:lnTo>
                        <a:pt x="800187" y="768345"/>
                      </a:lnTo>
                      <a:lnTo>
                        <a:pt x="844588" y="754227"/>
                      </a:lnTo>
                      <a:lnTo>
                        <a:pt x="887518" y="737346"/>
                      </a:lnTo>
                      <a:lnTo>
                        <a:pt x="928890" y="717818"/>
                      </a:lnTo>
                      <a:lnTo>
                        <a:pt x="968613" y="695761"/>
                      </a:lnTo>
                      <a:lnTo>
                        <a:pt x="1006601" y="671293"/>
                      </a:lnTo>
                      <a:lnTo>
                        <a:pt x="1042764" y="644529"/>
                      </a:lnTo>
                      <a:lnTo>
                        <a:pt x="1077013" y="615589"/>
                      </a:lnTo>
                      <a:lnTo>
                        <a:pt x="1109262" y="584588"/>
                      </a:lnTo>
                      <a:lnTo>
                        <a:pt x="1139421" y="551645"/>
                      </a:lnTo>
                      <a:lnTo>
                        <a:pt x="1167401" y="516877"/>
                      </a:lnTo>
                      <a:lnTo>
                        <a:pt x="1193115" y="480401"/>
                      </a:lnTo>
                      <a:lnTo>
                        <a:pt x="1216473" y="442334"/>
                      </a:lnTo>
                      <a:lnTo>
                        <a:pt x="1237388" y="402794"/>
                      </a:lnTo>
                      <a:lnTo>
                        <a:pt x="1255770" y="361898"/>
                      </a:lnTo>
                      <a:lnTo>
                        <a:pt x="1271532" y="319764"/>
                      </a:lnTo>
                      <a:lnTo>
                        <a:pt x="1284586" y="276508"/>
                      </a:lnTo>
                      <a:lnTo>
                        <a:pt x="1294841" y="232249"/>
                      </a:lnTo>
                      <a:lnTo>
                        <a:pt x="1302211" y="187103"/>
                      </a:lnTo>
                      <a:lnTo>
                        <a:pt x="1306607" y="141187"/>
                      </a:lnTo>
                      <a:lnTo>
                        <a:pt x="1307940" y="94620"/>
                      </a:lnTo>
                      <a:lnTo>
                        <a:pt x="1306122" y="47518"/>
                      </a:lnTo>
                      <a:lnTo>
                        <a:pt x="1301064"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23">
                  <a:extLst>
                    <a:ext uri="{FF2B5EF4-FFF2-40B4-BE49-F238E27FC236}">
                      <a16:creationId xmlns:a16="http://schemas.microsoft.com/office/drawing/2014/main" id="{F2471FD4-379B-4AC7-A3FF-35E03D0BA6FE}"/>
                    </a:ext>
                  </a:extLst>
                </p:cNvPr>
                <p:cNvSpPr/>
                <p:nvPr/>
              </p:nvSpPr>
              <p:spPr>
                <a:xfrm>
                  <a:off x="8184382" y="4390490"/>
                  <a:ext cx="1709426" cy="1041046"/>
                </a:xfrm>
                <a:custGeom>
                  <a:avLst/>
                  <a:gdLst/>
                  <a:ahLst/>
                  <a:cxnLst/>
                  <a:rect l="l" t="t" r="r" b="b"/>
                  <a:pathLst>
                    <a:path w="1308100" h="795020">
                      <a:moveTo>
                        <a:pt x="610184" y="97040"/>
                      </a:moveTo>
                      <a:lnTo>
                        <a:pt x="1301064" y="0"/>
                      </a:lnTo>
                      <a:lnTo>
                        <a:pt x="1306122" y="47518"/>
                      </a:lnTo>
                      <a:lnTo>
                        <a:pt x="1307940" y="94620"/>
                      </a:lnTo>
                      <a:lnTo>
                        <a:pt x="1306607" y="141187"/>
                      </a:lnTo>
                      <a:lnTo>
                        <a:pt x="1302211" y="187103"/>
                      </a:lnTo>
                      <a:lnTo>
                        <a:pt x="1294841" y="232249"/>
                      </a:lnTo>
                      <a:lnTo>
                        <a:pt x="1284586" y="276508"/>
                      </a:lnTo>
                      <a:lnTo>
                        <a:pt x="1271532" y="319764"/>
                      </a:lnTo>
                      <a:lnTo>
                        <a:pt x="1255770" y="361898"/>
                      </a:lnTo>
                      <a:lnTo>
                        <a:pt x="1237388" y="402794"/>
                      </a:lnTo>
                      <a:lnTo>
                        <a:pt x="1216473" y="442334"/>
                      </a:lnTo>
                      <a:lnTo>
                        <a:pt x="1193115" y="480401"/>
                      </a:lnTo>
                      <a:lnTo>
                        <a:pt x="1167401" y="516877"/>
                      </a:lnTo>
                      <a:lnTo>
                        <a:pt x="1139421" y="551645"/>
                      </a:lnTo>
                      <a:lnTo>
                        <a:pt x="1109262" y="584588"/>
                      </a:lnTo>
                      <a:lnTo>
                        <a:pt x="1077013" y="615589"/>
                      </a:lnTo>
                      <a:lnTo>
                        <a:pt x="1042764" y="644529"/>
                      </a:lnTo>
                      <a:lnTo>
                        <a:pt x="1006601" y="671293"/>
                      </a:lnTo>
                      <a:lnTo>
                        <a:pt x="968613" y="695761"/>
                      </a:lnTo>
                      <a:lnTo>
                        <a:pt x="928890" y="717818"/>
                      </a:lnTo>
                      <a:lnTo>
                        <a:pt x="887518" y="737346"/>
                      </a:lnTo>
                      <a:lnTo>
                        <a:pt x="844588" y="754227"/>
                      </a:lnTo>
                      <a:lnTo>
                        <a:pt x="800187" y="768345"/>
                      </a:lnTo>
                      <a:lnTo>
                        <a:pt x="754403" y="779581"/>
                      </a:lnTo>
                      <a:lnTo>
                        <a:pt x="707326" y="787819"/>
                      </a:lnTo>
                      <a:lnTo>
                        <a:pt x="659150" y="792969"/>
                      </a:lnTo>
                      <a:lnTo>
                        <a:pt x="611367" y="794883"/>
                      </a:lnTo>
                      <a:lnTo>
                        <a:pt x="564100" y="793623"/>
                      </a:lnTo>
                      <a:lnTo>
                        <a:pt x="517470" y="789250"/>
                      </a:lnTo>
                      <a:lnTo>
                        <a:pt x="471600" y="781823"/>
                      </a:lnTo>
                      <a:lnTo>
                        <a:pt x="426612" y="771405"/>
                      </a:lnTo>
                      <a:lnTo>
                        <a:pt x="382628" y="758056"/>
                      </a:lnTo>
                      <a:lnTo>
                        <a:pt x="339770" y="741836"/>
                      </a:lnTo>
                      <a:lnTo>
                        <a:pt x="298161" y="722807"/>
                      </a:lnTo>
                      <a:lnTo>
                        <a:pt x="257921" y="701030"/>
                      </a:lnTo>
                      <a:lnTo>
                        <a:pt x="219175" y="676565"/>
                      </a:lnTo>
                      <a:lnTo>
                        <a:pt x="182043" y="649474"/>
                      </a:lnTo>
                      <a:lnTo>
                        <a:pt x="146648" y="619817"/>
                      </a:lnTo>
                      <a:lnTo>
                        <a:pt x="113111" y="587655"/>
                      </a:lnTo>
                      <a:lnTo>
                        <a:pt x="81556" y="553050"/>
                      </a:lnTo>
                      <a:lnTo>
                        <a:pt x="52105" y="516061"/>
                      </a:lnTo>
                      <a:lnTo>
                        <a:pt x="24878" y="476750"/>
                      </a:lnTo>
                      <a:lnTo>
                        <a:pt x="0" y="435178"/>
                      </a:lnTo>
                      <a:lnTo>
                        <a:pt x="610184" y="9704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24">
                  <a:extLst>
                    <a:ext uri="{FF2B5EF4-FFF2-40B4-BE49-F238E27FC236}">
                      <a16:creationId xmlns:a16="http://schemas.microsoft.com/office/drawing/2014/main" id="{C1841E07-8B1F-4D19-AA5A-726C57FBE612}"/>
                    </a:ext>
                  </a:extLst>
                </p:cNvPr>
                <p:cNvSpPr/>
                <p:nvPr/>
              </p:nvSpPr>
              <p:spPr>
                <a:xfrm>
                  <a:off x="8983062" y="3647800"/>
                  <a:ext cx="902013" cy="868093"/>
                </a:xfrm>
                <a:custGeom>
                  <a:avLst/>
                  <a:gdLst/>
                  <a:ahLst/>
                  <a:cxnLst/>
                  <a:rect l="l" t="t" r="r" b="b"/>
                  <a:pathLst>
                    <a:path w="690245" h="662939">
                      <a:moveTo>
                        <a:pt x="215303" y="0"/>
                      </a:moveTo>
                      <a:lnTo>
                        <a:pt x="0" y="662647"/>
                      </a:lnTo>
                      <a:lnTo>
                        <a:pt x="689978" y="565683"/>
                      </a:lnTo>
                      <a:lnTo>
                        <a:pt x="681186" y="515056"/>
                      </a:lnTo>
                      <a:lnTo>
                        <a:pt x="669316" y="466113"/>
                      </a:lnTo>
                      <a:lnTo>
                        <a:pt x="654431" y="418931"/>
                      </a:lnTo>
                      <a:lnTo>
                        <a:pt x="636595" y="373584"/>
                      </a:lnTo>
                      <a:lnTo>
                        <a:pt x="615869" y="330147"/>
                      </a:lnTo>
                      <a:lnTo>
                        <a:pt x="592319" y="288697"/>
                      </a:lnTo>
                      <a:lnTo>
                        <a:pt x="566006" y="249308"/>
                      </a:lnTo>
                      <a:lnTo>
                        <a:pt x="536994" y="212056"/>
                      </a:lnTo>
                      <a:lnTo>
                        <a:pt x="505345" y="177016"/>
                      </a:lnTo>
                      <a:lnTo>
                        <a:pt x="471124" y="144263"/>
                      </a:lnTo>
                      <a:lnTo>
                        <a:pt x="434393" y="113873"/>
                      </a:lnTo>
                      <a:lnTo>
                        <a:pt x="395216" y="85921"/>
                      </a:lnTo>
                      <a:lnTo>
                        <a:pt x="353655" y="60482"/>
                      </a:lnTo>
                      <a:lnTo>
                        <a:pt x="309774" y="37632"/>
                      </a:lnTo>
                      <a:lnTo>
                        <a:pt x="263635" y="17446"/>
                      </a:lnTo>
                      <a:lnTo>
                        <a:pt x="215303"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25">
                  <a:extLst>
                    <a:ext uri="{FF2B5EF4-FFF2-40B4-BE49-F238E27FC236}">
                      <a16:creationId xmlns:a16="http://schemas.microsoft.com/office/drawing/2014/main" id="{33927470-109E-4A6F-BA25-14E03850A001}"/>
                    </a:ext>
                  </a:extLst>
                </p:cNvPr>
                <p:cNvSpPr/>
                <p:nvPr/>
              </p:nvSpPr>
              <p:spPr>
                <a:xfrm>
                  <a:off x="8983062" y="3647800"/>
                  <a:ext cx="902013" cy="868093"/>
                </a:xfrm>
                <a:custGeom>
                  <a:avLst/>
                  <a:gdLst/>
                  <a:ahLst/>
                  <a:cxnLst/>
                  <a:rect l="l" t="t" r="r" b="b"/>
                  <a:pathLst>
                    <a:path w="690245" h="662939">
                      <a:moveTo>
                        <a:pt x="0" y="662647"/>
                      </a:moveTo>
                      <a:lnTo>
                        <a:pt x="215303" y="0"/>
                      </a:lnTo>
                      <a:lnTo>
                        <a:pt x="263635" y="17446"/>
                      </a:lnTo>
                      <a:lnTo>
                        <a:pt x="309774" y="37632"/>
                      </a:lnTo>
                      <a:lnTo>
                        <a:pt x="353655" y="60482"/>
                      </a:lnTo>
                      <a:lnTo>
                        <a:pt x="395216" y="85921"/>
                      </a:lnTo>
                      <a:lnTo>
                        <a:pt x="434393" y="113873"/>
                      </a:lnTo>
                      <a:lnTo>
                        <a:pt x="471124" y="144263"/>
                      </a:lnTo>
                      <a:lnTo>
                        <a:pt x="505345" y="177016"/>
                      </a:lnTo>
                      <a:lnTo>
                        <a:pt x="536994" y="212056"/>
                      </a:lnTo>
                      <a:lnTo>
                        <a:pt x="566006" y="249308"/>
                      </a:lnTo>
                      <a:lnTo>
                        <a:pt x="592319" y="288697"/>
                      </a:lnTo>
                      <a:lnTo>
                        <a:pt x="615869" y="330147"/>
                      </a:lnTo>
                      <a:lnTo>
                        <a:pt x="636595" y="373584"/>
                      </a:lnTo>
                      <a:lnTo>
                        <a:pt x="654431" y="418931"/>
                      </a:lnTo>
                      <a:lnTo>
                        <a:pt x="669316" y="466113"/>
                      </a:lnTo>
                      <a:lnTo>
                        <a:pt x="681186" y="515056"/>
                      </a:lnTo>
                      <a:lnTo>
                        <a:pt x="689978" y="565683"/>
                      </a:lnTo>
                      <a:lnTo>
                        <a:pt x="0" y="66264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26">
                  <a:extLst>
                    <a:ext uri="{FF2B5EF4-FFF2-40B4-BE49-F238E27FC236}">
                      <a16:creationId xmlns:a16="http://schemas.microsoft.com/office/drawing/2014/main" id="{6B0B3699-25A3-4865-AF4F-BA8663BE2AE2}"/>
                    </a:ext>
                  </a:extLst>
                </p:cNvPr>
                <p:cNvSpPr/>
                <p:nvPr/>
              </p:nvSpPr>
              <p:spPr>
                <a:xfrm>
                  <a:off x="8400806" y="3940396"/>
                  <a:ext cx="1158427" cy="1160783"/>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0">
                  <a:extLst>
                    <a:ext uri="{FF2B5EF4-FFF2-40B4-BE49-F238E27FC236}">
                      <a16:creationId xmlns:a16="http://schemas.microsoft.com/office/drawing/2014/main" id="{0D443EA2-B5A3-4C81-AA83-E896982F13B4}"/>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grpSp>
    </p:spTree>
    <p:extLst>
      <p:ext uri="{BB962C8B-B14F-4D97-AF65-F5344CB8AC3E}">
        <p14:creationId xmlns:p14="http://schemas.microsoft.com/office/powerpoint/2010/main" val="294985697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Asia and the Pacific,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2837995-1C3A-413C-8EA6-151CCC271BD1}"/>
              </a:ext>
            </a:extLst>
          </p:cNvPr>
          <p:cNvGrpSpPr/>
          <p:nvPr/>
        </p:nvGrpSpPr>
        <p:grpSpPr>
          <a:xfrm>
            <a:off x="457199" y="2139696"/>
            <a:ext cx="10269594" cy="4415329"/>
            <a:chOff x="457199" y="2139696"/>
            <a:chExt cx="10269594" cy="4415329"/>
          </a:xfrm>
        </p:grpSpPr>
        <p:cxnSp>
          <p:nvCxnSpPr>
            <p:cNvPr id="61" name="Straight Connector 60">
              <a:extLst>
                <a:ext uri="{FF2B5EF4-FFF2-40B4-BE49-F238E27FC236}">
                  <a16:creationId xmlns:a16="http://schemas.microsoft.com/office/drawing/2014/main" id="{0CBDE6AA-43E2-403D-83E4-639C2BEB69E6}"/>
                </a:ext>
              </a:extLst>
            </p:cNvPr>
            <p:cNvCxnSpPr/>
            <p:nvPr/>
          </p:nvCxnSpPr>
          <p:spPr>
            <a:xfrm>
              <a:off x="7454903" y="4688232"/>
              <a:ext cx="0" cy="7315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08326F8-908D-4909-917E-176716ECA04A}"/>
                </a:ext>
              </a:extLst>
            </p:cNvPr>
            <p:cNvCxnSpPr/>
            <p:nvPr/>
          </p:nvCxnSpPr>
          <p:spPr>
            <a:xfrm>
              <a:off x="6172034" y="4079097"/>
              <a:ext cx="0" cy="676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CB846C9-D566-4307-AD04-AF8B4350A60D}"/>
                </a:ext>
              </a:extLst>
            </p:cNvPr>
            <p:cNvCxnSpPr/>
            <p:nvPr/>
          </p:nvCxnSpPr>
          <p:spPr>
            <a:xfrm>
              <a:off x="4888434" y="3723817"/>
              <a:ext cx="0" cy="98755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BA06F33-6354-4500-96CA-A18FF960F48C}"/>
                </a:ext>
              </a:extLst>
            </p:cNvPr>
            <p:cNvCxnSpPr/>
            <p:nvPr/>
          </p:nvCxnSpPr>
          <p:spPr>
            <a:xfrm>
              <a:off x="3606776" y="4109699"/>
              <a:ext cx="0" cy="6492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479A3A6-74A1-4C05-A5D8-DA669CDED987}"/>
                </a:ext>
              </a:extLst>
            </p:cNvPr>
            <p:cNvCxnSpPr/>
            <p:nvPr/>
          </p:nvCxnSpPr>
          <p:spPr>
            <a:xfrm>
              <a:off x="2331554" y="4464861"/>
              <a:ext cx="0" cy="30175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object 68">
              <a:extLst>
                <a:ext uri="{FF2B5EF4-FFF2-40B4-BE49-F238E27FC236}">
                  <a16:creationId xmlns:a16="http://schemas.microsoft.com/office/drawing/2014/main" id="{7042B896-F1EA-4D61-AFB4-8AF855644C07}"/>
                </a:ext>
              </a:extLst>
            </p:cNvPr>
            <p:cNvSpPr/>
            <p:nvPr/>
          </p:nvSpPr>
          <p:spPr>
            <a:xfrm>
              <a:off x="7135029" y="4700133"/>
              <a:ext cx="640080" cy="6418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68">
              <a:extLst>
                <a:ext uri="{FF2B5EF4-FFF2-40B4-BE49-F238E27FC236}">
                  <a16:creationId xmlns:a16="http://schemas.microsoft.com/office/drawing/2014/main" id="{FD2D6CD7-9503-494D-868E-61306B206EE3}"/>
                </a:ext>
              </a:extLst>
            </p:cNvPr>
            <p:cNvSpPr/>
            <p:nvPr/>
          </p:nvSpPr>
          <p:spPr>
            <a:xfrm>
              <a:off x="5852160" y="4395330"/>
              <a:ext cx="640080" cy="35661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00A296"/>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68">
              <a:extLst>
                <a:ext uri="{FF2B5EF4-FFF2-40B4-BE49-F238E27FC236}">
                  <a16:creationId xmlns:a16="http://schemas.microsoft.com/office/drawing/2014/main" id="{F6988D4D-2003-4D82-9B92-1807E64764DB}"/>
                </a:ext>
              </a:extLst>
            </p:cNvPr>
            <p:cNvSpPr/>
            <p:nvPr/>
          </p:nvSpPr>
          <p:spPr>
            <a:xfrm>
              <a:off x="4568560" y="4040520"/>
              <a:ext cx="640080" cy="51319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68">
              <a:extLst>
                <a:ext uri="{FF2B5EF4-FFF2-40B4-BE49-F238E27FC236}">
                  <a16:creationId xmlns:a16="http://schemas.microsoft.com/office/drawing/2014/main" id="{01CFF8FB-3354-463A-ABE8-B68F92EB7966}"/>
                </a:ext>
              </a:extLst>
            </p:cNvPr>
            <p:cNvSpPr/>
            <p:nvPr/>
          </p:nvSpPr>
          <p:spPr>
            <a:xfrm>
              <a:off x="3286902" y="4416552"/>
              <a:ext cx="640080" cy="26517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F5AD2B77-EB4D-4D56-83D8-FA994F9B0C5D}"/>
                </a:ext>
              </a:extLst>
            </p:cNvPr>
            <p:cNvSpPr/>
            <p:nvPr/>
          </p:nvSpPr>
          <p:spPr>
            <a:xfrm>
              <a:off x="2011680" y="4626864"/>
              <a:ext cx="640080" cy="14630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responding). </a:t>
              </a:r>
            </a:p>
          </p:txBody>
        </p:sp>
        <p:sp>
          <p:nvSpPr>
            <p:cNvPr id="12" name="object 4">
              <a:extLst>
                <a:ext uri="{FF2B5EF4-FFF2-40B4-BE49-F238E27FC236}">
                  <a16:creationId xmlns:a16="http://schemas.microsoft.com/office/drawing/2014/main" id="{DA6D5017-41E5-429B-8B1D-5106B836191F}"/>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403AA306-3BBA-48D8-A74D-8DAB21FD5204}"/>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DE349F0C-8AF6-467C-BF86-278976259718}"/>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428F5D2-77D0-4B5C-A8D2-9B70CB1FDBD1}"/>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F3D6CA-FD36-4994-967B-E2951CCD072D}"/>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8515F0E-9B2E-4072-AA7E-8E3033725A1E}"/>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AF70EA1-586A-4F6B-A2D6-4A8C2AE754C3}"/>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2430590-DD87-4345-858E-45501F818EBE}"/>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D518F1F-DB92-4AEF-AC65-BF9074C322D4}"/>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4745EF8-0FDF-43A7-B545-C8FF69167A3D}"/>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CDBCCB53-30CC-452E-88E9-F2A23F4D6836}"/>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61FEE361-93E6-486B-82C0-9BCDBCF03D3B}"/>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5FF2204B-3BCF-42E7-B82C-96D7A0958E9F}"/>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0A0AA2A2-DA13-43DD-BDAA-6E05D47934AD}"/>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34C545FA-9679-4874-8663-5C4C3E66D0BD}"/>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92F43E68-4608-46D6-99FF-6E951E25ABA1}"/>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DA131833-CA98-41FB-BF7C-DD53C9720189}"/>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61492427-FB24-4EC2-BCA9-D54E5F46525F}"/>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21)</a:t>
              </a:r>
            </a:p>
          </p:txBody>
        </p:sp>
        <p:sp>
          <p:nvSpPr>
            <p:cNvPr id="32" name="TextBox 31">
              <a:extLst>
                <a:ext uri="{FF2B5EF4-FFF2-40B4-BE49-F238E27FC236}">
                  <a16:creationId xmlns:a16="http://schemas.microsoft.com/office/drawing/2014/main" id="{488C7F5B-DBF3-460A-B124-F4A00FC71AC1}"/>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21)</a:t>
              </a:r>
            </a:p>
          </p:txBody>
        </p:sp>
        <p:sp>
          <p:nvSpPr>
            <p:cNvPr id="33" name="TextBox 32">
              <a:extLst>
                <a:ext uri="{FF2B5EF4-FFF2-40B4-BE49-F238E27FC236}">
                  <a16:creationId xmlns:a16="http://schemas.microsoft.com/office/drawing/2014/main" id="{8B909AC6-E276-4429-978E-7FCF644B8244}"/>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13)</a:t>
              </a:r>
            </a:p>
          </p:txBody>
        </p:sp>
        <p:sp>
          <p:nvSpPr>
            <p:cNvPr id="34" name="TextBox 33">
              <a:extLst>
                <a:ext uri="{FF2B5EF4-FFF2-40B4-BE49-F238E27FC236}">
                  <a16:creationId xmlns:a16="http://schemas.microsoft.com/office/drawing/2014/main" id="{C7E2C0D4-E251-4B14-AE54-5B1CB1030623}"/>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13)</a:t>
              </a:r>
            </a:p>
          </p:txBody>
        </p:sp>
        <p:sp>
          <p:nvSpPr>
            <p:cNvPr id="35" name="TextBox 34">
              <a:extLst>
                <a:ext uri="{FF2B5EF4-FFF2-40B4-BE49-F238E27FC236}">
                  <a16:creationId xmlns:a16="http://schemas.microsoft.com/office/drawing/2014/main" id="{343BE311-FAA0-47E1-AAEE-A95855A3E390}"/>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11)</a:t>
              </a:r>
            </a:p>
          </p:txBody>
        </p:sp>
        <p:sp>
          <p:nvSpPr>
            <p:cNvPr id="38" name="object 72">
              <a:extLst>
                <a:ext uri="{FF2B5EF4-FFF2-40B4-BE49-F238E27FC236}">
                  <a16:creationId xmlns:a16="http://schemas.microsoft.com/office/drawing/2014/main" id="{F35D2A4A-2910-4ECC-8CEC-AA44731A9DAF}"/>
                </a:ext>
              </a:extLst>
            </p:cNvPr>
            <p:cNvSpPr/>
            <p:nvPr/>
          </p:nvSpPr>
          <p:spPr>
            <a:xfrm>
              <a:off x="2240114" y="446486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6E7CCBC6-C936-4B4B-B60E-F724D13CAD4D}"/>
                </a:ext>
              </a:extLst>
            </p:cNvPr>
            <p:cNvSpPr/>
            <p:nvPr/>
          </p:nvSpPr>
          <p:spPr>
            <a:xfrm>
              <a:off x="2011680" y="4739131"/>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AFFFAED7-A61B-44CA-871A-FC381754AFF3}"/>
                </a:ext>
              </a:extLst>
            </p:cNvPr>
            <p:cNvPicPr>
              <a:picLocks noChangeAspect="1"/>
            </p:cNvPicPr>
            <p:nvPr/>
          </p:nvPicPr>
          <p:blipFill>
            <a:blip r:embed="rId2"/>
            <a:stretch>
              <a:fillRect/>
            </a:stretch>
          </p:blipFill>
          <p:spPr>
            <a:xfrm>
              <a:off x="2179141" y="4494294"/>
              <a:ext cx="304826" cy="377985"/>
            </a:xfrm>
            <a:prstGeom prst="rect">
              <a:avLst/>
            </a:prstGeom>
          </p:spPr>
        </p:pic>
        <p:sp>
          <p:nvSpPr>
            <p:cNvPr id="45" name="object 72">
              <a:extLst>
                <a:ext uri="{FF2B5EF4-FFF2-40B4-BE49-F238E27FC236}">
                  <a16:creationId xmlns:a16="http://schemas.microsoft.com/office/drawing/2014/main" id="{6D0CEBB2-EC84-43BB-8030-75FD2DA61CAF}"/>
                </a:ext>
              </a:extLst>
            </p:cNvPr>
            <p:cNvSpPr/>
            <p:nvPr/>
          </p:nvSpPr>
          <p:spPr>
            <a:xfrm>
              <a:off x="3515336" y="410064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72">
              <a:extLst>
                <a:ext uri="{FF2B5EF4-FFF2-40B4-BE49-F238E27FC236}">
                  <a16:creationId xmlns:a16="http://schemas.microsoft.com/office/drawing/2014/main" id="{6F456A4A-9127-4154-A3E0-574EA7D7A546}"/>
                </a:ext>
              </a:extLst>
            </p:cNvPr>
            <p:cNvSpPr/>
            <p:nvPr/>
          </p:nvSpPr>
          <p:spPr>
            <a:xfrm>
              <a:off x="4796994" y="372381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72">
              <a:extLst>
                <a:ext uri="{FF2B5EF4-FFF2-40B4-BE49-F238E27FC236}">
                  <a16:creationId xmlns:a16="http://schemas.microsoft.com/office/drawing/2014/main" id="{B93425E4-4E23-40DD-AA4F-07050C7DE97C}"/>
                </a:ext>
              </a:extLst>
            </p:cNvPr>
            <p:cNvSpPr/>
            <p:nvPr/>
          </p:nvSpPr>
          <p:spPr>
            <a:xfrm>
              <a:off x="4796994" y="4707640"/>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72">
              <a:extLst>
                <a:ext uri="{FF2B5EF4-FFF2-40B4-BE49-F238E27FC236}">
                  <a16:creationId xmlns:a16="http://schemas.microsoft.com/office/drawing/2014/main" id="{9DB75E1B-3ACB-4D4F-B32D-F166EADF5AB3}"/>
                </a:ext>
              </a:extLst>
            </p:cNvPr>
            <p:cNvSpPr/>
            <p:nvPr/>
          </p:nvSpPr>
          <p:spPr>
            <a:xfrm>
              <a:off x="4568560" y="4277163"/>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6A4AD901-D15E-4397-A509-1EF8EBDC4066}"/>
                </a:ext>
              </a:extLst>
            </p:cNvPr>
            <p:cNvPicPr>
              <a:picLocks noChangeAspect="1"/>
            </p:cNvPicPr>
            <p:nvPr/>
          </p:nvPicPr>
          <p:blipFill>
            <a:blip r:embed="rId2"/>
            <a:stretch>
              <a:fillRect/>
            </a:stretch>
          </p:blipFill>
          <p:spPr>
            <a:xfrm>
              <a:off x="4736021" y="4091857"/>
              <a:ext cx="304826" cy="377985"/>
            </a:xfrm>
            <a:prstGeom prst="rect">
              <a:avLst/>
            </a:prstGeom>
          </p:spPr>
        </p:pic>
        <p:sp>
          <p:nvSpPr>
            <p:cNvPr id="63" name="object 72">
              <a:extLst>
                <a:ext uri="{FF2B5EF4-FFF2-40B4-BE49-F238E27FC236}">
                  <a16:creationId xmlns:a16="http://schemas.microsoft.com/office/drawing/2014/main" id="{13CC6AA5-7046-4F1C-B966-3D33AF81B992}"/>
                </a:ext>
              </a:extLst>
            </p:cNvPr>
            <p:cNvSpPr/>
            <p:nvPr/>
          </p:nvSpPr>
          <p:spPr>
            <a:xfrm>
              <a:off x="7363463" y="468823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F6F5C3CC-600B-45CE-ACB1-4EEA44EBAEC1}"/>
                </a:ext>
              </a:extLst>
            </p:cNvPr>
            <p:cNvSpPr/>
            <p:nvPr/>
          </p:nvSpPr>
          <p:spPr>
            <a:xfrm>
              <a:off x="7135029" y="4734364"/>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3674935C-514F-4D00-9131-451B4A61CB14}"/>
                </a:ext>
              </a:extLst>
            </p:cNvPr>
            <p:cNvPicPr>
              <a:picLocks noChangeAspect="1"/>
            </p:cNvPicPr>
            <p:nvPr/>
          </p:nvPicPr>
          <p:blipFill>
            <a:blip r:embed="rId2"/>
            <a:stretch>
              <a:fillRect/>
            </a:stretch>
          </p:blipFill>
          <p:spPr>
            <a:xfrm>
              <a:off x="7302490" y="4541919"/>
              <a:ext cx="304826" cy="377985"/>
            </a:xfrm>
            <a:prstGeom prst="rect">
              <a:avLst/>
            </a:prstGeom>
          </p:spPr>
        </p:pic>
        <p:sp>
          <p:nvSpPr>
            <p:cNvPr id="67" name="TextBox 66">
              <a:extLst>
                <a:ext uri="{FF2B5EF4-FFF2-40B4-BE49-F238E27FC236}">
                  <a16:creationId xmlns:a16="http://schemas.microsoft.com/office/drawing/2014/main" id="{DDC21FAB-93BE-4B15-A2B1-D6704F5298E2}"/>
                </a:ext>
              </a:extLst>
            </p:cNvPr>
            <p:cNvSpPr txBox="1"/>
            <p:nvPr/>
          </p:nvSpPr>
          <p:spPr>
            <a:xfrm>
              <a:off x="2333749" y="4508670"/>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E86ED638-4BE7-483F-AE6D-1F563F6199EA}"/>
                </a:ext>
              </a:extLst>
            </p:cNvPr>
            <p:cNvSpPr/>
            <p:nvPr/>
          </p:nvSpPr>
          <p:spPr>
            <a:xfrm>
              <a:off x="3515336" y="4755383"/>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8098C649-0080-4EEF-9293-5947729ED565}"/>
                </a:ext>
              </a:extLst>
            </p:cNvPr>
            <p:cNvSpPr/>
            <p:nvPr/>
          </p:nvSpPr>
          <p:spPr>
            <a:xfrm>
              <a:off x="3286902" y="459874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AFAD107D-6EC1-4566-B609-D9491C5AB704}"/>
                </a:ext>
              </a:extLst>
            </p:cNvPr>
            <p:cNvPicPr>
              <a:picLocks noChangeAspect="1"/>
            </p:cNvPicPr>
            <p:nvPr/>
          </p:nvPicPr>
          <p:blipFill>
            <a:blip r:embed="rId2"/>
            <a:stretch>
              <a:fillRect/>
            </a:stretch>
          </p:blipFill>
          <p:spPr>
            <a:xfrm>
              <a:off x="3454363" y="4327718"/>
              <a:ext cx="304826" cy="377985"/>
            </a:xfrm>
            <a:prstGeom prst="rect">
              <a:avLst/>
            </a:prstGeom>
          </p:spPr>
        </p:pic>
        <p:sp>
          <p:nvSpPr>
            <p:cNvPr id="68" name="TextBox 67">
              <a:extLst>
                <a:ext uri="{FF2B5EF4-FFF2-40B4-BE49-F238E27FC236}">
                  <a16:creationId xmlns:a16="http://schemas.microsoft.com/office/drawing/2014/main" id="{18FA87BB-F69B-44FD-90D6-EFCE8639F789}"/>
                </a:ext>
              </a:extLst>
            </p:cNvPr>
            <p:cNvSpPr txBox="1"/>
            <p:nvPr/>
          </p:nvSpPr>
          <p:spPr>
            <a:xfrm>
              <a:off x="3612446" y="4377534"/>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2709E8D9-AB74-49AB-890C-ACF56C7B9EBA}"/>
                </a:ext>
              </a:extLst>
            </p:cNvPr>
            <p:cNvSpPr txBox="1"/>
            <p:nvPr/>
          </p:nvSpPr>
          <p:spPr>
            <a:xfrm>
              <a:off x="4804909" y="4013085"/>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object 72">
              <a:extLst>
                <a:ext uri="{FF2B5EF4-FFF2-40B4-BE49-F238E27FC236}">
                  <a16:creationId xmlns:a16="http://schemas.microsoft.com/office/drawing/2014/main" id="{B7EF4B2E-DD63-4852-94FA-9F634594FE65}"/>
                </a:ext>
              </a:extLst>
            </p:cNvPr>
            <p:cNvSpPr/>
            <p:nvPr/>
          </p:nvSpPr>
          <p:spPr>
            <a:xfrm>
              <a:off x="6080594" y="407909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72">
              <a:extLst>
                <a:ext uri="{FF2B5EF4-FFF2-40B4-BE49-F238E27FC236}">
                  <a16:creationId xmlns:a16="http://schemas.microsoft.com/office/drawing/2014/main" id="{B96C92F2-4A8A-46E7-9FDD-C9106AD4B925}"/>
                </a:ext>
              </a:extLst>
            </p:cNvPr>
            <p:cNvSpPr/>
            <p:nvPr/>
          </p:nvSpPr>
          <p:spPr>
            <a:xfrm>
              <a:off x="6080594" y="4754880"/>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BDEBC3DE-3A3C-496C-819F-E05E90731D67}"/>
                </a:ext>
              </a:extLst>
            </p:cNvPr>
            <p:cNvSpPr/>
            <p:nvPr/>
          </p:nvSpPr>
          <p:spPr>
            <a:xfrm>
              <a:off x="5852160" y="4634353"/>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A05118CA-92B6-4E43-BC64-AB779D3EE6AC}"/>
                </a:ext>
              </a:extLst>
            </p:cNvPr>
            <p:cNvPicPr>
              <a:picLocks noChangeAspect="1"/>
            </p:cNvPicPr>
            <p:nvPr/>
          </p:nvPicPr>
          <p:blipFill>
            <a:blip r:embed="rId2"/>
            <a:stretch>
              <a:fillRect/>
            </a:stretch>
          </p:blipFill>
          <p:spPr>
            <a:xfrm>
              <a:off x="6019621" y="4387134"/>
              <a:ext cx="304826" cy="377985"/>
            </a:xfrm>
            <a:prstGeom prst="rect">
              <a:avLst/>
            </a:prstGeom>
          </p:spPr>
        </p:pic>
        <p:sp>
          <p:nvSpPr>
            <p:cNvPr id="70" name="TextBox 69">
              <a:extLst>
                <a:ext uri="{FF2B5EF4-FFF2-40B4-BE49-F238E27FC236}">
                  <a16:creationId xmlns:a16="http://schemas.microsoft.com/office/drawing/2014/main" id="{72AB2A10-35E1-4A26-81B1-B51C76CD13E3}"/>
                </a:ext>
              </a:extLst>
            </p:cNvPr>
            <p:cNvSpPr txBox="1"/>
            <p:nvPr/>
          </p:nvSpPr>
          <p:spPr>
            <a:xfrm>
              <a:off x="6177788" y="4355989"/>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BD580F3E-9772-49CD-BB3C-693E2E5020F2}"/>
                </a:ext>
              </a:extLst>
            </p:cNvPr>
            <p:cNvSpPr txBox="1"/>
            <p:nvPr/>
          </p:nvSpPr>
          <p:spPr>
            <a:xfrm>
              <a:off x="7452927" y="4494471"/>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1FD9AF08-8EE9-4A14-93BB-8D64EB4C3A78}"/>
                </a:ext>
              </a:extLst>
            </p:cNvPr>
            <p:cNvGrpSpPr/>
            <p:nvPr/>
          </p:nvGrpSpPr>
          <p:grpSpPr>
            <a:xfrm>
              <a:off x="8915400" y="2746911"/>
              <a:ext cx="1811393" cy="1806806"/>
              <a:chOff x="8445681" y="2746911"/>
              <a:chExt cx="1811393" cy="1806806"/>
            </a:xfrm>
          </p:grpSpPr>
          <p:sp>
            <p:nvSpPr>
              <p:cNvPr id="73" name="object 67">
                <a:extLst>
                  <a:ext uri="{FF2B5EF4-FFF2-40B4-BE49-F238E27FC236}">
                    <a16:creationId xmlns:a16="http://schemas.microsoft.com/office/drawing/2014/main" id="{3789DF3B-B0B1-469D-A77F-A09BD1880C94}"/>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CD4EC180-1F01-4D29-991F-53F31AF73A7E}"/>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88FD6511-43A2-4E4D-A644-B0EB8C3E9870}"/>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3D771A20-286F-4A33-9E02-1772B84B10E2}"/>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41EE4B1C-97A6-4692-8D8F-4E5340537ED7}"/>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F13F56B5-ED8C-4BC8-A780-7ACCB5048EE2}"/>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39894866-B7A5-4FA8-94F5-0B95D4A54195}"/>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B71D9109-7CBE-4714-9CC7-B69306013847}"/>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872939CB-C207-40C7-9959-07B60880ED58}"/>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E98D1A48-9ECC-4810-B5EE-3574C195077A}"/>
                  </a:ext>
                </a:extLst>
              </p:cNvPr>
              <p:cNvGrpSpPr/>
              <p:nvPr/>
            </p:nvGrpSpPr>
            <p:grpSpPr>
              <a:xfrm>
                <a:off x="8645457" y="4459570"/>
                <a:ext cx="36195" cy="36195"/>
                <a:chOff x="5950357" y="7144094"/>
                <a:chExt cx="36195" cy="36195"/>
              </a:xfrm>
            </p:grpSpPr>
            <p:sp>
              <p:nvSpPr>
                <p:cNvPr id="92" name="object 84">
                  <a:extLst>
                    <a:ext uri="{FF2B5EF4-FFF2-40B4-BE49-F238E27FC236}">
                      <a16:creationId xmlns:a16="http://schemas.microsoft.com/office/drawing/2014/main" id="{F0882460-E5C2-488F-BC71-B25F59AD7110}"/>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040B99C4-3225-49EA-B850-9C58E4D4664A}"/>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8A80F1E4-4439-44E1-844F-8266CED3704D}"/>
                  </a:ext>
                </a:extLst>
              </p:cNvPr>
              <p:cNvGrpSpPr/>
              <p:nvPr/>
            </p:nvGrpSpPr>
            <p:grpSpPr>
              <a:xfrm>
                <a:off x="8988552" y="3030344"/>
                <a:ext cx="831318" cy="1523373"/>
                <a:chOff x="8988552" y="3030344"/>
                <a:chExt cx="831318" cy="1523373"/>
              </a:xfrm>
            </p:grpSpPr>
            <p:sp>
              <p:nvSpPr>
                <p:cNvPr id="85" name="object 82">
                  <a:extLst>
                    <a:ext uri="{FF2B5EF4-FFF2-40B4-BE49-F238E27FC236}">
                      <a16:creationId xmlns:a16="http://schemas.microsoft.com/office/drawing/2014/main" id="{B9BBF187-9E71-4106-8195-A2E359889E42}"/>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3248FB09-0A37-4A43-9EC3-C30A6388AE4E}"/>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1392BD45-1AB2-4B23-AE0B-3E0DB52F51B4}"/>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4741012F-F4E4-4712-950E-7BECEFB00887}"/>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AA7A0C23-8C91-43B2-8A5F-462159E20F56}"/>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DD39C223-16A9-4748-8BFA-98DC11F84F0D}"/>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5179F2B9-D710-4EA0-97FF-AD6B895B572B}"/>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94" name="Straight Connector 93">
              <a:extLst>
                <a:ext uri="{FF2B5EF4-FFF2-40B4-BE49-F238E27FC236}">
                  <a16:creationId xmlns:a16="http://schemas.microsoft.com/office/drawing/2014/main" id="{BCADDFCA-3379-4199-AC07-8F0397A7C412}"/>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C369F40C-F5A1-4F19-8659-30A1FD17F4B4}"/>
                </a:ext>
              </a:extLst>
            </p:cNvPr>
            <p:cNvSpPr/>
            <p:nvPr/>
          </p:nvSpPr>
          <p:spPr>
            <a:xfrm>
              <a:off x="7424928" y="4570642"/>
              <a:ext cx="54864" cy="54864"/>
            </a:xfrm>
            <a:prstGeom prst="ellipse">
              <a:avLst/>
            </a:prstGeom>
            <a:solidFill>
              <a:srgbClr val="C2B9B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72B67867-1806-4102-9929-5EF947EC8A05}"/>
                </a:ext>
              </a:extLst>
            </p:cNvPr>
            <p:cNvSpPr/>
            <p:nvPr/>
          </p:nvSpPr>
          <p:spPr>
            <a:xfrm>
              <a:off x="3575304" y="3945080"/>
              <a:ext cx="54864" cy="54864"/>
            </a:xfrm>
            <a:prstGeom prst="ellipse">
              <a:avLst/>
            </a:prstGeom>
            <a:solidFill>
              <a:srgbClr val="C6E4E2"/>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96CDABDB-29F8-407E-AE9A-2395655BAE4E}"/>
                </a:ext>
              </a:extLst>
            </p:cNvPr>
            <p:cNvSpPr/>
            <p:nvPr/>
          </p:nvSpPr>
          <p:spPr>
            <a:xfrm>
              <a:off x="3575304" y="3807400"/>
              <a:ext cx="54864" cy="54864"/>
            </a:xfrm>
            <a:prstGeom prst="ellipse">
              <a:avLst/>
            </a:prstGeom>
            <a:solidFill>
              <a:srgbClr val="C6E4E2"/>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Oval 8">
              <a:extLst>
                <a:ext uri="{FF2B5EF4-FFF2-40B4-BE49-F238E27FC236}">
                  <a16:creationId xmlns:a16="http://schemas.microsoft.com/office/drawing/2014/main" id="{4BCDF87B-ABC0-4B08-A3C5-ED6D99EB1C75}"/>
                </a:ext>
              </a:extLst>
            </p:cNvPr>
            <p:cNvSpPr/>
            <p:nvPr/>
          </p:nvSpPr>
          <p:spPr>
            <a:xfrm>
              <a:off x="2304288" y="4176828"/>
              <a:ext cx="54864" cy="54864"/>
            </a:xfrm>
            <a:prstGeom prst="ellipse">
              <a:avLst/>
            </a:prstGeom>
            <a:solidFill>
              <a:srgbClr val="D8D085"/>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1512174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purchase vegetables from a shopkeeper living with HIV, countries with available data, Asia and the Pacific,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9F7FB539-0972-4C4A-B633-1E56EE3BB171}"/>
              </a:ext>
            </a:extLst>
          </p:cNvPr>
          <p:cNvGrpSpPr/>
          <p:nvPr/>
        </p:nvGrpSpPr>
        <p:grpSpPr>
          <a:xfrm>
            <a:off x="457199" y="2219801"/>
            <a:ext cx="10606136" cy="4338139"/>
            <a:chOff x="457199" y="2219801"/>
            <a:chExt cx="10606136" cy="433813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057803"/>
              <a:ext cx="10606136"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Aggregate data refer to the most recent available from population-based surveys from 12 countries in the region during the period of 2014 to 2018, corresponding to 27% of the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population. Data for the Philippines and Viet Nam are for women only. </a:t>
              </a:r>
            </a:p>
          </p:txBody>
        </p:sp>
        <p:sp>
          <p:nvSpPr>
            <p:cNvPr id="2" name="object 5">
              <a:extLst>
                <a:ext uri="{FF2B5EF4-FFF2-40B4-BE49-F238E27FC236}">
                  <a16:creationId xmlns:a16="http://schemas.microsoft.com/office/drawing/2014/main" id="{12BDFE09-5D71-44A0-AC29-81B9F9404E4B}"/>
                </a:ext>
              </a:extLst>
            </p:cNvPr>
            <p:cNvSpPr/>
            <p:nvPr/>
          </p:nvSpPr>
          <p:spPr>
            <a:xfrm>
              <a:off x="6162281" y="5110340"/>
              <a:ext cx="148590" cy="69850"/>
            </a:xfrm>
            <a:custGeom>
              <a:avLst/>
              <a:gdLst/>
              <a:ahLst/>
              <a:cxnLst/>
              <a:rect l="l" t="t" r="r" b="b"/>
              <a:pathLst>
                <a:path w="148589" h="69850">
                  <a:moveTo>
                    <a:pt x="24066" y="63322"/>
                  </a:moveTo>
                  <a:lnTo>
                    <a:pt x="18605" y="46799"/>
                  </a:lnTo>
                  <a:lnTo>
                    <a:pt x="17538" y="46939"/>
                  </a:lnTo>
                  <a:lnTo>
                    <a:pt x="11099" y="47625"/>
                  </a:lnTo>
                  <a:lnTo>
                    <a:pt x="4610" y="48044"/>
                  </a:lnTo>
                  <a:lnTo>
                    <a:pt x="0" y="52044"/>
                  </a:lnTo>
                  <a:lnTo>
                    <a:pt x="16510" y="65455"/>
                  </a:lnTo>
                  <a:lnTo>
                    <a:pt x="23952" y="69380"/>
                  </a:lnTo>
                  <a:lnTo>
                    <a:pt x="24066" y="63322"/>
                  </a:lnTo>
                  <a:close/>
                </a:path>
                <a:path w="148589" h="69850">
                  <a:moveTo>
                    <a:pt x="148221" y="15836"/>
                  </a:moveTo>
                  <a:lnTo>
                    <a:pt x="148183" y="9398"/>
                  </a:lnTo>
                  <a:lnTo>
                    <a:pt x="142100" y="0"/>
                  </a:lnTo>
                  <a:lnTo>
                    <a:pt x="138188" y="546"/>
                  </a:lnTo>
                  <a:lnTo>
                    <a:pt x="127317" y="3492"/>
                  </a:lnTo>
                  <a:lnTo>
                    <a:pt x="120916" y="3543"/>
                  </a:lnTo>
                  <a:lnTo>
                    <a:pt x="107962" y="5334"/>
                  </a:lnTo>
                  <a:lnTo>
                    <a:pt x="101193" y="8102"/>
                  </a:lnTo>
                  <a:lnTo>
                    <a:pt x="87934" y="7594"/>
                  </a:lnTo>
                  <a:lnTo>
                    <a:pt x="81711" y="4419"/>
                  </a:lnTo>
                  <a:lnTo>
                    <a:pt x="68173" y="7823"/>
                  </a:lnTo>
                  <a:lnTo>
                    <a:pt x="65951" y="13906"/>
                  </a:lnTo>
                  <a:lnTo>
                    <a:pt x="59601" y="24638"/>
                  </a:lnTo>
                  <a:lnTo>
                    <a:pt x="54724" y="25831"/>
                  </a:lnTo>
                  <a:lnTo>
                    <a:pt x="47294" y="29705"/>
                  </a:lnTo>
                  <a:lnTo>
                    <a:pt x="45643" y="31407"/>
                  </a:lnTo>
                  <a:lnTo>
                    <a:pt x="44170" y="33299"/>
                  </a:lnTo>
                  <a:lnTo>
                    <a:pt x="45542" y="33756"/>
                  </a:lnTo>
                  <a:lnTo>
                    <a:pt x="48641" y="36550"/>
                  </a:lnTo>
                  <a:lnTo>
                    <a:pt x="51866" y="43751"/>
                  </a:lnTo>
                  <a:lnTo>
                    <a:pt x="53657" y="57442"/>
                  </a:lnTo>
                  <a:lnTo>
                    <a:pt x="61125" y="51435"/>
                  </a:lnTo>
                  <a:lnTo>
                    <a:pt x="64858" y="49009"/>
                  </a:lnTo>
                  <a:lnTo>
                    <a:pt x="73418" y="47536"/>
                  </a:lnTo>
                  <a:lnTo>
                    <a:pt x="80937" y="44729"/>
                  </a:lnTo>
                  <a:lnTo>
                    <a:pt x="82905" y="44488"/>
                  </a:lnTo>
                  <a:lnTo>
                    <a:pt x="86487" y="43243"/>
                  </a:lnTo>
                  <a:lnTo>
                    <a:pt x="87147" y="43294"/>
                  </a:lnTo>
                  <a:lnTo>
                    <a:pt x="86220" y="43802"/>
                  </a:lnTo>
                  <a:lnTo>
                    <a:pt x="99263" y="38315"/>
                  </a:lnTo>
                  <a:lnTo>
                    <a:pt x="101384" y="38049"/>
                  </a:lnTo>
                  <a:lnTo>
                    <a:pt x="106222" y="36347"/>
                  </a:lnTo>
                  <a:lnTo>
                    <a:pt x="108661" y="34544"/>
                  </a:lnTo>
                  <a:lnTo>
                    <a:pt x="116497" y="30949"/>
                  </a:lnTo>
                  <a:lnTo>
                    <a:pt x="122021" y="29197"/>
                  </a:lnTo>
                  <a:lnTo>
                    <a:pt x="140893" y="26123"/>
                  </a:lnTo>
                  <a:lnTo>
                    <a:pt x="144907" y="20447"/>
                  </a:lnTo>
                  <a:lnTo>
                    <a:pt x="148221" y="15836"/>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object 6">
              <a:extLst>
                <a:ext uri="{FF2B5EF4-FFF2-40B4-BE49-F238E27FC236}">
                  <a16:creationId xmlns:a16="http://schemas.microsoft.com/office/drawing/2014/main" id="{CA9F24ED-9EF1-4FAD-9CF2-C360DE5336D3}"/>
                </a:ext>
              </a:extLst>
            </p:cNvPr>
            <p:cNvSpPr/>
            <p:nvPr/>
          </p:nvSpPr>
          <p:spPr>
            <a:xfrm>
              <a:off x="5345724" y="4284942"/>
              <a:ext cx="41910" cy="36195"/>
            </a:xfrm>
            <a:custGeom>
              <a:avLst/>
              <a:gdLst/>
              <a:ahLst/>
              <a:cxnLst/>
              <a:rect l="l" t="t" r="r" b="b"/>
              <a:pathLst>
                <a:path w="41910" h="36195">
                  <a:moveTo>
                    <a:pt x="152" y="0"/>
                  </a:moveTo>
                  <a:lnTo>
                    <a:pt x="0" y="2552"/>
                  </a:lnTo>
                  <a:lnTo>
                    <a:pt x="2425" y="7645"/>
                  </a:lnTo>
                  <a:lnTo>
                    <a:pt x="4686" y="10312"/>
                  </a:lnTo>
                  <a:lnTo>
                    <a:pt x="11328" y="17424"/>
                  </a:lnTo>
                  <a:lnTo>
                    <a:pt x="14198" y="21069"/>
                  </a:lnTo>
                  <a:lnTo>
                    <a:pt x="36525" y="36093"/>
                  </a:lnTo>
                  <a:lnTo>
                    <a:pt x="41579" y="30835"/>
                  </a:lnTo>
                  <a:lnTo>
                    <a:pt x="40208" y="26860"/>
                  </a:lnTo>
                  <a:lnTo>
                    <a:pt x="36880" y="23202"/>
                  </a:lnTo>
                  <a:lnTo>
                    <a:pt x="35305" y="22136"/>
                  </a:lnTo>
                  <a:lnTo>
                    <a:pt x="31546" y="18694"/>
                  </a:lnTo>
                  <a:lnTo>
                    <a:pt x="22986" y="14198"/>
                  </a:lnTo>
                  <a:lnTo>
                    <a:pt x="19964" y="12369"/>
                  </a:lnTo>
                  <a:lnTo>
                    <a:pt x="14147" y="9893"/>
                  </a:lnTo>
                  <a:lnTo>
                    <a:pt x="11950" y="8483"/>
                  </a:lnTo>
                  <a:lnTo>
                    <a:pt x="7696" y="4711"/>
                  </a:lnTo>
                  <a:lnTo>
                    <a:pt x="6083" y="1930"/>
                  </a:lnTo>
                  <a:lnTo>
                    <a:pt x="152" y="0"/>
                  </a:lnTo>
                  <a:close/>
                </a:path>
              </a:pathLst>
            </a:custGeom>
            <a:solidFill>
              <a:srgbClr val="E0DB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object 7">
              <a:extLst>
                <a:ext uri="{FF2B5EF4-FFF2-40B4-BE49-F238E27FC236}">
                  <a16:creationId xmlns:a16="http://schemas.microsoft.com/office/drawing/2014/main" id="{1BAB06C0-1288-48BF-9A8A-964DB2C2F238}"/>
                </a:ext>
              </a:extLst>
            </p:cNvPr>
            <p:cNvSpPr>
              <a:spLocks noChangeAspect="1"/>
            </p:cNvSpPr>
            <p:nvPr/>
          </p:nvSpPr>
          <p:spPr>
            <a:xfrm>
              <a:off x="3197739" y="2219801"/>
              <a:ext cx="5804830" cy="36576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8">
              <a:extLst>
                <a:ext uri="{FF2B5EF4-FFF2-40B4-BE49-F238E27FC236}">
                  <a16:creationId xmlns:a16="http://schemas.microsoft.com/office/drawing/2014/main" id="{1B2DD6A5-9C1E-4500-8742-D2F1A0F1CA15}"/>
                </a:ext>
              </a:extLst>
            </p:cNvPr>
            <p:cNvSpPr txBox="1"/>
            <p:nvPr/>
          </p:nvSpPr>
          <p:spPr>
            <a:xfrm>
              <a:off x="3451809" y="2742309"/>
              <a:ext cx="907235" cy="923971"/>
            </a:xfrm>
            <a:prstGeom prst="rect">
              <a:avLst/>
            </a:prstGeom>
          </p:spPr>
          <p:txBody>
            <a:bodyPr vert="horz" wrap="square" lIns="0" tIns="28575" rIns="0" bIns="0" rtlCol="0">
              <a:spAutoFit/>
            </a:bodyPr>
            <a:lstStyle/>
            <a:p>
              <a:pPr marL="12700" marR="5080" lvl="0" indent="59055" algn="ctr" defTabSz="914400" rtl="0" eaLnBrk="1" fontAlgn="auto" latinLnBrk="0" hangingPunct="1">
                <a:lnSpc>
                  <a:spcPts val="1290"/>
                </a:lnSpc>
                <a:spcBef>
                  <a:spcPts val="225"/>
                </a:spcBef>
                <a:spcAft>
                  <a:spcPts val="0"/>
                </a:spcAft>
                <a:buClrTx/>
                <a:buSzTx/>
                <a:buFontTx/>
                <a:buNone/>
                <a:tabLst/>
                <a:defRPr/>
              </a:pPr>
              <a:r>
                <a:rPr kumimoji="0"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Asia and  the Pacific  aggregate</a:t>
              </a:r>
            </a:p>
            <a:p>
              <a:pPr marL="0" marR="0" lvl="0" indent="0" algn="ctr" defTabSz="914400" rtl="0" eaLnBrk="1" fontAlgn="auto" latinLnBrk="0" hangingPunct="1">
                <a:lnSpc>
                  <a:spcPct val="100000"/>
                </a:lnSpc>
                <a:spcBef>
                  <a:spcPts val="170"/>
                </a:spcBef>
                <a:spcAft>
                  <a:spcPts val="0"/>
                </a:spcAft>
                <a:buClrTx/>
                <a:buSzTx/>
                <a:buFontTx/>
                <a:buNone/>
                <a:tabLst/>
                <a:defRPr/>
              </a:pPr>
              <a:r>
                <a:rPr kumimoji="0"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34.4%</a:t>
              </a:r>
            </a:p>
          </p:txBody>
        </p:sp>
        <p:grpSp>
          <p:nvGrpSpPr>
            <p:cNvPr id="16" name="Group 15">
              <a:extLst>
                <a:ext uri="{FF2B5EF4-FFF2-40B4-BE49-F238E27FC236}">
                  <a16:creationId xmlns:a16="http://schemas.microsoft.com/office/drawing/2014/main" id="{4B88F06B-804B-4786-8D17-EE57853AF5A7}"/>
                </a:ext>
              </a:extLst>
            </p:cNvPr>
            <p:cNvGrpSpPr/>
            <p:nvPr/>
          </p:nvGrpSpPr>
          <p:grpSpPr>
            <a:xfrm>
              <a:off x="1828800" y="4974336"/>
              <a:ext cx="1358718" cy="899748"/>
              <a:chOff x="1828800" y="5020056"/>
              <a:chExt cx="1358718" cy="899748"/>
            </a:xfrm>
          </p:grpSpPr>
          <p:grpSp>
            <p:nvGrpSpPr>
              <p:cNvPr id="17" name="Group 16">
                <a:extLst>
                  <a:ext uri="{FF2B5EF4-FFF2-40B4-BE49-F238E27FC236}">
                    <a16:creationId xmlns:a16="http://schemas.microsoft.com/office/drawing/2014/main" id="{1FBD95F1-AD78-4026-8027-E867FB3EC3FD}"/>
                  </a:ext>
                </a:extLst>
              </p:cNvPr>
              <p:cNvGrpSpPr/>
              <p:nvPr/>
            </p:nvGrpSpPr>
            <p:grpSpPr>
              <a:xfrm>
                <a:off x="1828800" y="5020056"/>
                <a:ext cx="667823" cy="166712"/>
                <a:chOff x="1828800" y="4836127"/>
                <a:chExt cx="667823" cy="166712"/>
              </a:xfrm>
            </p:grpSpPr>
            <p:sp>
              <p:nvSpPr>
                <p:cNvPr id="31" name="Rectangle 30">
                  <a:extLst>
                    <a:ext uri="{FF2B5EF4-FFF2-40B4-BE49-F238E27FC236}">
                      <a16:creationId xmlns:a16="http://schemas.microsoft.com/office/drawing/2014/main" id="{CA02C0E4-38B5-4EBF-B273-4127D54E0D98}"/>
                    </a:ext>
                  </a:extLst>
                </p:cNvPr>
                <p:cNvSpPr/>
                <p:nvPr/>
              </p:nvSpPr>
              <p:spPr>
                <a:xfrm>
                  <a:off x="1828800" y="4845271"/>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bject 71">
                  <a:extLst>
                    <a:ext uri="{FF2B5EF4-FFF2-40B4-BE49-F238E27FC236}">
                      <a16:creationId xmlns:a16="http://schemas.microsoft.com/office/drawing/2014/main" id="{E77E39A8-F808-4976-8452-9A1D0E50DC39}"/>
                    </a:ext>
                  </a:extLst>
                </p:cNvPr>
                <p:cNvSpPr txBox="1"/>
                <p:nvPr/>
              </p:nvSpPr>
              <p:spPr>
                <a:xfrm>
                  <a:off x="2057400" y="4836127"/>
                  <a:ext cx="439223"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0–20%</a:t>
                  </a:r>
                  <a:endParaRPr kumimoji="0" lang="en-GB" sz="11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grpSp>
          <p:grpSp>
            <p:nvGrpSpPr>
              <p:cNvPr id="18" name="Group 17">
                <a:extLst>
                  <a:ext uri="{FF2B5EF4-FFF2-40B4-BE49-F238E27FC236}">
                    <a16:creationId xmlns:a16="http://schemas.microsoft.com/office/drawing/2014/main" id="{145ED0D0-5B8F-4547-927B-FC0785710F13}"/>
                  </a:ext>
                </a:extLst>
              </p:cNvPr>
              <p:cNvGrpSpPr/>
              <p:nvPr/>
            </p:nvGrpSpPr>
            <p:grpSpPr>
              <a:xfrm>
                <a:off x="1828800" y="5202936"/>
                <a:ext cx="746370" cy="166712"/>
                <a:chOff x="1828800" y="5064727"/>
                <a:chExt cx="746370" cy="166712"/>
              </a:xfrm>
            </p:grpSpPr>
            <p:sp>
              <p:nvSpPr>
                <p:cNvPr id="29" name="Rectangle 28">
                  <a:extLst>
                    <a:ext uri="{FF2B5EF4-FFF2-40B4-BE49-F238E27FC236}">
                      <a16:creationId xmlns:a16="http://schemas.microsoft.com/office/drawing/2014/main" id="{D5F761B3-156F-49EB-B398-64D0577C4E68}"/>
                    </a:ext>
                  </a:extLst>
                </p:cNvPr>
                <p:cNvSpPr/>
                <p:nvPr/>
              </p:nvSpPr>
              <p:spPr>
                <a:xfrm>
                  <a:off x="1828800" y="5073871"/>
                  <a:ext cx="137160" cy="137160"/>
                </a:xfrm>
                <a:prstGeom prst="rect">
                  <a:avLst/>
                </a:prstGeom>
                <a:solidFill>
                  <a:srgbClr val="D1E9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bject 71">
                  <a:extLst>
                    <a:ext uri="{FF2B5EF4-FFF2-40B4-BE49-F238E27FC236}">
                      <a16:creationId xmlns:a16="http://schemas.microsoft.com/office/drawing/2014/main" id="{83433481-A3E3-4FCB-9B4A-FD3D23D25F00}"/>
                    </a:ext>
                  </a:extLst>
                </p:cNvPr>
                <p:cNvSpPr txBox="1"/>
                <p:nvPr/>
              </p:nvSpPr>
              <p:spPr>
                <a:xfrm>
                  <a:off x="2057400" y="5064727"/>
                  <a:ext cx="517770"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21–40%</a:t>
                  </a:r>
                </a:p>
              </p:txBody>
            </p:sp>
          </p:grpSp>
          <p:grpSp>
            <p:nvGrpSpPr>
              <p:cNvPr id="19" name="Group 18">
                <a:extLst>
                  <a:ext uri="{FF2B5EF4-FFF2-40B4-BE49-F238E27FC236}">
                    <a16:creationId xmlns:a16="http://schemas.microsoft.com/office/drawing/2014/main" id="{A439582D-5241-49A6-BA8A-3B3878F3AC44}"/>
                  </a:ext>
                </a:extLst>
              </p:cNvPr>
              <p:cNvGrpSpPr/>
              <p:nvPr/>
            </p:nvGrpSpPr>
            <p:grpSpPr>
              <a:xfrm>
                <a:off x="1828800" y="5385816"/>
                <a:ext cx="746370" cy="169277"/>
                <a:chOff x="1828800" y="5293327"/>
                <a:chExt cx="746370" cy="169277"/>
              </a:xfrm>
            </p:grpSpPr>
            <p:sp>
              <p:nvSpPr>
                <p:cNvPr id="27" name="Rectangle 26">
                  <a:extLst>
                    <a:ext uri="{FF2B5EF4-FFF2-40B4-BE49-F238E27FC236}">
                      <a16:creationId xmlns:a16="http://schemas.microsoft.com/office/drawing/2014/main" id="{2B57EAC7-04DF-424A-903A-B49F1F0B60A8}"/>
                    </a:ext>
                  </a:extLst>
                </p:cNvPr>
                <p:cNvSpPr/>
                <p:nvPr/>
              </p:nvSpPr>
              <p:spPr>
                <a:xfrm>
                  <a:off x="1828800" y="5302471"/>
                  <a:ext cx="137160" cy="13716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bject 71">
                  <a:extLst>
                    <a:ext uri="{FF2B5EF4-FFF2-40B4-BE49-F238E27FC236}">
                      <a16:creationId xmlns:a16="http://schemas.microsoft.com/office/drawing/2014/main" id="{CD1373CE-8FC1-4278-A7D8-76A4DBD4EECD}"/>
                    </a:ext>
                  </a:extLst>
                </p:cNvPr>
                <p:cNvSpPr txBox="1"/>
                <p:nvPr/>
              </p:nvSpPr>
              <p:spPr>
                <a:xfrm>
                  <a:off x="2057400" y="52933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41–60%</a:t>
                  </a:r>
                </a:p>
              </p:txBody>
            </p:sp>
          </p:grpSp>
          <p:grpSp>
            <p:nvGrpSpPr>
              <p:cNvPr id="20" name="Group 19">
                <a:extLst>
                  <a:ext uri="{FF2B5EF4-FFF2-40B4-BE49-F238E27FC236}">
                    <a16:creationId xmlns:a16="http://schemas.microsoft.com/office/drawing/2014/main" id="{A03049E3-50BE-4087-84C0-B0E00F6354B4}"/>
                  </a:ext>
                </a:extLst>
              </p:cNvPr>
              <p:cNvGrpSpPr/>
              <p:nvPr/>
            </p:nvGrpSpPr>
            <p:grpSpPr>
              <a:xfrm>
                <a:off x="1828800" y="5568696"/>
                <a:ext cx="746370" cy="169277"/>
                <a:chOff x="1828800" y="5521927"/>
                <a:chExt cx="746370" cy="169277"/>
              </a:xfrm>
            </p:grpSpPr>
            <p:sp>
              <p:nvSpPr>
                <p:cNvPr id="25" name="Rectangle 24">
                  <a:extLst>
                    <a:ext uri="{FF2B5EF4-FFF2-40B4-BE49-F238E27FC236}">
                      <a16:creationId xmlns:a16="http://schemas.microsoft.com/office/drawing/2014/main" id="{8C3ECC7C-42EF-4431-B3A9-B2010C1F3AA3}"/>
                    </a:ext>
                  </a:extLst>
                </p:cNvPr>
                <p:cNvSpPr/>
                <p:nvPr/>
              </p:nvSpPr>
              <p:spPr>
                <a:xfrm>
                  <a:off x="1828800" y="5531071"/>
                  <a:ext cx="137160" cy="137160"/>
                </a:xfrm>
                <a:prstGeom prst="rect">
                  <a:avLst/>
                </a:prstGeom>
                <a:solidFill>
                  <a:srgbClr val="A7D1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ject 71">
                  <a:extLst>
                    <a:ext uri="{FF2B5EF4-FFF2-40B4-BE49-F238E27FC236}">
                      <a16:creationId xmlns:a16="http://schemas.microsoft.com/office/drawing/2014/main" id="{B43998EC-61A5-4B3F-88BC-D5853A4D5E6A}"/>
                    </a:ext>
                  </a:extLst>
                </p:cNvPr>
                <p:cNvSpPr txBox="1"/>
                <p:nvPr/>
              </p:nvSpPr>
              <p:spPr>
                <a:xfrm>
                  <a:off x="2057400" y="5521927"/>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61–80%</a:t>
                  </a:r>
                </a:p>
              </p:txBody>
            </p:sp>
          </p:grpSp>
          <p:grpSp>
            <p:nvGrpSpPr>
              <p:cNvPr id="21" name="Group 20">
                <a:extLst>
                  <a:ext uri="{FF2B5EF4-FFF2-40B4-BE49-F238E27FC236}">
                    <a16:creationId xmlns:a16="http://schemas.microsoft.com/office/drawing/2014/main" id="{D924262C-BFFF-432D-9F61-2462D26F1E90}"/>
                  </a:ext>
                </a:extLst>
              </p:cNvPr>
              <p:cNvGrpSpPr/>
              <p:nvPr/>
            </p:nvGrpSpPr>
            <p:grpSpPr>
              <a:xfrm>
                <a:off x="1828800" y="5750527"/>
                <a:ext cx="1358718" cy="169277"/>
                <a:chOff x="1828800" y="5750527"/>
                <a:chExt cx="1358718" cy="169277"/>
              </a:xfrm>
            </p:grpSpPr>
            <p:sp>
              <p:nvSpPr>
                <p:cNvPr id="22" name="object 71">
                  <a:extLst>
                    <a:ext uri="{FF2B5EF4-FFF2-40B4-BE49-F238E27FC236}">
                      <a16:creationId xmlns:a16="http://schemas.microsoft.com/office/drawing/2014/main" id="{90BEB828-8B65-4DB7-85E6-B47D6CF14ED2}"/>
                    </a:ext>
                  </a:extLst>
                </p:cNvPr>
                <p:cNvSpPr txBox="1"/>
                <p:nvPr/>
              </p:nvSpPr>
              <p:spPr>
                <a:xfrm>
                  <a:off x="2057400" y="5750527"/>
                  <a:ext cx="113011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Data not available</a:t>
                  </a:r>
                </a:p>
              </p:txBody>
            </p:sp>
            <p:sp>
              <p:nvSpPr>
                <p:cNvPr id="23" name="Rectangle 22">
                  <a:extLst>
                    <a:ext uri="{FF2B5EF4-FFF2-40B4-BE49-F238E27FC236}">
                      <a16:creationId xmlns:a16="http://schemas.microsoft.com/office/drawing/2014/main" id="{47782A6F-814B-476E-B50C-A4B5B7881CB2}"/>
                    </a:ext>
                  </a:extLst>
                </p:cNvPr>
                <p:cNvSpPr/>
                <p:nvPr/>
              </p:nvSpPr>
              <p:spPr>
                <a:xfrm>
                  <a:off x="1828800" y="5759671"/>
                  <a:ext cx="137160" cy="137160"/>
                </a:xfrm>
                <a:prstGeom prst="rect">
                  <a:avLst/>
                </a:prstGeom>
                <a:solidFill>
                  <a:srgbClr val="E6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08729942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Asia and the Pacific,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7" name="Group 26">
            <a:extLst>
              <a:ext uri="{FF2B5EF4-FFF2-40B4-BE49-F238E27FC236}">
                <a16:creationId xmlns:a16="http://schemas.microsoft.com/office/drawing/2014/main" id="{33A3A6B6-C723-49FB-88AC-5500A24F1466}"/>
              </a:ext>
            </a:extLst>
          </p:cNvPr>
          <p:cNvGrpSpPr/>
          <p:nvPr/>
        </p:nvGrpSpPr>
        <p:grpSpPr>
          <a:xfrm>
            <a:off x="457199" y="2603054"/>
            <a:ext cx="10517433" cy="3951634"/>
            <a:chOff x="457199" y="2603054"/>
            <a:chExt cx="10517433"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 </a:t>
              </a:r>
            </a:p>
          </p:txBody>
        </p:sp>
        <p:sp>
          <p:nvSpPr>
            <p:cNvPr id="6" name="object 10">
              <a:extLst>
                <a:ext uri="{FF2B5EF4-FFF2-40B4-BE49-F238E27FC236}">
                  <a16:creationId xmlns:a16="http://schemas.microsoft.com/office/drawing/2014/main" id="{B8032FEB-BA71-4BA7-82B1-6F0D8E390A7D}"/>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654A48FF-A4B3-4426-9D82-57525A9BBCFD}"/>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5088CEE0-8B67-42D9-826F-3F1604A0EF47}"/>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682C1FE-BEA1-48F3-A513-F60D339BB799}"/>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10C9411D-6FA2-4211-B04F-78A7DBC231D9}"/>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52256AC-0B52-4303-A604-AA07FA5F66FA}"/>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0B029BA7-3BE1-41FE-90E2-A9144BDA75A0}"/>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0E37041-AD5E-4C4F-9CE0-A5C9AB91EE0B}"/>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EC4F7570-382E-474D-AB12-6834A606D586}"/>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3B9B7DD-6380-4775-AE31-95F2C6AE0C24}"/>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62A83F8C-8FC0-44CE-BB99-BB5BAFDCAF14}"/>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82AA6FD-7855-4688-A8EC-932ECBD189F3}"/>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772E47C8-3592-4CEE-AEBD-975747898C02}"/>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191D659A-4469-4FD0-8660-4C628B3240ED}"/>
                </a:ext>
              </a:extLst>
            </p:cNvPr>
            <p:cNvSpPr/>
            <p:nvPr/>
          </p:nvSpPr>
          <p:spPr>
            <a:xfrm>
              <a:off x="1829357" y="5486400"/>
              <a:ext cx="54864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CBB1DF2E-5565-4C44-B8BD-5E23CEDC904D}"/>
                </a:ext>
              </a:extLst>
            </p:cNvPr>
            <p:cNvSpPr txBox="1"/>
            <p:nvPr/>
          </p:nvSpPr>
          <p:spPr>
            <a:xfrm>
              <a:off x="1857378"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DE2E427D-1C6A-4B31-A07D-AC625AD63AF7}"/>
                </a:ext>
              </a:extLst>
            </p:cNvPr>
            <p:cNvSpPr txBox="1"/>
            <p:nvPr/>
          </p:nvSpPr>
          <p:spPr>
            <a:xfrm>
              <a:off x="21488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D99305FE-ECA3-4BC2-9FC8-A478D22351AB}"/>
                </a:ext>
              </a:extLst>
            </p:cNvPr>
            <p:cNvSpPr txBox="1"/>
            <p:nvPr/>
          </p:nvSpPr>
          <p:spPr>
            <a:xfrm>
              <a:off x="2450592"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AB03A25C-6E37-48FF-8A7C-4E63EE634875}"/>
                </a:ext>
              </a:extLst>
            </p:cNvPr>
            <p:cNvSpPr txBox="1"/>
            <p:nvPr/>
          </p:nvSpPr>
          <p:spPr>
            <a:xfrm>
              <a:off x="27432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0413A39A-5A91-4181-B750-1215C2AA9500}"/>
                </a:ext>
              </a:extLst>
            </p:cNvPr>
            <p:cNvSpPr txBox="1"/>
            <p:nvPr/>
          </p:nvSpPr>
          <p:spPr>
            <a:xfrm>
              <a:off x="3035808"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D0C481E9-5F95-42D2-AB9D-1D7749B29E51}"/>
                </a:ext>
              </a:extLst>
            </p:cNvPr>
            <p:cNvSpPr txBox="1"/>
            <p:nvPr/>
          </p:nvSpPr>
          <p:spPr>
            <a:xfrm>
              <a:off x="3328416"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88CDDDC4-C186-44B7-AB1E-529D615C4CB9}"/>
                </a:ext>
              </a:extLst>
            </p:cNvPr>
            <p:cNvSpPr txBox="1"/>
            <p:nvPr/>
          </p:nvSpPr>
          <p:spPr>
            <a:xfrm>
              <a:off x="363016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7DF17339-4BBB-41EC-A10F-E9054A841589}"/>
                </a:ext>
              </a:extLst>
            </p:cNvPr>
            <p:cNvSpPr txBox="1"/>
            <p:nvPr/>
          </p:nvSpPr>
          <p:spPr>
            <a:xfrm>
              <a:off x="3922776"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974979BE-35D7-4D7B-941E-BA656F734DAE}"/>
                </a:ext>
              </a:extLst>
            </p:cNvPr>
            <p:cNvSpPr txBox="1"/>
            <p:nvPr/>
          </p:nvSpPr>
          <p:spPr>
            <a:xfrm>
              <a:off x="4215384"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1C38643-56B7-4019-BB3C-F344C3411713}"/>
                </a:ext>
              </a:extLst>
            </p:cNvPr>
            <p:cNvSpPr txBox="1"/>
            <p:nvPr/>
          </p:nvSpPr>
          <p:spPr>
            <a:xfrm>
              <a:off x="4517136"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1093F8E1-1ACB-4C23-B77F-CE25C399C26B}"/>
                </a:ext>
              </a:extLst>
            </p:cNvPr>
            <p:cNvSpPr txBox="1"/>
            <p:nvPr/>
          </p:nvSpPr>
          <p:spPr>
            <a:xfrm>
              <a:off x="4809744"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EE7AE752-D6FF-455F-9CAA-9AA690E49690}"/>
                </a:ext>
              </a:extLst>
            </p:cNvPr>
            <p:cNvSpPr txBox="1"/>
            <p:nvPr/>
          </p:nvSpPr>
          <p:spPr>
            <a:xfrm>
              <a:off x="5102352" y="5577840"/>
              <a:ext cx="184666"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D48A4A02-4883-4D61-8924-794D7F3A2BED}"/>
                </a:ext>
              </a:extLst>
            </p:cNvPr>
            <p:cNvSpPr txBox="1"/>
            <p:nvPr/>
          </p:nvSpPr>
          <p:spPr>
            <a:xfrm>
              <a:off x="5394960"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93ED8081-4098-4B0C-BE33-A85C3C43368F}"/>
                </a:ext>
              </a:extLst>
            </p:cNvPr>
            <p:cNvSpPr txBox="1"/>
            <p:nvPr/>
          </p:nvSpPr>
          <p:spPr>
            <a:xfrm>
              <a:off x="5696712"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E510D85E-6E07-4113-BF53-38C2B9393C86}"/>
                </a:ext>
              </a:extLst>
            </p:cNvPr>
            <p:cNvSpPr txBox="1"/>
            <p:nvPr/>
          </p:nvSpPr>
          <p:spPr>
            <a:xfrm>
              <a:off x="5988427"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D090CFF1-CADA-4C74-9539-02EDF2B1E4C1}"/>
                </a:ext>
              </a:extLst>
            </p:cNvPr>
            <p:cNvSpPr txBox="1"/>
            <p:nvPr/>
          </p:nvSpPr>
          <p:spPr>
            <a:xfrm>
              <a:off x="628192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5596B0EA-426D-451A-A1BC-D2F570BAD5E0}"/>
                </a:ext>
              </a:extLst>
            </p:cNvPr>
            <p:cNvSpPr txBox="1"/>
            <p:nvPr/>
          </p:nvSpPr>
          <p:spPr>
            <a:xfrm>
              <a:off x="6574536"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FDDE17D5-B8B3-44C6-910E-208DEC7C1460}"/>
                </a:ext>
              </a:extLst>
            </p:cNvPr>
            <p:cNvSpPr txBox="1"/>
            <p:nvPr/>
          </p:nvSpPr>
          <p:spPr>
            <a:xfrm>
              <a:off x="6876288"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AF66EA70-FB60-472B-88C7-E73669DA246E}"/>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0B6A4AC1-7605-43E7-8AD4-75444951CAB7}"/>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654553D5-F81A-485E-BDAA-41B1D3708343}"/>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8352D29F-E43F-4D59-BD6C-B3FFEF5FC90F}"/>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2F95F8A3-2010-4BB6-93ED-F4D14B52700E}"/>
                </a:ext>
              </a:extLst>
            </p:cNvPr>
            <p:cNvSpPr txBox="1"/>
            <p:nvPr/>
          </p:nvSpPr>
          <p:spPr>
            <a:xfrm>
              <a:off x="7166677" y="5577840"/>
              <a:ext cx="184666"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0A2E3AD6-82E3-43F6-8712-54C60D6C196F}"/>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4E216C50-99A2-4EB3-BFF9-9223DB35DCCD}"/>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80465553-7582-4040-B859-160FF282CB1E}"/>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A89763BD-3EE4-4FE4-A222-578CA23ABA8B}"/>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93512A0C-5DD5-46E5-942A-AB5E050CFB85}"/>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73BB2AC7-64B9-41E6-AD88-5E750226E253}"/>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31358301-9639-4280-9C57-4EFBB690E315}"/>
                </a:ext>
              </a:extLst>
            </p:cNvPr>
            <p:cNvSpPr txBox="1"/>
            <p:nvPr/>
          </p:nvSpPr>
          <p:spPr>
            <a:xfrm>
              <a:off x="8450736" y="2697480"/>
              <a:ext cx="99418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Afghanistan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3BF29927-2603-46FB-B249-D9BC8F6AD831}"/>
                </a:ext>
              </a:extLst>
            </p:cNvPr>
            <p:cNvSpPr txBox="1"/>
            <p:nvPr/>
          </p:nvSpPr>
          <p:spPr>
            <a:xfrm>
              <a:off x="8450736" y="2926080"/>
              <a:ext cx="99257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Bangladesh</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9240AF27-6912-4B50-883B-8600A4F35BC8}"/>
                </a:ext>
              </a:extLst>
            </p:cNvPr>
            <p:cNvSpPr txBox="1"/>
            <p:nvPr/>
          </p:nvSpPr>
          <p:spPr>
            <a:xfrm>
              <a:off x="8450736" y="3154680"/>
              <a:ext cx="8819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Cambodia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01A55C8E-477D-4933-B1A9-27298ABE9880}"/>
                </a:ext>
              </a:extLst>
            </p:cNvPr>
            <p:cNvSpPr txBox="1"/>
            <p:nvPr/>
          </p:nvSpPr>
          <p:spPr>
            <a:xfrm>
              <a:off x="8450736" y="3383280"/>
              <a:ext cx="51648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5EA5B7A6-3916-4BBC-8433-88E4F8BD024D}"/>
                </a:ext>
              </a:extLst>
            </p:cNvPr>
            <p:cNvSpPr txBox="1"/>
            <p:nvPr/>
          </p:nvSpPr>
          <p:spPr>
            <a:xfrm>
              <a:off x="8450736" y="3611880"/>
              <a:ext cx="252389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Lao People’s Democratic Republic</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FAF76E80-B821-48C4-A8D6-1607DFF70A1C}"/>
                </a:ext>
              </a:extLst>
            </p:cNvPr>
            <p:cNvSpPr txBox="1"/>
            <p:nvPr/>
          </p:nvSpPr>
          <p:spPr>
            <a:xfrm>
              <a:off x="8450736" y="3840480"/>
              <a:ext cx="78899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Maldives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F9171A68-9CA2-44C0-85C6-9ADBC9FB4326}"/>
                </a:ext>
              </a:extLst>
            </p:cNvPr>
            <p:cNvSpPr txBox="1"/>
            <p:nvPr/>
          </p:nvSpPr>
          <p:spPr>
            <a:xfrm>
              <a:off x="8450736" y="4069080"/>
              <a:ext cx="129234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Marshall Islands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DB78202F-BB55-4CCC-A6C3-93294A512BEE}"/>
                </a:ext>
              </a:extLst>
            </p:cNvPr>
            <p:cNvSpPr txBox="1"/>
            <p:nvPr/>
          </p:nvSpPr>
          <p:spPr>
            <a:xfrm>
              <a:off x="8450736" y="4297680"/>
              <a:ext cx="242085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Micronesia (Federated States of)</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F256E0FC-3019-4475-827B-851024F62CCA}"/>
                </a:ext>
              </a:extLst>
            </p:cNvPr>
            <p:cNvSpPr txBox="1"/>
            <p:nvPr/>
          </p:nvSpPr>
          <p:spPr>
            <a:xfrm>
              <a:off x="8450736" y="4526280"/>
              <a:ext cx="80502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Mongolia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3E577291-0A1A-4A81-AC29-5AB5E65A0FD0}"/>
                </a:ext>
              </a:extLst>
            </p:cNvPr>
            <p:cNvCxnSpPr/>
            <p:nvPr/>
          </p:nvCxnSpPr>
          <p:spPr>
            <a:xfrm>
              <a:off x="8229600" y="3291840"/>
              <a:ext cx="228600" cy="0"/>
            </a:xfrm>
            <a:prstGeom prst="line">
              <a:avLst/>
            </a:prstGeom>
            <a:ln w="25400">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0667188A-0929-4664-8F88-C45AF8DBA35D}"/>
                </a:ext>
              </a:extLst>
            </p:cNvPr>
            <p:cNvCxnSpPr/>
            <p:nvPr/>
          </p:nvCxnSpPr>
          <p:spPr>
            <a:xfrm>
              <a:off x="8229600" y="3520440"/>
              <a:ext cx="228600" cy="0"/>
            </a:xfrm>
            <a:prstGeom prst="line">
              <a:avLst/>
            </a:prstGeom>
            <a:ln w="25400">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5EDE0070-D117-4C61-A58B-90F9118D8808}"/>
                </a:ext>
              </a:extLst>
            </p:cNvPr>
            <p:cNvCxnSpPr/>
            <p:nvPr/>
          </p:nvCxnSpPr>
          <p:spPr>
            <a:xfrm>
              <a:off x="8229600" y="5806440"/>
              <a:ext cx="228600" cy="0"/>
            </a:xfrm>
            <a:prstGeom prst="line">
              <a:avLst/>
            </a:prstGeom>
            <a:ln w="25400">
              <a:solidFill>
                <a:srgbClr val="575756"/>
              </a:solidFill>
              <a:prstDash val="solid"/>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6F7458F1-F6EA-436C-BEE0-25CC498010D2}"/>
                </a:ext>
              </a:extLst>
            </p:cNvPr>
            <p:cNvCxnSpPr/>
            <p:nvPr/>
          </p:nvCxnSpPr>
          <p:spPr>
            <a:xfrm>
              <a:off x="8229600" y="6035040"/>
              <a:ext cx="228600" cy="0"/>
            </a:xfrm>
            <a:prstGeom prst="line">
              <a:avLst/>
            </a:prstGeom>
            <a:ln w="25400">
              <a:solidFill>
                <a:srgbClr val="F9C8BC"/>
              </a:solidFill>
              <a:prstDash val="solid"/>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BB53A74-4714-4F06-B85E-E76F220D74DA}"/>
                </a:ext>
              </a:extLst>
            </p:cNvPr>
            <p:cNvCxnSpPr/>
            <p:nvPr/>
          </p:nvCxnSpPr>
          <p:spPr>
            <a:xfrm>
              <a:off x="8229600" y="3063240"/>
              <a:ext cx="228600" cy="0"/>
            </a:xfrm>
            <a:prstGeom prst="line">
              <a:avLst/>
            </a:prstGeom>
            <a:ln w="25400">
              <a:solidFill>
                <a:srgbClr val="00A296"/>
              </a:solidFill>
              <a:prstDash val="solid"/>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70ABF0C2-DF9E-4545-AE94-1B284CFDE15E}"/>
                </a:ext>
              </a:extLst>
            </p:cNvPr>
            <p:cNvSpPr txBox="1"/>
            <p:nvPr/>
          </p:nvSpPr>
          <p:spPr>
            <a:xfrm>
              <a:off x="8454451" y="4751074"/>
              <a:ext cx="8242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Myanmar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FE07F0D8-29E9-4E33-9375-B2AB116097A0}"/>
                </a:ext>
              </a:extLst>
            </p:cNvPr>
            <p:cNvSpPr txBox="1"/>
            <p:nvPr/>
          </p:nvSpPr>
          <p:spPr>
            <a:xfrm>
              <a:off x="8454451" y="4979674"/>
              <a:ext cx="58381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Nepal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5" name="Straight Connector 84">
              <a:extLst>
                <a:ext uri="{FF2B5EF4-FFF2-40B4-BE49-F238E27FC236}">
                  <a16:creationId xmlns:a16="http://schemas.microsoft.com/office/drawing/2014/main" id="{400980A6-AAD0-42F8-91C0-1A3FD782443A}"/>
                </a:ext>
              </a:extLst>
            </p:cNvPr>
            <p:cNvCxnSpPr/>
            <p:nvPr/>
          </p:nvCxnSpPr>
          <p:spPr>
            <a:xfrm>
              <a:off x="8233315" y="5116834"/>
              <a:ext cx="228600" cy="0"/>
            </a:xfrm>
            <a:prstGeom prst="line">
              <a:avLst/>
            </a:prstGeom>
            <a:ln w="25400">
              <a:solidFill>
                <a:srgbClr val="009FE3"/>
              </a:solidFill>
              <a:prstDash val="solid"/>
            </a:ln>
          </p:spPr>
          <p:style>
            <a:lnRef idx="1">
              <a:schemeClr val="accent1"/>
            </a:lnRef>
            <a:fillRef idx="0">
              <a:schemeClr val="accent1"/>
            </a:fillRef>
            <a:effectRef idx="0">
              <a:schemeClr val="accent1"/>
            </a:effectRef>
            <a:fontRef idx="minor">
              <a:schemeClr val="tx1"/>
            </a:fontRef>
          </p:style>
        </p:cxnSp>
        <p:sp>
          <p:nvSpPr>
            <p:cNvPr id="86" name="Oval 85">
              <a:extLst>
                <a:ext uri="{FF2B5EF4-FFF2-40B4-BE49-F238E27FC236}">
                  <a16:creationId xmlns:a16="http://schemas.microsoft.com/office/drawing/2014/main" id="{E9125BB7-F57A-44C6-93CE-A48EF9246B55}"/>
                </a:ext>
              </a:extLst>
            </p:cNvPr>
            <p:cNvSpPr/>
            <p:nvPr/>
          </p:nvSpPr>
          <p:spPr>
            <a:xfrm>
              <a:off x="8293608" y="2780733"/>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Oval 86">
              <a:extLst>
                <a:ext uri="{FF2B5EF4-FFF2-40B4-BE49-F238E27FC236}">
                  <a16:creationId xmlns:a16="http://schemas.microsoft.com/office/drawing/2014/main" id="{492277EC-976D-47BE-8904-79D1E88073BA}"/>
                </a:ext>
              </a:extLst>
            </p:cNvPr>
            <p:cNvSpPr/>
            <p:nvPr/>
          </p:nvSpPr>
          <p:spPr>
            <a:xfrm>
              <a:off x="8293608" y="3694176"/>
              <a:ext cx="109728" cy="109728"/>
            </a:xfrm>
            <a:prstGeom prst="ellipse">
              <a:avLst/>
            </a:prstGeom>
            <a:solidFill>
              <a:srgbClr val="CB57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BE164982-9F0C-4460-AEAE-F695B5A01092}"/>
                </a:ext>
              </a:extLst>
            </p:cNvPr>
            <p:cNvSpPr txBox="1"/>
            <p:nvPr/>
          </p:nvSpPr>
          <p:spPr>
            <a:xfrm>
              <a:off x="8458200" y="5212080"/>
              <a:ext cx="77296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549ADA97-1BEE-4C14-A794-0C895E9F501F}"/>
                </a:ext>
              </a:extLst>
            </p:cNvPr>
            <p:cNvSpPr txBox="1"/>
            <p:nvPr/>
          </p:nvSpPr>
          <p:spPr>
            <a:xfrm>
              <a:off x="8458200" y="5440680"/>
              <a:ext cx="151355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Papua New Guinea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9D7DB4C1-0326-4822-A818-F9E10FE56972}"/>
                </a:ext>
              </a:extLst>
            </p:cNvPr>
            <p:cNvSpPr txBox="1"/>
            <p:nvPr/>
          </p:nvSpPr>
          <p:spPr>
            <a:xfrm>
              <a:off x="8458200" y="5669280"/>
              <a:ext cx="9236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Philippines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CAEF0088-C422-4D1F-BB9D-48C2E7B49829}"/>
                </a:ext>
              </a:extLst>
            </p:cNvPr>
            <p:cNvSpPr txBox="1"/>
            <p:nvPr/>
          </p:nvSpPr>
          <p:spPr>
            <a:xfrm>
              <a:off x="8458200" y="5897880"/>
              <a:ext cx="99809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Timor-Leste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val 51">
              <a:extLst>
                <a:ext uri="{FF2B5EF4-FFF2-40B4-BE49-F238E27FC236}">
                  <a16:creationId xmlns:a16="http://schemas.microsoft.com/office/drawing/2014/main" id="{BF4E61B8-C2F4-4054-9346-BEA5343BADA1}"/>
                </a:ext>
              </a:extLst>
            </p:cNvPr>
            <p:cNvSpPr/>
            <p:nvPr/>
          </p:nvSpPr>
          <p:spPr>
            <a:xfrm>
              <a:off x="8293608" y="3922776"/>
              <a:ext cx="109728" cy="109728"/>
            </a:xfrm>
            <a:prstGeom prst="ellipse">
              <a:avLst/>
            </a:prstGeom>
            <a:solidFill>
              <a:srgbClr val="3C3C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Oval 52">
              <a:extLst>
                <a:ext uri="{FF2B5EF4-FFF2-40B4-BE49-F238E27FC236}">
                  <a16:creationId xmlns:a16="http://schemas.microsoft.com/office/drawing/2014/main" id="{DCF60F1F-6B0C-4C21-A54E-F459388CBB82}"/>
                </a:ext>
              </a:extLst>
            </p:cNvPr>
            <p:cNvSpPr/>
            <p:nvPr/>
          </p:nvSpPr>
          <p:spPr>
            <a:xfrm>
              <a:off x="8293608" y="4151376"/>
              <a:ext cx="109728" cy="109728"/>
            </a:xfrm>
            <a:prstGeom prst="ellipse">
              <a:avLst/>
            </a:prstGeom>
            <a:solidFill>
              <a:srgbClr val="EC64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Oval 53">
              <a:extLst>
                <a:ext uri="{FF2B5EF4-FFF2-40B4-BE49-F238E27FC236}">
                  <a16:creationId xmlns:a16="http://schemas.microsoft.com/office/drawing/2014/main" id="{8863C2A7-2F2F-453A-93F2-A13669B5BF8B}"/>
                </a:ext>
              </a:extLst>
            </p:cNvPr>
            <p:cNvSpPr/>
            <p:nvPr/>
          </p:nvSpPr>
          <p:spPr>
            <a:xfrm>
              <a:off x="8293608" y="4379976"/>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Oval 54">
              <a:extLst>
                <a:ext uri="{FF2B5EF4-FFF2-40B4-BE49-F238E27FC236}">
                  <a16:creationId xmlns:a16="http://schemas.microsoft.com/office/drawing/2014/main" id="{DFB71D0C-0E6D-44CD-9C18-BE20470A707E}"/>
                </a:ext>
              </a:extLst>
            </p:cNvPr>
            <p:cNvSpPr/>
            <p:nvPr/>
          </p:nvSpPr>
          <p:spPr>
            <a:xfrm>
              <a:off x="8293608" y="4608576"/>
              <a:ext cx="109728" cy="109728"/>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Oval 55">
              <a:extLst>
                <a:ext uri="{FF2B5EF4-FFF2-40B4-BE49-F238E27FC236}">
                  <a16:creationId xmlns:a16="http://schemas.microsoft.com/office/drawing/2014/main" id="{01CD80EB-D0E7-4D5B-900F-F9717C8B9989}"/>
                </a:ext>
              </a:extLst>
            </p:cNvPr>
            <p:cNvSpPr/>
            <p:nvPr/>
          </p:nvSpPr>
          <p:spPr>
            <a:xfrm>
              <a:off x="8293608" y="4837176"/>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Oval 56">
              <a:extLst>
                <a:ext uri="{FF2B5EF4-FFF2-40B4-BE49-F238E27FC236}">
                  <a16:creationId xmlns:a16="http://schemas.microsoft.com/office/drawing/2014/main" id="{B8936370-62EB-415C-B4E9-24934EE1E8C4}"/>
                </a:ext>
              </a:extLst>
            </p:cNvPr>
            <p:cNvSpPr/>
            <p:nvPr/>
          </p:nvSpPr>
          <p:spPr>
            <a:xfrm>
              <a:off x="8293608" y="5294376"/>
              <a:ext cx="109728" cy="109728"/>
            </a:xfrm>
            <a:prstGeom prst="ellipse">
              <a:avLst/>
            </a:prstGeom>
            <a:solidFill>
              <a:srgbClr val="FFF3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Oval 57">
              <a:extLst>
                <a:ext uri="{FF2B5EF4-FFF2-40B4-BE49-F238E27FC236}">
                  <a16:creationId xmlns:a16="http://schemas.microsoft.com/office/drawing/2014/main" id="{3CCB2D39-62CB-47E9-A24A-B9D85B370475}"/>
                </a:ext>
              </a:extLst>
            </p:cNvPr>
            <p:cNvSpPr/>
            <p:nvPr/>
          </p:nvSpPr>
          <p:spPr>
            <a:xfrm>
              <a:off x="8293608" y="5522976"/>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object 15">
              <a:extLst>
                <a:ext uri="{FF2B5EF4-FFF2-40B4-BE49-F238E27FC236}">
                  <a16:creationId xmlns:a16="http://schemas.microsoft.com/office/drawing/2014/main" id="{2ED3B3B4-47CA-42AA-854D-07DA2E529660}"/>
                </a:ext>
              </a:extLst>
            </p:cNvPr>
            <p:cNvSpPr/>
            <p:nvPr/>
          </p:nvSpPr>
          <p:spPr>
            <a:xfrm>
              <a:off x="4024561" y="4694384"/>
              <a:ext cx="2348620" cy="175965"/>
            </a:xfrm>
            <a:custGeom>
              <a:avLst/>
              <a:gdLst/>
              <a:ahLst/>
              <a:cxnLst/>
              <a:rect l="l" t="t" r="r" b="b"/>
              <a:pathLst>
                <a:path w="2214879" h="153670">
                  <a:moveTo>
                    <a:pt x="0" y="153136"/>
                  </a:moveTo>
                  <a:lnTo>
                    <a:pt x="2214257" y="0"/>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16">
              <a:extLst>
                <a:ext uri="{FF2B5EF4-FFF2-40B4-BE49-F238E27FC236}">
                  <a16:creationId xmlns:a16="http://schemas.microsoft.com/office/drawing/2014/main" id="{9E9E34EF-0E23-4105-B57F-FDDC13F52625}"/>
                </a:ext>
              </a:extLst>
            </p:cNvPr>
            <p:cNvSpPr/>
            <p:nvPr/>
          </p:nvSpPr>
          <p:spPr>
            <a:xfrm>
              <a:off x="1984514" y="5065147"/>
              <a:ext cx="4088539" cy="175965"/>
            </a:xfrm>
            <a:custGeom>
              <a:avLst/>
              <a:gdLst/>
              <a:ahLst/>
              <a:cxnLst/>
              <a:rect l="l" t="t" r="r" b="b"/>
              <a:pathLst>
                <a:path w="3855720" h="153670">
                  <a:moveTo>
                    <a:pt x="0" y="0"/>
                  </a:moveTo>
                  <a:lnTo>
                    <a:pt x="1374140" y="153136"/>
                  </a:lnTo>
                  <a:lnTo>
                    <a:pt x="3855440" y="108102"/>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17">
              <a:extLst>
                <a:ext uri="{FF2B5EF4-FFF2-40B4-BE49-F238E27FC236}">
                  <a16:creationId xmlns:a16="http://schemas.microsoft.com/office/drawing/2014/main" id="{AA0B17A9-CC0B-411B-8572-1062F40E3FF5}"/>
                </a:ext>
              </a:extLst>
            </p:cNvPr>
            <p:cNvSpPr/>
            <p:nvPr/>
          </p:nvSpPr>
          <p:spPr>
            <a:xfrm>
              <a:off x="3441691" y="4859165"/>
              <a:ext cx="2931062" cy="21087"/>
            </a:xfrm>
            <a:custGeom>
              <a:avLst/>
              <a:gdLst/>
              <a:ahLst/>
              <a:cxnLst/>
              <a:rect l="l" t="t" r="r" b="b"/>
              <a:pathLst>
                <a:path w="2764154" h="18415">
                  <a:moveTo>
                    <a:pt x="0" y="0"/>
                  </a:moveTo>
                  <a:lnTo>
                    <a:pt x="2763939" y="18224"/>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20">
              <a:extLst>
                <a:ext uri="{FF2B5EF4-FFF2-40B4-BE49-F238E27FC236}">
                  <a16:creationId xmlns:a16="http://schemas.microsoft.com/office/drawing/2014/main" id="{354A9EF8-C29B-4A26-9CC5-37DF4766F566}"/>
                </a:ext>
              </a:extLst>
            </p:cNvPr>
            <p:cNvSpPr/>
            <p:nvPr/>
          </p:nvSpPr>
          <p:spPr>
            <a:xfrm>
              <a:off x="5198628" y="5096043"/>
              <a:ext cx="1465868" cy="82893"/>
            </a:xfrm>
            <a:custGeom>
              <a:avLst/>
              <a:gdLst/>
              <a:ahLst/>
              <a:cxnLst/>
              <a:rect l="l" t="t" r="r" b="b"/>
              <a:pathLst>
                <a:path w="1382395" h="72390">
                  <a:moveTo>
                    <a:pt x="0" y="0"/>
                  </a:moveTo>
                  <a:lnTo>
                    <a:pt x="1381887" y="72199"/>
                  </a:lnTo>
                </a:path>
              </a:pathLst>
            </a:custGeom>
            <a:ln w="38100" cap="rnd">
              <a:solidFill>
                <a:srgbClr val="009FE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21">
              <a:extLst>
                <a:ext uri="{FF2B5EF4-FFF2-40B4-BE49-F238E27FC236}">
                  <a16:creationId xmlns:a16="http://schemas.microsoft.com/office/drawing/2014/main" id="{72B1DB08-970D-4599-84AA-BB9A1FA04055}"/>
                </a:ext>
              </a:extLst>
            </p:cNvPr>
            <p:cNvSpPr/>
            <p:nvPr/>
          </p:nvSpPr>
          <p:spPr>
            <a:xfrm>
              <a:off x="5490065" y="4993054"/>
              <a:ext cx="1465868" cy="93073"/>
            </a:xfrm>
            <a:custGeom>
              <a:avLst/>
              <a:gdLst/>
              <a:ahLst/>
              <a:cxnLst/>
              <a:rect l="l" t="t" r="r" b="b"/>
              <a:pathLst>
                <a:path w="1382395" h="81279">
                  <a:moveTo>
                    <a:pt x="0" y="0"/>
                  </a:moveTo>
                  <a:lnTo>
                    <a:pt x="1381887" y="81191"/>
                  </a:lnTo>
                </a:path>
              </a:pathLst>
            </a:custGeom>
            <a:ln w="38100" cap="rnd">
              <a:solidFill>
                <a:srgbClr val="F1985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2">
              <a:extLst>
                <a:ext uri="{FF2B5EF4-FFF2-40B4-BE49-F238E27FC236}">
                  <a16:creationId xmlns:a16="http://schemas.microsoft.com/office/drawing/2014/main" id="{946D851D-29E5-4F8B-A4B9-F3ED3246DC42}"/>
                </a:ext>
              </a:extLst>
            </p:cNvPr>
            <p:cNvSpPr/>
            <p:nvPr/>
          </p:nvSpPr>
          <p:spPr>
            <a:xfrm>
              <a:off x="4324324" y="5209334"/>
              <a:ext cx="2631425" cy="124339"/>
            </a:xfrm>
            <a:custGeom>
              <a:avLst/>
              <a:gdLst/>
              <a:ahLst/>
              <a:cxnLst/>
              <a:rect l="l" t="t" r="r" b="b"/>
              <a:pathLst>
                <a:path w="2481579" h="108584">
                  <a:moveTo>
                    <a:pt x="0" y="0"/>
                  </a:moveTo>
                  <a:lnTo>
                    <a:pt x="1374101" y="72110"/>
                  </a:lnTo>
                  <a:lnTo>
                    <a:pt x="2481237" y="108165"/>
                  </a:lnTo>
                </a:path>
              </a:pathLst>
            </a:custGeom>
            <a:ln w="38100" cap="rnd">
              <a:solidFill>
                <a:srgbClr val="57575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3">
              <a:extLst>
                <a:ext uri="{FF2B5EF4-FFF2-40B4-BE49-F238E27FC236}">
                  <a16:creationId xmlns:a16="http://schemas.microsoft.com/office/drawing/2014/main" id="{F8F4D20C-CD3E-451E-90CF-C71C93D7F3C6}"/>
                </a:ext>
              </a:extLst>
            </p:cNvPr>
            <p:cNvSpPr/>
            <p:nvPr/>
          </p:nvSpPr>
          <p:spPr>
            <a:xfrm>
              <a:off x="4615758" y="4539896"/>
              <a:ext cx="2048309" cy="114159"/>
            </a:xfrm>
            <a:custGeom>
              <a:avLst/>
              <a:gdLst/>
              <a:ahLst/>
              <a:cxnLst/>
              <a:rect l="l" t="t" r="r" b="b"/>
              <a:pathLst>
                <a:path w="1931670" h="99695">
                  <a:moveTo>
                    <a:pt x="0" y="99174"/>
                  </a:moveTo>
                  <a:lnTo>
                    <a:pt x="1931568" y="0"/>
                  </a:lnTo>
                </a:path>
              </a:pathLst>
            </a:custGeom>
            <a:ln w="38100" cap="rnd">
              <a:solidFill>
                <a:srgbClr val="F9C8B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9" name="Group 58">
              <a:extLst>
                <a:ext uri="{FF2B5EF4-FFF2-40B4-BE49-F238E27FC236}">
                  <a16:creationId xmlns:a16="http://schemas.microsoft.com/office/drawing/2014/main" id="{2ABA501B-91E8-4727-8B2B-2677E49178BC}"/>
                </a:ext>
              </a:extLst>
            </p:cNvPr>
            <p:cNvGrpSpPr/>
            <p:nvPr/>
          </p:nvGrpSpPr>
          <p:grpSpPr>
            <a:xfrm>
              <a:off x="6016752" y="4114800"/>
              <a:ext cx="984033" cy="1263193"/>
              <a:chOff x="6028509" y="2295144"/>
              <a:chExt cx="984033" cy="1263193"/>
            </a:xfrm>
          </p:grpSpPr>
          <p:sp>
            <p:nvSpPr>
              <p:cNvPr id="125" name="object 27">
                <a:extLst>
                  <a:ext uri="{FF2B5EF4-FFF2-40B4-BE49-F238E27FC236}">
                    <a16:creationId xmlns:a16="http://schemas.microsoft.com/office/drawing/2014/main" id="{ED3552FE-6B76-4BD8-8483-3900400B67EF}"/>
                  </a:ext>
                </a:extLst>
              </p:cNvPr>
              <p:cNvSpPr/>
              <p:nvPr/>
            </p:nvSpPr>
            <p:spPr>
              <a:xfrm>
                <a:off x="6028509" y="3200400"/>
                <a:ext cx="109728" cy="10972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24">
                <a:extLst>
                  <a:ext uri="{FF2B5EF4-FFF2-40B4-BE49-F238E27FC236}">
                    <a16:creationId xmlns:a16="http://schemas.microsoft.com/office/drawing/2014/main" id="{4884A503-35BC-40C1-BDB4-4A7C225FEC5B}"/>
                  </a:ext>
                </a:extLst>
              </p:cNvPr>
              <p:cNvSpPr/>
              <p:nvPr/>
            </p:nvSpPr>
            <p:spPr>
              <a:xfrm>
                <a:off x="6611380" y="2295144"/>
                <a:ext cx="109728" cy="109728"/>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25">
                <a:extLst>
                  <a:ext uri="{FF2B5EF4-FFF2-40B4-BE49-F238E27FC236}">
                    <a16:creationId xmlns:a16="http://schemas.microsoft.com/office/drawing/2014/main" id="{ADC1CA18-0450-423B-9EE1-186F3C6C5C8D}"/>
                  </a:ext>
                </a:extLst>
              </p:cNvPr>
              <p:cNvSpPr/>
              <p:nvPr/>
            </p:nvSpPr>
            <p:spPr>
              <a:xfrm>
                <a:off x="6028509" y="2892468"/>
                <a:ext cx="109728" cy="10972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26">
                <a:extLst>
                  <a:ext uri="{FF2B5EF4-FFF2-40B4-BE49-F238E27FC236}">
                    <a16:creationId xmlns:a16="http://schemas.microsoft.com/office/drawing/2014/main" id="{B483033D-490F-46AA-BD27-113910DADC93}"/>
                  </a:ext>
                </a:extLst>
              </p:cNvPr>
              <p:cNvSpPr/>
              <p:nvPr/>
            </p:nvSpPr>
            <p:spPr>
              <a:xfrm>
                <a:off x="6028509" y="3057267"/>
                <a:ext cx="109728" cy="109728"/>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EEF4AE1D-A81B-41A3-AB79-3A5ED61BD519}"/>
                  </a:ext>
                </a:extLst>
              </p:cNvPr>
              <p:cNvSpPr/>
              <p:nvPr/>
            </p:nvSpPr>
            <p:spPr>
              <a:xfrm>
                <a:off x="6319944" y="3304434"/>
                <a:ext cx="109728" cy="109728"/>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9">
                <a:extLst>
                  <a:ext uri="{FF2B5EF4-FFF2-40B4-BE49-F238E27FC236}">
                    <a16:creationId xmlns:a16="http://schemas.microsoft.com/office/drawing/2014/main" id="{8ACD0B0E-7482-4541-9F8E-FF92CF642261}"/>
                  </a:ext>
                </a:extLst>
              </p:cNvPr>
              <p:cNvSpPr/>
              <p:nvPr/>
            </p:nvSpPr>
            <p:spPr>
              <a:xfrm>
                <a:off x="6028509" y="3429012"/>
                <a:ext cx="109728" cy="109728"/>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30">
                <a:extLst>
                  <a:ext uri="{FF2B5EF4-FFF2-40B4-BE49-F238E27FC236}">
                    <a16:creationId xmlns:a16="http://schemas.microsoft.com/office/drawing/2014/main" id="{A45CCFDF-131A-4790-88A4-C399DB681536}"/>
                  </a:ext>
                </a:extLst>
              </p:cNvPr>
              <p:cNvSpPr/>
              <p:nvPr/>
            </p:nvSpPr>
            <p:spPr>
              <a:xfrm>
                <a:off x="6611380" y="3448609"/>
                <a:ext cx="109728" cy="109728"/>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31">
                <a:extLst>
                  <a:ext uri="{FF2B5EF4-FFF2-40B4-BE49-F238E27FC236}">
                    <a16:creationId xmlns:a16="http://schemas.microsoft.com/office/drawing/2014/main" id="{9D3768F7-6E55-4C15-9069-50FAB2C41296}"/>
                  </a:ext>
                </a:extLst>
              </p:cNvPr>
              <p:cNvSpPr/>
              <p:nvPr/>
            </p:nvSpPr>
            <p:spPr>
              <a:xfrm>
                <a:off x="6902814" y="3201442"/>
                <a:ext cx="109728" cy="109728"/>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32">
                <a:extLst>
                  <a:ext uri="{FF2B5EF4-FFF2-40B4-BE49-F238E27FC236}">
                    <a16:creationId xmlns:a16="http://schemas.microsoft.com/office/drawing/2014/main" id="{462FC006-E61E-494B-952E-5A3CBBBC106E}"/>
                  </a:ext>
                </a:extLst>
              </p:cNvPr>
              <p:cNvSpPr/>
              <p:nvPr/>
            </p:nvSpPr>
            <p:spPr>
              <a:xfrm>
                <a:off x="6319944" y="2336329"/>
                <a:ext cx="109728" cy="109728"/>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05195682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Asia and the Pacific,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540C950-63FB-434C-85A4-0BF50566D9B6}"/>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903548"/>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880 000</a:t>
              </a: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75</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93</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346704"/>
              <a:ext cx="685800" cy="1600200"/>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3017520"/>
              <a:ext cx="685800" cy="329184"/>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798064"/>
              <a:ext cx="685800" cy="219456"/>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3098925"/>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60</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43</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657600"/>
              <a:ext cx="685800" cy="1289304"/>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200399"/>
              <a:ext cx="685800" cy="45720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807208"/>
              <a:ext cx="685800" cy="393192"/>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266937"/>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55</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767328"/>
              <a:ext cx="685800" cy="1179576"/>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383279"/>
              <a:ext cx="685800" cy="38404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807208"/>
              <a:ext cx="685800" cy="576072"/>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8A2E9445-9DA6-4DFE-9B6D-303C3A3AA179}"/>
                </a:ext>
              </a:extLst>
            </p:cNvPr>
            <p:cNvGrpSpPr/>
            <p:nvPr/>
          </p:nvGrpSpPr>
          <p:grpSpPr>
            <a:xfrm>
              <a:off x="1513591" y="3321180"/>
              <a:ext cx="954088" cy="271869"/>
              <a:chOff x="1513591" y="3321180"/>
              <a:chExt cx="954088" cy="271869"/>
            </a:xfrm>
          </p:grpSpPr>
          <p:sp>
            <p:nvSpPr>
              <p:cNvPr id="54" name="TextBox 53">
                <a:extLst>
                  <a:ext uri="{FF2B5EF4-FFF2-40B4-BE49-F238E27FC236}">
                    <a16:creationId xmlns:a16="http://schemas.microsoft.com/office/drawing/2014/main" id="{9809C373-26C3-47F6-9B51-30665D537340}"/>
                  </a:ext>
                </a:extLst>
              </p:cNvPr>
              <p:cNvSpPr txBox="1"/>
              <p:nvPr/>
            </p:nvSpPr>
            <p:spPr>
              <a:xfrm>
                <a:off x="1513591" y="332118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18BC059D-C299-40BB-A950-AC48A05B3247}"/>
                  </a:ext>
                </a:extLst>
              </p:cNvPr>
              <p:cNvCxnSpPr/>
              <p:nvPr/>
            </p:nvCxnSpPr>
            <p:spPr>
              <a:xfrm>
                <a:off x="2357951" y="34630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2256347-C957-45EF-9F46-5D735786EB42}"/>
                </a:ext>
              </a:extLst>
            </p:cNvPr>
            <p:cNvGrpSpPr/>
            <p:nvPr/>
          </p:nvGrpSpPr>
          <p:grpSpPr>
            <a:xfrm>
              <a:off x="1513591" y="4060846"/>
              <a:ext cx="954088" cy="271869"/>
              <a:chOff x="1513591" y="4060846"/>
              <a:chExt cx="954088" cy="271869"/>
            </a:xfrm>
          </p:grpSpPr>
          <p:sp>
            <p:nvSpPr>
              <p:cNvPr id="59" name="TextBox 58">
                <a:extLst>
                  <a:ext uri="{FF2B5EF4-FFF2-40B4-BE49-F238E27FC236}">
                    <a16:creationId xmlns:a16="http://schemas.microsoft.com/office/drawing/2014/main" id="{406E9A7A-FCE4-459C-95D8-3BF7A3D49A7D}"/>
                  </a:ext>
                </a:extLst>
              </p:cNvPr>
              <p:cNvSpPr txBox="1"/>
              <p:nvPr/>
            </p:nvSpPr>
            <p:spPr>
              <a:xfrm>
                <a:off x="1513591" y="406084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245A745B-B750-451D-BDE4-685CB4C3B24D}"/>
                  </a:ext>
                </a:extLst>
              </p:cNvPr>
              <p:cNvCxnSpPr/>
              <p:nvPr/>
            </p:nvCxnSpPr>
            <p:spPr>
              <a:xfrm>
                <a:off x="2357951" y="42020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AF9769EB-6148-4667-9A71-EF7DDBB427CF}"/>
                </a:ext>
              </a:extLst>
            </p:cNvPr>
            <p:cNvGrpSpPr/>
            <p:nvPr/>
          </p:nvGrpSpPr>
          <p:grpSpPr>
            <a:xfrm>
              <a:off x="1513591" y="4426151"/>
              <a:ext cx="954088" cy="271869"/>
              <a:chOff x="1513591" y="4426151"/>
              <a:chExt cx="954088" cy="271869"/>
            </a:xfrm>
          </p:grpSpPr>
          <p:sp>
            <p:nvSpPr>
              <p:cNvPr id="68" name="TextBox 67">
                <a:extLst>
                  <a:ext uri="{FF2B5EF4-FFF2-40B4-BE49-F238E27FC236}">
                    <a16:creationId xmlns:a16="http://schemas.microsoft.com/office/drawing/2014/main" id="{7F6B63DD-5BA5-4159-B527-560E2830CB99}"/>
                  </a:ext>
                </a:extLst>
              </p:cNvPr>
              <p:cNvSpPr txBox="1"/>
              <p:nvPr/>
            </p:nvSpPr>
            <p:spPr>
              <a:xfrm>
                <a:off x="1513591" y="442615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884DE688-AD3A-4148-A447-BFE3A7DBA93D}"/>
                  </a:ext>
                </a:extLst>
              </p:cNvPr>
              <p:cNvCxnSpPr/>
              <p:nvPr/>
            </p:nvCxnSpPr>
            <p:spPr>
              <a:xfrm>
                <a:off x="2357951" y="45673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DCA8ABCF-DABF-47DA-9235-EB7C6FB6C0FF}"/>
                </a:ext>
              </a:extLst>
            </p:cNvPr>
            <p:cNvGrpSpPr/>
            <p:nvPr/>
          </p:nvGrpSpPr>
          <p:grpSpPr>
            <a:xfrm>
              <a:off x="2109909" y="4791456"/>
              <a:ext cx="357770" cy="271869"/>
              <a:chOff x="2109909" y="4791456"/>
              <a:chExt cx="357770" cy="271869"/>
            </a:xfrm>
          </p:grpSpPr>
          <p:sp>
            <p:nvSpPr>
              <p:cNvPr id="71" name="TextBox 70">
                <a:extLst>
                  <a:ext uri="{FF2B5EF4-FFF2-40B4-BE49-F238E27FC236}">
                    <a16:creationId xmlns:a16="http://schemas.microsoft.com/office/drawing/2014/main" id="{F7E7537C-DFF6-4FE5-9886-1E82D82E58D6}"/>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24205921-2CDF-4D0B-A2C1-5DBB31619A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909D4B32-6861-49D3-8375-9F6BB589F531}"/>
                </a:ext>
              </a:extLst>
            </p:cNvPr>
            <p:cNvGrpSpPr/>
            <p:nvPr/>
          </p:nvGrpSpPr>
          <p:grpSpPr>
            <a:xfrm>
              <a:off x="1513591" y="2596441"/>
              <a:ext cx="954088" cy="271869"/>
              <a:chOff x="1513591" y="2596441"/>
              <a:chExt cx="954088" cy="271869"/>
            </a:xfrm>
          </p:grpSpPr>
          <p:sp>
            <p:nvSpPr>
              <p:cNvPr id="76" name="TextBox 75">
                <a:extLst>
                  <a:ext uri="{FF2B5EF4-FFF2-40B4-BE49-F238E27FC236}">
                    <a16:creationId xmlns:a16="http://schemas.microsoft.com/office/drawing/2014/main" id="{4E23FFA5-36FE-49E5-872B-FD6BE3E82316}"/>
                  </a:ext>
                </a:extLst>
              </p:cNvPr>
              <p:cNvSpPr txBox="1"/>
              <p:nvPr/>
            </p:nvSpPr>
            <p:spPr>
              <a:xfrm>
                <a:off x="1513591" y="259644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7" name="Straight Connector 76">
                <a:extLst>
                  <a:ext uri="{FF2B5EF4-FFF2-40B4-BE49-F238E27FC236}">
                    <a16:creationId xmlns:a16="http://schemas.microsoft.com/office/drawing/2014/main" id="{53938468-3923-4387-B50E-5EEE3205A8C1}"/>
                  </a:ext>
                </a:extLst>
              </p:cNvPr>
              <p:cNvCxnSpPr/>
              <p:nvPr/>
            </p:nvCxnSpPr>
            <p:spPr>
              <a:xfrm>
                <a:off x="2357951" y="273360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347A02E8-3744-49EB-AE1E-7C4F3520E053}"/>
                </a:ext>
              </a:extLst>
            </p:cNvPr>
            <p:cNvGrpSpPr/>
            <p:nvPr/>
          </p:nvGrpSpPr>
          <p:grpSpPr>
            <a:xfrm>
              <a:off x="1513591" y="3686484"/>
              <a:ext cx="954088" cy="271869"/>
              <a:chOff x="1513591" y="3686484"/>
              <a:chExt cx="954088" cy="271869"/>
            </a:xfrm>
          </p:grpSpPr>
          <p:sp>
            <p:nvSpPr>
              <p:cNvPr id="80" name="TextBox 79">
                <a:extLst>
                  <a:ext uri="{FF2B5EF4-FFF2-40B4-BE49-F238E27FC236}">
                    <a16:creationId xmlns:a16="http://schemas.microsoft.com/office/drawing/2014/main" id="{CBFFEBDE-AF0E-4E0F-848D-11484DA12A54}"/>
                  </a:ext>
                </a:extLst>
              </p:cNvPr>
              <p:cNvSpPr txBox="1"/>
              <p:nvPr/>
            </p:nvSpPr>
            <p:spPr>
              <a:xfrm>
                <a:off x="1513591" y="368648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7AD759CE-5906-4D99-AEE9-0D4DC0C52C0A}"/>
                  </a:ext>
                </a:extLst>
              </p:cNvPr>
              <p:cNvCxnSpPr/>
              <p:nvPr/>
            </p:nvCxnSpPr>
            <p:spPr>
              <a:xfrm>
                <a:off x="2357951" y="38276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020B4477-170B-4E2A-8BAA-8A996B348E7B}"/>
                </a:ext>
              </a:extLst>
            </p:cNvPr>
            <p:cNvGrpSpPr/>
            <p:nvPr/>
          </p:nvGrpSpPr>
          <p:grpSpPr>
            <a:xfrm>
              <a:off x="1516703" y="2961746"/>
              <a:ext cx="950976" cy="271869"/>
              <a:chOff x="1516703" y="2961746"/>
              <a:chExt cx="950976" cy="271869"/>
            </a:xfrm>
          </p:grpSpPr>
          <p:sp>
            <p:nvSpPr>
              <p:cNvPr id="83" name="TextBox 82">
                <a:extLst>
                  <a:ext uri="{FF2B5EF4-FFF2-40B4-BE49-F238E27FC236}">
                    <a16:creationId xmlns:a16="http://schemas.microsoft.com/office/drawing/2014/main" id="{75FCA3CC-8751-461C-8A94-E1A6DA73D7B7}"/>
                  </a:ext>
                </a:extLst>
              </p:cNvPr>
              <p:cNvSpPr txBox="1"/>
              <p:nvPr/>
            </p:nvSpPr>
            <p:spPr>
              <a:xfrm>
                <a:off x="1516703" y="296174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70562428-EB96-4573-875F-C7BACB83AC04}"/>
                  </a:ext>
                </a:extLst>
              </p:cNvPr>
              <p:cNvCxnSpPr/>
              <p:nvPr/>
            </p:nvCxnSpPr>
            <p:spPr>
              <a:xfrm>
                <a:off x="2357951" y="30964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90AF7B3A-DB7F-47AF-8A3C-492ED0838A71}"/>
                </a:ext>
              </a:extLst>
            </p:cNvPr>
            <p:cNvGrpSpPr/>
            <p:nvPr/>
          </p:nvGrpSpPr>
          <p:grpSpPr>
            <a:xfrm>
              <a:off x="1513591" y="2231136"/>
              <a:ext cx="954088" cy="271869"/>
              <a:chOff x="1513591" y="2231136"/>
              <a:chExt cx="954088" cy="271869"/>
            </a:xfrm>
          </p:grpSpPr>
          <p:cxnSp>
            <p:nvCxnSpPr>
              <p:cNvPr id="86" name="Straight Connector 85">
                <a:extLst>
                  <a:ext uri="{FF2B5EF4-FFF2-40B4-BE49-F238E27FC236}">
                    <a16:creationId xmlns:a16="http://schemas.microsoft.com/office/drawing/2014/main" id="{DA205431-4B74-4E78-A5FF-AB8DF61EBEAE}"/>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A18D7D93-6F5B-4F92-A04A-DBC0C9021C8B}"/>
                  </a:ext>
                </a:extLst>
              </p:cNvPr>
              <p:cNvSpPr txBox="1"/>
              <p:nvPr/>
            </p:nvSpPr>
            <p:spPr>
              <a:xfrm>
                <a:off x="1513591" y="223113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7062458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47E55"/>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Advancing towards the three zeros</a:t>
            </a:r>
            <a:endParaRPr lang="LID4096" sz="4400" spc="120">
              <a:solidFill>
                <a:srgbClr val="FFFFFF"/>
              </a:solidFill>
            </a:endParaRPr>
          </a:p>
        </p:txBody>
      </p:sp>
    </p:spTree>
    <p:extLst>
      <p:ext uri="{BB962C8B-B14F-4D97-AF65-F5344CB8AC3E}">
        <p14:creationId xmlns:p14="http://schemas.microsoft.com/office/powerpoint/2010/main" val="218088833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Trends in change in CD4 level among people newly diagnosed with HIV, Asia and the Pacific, </a:t>
            </a:r>
          </a:p>
          <a:p>
            <a:pPr>
              <a:lnSpc>
                <a:spcPct val="100000"/>
              </a:lnSpc>
              <a:spcBef>
                <a:spcPts val="0"/>
              </a:spcBef>
            </a:pPr>
            <a:r>
              <a:rPr lang="en-US"/>
              <a:t>2017–2019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4D0C395-10E6-4A58-98E9-5CEF614A41BC}"/>
              </a:ext>
            </a:extLst>
          </p:cNvPr>
          <p:cNvGrpSpPr/>
          <p:nvPr/>
        </p:nvGrpSpPr>
        <p:grpSpPr>
          <a:xfrm>
            <a:off x="640080" y="2039112"/>
            <a:ext cx="11326044" cy="4689312"/>
            <a:chOff x="640080" y="2039112"/>
            <a:chExt cx="11326044" cy="4689312"/>
          </a:xfrm>
        </p:grpSpPr>
        <p:sp>
          <p:nvSpPr>
            <p:cNvPr id="7" name="TextBox 6">
              <a:extLst>
                <a:ext uri="{FF2B5EF4-FFF2-40B4-BE49-F238E27FC236}">
                  <a16:creationId xmlns:a16="http://schemas.microsoft.com/office/drawing/2014/main" id="{3D49DBC5-236D-4BE9-AC3C-BA269C4DC885}"/>
                </a:ext>
              </a:extLst>
            </p:cNvPr>
            <p:cNvSpPr txBox="1"/>
            <p:nvPr/>
          </p:nvSpPr>
          <p:spPr>
            <a:xfrm>
              <a:off x="8046720" y="5086169"/>
              <a:ext cx="3919404" cy="1615827"/>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Proportion of initial CD4 level &lt;200 cells/mm3 among people newly diagnosed with HIV is less than 50% in latest available year. This represents a decline from baseline year between 2017 and 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b</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Proportion of initial CD4 level &lt;200 cells/mm3 among people newly diagnosed with HIV is 50% and above in latest available year. This is an increase/no change from baseline year between 2017 and 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Trend data are not available for Australia, Brunei Darussalam, the Republic of Korea and Viet Nam.</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 </a:t>
              </a:r>
            </a:p>
          </p:txBody>
        </p:sp>
        <p:cxnSp>
          <p:nvCxnSpPr>
            <p:cNvPr id="412" name="Straight Connector 411">
              <a:extLst>
                <a:ext uri="{FF2B5EF4-FFF2-40B4-BE49-F238E27FC236}">
                  <a16:creationId xmlns:a16="http://schemas.microsoft.com/office/drawing/2014/main" id="{78680F7B-CF5C-42B6-9852-46F5583BE8B7}"/>
                </a:ext>
              </a:extLst>
            </p:cNvPr>
            <p:cNvCxnSpPr/>
            <p:nvPr/>
          </p:nvCxnSpPr>
          <p:spPr>
            <a:xfrm>
              <a:off x="5708073" y="2313432"/>
              <a:ext cx="0" cy="43891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75" name="bg object 30">
              <a:extLst>
                <a:ext uri="{FF2B5EF4-FFF2-40B4-BE49-F238E27FC236}">
                  <a16:creationId xmlns:a16="http://schemas.microsoft.com/office/drawing/2014/main" id="{02CFEE1F-B3E8-4F23-8A99-2979A9E5C406}"/>
                </a:ext>
              </a:extLst>
            </p:cNvPr>
            <p:cNvSpPr/>
            <p:nvPr/>
          </p:nvSpPr>
          <p:spPr>
            <a:xfrm>
              <a:off x="3657619" y="3867912"/>
              <a:ext cx="1940014" cy="73152"/>
            </a:xfrm>
            <a:custGeom>
              <a:avLst/>
              <a:gdLst/>
              <a:ahLst/>
              <a:cxnLst/>
              <a:rect l="l" t="t" r="r" b="b"/>
              <a:pathLst>
                <a:path w="1325245" h="107314">
                  <a:moveTo>
                    <a:pt x="1325079" y="0"/>
                  </a:moveTo>
                  <a:lnTo>
                    <a:pt x="0" y="0"/>
                  </a:lnTo>
                  <a:lnTo>
                    <a:pt x="0" y="106718"/>
                  </a:lnTo>
                  <a:lnTo>
                    <a:pt x="1325079" y="106718"/>
                  </a:lnTo>
                  <a:lnTo>
                    <a:pt x="1325079"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6" name="bg object 95">
              <a:extLst>
                <a:ext uri="{FF2B5EF4-FFF2-40B4-BE49-F238E27FC236}">
                  <a16:creationId xmlns:a16="http://schemas.microsoft.com/office/drawing/2014/main" id="{6CFBA21C-0CBB-4F66-AFF6-DA179D8F0813}"/>
                </a:ext>
              </a:extLst>
            </p:cNvPr>
            <p:cNvSpPr/>
            <p:nvPr/>
          </p:nvSpPr>
          <p:spPr>
            <a:xfrm>
              <a:off x="5597391" y="3867912"/>
              <a:ext cx="2174265" cy="73152"/>
            </a:xfrm>
            <a:custGeom>
              <a:avLst/>
              <a:gdLst/>
              <a:ahLst/>
              <a:cxnLst/>
              <a:rect l="l" t="t" r="r" b="b"/>
              <a:pathLst>
                <a:path w="1485264" h="107314">
                  <a:moveTo>
                    <a:pt x="1485150" y="0"/>
                  </a:moveTo>
                  <a:lnTo>
                    <a:pt x="0" y="0"/>
                  </a:lnTo>
                  <a:lnTo>
                    <a:pt x="0" y="106730"/>
                  </a:lnTo>
                  <a:lnTo>
                    <a:pt x="1485150" y="106730"/>
                  </a:lnTo>
                  <a:lnTo>
                    <a:pt x="1485150" y="0"/>
                  </a:lnTo>
                  <a:close/>
                </a:path>
              </a:pathLst>
            </a:custGeom>
            <a:solidFill>
              <a:srgbClr val="C2B9B3"/>
            </a:solidFill>
          </p:spPr>
          <p:txBody>
            <a:bodyPr wrap="square" lIns="0" tIns="0" rIns="91440" bIns="100584"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n/a</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6" name="bg object 16">
              <a:extLst>
                <a:ext uri="{FF2B5EF4-FFF2-40B4-BE49-F238E27FC236}">
                  <a16:creationId xmlns:a16="http://schemas.microsoft.com/office/drawing/2014/main" id="{A87D2B8D-0EFF-4983-83E4-2F267E20C586}"/>
                </a:ext>
              </a:extLst>
            </p:cNvPr>
            <p:cNvSpPr/>
            <p:nvPr/>
          </p:nvSpPr>
          <p:spPr>
            <a:xfrm>
              <a:off x="3657619" y="2331720"/>
              <a:ext cx="1263286" cy="73152"/>
            </a:xfrm>
            <a:custGeom>
              <a:avLst/>
              <a:gdLst/>
              <a:ahLst/>
              <a:cxnLst/>
              <a:rect l="l" t="t" r="r" b="b"/>
              <a:pathLst>
                <a:path w="862964" h="107314">
                  <a:moveTo>
                    <a:pt x="862634" y="0"/>
                  </a:moveTo>
                  <a:lnTo>
                    <a:pt x="0" y="0"/>
                  </a:lnTo>
                  <a:lnTo>
                    <a:pt x="0" y="106718"/>
                  </a:lnTo>
                  <a:lnTo>
                    <a:pt x="862634" y="106718"/>
                  </a:lnTo>
                  <a:lnTo>
                    <a:pt x="862634"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69" name="bg object 56">
              <a:extLst>
                <a:ext uri="{FF2B5EF4-FFF2-40B4-BE49-F238E27FC236}">
                  <a16:creationId xmlns:a16="http://schemas.microsoft.com/office/drawing/2014/main" id="{16EE9805-07E8-4228-914A-182AF32AB984}"/>
                </a:ext>
              </a:extLst>
            </p:cNvPr>
            <p:cNvSpPr/>
            <p:nvPr/>
          </p:nvSpPr>
          <p:spPr>
            <a:xfrm>
              <a:off x="4920422" y="2331720"/>
              <a:ext cx="963965" cy="73152"/>
            </a:xfrm>
            <a:custGeom>
              <a:avLst/>
              <a:gdLst/>
              <a:ahLst/>
              <a:cxnLst/>
              <a:rect l="l" t="t" r="r" b="b"/>
              <a:pathLst>
                <a:path w="658495" h="107314">
                  <a:moveTo>
                    <a:pt x="658088" y="0"/>
                  </a:moveTo>
                  <a:lnTo>
                    <a:pt x="0" y="0"/>
                  </a:lnTo>
                  <a:lnTo>
                    <a:pt x="0" y="106718"/>
                  </a:lnTo>
                  <a:lnTo>
                    <a:pt x="658088" y="106718"/>
                  </a:lnTo>
                  <a:lnTo>
                    <a:pt x="65808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7" name="bg object 96">
              <a:extLst>
                <a:ext uri="{FF2B5EF4-FFF2-40B4-BE49-F238E27FC236}">
                  <a16:creationId xmlns:a16="http://schemas.microsoft.com/office/drawing/2014/main" id="{D5C956C1-56CB-443A-BED9-FAF46E52BA4C}"/>
                </a:ext>
              </a:extLst>
            </p:cNvPr>
            <p:cNvSpPr/>
            <p:nvPr/>
          </p:nvSpPr>
          <p:spPr>
            <a:xfrm>
              <a:off x="5883791" y="2331720"/>
              <a:ext cx="1887958" cy="73152"/>
            </a:xfrm>
            <a:custGeom>
              <a:avLst/>
              <a:gdLst/>
              <a:ahLst/>
              <a:cxnLst/>
              <a:rect l="l" t="t" r="r" b="b"/>
              <a:pathLst>
                <a:path w="1289685" h="107314">
                  <a:moveTo>
                    <a:pt x="1289507" y="0"/>
                  </a:moveTo>
                  <a:lnTo>
                    <a:pt x="0" y="0"/>
                  </a:lnTo>
                  <a:lnTo>
                    <a:pt x="0" y="106730"/>
                  </a:lnTo>
                  <a:lnTo>
                    <a:pt x="1289507" y="106730"/>
                  </a:lnTo>
                  <a:lnTo>
                    <a:pt x="128950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43%</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7" name="bg object 17">
              <a:extLst>
                <a:ext uri="{FF2B5EF4-FFF2-40B4-BE49-F238E27FC236}">
                  <a16:creationId xmlns:a16="http://schemas.microsoft.com/office/drawing/2014/main" id="{C8B2F442-5CBD-4B91-8ABE-3FB41C1D2913}"/>
                </a:ext>
              </a:extLst>
            </p:cNvPr>
            <p:cNvSpPr/>
            <p:nvPr/>
          </p:nvSpPr>
          <p:spPr>
            <a:xfrm>
              <a:off x="3657619" y="2441135"/>
              <a:ext cx="1510552" cy="73152"/>
            </a:xfrm>
            <a:custGeom>
              <a:avLst/>
              <a:gdLst/>
              <a:ahLst/>
              <a:cxnLst/>
              <a:rect l="l" t="t" r="r" b="b"/>
              <a:pathLst>
                <a:path w="1031875" h="107314">
                  <a:moveTo>
                    <a:pt x="1031608" y="0"/>
                  </a:moveTo>
                  <a:lnTo>
                    <a:pt x="0" y="0"/>
                  </a:lnTo>
                  <a:lnTo>
                    <a:pt x="0" y="106718"/>
                  </a:lnTo>
                  <a:lnTo>
                    <a:pt x="1031608" y="106718"/>
                  </a:lnTo>
                  <a:lnTo>
                    <a:pt x="103160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1" name="bg object 57">
              <a:extLst>
                <a:ext uri="{FF2B5EF4-FFF2-40B4-BE49-F238E27FC236}">
                  <a16:creationId xmlns:a16="http://schemas.microsoft.com/office/drawing/2014/main" id="{352AC325-D418-45EE-A9A6-0DA554496669}"/>
                </a:ext>
              </a:extLst>
            </p:cNvPr>
            <p:cNvSpPr/>
            <p:nvPr/>
          </p:nvSpPr>
          <p:spPr>
            <a:xfrm>
              <a:off x="5167780" y="2441135"/>
              <a:ext cx="911909" cy="73152"/>
            </a:xfrm>
            <a:custGeom>
              <a:avLst/>
              <a:gdLst/>
              <a:ahLst/>
              <a:cxnLst/>
              <a:rect l="l" t="t" r="r" b="b"/>
              <a:pathLst>
                <a:path w="622935" h="107314">
                  <a:moveTo>
                    <a:pt x="622515" y="0"/>
                  </a:moveTo>
                  <a:lnTo>
                    <a:pt x="0" y="0"/>
                  </a:lnTo>
                  <a:lnTo>
                    <a:pt x="0" y="106718"/>
                  </a:lnTo>
                  <a:lnTo>
                    <a:pt x="622515" y="106718"/>
                  </a:lnTo>
                  <a:lnTo>
                    <a:pt x="62251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8" name="bg object 97">
              <a:extLst>
                <a:ext uri="{FF2B5EF4-FFF2-40B4-BE49-F238E27FC236}">
                  <a16:creationId xmlns:a16="http://schemas.microsoft.com/office/drawing/2014/main" id="{61BCB4B6-D49E-4B34-9741-DC1A5AA81D2B}"/>
                </a:ext>
              </a:extLst>
            </p:cNvPr>
            <p:cNvSpPr/>
            <p:nvPr/>
          </p:nvSpPr>
          <p:spPr>
            <a:xfrm>
              <a:off x="6079075" y="2441135"/>
              <a:ext cx="1692748" cy="73152"/>
            </a:xfrm>
            <a:custGeom>
              <a:avLst/>
              <a:gdLst/>
              <a:ahLst/>
              <a:cxnLst/>
              <a:rect l="l" t="t" r="r" b="b"/>
              <a:pathLst>
                <a:path w="1156335" h="107314">
                  <a:moveTo>
                    <a:pt x="1156106" y="0"/>
                  </a:moveTo>
                  <a:lnTo>
                    <a:pt x="0" y="0"/>
                  </a:lnTo>
                  <a:lnTo>
                    <a:pt x="0" y="106718"/>
                  </a:lnTo>
                  <a:lnTo>
                    <a:pt x="1156106" y="106718"/>
                  </a:lnTo>
                  <a:lnTo>
                    <a:pt x="115610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41%</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8" name="bg object 18">
              <a:extLst>
                <a:ext uri="{FF2B5EF4-FFF2-40B4-BE49-F238E27FC236}">
                  <a16:creationId xmlns:a16="http://schemas.microsoft.com/office/drawing/2014/main" id="{A4C298B2-900E-4D33-B49B-40D37E9F5E2B}"/>
                </a:ext>
              </a:extLst>
            </p:cNvPr>
            <p:cNvSpPr/>
            <p:nvPr/>
          </p:nvSpPr>
          <p:spPr>
            <a:xfrm>
              <a:off x="3657619" y="2551176"/>
              <a:ext cx="846839" cy="73152"/>
            </a:xfrm>
            <a:custGeom>
              <a:avLst/>
              <a:gdLst/>
              <a:ahLst/>
              <a:cxnLst/>
              <a:rect l="l" t="t" r="r" b="b"/>
              <a:pathLst>
                <a:path w="578485" h="98425">
                  <a:moveTo>
                    <a:pt x="578053" y="0"/>
                  </a:moveTo>
                  <a:lnTo>
                    <a:pt x="0" y="0"/>
                  </a:lnTo>
                  <a:lnTo>
                    <a:pt x="0" y="97828"/>
                  </a:lnTo>
                  <a:lnTo>
                    <a:pt x="578053" y="97828"/>
                  </a:lnTo>
                  <a:lnTo>
                    <a:pt x="57805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3" name="bg object 58">
              <a:extLst>
                <a:ext uri="{FF2B5EF4-FFF2-40B4-BE49-F238E27FC236}">
                  <a16:creationId xmlns:a16="http://schemas.microsoft.com/office/drawing/2014/main" id="{FDDEFF97-277B-4400-A0EF-D4EB592F1703}"/>
                </a:ext>
              </a:extLst>
            </p:cNvPr>
            <p:cNvSpPr/>
            <p:nvPr/>
          </p:nvSpPr>
          <p:spPr>
            <a:xfrm>
              <a:off x="4503825" y="2551176"/>
              <a:ext cx="781769" cy="73152"/>
            </a:xfrm>
            <a:custGeom>
              <a:avLst/>
              <a:gdLst/>
              <a:ahLst/>
              <a:cxnLst/>
              <a:rect l="l" t="t" r="r" b="b"/>
              <a:pathLst>
                <a:path w="534035" h="98425">
                  <a:moveTo>
                    <a:pt x="533590" y="0"/>
                  </a:moveTo>
                  <a:lnTo>
                    <a:pt x="0" y="0"/>
                  </a:lnTo>
                  <a:lnTo>
                    <a:pt x="0" y="97828"/>
                  </a:lnTo>
                  <a:lnTo>
                    <a:pt x="533590" y="97828"/>
                  </a:lnTo>
                  <a:lnTo>
                    <a:pt x="5335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9" name="bg object 98">
              <a:extLst>
                <a:ext uri="{FF2B5EF4-FFF2-40B4-BE49-F238E27FC236}">
                  <a16:creationId xmlns:a16="http://schemas.microsoft.com/office/drawing/2014/main" id="{6DCD0AFA-FA1B-4D99-84B3-987B67F8ED22}"/>
                </a:ext>
              </a:extLst>
            </p:cNvPr>
            <p:cNvSpPr/>
            <p:nvPr/>
          </p:nvSpPr>
          <p:spPr>
            <a:xfrm>
              <a:off x="5284944" y="2551176"/>
              <a:ext cx="2486601" cy="73152"/>
            </a:xfrm>
            <a:custGeom>
              <a:avLst/>
              <a:gdLst/>
              <a:ahLst/>
              <a:cxnLst/>
              <a:rect l="l" t="t" r="r" b="b"/>
              <a:pathLst>
                <a:path w="1698625" h="98425">
                  <a:moveTo>
                    <a:pt x="1698586" y="0"/>
                  </a:moveTo>
                  <a:lnTo>
                    <a:pt x="0" y="0"/>
                  </a:lnTo>
                  <a:lnTo>
                    <a:pt x="0" y="97828"/>
                  </a:lnTo>
                  <a:lnTo>
                    <a:pt x="1698586" y="97828"/>
                  </a:lnTo>
                  <a:lnTo>
                    <a:pt x="169858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49" name="bg object 19">
              <a:extLst>
                <a:ext uri="{FF2B5EF4-FFF2-40B4-BE49-F238E27FC236}">
                  <a16:creationId xmlns:a16="http://schemas.microsoft.com/office/drawing/2014/main" id="{1FF5D27B-3380-4416-BA8E-3AA6A0D68B39}"/>
                </a:ext>
              </a:extLst>
            </p:cNvPr>
            <p:cNvSpPr/>
            <p:nvPr/>
          </p:nvSpPr>
          <p:spPr>
            <a:xfrm>
              <a:off x="3657619" y="2660904"/>
              <a:ext cx="391349" cy="73152"/>
            </a:xfrm>
            <a:custGeom>
              <a:avLst/>
              <a:gdLst/>
              <a:ahLst/>
              <a:cxnLst/>
              <a:rect l="l" t="t" r="r" b="b"/>
              <a:pathLst>
                <a:path w="267335" h="98425">
                  <a:moveTo>
                    <a:pt x="266788" y="0"/>
                  </a:moveTo>
                  <a:lnTo>
                    <a:pt x="0" y="0"/>
                  </a:lnTo>
                  <a:lnTo>
                    <a:pt x="0" y="97828"/>
                  </a:lnTo>
                  <a:lnTo>
                    <a:pt x="266788" y="97828"/>
                  </a:lnTo>
                  <a:lnTo>
                    <a:pt x="26678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5" name="bg object 59">
              <a:extLst>
                <a:ext uri="{FF2B5EF4-FFF2-40B4-BE49-F238E27FC236}">
                  <a16:creationId xmlns:a16="http://schemas.microsoft.com/office/drawing/2014/main" id="{A6557485-2964-414B-9170-95D1C2F020EA}"/>
                </a:ext>
              </a:extLst>
            </p:cNvPr>
            <p:cNvSpPr/>
            <p:nvPr/>
          </p:nvSpPr>
          <p:spPr>
            <a:xfrm>
              <a:off x="4048169" y="2660904"/>
              <a:ext cx="157096" cy="73152"/>
            </a:xfrm>
            <a:custGeom>
              <a:avLst/>
              <a:gdLst/>
              <a:ahLst/>
              <a:cxnLst/>
              <a:rect l="l" t="t" r="r" b="b"/>
              <a:pathLst>
                <a:path w="107314" h="98425">
                  <a:moveTo>
                    <a:pt x="106718" y="0"/>
                  </a:moveTo>
                  <a:lnTo>
                    <a:pt x="0" y="0"/>
                  </a:lnTo>
                  <a:lnTo>
                    <a:pt x="0" y="97828"/>
                  </a:lnTo>
                  <a:lnTo>
                    <a:pt x="106718" y="97828"/>
                  </a:lnTo>
                  <a:lnTo>
                    <a:pt x="106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0" name="bg object 99">
              <a:extLst>
                <a:ext uri="{FF2B5EF4-FFF2-40B4-BE49-F238E27FC236}">
                  <a16:creationId xmlns:a16="http://schemas.microsoft.com/office/drawing/2014/main" id="{348EE05E-9D8A-4517-A190-8E5C0D743264}"/>
                </a:ext>
              </a:extLst>
            </p:cNvPr>
            <p:cNvSpPr/>
            <p:nvPr/>
          </p:nvSpPr>
          <p:spPr>
            <a:xfrm>
              <a:off x="4204392" y="2660904"/>
              <a:ext cx="3567691" cy="73152"/>
            </a:xfrm>
            <a:custGeom>
              <a:avLst/>
              <a:gdLst/>
              <a:ahLst/>
              <a:cxnLst/>
              <a:rect l="l" t="t" r="r" b="b"/>
              <a:pathLst>
                <a:path w="2437129" h="98425">
                  <a:moveTo>
                    <a:pt x="2436723" y="0"/>
                  </a:moveTo>
                  <a:lnTo>
                    <a:pt x="0" y="0"/>
                  </a:lnTo>
                  <a:lnTo>
                    <a:pt x="0" y="97828"/>
                  </a:lnTo>
                  <a:lnTo>
                    <a:pt x="2436723" y="97828"/>
                  </a:lnTo>
                  <a:lnTo>
                    <a:pt x="2436723"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0" name="bg object 20">
              <a:extLst>
                <a:ext uri="{FF2B5EF4-FFF2-40B4-BE49-F238E27FC236}">
                  <a16:creationId xmlns:a16="http://schemas.microsoft.com/office/drawing/2014/main" id="{230FFEC3-33FD-431D-9428-AE75BCACF8AC}"/>
                </a:ext>
              </a:extLst>
            </p:cNvPr>
            <p:cNvSpPr/>
            <p:nvPr/>
          </p:nvSpPr>
          <p:spPr>
            <a:xfrm>
              <a:off x="3657619" y="2770632"/>
              <a:ext cx="1367398" cy="73152"/>
            </a:xfrm>
            <a:custGeom>
              <a:avLst/>
              <a:gdLst/>
              <a:ahLst/>
              <a:cxnLst/>
              <a:rect l="l" t="t" r="r" b="b"/>
              <a:pathLst>
                <a:path w="934085" h="98425">
                  <a:moveTo>
                    <a:pt x="933780" y="0"/>
                  </a:moveTo>
                  <a:lnTo>
                    <a:pt x="0" y="0"/>
                  </a:lnTo>
                  <a:lnTo>
                    <a:pt x="0" y="97828"/>
                  </a:lnTo>
                  <a:lnTo>
                    <a:pt x="933780" y="97828"/>
                  </a:lnTo>
                  <a:lnTo>
                    <a:pt x="933780"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7" name="bg object 60">
              <a:extLst>
                <a:ext uri="{FF2B5EF4-FFF2-40B4-BE49-F238E27FC236}">
                  <a16:creationId xmlns:a16="http://schemas.microsoft.com/office/drawing/2014/main" id="{3A56A83B-FC9C-44C8-BED9-A1D8D05843C7}"/>
                </a:ext>
              </a:extLst>
            </p:cNvPr>
            <p:cNvSpPr/>
            <p:nvPr/>
          </p:nvSpPr>
          <p:spPr>
            <a:xfrm>
              <a:off x="5024571" y="2770632"/>
              <a:ext cx="664643" cy="73152"/>
            </a:xfrm>
            <a:custGeom>
              <a:avLst/>
              <a:gdLst/>
              <a:ahLst/>
              <a:cxnLst/>
              <a:rect l="l" t="t" r="r" b="b"/>
              <a:pathLst>
                <a:path w="454025" h="98425">
                  <a:moveTo>
                    <a:pt x="453555" y="0"/>
                  </a:moveTo>
                  <a:lnTo>
                    <a:pt x="0" y="0"/>
                  </a:lnTo>
                  <a:lnTo>
                    <a:pt x="0" y="97828"/>
                  </a:lnTo>
                  <a:lnTo>
                    <a:pt x="453555" y="97828"/>
                  </a:lnTo>
                  <a:lnTo>
                    <a:pt x="45355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1" name="bg object 100">
              <a:extLst>
                <a:ext uri="{FF2B5EF4-FFF2-40B4-BE49-F238E27FC236}">
                  <a16:creationId xmlns:a16="http://schemas.microsoft.com/office/drawing/2014/main" id="{DA36D0A6-133B-4727-A7FE-245ADBE25C0E}"/>
                </a:ext>
              </a:extLst>
            </p:cNvPr>
            <p:cNvSpPr/>
            <p:nvPr/>
          </p:nvSpPr>
          <p:spPr>
            <a:xfrm>
              <a:off x="5688526" y="2770632"/>
              <a:ext cx="2083167" cy="73152"/>
            </a:xfrm>
            <a:custGeom>
              <a:avLst/>
              <a:gdLst/>
              <a:ahLst/>
              <a:cxnLst/>
              <a:rect l="l" t="t" r="r" b="b"/>
              <a:pathLst>
                <a:path w="1423035" h="98425">
                  <a:moveTo>
                    <a:pt x="1422895" y="0"/>
                  </a:moveTo>
                  <a:lnTo>
                    <a:pt x="0" y="0"/>
                  </a:lnTo>
                  <a:lnTo>
                    <a:pt x="0" y="97828"/>
                  </a:lnTo>
                  <a:lnTo>
                    <a:pt x="1422895" y="97828"/>
                  </a:lnTo>
                  <a:lnTo>
                    <a:pt x="142289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51%</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1" name="bg object 21">
              <a:extLst>
                <a:ext uri="{FF2B5EF4-FFF2-40B4-BE49-F238E27FC236}">
                  <a16:creationId xmlns:a16="http://schemas.microsoft.com/office/drawing/2014/main" id="{3DF9B72F-07D5-40ED-A7DA-ECC4FFD89ECC}"/>
                </a:ext>
              </a:extLst>
            </p:cNvPr>
            <p:cNvSpPr/>
            <p:nvPr/>
          </p:nvSpPr>
          <p:spPr>
            <a:xfrm>
              <a:off x="3657619" y="2880360"/>
              <a:ext cx="638615" cy="73152"/>
            </a:xfrm>
            <a:custGeom>
              <a:avLst/>
              <a:gdLst/>
              <a:ahLst/>
              <a:cxnLst/>
              <a:rect l="l" t="t" r="r" b="b"/>
              <a:pathLst>
                <a:path w="436245" h="98425">
                  <a:moveTo>
                    <a:pt x="435762" y="0"/>
                  </a:moveTo>
                  <a:lnTo>
                    <a:pt x="0" y="0"/>
                  </a:lnTo>
                  <a:lnTo>
                    <a:pt x="0" y="97828"/>
                  </a:lnTo>
                  <a:lnTo>
                    <a:pt x="435762" y="97828"/>
                  </a:lnTo>
                  <a:lnTo>
                    <a:pt x="435762"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9" name="bg object 61">
              <a:extLst>
                <a:ext uri="{FF2B5EF4-FFF2-40B4-BE49-F238E27FC236}">
                  <a16:creationId xmlns:a16="http://schemas.microsoft.com/office/drawing/2014/main" id="{E28A1572-6D3A-4D15-BB3A-DE950DC19EE2}"/>
                </a:ext>
              </a:extLst>
            </p:cNvPr>
            <p:cNvSpPr/>
            <p:nvPr/>
          </p:nvSpPr>
          <p:spPr>
            <a:xfrm>
              <a:off x="4295527" y="2880360"/>
              <a:ext cx="508475" cy="73152"/>
            </a:xfrm>
            <a:custGeom>
              <a:avLst/>
              <a:gdLst/>
              <a:ahLst/>
              <a:cxnLst/>
              <a:rect l="l" t="t" r="r" b="b"/>
              <a:pathLst>
                <a:path w="347345" h="98425">
                  <a:moveTo>
                    <a:pt x="346837" y="0"/>
                  </a:moveTo>
                  <a:lnTo>
                    <a:pt x="0" y="0"/>
                  </a:lnTo>
                  <a:lnTo>
                    <a:pt x="0" y="97828"/>
                  </a:lnTo>
                  <a:lnTo>
                    <a:pt x="346837" y="97828"/>
                  </a:lnTo>
                  <a:lnTo>
                    <a:pt x="34683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2" name="bg object 101">
              <a:extLst>
                <a:ext uri="{FF2B5EF4-FFF2-40B4-BE49-F238E27FC236}">
                  <a16:creationId xmlns:a16="http://schemas.microsoft.com/office/drawing/2014/main" id="{79893000-73CA-47B1-9342-D5D0FEC9C50E}"/>
                </a:ext>
              </a:extLst>
            </p:cNvPr>
            <p:cNvSpPr/>
            <p:nvPr/>
          </p:nvSpPr>
          <p:spPr>
            <a:xfrm>
              <a:off x="4803258" y="2880360"/>
              <a:ext cx="2969047" cy="73152"/>
            </a:xfrm>
            <a:custGeom>
              <a:avLst/>
              <a:gdLst/>
              <a:ahLst/>
              <a:cxnLst/>
              <a:rect l="l" t="t" r="r" b="b"/>
              <a:pathLst>
                <a:path w="2028189" h="98425">
                  <a:moveTo>
                    <a:pt x="2027643" y="0"/>
                  </a:moveTo>
                  <a:lnTo>
                    <a:pt x="0" y="0"/>
                  </a:lnTo>
                  <a:lnTo>
                    <a:pt x="0" y="97828"/>
                  </a:lnTo>
                  <a:lnTo>
                    <a:pt x="2027643" y="97828"/>
                  </a:lnTo>
                  <a:lnTo>
                    <a:pt x="2027643"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72%</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2" name="bg object 22">
              <a:extLst>
                <a:ext uri="{FF2B5EF4-FFF2-40B4-BE49-F238E27FC236}">
                  <a16:creationId xmlns:a16="http://schemas.microsoft.com/office/drawing/2014/main" id="{A43E8CF8-295A-4D1A-AFB3-49D79C55B6B5}"/>
                </a:ext>
              </a:extLst>
            </p:cNvPr>
            <p:cNvSpPr/>
            <p:nvPr/>
          </p:nvSpPr>
          <p:spPr>
            <a:xfrm>
              <a:off x="3657619" y="2993920"/>
              <a:ext cx="1263286" cy="73152"/>
            </a:xfrm>
            <a:custGeom>
              <a:avLst/>
              <a:gdLst/>
              <a:ahLst/>
              <a:cxnLst/>
              <a:rect l="l" t="t" r="r" b="b"/>
              <a:pathLst>
                <a:path w="862964" h="98425">
                  <a:moveTo>
                    <a:pt x="862634" y="0"/>
                  </a:moveTo>
                  <a:lnTo>
                    <a:pt x="0" y="0"/>
                  </a:lnTo>
                  <a:lnTo>
                    <a:pt x="0" y="97828"/>
                  </a:lnTo>
                  <a:lnTo>
                    <a:pt x="862634" y="97828"/>
                  </a:lnTo>
                  <a:lnTo>
                    <a:pt x="862634"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1" name="bg object 62">
              <a:extLst>
                <a:ext uri="{FF2B5EF4-FFF2-40B4-BE49-F238E27FC236}">
                  <a16:creationId xmlns:a16="http://schemas.microsoft.com/office/drawing/2014/main" id="{66E9844F-3434-4377-9E84-4BF2E661E85F}"/>
                </a:ext>
              </a:extLst>
            </p:cNvPr>
            <p:cNvSpPr/>
            <p:nvPr/>
          </p:nvSpPr>
          <p:spPr>
            <a:xfrm>
              <a:off x="4920422" y="2993920"/>
              <a:ext cx="1250272" cy="73152"/>
            </a:xfrm>
            <a:custGeom>
              <a:avLst/>
              <a:gdLst/>
              <a:ahLst/>
              <a:cxnLst/>
              <a:rect l="l" t="t" r="r" b="b"/>
              <a:pathLst>
                <a:path w="854075" h="98425">
                  <a:moveTo>
                    <a:pt x="853744" y="0"/>
                  </a:moveTo>
                  <a:lnTo>
                    <a:pt x="0" y="0"/>
                  </a:lnTo>
                  <a:lnTo>
                    <a:pt x="0" y="97828"/>
                  </a:lnTo>
                  <a:lnTo>
                    <a:pt x="853744" y="97828"/>
                  </a:lnTo>
                  <a:lnTo>
                    <a:pt x="85374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3" name="bg object 102">
              <a:extLst>
                <a:ext uri="{FF2B5EF4-FFF2-40B4-BE49-F238E27FC236}">
                  <a16:creationId xmlns:a16="http://schemas.microsoft.com/office/drawing/2014/main" id="{6F955C3E-725A-42F2-9D6A-6AB782249049}"/>
                </a:ext>
              </a:extLst>
            </p:cNvPr>
            <p:cNvSpPr/>
            <p:nvPr/>
          </p:nvSpPr>
          <p:spPr>
            <a:xfrm>
              <a:off x="6170211" y="2993920"/>
              <a:ext cx="1601650" cy="73152"/>
            </a:xfrm>
            <a:custGeom>
              <a:avLst/>
              <a:gdLst/>
              <a:ahLst/>
              <a:cxnLst/>
              <a:rect l="l" t="t" r="r" b="b"/>
              <a:pathLst>
                <a:path w="1094104" h="98425">
                  <a:moveTo>
                    <a:pt x="1093851" y="0"/>
                  </a:moveTo>
                  <a:lnTo>
                    <a:pt x="0" y="0"/>
                  </a:lnTo>
                  <a:lnTo>
                    <a:pt x="0" y="97828"/>
                  </a:lnTo>
                  <a:lnTo>
                    <a:pt x="1093851" y="97828"/>
                  </a:lnTo>
                  <a:lnTo>
                    <a:pt x="109385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39%</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4" name="bg object 23">
              <a:extLst>
                <a:ext uri="{FF2B5EF4-FFF2-40B4-BE49-F238E27FC236}">
                  <a16:creationId xmlns:a16="http://schemas.microsoft.com/office/drawing/2014/main" id="{34F297B6-D729-40AF-B566-6AEA8E92F471}"/>
                </a:ext>
              </a:extLst>
            </p:cNvPr>
            <p:cNvSpPr/>
            <p:nvPr/>
          </p:nvSpPr>
          <p:spPr>
            <a:xfrm>
              <a:off x="3657600" y="3099816"/>
              <a:ext cx="1237258" cy="73152"/>
            </a:xfrm>
            <a:custGeom>
              <a:avLst/>
              <a:gdLst/>
              <a:ahLst/>
              <a:cxnLst/>
              <a:rect l="l" t="t" r="r" b="b"/>
              <a:pathLst>
                <a:path w="845185" h="107314">
                  <a:moveTo>
                    <a:pt x="844854" y="0"/>
                  </a:moveTo>
                  <a:lnTo>
                    <a:pt x="0" y="0"/>
                  </a:lnTo>
                  <a:lnTo>
                    <a:pt x="0" y="106718"/>
                  </a:lnTo>
                  <a:lnTo>
                    <a:pt x="844854" y="106718"/>
                  </a:lnTo>
                  <a:lnTo>
                    <a:pt x="844854"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3" name="bg object 63">
              <a:extLst>
                <a:ext uri="{FF2B5EF4-FFF2-40B4-BE49-F238E27FC236}">
                  <a16:creationId xmlns:a16="http://schemas.microsoft.com/office/drawing/2014/main" id="{FA110CD7-C8DB-47DF-B1CA-995AD48018BF}"/>
                </a:ext>
              </a:extLst>
            </p:cNvPr>
            <p:cNvSpPr/>
            <p:nvPr/>
          </p:nvSpPr>
          <p:spPr>
            <a:xfrm>
              <a:off x="4894375" y="3099816"/>
              <a:ext cx="1315342" cy="73152"/>
            </a:xfrm>
            <a:custGeom>
              <a:avLst/>
              <a:gdLst/>
              <a:ahLst/>
              <a:cxnLst/>
              <a:rect l="l" t="t" r="r" b="b"/>
              <a:pathLst>
                <a:path w="898525" h="107314">
                  <a:moveTo>
                    <a:pt x="898207" y="0"/>
                  </a:moveTo>
                  <a:lnTo>
                    <a:pt x="0" y="0"/>
                  </a:lnTo>
                  <a:lnTo>
                    <a:pt x="0" y="106718"/>
                  </a:lnTo>
                  <a:lnTo>
                    <a:pt x="898207" y="106718"/>
                  </a:lnTo>
                  <a:lnTo>
                    <a:pt x="89820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4" name="bg object 103">
              <a:extLst>
                <a:ext uri="{FF2B5EF4-FFF2-40B4-BE49-F238E27FC236}">
                  <a16:creationId xmlns:a16="http://schemas.microsoft.com/office/drawing/2014/main" id="{E13674CA-D1A2-4370-B642-D9CB054D516D}"/>
                </a:ext>
              </a:extLst>
            </p:cNvPr>
            <p:cNvSpPr/>
            <p:nvPr/>
          </p:nvSpPr>
          <p:spPr>
            <a:xfrm>
              <a:off x="6209253" y="3099816"/>
              <a:ext cx="1562608" cy="73152"/>
            </a:xfrm>
            <a:custGeom>
              <a:avLst/>
              <a:gdLst/>
              <a:ahLst/>
              <a:cxnLst/>
              <a:rect l="l" t="t" r="r" b="b"/>
              <a:pathLst>
                <a:path w="1067435" h="107314">
                  <a:moveTo>
                    <a:pt x="1067180" y="0"/>
                  </a:moveTo>
                  <a:lnTo>
                    <a:pt x="0" y="0"/>
                  </a:lnTo>
                  <a:lnTo>
                    <a:pt x="0" y="106730"/>
                  </a:lnTo>
                  <a:lnTo>
                    <a:pt x="1067180" y="106730"/>
                  </a:lnTo>
                  <a:lnTo>
                    <a:pt x="1067180"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6" name="bg object 24">
              <a:extLst>
                <a:ext uri="{FF2B5EF4-FFF2-40B4-BE49-F238E27FC236}">
                  <a16:creationId xmlns:a16="http://schemas.microsoft.com/office/drawing/2014/main" id="{2DBA3633-0646-476F-B8BC-4038BF6EDA27}"/>
                </a:ext>
              </a:extLst>
            </p:cNvPr>
            <p:cNvSpPr/>
            <p:nvPr/>
          </p:nvSpPr>
          <p:spPr>
            <a:xfrm>
              <a:off x="3657619" y="3209544"/>
              <a:ext cx="1315342" cy="73152"/>
            </a:xfrm>
            <a:custGeom>
              <a:avLst/>
              <a:gdLst/>
              <a:ahLst/>
              <a:cxnLst/>
              <a:rect l="l" t="t" r="r" b="b"/>
              <a:pathLst>
                <a:path w="898525" h="98425">
                  <a:moveTo>
                    <a:pt x="898207" y="0"/>
                  </a:moveTo>
                  <a:lnTo>
                    <a:pt x="0" y="0"/>
                  </a:lnTo>
                  <a:lnTo>
                    <a:pt x="0" y="97828"/>
                  </a:lnTo>
                  <a:lnTo>
                    <a:pt x="898207" y="97828"/>
                  </a:lnTo>
                  <a:lnTo>
                    <a:pt x="89820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5" name="bg object 64">
              <a:extLst>
                <a:ext uri="{FF2B5EF4-FFF2-40B4-BE49-F238E27FC236}">
                  <a16:creationId xmlns:a16="http://schemas.microsoft.com/office/drawing/2014/main" id="{94FF030E-C909-4FA8-9E68-E261784E3DEC}"/>
                </a:ext>
              </a:extLst>
            </p:cNvPr>
            <p:cNvSpPr/>
            <p:nvPr/>
          </p:nvSpPr>
          <p:spPr>
            <a:xfrm>
              <a:off x="4972497" y="3209544"/>
              <a:ext cx="1354383" cy="73152"/>
            </a:xfrm>
            <a:custGeom>
              <a:avLst/>
              <a:gdLst/>
              <a:ahLst/>
              <a:cxnLst/>
              <a:rect l="l" t="t" r="r" b="b"/>
              <a:pathLst>
                <a:path w="925195" h="98425">
                  <a:moveTo>
                    <a:pt x="924890" y="0"/>
                  </a:moveTo>
                  <a:lnTo>
                    <a:pt x="0" y="0"/>
                  </a:lnTo>
                  <a:lnTo>
                    <a:pt x="0" y="97828"/>
                  </a:lnTo>
                  <a:lnTo>
                    <a:pt x="924890" y="97828"/>
                  </a:lnTo>
                  <a:lnTo>
                    <a:pt x="9248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5" name="bg object 104">
              <a:extLst>
                <a:ext uri="{FF2B5EF4-FFF2-40B4-BE49-F238E27FC236}">
                  <a16:creationId xmlns:a16="http://schemas.microsoft.com/office/drawing/2014/main" id="{F2A7D48D-67A2-4783-9784-82F24E65D3DE}"/>
                </a:ext>
              </a:extLst>
            </p:cNvPr>
            <p:cNvSpPr/>
            <p:nvPr/>
          </p:nvSpPr>
          <p:spPr>
            <a:xfrm>
              <a:off x="6326435" y="3209551"/>
              <a:ext cx="1445482" cy="73152"/>
            </a:xfrm>
            <a:custGeom>
              <a:avLst/>
              <a:gdLst/>
              <a:ahLst/>
              <a:cxnLst/>
              <a:rect l="l" t="t" r="r" b="b"/>
              <a:pathLst>
                <a:path w="987425" h="98425">
                  <a:moveTo>
                    <a:pt x="987145" y="0"/>
                  </a:moveTo>
                  <a:lnTo>
                    <a:pt x="0" y="0"/>
                  </a:lnTo>
                  <a:lnTo>
                    <a:pt x="0" y="97828"/>
                  </a:lnTo>
                  <a:lnTo>
                    <a:pt x="987145" y="97828"/>
                  </a:lnTo>
                  <a:lnTo>
                    <a:pt x="98714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35%</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8" name="bg object 25">
              <a:extLst>
                <a:ext uri="{FF2B5EF4-FFF2-40B4-BE49-F238E27FC236}">
                  <a16:creationId xmlns:a16="http://schemas.microsoft.com/office/drawing/2014/main" id="{E4E0BF79-4080-4F60-A178-8CFB4E95E95D}"/>
                </a:ext>
              </a:extLst>
            </p:cNvPr>
            <p:cNvSpPr/>
            <p:nvPr/>
          </p:nvSpPr>
          <p:spPr>
            <a:xfrm>
              <a:off x="3657619" y="3319272"/>
              <a:ext cx="1640692" cy="73152"/>
            </a:xfrm>
            <a:custGeom>
              <a:avLst/>
              <a:gdLst/>
              <a:ahLst/>
              <a:cxnLst/>
              <a:rect l="l" t="t" r="r" b="b"/>
              <a:pathLst>
                <a:path w="1120775" h="98425">
                  <a:moveTo>
                    <a:pt x="1120533" y="0"/>
                  </a:moveTo>
                  <a:lnTo>
                    <a:pt x="0" y="0"/>
                  </a:lnTo>
                  <a:lnTo>
                    <a:pt x="0" y="97828"/>
                  </a:lnTo>
                  <a:lnTo>
                    <a:pt x="1120533" y="97828"/>
                  </a:lnTo>
                  <a:lnTo>
                    <a:pt x="112053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6" name="bg object 65">
              <a:extLst>
                <a:ext uri="{FF2B5EF4-FFF2-40B4-BE49-F238E27FC236}">
                  <a16:creationId xmlns:a16="http://schemas.microsoft.com/office/drawing/2014/main" id="{96F7E82B-9C34-4062-BBC8-8D9D8E5BAA14}"/>
                </a:ext>
              </a:extLst>
            </p:cNvPr>
            <p:cNvSpPr/>
            <p:nvPr/>
          </p:nvSpPr>
          <p:spPr>
            <a:xfrm>
              <a:off x="5297958" y="3319272"/>
              <a:ext cx="1029034" cy="73152"/>
            </a:xfrm>
            <a:custGeom>
              <a:avLst/>
              <a:gdLst/>
              <a:ahLst/>
              <a:cxnLst/>
              <a:rect l="l" t="t" r="r" b="b"/>
              <a:pathLst>
                <a:path w="702945" h="98425">
                  <a:moveTo>
                    <a:pt x="702563" y="0"/>
                  </a:moveTo>
                  <a:lnTo>
                    <a:pt x="0" y="0"/>
                  </a:lnTo>
                  <a:lnTo>
                    <a:pt x="0" y="97828"/>
                  </a:lnTo>
                  <a:lnTo>
                    <a:pt x="702563" y="97828"/>
                  </a:lnTo>
                  <a:lnTo>
                    <a:pt x="70256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6" name="bg object 105">
              <a:extLst>
                <a:ext uri="{FF2B5EF4-FFF2-40B4-BE49-F238E27FC236}">
                  <a16:creationId xmlns:a16="http://schemas.microsoft.com/office/drawing/2014/main" id="{8BDE3AAA-577A-435B-B788-2DE71A684A9F}"/>
                </a:ext>
              </a:extLst>
            </p:cNvPr>
            <p:cNvSpPr/>
            <p:nvPr/>
          </p:nvSpPr>
          <p:spPr>
            <a:xfrm>
              <a:off x="6326435" y="3319272"/>
              <a:ext cx="1445482" cy="73152"/>
            </a:xfrm>
            <a:custGeom>
              <a:avLst/>
              <a:gdLst/>
              <a:ahLst/>
              <a:cxnLst/>
              <a:rect l="l" t="t" r="r" b="b"/>
              <a:pathLst>
                <a:path w="987425" h="98425">
                  <a:moveTo>
                    <a:pt x="987145" y="0"/>
                  </a:moveTo>
                  <a:lnTo>
                    <a:pt x="0" y="0"/>
                  </a:lnTo>
                  <a:lnTo>
                    <a:pt x="0" y="97828"/>
                  </a:lnTo>
                  <a:lnTo>
                    <a:pt x="987145" y="97828"/>
                  </a:lnTo>
                  <a:lnTo>
                    <a:pt x="98714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35%</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0" name="bg object 26">
              <a:extLst>
                <a:ext uri="{FF2B5EF4-FFF2-40B4-BE49-F238E27FC236}">
                  <a16:creationId xmlns:a16="http://schemas.microsoft.com/office/drawing/2014/main" id="{07824E61-F0AA-4075-9892-8FB6B195520C}"/>
                </a:ext>
              </a:extLst>
            </p:cNvPr>
            <p:cNvSpPr/>
            <p:nvPr/>
          </p:nvSpPr>
          <p:spPr>
            <a:xfrm>
              <a:off x="3657619" y="3429000"/>
              <a:ext cx="1510552" cy="73152"/>
            </a:xfrm>
            <a:custGeom>
              <a:avLst/>
              <a:gdLst/>
              <a:ahLst/>
              <a:cxnLst/>
              <a:rect l="l" t="t" r="r" b="b"/>
              <a:pathLst>
                <a:path w="1031875" h="98425">
                  <a:moveTo>
                    <a:pt x="1031608" y="0"/>
                  </a:moveTo>
                  <a:lnTo>
                    <a:pt x="0" y="0"/>
                  </a:lnTo>
                  <a:lnTo>
                    <a:pt x="0" y="97828"/>
                  </a:lnTo>
                  <a:lnTo>
                    <a:pt x="1031608" y="97828"/>
                  </a:lnTo>
                  <a:lnTo>
                    <a:pt x="103160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7" name="bg object 66">
              <a:extLst>
                <a:ext uri="{FF2B5EF4-FFF2-40B4-BE49-F238E27FC236}">
                  <a16:creationId xmlns:a16="http://schemas.microsoft.com/office/drawing/2014/main" id="{0091154A-73A9-4375-87BE-6BC40FF5CD85}"/>
                </a:ext>
              </a:extLst>
            </p:cNvPr>
            <p:cNvSpPr/>
            <p:nvPr/>
          </p:nvSpPr>
          <p:spPr>
            <a:xfrm>
              <a:off x="5167763" y="3429000"/>
              <a:ext cx="1029034" cy="73152"/>
            </a:xfrm>
            <a:custGeom>
              <a:avLst/>
              <a:gdLst/>
              <a:ahLst/>
              <a:cxnLst/>
              <a:rect l="l" t="t" r="r" b="b"/>
              <a:pathLst>
                <a:path w="702945" h="98425">
                  <a:moveTo>
                    <a:pt x="702563" y="0"/>
                  </a:moveTo>
                  <a:lnTo>
                    <a:pt x="0" y="0"/>
                  </a:lnTo>
                  <a:lnTo>
                    <a:pt x="0" y="97828"/>
                  </a:lnTo>
                  <a:lnTo>
                    <a:pt x="702563" y="97828"/>
                  </a:lnTo>
                  <a:lnTo>
                    <a:pt x="70256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7" name="bg object 106">
              <a:extLst>
                <a:ext uri="{FF2B5EF4-FFF2-40B4-BE49-F238E27FC236}">
                  <a16:creationId xmlns:a16="http://schemas.microsoft.com/office/drawing/2014/main" id="{B3E37F28-EE70-4E8F-B05B-6CB7F5EDC786}"/>
                </a:ext>
              </a:extLst>
            </p:cNvPr>
            <p:cNvSpPr/>
            <p:nvPr/>
          </p:nvSpPr>
          <p:spPr>
            <a:xfrm>
              <a:off x="6196239" y="3429000"/>
              <a:ext cx="1575622" cy="73152"/>
            </a:xfrm>
            <a:custGeom>
              <a:avLst/>
              <a:gdLst/>
              <a:ahLst/>
              <a:cxnLst/>
              <a:rect l="l" t="t" r="r" b="b"/>
              <a:pathLst>
                <a:path w="1076325" h="98425">
                  <a:moveTo>
                    <a:pt x="1076071" y="0"/>
                  </a:moveTo>
                  <a:lnTo>
                    <a:pt x="0" y="0"/>
                  </a:lnTo>
                  <a:lnTo>
                    <a:pt x="0" y="97828"/>
                  </a:lnTo>
                  <a:lnTo>
                    <a:pt x="1076071" y="97828"/>
                  </a:lnTo>
                  <a:lnTo>
                    <a:pt x="107607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2" name="bg object 27">
              <a:extLst>
                <a:ext uri="{FF2B5EF4-FFF2-40B4-BE49-F238E27FC236}">
                  <a16:creationId xmlns:a16="http://schemas.microsoft.com/office/drawing/2014/main" id="{A053684D-2E20-49B4-BE01-061CFDABBC84}"/>
                </a:ext>
              </a:extLst>
            </p:cNvPr>
            <p:cNvSpPr/>
            <p:nvPr/>
          </p:nvSpPr>
          <p:spPr>
            <a:xfrm>
              <a:off x="3657619" y="3538728"/>
              <a:ext cx="2265363" cy="73152"/>
            </a:xfrm>
            <a:custGeom>
              <a:avLst/>
              <a:gdLst/>
              <a:ahLst/>
              <a:cxnLst/>
              <a:rect l="l" t="t" r="r" b="b"/>
              <a:pathLst>
                <a:path w="1547495" h="98425">
                  <a:moveTo>
                    <a:pt x="1547406" y="0"/>
                  </a:moveTo>
                  <a:lnTo>
                    <a:pt x="0" y="0"/>
                  </a:lnTo>
                  <a:lnTo>
                    <a:pt x="0" y="97828"/>
                  </a:lnTo>
                  <a:lnTo>
                    <a:pt x="1547406" y="97828"/>
                  </a:lnTo>
                  <a:lnTo>
                    <a:pt x="1547406"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9" name="bg object 67">
              <a:extLst>
                <a:ext uri="{FF2B5EF4-FFF2-40B4-BE49-F238E27FC236}">
                  <a16:creationId xmlns:a16="http://schemas.microsoft.com/office/drawing/2014/main" id="{98D12636-71DB-4922-8A55-AB3FC8E72AA3}"/>
                </a:ext>
              </a:extLst>
            </p:cNvPr>
            <p:cNvSpPr/>
            <p:nvPr/>
          </p:nvSpPr>
          <p:spPr>
            <a:xfrm>
              <a:off x="5922852" y="3538728"/>
              <a:ext cx="1042048" cy="73152"/>
            </a:xfrm>
            <a:custGeom>
              <a:avLst/>
              <a:gdLst/>
              <a:ahLst/>
              <a:cxnLst/>
              <a:rect l="l" t="t" r="r" b="b"/>
              <a:pathLst>
                <a:path w="711835" h="98425">
                  <a:moveTo>
                    <a:pt x="711453" y="0"/>
                  </a:moveTo>
                  <a:lnTo>
                    <a:pt x="0" y="0"/>
                  </a:lnTo>
                  <a:lnTo>
                    <a:pt x="0" y="97828"/>
                  </a:lnTo>
                  <a:lnTo>
                    <a:pt x="711453" y="97828"/>
                  </a:lnTo>
                  <a:lnTo>
                    <a:pt x="71145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8" name="bg object 107">
              <a:extLst>
                <a:ext uri="{FF2B5EF4-FFF2-40B4-BE49-F238E27FC236}">
                  <a16:creationId xmlns:a16="http://schemas.microsoft.com/office/drawing/2014/main" id="{96421AF0-C35B-45CA-91A7-494F453CED79}"/>
                </a:ext>
              </a:extLst>
            </p:cNvPr>
            <p:cNvSpPr/>
            <p:nvPr/>
          </p:nvSpPr>
          <p:spPr>
            <a:xfrm>
              <a:off x="6964343" y="3538728"/>
              <a:ext cx="807797" cy="73152"/>
            </a:xfrm>
            <a:custGeom>
              <a:avLst/>
              <a:gdLst/>
              <a:ahLst/>
              <a:cxnLst/>
              <a:rect l="l" t="t" r="r" b="b"/>
              <a:pathLst>
                <a:path w="551814" h="98425">
                  <a:moveTo>
                    <a:pt x="551370" y="0"/>
                  </a:moveTo>
                  <a:lnTo>
                    <a:pt x="0" y="0"/>
                  </a:lnTo>
                  <a:lnTo>
                    <a:pt x="0" y="97828"/>
                  </a:lnTo>
                  <a:lnTo>
                    <a:pt x="551370" y="97828"/>
                  </a:lnTo>
                  <a:lnTo>
                    <a:pt x="551370"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19%</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3" name="bg object 28">
              <a:extLst>
                <a:ext uri="{FF2B5EF4-FFF2-40B4-BE49-F238E27FC236}">
                  <a16:creationId xmlns:a16="http://schemas.microsoft.com/office/drawing/2014/main" id="{C2F9BD8F-2EFC-4651-A121-C1D7D48521D0}"/>
                </a:ext>
              </a:extLst>
            </p:cNvPr>
            <p:cNvSpPr/>
            <p:nvPr/>
          </p:nvSpPr>
          <p:spPr>
            <a:xfrm>
              <a:off x="3657619" y="3648456"/>
              <a:ext cx="2135223" cy="73152"/>
            </a:xfrm>
            <a:custGeom>
              <a:avLst/>
              <a:gdLst/>
              <a:ahLst/>
              <a:cxnLst/>
              <a:rect l="l" t="t" r="r" b="b"/>
              <a:pathLst>
                <a:path w="1458595" h="98425">
                  <a:moveTo>
                    <a:pt x="1458480" y="0"/>
                  </a:moveTo>
                  <a:lnTo>
                    <a:pt x="0" y="0"/>
                  </a:lnTo>
                  <a:lnTo>
                    <a:pt x="0" y="97828"/>
                  </a:lnTo>
                  <a:lnTo>
                    <a:pt x="1458480" y="97828"/>
                  </a:lnTo>
                  <a:lnTo>
                    <a:pt x="1458480"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1" name="bg object 68">
              <a:extLst>
                <a:ext uri="{FF2B5EF4-FFF2-40B4-BE49-F238E27FC236}">
                  <a16:creationId xmlns:a16="http://schemas.microsoft.com/office/drawing/2014/main" id="{EB465C0B-0CE5-47D0-9AA7-6F834A8C9F72}"/>
                </a:ext>
              </a:extLst>
            </p:cNvPr>
            <p:cNvSpPr/>
            <p:nvPr/>
          </p:nvSpPr>
          <p:spPr>
            <a:xfrm>
              <a:off x="5792675" y="3648456"/>
              <a:ext cx="1172188" cy="73152"/>
            </a:xfrm>
            <a:custGeom>
              <a:avLst/>
              <a:gdLst/>
              <a:ahLst/>
              <a:cxnLst/>
              <a:rect l="l" t="t" r="r" b="b"/>
              <a:pathLst>
                <a:path w="800735" h="98425">
                  <a:moveTo>
                    <a:pt x="800379" y="0"/>
                  </a:moveTo>
                  <a:lnTo>
                    <a:pt x="0" y="0"/>
                  </a:lnTo>
                  <a:lnTo>
                    <a:pt x="0" y="97828"/>
                  </a:lnTo>
                  <a:lnTo>
                    <a:pt x="800379" y="97828"/>
                  </a:lnTo>
                  <a:lnTo>
                    <a:pt x="80037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9" name="bg object 108">
              <a:extLst>
                <a:ext uri="{FF2B5EF4-FFF2-40B4-BE49-F238E27FC236}">
                  <a16:creationId xmlns:a16="http://schemas.microsoft.com/office/drawing/2014/main" id="{24626239-3997-4F66-B7DF-812AEDBA1096}"/>
                </a:ext>
              </a:extLst>
            </p:cNvPr>
            <p:cNvSpPr/>
            <p:nvPr/>
          </p:nvSpPr>
          <p:spPr>
            <a:xfrm>
              <a:off x="6964343" y="3648456"/>
              <a:ext cx="807797" cy="73152"/>
            </a:xfrm>
            <a:custGeom>
              <a:avLst/>
              <a:gdLst/>
              <a:ahLst/>
              <a:cxnLst/>
              <a:rect l="l" t="t" r="r" b="b"/>
              <a:pathLst>
                <a:path w="551814" h="98425">
                  <a:moveTo>
                    <a:pt x="551370" y="0"/>
                  </a:moveTo>
                  <a:lnTo>
                    <a:pt x="0" y="0"/>
                  </a:lnTo>
                  <a:lnTo>
                    <a:pt x="0" y="97828"/>
                  </a:lnTo>
                  <a:lnTo>
                    <a:pt x="551370" y="97828"/>
                  </a:lnTo>
                  <a:lnTo>
                    <a:pt x="551370"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69" name="bg object 29">
              <a:extLst>
                <a:ext uri="{FF2B5EF4-FFF2-40B4-BE49-F238E27FC236}">
                  <a16:creationId xmlns:a16="http://schemas.microsoft.com/office/drawing/2014/main" id="{DC26AA48-75EB-46B6-88E7-BB124EF6918D}"/>
                </a:ext>
              </a:extLst>
            </p:cNvPr>
            <p:cNvSpPr/>
            <p:nvPr/>
          </p:nvSpPr>
          <p:spPr>
            <a:xfrm>
              <a:off x="3657619" y="3758184"/>
              <a:ext cx="937937" cy="73152"/>
            </a:xfrm>
            <a:custGeom>
              <a:avLst/>
              <a:gdLst/>
              <a:ahLst/>
              <a:cxnLst/>
              <a:rect l="l" t="t" r="r" b="b"/>
              <a:pathLst>
                <a:path w="640714" h="107314">
                  <a:moveTo>
                    <a:pt x="640308" y="0"/>
                  </a:moveTo>
                  <a:lnTo>
                    <a:pt x="0" y="0"/>
                  </a:lnTo>
                  <a:lnTo>
                    <a:pt x="0" y="106718"/>
                  </a:lnTo>
                  <a:lnTo>
                    <a:pt x="640308" y="106718"/>
                  </a:lnTo>
                  <a:lnTo>
                    <a:pt x="64030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3" name="bg object 69">
              <a:extLst>
                <a:ext uri="{FF2B5EF4-FFF2-40B4-BE49-F238E27FC236}">
                  <a16:creationId xmlns:a16="http://schemas.microsoft.com/office/drawing/2014/main" id="{3BDD792B-04C2-41B8-8FDB-6A43B8938AF1}"/>
                </a:ext>
              </a:extLst>
            </p:cNvPr>
            <p:cNvSpPr/>
            <p:nvPr/>
          </p:nvSpPr>
          <p:spPr>
            <a:xfrm>
              <a:off x="4594942" y="3758184"/>
              <a:ext cx="1133146" cy="73152"/>
            </a:xfrm>
            <a:custGeom>
              <a:avLst/>
              <a:gdLst/>
              <a:ahLst/>
              <a:cxnLst/>
              <a:rect l="l" t="t" r="r" b="b"/>
              <a:pathLst>
                <a:path w="774064" h="107314">
                  <a:moveTo>
                    <a:pt x="773709" y="0"/>
                  </a:moveTo>
                  <a:lnTo>
                    <a:pt x="0" y="0"/>
                  </a:lnTo>
                  <a:lnTo>
                    <a:pt x="0" y="106718"/>
                  </a:lnTo>
                  <a:lnTo>
                    <a:pt x="773709" y="106718"/>
                  </a:lnTo>
                  <a:lnTo>
                    <a:pt x="77370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0" name="bg object 109">
              <a:extLst>
                <a:ext uri="{FF2B5EF4-FFF2-40B4-BE49-F238E27FC236}">
                  <a16:creationId xmlns:a16="http://schemas.microsoft.com/office/drawing/2014/main" id="{1CCA8FAA-42B6-487D-8655-AD87015324C7}"/>
                </a:ext>
              </a:extLst>
            </p:cNvPr>
            <p:cNvSpPr/>
            <p:nvPr/>
          </p:nvSpPr>
          <p:spPr>
            <a:xfrm>
              <a:off x="5727567" y="3758184"/>
              <a:ext cx="2044125" cy="73152"/>
            </a:xfrm>
            <a:custGeom>
              <a:avLst/>
              <a:gdLst/>
              <a:ahLst/>
              <a:cxnLst/>
              <a:rect l="l" t="t" r="r" b="b"/>
              <a:pathLst>
                <a:path w="1396364" h="107314">
                  <a:moveTo>
                    <a:pt x="1396225" y="0"/>
                  </a:moveTo>
                  <a:lnTo>
                    <a:pt x="0" y="0"/>
                  </a:lnTo>
                  <a:lnTo>
                    <a:pt x="0" y="106718"/>
                  </a:lnTo>
                  <a:lnTo>
                    <a:pt x="1396225" y="106718"/>
                  </a:lnTo>
                  <a:lnTo>
                    <a:pt x="139622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50%</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1" name="bg object 31">
              <a:extLst>
                <a:ext uri="{FF2B5EF4-FFF2-40B4-BE49-F238E27FC236}">
                  <a16:creationId xmlns:a16="http://schemas.microsoft.com/office/drawing/2014/main" id="{DB2F79F4-F2FA-47C7-99E9-D1B2CA03DE0C}"/>
                </a:ext>
              </a:extLst>
            </p:cNvPr>
            <p:cNvSpPr/>
            <p:nvPr/>
          </p:nvSpPr>
          <p:spPr>
            <a:xfrm>
              <a:off x="3657619" y="3977640"/>
              <a:ext cx="1484523" cy="73152"/>
            </a:xfrm>
            <a:custGeom>
              <a:avLst/>
              <a:gdLst/>
              <a:ahLst/>
              <a:cxnLst/>
              <a:rect l="l" t="t" r="r" b="b"/>
              <a:pathLst>
                <a:path w="1014095" h="98425">
                  <a:moveTo>
                    <a:pt x="1013815" y="0"/>
                  </a:moveTo>
                  <a:lnTo>
                    <a:pt x="0" y="0"/>
                  </a:lnTo>
                  <a:lnTo>
                    <a:pt x="0" y="97828"/>
                  </a:lnTo>
                  <a:lnTo>
                    <a:pt x="1013815" y="97828"/>
                  </a:lnTo>
                  <a:lnTo>
                    <a:pt x="1013815"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5" name="bg object 70">
              <a:extLst>
                <a:ext uri="{FF2B5EF4-FFF2-40B4-BE49-F238E27FC236}">
                  <a16:creationId xmlns:a16="http://schemas.microsoft.com/office/drawing/2014/main" id="{011DEC66-C24C-4280-ABED-3BDA4133D242}"/>
                </a:ext>
              </a:extLst>
            </p:cNvPr>
            <p:cNvSpPr/>
            <p:nvPr/>
          </p:nvSpPr>
          <p:spPr>
            <a:xfrm>
              <a:off x="5141735" y="3977640"/>
              <a:ext cx="781769" cy="73152"/>
            </a:xfrm>
            <a:custGeom>
              <a:avLst/>
              <a:gdLst/>
              <a:ahLst/>
              <a:cxnLst/>
              <a:rect l="l" t="t" r="r" b="b"/>
              <a:pathLst>
                <a:path w="534035" h="98425">
                  <a:moveTo>
                    <a:pt x="533590" y="0"/>
                  </a:moveTo>
                  <a:lnTo>
                    <a:pt x="0" y="0"/>
                  </a:lnTo>
                  <a:lnTo>
                    <a:pt x="0" y="97828"/>
                  </a:lnTo>
                  <a:lnTo>
                    <a:pt x="533590" y="97828"/>
                  </a:lnTo>
                  <a:lnTo>
                    <a:pt x="5335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1" name="bg object 110">
              <a:extLst>
                <a:ext uri="{FF2B5EF4-FFF2-40B4-BE49-F238E27FC236}">
                  <a16:creationId xmlns:a16="http://schemas.microsoft.com/office/drawing/2014/main" id="{A5799C45-A57D-4D83-BEFF-34EC7C2F7D22}"/>
                </a:ext>
              </a:extLst>
            </p:cNvPr>
            <p:cNvSpPr/>
            <p:nvPr/>
          </p:nvSpPr>
          <p:spPr>
            <a:xfrm>
              <a:off x="5922852" y="3977640"/>
              <a:ext cx="1848916" cy="73152"/>
            </a:xfrm>
            <a:custGeom>
              <a:avLst/>
              <a:gdLst/>
              <a:ahLst/>
              <a:cxnLst/>
              <a:rect l="l" t="t" r="r" b="b"/>
              <a:pathLst>
                <a:path w="1263014" h="98425">
                  <a:moveTo>
                    <a:pt x="1262811" y="0"/>
                  </a:moveTo>
                  <a:lnTo>
                    <a:pt x="0" y="0"/>
                  </a:lnTo>
                  <a:lnTo>
                    <a:pt x="0" y="97828"/>
                  </a:lnTo>
                  <a:lnTo>
                    <a:pt x="1262811" y="97828"/>
                  </a:lnTo>
                  <a:lnTo>
                    <a:pt x="126281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45%</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2" name="bg object 32">
              <a:extLst>
                <a:ext uri="{FF2B5EF4-FFF2-40B4-BE49-F238E27FC236}">
                  <a16:creationId xmlns:a16="http://schemas.microsoft.com/office/drawing/2014/main" id="{6B2832BE-9898-4A9C-81AD-9B4B0B489E9A}"/>
                </a:ext>
              </a:extLst>
            </p:cNvPr>
            <p:cNvSpPr/>
            <p:nvPr/>
          </p:nvSpPr>
          <p:spPr>
            <a:xfrm>
              <a:off x="3657600" y="4087368"/>
              <a:ext cx="1289313" cy="73152"/>
            </a:xfrm>
            <a:custGeom>
              <a:avLst/>
              <a:gdLst/>
              <a:ahLst/>
              <a:cxnLst/>
              <a:rect l="l" t="t" r="r" b="b"/>
              <a:pathLst>
                <a:path w="880745" h="98425">
                  <a:moveTo>
                    <a:pt x="880427" y="0"/>
                  </a:moveTo>
                  <a:lnTo>
                    <a:pt x="0" y="0"/>
                  </a:lnTo>
                  <a:lnTo>
                    <a:pt x="0" y="97828"/>
                  </a:lnTo>
                  <a:lnTo>
                    <a:pt x="880427" y="97828"/>
                  </a:lnTo>
                  <a:lnTo>
                    <a:pt x="88042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7" name="bg object 71">
              <a:extLst>
                <a:ext uri="{FF2B5EF4-FFF2-40B4-BE49-F238E27FC236}">
                  <a16:creationId xmlns:a16="http://schemas.microsoft.com/office/drawing/2014/main" id="{75FE08A4-F055-43EE-A33D-9830FB772CBE}"/>
                </a:ext>
              </a:extLst>
            </p:cNvPr>
            <p:cNvSpPr/>
            <p:nvPr/>
          </p:nvSpPr>
          <p:spPr>
            <a:xfrm>
              <a:off x="4946469" y="4087368"/>
              <a:ext cx="911909" cy="73152"/>
            </a:xfrm>
            <a:custGeom>
              <a:avLst/>
              <a:gdLst/>
              <a:ahLst/>
              <a:cxnLst/>
              <a:rect l="l" t="t" r="r" b="b"/>
              <a:pathLst>
                <a:path w="622935" h="98425">
                  <a:moveTo>
                    <a:pt x="622515" y="0"/>
                  </a:moveTo>
                  <a:lnTo>
                    <a:pt x="0" y="0"/>
                  </a:lnTo>
                  <a:lnTo>
                    <a:pt x="0" y="97828"/>
                  </a:lnTo>
                  <a:lnTo>
                    <a:pt x="622515" y="97828"/>
                  </a:lnTo>
                  <a:lnTo>
                    <a:pt x="62251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2" name="bg object 111">
              <a:extLst>
                <a:ext uri="{FF2B5EF4-FFF2-40B4-BE49-F238E27FC236}">
                  <a16:creationId xmlns:a16="http://schemas.microsoft.com/office/drawing/2014/main" id="{2DB8C083-C95C-453B-A111-B149AFCD0DD0}"/>
                </a:ext>
              </a:extLst>
            </p:cNvPr>
            <p:cNvSpPr/>
            <p:nvPr/>
          </p:nvSpPr>
          <p:spPr>
            <a:xfrm>
              <a:off x="5857763" y="4087368"/>
              <a:ext cx="1913986" cy="73152"/>
            </a:xfrm>
            <a:custGeom>
              <a:avLst/>
              <a:gdLst/>
              <a:ahLst/>
              <a:cxnLst/>
              <a:rect l="l" t="t" r="r" b="b"/>
              <a:pathLst>
                <a:path w="1307464" h="98425">
                  <a:moveTo>
                    <a:pt x="1307287" y="0"/>
                  </a:moveTo>
                  <a:lnTo>
                    <a:pt x="0" y="0"/>
                  </a:lnTo>
                  <a:lnTo>
                    <a:pt x="0" y="97828"/>
                  </a:lnTo>
                  <a:lnTo>
                    <a:pt x="1307287" y="97828"/>
                  </a:lnTo>
                  <a:lnTo>
                    <a:pt x="130728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3" name="bg object 33">
              <a:extLst>
                <a:ext uri="{FF2B5EF4-FFF2-40B4-BE49-F238E27FC236}">
                  <a16:creationId xmlns:a16="http://schemas.microsoft.com/office/drawing/2014/main" id="{20D32358-A787-47A5-A3A8-237C15BC36EC}"/>
                </a:ext>
              </a:extLst>
            </p:cNvPr>
            <p:cNvSpPr/>
            <p:nvPr/>
          </p:nvSpPr>
          <p:spPr>
            <a:xfrm>
              <a:off x="3657619" y="4197096"/>
              <a:ext cx="1601650" cy="73152"/>
            </a:xfrm>
            <a:custGeom>
              <a:avLst/>
              <a:gdLst/>
              <a:ahLst/>
              <a:cxnLst/>
              <a:rect l="l" t="t" r="r" b="b"/>
              <a:pathLst>
                <a:path w="1094104" h="98425">
                  <a:moveTo>
                    <a:pt x="1093851" y="0"/>
                  </a:moveTo>
                  <a:lnTo>
                    <a:pt x="0" y="0"/>
                  </a:lnTo>
                  <a:lnTo>
                    <a:pt x="0" y="97828"/>
                  </a:lnTo>
                  <a:lnTo>
                    <a:pt x="1093851" y="97828"/>
                  </a:lnTo>
                  <a:lnTo>
                    <a:pt x="1093851"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9" name="bg object 72">
              <a:extLst>
                <a:ext uri="{FF2B5EF4-FFF2-40B4-BE49-F238E27FC236}">
                  <a16:creationId xmlns:a16="http://schemas.microsoft.com/office/drawing/2014/main" id="{AE94B995-B2FF-4E28-B697-93A41D050247}"/>
                </a:ext>
              </a:extLst>
            </p:cNvPr>
            <p:cNvSpPr/>
            <p:nvPr/>
          </p:nvSpPr>
          <p:spPr>
            <a:xfrm>
              <a:off x="5258916" y="4197096"/>
              <a:ext cx="963965" cy="73152"/>
            </a:xfrm>
            <a:custGeom>
              <a:avLst/>
              <a:gdLst/>
              <a:ahLst/>
              <a:cxnLst/>
              <a:rect l="l" t="t" r="r" b="b"/>
              <a:pathLst>
                <a:path w="658495" h="98425">
                  <a:moveTo>
                    <a:pt x="658088" y="0"/>
                  </a:moveTo>
                  <a:lnTo>
                    <a:pt x="0" y="0"/>
                  </a:lnTo>
                  <a:lnTo>
                    <a:pt x="0" y="97828"/>
                  </a:lnTo>
                  <a:lnTo>
                    <a:pt x="658088" y="97828"/>
                  </a:lnTo>
                  <a:lnTo>
                    <a:pt x="65808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3" name="bg object 112">
              <a:extLst>
                <a:ext uri="{FF2B5EF4-FFF2-40B4-BE49-F238E27FC236}">
                  <a16:creationId xmlns:a16="http://schemas.microsoft.com/office/drawing/2014/main" id="{827024B1-65C1-4D25-A739-9ED1A6660221}"/>
                </a:ext>
              </a:extLst>
            </p:cNvPr>
            <p:cNvSpPr/>
            <p:nvPr/>
          </p:nvSpPr>
          <p:spPr>
            <a:xfrm>
              <a:off x="6222285" y="4197096"/>
              <a:ext cx="1549594" cy="73152"/>
            </a:xfrm>
            <a:custGeom>
              <a:avLst/>
              <a:gdLst/>
              <a:ahLst/>
              <a:cxnLst/>
              <a:rect l="l" t="t" r="r" b="b"/>
              <a:pathLst>
                <a:path w="1058545" h="98425">
                  <a:moveTo>
                    <a:pt x="1058278" y="0"/>
                  </a:moveTo>
                  <a:lnTo>
                    <a:pt x="0" y="0"/>
                  </a:lnTo>
                  <a:lnTo>
                    <a:pt x="0" y="97828"/>
                  </a:lnTo>
                  <a:lnTo>
                    <a:pt x="1058278" y="97828"/>
                  </a:lnTo>
                  <a:lnTo>
                    <a:pt x="1058278"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04" name="bg object 34">
              <a:extLst>
                <a:ext uri="{FF2B5EF4-FFF2-40B4-BE49-F238E27FC236}">
                  <a16:creationId xmlns:a16="http://schemas.microsoft.com/office/drawing/2014/main" id="{C66F6C9F-4C35-4747-ACCC-4ABDCC03CA1E}"/>
                </a:ext>
              </a:extLst>
            </p:cNvPr>
            <p:cNvSpPr/>
            <p:nvPr/>
          </p:nvSpPr>
          <p:spPr>
            <a:xfrm>
              <a:off x="3657619" y="4306824"/>
              <a:ext cx="1679734" cy="73152"/>
            </a:xfrm>
            <a:custGeom>
              <a:avLst/>
              <a:gdLst/>
              <a:ahLst/>
              <a:cxnLst/>
              <a:rect l="l" t="t" r="r" b="b"/>
              <a:pathLst>
                <a:path w="1147445" h="98425">
                  <a:moveTo>
                    <a:pt x="1147216" y="0"/>
                  </a:moveTo>
                  <a:lnTo>
                    <a:pt x="0" y="0"/>
                  </a:lnTo>
                  <a:lnTo>
                    <a:pt x="0" y="97828"/>
                  </a:lnTo>
                  <a:lnTo>
                    <a:pt x="1147216" y="97828"/>
                  </a:lnTo>
                  <a:lnTo>
                    <a:pt x="1147216"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1" name="bg object 73">
              <a:extLst>
                <a:ext uri="{FF2B5EF4-FFF2-40B4-BE49-F238E27FC236}">
                  <a16:creationId xmlns:a16="http://schemas.microsoft.com/office/drawing/2014/main" id="{CBB59FC5-9BD4-4DE9-ADDB-6AE1AE100F5E}"/>
                </a:ext>
              </a:extLst>
            </p:cNvPr>
            <p:cNvSpPr/>
            <p:nvPr/>
          </p:nvSpPr>
          <p:spPr>
            <a:xfrm>
              <a:off x="5337018" y="4306824"/>
              <a:ext cx="1120132" cy="73152"/>
            </a:xfrm>
            <a:custGeom>
              <a:avLst/>
              <a:gdLst/>
              <a:ahLst/>
              <a:cxnLst/>
              <a:rect l="l" t="t" r="r" b="b"/>
              <a:pathLst>
                <a:path w="765175" h="98425">
                  <a:moveTo>
                    <a:pt x="764806" y="0"/>
                  </a:moveTo>
                  <a:lnTo>
                    <a:pt x="0" y="0"/>
                  </a:lnTo>
                  <a:lnTo>
                    <a:pt x="0" y="97828"/>
                  </a:lnTo>
                  <a:lnTo>
                    <a:pt x="764806" y="97828"/>
                  </a:lnTo>
                  <a:lnTo>
                    <a:pt x="76480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4" name="bg object 113">
              <a:extLst>
                <a:ext uri="{FF2B5EF4-FFF2-40B4-BE49-F238E27FC236}">
                  <a16:creationId xmlns:a16="http://schemas.microsoft.com/office/drawing/2014/main" id="{EB7F05CE-9EB7-41C3-9C4D-F628776AC017}"/>
                </a:ext>
              </a:extLst>
            </p:cNvPr>
            <p:cNvSpPr/>
            <p:nvPr/>
          </p:nvSpPr>
          <p:spPr>
            <a:xfrm>
              <a:off x="6456611" y="4306824"/>
              <a:ext cx="1315342" cy="73152"/>
            </a:xfrm>
            <a:custGeom>
              <a:avLst/>
              <a:gdLst/>
              <a:ahLst/>
              <a:cxnLst/>
              <a:rect l="l" t="t" r="r" b="b"/>
              <a:pathLst>
                <a:path w="898525" h="98425">
                  <a:moveTo>
                    <a:pt x="898207" y="0"/>
                  </a:moveTo>
                  <a:lnTo>
                    <a:pt x="0" y="0"/>
                  </a:lnTo>
                  <a:lnTo>
                    <a:pt x="0" y="97828"/>
                  </a:lnTo>
                  <a:lnTo>
                    <a:pt x="898207" y="97828"/>
                  </a:lnTo>
                  <a:lnTo>
                    <a:pt x="89820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32%</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4" name="bg object 35">
              <a:extLst>
                <a:ext uri="{FF2B5EF4-FFF2-40B4-BE49-F238E27FC236}">
                  <a16:creationId xmlns:a16="http://schemas.microsoft.com/office/drawing/2014/main" id="{2B8E5EF6-860A-4E34-9E89-022A81DC080A}"/>
                </a:ext>
              </a:extLst>
            </p:cNvPr>
            <p:cNvSpPr/>
            <p:nvPr/>
          </p:nvSpPr>
          <p:spPr>
            <a:xfrm>
              <a:off x="3657619" y="4416552"/>
              <a:ext cx="1367398" cy="73152"/>
            </a:xfrm>
            <a:custGeom>
              <a:avLst/>
              <a:gdLst/>
              <a:ahLst/>
              <a:cxnLst/>
              <a:rect l="l" t="t" r="r" b="b"/>
              <a:pathLst>
                <a:path w="934085" h="98425">
                  <a:moveTo>
                    <a:pt x="933780" y="0"/>
                  </a:moveTo>
                  <a:lnTo>
                    <a:pt x="0" y="0"/>
                  </a:lnTo>
                  <a:lnTo>
                    <a:pt x="0" y="97828"/>
                  </a:lnTo>
                  <a:lnTo>
                    <a:pt x="933780" y="97828"/>
                  </a:lnTo>
                  <a:lnTo>
                    <a:pt x="933780"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3" name="bg object 74">
              <a:extLst>
                <a:ext uri="{FF2B5EF4-FFF2-40B4-BE49-F238E27FC236}">
                  <a16:creationId xmlns:a16="http://schemas.microsoft.com/office/drawing/2014/main" id="{4BBF5FF7-141B-4075-9FCD-28A21C80E9C2}"/>
                </a:ext>
              </a:extLst>
            </p:cNvPr>
            <p:cNvSpPr/>
            <p:nvPr/>
          </p:nvSpPr>
          <p:spPr>
            <a:xfrm>
              <a:off x="5024571" y="4416552"/>
              <a:ext cx="456419" cy="73152"/>
            </a:xfrm>
            <a:custGeom>
              <a:avLst/>
              <a:gdLst/>
              <a:ahLst/>
              <a:cxnLst/>
              <a:rect l="l" t="t" r="r" b="b"/>
              <a:pathLst>
                <a:path w="311785" h="98425">
                  <a:moveTo>
                    <a:pt x="311264" y="0"/>
                  </a:moveTo>
                  <a:lnTo>
                    <a:pt x="0" y="0"/>
                  </a:lnTo>
                  <a:lnTo>
                    <a:pt x="0" y="97828"/>
                  </a:lnTo>
                  <a:lnTo>
                    <a:pt x="311264" y="97828"/>
                  </a:lnTo>
                  <a:lnTo>
                    <a:pt x="3112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5" name="bg object 114">
              <a:extLst>
                <a:ext uri="{FF2B5EF4-FFF2-40B4-BE49-F238E27FC236}">
                  <a16:creationId xmlns:a16="http://schemas.microsoft.com/office/drawing/2014/main" id="{2E879176-FBB2-4D8E-AC5A-1C8F48D3FD93}"/>
                </a:ext>
              </a:extLst>
            </p:cNvPr>
            <p:cNvSpPr/>
            <p:nvPr/>
          </p:nvSpPr>
          <p:spPr>
            <a:xfrm>
              <a:off x="5480227" y="4416552"/>
              <a:ext cx="2291391" cy="73152"/>
            </a:xfrm>
            <a:custGeom>
              <a:avLst/>
              <a:gdLst/>
              <a:ahLst/>
              <a:cxnLst/>
              <a:rect l="l" t="t" r="r" b="b"/>
              <a:pathLst>
                <a:path w="1565275" h="98425">
                  <a:moveTo>
                    <a:pt x="1565186" y="0"/>
                  </a:moveTo>
                  <a:lnTo>
                    <a:pt x="0" y="0"/>
                  </a:lnTo>
                  <a:lnTo>
                    <a:pt x="0" y="97828"/>
                  </a:lnTo>
                  <a:lnTo>
                    <a:pt x="1565186" y="97828"/>
                  </a:lnTo>
                  <a:lnTo>
                    <a:pt x="156518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56%</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5" name="bg object 36">
              <a:extLst>
                <a:ext uri="{FF2B5EF4-FFF2-40B4-BE49-F238E27FC236}">
                  <a16:creationId xmlns:a16="http://schemas.microsoft.com/office/drawing/2014/main" id="{89B5F20D-B0F1-4BA2-82C0-0E5F0115D052}"/>
                </a:ext>
              </a:extLst>
            </p:cNvPr>
            <p:cNvSpPr/>
            <p:nvPr/>
          </p:nvSpPr>
          <p:spPr>
            <a:xfrm>
              <a:off x="3657619" y="4526280"/>
              <a:ext cx="1640692" cy="73152"/>
            </a:xfrm>
            <a:custGeom>
              <a:avLst/>
              <a:gdLst/>
              <a:ahLst/>
              <a:cxnLst/>
              <a:rect l="l" t="t" r="r" b="b"/>
              <a:pathLst>
                <a:path w="1120775" h="107314">
                  <a:moveTo>
                    <a:pt x="1120533" y="0"/>
                  </a:moveTo>
                  <a:lnTo>
                    <a:pt x="0" y="0"/>
                  </a:lnTo>
                  <a:lnTo>
                    <a:pt x="0" y="106718"/>
                  </a:lnTo>
                  <a:lnTo>
                    <a:pt x="1120533" y="106718"/>
                  </a:lnTo>
                  <a:lnTo>
                    <a:pt x="112053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4" name="bg object 75">
              <a:extLst>
                <a:ext uri="{FF2B5EF4-FFF2-40B4-BE49-F238E27FC236}">
                  <a16:creationId xmlns:a16="http://schemas.microsoft.com/office/drawing/2014/main" id="{A2F0B244-5C32-48C7-9668-59AB7210FBA6}"/>
                </a:ext>
              </a:extLst>
            </p:cNvPr>
            <p:cNvSpPr/>
            <p:nvPr/>
          </p:nvSpPr>
          <p:spPr>
            <a:xfrm>
              <a:off x="5297958" y="4526280"/>
              <a:ext cx="573545" cy="73152"/>
            </a:xfrm>
            <a:custGeom>
              <a:avLst/>
              <a:gdLst/>
              <a:ahLst/>
              <a:cxnLst/>
              <a:rect l="l" t="t" r="r" b="b"/>
              <a:pathLst>
                <a:path w="391795" h="107314">
                  <a:moveTo>
                    <a:pt x="391299" y="0"/>
                  </a:moveTo>
                  <a:lnTo>
                    <a:pt x="0" y="0"/>
                  </a:lnTo>
                  <a:lnTo>
                    <a:pt x="0" y="106718"/>
                  </a:lnTo>
                  <a:lnTo>
                    <a:pt x="391299" y="106718"/>
                  </a:lnTo>
                  <a:lnTo>
                    <a:pt x="39129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6" name="bg object 115">
              <a:extLst>
                <a:ext uri="{FF2B5EF4-FFF2-40B4-BE49-F238E27FC236}">
                  <a16:creationId xmlns:a16="http://schemas.microsoft.com/office/drawing/2014/main" id="{5A01E86F-1A6B-43F6-8C3C-5063DB81A028}"/>
                </a:ext>
              </a:extLst>
            </p:cNvPr>
            <p:cNvSpPr/>
            <p:nvPr/>
          </p:nvSpPr>
          <p:spPr>
            <a:xfrm>
              <a:off x="5870778" y="4526280"/>
              <a:ext cx="1900972" cy="73152"/>
            </a:xfrm>
            <a:custGeom>
              <a:avLst/>
              <a:gdLst/>
              <a:ahLst/>
              <a:cxnLst/>
              <a:rect l="l" t="t" r="r" b="b"/>
              <a:pathLst>
                <a:path w="1298575" h="107314">
                  <a:moveTo>
                    <a:pt x="1298397" y="0"/>
                  </a:moveTo>
                  <a:lnTo>
                    <a:pt x="0" y="0"/>
                  </a:lnTo>
                  <a:lnTo>
                    <a:pt x="0" y="106718"/>
                  </a:lnTo>
                  <a:lnTo>
                    <a:pt x="1298397" y="106718"/>
                  </a:lnTo>
                  <a:lnTo>
                    <a:pt x="129839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46%</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6" name="bg object 37">
              <a:extLst>
                <a:ext uri="{FF2B5EF4-FFF2-40B4-BE49-F238E27FC236}">
                  <a16:creationId xmlns:a16="http://schemas.microsoft.com/office/drawing/2014/main" id="{549457AB-17C2-4006-B152-02B2EFB6CC44}"/>
                </a:ext>
              </a:extLst>
            </p:cNvPr>
            <p:cNvSpPr/>
            <p:nvPr/>
          </p:nvSpPr>
          <p:spPr>
            <a:xfrm>
              <a:off x="3657619" y="4636008"/>
              <a:ext cx="1562608" cy="73152"/>
            </a:xfrm>
            <a:custGeom>
              <a:avLst/>
              <a:gdLst/>
              <a:ahLst/>
              <a:cxnLst/>
              <a:rect l="l" t="t" r="r" b="b"/>
              <a:pathLst>
                <a:path w="1067435" h="98425">
                  <a:moveTo>
                    <a:pt x="1067181" y="0"/>
                  </a:moveTo>
                  <a:lnTo>
                    <a:pt x="0" y="0"/>
                  </a:lnTo>
                  <a:lnTo>
                    <a:pt x="0" y="97828"/>
                  </a:lnTo>
                  <a:lnTo>
                    <a:pt x="1067181" y="97828"/>
                  </a:lnTo>
                  <a:lnTo>
                    <a:pt x="1067181"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5" name="bg object 76">
              <a:extLst>
                <a:ext uri="{FF2B5EF4-FFF2-40B4-BE49-F238E27FC236}">
                  <a16:creationId xmlns:a16="http://schemas.microsoft.com/office/drawing/2014/main" id="{7B0AE389-1820-4E23-8AC5-5AB2AC58BD17}"/>
                </a:ext>
              </a:extLst>
            </p:cNvPr>
            <p:cNvSpPr/>
            <p:nvPr/>
          </p:nvSpPr>
          <p:spPr>
            <a:xfrm>
              <a:off x="5219838" y="4636008"/>
              <a:ext cx="1133146" cy="73152"/>
            </a:xfrm>
            <a:custGeom>
              <a:avLst/>
              <a:gdLst/>
              <a:ahLst/>
              <a:cxnLst/>
              <a:rect l="l" t="t" r="r" b="b"/>
              <a:pathLst>
                <a:path w="774064" h="98425">
                  <a:moveTo>
                    <a:pt x="773709" y="0"/>
                  </a:moveTo>
                  <a:lnTo>
                    <a:pt x="0" y="0"/>
                  </a:lnTo>
                  <a:lnTo>
                    <a:pt x="0" y="97828"/>
                  </a:lnTo>
                  <a:lnTo>
                    <a:pt x="773709" y="97828"/>
                  </a:lnTo>
                  <a:lnTo>
                    <a:pt x="77370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7" name="bg object 116">
              <a:extLst>
                <a:ext uri="{FF2B5EF4-FFF2-40B4-BE49-F238E27FC236}">
                  <a16:creationId xmlns:a16="http://schemas.microsoft.com/office/drawing/2014/main" id="{8A74F2DF-B17D-4AB3-8FA4-C138156D0F30}"/>
                </a:ext>
              </a:extLst>
            </p:cNvPr>
            <p:cNvSpPr/>
            <p:nvPr/>
          </p:nvSpPr>
          <p:spPr>
            <a:xfrm>
              <a:off x="6352463" y="4636008"/>
              <a:ext cx="1419453" cy="73152"/>
            </a:xfrm>
            <a:custGeom>
              <a:avLst/>
              <a:gdLst/>
              <a:ahLst/>
              <a:cxnLst/>
              <a:rect l="l" t="t" r="r" b="b"/>
              <a:pathLst>
                <a:path w="969645" h="98425">
                  <a:moveTo>
                    <a:pt x="969352" y="0"/>
                  </a:moveTo>
                  <a:lnTo>
                    <a:pt x="0" y="0"/>
                  </a:lnTo>
                  <a:lnTo>
                    <a:pt x="0" y="97828"/>
                  </a:lnTo>
                  <a:lnTo>
                    <a:pt x="969352" y="97828"/>
                  </a:lnTo>
                  <a:lnTo>
                    <a:pt x="969352"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34%</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7" name="bg object 38">
              <a:extLst>
                <a:ext uri="{FF2B5EF4-FFF2-40B4-BE49-F238E27FC236}">
                  <a16:creationId xmlns:a16="http://schemas.microsoft.com/office/drawing/2014/main" id="{81667278-02C7-4AC1-BDCD-83E419D506BC}"/>
                </a:ext>
              </a:extLst>
            </p:cNvPr>
            <p:cNvSpPr/>
            <p:nvPr/>
          </p:nvSpPr>
          <p:spPr>
            <a:xfrm>
              <a:off x="3657619" y="4745736"/>
              <a:ext cx="1328356" cy="73152"/>
            </a:xfrm>
            <a:custGeom>
              <a:avLst/>
              <a:gdLst/>
              <a:ahLst/>
              <a:cxnLst/>
              <a:rect l="l" t="t" r="r" b="b"/>
              <a:pathLst>
                <a:path w="907414" h="98425">
                  <a:moveTo>
                    <a:pt x="907097" y="0"/>
                  </a:moveTo>
                  <a:lnTo>
                    <a:pt x="0" y="0"/>
                  </a:lnTo>
                  <a:lnTo>
                    <a:pt x="0" y="97828"/>
                  </a:lnTo>
                  <a:lnTo>
                    <a:pt x="907097" y="97828"/>
                  </a:lnTo>
                  <a:lnTo>
                    <a:pt x="90709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6" name="bg object 77">
              <a:extLst>
                <a:ext uri="{FF2B5EF4-FFF2-40B4-BE49-F238E27FC236}">
                  <a16:creationId xmlns:a16="http://schemas.microsoft.com/office/drawing/2014/main" id="{547EC7B8-93F5-4061-A388-CC832EC9164D}"/>
                </a:ext>
              </a:extLst>
            </p:cNvPr>
            <p:cNvSpPr/>
            <p:nvPr/>
          </p:nvSpPr>
          <p:spPr>
            <a:xfrm>
              <a:off x="4985511" y="4745736"/>
              <a:ext cx="1289313" cy="73152"/>
            </a:xfrm>
            <a:custGeom>
              <a:avLst/>
              <a:gdLst/>
              <a:ahLst/>
              <a:cxnLst/>
              <a:rect l="l" t="t" r="r" b="b"/>
              <a:pathLst>
                <a:path w="880745" h="98425">
                  <a:moveTo>
                    <a:pt x="880427" y="0"/>
                  </a:moveTo>
                  <a:lnTo>
                    <a:pt x="0" y="0"/>
                  </a:lnTo>
                  <a:lnTo>
                    <a:pt x="0" y="97828"/>
                  </a:lnTo>
                  <a:lnTo>
                    <a:pt x="880427" y="97828"/>
                  </a:lnTo>
                  <a:lnTo>
                    <a:pt x="88042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8" name="bg object 117">
              <a:extLst>
                <a:ext uri="{FF2B5EF4-FFF2-40B4-BE49-F238E27FC236}">
                  <a16:creationId xmlns:a16="http://schemas.microsoft.com/office/drawing/2014/main" id="{33C3C6EC-B0AD-405C-A8E6-679F9C0A90AB}"/>
                </a:ext>
              </a:extLst>
            </p:cNvPr>
            <p:cNvSpPr/>
            <p:nvPr/>
          </p:nvSpPr>
          <p:spPr>
            <a:xfrm>
              <a:off x="6274360" y="4745736"/>
              <a:ext cx="1497538" cy="73152"/>
            </a:xfrm>
            <a:custGeom>
              <a:avLst/>
              <a:gdLst/>
              <a:ahLst/>
              <a:cxnLst/>
              <a:rect l="l" t="t" r="r" b="b"/>
              <a:pathLst>
                <a:path w="1022985" h="98425">
                  <a:moveTo>
                    <a:pt x="1022705" y="0"/>
                  </a:moveTo>
                  <a:lnTo>
                    <a:pt x="0" y="0"/>
                  </a:lnTo>
                  <a:lnTo>
                    <a:pt x="0" y="97828"/>
                  </a:lnTo>
                  <a:lnTo>
                    <a:pt x="1022705" y="97828"/>
                  </a:lnTo>
                  <a:lnTo>
                    <a:pt x="102270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36%</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8" name="bg object 39">
              <a:extLst>
                <a:ext uri="{FF2B5EF4-FFF2-40B4-BE49-F238E27FC236}">
                  <a16:creationId xmlns:a16="http://schemas.microsoft.com/office/drawing/2014/main" id="{2187C5DA-5324-4A27-BAC5-8F451477E669}"/>
                </a:ext>
              </a:extLst>
            </p:cNvPr>
            <p:cNvSpPr/>
            <p:nvPr/>
          </p:nvSpPr>
          <p:spPr>
            <a:xfrm>
              <a:off x="3657619" y="4855464"/>
              <a:ext cx="833825" cy="73152"/>
            </a:xfrm>
            <a:custGeom>
              <a:avLst/>
              <a:gdLst/>
              <a:ahLst/>
              <a:cxnLst/>
              <a:rect l="l" t="t" r="r" b="b"/>
              <a:pathLst>
                <a:path w="569595" h="98425">
                  <a:moveTo>
                    <a:pt x="569163" y="0"/>
                  </a:moveTo>
                  <a:lnTo>
                    <a:pt x="0" y="0"/>
                  </a:lnTo>
                  <a:lnTo>
                    <a:pt x="0" y="97828"/>
                  </a:lnTo>
                  <a:lnTo>
                    <a:pt x="569163" y="97828"/>
                  </a:lnTo>
                  <a:lnTo>
                    <a:pt x="56916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7" name="bg object 78">
              <a:extLst>
                <a:ext uri="{FF2B5EF4-FFF2-40B4-BE49-F238E27FC236}">
                  <a16:creationId xmlns:a16="http://schemas.microsoft.com/office/drawing/2014/main" id="{766D62F6-8D74-448D-BA7D-E505E83EE15E}"/>
                </a:ext>
              </a:extLst>
            </p:cNvPr>
            <p:cNvSpPr/>
            <p:nvPr/>
          </p:nvSpPr>
          <p:spPr>
            <a:xfrm>
              <a:off x="4490811" y="4855464"/>
              <a:ext cx="586559" cy="73152"/>
            </a:xfrm>
            <a:custGeom>
              <a:avLst/>
              <a:gdLst/>
              <a:ahLst/>
              <a:cxnLst/>
              <a:rect l="l" t="t" r="r" b="b"/>
              <a:pathLst>
                <a:path w="400685" h="98425">
                  <a:moveTo>
                    <a:pt x="400189" y="0"/>
                  </a:moveTo>
                  <a:lnTo>
                    <a:pt x="0" y="0"/>
                  </a:lnTo>
                  <a:lnTo>
                    <a:pt x="0" y="97828"/>
                  </a:lnTo>
                  <a:lnTo>
                    <a:pt x="400189" y="97828"/>
                  </a:lnTo>
                  <a:lnTo>
                    <a:pt x="40018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9" name="bg object 118">
              <a:extLst>
                <a:ext uri="{FF2B5EF4-FFF2-40B4-BE49-F238E27FC236}">
                  <a16:creationId xmlns:a16="http://schemas.microsoft.com/office/drawing/2014/main" id="{32867EB8-FD59-4796-BF98-EE43468D891D}"/>
                </a:ext>
              </a:extLst>
            </p:cNvPr>
            <p:cNvSpPr/>
            <p:nvPr/>
          </p:nvSpPr>
          <p:spPr>
            <a:xfrm>
              <a:off x="5076646" y="4855464"/>
              <a:ext cx="2695754" cy="73152"/>
            </a:xfrm>
            <a:custGeom>
              <a:avLst/>
              <a:gdLst/>
              <a:ahLst/>
              <a:cxnLst/>
              <a:rect l="l" t="t" r="r" b="b"/>
              <a:pathLst>
                <a:path w="1841500" h="98425">
                  <a:moveTo>
                    <a:pt x="1840877" y="0"/>
                  </a:moveTo>
                  <a:lnTo>
                    <a:pt x="0" y="0"/>
                  </a:lnTo>
                  <a:lnTo>
                    <a:pt x="0" y="97828"/>
                  </a:lnTo>
                  <a:lnTo>
                    <a:pt x="1840877" y="97828"/>
                  </a:lnTo>
                  <a:lnTo>
                    <a:pt x="184087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66%</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19" name="bg object 40">
              <a:extLst>
                <a:ext uri="{FF2B5EF4-FFF2-40B4-BE49-F238E27FC236}">
                  <a16:creationId xmlns:a16="http://schemas.microsoft.com/office/drawing/2014/main" id="{40B76E02-B976-4BA1-BC68-2125E07AE68E}"/>
                </a:ext>
              </a:extLst>
            </p:cNvPr>
            <p:cNvSpPr/>
            <p:nvPr/>
          </p:nvSpPr>
          <p:spPr>
            <a:xfrm>
              <a:off x="3657600" y="4965192"/>
              <a:ext cx="716697" cy="73152"/>
            </a:xfrm>
            <a:custGeom>
              <a:avLst/>
              <a:gdLst/>
              <a:ahLst/>
              <a:cxnLst/>
              <a:rect l="l" t="t" r="r" b="b"/>
              <a:pathLst>
                <a:path w="489585" h="98425">
                  <a:moveTo>
                    <a:pt x="489127" y="0"/>
                  </a:moveTo>
                  <a:lnTo>
                    <a:pt x="0" y="0"/>
                  </a:lnTo>
                  <a:lnTo>
                    <a:pt x="0" y="97828"/>
                  </a:lnTo>
                  <a:lnTo>
                    <a:pt x="489127" y="97828"/>
                  </a:lnTo>
                  <a:lnTo>
                    <a:pt x="48912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8" name="bg object 79">
              <a:extLst>
                <a:ext uri="{FF2B5EF4-FFF2-40B4-BE49-F238E27FC236}">
                  <a16:creationId xmlns:a16="http://schemas.microsoft.com/office/drawing/2014/main" id="{FE9EBD30-A961-455B-B459-CE6CAC9112CF}"/>
                </a:ext>
              </a:extLst>
            </p:cNvPr>
            <p:cNvSpPr/>
            <p:nvPr/>
          </p:nvSpPr>
          <p:spPr>
            <a:xfrm>
              <a:off x="4373630" y="4965192"/>
              <a:ext cx="521489" cy="73152"/>
            </a:xfrm>
            <a:custGeom>
              <a:avLst/>
              <a:gdLst/>
              <a:ahLst/>
              <a:cxnLst/>
              <a:rect l="l" t="t" r="r" b="b"/>
              <a:pathLst>
                <a:path w="356235" h="98425">
                  <a:moveTo>
                    <a:pt x="355726" y="0"/>
                  </a:moveTo>
                  <a:lnTo>
                    <a:pt x="0" y="0"/>
                  </a:lnTo>
                  <a:lnTo>
                    <a:pt x="0" y="97828"/>
                  </a:lnTo>
                  <a:lnTo>
                    <a:pt x="355726" y="97828"/>
                  </a:lnTo>
                  <a:lnTo>
                    <a:pt x="35572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0" name="bg object 119">
              <a:extLst>
                <a:ext uri="{FF2B5EF4-FFF2-40B4-BE49-F238E27FC236}">
                  <a16:creationId xmlns:a16="http://schemas.microsoft.com/office/drawing/2014/main" id="{1FC7C80E-9722-439A-89EF-A156278F9F94}"/>
                </a:ext>
              </a:extLst>
            </p:cNvPr>
            <p:cNvSpPr/>
            <p:nvPr/>
          </p:nvSpPr>
          <p:spPr>
            <a:xfrm>
              <a:off x="4894375" y="4965192"/>
              <a:ext cx="2877950" cy="73152"/>
            </a:xfrm>
            <a:custGeom>
              <a:avLst/>
              <a:gdLst/>
              <a:ahLst/>
              <a:cxnLst/>
              <a:rect l="l" t="t" r="r" b="b"/>
              <a:pathLst>
                <a:path w="1965960" h="98425">
                  <a:moveTo>
                    <a:pt x="1965375" y="0"/>
                  </a:moveTo>
                  <a:lnTo>
                    <a:pt x="0" y="0"/>
                  </a:lnTo>
                  <a:lnTo>
                    <a:pt x="0" y="97828"/>
                  </a:lnTo>
                  <a:lnTo>
                    <a:pt x="1965375" y="97828"/>
                  </a:lnTo>
                  <a:lnTo>
                    <a:pt x="196537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70%</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2" name="bg object 41">
              <a:extLst>
                <a:ext uri="{FF2B5EF4-FFF2-40B4-BE49-F238E27FC236}">
                  <a16:creationId xmlns:a16="http://schemas.microsoft.com/office/drawing/2014/main" id="{815E763F-541F-4EAF-9250-64E915A58F0E}"/>
                </a:ext>
              </a:extLst>
            </p:cNvPr>
            <p:cNvSpPr/>
            <p:nvPr/>
          </p:nvSpPr>
          <p:spPr>
            <a:xfrm>
              <a:off x="3657619" y="5074920"/>
              <a:ext cx="2044125" cy="73152"/>
            </a:xfrm>
            <a:custGeom>
              <a:avLst/>
              <a:gdLst/>
              <a:ahLst/>
              <a:cxnLst/>
              <a:rect l="l" t="t" r="r" b="b"/>
              <a:pathLst>
                <a:path w="1396364" h="98425">
                  <a:moveTo>
                    <a:pt x="1396225" y="0"/>
                  </a:moveTo>
                  <a:lnTo>
                    <a:pt x="0" y="0"/>
                  </a:lnTo>
                  <a:lnTo>
                    <a:pt x="0" y="97828"/>
                  </a:lnTo>
                  <a:lnTo>
                    <a:pt x="1396225" y="97828"/>
                  </a:lnTo>
                  <a:lnTo>
                    <a:pt x="1396225"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9" name="bg object 80">
              <a:extLst>
                <a:ext uri="{FF2B5EF4-FFF2-40B4-BE49-F238E27FC236}">
                  <a16:creationId xmlns:a16="http://schemas.microsoft.com/office/drawing/2014/main" id="{E50EF4DB-4898-49C3-B474-A3C49ED6F4E5}"/>
                </a:ext>
              </a:extLst>
            </p:cNvPr>
            <p:cNvSpPr/>
            <p:nvPr/>
          </p:nvSpPr>
          <p:spPr>
            <a:xfrm>
              <a:off x="5701522" y="5074920"/>
              <a:ext cx="1081090" cy="73152"/>
            </a:xfrm>
            <a:custGeom>
              <a:avLst/>
              <a:gdLst/>
              <a:ahLst/>
              <a:cxnLst/>
              <a:rect l="l" t="t" r="r" b="b"/>
              <a:pathLst>
                <a:path w="738504" h="98425">
                  <a:moveTo>
                    <a:pt x="738136" y="0"/>
                  </a:moveTo>
                  <a:lnTo>
                    <a:pt x="0" y="0"/>
                  </a:lnTo>
                  <a:lnTo>
                    <a:pt x="0" y="97828"/>
                  </a:lnTo>
                  <a:lnTo>
                    <a:pt x="738136" y="97828"/>
                  </a:lnTo>
                  <a:lnTo>
                    <a:pt x="73813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1" name="bg object 120">
              <a:extLst>
                <a:ext uri="{FF2B5EF4-FFF2-40B4-BE49-F238E27FC236}">
                  <a16:creationId xmlns:a16="http://schemas.microsoft.com/office/drawing/2014/main" id="{CDDE823F-651B-426F-9538-6DD8FE259FD3}"/>
                </a:ext>
              </a:extLst>
            </p:cNvPr>
            <p:cNvSpPr/>
            <p:nvPr/>
          </p:nvSpPr>
          <p:spPr>
            <a:xfrm>
              <a:off x="6782074" y="5074920"/>
              <a:ext cx="989993" cy="73152"/>
            </a:xfrm>
            <a:custGeom>
              <a:avLst/>
              <a:gdLst/>
              <a:ahLst/>
              <a:cxnLst/>
              <a:rect l="l" t="t" r="r" b="b"/>
              <a:pathLst>
                <a:path w="676275" h="98425">
                  <a:moveTo>
                    <a:pt x="675881" y="0"/>
                  </a:moveTo>
                  <a:lnTo>
                    <a:pt x="0" y="0"/>
                  </a:lnTo>
                  <a:lnTo>
                    <a:pt x="0" y="97828"/>
                  </a:lnTo>
                  <a:lnTo>
                    <a:pt x="675881" y="97828"/>
                  </a:lnTo>
                  <a:lnTo>
                    <a:pt x="67588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24%</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4" name="bg object 42">
              <a:extLst>
                <a:ext uri="{FF2B5EF4-FFF2-40B4-BE49-F238E27FC236}">
                  <a16:creationId xmlns:a16="http://schemas.microsoft.com/office/drawing/2014/main" id="{B9020A7C-49C0-41D0-8A2B-ACC537E19B17}"/>
                </a:ext>
              </a:extLst>
            </p:cNvPr>
            <p:cNvSpPr/>
            <p:nvPr/>
          </p:nvSpPr>
          <p:spPr>
            <a:xfrm>
              <a:off x="3657619" y="5184648"/>
              <a:ext cx="1783846" cy="73152"/>
            </a:xfrm>
            <a:custGeom>
              <a:avLst/>
              <a:gdLst/>
              <a:ahLst/>
              <a:cxnLst/>
              <a:rect l="l" t="t" r="r" b="b"/>
              <a:pathLst>
                <a:path w="1218564" h="107315">
                  <a:moveTo>
                    <a:pt x="1218361" y="0"/>
                  </a:moveTo>
                  <a:lnTo>
                    <a:pt x="0" y="0"/>
                  </a:lnTo>
                  <a:lnTo>
                    <a:pt x="0" y="106718"/>
                  </a:lnTo>
                  <a:lnTo>
                    <a:pt x="1218361" y="106718"/>
                  </a:lnTo>
                  <a:lnTo>
                    <a:pt x="1218361"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0" name="bg object 81">
              <a:extLst>
                <a:ext uri="{FF2B5EF4-FFF2-40B4-BE49-F238E27FC236}">
                  <a16:creationId xmlns:a16="http://schemas.microsoft.com/office/drawing/2014/main" id="{C2407D21-1045-4E6D-BB6C-2B8E6969EC1C}"/>
                </a:ext>
              </a:extLst>
            </p:cNvPr>
            <p:cNvSpPr/>
            <p:nvPr/>
          </p:nvSpPr>
          <p:spPr>
            <a:xfrm>
              <a:off x="5441168" y="5184648"/>
              <a:ext cx="1094104" cy="73152"/>
            </a:xfrm>
            <a:custGeom>
              <a:avLst/>
              <a:gdLst/>
              <a:ahLst/>
              <a:cxnLst/>
              <a:rect l="l" t="t" r="r" b="b"/>
              <a:pathLst>
                <a:path w="747395" h="107315">
                  <a:moveTo>
                    <a:pt x="747026" y="0"/>
                  </a:moveTo>
                  <a:lnTo>
                    <a:pt x="0" y="0"/>
                  </a:lnTo>
                  <a:lnTo>
                    <a:pt x="0" y="106718"/>
                  </a:lnTo>
                  <a:lnTo>
                    <a:pt x="747026" y="106718"/>
                  </a:lnTo>
                  <a:lnTo>
                    <a:pt x="74702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2" name="bg object 121">
              <a:extLst>
                <a:ext uri="{FF2B5EF4-FFF2-40B4-BE49-F238E27FC236}">
                  <a16:creationId xmlns:a16="http://schemas.microsoft.com/office/drawing/2014/main" id="{0707C1F9-B709-451D-A707-FFDE013923BF}"/>
                </a:ext>
              </a:extLst>
            </p:cNvPr>
            <p:cNvSpPr/>
            <p:nvPr/>
          </p:nvSpPr>
          <p:spPr>
            <a:xfrm>
              <a:off x="6534732" y="5184648"/>
              <a:ext cx="1237258" cy="73152"/>
            </a:xfrm>
            <a:custGeom>
              <a:avLst/>
              <a:gdLst/>
              <a:ahLst/>
              <a:cxnLst/>
              <a:rect l="l" t="t" r="r" b="b"/>
              <a:pathLst>
                <a:path w="845185" h="107315">
                  <a:moveTo>
                    <a:pt x="844842" y="0"/>
                  </a:moveTo>
                  <a:lnTo>
                    <a:pt x="0" y="0"/>
                  </a:lnTo>
                  <a:lnTo>
                    <a:pt x="0" y="106730"/>
                  </a:lnTo>
                  <a:lnTo>
                    <a:pt x="844842" y="106730"/>
                  </a:lnTo>
                  <a:lnTo>
                    <a:pt x="844842"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6" name="bg object 43">
              <a:extLst>
                <a:ext uri="{FF2B5EF4-FFF2-40B4-BE49-F238E27FC236}">
                  <a16:creationId xmlns:a16="http://schemas.microsoft.com/office/drawing/2014/main" id="{88BF2698-03CC-4733-A4EE-37976D9C05D9}"/>
                </a:ext>
              </a:extLst>
            </p:cNvPr>
            <p:cNvSpPr/>
            <p:nvPr/>
          </p:nvSpPr>
          <p:spPr>
            <a:xfrm>
              <a:off x="3657619" y="5294376"/>
              <a:ext cx="2057139" cy="73152"/>
            </a:xfrm>
            <a:custGeom>
              <a:avLst/>
              <a:gdLst/>
              <a:ahLst/>
              <a:cxnLst/>
              <a:rect l="l" t="t" r="r" b="b"/>
              <a:pathLst>
                <a:path w="1405254" h="107315">
                  <a:moveTo>
                    <a:pt x="1405115" y="0"/>
                  </a:moveTo>
                  <a:lnTo>
                    <a:pt x="0" y="0"/>
                  </a:lnTo>
                  <a:lnTo>
                    <a:pt x="0" y="106718"/>
                  </a:lnTo>
                  <a:lnTo>
                    <a:pt x="1405115" y="106718"/>
                  </a:lnTo>
                  <a:lnTo>
                    <a:pt x="1405115"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3" name="bg object 82">
              <a:extLst>
                <a:ext uri="{FF2B5EF4-FFF2-40B4-BE49-F238E27FC236}">
                  <a16:creationId xmlns:a16="http://schemas.microsoft.com/office/drawing/2014/main" id="{510223C5-BDFF-41A1-B1C5-D51DBD26DCE0}"/>
                </a:ext>
              </a:extLst>
            </p:cNvPr>
            <p:cNvSpPr/>
            <p:nvPr/>
          </p:nvSpPr>
          <p:spPr>
            <a:xfrm>
              <a:off x="5714554" y="5294376"/>
              <a:ext cx="911909" cy="73152"/>
            </a:xfrm>
            <a:custGeom>
              <a:avLst/>
              <a:gdLst/>
              <a:ahLst/>
              <a:cxnLst/>
              <a:rect l="l" t="t" r="r" b="b"/>
              <a:pathLst>
                <a:path w="622935" h="107315">
                  <a:moveTo>
                    <a:pt x="622515" y="0"/>
                  </a:moveTo>
                  <a:lnTo>
                    <a:pt x="0" y="0"/>
                  </a:lnTo>
                  <a:lnTo>
                    <a:pt x="0" y="106718"/>
                  </a:lnTo>
                  <a:lnTo>
                    <a:pt x="622515" y="106718"/>
                  </a:lnTo>
                  <a:lnTo>
                    <a:pt x="62251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3" name="bg object 122">
              <a:extLst>
                <a:ext uri="{FF2B5EF4-FFF2-40B4-BE49-F238E27FC236}">
                  <a16:creationId xmlns:a16="http://schemas.microsoft.com/office/drawing/2014/main" id="{BDD7DB0A-7D3E-496B-B853-3355099F7F10}"/>
                </a:ext>
              </a:extLst>
            </p:cNvPr>
            <p:cNvSpPr/>
            <p:nvPr/>
          </p:nvSpPr>
          <p:spPr>
            <a:xfrm>
              <a:off x="6625849" y="5294376"/>
              <a:ext cx="1146160" cy="73152"/>
            </a:xfrm>
            <a:custGeom>
              <a:avLst/>
              <a:gdLst/>
              <a:ahLst/>
              <a:cxnLst/>
              <a:rect l="l" t="t" r="r" b="b"/>
              <a:pathLst>
                <a:path w="782954" h="107315">
                  <a:moveTo>
                    <a:pt x="782586" y="0"/>
                  </a:moveTo>
                  <a:lnTo>
                    <a:pt x="0" y="0"/>
                  </a:lnTo>
                  <a:lnTo>
                    <a:pt x="0" y="106730"/>
                  </a:lnTo>
                  <a:lnTo>
                    <a:pt x="782586" y="106730"/>
                  </a:lnTo>
                  <a:lnTo>
                    <a:pt x="78258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8" name="bg object 44">
              <a:extLst>
                <a:ext uri="{FF2B5EF4-FFF2-40B4-BE49-F238E27FC236}">
                  <a16:creationId xmlns:a16="http://schemas.microsoft.com/office/drawing/2014/main" id="{F1EDE6A1-3C7B-410D-9983-D74B27E5EB96}"/>
                </a:ext>
              </a:extLst>
            </p:cNvPr>
            <p:cNvSpPr/>
            <p:nvPr/>
          </p:nvSpPr>
          <p:spPr>
            <a:xfrm>
              <a:off x="3657619" y="5404104"/>
              <a:ext cx="1992069" cy="73152"/>
            </a:xfrm>
            <a:custGeom>
              <a:avLst/>
              <a:gdLst/>
              <a:ahLst/>
              <a:cxnLst/>
              <a:rect l="l" t="t" r="r" b="b"/>
              <a:pathLst>
                <a:path w="1360804" h="98425">
                  <a:moveTo>
                    <a:pt x="1360652" y="0"/>
                  </a:moveTo>
                  <a:lnTo>
                    <a:pt x="0" y="0"/>
                  </a:lnTo>
                  <a:lnTo>
                    <a:pt x="0" y="97828"/>
                  </a:lnTo>
                  <a:lnTo>
                    <a:pt x="1360652" y="97828"/>
                  </a:lnTo>
                  <a:lnTo>
                    <a:pt x="1360652"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4" name="bg object 83">
              <a:extLst>
                <a:ext uri="{FF2B5EF4-FFF2-40B4-BE49-F238E27FC236}">
                  <a16:creationId xmlns:a16="http://schemas.microsoft.com/office/drawing/2014/main" id="{73109157-4BDA-4FC4-9351-3EB05AF04162}"/>
                </a:ext>
              </a:extLst>
            </p:cNvPr>
            <p:cNvSpPr/>
            <p:nvPr/>
          </p:nvSpPr>
          <p:spPr>
            <a:xfrm>
              <a:off x="5649466" y="5404104"/>
              <a:ext cx="950951" cy="73152"/>
            </a:xfrm>
            <a:custGeom>
              <a:avLst/>
              <a:gdLst/>
              <a:ahLst/>
              <a:cxnLst/>
              <a:rect l="l" t="t" r="r" b="b"/>
              <a:pathLst>
                <a:path w="649604" h="98425">
                  <a:moveTo>
                    <a:pt x="649198" y="0"/>
                  </a:moveTo>
                  <a:lnTo>
                    <a:pt x="0" y="0"/>
                  </a:lnTo>
                  <a:lnTo>
                    <a:pt x="0" y="97828"/>
                  </a:lnTo>
                  <a:lnTo>
                    <a:pt x="649198" y="97828"/>
                  </a:lnTo>
                  <a:lnTo>
                    <a:pt x="64919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4" name="bg object 123">
              <a:extLst>
                <a:ext uri="{FF2B5EF4-FFF2-40B4-BE49-F238E27FC236}">
                  <a16:creationId xmlns:a16="http://schemas.microsoft.com/office/drawing/2014/main" id="{B128FA29-42BB-413E-8036-FC2D3E76F36F}"/>
                </a:ext>
              </a:extLst>
            </p:cNvPr>
            <p:cNvSpPr/>
            <p:nvPr/>
          </p:nvSpPr>
          <p:spPr>
            <a:xfrm>
              <a:off x="6599821" y="5404104"/>
              <a:ext cx="1172188" cy="73152"/>
            </a:xfrm>
            <a:custGeom>
              <a:avLst/>
              <a:gdLst/>
              <a:ahLst/>
              <a:cxnLst/>
              <a:rect l="l" t="t" r="r" b="b"/>
              <a:pathLst>
                <a:path w="800735" h="98425">
                  <a:moveTo>
                    <a:pt x="800379" y="0"/>
                  </a:moveTo>
                  <a:lnTo>
                    <a:pt x="0" y="0"/>
                  </a:lnTo>
                  <a:lnTo>
                    <a:pt x="0" y="97828"/>
                  </a:lnTo>
                  <a:lnTo>
                    <a:pt x="800379" y="97828"/>
                  </a:lnTo>
                  <a:lnTo>
                    <a:pt x="800379"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0" name="bg object 45">
              <a:extLst>
                <a:ext uri="{FF2B5EF4-FFF2-40B4-BE49-F238E27FC236}">
                  <a16:creationId xmlns:a16="http://schemas.microsoft.com/office/drawing/2014/main" id="{D5B170B9-BB4D-4FE0-84A5-F274D8EB2479}"/>
                </a:ext>
              </a:extLst>
            </p:cNvPr>
            <p:cNvSpPr/>
            <p:nvPr/>
          </p:nvSpPr>
          <p:spPr>
            <a:xfrm>
              <a:off x="3657619" y="5513832"/>
              <a:ext cx="2057139" cy="73152"/>
            </a:xfrm>
            <a:custGeom>
              <a:avLst/>
              <a:gdLst/>
              <a:ahLst/>
              <a:cxnLst/>
              <a:rect l="l" t="t" r="r" b="b"/>
              <a:pathLst>
                <a:path w="1405254" h="98425">
                  <a:moveTo>
                    <a:pt x="1405115" y="0"/>
                  </a:moveTo>
                  <a:lnTo>
                    <a:pt x="0" y="0"/>
                  </a:lnTo>
                  <a:lnTo>
                    <a:pt x="0" y="97828"/>
                  </a:lnTo>
                  <a:lnTo>
                    <a:pt x="1405115" y="97828"/>
                  </a:lnTo>
                  <a:lnTo>
                    <a:pt x="1405115"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5" name="bg object 84">
              <a:extLst>
                <a:ext uri="{FF2B5EF4-FFF2-40B4-BE49-F238E27FC236}">
                  <a16:creationId xmlns:a16="http://schemas.microsoft.com/office/drawing/2014/main" id="{94FB7731-DE4E-4B7D-A3C1-D7A6A16FE826}"/>
                </a:ext>
              </a:extLst>
            </p:cNvPr>
            <p:cNvSpPr/>
            <p:nvPr/>
          </p:nvSpPr>
          <p:spPr>
            <a:xfrm>
              <a:off x="5714554" y="5513832"/>
              <a:ext cx="950951" cy="73152"/>
            </a:xfrm>
            <a:custGeom>
              <a:avLst/>
              <a:gdLst/>
              <a:ahLst/>
              <a:cxnLst/>
              <a:rect l="l" t="t" r="r" b="b"/>
              <a:pathLst>
                <a:path w="649604" h="98425">
                  <a:moveTo>
                    <a:pt x="649198" y="0"/>
                  </a:moveTo>
                  <a:lnTo>
                    <a:pt x="0" y="0"/>
                  </a:lnTo>
                  <a:lnTo>
                    <a:pt x="0" y="97828"/>
                  </a:lnTo>
                  <a:lnTo>
                    <a:pt x="649198" y="97828"/>
                  </a:lnTo>
                  <a:lnTo>
                    <a:pt x="64919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5" name="bg object 124">
              <a:extLst>
                <a:ext uri="{FF2B5EF4-FFF2-40B4-BE49-F238E27FC236}">
                  <a16:creationId xmlns:a16="http://schemas.microsoft.com/office/drawing/2014/main" id="{A7B90E52-B665-413F-BD56-1C4152382A3A}"/>
                </a:ext>
              </a:extLst>
            </p:cNvPr>
            <p:cNvSpPr/>
            <p:nvPr/>
          </p:nvSpPr>
          <p:spPr>
            <a:xfrm>
              <a:off x="6664910" y="5513832"/>
              <a:ext cx="1107118" cy="73152"/>
            </a:xfrm>
            <a:custGeom>
              <a:avLst/>
              <a:gdLst/>
              <a:ahLst/>
              <a:cxnLst/>
              <a:rect l="l" t="t" r="r" b="b"/>
              <a:pathLst>
                <a:path w="756285" h="98425">
                  <a:moveTo>
                    <a:pt x="755916" y="0"/>
                  </a:moveTo>
                  <a:lnTo>
                    <a:pt x="0" y="0"/>
                  </a:lnTo>
                  <a:lnTo>
                    <a:pt x="0" y="97828"/>
                  </a:lnTo>
                  <a:lnTo>
                    <a:pt x="755916" y="97828"/>
                  </a:lnTo>
                  <a:lnTo>
                    <a:pt x="75591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2" name="bg object 46">
              <a:extLst>
                <a:ext uri="{FF2B5EF4-FFF2-40B4-BE49-F238E27FC236}">
                  <a16:creationId xmlns:a16="http://schemas.microsoft.com/office/drawing/2014/main" id="{3BB47679-0E0E-4008-A95E-8E2D19D9AE28}"/>
                </a:ext>
              </a:extLst>
            </p:cNvPr>
            <p:cNvSpPr/>
            <p:nvPr/>
          </p:nvSpPr>
          <p:spPr>
            <a:xfrm>
              <a:off x="3657619" y="5623560"/>
              <a:ext cx="846839" cy="73152"/>
            </a:xfrm>
            <a:custGeom>
              <a:avLst/>
              <a:gdLst/>
              <a:ahLst/>
              <a:cxnLst/>
              <a:rect l="l" t="t" r="r" b="b"/>
              <a:pathLst>
                <a:path w="578485" h="98425">
                  <a:moveTo>
                    <a:pt x="578053" y="0"/>
                  </a:moveTo>
                  <a:lnTo>
                    <a:pt x="0" y="0"/>
                  </a:lnTo>
                  <a:lnTo>
                    <a:pt x="0" y="97828"/>
                  </a:lnTo>
                  <a:lnTo>
                    <a:pt x="578053" y="97828"/>
                  </a:lnTo>
                  <a:lnTo>
                    <a:pt x="57805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6" name="bg object 85">
              <a:extLst>
                <a:ext uri="{FF2B5EF4-FFF2-40B4-BE49-F238E27FC236}">
                  <a16:creationId xmlns:a16="http://schemas.microsoft.com/office/drawing/2014/main" id="{E68B0054-17F9-4D81-96E8-D556C85E46A3}"/>
                </a:ext>
              </a:extLst>
            </p:cNvPr>
            <p:cNvSpPr/>
            <p:nvPr/>
          </p:nvSpPr>
          <p:spPr>
            <a:xfrm>
              <a:off x="4503825" y="5623560"/>
              <a:ext cx="573545" cy="73152"/>
            </a:xfrm>
            <a:custGeom>
              <a:avLst/>
              <a:gdLst/>
              <a:ahLst/>
              <a:cxnLst/>
              <a:rect l="l" t="t" r="r" b="b"/>
              <a:pathLst>
                <a:path w="391795" h="98425">
                  <a:moveTo>
                    <a:pt x="391299" y="0"/>
                  </a:moveTo>
                  <a:lnTo>
                    <a:pt x="0" y="0"/>
                  </a:lnTo>
                  <a:lnTo>
                    <a:pt x="0" y="97828"/>
                  </a:lnTo>
                  <a:lnTo>
                    <a:pt x="391299" y="97828"/>
                  </a:lnTo>
                  <a:lnTo>
                    <a:pt x="39129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6" name="bg object 125">
              <a:extLst>
                <a:ext uri="{FF2B5EF4-FFF2-40B4-BE49-F238E27FC236}">
                  <a16:creationId xmlns:a16="http://schemas.microsoft.com/office/drawing/2014/main" id="{BAF215F3-69C4-47AA-A079-AF727B689ED5}"/>
                </a:ext>
              </a:extLst>
            </p:cNvPr>
            <p:cNvSpPr/>
            <p:nvPr/>
          </p:nvSpPr>
          <p:spPr>
            <a:xfrm>
              <a:off x="5076646" y="5623560"/>
              <a:ext cx="2695754" cy="73152"/>
            </a:xfrm>
            <a:custGeom>
              <a:avLst/>
              <a:gdLst/>
              <a:ahLst/>
              <a:cxnLst/>
              <a:rect l="l" t="t" r="r" b="b"/>
              <a:pathLst>
                <a:path w="1841500" h="98425">
                  <a:moveTo>
                    <a:pt x="1840877" y="0"/>
                  </a:moveTo>
                  <a:lnTo>
                    <a:pt x="0" y="0"/>
                  </a:lnTo>
                  <a:lnTo>
                    <a:pt x="0" y="97828"/>
                  </a:lnTo>
                  <a:lnTo>
                    <a:pt x="1840877" y="97828"/>
                  </a:lnTo>
                  <a:lnTo>
                    <a:pt x="184087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65%</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3" name="bg object 47">
              <a:extLst>
                <a:ext uri="{FF2B5EF4-FFF2-40B4-BE49-F238E27FC236}">
                  <a16:creationId xmlns:a16="http://schemas.microsoft.com/office/drawing/2014/main" id="{1776E265-B507-4DD9-9548-E320EDFED4CB}"/>
                </a:ext>
              </a:extLst>
            </p:cNvPr>
            <p:cNvSpPr/>
            <p:nvPr/>
          </p:nvSpPr>
          <p:spPr>
            <a:xfrm>
              <a:off x="3657619" y="5733288"/>
              <a:ext cx="1614664" cy="73152"/>
            </a:xfrm>
            <a:custGeom>
              <a:avLst/>
              <a:gdLst/>
              <a:ahLst/>
              <a:cxnLst/>
              <a:rect l="l" t="t" r="r" b="b"/>
              <a:pathLst>
                <a:path w="1102995" h="98425">
                  <a:moveTo>
                    <a:pt x="1102753" y="0"/>
                  </a:moveTo>
                  <a:lnTo>
                    <a:pt x="0" y="0"/>
                  </a:lnTo>
                  <a:lnTo>
                    <a:pt x="0" y="97828"/>
                  </a:lnTo>
                  <a:lnTo>
                    <a:pt x="1102753" y="97828"/>
                  </a:lnTo>
                  <a:lnTo>
                    <a:pt x="110275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7" name="bg object 86">
              <a:extLst>
                <a:ext uri="{FF2B5EF4-FFF2-40B4-BE49-F238E27FC236}">
                  <a16:creationId xmlns:a16="http://schemas.microsoft.com/office/drawing/2014/main" id="{7D49DA8C-4A02-4C46-BC66-07DB926EB124}"/>
                </a:ext>
              </a:extLst>
            </p:cNvPr>
            <p:cNvSpPr/>
            <p:nvPr/>
          </p:nvSpPr>
          <p:spPr>
            <a:xfrm>
              <a:off x="5271911" y="5733288"/>
              <a:ext cx="924923" cy="73152"/>
            </a:xfrm>
            <a:custGeom>
              <a:avLst/>
              <a:gdLst/>
              <a:ahLst/>
              <a:cxnLst/>
              <a:rect l="l" t="t" r="r" b="b"/>
              <a:pathLst>
                <a:path w="631825" h="98425">
                  <a:moveTo>
                    <a:pt x="631418" y="0"/>
                  </a:moveTo>
                  <a:lnTo>
                    <a:pt x="0" y="0"/>
                  </a:lnTo>
                  <a:lnTo>
                    <a:pt x="0" y="97828"/>
                  </a:lnTo>
                  <a:lnTo>
                    <a:pt x="631418" y="97828"/>
                  </a:lnTo>
                  <a:lnTo>
                    <a:pt x="6314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7" name="bg object 126">
              <a:extLst>
                <a:ext uri="{FF2B5EF4-FFF2-40B4-BE49-F238E27FC236}">
                  <a16:creationId xmlns:a16="http://schemas.microsoft.com/office/drawing/2014/main" id="{44507D59-689E-43E5-8DEB-7DD5ECC06A77}"/>
                </a:ext>
              </a:extLst>
            </p:cNvPr>
            <p:cNvSpPr/>
            <p:nvPr/>
          </p:nvSpPr>
          <p:spPr>
            <a:xfrm>
              <a:off x="6196239" y="5733288"/>
              <a:ext cx="1575622" cy="73152"/>
            </a:xfrm>
            <a:custGeom>
              <a:avLst/>
              <a:gdLst/>
              <a:ahLst/>
              <a:cxnLst/>
              <a:rect l="l" t="t" r="r" b="b"/>
              <a:pathLst>
                <a:path w="1076325" h="98425">
                  <a:moveTo>
                    <a:pt x="1076071" y="0"/>
                  </a:moveTo>
                  <a:lnTo>
                    <a:pt x="0" y="0"/>
                  </a:lnTo>
                  <a:lnTo>
                    <a:pt x="0" y="97828"/>
                  </a:lnTo>
                  <a:lnTo>
                    <a:pt x="1076071" y="97828"/>
                  </a:lnTo>
                  <a:lnTo>
                    <a:pt x="107607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49" name="bg object 48">
              <a:extLst>
                <a:ext uri="{FF2B5EF4-FFF2-40B4-BE49-F238E27FC236}">
                  <a16:creationId xmlns:a16="http://schemas.microsoft.com/office/drawing/2014/main" id="{F7BA9770-AD2D-4A2C-A792-28D03CA9D9E4}"/>
                </a:ext>
              </a:extLst>
            </p:cNvPr>
            <p:cNvSpPr/>
            <p:nvPr/>
          </p:nvSpPr>
          <p:spPr>
            <a:xfrm>
              <a:off x="3657600" y="5843016"/>
              <a:ext cx="924923" cy="73152"/>
            </a:xfrm>
            <a:custGeom>
              <a:avLst/>
              <a:gdLst/>
              <a:ahLst/>
              <a:cxnLst/>
              <a:rect l="l" t="t" r="r" b="b"/>
              <a:pathLst>
                <a:path w="631825" h="98425">
                  <a:moveTo>
                    <a:pt x="631418" y="0"/>
                  </a:moveTo>
                  <a:lnTo>
                    <a:pt x="0" y="0"/>
                  </a:lnTo>
                  <a:lnTo>
                    <a:pt x="0" y="97828"/>
                  </a:lnTo>
                  <a:lnTo>
                    <a:pt x="631418" y="97828"/>
                  </a:lnTo>
                  <a:lnTo>
                    <a:pt x="63141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8" name="bg object 87">
              <a:extLst>
                <a:ext uri="{FF2B5EF4-FFF2-40B4-BE49-F238E27FC236}">
                  <a16:creationId xmlns:a16="http://schemas.microsoft.com/office/drawing/2014/main" id="{6B9F4CDD-0E0F-4B8C-99FB-E248B0A60764}"/>
                </a:ext>
              </a:extLst>
            </p:cNvPr>
            <p:cNvSpPr/>
            <p:nvPr/>
          </p:nvSpPr>
          <p:spPr>
            <a:xfrm>
              <a:off x="4581928" y="5843016"/>
              <a:ext cx="1263286" cy="73152"/>
            </a:xfrm>
            <a:custGeom>
              <a:avLst/>
              <a:gdLst/>
              <a:ahLst/>
              <a:cxnLst/>
              <a:rect l="l" t="t" r="r" b="b"/>
              <a:pathLst>
                <a:path w="862964" h="98425">
                  <a:moveTo>
                    <a:pt x="862634" y="0"/>
                  </a:moveTo>
                  <a:lnTo>
                    <a:pt x="0" y="0"/>
                  </a:lnTo>
                  <a:lnTo>
                    <a:pt x="0" y="97828"/>
                  </a:lnTo>
                  <a:lnTo>
                    <a:pt x="862634" y="97828"/>
                  </a:lnTo>
                  <a:lnTo>
                    <a:pt x="86263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8" name="bg object 127">
              <a:extLst>
                <a:ext uri="{FF2B5EF4-FFF2-40B4-BE49-F238E27FC236}">
                  <a16:creationId xmlns:a16="http://schemas.microsoft.com/office/drawing/2014/main" id="{AAA579C1-5C78-4438-B1DA-3997C364CB09}"/>
                </a:ext>
              </a:extLst>
            </p:cNvPr>
            <p:cNvSpPr/>
            <p:nvPr/>
          </p:nvSpPr>
          <p:spPr>
            <a:xfrm>
              <a:off x="5844731" y="5843016"/>
              <a:ext cx="1927000" cy="73152"/>
            </a:xfrm>
            <a:custGeom>
              <a:avLst/>
              <a:gdLst/>
              <a:ahLst/>
              <a:cxnLst/>
              <a:rect l="l" t="t" r="r" b="b"/>
              <a:pathLst>
                <a:path w="1316354" h="98425">
                  <a:moveTo>
                    <a:pt x="1316189" y="0"/>
                  </a:moveTo>
                  <a:lnTo>
                    <a:pt x="0" y="0"/>
                  </a:lnTo>
                  <a:lnTo>
                    <a:pt x="0" y="97828"/>
                  </a:lnTo>
                  <a:lnTo>
                    <a:pt x="1316189" y="97828"/>
                  </a:lnTo>
                  <a:lnTo>
                    <a:pt x="1316189"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5" name="bg object 49">
              <a:extLst>
                <a:ext uri="{FF2B5EF4-FFF2-40B4-BE49-F238E27FC236}">
                  <a16:creationId xmlns:a16="http://schemas.microsoft.com/office/drawing/2014/main" id="{55771B3C-D8E1-44D9-B8DE-D3D7456D2DA4}"/>
                </a:ext>
              </a:extLst>
            </p:cNvPr>
            <p:cNvSpPr/>
            <p:nvPr/>
          </p:nvSpPr>
          <p:spPr>
            <a:xfrm>
              <a:off x="3657619" y="5952744"/>
              <a:ext cx="950951" cy="73152"/>
            </a:xfrm>
            <a:custGeom>
              <a:avLst/>
              <a:gdLst/>
              <a:ahLst/>
              <a:cxnLst/>
              <a:rect l="l" t="t" r="r" b="b"/>
              <a:pathLst>
                <a:path w="649604" h="107315">
                  <a:moveTo>
                    <a:pt x="649198" y="0"/>
                  </a:moveTo>
                  <a:lnTo>
                    <a:pt x="0" y="0"/>
                  </a:lnTo>
                  <a:lnTo>
                    <a:pt x="0" y="106718"/>
                  </a:lnTo>
                  <a:lnTo>
                    <a:pt x="649198" y="106718"/>
                  </a:lnTo>
                  <a:lnTo>
                    <a:pt x="649198"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9" name="bg object 88">
              <a:extLst>
                <a:ext uri="{FF2B5EF4-FFF2-40B4-BE49-F238E27FC236}">
                  <a16:creationId xmlns:a16="http://schemas.microsoft.com/office/drawing/2014/main" id="{3563CE68-3169-4F93-AC81-5D9F25AD4DED}"/>
                </a:ext>
              </a:extLst>
            </p:cNvPr>
            <p:cNvSpPr/>
            <p:nvPr/>
          </p:nvSpPr>
          <p:spPr>
            <a:xfrm>
              <a:off x="4607975" y="5952744"/>
              <a:ext cx="885881" cy="73152"/>
            </a:xfrm>
            <a:custGeom>
              <a:avLst/>
              <a:gdLst/>
              <a:ahLst/>
              <a:cxnLst/>
              <a:rect l="l" t="t" r="r" b="b"/>
              <a:pathLst>
                <a:path w="605154" h="107315">
                  <a:moveTo>
                    <a:pt x="604735" y="0"/>
                  </a:moveTo>
                  <a:lnTo>
                    <a:pt x="0" y="0"/>
                  </a:lnTo>
                  <a:lnTo>
                    <a:pt x="0" y="106718"/>
                  </a:lnTo>
                  <a:lnTo>
                    <a:pt x="604735" y="106718"/>
                  </a:lnTo>
                  <a:lnTo>
                    <a:pt x="60473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9" name="bg object 128">
              <a:extLst>
                <a:ext uri="{FF2B5EF4-FFF2-40B4-BE49-F238E27FC236}">
                  <a16:creationId xmlns:a16="http://schemas.microsoft.com/office/drawing/2014/main" id="{09328E38-8E2B-411B-A2A1-7512F6419DB0}"/>
                </a:ext>
              </a:extLst>
            </p:cNvPr>
            <p:cNvSpPr/>
            <p:nvPr/>
          </p:nvSpPr>
          <p:spPr>
            <a:xfrm>
              <a:off x="5493243" y="5952744"/>
              <a:ext cx="2278377" cy="73152"/>
            </a:xfrm>
            <a:custGeom>
              <a:avLst/>
              <a:gdLst/>
              <a:ahLst/>
              <a:cxnLst/>
              <a:rect l="l" t="t" r="r" b="b"/>
              <a:pathLst>
                <a:path w="1556385" h="107315">
                  <a:moveTo>
                    <a:pt x="1556296" y="0"/>
                  </a:moveTo>
                  <a:lnTo>
                    <a:pt x="0" y="0"/>
                  </a:lnTo>
                  <a:lnTo>
                    <a:pt x="0" y="106718"/>
                  </a:lnTo>
                  <a:lnTo>
                    <a:pt x="1556296" y="106718"/>
                  </a:lnTo>
                  <a:lnTo>
                    <a:pt x="155629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55%</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0" name="bg object 50">
              <a:extLst>
                <a:ext uri="{FF2B5EF4-FFF2-40B4-BE49-F238E27FC236}">
                  <a16:creationId xmlns:a16="http://schemas.microsoft.com/office/drawing/2014/main" id="{7EFC56CC-9818-48AF-A4BF-993FDFBCEE21}"/>
                </a:ext>
              </a:extLst>
            </p:cNvPr>
            <p:cNvSpPr/>
            <p:nvPr/>
          </p:nvSpPr>
          <p:spPr>
            <a:xfrm>
              <a:off x="3657619" y="6062472"/>
              <a:ext cx="1159174" cy="73152"/>
            </a:xfrm>
            <a:custGeom>
              <a:avLst/>
              <a:gdLst/>
              <a:ahLst/>
              <a:cxnLst/>
              <a:rect l="l" t="t" r="r" b="b"/>
              <a:pathLst>
                <a:path w="791845" h="98425">
                  <a:moveTo>
                    <a:pt x="791489" y="0"/>
                  </a:moveTo>
                  <a:lnTo>
                    <a:pt x="0" y="0"/>
                  </a:lnTo>
                  <a:lnTo>
                    <a:pt x="0" y="97828"/>
                  </a:lnTo>
                  <a:lnTo>
                    <a:pt x="791489" y="97828"/>
                  </a:lnTo>
                  <a:lnTo>
                    <a:pt x="791489"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0" name="bg object 89">
              <a:extLst>
                <a:ext uri="{FF2B5EF4-FFF2-40B4-BE49-F238E27FC236}">
                  <a16:creationId xmlns:a16="http://schemas.microsoft.com/office/drawing/2014/main" id="{E6F6B166-DD4C-48D8-AED2-9E65722697EF}"/>
                </a:ext>
              </a:extLst>
            </p:cNvPr>
            <p:cNvSpPr/>
            <p:nvPr/>
          </p:nvSpPr>
          <p:spPr>
            <a:xfrm>
              <a:off x="4816274" y="6062472"/>
              <a:ext cx="872867" cy="73152"/>
            </a:xfrm>
            <a:custGeom>
              <a:avLst/>
              <a:gdLst/>
              <a:ahLst/>
              <a:cxnLst/>
              <a:rect l="l" t="t" r="r" b="b"/>
              <a:pathLst>
                <a:path w="596264" h="98425">
                  <a:moveTo>
                    <a:pt x="595845" y="0"/>
                  </a:moveTo>
                  <a:lnTo>
                    <a:pt x="0" y="0"/>
                  </a:lnTo>
                  <a:lnTo>
                    <a:pt x="0" y="97828"/>
                  </a:lnTo>
                  <a:lnTo>
                    <a:pt x="595845" y="97828"/>
                  </a:lnTo>
                  <a:lnTo>
                    <a:pt x="59584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0" name="bg object 129">
              <a:extLst>
                <a:ext uri="{FF2B5EF4-FFF2-40B4-BE49-F238E27FC236}">
                  <a16:creationId xmlns:a16="http://schemas.microsoft.com/office/drawing/2014/main" id="{0A6E1231-8A61-4691-91C7-D5124A819C9F}"/>
                </a:ext>
              </a:extLst>
            </p:cNvPr>
            <p:cNvSpPr/>
            <p:nvPr/>
          </p:nvSpPr>
          <p:spPr>
            <a:xfrm>
              <a:off x="5688526" y="6062472"/>
              <a:ext cx="2083167" cy="73152"/>
            </a:xfrm>
            <a:custGeom>
              <a:avLst/>
              <a:gdLst/>
              <a:ahLst/>
              <a:cxnLst/>
              <a:rect l="l" t="t" r="r" b="b"/>
              <a:pathLst>
                <a:path w="1423035" h="98425">
                  <a:moveTo>
                    <a:pt x="1422895" y="0"/>
                  </a:moveTo>
                  <a:lnTo>
                    <a:pt x="0" y="0"/>
                  </a:lnTo>
                  <a:lnTo>
                    <a:pt x="0" y="97828"/>
                  </a:lnTo>
                  <a:lnTo>
                    <a:pt x="1422895" y="97828"/>
                  </a:lnTo>
                  <a:lnTo>
                    <a:pt x="1422895"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51%</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1" name="bg object 51">
              <a:extLst>
                <a:ext uri="{FF2B5EF4-FFF2-40B4-BE49-F238E27FC236}">
                  <a16:creationId xmlns:a16="http://schemas.microsoft.com/office/drawing/2014/main" id="{AA4D446A-0276-4A0A-B55F-5840B6B96301}"/>
                </a:ext>
              </a:extLst>
            </p:cNvPr>
            <p:cNvSpPr/>
            <p:nvPr/>
          </p:nvSpPr>
          <p:spPr>
            <a:xfrm>
              <a:off x="3657619" y="6172200"/>
              <a:ext cx="1315342" cy="73152"/>
            </a:xfrm>
            <a:custGeom>
              <a:avLst/>
              <a:gdLst/>
              <a:ahLst/>
              <a:cxnLst/>
              <a:rect l="l" t="t" r="r" b="b"/>
              <a:pathLst>
                <a:path w="898525" h="98425">
                  <a:moveTo>
                    <a:pt x="898207" y="0"/>
                  </a:moveTo>
                  <a:lnTo>
                    <a:pt x="0" y="0"/>
                  </a:lnTo>
                  <a:lnTo>
                    <a:pt x="0" y="97828"/>
                  </a:lnTo>
                  <a:lnTo>
                    <a:pt x="898207" y="97828"/>
                  </a:lnTo>
                  <a:lnTo>
                    <a:pt x="89820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1" name="bg object 90">
              <a:extLst>
                <a:ext uri="{FF2B5EF4-FFF2-40B4-BE49-F238E27FC236}">
                  <a16:creationId xmlns:a16="http://schemas.microsoft.com/office/drawing/2014/main" id="{579080CB-2B66-4976-B47D-C7FCA9B4E8F8}"/>
                </a:ext>
              </a:extLst>
            </p:cNvPr>
            <p:cNvSpPr/>
            <p:nvPr/>
          </p:nvSpPr>
          <p:spPr>
            <a:xfrm>
              <a:off x="4972478" y="6172200"/>
              <a:ext cx="924923" cy="73152"/>
            </a:xfrm>
            <a:custGeom>
              <a:avLst/>
              <a:gdLst/>
              <a:ahLst/>
              <a:cxnLst/>
              <a:rect l="l" t="t" r="r" b="b"/>
              <a:pathLst>
                <a:path w="631825" h="98425">
                  <a:moveTo>
                    <a:pt x="631418" y="0"/>
                  </a:moveTo>
                  <a:lnTo>
                    <a:pt x="0" y="0"/>
                  </a:lnTo>
                  <a:lnTo>
                    <a:pt x="0" y="97828"/>
                  </a:lnTo>
                  <a:lnTo>
                    <a:pt x="631418" y="97828"/>
                  </a:lnTo>
                  <a:lnTo>
                    <a:pt x="6314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1" name="bg object 130">
              <a:extLst>
                <a:ext uri="{FF2B5EF4-FFF2-40B4-BE49-F238E27FC236}">
                  <a16:creationId xmlns:a16="http://schemas.microsoft.com/office/drawing/2014/main" id="{BAF9B1EA-F351-47CC-B336-2AC027648F87}"/>
                </a:ext>
              </a:extLst>
            </p:cNvPr>
            <p:cNvSpPr/>
            <p:nvPr/>
          </p:nvSpPr>
          <p:spPr>
            <a:xfrm>
              <a:off x="5896806" y="6172200"/>
              <a:ext cx="1874944" cy="73152"/>
            </a:xfrm>
            <a:custGeom>
              <a:avLst/>
              <a:gdLst/>
              <a:ahLst/>
              <a:cxnLst/>
              <a:rect l="l" t="t" r="r" b="b"/>
              <a:pathLst>
                <a:path w="1280795" h="98425">
                  <a:moveTo>
                    <a:pt x="1280617" y="0"/>
                  </a:moveTo>
                  <a:lnTo>
                    <a:pt x="0" y="0"/>
                  </a:lnTo>
                  <a:lnTo>
                    <a:pt x="0" y="97828"/>
                  </a:lnTo>
                  <a:lnTo>
                    <a:pt x="1280617" y="97828"/>
                  </a:lnTo>
                  <a:lnTo>
                    <a:pt x="1280617"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46%</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2" name="bg object 52">
              <a:extLst>
                <a:ext uri="{FF2B5EF4-FFF2-40B4-BE49-F238E27FC236}">
                  <a16:creationId xmlns:a16="http://schemas.microsoft.com/office/drawing/2014/main" id="{031B5A0B-37C0-481B-B04B-7AA1A2056F2D}"/>
                </a:ext>
              </a:extLst>
            </p:cNvPr>
            <p:cNvSpPr/>
            <p:nvPr/>
          </p:nvSpPr>
          <p:spPr>
            <a:xfrm>
              <a:off x="3657619" y="6281928"/>
              <a:ext cx="2213307" cy="73152"/>
            </a:xfrm>
            <a:custGeom>
              <a:avLst/>
              <a:gdLst/>
              <a:ahLst/>
              <a:cxnLst/>
              <a:rect l="l" t="t" r="r" b="b"/>
              <a:pathLst>
                <a:path w="1511935" h="98425">
                  <a:moveTo>
                    <a:pt x="1511833" y="0"/>
                  </a:moveTo>
                  <a:lnTo>
                    <a:pt x="0" y="0"/>
                  </a:lnTo>
                  <a:lnTo>
                    <a:pt x="0" y="97828"/>
                  </a:lnTo>
                  <a:lnTo>
                    <a:pt x="1511833" y="97828"/>
                  </a:lnTo>
                  <a:lnTo>
                    <a:pt x="151183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2" name="bg object 91">
              <a:extLst>
                <a:ext uri="{FF2B5EF4-FFF2-40B4-BE49-F238E27FC236}">
                  <a16:creationId xmlns:a16="http://schemas.microsoft.com/office/drawing/2014/main" id="{D2F75E28-50F0-480A-99EE-A5096190FC2F}"/>
                </a:ext>
              </a:extLst>
            </p:cNvPr>
            <p:cNvSpPr/>
            <p:nvPr/>
          </p:nvSpPr>
          <p:spPr>
            <a:xfrm>
              <a:off x="5870778" y="6281928"/>
              <a:ext cx="781769" cy="73152"/>
            </a:xfrm>
            <a:custGeom>
              <a:avLst/>
              <a:gdLst/>
              <a:ahLst/>
              <a:cxnLst/>
              <a:rect l="l" t="t" r="r" b="b"/>
              <a:pathLst>
                <a:path w="534035" h="98425">
                  <a:moveTo>
                    <a:pt x="533590" y="0"/>
                  </a:moveTo>
                  <a:lnTo>
                    <a:pt x="0" y="0"/>
                  </a:lnTo>
                  <a:lnTo>
                    <a:pt x="0" y="97828"/>
                  </a:lnTo>
                  <a:lnTo>
                    <a:pt x="533590" y="97828"/>
                  </a:lnTo>
                  <a:lnTo>
                    <a:pt x="5335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2" name="bg object 131">
              <a:extLst>
                <a:ext uri="{FF2B5EF4-FFF2-40B4-BE49-F238E27FC236}">
                  <a16:creationId xmlns:a16="http://schemas.microsoft.com/office/drawing/2014/main" id="{C3CF5FE6-AED0-40D2-A347-AF0E800788E3}"/>
                </a:ext>
              </a:extLst>
            </p:cNvPr>
            <p:cNvSpPr/>
            <p:nvPr/>
          </p:nvSpPr>
          <p:spPr>
            <a:xfrm>
              <a:off x="6651896" y="6281928"/>
              <a:ext cx="1120132" cy="73152"/>
            </a:xfrm>
            <a:custGeom>
              <a:avLst/>
              <a:gdLst/>
              <a:ahLst/>
              <a:cxnLst/>
              <a:rect l="l" t="t" r="r" b="b"/>
              <a:pathLst>
                <a:path w="765175" h="98425">
                  <a:moveTo>
                    <a:pt x="764806" y="0"/>
                  </a:moveTo>
                  <a:lnTo>
                    <a:pt x="0" y="0"/>
                  </a:lnTo>
                  <a:lnTo>
                    <a:pt x="0" y="97828"/>
                  </a:lnTo>
                  <a:lnTo>
                    <a:pt x="764806" y="97828"/>
                  </a:lnTo>
                  <a:lnTo>
                    <a:pt x="76480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3" name="bg object 53">
              <a:extLst>
                <a:ext uri="{FF2B5EF4-FFF2-40B4-BE49-F238E27FC236}">
                  <a16:creationId xmlns:a16="http://schemas.microsoft.com/office/drawing/2014/main" id="{0FCA8873-2914-4FF6-970A-3B94DE1875BE}"/>
                </a:ext>
              </a:extLst>
            </p:cNvPr>
            <p:cNvSpPr/>
            <p:nvPr/>
          </p:nvSpPr>
          <p:spPr>
            <a:xfrm>
              <a:off x="3657619" y="6391656"/>
              <a:ext cx="2200293" cy="73152"/>
            </a:xfrm>
            <a:custGeom>
              <a:avLst/>
              <a:gdLst/>
              <a:ahLst/>
              <a:cxnLst/>
              <a:rect l="l" t="t" r="r" b="b"/>
              <a:pathLst>
                <a:path w="1503045" h="98425">
                  <a:moveTo>
                    <a:pt x="1502943" y="0"/>
                  </a:moveTo>
                  <a:lnTo>
                    <a:pt x="0" y="0"/>
                  </a:lnTo>
                  <a:lnTo>
                    <a:pt x="0" y="97828"/>
                  </a:lnTo>
                  <a:lnTo>
                    <a:pt x="1502943" y="97828"/>
                  </a:lnTo>
                  <a:lnTo>
                    <a:pt x="1502943"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3" name="bg object 92">
              <a:extLst>
                <a:ext uri="{FF2B5EF4-FFF2-40B4-BE49-F238E27FC236}">
                  <a16:creationId xmlns:a16="http://schemas.microsoft.com/office/drawing/2014/main" id="{D388563E-65FA-4DB2-8529-AAAAC0640441}"/>
                </a:ext>
              </a:extLst>
            </p:cNvPr>
            <p:cNvSpPr/>
            <p:nvPr/>
          </p:nvSpPr>
          <p:spPr>
            <a:xfrm>
              <a:off x="5857763" y="6391656"/>
              <a:ext cx="794783" cy="73152"/>
            </a:xfrm>
            <a:custGeom>
              <a:avLst/>
              <a:gdLst/>
              <a:ahLst/>
              <a:cxnLst/>
              <a:rect l="l" t="t" r="r" b="b"/>
              <a:pathLst>
                <a:path w="542925" h="98425">
                  <a:moveTo>
                    <a:pt x="542480" y="0"/>
                  </a:moveTo>
                  <a:lnTo>
                    <a:pt x="0" y="0"/>
                  </a:lnTo>
                  <a:lnTo>
                    <a:pt x="0" y="97828"/>
                  </a:lnTo>
                  <a:lnTo>
                    <a:pt x="542480" y="97828"/>
                  </a:lnTo>
                  <a:lnTo>
                    <a:pt x="54248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3" name="bg object 132">
              <a:extLst>
                <a:ext uri="{FF2B5EF4-FFF2-40B4-BE49-F238E27FC236}">
                  <a16:creationId xmlns:a16="http://schemas.microsoft.com/office/drawing/2014/main" id="{2F78C139-E380-45DD-8657-5D73116EA101}"/>
                </a:ext>
              </a:extLst>
            </p:cNvPr>
            <p:cNvSpPr/>
            <p:nvPr/>
          </p:nvSpPr>
          <p:spPr>
            <a:xfrm>
              <a:off x="6651896" y="6391656"/>
              <a:ext cx="1120132" cy="73152"/>
            </a:xfrm>
            <a:custGeom>
              <a:avLst/>
              <a:gdLst/>
              <a:ahLst/>
              <a:cxnLst/>
              <a:rect l="l" t="t" r="r" b="b"/>
              <a:pathLst>
                <a:path w="765175" h="98425">
                  <a:moveTo>
                    <a:pt x="764806" y="0"/>
                  </a:moveTo>
                  <a:lnTo>
                    <a:pt x="0" y="0"/>
                  </a:lnTo>
                  <a:lnTo>
                    <a:pt x="0" y="97828"/>
                  </a:lnTo>
                  <a:lnTo>
                    <a:pt x="764806" y="97828"/>
                  </a:lnTo>
                  <a:lnTo>
                    <a:pt x="76480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27%</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5" name="bg object 54">
              <a:extLst>
                <a:ext uri="{FF2B5EF4-FFF2-40B4-BE49-F238E27FC236}">
                  <a16:creationId xmlns:a16="http://schemas.microsoft.com/office/drawing/2014/main" id="{DF6C24FE-B55B-400A-A34D-12DEA2BA3E73}"/>
                </a:ext>
              </a:extLst>
            </p:cNvPr>
            <p:cNvSpPr/>
            <p:nvPr/>
          </p:nvSpPr>
          <p:spPr>
            <a:xfrm>
              <a:off x="3657619" y="6501384"/>
              <a:ext cx="2122209" cy="73152"/>
            </a:xfrm>
            <a:custGeom>
              <a:avLst/>
              <a:gdLst/>
              <a:ahLst/>
              <a:cxnLst/>
              <a:rect l="l" t="t" r="r" b="b"/>
              <a:pathLst>
                <a:path w="1449704" h="98425">
                  <a:moveTo>
                    <a:pt x="1449577" y="0"/>
                  </a:moveTo>
                  <a:lnTo>
                    <a:pt x="0" y="0"/>
                  </a:lnTo>
                  <a:lnTo>
                    <a:pt x="0" y="97828"/>
                  </a:lnTo>
                  <a:lnTo>
                    <a:pt x="1449577" y="97828"/>
                  </a:lnTo>
                  <a:lnTo>
                    <a:pt x="144957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4" name="bg object 93">
              <a:extLst>
                <a:ext uri="{FF2B5EF4-FFF2-40B4-BE49-F238E27FC236}">
                  <a16:creationId xmlns:a16="http://schemas.microsoft.com/office/drawing/2014/main" id="{11ADDFBE-29B0-44C0-9C31-DE1BD8D50B97}"/>
                </a:ext>
              </a:extLst>
            </p:cNvPr>
            <p:cNvSpPr/>
            <p:nvPr/>
          </p:nvSpPr>
          <p:spPr>
            <a:xfrm>
              <a:off x="5779642" y="6501384"/>
              <a:ext cx="833825" cy="73152"/>
            </a:xfrm>
            <a:custGeom>
              <a:avLst/>
              <a:gdLst/>
              <a:ahLst/>
              <a:cxnLst/>
              <a:rect l="l" t="t" r="r" b="b"/>
              <a:pathLst>
                <a:path w="569595" h="98425">
                  <a:moveTo>
                    <a:pt x="569163" y="0"/>
                  </a:moveTo>
                  <a:lnTo>
                    <a:pt x="0" y="0"/>
                  </a:lnTo>
                  <a:lnTo>
                    <a:pt x="0" y="97828"/>
                  </a:lnTo>
                  <a:lnTo>
                    <a:pt x="569163" y="97828"/>
                  </a:lnTo>
                  <a:lnTo>
                    <a:pt x="56916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4" name="bg object 133">
              <a:extLst>
                <a:ext uri="{FF2B5EF4-FFF2-40B4-BE49-F238E27FC236}">
                  <a16:creationId xmlns:a16="http://schemas.microsoft.com/office/drawing/2014/main" id="{8FD258A6-4758-475E-A557-75CBFAE43715}"/>
                </a:ext>
              </a:extLst>
            </p:cNvPr>
            <p:cNvSpPr/>
            <p:nvPr/>
          </p:nvSpPr>
          <p:spPr>
            <a:xfrm>
              <a:off x="6612854" y="6501384"/>
              <a:ext cx="1159174" cy="73152"/>
            </a:xfrm>
            <a:custGeom>
              <a:avLst/>
              <a:gdLst/>
              <a:ahLst/>
              <a:cxnLst/>
              <a:rect l="l" t="t" r="r" b="b"/>
              <a:pathLst>
                <a:path w="791845" h="98425">
                  <a:moveTo>
                    <a:pt x="791476" y="0"/>
                  </a:moveTo>
                  <a:lnTo>
                    <a:pt x="0" y="0"/>
                  </a:lnTo>
                  <a:lnTo>
                    <a:pt x="0" y="97828"/>
                  </a:lnTo>
                  <a:lnTo>
                    <a:pt x="791476" y="97828"/>
                  </a:lnTo>
                  <a:lnTo>
                    <a:pt x="791476"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28%</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67" name="bg object 55">
              <a:extLst>
                <a:ext uri="{FF2B5EF4-FFF2-40B4-BE49-F238E27FC236}">
                  <a16:creationId xmlns:a16="http://schemas.microsoft.com/office/drawing/2014/main" id="{4C3318C7-E213-4447-A587-9FB7264AF5D5}"/>
                </a:ext>
              </a:extLst>
            </p:cNvPr>
            <p:cNvSpPr/>
            <p:nvPr/>
          </p:nvSpPr>
          <p:spPr>
            <a:xfrm>
              <a:off x="3657619" y="6611112"/>
              <a:ext cx="1874944" cy="73152"/>
            </a:xfrm>
            <a:custGeom>
              <a:avLst/>
              <a:gdLst/>
              <a:ahLst/>
              <a:cxnLst/>
              <a:rect l="l" t="t" r="r" b="b"/>
              <a:pathLst>
                <a:path w="1280795" h="107315">
                  <a:moveTo>
                    <a:pt x="1280617" y="0"/>
                  </a:moveTo>
                  <a:lnTo>
                    <a:pt x="0" y="0"/>
                  </a:lnTo>
                  <a:lnTo>
                    <a:pt x="0" y="106718"/>
                  </a:lnTo>
                  <a:lnTo>
                    <a:pt x="1280617" y="106718"/>
                  </a:lnTo>
                  <a:lnTo>
                    <a:pt x="1280617"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5" name="bg object 94">
              <a:extLst>
                <a:ext uri="{FF2B5EF4-FFF2-40B4-BE49-F238E27FC236}">
                  <a16:creationId xmlns:a16="http://schemas.microsoft.com/office/drawing/2014/main" id="{2058A43B-80FA-4DB9-A036-B117538A229F}"/>
                </a:ext>
              </a:extLst>
            </p:cNvPr>
            <p:cNvSpPr/>
            <p:nvPr/>
          </p:nvSpPr>
          <p:spPr>
            <a:xfrm>
              <a:off x="5532285" y="6611112"/>
              <a:ext cx="456419" cy="73152"/>
            </a:xfrm>
            <a:custGeom>
              <a:avLst/>
              <a:gdLst/>
              <a:ahLst/>
              <a:cxnLst/>
              <a:rect l="l" t="t" r="r" b="b"/>
              <a:pathLst>
                <a:path w="311785" h="107315">
                  <a:moveTo>
                    <a:pt x="311264" y="0"/>
                  </a:moveTo>
                  <a:lnTo>
                    <a:pt x="0" y="0"/>
                  </a:lnTo>
                  <a:lnTo>
                    <a:pt x="0" y="106718"/>
                  </a:lnTo>
                  <a:lnTo>
                    <a:pt x="311264" y="106718"/>
                  </a:lnTo>
                  <a:lnTo>
                    <a:pt x="3112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5" name="bg object 134">
              <a:extLst>
                <a:ext uri="{FF2B5EF4-FFF2-40B4-BE49-F238E27FC236}">
                  <a16:creationId xmlns:a16="http://schemas.microsoft.com/office/drawing/2014/main" id="{55972D6B-F4E7-4088-9F66-87527F09CD8B}"/>
                </a:ext>
              </a:extLst>
            </p:cNvPr>
            <p:cNvSpPr/>
            <p:nvPr/>
          </p:nvSpPr>
          <p:spPr>
            <a:xfrm>
              <a:off x="5987941" y="6611112"/>
              <a:ext cx="1783846" cy="73152"/>
            </a:xfrm>
            <a:custGeom>
              <a:avLst/>
              <a:gdLst/>
              <a:ahLst/>
              <a:cxnLst/>
              <a:rect l="l" t="t" r="r" b="b"/>
              <a:pathLst>
                <a:path w="1218564" h="107315">
                  <a:moveTo>
                    <a:pt x="1218361" y="0"/>
                  </a:moveTo>
                  <a:lnTo>
                    <a:pt x="0" y="0"/>
                  </a:lnTo>
                  <a:lnTo>
                    <a:pt x="0" y="106718"/>
                  </a:lnTo>
                  <a:lnTo>
                    <a:pt x="1218361" y="106718"/>
                  </a:lnTo>
                  <a:lnTo>
                    <a:pt x="1218361" y="0"/>
                  </a:lnTo>
                  <a:close/>
                </a:path>
              </a:pathLst>
            </a:custGeom>
            <a:solidFill>
              <a:srgbClr val="C6E4E2"/>
            </a:solidFill>
          </p:spPr>
          <p:txBody>
            <a:bodyPr wrap="square" lIns="0" tIns="0" rIns="54864" bIns="9144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43%</a:t>
              </a:r>
              <a:endParaRPr kumimoji="0" sz="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3" name="object 73">
              <a:extLst>
                <a:ext uri="{FF2B5EF4-FFF2-40B4-BE49-F238E27FC236}">
                  <a16:creationId xmlns:a16="http://schemas.microsoft.com/office/drawing/2014/main" id="{4F9ABBD5-56A7-47F0-9A45-BD005E6C2B5B}"/>
                </a:ext>
              </a:extLst>
            </p:cNvPr>
            <p:cNvSpPr txBox="1"/>
            <p:nvPr/>
          </p:nvSpPr>
          <p:spPr>
            <a:xfrm>
              <a:off x="3357631" y="231488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55" name="object 73">
              <a:extLst>
                <a:ext uri="{FF2B5EF4-FFF2-40B4-BE49-F238E27FC236}">
                  <a16:creationId xmlns:a16="http://schemas.microsoft.com/office/drawing/2014/main" id="{A871D85B-16D8-4E8D-936C-00CA66AA9F6F}"/>
                </a:ext>
              </a:extLst>
            </p:cNvPr>
            <p:cNvSpPr txBox="1"/>
            <p:nvPr/>
          </p:nvSpPr>
          <p:spPr>
            <a:xfrm>
              <a:off x="3357631" y="242461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57" name="object 73">
              <a:extLst>
                <a:ext uri="{FF2B5EF4-FFF2-40B4-BE49-F238E27FC236}">
                  <a16:creationId xmlns:a16="http://schemas.microsoft.com/office/drawing/2014/main" id="{4F6E3108-ABE0-4EE9-9134-C698D624F3A0}"/>
                </a:ext>
              </a:extLst>
            </p:cNvPr>
            <p:cNvSpPr txBox="1"/>
            <p:nvPr/>
          </p:nvSpPr>
          <p:spPr>
            <a:xfrm>
              <a:off x="3357631" y="253433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59" name="object 73">
              <a:extLst>
                <a:ext uri="{FF2B5EF4-FFF2-40B4-BE49-F238E27FC236}">
                  <a16:creationId xmlns:a16="http://schemas.microsoft.com/office/drawing/2014/main" id="{658602BA-A466-461A-9518-7CBD2A3D2B9C}"/>
                </a:ext>
              </a:extLst>
            </p:cNvPr>
            <p:cNvSpPr txBox="1"/>
            <p:nvPr/>
          </p:nvSpPr>
          <p:spPr>
            <a:xfrm>
              <a:off x="3357631" y="264454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61" name="object 73">
              <a:extLst>
                <a:ext uri="{FF2B5EF4-FFF2-40B4-BE49-F238E27FC236}">
                  <a16:creationId xmlns:a16="http://schemas.microsoft.com/office/drawing/2014/main" id="{36EBED4E-BE80-443D-B1B0-18FE66C55C33}"/>
                </a:ext>
              </a:extLst>
            </p:cNvPr>
            <p:cNvSpPr txBox="1"/>
            <p:nvPr/>
          </p:nvSpPr>
          <p:spPr>
            <a:xfrm>
              <a:off x="3357631" y="275379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64" name="object 73">
              <a:extLst>
                <a:ext uri="{FF2B5EF4-FFF2-40B4-BE49-F238E27FC236}">
                  <a16:creationId xmlns:a16="http://schemas.microsoft.com/office/drawing/2014/main" id="{B38B123F-CDCE-458C-A397-FAE06AC56DE3}"/>
                </a:ext>
              </a:extLst>
            </p:cNvPr>
            <p:cNvSpPr txBox="1"/>
            <p:nvPr/>
          </p:nvSpPr>
          <p:spPr>
            <a:xfrm>
              <a:off x="3357631" y="286352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65" name="object 73">
              <a:extLst>
                <a:ext uri="{FF2B5EF4-FFF2-40B4-BE49-F238E27FC236}">
                  <a16:creationId xmlns:a16="http://schemas.microsoft.com/office/drawing/2014/main" id="{77D28CC7-9632-4B6E-B65C-F0BBBAAEF034}"/>
                </a:ext>
              </a:extLst>
            </p:cNvPr>
            <p:cNvSpPr txBox="1"/>
            <p:nvPr/>
          </p:nvSpPr>
          <p:spPr>
            <a:xfrm>
              <a:off x="3357631" y="297325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66" name="object 73">
              <a:extLst>
                <a:ext uri="{FF2B5EF4-FFF2-40B4-BE49-F238E27FC236}">
                  <a16:creationId xmlns:a16="http://schemas.microsoft.com/office/drawing/2014/main" id="{73B30F10-43CC-4E3B-915A-5B11D91752E3}"/>
                </a:ext>
              </a:extLst>
            </p:cNvPr>
            <p:cNvSpPr txBox="1"/>
            <p:nvPr/>
          </p:nvSpPr>
          <p:spPr>
            <a:xfrm>
              <a:off x="3357631" y="308297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67" name="object 73">
              <a:extLst>
                <a:ext uri="{FF2B5EF4-FFF2-40B4-BE49-F238E27FC236}">
                  <a16:creationId xmlns:a16="http://schemas.microsoft.com/office/drawing/2014/main" id="{3444FB1D-D638-4FC2-9300-F497C21E95D5}"/>
                </a:ext>
              </a:extLst>
            </p:cNvPr>
            <p:cNvSpPr txBox="1"/>
            <p:nvPr/>
          </p:nvSpPr>
          <p:spPr>
            <a:xfrm>
              <a:off x="3357631" y="319270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68" name="object 73">
              <a:extLst>
                <a:ext uri="{FF2B5EF4-FFF2-40B4-BE49-F238E27FC236}">
                  <a16:creationId xmlns:a16="http://schemas.microsoft.com/office/drawing/2014/main" id="{332E7DAD-1469-4312-A524-6DBF4F6B2963}"/>
                </a:ext>
              </a:extLst>
            </p:cNvPr>
            <p:cNvSpPr txBox="1"/>
            <p:nvPr/>
          </p:nvSpPr>
          <p:spPr>
            <a:xfrm>
              <a:off x="3357631" y="330243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70" name="object 73">
              <a:extLst>
                <a:ext uri="{FF2B5EF4-FFF2-40B4-BE49-F238E27FC236}">
                  <a16:creationId xmlns:a16="http://schemas.microsoft.com/office/drawing/2014/main" id="{85557337-4935-4D20-B2CA-88941582A3C7}"/>
                </a:ext>
              </a:extLst>
            </p:cNvPr>
            <p:cNvSpPr txBox="1"/>
            <p:nvPr/>
          </p:nvSpPr>
          <p:spPr>
            <a:xfrm>
              <a:off x="3357631" y="341260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71" name="object 73">
              <a:extLst>
                <a:ext uri="{FF2B5EF4-FFF2-40B4-BE49-F238E27FC236}">
                  <a16:creationId xmlns:a16="http://schemas.microsoft.com/office/drawing/2014/main" id="{A4DB79C1-3446-4618-8FA5-3929A2ADF82D}"/>
                </a:ext>
              </a:extLst>
            </p:cNvPr>
            <p:cNvSpPr txBox="1"/>
            <p:nvPr/>
          </p:nvSpPr>
          <p:spPr>
            <a:xfrm>
              <a:off x="3357631" y="352189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72" name="object 73">
              <a:extLst>
                <a:ext uri="{FF2B5EF4-FFF2-40B4-BE49-F238E27FC236}">
                  <a16:creationId xmlns:a16="http://schemas.microsoft.com/office/drawing/2014/main" id="{131B84B1-C35F-418E-B3C6-C31575BE1A7E}"/>
                </a:ext>
              </a:extLst>
            </p:cNvPr>
            <p:cNvSpPr txBox="1"/>
            <p:nvPr/>
          </p:nvSpPr>
          <p:spPr>
            <a:xfrm>
              <a:off x="3357631" y="363161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73" name="object 73">
              <a:extLst>
                <a:ext uri="{FF2B5EF4-FFF2-40B4-BE49-F238E27FC236}">
                  <a16:creationId xmlns:a16="http://schemas.microsoft.com/office/drawing/2014/main" id="{86901F38-28B5-445D-8597-15B682C31034}"/>
                </a:ext>
              </a:extLst>
            </p:cNvPr>
            <p:cNvSpPr txBox="1"/>
            <p:nvPr/>
          </p:nvSpPr>
          <p:spPr>
            <a:xfrm>
              <a:off x="3357631" y="374134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74" name="object 73">
              <a:extLst>
                <a:ext uri="{FF2B5EF4-FFF2-40B4-BE49-F238E27FC236}">
                  <a16:creationId xmlns:a16="http://schemas.microsoft.com/office/drawing/2014/main" id="{1DBFD0FD-4BD1-4834-AD5B-D7978D5C66ED}"/>
                </a:ext>
              </a:extLst>
            </p:cNvPr>
            <p:cNvSpPr txBox="1"/>
            <p:nvPr/>
          </p:nvSpPr>
          <p:spPr>
            <a:xfrm>
              <a:off x="3357631" y="385107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76" name="object 73">
              <a:extLst>
                <a:ext uri="{FF2B5EF4-FFF2-40B4-BE49-F238E27FC236}">
                  <a16:creationId xmlns:a16="http://schemas.microsoft.com/office/drawing/2014/main" id="{99E8B5F7-A308-4769-8068-A5CEC4BA07B8}"/>
                </a:ext>
              </a:extLst>
            </p:cNvPr>
            <p:cNvSpPr txBox="1"/>
            <p:nvPr/>
          </p:nvSpPr>
          <p:spPr>
            <a:xfrm>
              <a:off x="3357631" y="396080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77" name="object 73">
              <a:extLst>
                <a:ext uri="{FF2B5EF4-FFF2-40B4-BE49-F238E27FC236}">
                  <a16:creationId xmlns:a16="http://schemas.microsoft.com/office/drawing/2014/main" id="{A111AD99-6BD3-4E4C-A58A-BA0F3E57867D}"/>
                </a:ext>
              </a:extLst>
            </p:cNvPr>
            <p:cNvSpPr txBox="1"/>
            <p:nvPr/>
          </p:nvSpPr>
          <p:spPr>
            <a:xfrm>
              <a:off x="3357631" y="407053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78" name="object 73">
              <a:extLst>
                <a:ext uri="{FF2B5EF4-FFF2-40B4-BE49-F238E27FC236}">
                  <a16:creationId xmlns:a16="http://schemas.microsoft.com/office/drawing/2014/main" id="{D9363BE1-064E-470C-97E9-0D7A137D8DA9}"/>
                </a:ext>
              </a:extLst>
            </p:cNvPr>
            <p:cNvSpPr txBox="1"/>
            <p:nvPr/>
          </p:nvSpPr>
          <p:spPr>
            <a:xfrm>
              <a:off x="3357631" y="418025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79" name="object 73">
              <a:extLst>
                <a:ext uri="{FF2B5EF4-FFF2-40B4-BE49-F238E27FC236}">
                  <a16:creationId xmlns:a16="http://schemas.microsoft.com/office/drawing/2014/main" id="{C8F48A7D-B33C-4738-AE61-9FFF0D823EE1}"/>
                </a:ext>
              </a:extLst>
            </p:cNvPr>
            <p:cNvSpPr txBox="1"/>
            <p:nvPr/>
          </p:nvSpPr>
          <p:spPr>
            <a:xfrm>
              <a:off x="3357631" y="428998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80" name="object 73">
              <a:extLst>
                <a:ext uri="{FF2B5EF4-FFF2-40B4-BE49-F238E27FC236}">
                  <a16:creationId xmlns:a16="http://schemas.microsoft.com/office/drawing/2014/main" id="{9B98E1DC-2F40-4AED-A345-629D1D7BA1E5}"/>
                </a:ext>
              </a:extLst>
            </p:cNvPr>
            <p:cNvSpPr txBox="1"/>
            <p:nvPr/>
          </p:nvSpPr>
          <p:spPr>
            <a:xfrm>
              <a:off x="3357631" y="439971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84" name="object 73">
              <a:extLst>
                <a:ext uri="{FF2B5EF4-FFF2-40B4-BE49-F238E27FC236}">
                  <a16:creationId xmlns:a16="http://schemas.microsoft.com/office/drawing/2014/main" id="{D70B289F-DC5A-43D8-A261-A45CD1D52D28}"/>
                </a:ext>
              </a:extLst>
            </p:cNvPr>
            <p:cNvSpPr txBox="1"/>
            <p:nvPr/>
          </p:nvSpPr>
          <p:spPr>
            <a:xfrm>
              <a:off x="3357631" y="450944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85" name="object 73">
              <a:extLst>
                <a:ext uri="{FF2B5EF4-FFF2-40B4-BE49-F238E27FC236}">
                  <a16:creationId xmlns:a16="http://schemas.microsoft.com/office/drawing/2014/main" id="{DF82D45E-1593-4970-9F89-01E15FA05AEC}"/>
                </a:ext>
              </a:extLst>
            </p:cNvPr>
            <p:cNvSpPr txBox="1"/>
            <p:nvPr/>
          </p:nvSpPr>
          <p:spPr>
            <a:xfrm>
              <a:off x="3357631" y="461917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86" name="object 73">
              <a:extLst>
                <a:ext uri="{FF2B5EF4-FFF2-40B4-BE49-F238E27FC236}">
                  <a16:creationId xmlns:a16="http://schemas.microsoft.com/office/drawing/2014/main" id="{7AEE9278-8FE1-4B83-B6E4-423DE3538E62}"/>
                </a:ext>
              </a:extLst>
            </p:cNvPr>
            <p:cNvSpPr txBox="1"/>
            <p:nvPr/>
          </p:nvSpPr>
          <p:spPr>
            <a:xfrm>
              <a:off x="3357631" y="472889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87" name="object 73">
              <a:extLst>
                <a:ext uri="{FF2B5EF4-FFF2-40B4-BE49-F238E27FC236}">
                  <a16:creationId xmlns:a16="http://schemas.microsoft.com/office/drawing/2014/main" id="{897E9782-5A76-49DD-B080-13CF6226B3FC}"/>
                </a:ext>
              </a:extLst>
            </p:cNvPr>
            <p:cNvSpPr txBox="1"/>
            <p:nvPr/>
          </p:nvSpPr>
          <p:spPr>
            <a:xfrm>
              <a:off x="3357631" y="483862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88" name="object 73">
              <a:extLst>
                <a:ext uri="{FF2B5EF4-FFF2-40B4-BE49-F238E27FC236}">
                  <a16:creationId xmlns:a16="http://schemas.microsoft.com/office/drawing/2014/main" id="{61B348FA-385D-4931-9F6A-65465AD363B3}"/>
                </a:ext>
              </a:extLst>
            </p:cNvPr>
            <p:cNvSpPr txBox="1"/>
            <p:nvPr/>
          </p:nvSpPr>
          <p:spPr>
            <a:xfrm>
              <a:off x="3357631" y="494835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89" name="object 73">
              <a:extLst>
                <a:ext uri="{FF2B5EF4-FFF2-40B4-BE49-F238E27FC236}">
                  <a16:creationId xmlns:a16="http://schemas.microsoft.com/office/drawing/2014/main" id="{CEFBE27D-FF0D-42F6-BB94-5BE65BD096FD}"/>
                </a:ext>
              </a:extLst>
            </p:cNvPr>
            <p:cNvSpPr txBox="1"/>
            <p:nvPr/>
          </p:nvSpPr>
          <p:spPr>
            <a:xfrm>
              <a:off x="3357631" y="505808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90" name="object 73">
              <a:extLst>
                <a:ext uri="{FF2B5EF4-FFF2-40B4-BE49-F238E27FC236}">
                  <a16:creationId xmlns:a16="http://schemas.microsoft.com/office/drawing/2014/main" id="{10300774-E96D-492E-B321-7897C13BD82D}"/>
                </a:ext>
              </a:extLst>
            </p:cNvPr>
            <p:cNvSpPr txBox="1"/>
            <p:nvPr/>
          </p:nvSpPr>
          <p:spPr>
            <a:xfrm>
              <a:off x="3357631" y="516781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91" name="object 73">
              <a:extLst>
                <a:ext uri="{FF2B5EF4-FFF2-40B4-BE49-F238E27FC236}">
                  <a16:creationId xmlns:a16="http://schemas.microsoft.com/office/drawing/2014/main" id="{D78FF60F-0FA3-4C79-9B22-6DE3F7A2EFAE}"/>
                </a:ext>
              </a:extLst>
            </p:cNvPr>
            <p:cNvSpPr txBox="1"/>
            <p:nvPr/>
          </p:nvSpPr>
          <p:spPr>
            <a:xfrm>
              <a:off x="3357631" y="527753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92" name="object 73">
              <a:extLst>
                <a:ext uri="{FF2B5EF4-FFF2-40B4-BE49-F238E27FC236}">
                  <a16:creationId xmlns:a16="http://schemas.microsoft.com/office/drawing/2014/main" id="{E92D6A7C-3A32-413A-B612-CB7B2DD835A9}"/>
                </a:ext>
              </a:extLst>
            </p:cNvPr>
            <p:cNvSpPr txBox="1"/>
            <p:nvPr/>
          </p:nvSpPr>
          <p:spPr>
            <a:xfrm>
              <a:off x="3357631" y="538726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93" name="object 73">
              <a:extLst>
                <a:ext uri="{FF2B5EF4-FFF2-40B4-BE49-F238E27FC236}">
                  <a16:creationId xmlns:a16="http://schemas.microsoft.com/office/drawing/2014/main" id="{16E757A0-04B7-4ABF-93F5-6E6B0A0391D5}"/>
                </a:ext>
              </a:extLst>
            </p:cNvPr>
            <p:cNvSpPr txBox="1"/>
            <p:nvPr/>
          </p:nvSpPr>
          <p:spPr>
            <a:xfrm>
              <a:off x="3357631" y="549699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94" name="object 73">
              <a:extLst>
                <a:ext uri="{FF2B5EF4-FFF2-40B4-BE49-F238E27FC236}">
                  <a16:creationId xmlns:a16="http://schemas.microsoft.com/office/drawing/2014/main" id="{0DE90CA6-94A2-4A29-86E1-34DA630D45BF}"/>
                </a:ext>
              </a:extLst>
            </p:cNvPr>
            <p:cNvSpPr txBox="1"/>
            <p:nvPr/>
          </p:nvSpPr>
          <p:spPr>
            <a:xfrm>
              <a:off x="3357631" y="560672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95" name="object 73">
              <a:extLst>
                <a:ext uri="{FF2B5EF4-FFF2-40B4-BE49-F238E27FC236}">
                  <a16:creationId xmlns:a16="http://schemas.microsoft.com/office/drawing/2014/main" id="{281427E9-BFBB-4E7B-84B8-41A120FF42D4}"/>
                </a:ext>
              </a:extLst>
            </p:cNvPr>
            <p:cNvSpPr txBox="1"/>
            <p:nvPr/>
          </p:nvSpPr>
          <p:spPr>
            <a:xfrm>
              <a:off x="3357631" y="571645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96" name="object 73">
              <a:extLst>
                <a:ext uri="{FF2B5EF4-FFF2-40B4-BE49-F238E27FC236}">
                  <a16:creationId xmlns:a16="http://schemas.microsoft.com/office/drawing/2014/main" id="{D8F1143F-980B-44DD-94B1-D603D92B80EE}"/>
                </a:ext>
              </a:extLst>
            </p:cNvPr>
            <p:cNvSpPr txBox="1"/>
            <p:nvPr/>
          </p:nvSpPr>
          <p:spPr>
            <a:xfrm>
              <a:off x="3357631" y="582617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297" name="object 73">
              <a:extLst>
                <a:ext uri="{FF2B5EF4-FFF2-40B4-BE49-F238E27FC236}">
                  <a16:creationId xmlns:a16="http://schemas.microsoft.com/office/drawing/2014/main" id="{AC1F0E4C-5EED-4C12-881D-2E42B0829A69}"/>
                </a:ext>
              </a:extLst>
            </p:cNvPr>
            <p:cNvSpPr txBox="1"/>
            <p:nvPr/>
          </p:nvSpPr>
          <p:spPr>
            <a:xfrm>
              <a:off x="3357631" y="593590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298" name="object 73">
              <a:extLst>
                <a:ext uri="{FF2B5EF4-FFF2-40B4-BE49-F238E27FC236}">
                  <a16:creationId xmlns:a16="http://schemas.microsoft.com/office/drawing/2014/main" id="{EC3F37BC-9C9A-41EB-8D37-EF2229EB7464}"/>
                </a:ext>
              </a:extLst>
            </p:cNvPr>
            <p:cNvSpPr txBox="1"/>
            <p:nvPr/>
          </p:nvSpPr>
          <p:spPr>
            <a:xfrm>
              <a:off x="3357631" y="604563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299" name="object 73">
              <a:extLst>
                <a:ext uri="{FF2B5EF4-FFF2-40B4-BE49-F238E27FC236}">
                  <a16:creationId xmlns:a16="http://schemas.microsoft.com/office/drawing/2014/main" id="{B4CBD026-546F-40B6-801A-4469941F0DB8}"/>
                </a:ext>
              </a:extLst>
            </p:cNvPr>
            <p:cNvSpPr txBox="1"/>
            <p:nvPr/>
          </p:nvSpPr>
          <p:spPr>
            <a:xfrm>
              <a:off x="3357631" y="6155362"/>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2019</a:t>
              </a:r>
            </a:p>
          </p:txBody>
        </p:sp>
        <p:sp>
          <p:nvSpPr>
            <p:cNvPr id="300" name="object 73">
              <a:extLst>
                <a:ext uri="{FF2B5EF4-FFF2-40B4-BE49-F238E27FC236}">
                  <a16:creationId xmlns:a16="http://schemas.microsoft.com/office/drawing/2014/main" id="{7C2850FE-8981-498C-B2F7-D168237015A7}"/>
                </a:ext>
              </a:extLst>
            </p:cNvPr>
            <p:cNvSpPr txBox="1"/>
            <p:nvPr/>
          </p:nvSpPr>
          <p:spPr>
            <a:xfrm>
              <a:off x="3357631" y="6265090"/>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sp>
          <p:nvSpPr>
            <p:cNvPr id="301" name="object 73">
              <a:extLst>
                <a:ext uri="{FF2B5EF4-FFF2-40B4-BE49-F238E27FC236}">
                  <a16:creationId xmlns:a16="http://schemas.microsoft.com/office/drawing/2014/main" id="{ED55F737-9B25-4493-9FA1-545BEBB89FBC}"/>
                </a:ext>
              </a:extLst>
            </p:cNvPr>
            <p:cNvSpPr txBox="1"/>
            <p:nvPr/>
          </p:nvSpPr>
          <p:spPr>
            <a:xfrm>
              <a:off x="3357631" y="6374818"/>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2018</a:t>
              </a:r>
            </a:p>
          </p:txBody>
        </p:sp>
        <p:sp>
          <p:nvSpPr>
            <p:cNvPr id="302" name="object 73">
              <a:extLst>
                <a:ext uri="{FF2B5EF4-FFF2-40B4-BE49-F238E27FC236}">
                  <a16:creationId xmlns:a16="http://schemas.microsoft.com/office/drawing/2014/main" id="{013F2968-0154-42EA-AF6E-CD78BCF0A5EA}"/>
                </a:ext>
              </a:extLst>
            </p:cNvPr>
            <p:cNvSpPr txBox="1"/>
            <p:nvPr/>
          </p:nvSpPr>
          <p:spPr>
            <a:xfrm>
              <a:off x="3357631" y="6484546"/>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2010</a:t>
              </a:r>
            </a:p>
          </p:txBody>
        </p:sp>
        <p:sp>
          <p:nvSpPr>
            <p:cNvPr id="303" name="object 73">
              <a:extLst>
                <a:ext uri="{FF2B5EF4-FFF2-40B4-BE49-F238E27FC236}">
                  <a16:creationId xmlns:a16="http://schemas.microsoft.com/office/drawing/2014/main" id="{E22177B8-895B-4057-8A77-E2A1F92E4DB2}"/>
                </a:ext>
              </a:extLst>
            </p:cNvPr>
            <p:cNvSpPr txBox="1"/>
            <p:nvPr/>
          </p:nvSpPr>
          <p:spPr>
            <a:xfrm>
              <a:off x="3357631" y="6594274"/>
              <a:ext cx="211597" cy="107722"/>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700" b="1" i="0" u="none" strike="noStrike" kern="1200" cap="none" spc="0" normalizeH="0" baseline="0" noProof="0">
                  <a:ln>
                    <a:noFill/>
                  </a:ln>
                  <a:solidFill>
                    <a:prstClr val="black"/>
                  </a:solidFill>
                  <a:effectLst/>
                  <a:uLnTx/>
                  <a:uFillTx/>
                  <a:latin typeface="Arial"/>
                  <a:ea typeface="+mn-ea"/>
                  <a:cs typeface="Arial"/>
                </a:rPr>
                <a:t>2017</a:t>
              </a:r>
            </a:p>
          </p:txBody>
        </p:sp>
        <p:cxnSp>
          <p:nvCxnSpPr>
            <p:cNvPr id="305" name="Straight Connector 304">
              <a:extLst>
                <a:ext uri="{FF2B5EF4-FFF2-40B4-BE49-F238E27FC236}">
                  <a16:creationId xmlns:a16="http://schemas.microsoft.com/office/drawing/2014/main" id="{DF0F04D3-3360-46AE-B98E-043897F63219}"/>
                </a:ext>
              </a:extLst>
            </p:cNvPr>
            <p:cNvCxnSpPr/>
            <p:nvPr/>
          </p:nvCxnSpPr>
          <p:spPr>
            <a:xfrm>
              <a:off x="3154680" y="2313432"/>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AED3791B-DCC5-4206-AD7D-8F249BB7FE54}"/>
                </a:ext>
              </a:extLst>
            </p:cNvPr>
            <p:cNvCxnSpPr/>
            <p:nvPr/>
          </p:nvCxnSpPr>
          <p:spPr>
            <a:xfrm>
              <a:off x="3613669" y="2313432"/>
              <a:ext cx="0" cy="43891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6B49FB02-D52A-4969-B0ED-8A3A663CFD55}"/>
                </a:ext>
              </a:extLst>
            </p:cNvPr>
            <p:cNvCxnSpPr/>
            <p:nvPr/>
          </p:nvCxnSpPr>
          <p:spPr>
            <a:xfrm>
              <a:off x="3154680" y="2532888"/>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8BDF88B6-34A5-4B7B-8A96-365557933A21}"/>
                </a:ext>
              </a:extLst>
            </p:cNvPr>
            <p:cNvCxnSpPr/>
            <p:nvPr/>
          </p:nvCxnSpPr>
          <p:spPr>
            <a:xfrm>
              <a:off x="3154680" y="2642616"/>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A6011FAD-9B1D-4524-8AFF-E07D9014995C}"/>
                </a:ext>
              </a:extLst>
            </p:cNvPr>
            <p:cNvCxnSpPr/>
            <p:nvPr/>
          </p:nvCxnSpPr>
          <p:spPr>
            <a:xfrm>
              <a:off x="3154680" y="2749874"/>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F5101E06-8C2C-4964-8A25-C9A549049CEB}"/>
                </a:ext>
              </a:extLst>
            </p:cNvPr>
            <p:cNvCxnSpPr/>
            <p:nvPr/>
          </p:nvCxnSpPr>
          <p:spPr>
            <a:xfrm>
              <a:off x="3154680" y="2967420"/>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CBD24EC-247D-4C31-BA60-85732F34A96D}"/>
                </a:ext>
              </a:extLst>
            </p:cNvPr>
            <p:cNvCxnSpPr/>
            <p:nvPr/>
          </p:nvCxnSpPr>
          <p:spPr>
            <a:xfrm>
              <a:off x="3154680" y="3302416"/>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6E78E34-993A-4BCC-8813-BD4DBE7C388D}"/>
                </a:ext>
              </a:extLst>
            </p:cNvPr>
            <p:cNvCxnSpPr/>
            <p:nvPr/>
          </p:nvCxnSpPr>
          <p:spPr>
            <a:xfrm>
              <a:off x="3154680" y="3515630"/>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F245654-AE62-401E-B938-9B08577F319C}"/>
                </a:ext>
              </a:extLst>
            </p:cNvPr>
            <p:cNvCxnSpPr/>
            <p:nvPr/>
          </p:nvCxnSpPr>
          <p:spPr>
            <a:xfrm>
              <a:off x="3154680" y="3739896"/>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EDC1AF4-EBD3-479C-B178-02224C78377D}"/>
                </a:ext>
              </a:extLst>
            </p:cNvPr>
            <p:cNvCxnSpPr/>
            <p:nvPr/>
          </p:nvCxnSpPr>
          <p:spPr>
            <a:xfrm>
              <a:off x="3154680" y="3956020"/>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E0A98269-9F02-45CF-92D6-BA518EE819C2}"/>
                </a:ext>
              </a:extLst>
            </p:cNvPr>
            <p:cNvCxnSpPr/>
            <p:nvPr/>
          </p:nvCxnSpPr>
          <p:spPr>
            <a:xfrm>
              <a:off x="3154680" y="4284368"/>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899EC362-74C9-4D05-98B0-D67864FF8535}"/>
                </a:ext>
              </a:extLst>
            </p:cNvPr>
            <p:cNvCxnSpPr/>
            <p:nvPr/>
          </p:nvCxnSpPr>
          <p:spPr>
            <a:xfrm>
              <a:off x="3154680" y="4504652"/>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981FAE1E-3280-4EB3-ACCF-94796870626F}"/>
                </a:ext>
              </a:extLst>
            </p:cNvPr>
            <p:cNvCxnSpPr/>
            <p:nvPr/>
          </p:nvCxnSpPr>
          <p:spPr>
            <a:xfrm>
              <a:off x="3154680" y="4833004"/>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54D6560-054A-4A5A-8992-D78240A00CAB}"/>
                </a:ext>
              </a:extLst>
            </p:cNvPr>
            <p:cNvCxnSpPr/>
            <p:nvPr/>
          </p:nvCxnSpPr>
          <p:spPr>
            <a:xfrm>
              <a:off x="3154680" y="5053288"/>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E3CA36A5-1F86-4B0D-8A93-03CA26255C90}"/>
                </a:ext>
              </a:extLst>
            </p:cNvPr>
            <p:cNvCxnSpPr/>
            <p:nvPr/>
          </p:nvCxnSpPr>
          <p:spPr>
            <a:xfrm>
              <a:off x="3154680" y="5273572"/>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36159D25-FAA3-482F-B4CD-7F8DE1B81C4E}"/>
                </a:ext>
              </a:extLst>
            </p:cNvPr>
            <p:cNvCxnSpPr/>
            <p:nvPr/>
          </p:nvCxnSpPr>
          <p:spPr>
            <a:xfrm>
              <a:off x="3154680" y="5601920"/>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C02A1978-F798-4BD3-9B7D-F74FE20D5BD2}"/>
                </a:ext>
              </a:extLst>
            </p:cNvPr>
            <p:cNvCxnSpPr/>
            <p:nvPr/>
          </p:nvCxnSpPr>
          <p:spPr>
            <a:xfrm>
              <a:off x="3154680" y="5710003"/>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FC1D5803-FB9E-42F2-852F-AE1C6FA4AB7E}"/>
                </a:ext>
              </a:extLst>
            </p:cNvPr>
            <p:cNvCxnSpPr/>
            <p:nvPr/>
          </p:nvCxnSpPr>
          <p:spPr>
            <a:xfrm>
              <a:off x="3154680" y="5934456"/>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387A569A-0A95-47C2-9070-75C697F04F48}"/>
                </a:ext>
              </a:extLst>
            </p:cNvPr>
            <p:cNvCxnSpPr/>
            <p:nvPr/>
          </p:nvCxnSpPr>
          <p:spPr>
            <a:xfrm>
              <a:off x="3154680" y="6262795"/>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B5781454-DB47-4CD4-B162-236BC2F2B261}"/>
                </a:ext>
              </a:extLst>
            </p:cNvPr>
            <p:cNvCxnSpPr/>
            <p:nvPr/>
          </p:nvCxnSpPr>
          <p:spPr>
            <a:xfrm>
              <a:off x="3154680" y="6592824"/>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DFC6ED65-EE6D-4097-A8C3-70CD6FD517B1}"/>
                </a:ext>
              </a:extLst>
            </p:cNvPr>
            <p:cNvCxnSpPr/>
            <p:nvPr/>
          </p:nvCxnSpPr>
          <p:spPr>
            <a:xfrm>
              <a:off x="3154680" y="6702552"/>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33" name="object 73">
              <a:extLst>
                <a:ext uri="{FF2B5EF4-FFF2-40B4-BE49-F238E27FC236}">
                  <a16:creationId xmlns:a16="http://schemas.microsoft.com/office/drawing/2014/main" id="{50C1AA96-DBA9-4074-AD25-7158B4C64394}"/>
                </a:ext>
              </a:extLst>
            </p:cNvPr>
            <p:cNvSpPr txBox="1"/>
            <p:nvPr/>
          </p:nvSpPr>
          <p:spPr>
            <a:xfrm>
              <a:off x="2313055" y="2341337"/>
              <a:ext cx="753411"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Afghanistan</a:t>
              </a:r>
            </a:p>
          </p:txBody>
        </p:sp>
        <p:sp>
          <p:nvSpPr>
            <p:cNvPr id="335" name="object 73">
              <a:extLst>
                <a:ext uri="{FF2B5EF4-FFF2-40B4-BE49-F238E27FC236}">
                  <a16:creationId xmlns:a16="http://schemas.microsoft.com/office/drawing/2014/main" id="{DB5F6434-4F2F-42DE-AF2E-AC5DE2614AC6}"/>
                </a:ext>
              </a:extLst>
            </p:cNvPr>
            <p:cNvSpPr txBox="1"/>
            <p:nvPr/>
          </p:nvSpPr>
          <p:spPr>
            <a:xfrm>
              <a:off x="2507017" y="2514600"/>
              <a:ext cx="559449"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Australia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37" name="object 73">
              <a:extLst>
                <a:ext uri="{FF2B5EF4-FFF2-40B4-BE49-F238E27FC236}">
                  <a16:creationId xmlns:a16="http://schemas.microsoft.com/office/drawing/2014/main" id="{01BB41EF-9350-470F-867D-B4EEA97F37DB}"/>
                </a:ext>
              </a:extLst>
            </p:cNvPr>
            <p:cNvSpPr txBox="1"/>
            <p:nvPr/>
          </p:nvSpPr>
          <p:spPr>
            <a:xfrm>
              <a:off x="1889862" y="2624328"/>
              <a:ext cx="1176604"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Brunei Darussalam</a:t>
              </a:r>
            </a:p>
          </p:txBody>
        </p:sp>
        <p:sp>
          <p:nvSpPr>
            <p:cNvPr id="339" name="object 73">
              <a:extLst>
                <a:ext uri="{FF2B5EF4-FFF2-40B4-BE49-F238E27FC236}">
                  <a16:creationId xmlns:a16="http://schemas.microsoft.com/office/drawing/2014/main" id="{CECA9F10-4912-4484-8401-2E1B584EBCFF}"/>
                </a:ext>
              </a:extLst>
            </p:cNvPr>
            <p:cNvSpPr txBox="1"/>
            <p:nvPr/>
          </p:nvSpPr>
          <p:spPr>
            <a:xfrm>
              <a:off x="2434883" y="2788920"/>
              <a:ext cx="631583"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Cambodia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41" name="object 73">
              <a:extLst>
                <a:ext uri="{FF2B5EF4-FFF2-40B4-BE49-F238E27FC236}">
                  <a16:creationId xmlns:a16="http://schemas.microsoft.com/office/drawing/2014/main" id="{4F75657D-2E36-42C3-B53D-C4C984481FC4}"/>
                </a:ext>
              </a:extLst>
            </p:cNvPr>
            <p:cNvSpPr txBox="1"/>
            <p:nvPr/>
          </p:nvSpPr>
          <p:spPr>
            <a:xfrm>
              <a:off x="2697775" y="3063240"/>
              <a:ext cx="368691"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China</a:t>
              </a:r>
            </a:p>
          </p:txBody>
        </p:sp>
        <p:sp>
          <p:nvSpPr>
            <p:cNvPr id="344" name="object 73">
              <a:extLst>
                <a:ext uri="{FF2B5EF4-FFF2-40B4-BE49-F238E27FC236}">
                  <a16:creationId xmlns:a16="http://schemas.microsoft.com/office/drawing/2014/main" id="{28F0528A-6960-42B7-A346-D5EFF879F85D}"/>
                </a:ext>
              </a:extLst>
            </p:cNvPr>
            <p:cNvSpPr txBox="1"/>
            <p:nvPr/>
          </p:nvSpPr>
          <p:spPr>
            <a:xfrm>
              <a:off x="2755483" y="3328416"/>
              <a:ext cx="310983"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India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45" name="object 73">
              <a:extLst>
                <a:ext uri="{FF2B5EF4-FFF2-40B4-BE49-F238E27FC236}">
                  <a16:creationId xmlns:a16="http://schemas.microsoft.com/office/drawing/2014/main" id="{3EF523C8-2EF1-407E-994A-5A333289C33A}"/>
                </a:ext>
              </a:extLst>
            </p:cNvPr>
            <p:cNvSpPr txBox="1"/>
            <p:nvPr/>
          </p:nvSpPr>
          <p:spPr>
            <a:xfrm>
              <a:off x="2457325" y="3547872"/>
              <a:ext cx="609141"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Indonesia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46" name="object 73">
              <a:extLst>
                <a:ext uri="{FF2B5EF4-FFF2-40B4-BE49-F238E27FC236}">
                  <a16:creationId xmlns:a16="http://schemas.microsoft.com/office/drawing/2014/main" id="{12A068B8-71DA-4EA0-B734-CCC491CB24A2}"/>
                </a:ext>
              </a:extLst>
            </p:cNvPr>
            <p:cNvSpPr txBox="1"/>
            <p:nvPr/>
          </p:nvSpPr>
          <p:spPr>
            <a:xfrm>
              <a:off x="960120" y="3767328"/>
              <a:ext cx="2106346"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Lao </a:t>
              </a:r>
              <a:r>
                <a:rPr kumimoji="0" lang="fr-CH" sz="1000" b="1" i="0" u="none" strike="noStrike" kern="1200" cap="none" spc="0" normalizeH="0" baseline="0" noProof="0" err="1">
                  <a:ln>
                    <a:noFill/>
                  </a:ln>
                  <a:solidFill>
                    <a:prstClr val="black"/>
                  </a:solidFill>
                  <a:effectLst/>
                  <a:uLnTx/>
                  <a:uFillTx/>
                  <a:latin typeface="Arial"/>
                  <a:ea typeface="+mn-ea"/>
                  <a:cs typeface="Arial"/>
                </a:rPr>
                <a:t>People’s</a:t>
              </a:r>
              <a:r>
                <a:rPr kumimoji="0" lang="fr-CH" sz="1000" b="1" i="0" u="none" strike="noStrike" kern="1200" cap="none" spc="0" normalizeH="0" baseline="0" noProof="0">
                  <a:ln>
                    <a:noFill/>
                  </a:ln>
                  <a:solidFill>
                    <a:prstClr val="black"/>
                  </a:solidFill>
                  <a:effectLst/>
                  <a:uLnTx/>
                  <a:uFillTx/>
                  <a:latin typeface="Arial"/>
                  <a:ea typeface="+mn-ea"/>
                  <a:cs typeface="Arial"/>
                </a:rPr>
                <a:t> Democratic </a:t>
              </a:r>
              <a:r>
                <a:rPr kumimoji="0" lang="fr-CH" sz="1000" b="1" i="0" u="none" strike="noStrike" kern="1200" cap="none" spc="0" normalizeH="0" baseline="0" noProof="0" err="1">
                  <a:ln>
                    <a:noFill/>
                  </a:ln>
                  <a:solidFill>
                    <a:prstClr val="black"/>
                  </a:solidFill>
                  <a:effectLst/>
                  <a:uLnTx/>
                  <a:uFillTx/>
                  <a:latin typeface="Arial"/>
                  <a:ea typeface="+mn-ea"/>
                  <a:cs typeface="Arial"/>
                </a:rPr>
                <a:t>Republic</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47" name="object 73">
              <a:extLst>
                <a:ext uri="{FF2B5EF4-FFF2-40B4-BE49-F238E27FC236}">
                  <a16:creationId xmlns:a16="http://schemas.microsoft.com/office/drawing/2014/main" id="{10D58D07-CF97-4E0D-A07C-446A1C6986A8}"/>
                </a:ext>
              </a:extLst>
            </p:cNvPr>
            <p:cNvSpPr txBox="1"/>
            <p:nvPr/>
          </p:nvSpPr>
          <p:spPr>
            <a:xfrm>
              <a:off x="2523048" y="4050792"/>
              <a:ext cx="543418"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Malaysia</a:t>
              </a:r>
            </a:p>
          </p:txBody>
        </p:sp>
        <p:sp>
          <p:nvSpPr>
            <p:cNvPr id="348" name="object 73">
              <a:extLst>
                <a:ext uri="{FF2B5EF4-FFF2-40B4-BE49-F238E27FC236}">
                  <a16:creationId xmlns:a16="http://schemas.microsoft.com/office/drawing/2014/main" id="{8454F363-44DC-462A-B087-6220E9B15C40}"/>
                </a:ext>
              </a:extLst>
            </p:cNvPr>
            <p:cNvSpPr txBox="1"/>
            <p:nvPr/>
          </p:nvSpPr>
          <p:spPr>
            <a:xfrm>
              <a:off x="2490987" y="4315968"/>
              <a:ext cx="575479"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Mongolia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50" name="object 73">
              <a:extLst>
                <a:ext uri="{FF2B5EF4-FFF2-40B4-BE49-F238E27FC236}">
                  <a16:creationId xmlns:a16="http://schemas.microsoft.com/office/drawing/2014/main" id="{E55DC64B-4303-47BF-885A-3E734022F88A}"/>
                </a:ext>
              </a:extLst>
            </p:cNvPr>
            <p:cNvSpPr txBox="1"/>
            <p:nvPr/>
          </p:nvSpPr>
          <p:spPr>
            <a:xfrm>
              <a:off x="2492591" y="4599432"/>
              <a:ext cx="573875"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Myanmar</a:t>
              </a:r>
            </a:p>
          </p:txBody>
        </p:sp>
        <p:sp>
          <p:nvSpPr>
            <p:cNvPr id="351" name="object 73">
              <a:extLst>
                <a:ext uri="{FF2B5EF4-FFF2-40B4-BE49-F238E27FC236}">
                  <a16:creationId xmlns:a16="http://schemas.microsoft.com/office/drawing/2014/main" id="{332CF114-556E-49E4-9FED-132375BFF155}"/>
                </a:ext>
              </a:extLst>
            </p:cNvPr>
            <p:cNvSpPr txBox="1"/>
            <p:nvPr/>
          </p:nvSpPr>
          <p:spPr>
            <a:xfrm>
              <a:off x="2272979" y="4864608"/>
              <a:ext cx="793487"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New </a:t>
              </a:r>
              <a:r>
                <a:rPr kumimoji="0" lang="fr-CH" sz="1000" b="1" i="0" u="none" strike="noStrike" kern="1200" cap="none" spc="0" normalizeH="0" baseline="0" noProof="0" err="1">
                  <a:ln>
                    <a:noFill/>
                  </a:ln>
                  <a:solidFill>
                    <a:prstClr val="black"/>
                  </a:solidFill>
                  <a:effectLst/>
                  <a:uLnTx/>
                  <a:uFillTx/>
                  <a:latin typeface="Arial"/>
                  <a:ea typeface="+mn-ea"/>
                  <a:cs typeface="Arial"/>
                </a:rPr>
                <a:t>Zealand</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52" name="object 73">
              <a:extLst>
                <a:ext uri="{FF2B5EF4-FFF2-40B4-BE49-F238E27FC236}">
                  <a16:creationId xmlns:a16="http://schemas.microsoft.com/office/drawing/2014/main" id="{F664B5CE-9208-4C09-B651-E0B035B61741}"/>
                </a:ext>
              </a:extLst>
            </p:cNvPr>
            <p:cNvSpPr txBox="1"/>
            <p:nvPr/>
          </p:nvSpPr>
          <p:spPr>
            <a:xfrm>
              <a:off x="1904288" y="5084064"/>
              <a:ext cx="1162178"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Papua New </a:t>
              </a:r>
              <a:r>
                <a:rPr kumimoji="0" lang="fr-CH" sz="1000" b="1" i="0" u="none" strike="noStrike" kern="1200" cap="none" spc="0" normalizeH="0" baseline="0" noProof="0" err="1">
                  <a:ln>
                    <a:noFill/>
                  </a:ln>
                  <a:solidFill>
                    <a:prstClr val="black"/>
                  </a:solidFill>
                  <a:effectLst/>
                  <a:uLnTx/>
                  <a:uFillTx/>
                  <a:latin typeface="Arial"/>
                  <a:ea typeface="+mn-ea"/>
                  <a:cs typeface="Arial"/>
                </a:rPr>
                <a:t>Guinea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53" name="object 73">
              <a:extLst>
                <a:ext uri="{FF2B5EF4-FFF2-40B4-BE49-F238E27FC236}">
                  <a16:creationId xmlns:a16="http://schemas.microsoft.com/office/drawing/2014/main" id="{FAD167DA-3023-4870-BCA6-154D0B134CEB}"/>
                </a:ext>
              </a:extLst>
            </p:cNvPr>
            <p:cNvSpPr txBox="1"/>
            <p:nvPr/>
          </p:nvSpPr>
          <p:spPr>
            <a:xfrm>
              <a:off x="2372365" y="5367528"/>
              <a:ext cx="694101"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Philippines</a:t>
              </a:r>
            </a:p>
          </p:txBody>
        </p:sp>
        <p:sp>
          <p:nvSpPr>
            <p:cNvPr id="354" name="object 73">
              <a:extLst>
                <a:ext uri="{FF2B5EF4-FFF2-40B4-BE49-F238E27FC236}">
                  <a16:creationId xmlns:a16="http://schemas.microsoft.com/office/drawing/2014/main" id="{53CC1CEE-296A-46A8-99D4-1945A2AA3E38}"/>
                </a:ext>
              </a:extLst>
            </p:cNvPr>
            <p:cNvSpPr txBox="1"/>
            <p:nvPr/>
          </p:nvSpPr>
          <p:spPr>
            <a:xfrm>
              <a:off x="1958791" y="5586984"/>
              <a:ext cx="1107675"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Republic</a:t>
              </a:r>
              <a:r>
                <a:rPr kumimoji="0" lang="fr-CH" sz="1000" b="1" i="0" u="none" strike="noStrike" kern="1200" cap="none" spc="0" normalizeH="0" baseline="0" noProof="0">
                  <a:ln>
                    <a:noFill/>
                  </a:ln>
                  <a:solidFill>
                    <a:prstClr val="black"/>
                  </a:solidFill>
                  <a:effectLst/>
                  <a:uLnTx/>
                  <a:uFillTx/>
                  <a:latin typeface="Arial"/>
                  <a:ea typeface="+mn-ea"/>
                  <a:cs typeface="Arial"/>
                </a:rPr>
                <a:t> of </a:t>
              </a:r>
              <a:r>
                <a:rPr kumimoji="0" lang="fr-CH" sz="1000" b="1" i="0" u="none" strike="noStrike" kern="1200" cap="none" spc="0" normalizeH="0" baseline="0" noProof="0" err="1">
                  <a:ln>
                    <a:noFill/>
                  </a:ln>
                  <a:solidFill>
                    <a:prstClr val="black"/>
                  </a:solidFill>
                  <a:effectLst/>
                  <a:uLnTx/>
                  <a:uFillTx/>
                  <a:latin typeface="Arial"/>
                  <a:ea typeface="+mn-ea"/>
                  <a:cs typeface="Arial"/>
                </a:rPr>
                <a:t>Korea</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56" name="object 73">
              <a:extLst>
                <a:ext uri="{FF2B5EF4-FFF2-40B4-BE49-F238E27FC236}">
                  <a16:creationId xmlns:a16="http://schemas.microsoft.com/office/drawing/2014/main" id="{17F37C26-BC3D-442D-8B38-055B9A180EBF}"/>
                </a:ext>
              </a:extLst>
            </p:cNvPr>
            <p:cNvSpPr txBox="1"/>
            <p:nvPr/>
          </p:nvSpPr>
          <p:spPr>
            <a:xfrm>
              <a:off x="2428471" y="5742432"/>
              <a:ext cx="637995"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Singapore</a:t>
              </a:r>
            </a:p>
          </p:txBody>
        </p:sp>
        <p:sp>
          <p:nvSpPr>
            <p:cNvPr id="357" name="object 73">
              <a:extLst>
                <a:ext uri="{FF2B5EF4-FFF2-40B4-BE49-F238E27FC236}">
                  <a16:creationId xmlns:a16="http://schemas.microsoft.com/office/drawing/2014/main" id="{8A385B92-3DBE-4188-8427-514E243CA80D}"/>
                </a:ext>
              </a:extLst>
            </p:cNvPr>
            <p:cNvSpPr txBox="1"/>
            <p:nvPr/>
          </p:nvSpPr>
          <p:spPr>
            <a:xfrm>
              <a:off x="2479767" y="6025896"/>
              <a:ext cx="586699"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Sri Lanka</a:t>
              </a:r>
            </a:p>
          </p:txBody>
        </p:sp>
        <p:sp>
          <p:nvSpPr>
            <p:cNvPr id="358" name="object 73">
              <a:extLst>
                <a:ext uri="{FF2B5EF4-FFF2-40B4-BE49-F238E27FC236}">
                  <a16:creationId xmlns:a16="http://schemas.microsoft.com/office/drawing/2014/main" id="{FB1F0A6A-AF66-4CF6-977E-FB79B8DCFC6E}"/>
                </a:ext>
              </a:extLst>
            </p:cNvPr>
            <p:cNvSpPr txBox="1"/>
            <p:nvPr/>
          </p:nvSpPr>
          <p:spPr>
            <a:xfrm>
              <a:off x="2527857" y="6355080"/>
              <a:ext cx="538609"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err="1">
                  <a:ln>
                    <a:noFill/>
                  </a:ln>
                  <a:solidFill>
                    <a:prstClr val="black"/>
                  </a:solidFill>
                  <a:effectLst/>
                  <a:uLnTx/>
                  <a:uFillTx/>
                  <a:latin typeface="Arial"/>
                  <a:ea typeface="+mn-ea"/>
                  <a:cs typeface="Arial"/>
                </a:rPr>
                <a:t>Thailand</a:t>
              </a:r>
              <a:endParaRPr kumimoji="0" lang="fr-CH" sz="1000" b="1" i="0" u="none" strike="noStrike" kern="1200" cap="none" spc="0" normalizeH="0" baseline="0" noProof="0">
                <a:ln>
                  <a:noFill/>
                </a:ln>
                <a:solidFill>
                  <a:prstClr val="black"/>
                </a:solidFill>
                <a:effectLst/>
                <a:uLnTx/>
                <a:uFillTx/>
                <a:latin typeface="Arial"/>
                <a:ea typeface="+mn-ea"/>
                <a:cs typeface="Arial"/>
              </a:endParaRPr>
            </a:p>
          </p:txBody>
        </p:sp>
        <p:sp>
          <p:nvSpPr>
            <p:cNvPr id="359" name="object 73">
              <a:extLst>
                <a:ext uri="{FF2B5EF4-FFF2-40B4-BE49-F238E27FC236}">
                  <a16:creationId xmlns:a16="http://schemas.microsoft.com/office/drawing/2014/main" id="{AD38A73F-37D1-4B96-83CD-9B96599095EB}"/>
                </a:ext>
              </a:extLst>
            </p:cNvPr>
            <p:cNvSpPr txBox="1"/>
            <p:nvPr/>
          </p:nvSpPr>
          <p:spPr>
            <a:xfrm>
              <a:off x="2507017" y="6574536"/>
              <a:ext cx="559449" cy="153888"/>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a:ea typeface="+mn-ea"/>
                  <a:cs typeface="Arial"/>
                </a:rPr>
                <a:t>Viet Nam</a:t>
              </a:r>
            </a:p>
          </p:txBody>
        </p:sp>
        <p:sp>
          <p:nvSpPr>
            <p:cNvPr id="364" name="Rectangle: Rounded Corners 363">
              <a:extLst>
                <a:ext uri="{FF2B5EF4-FFF2-40B4-BE49-F238E27FC236}">
                  <a16:creationId xmlns:a16="http://schemas.microsoft.com/office/drawing/2014/main" id="{36DF7E53-8134-4FF5-95C0-D23646EE78E5}"/>
                </a:ext>
              </a:extLst>
            </p:cNvPr>
            <p:cNvSpPr/>
            <p:nvPr/>
          </p:nvSpPr>
          <p:spPr>
            <a:xfrm>
              <a:off x="640080" y="2368296"/>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6" name="Rectangle: Rounded Corners 365">
              <a:extLst>
                <a:ext uri="{FF2B5EF4-FFF2-40B4-BE49-F238E27FC236}">
                  <a16:creationId xmlns:a16="http://schemas.microsoft.com/office/drawing/2014/main" id="{2F9EC311-9AB1-409D-9DF2-2742C784D30C}"/>
                </a:ext>
              </a:extLst>
            </p:cNvPr>
            <p:cNvSpPr/>
            <p:nvPr/>
          </p:nvSpPr>
          <p:spPr>
            <a:xfrm>
              <a:off x="640080" y="2542032"/>
              <a:ext cx="182880" cy="100584"/>
            </a:xfrm>
            <a:prstGeom prst="roundRect">
              <a:avLst/>
            </a:prstGeom>
            <a:solidFill>
              <a:srgbClr val="85858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8" name="Rectangle: Rounded Corners 367">
              <a:extLst>
                <a:ext uri="{FF2B5EF4-FFF2-40B4-BE49-F238E27FC236}">
                  <a16:creationId xmlns:a16="http://schemas.microsoft.com/office/drawing/2014/main" id="{319F4FEE-EECF-4EBC-8C11-197D0BD00C05}"/>
                </a:ext>
              </a:extLst>
            </p:cNvPr>
            <p:cNvSpPr/>
            <p:nvPr/>
          </p:nvSpPr>
          <p:spPr>
            <a:xfrm>
              <a:off x="640080" y="2651760"/>
              <a:ext cx="182880" cy="100584"/>
            </a:xfrm>
            <a:prstGeom prst="roundRect">
              <a:avLst/>
            </a:prstGeom>
            <a:solidFill>
              <a:srgbClr val="85858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0" name="Rectangle: Rounded Corners 369">
              <a:extLst>
                <a:ext uri="{FF2B5EF4-FFF2-40B4-BE49-F238E27FC236}">
                  <a16:creationId xmlns:a16="http://schemas.microsoft.com/office/drawing/2014/main" id="{A8823198-D091-46E4-BFDB-7469B8A34DCA}"/>
                </a:ext>
              </a:extLst>
            </p:cNvPr>
            <p:cNvSpPr/>
            <p:nvPr/>
          </p:nvSpPr>
          <p:spPr>
            <a:xfrm>
              <a:off x="640080" y="2816352"/>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2" name="Rectangle: Rounded Corners 371">
              <a:extLst>
                <a:ext uri="{FF2B5EF4-FFF2-40B4-BE49-F238E27FC236}">
                  <a16:creationId xmlns:a16="http://schemas.microsoft.com/office/drawing/2014/main" id="{C36DE3DE-CCF8-4F20-AAB6-56F11EE55406}"/>
                </a:ext>
              </a:extLst>
            </p:cNvPr>
            <p:cNvSpPr/>
            <p:nvPr/>
          </p:nvSpPr>
          <p:spPr>
            <a:xfrm>
              <a:off x="640080" y="3090672"/>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4" name="Rectangle: Rounded Corners 373">
              <a:extLst>
                <a:ext uri="{FF2B5EF4-FFF2-40B4-BE49-F238E27FC236}">
                  <a16:creationId xmlns:a16="http://schemas.microsoft.com/office/drawing/2014/main" id="{A9370207-8C33-4F10-8024-A4369F4D4CFE}"/>
                </a:ext>
              </a:extLst>
            </p:cNvPr>
            <p:cNvSpPr/>
            <p:nvPr/>
          </p:nvSpPr>
          <p:spPr>
            <a:xfrm>
              <a:off x="640080" y="3355848"/>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6" name="Rectangle: Rounded Corners 375">
              <a:extLst>
                <a:ext uri="{FF2B5EF4-FFF2-40B4-BE49-F238E27FC236}">
                  <a16:creationId xmlns:a16="http://schemas.microsoft.com/office/drawing/2014/main" id="{B06F8F42-4C82-48C8-81AD-6DABB3426E69}"/>
                </a:ext>
              </a:extLst>
            </p:cNvPr>
            <p:cNvSpPr/>
            <p:nvPr/>
          </p:nvSpPr>
          <p:spPr>
            <a:xfrm>
              <a:off x="640080" y="3575304"/>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8" name="Rectangle: Rounded Corners 377">
              <a:extLst>
                <a:ext uri="{FF2B5EF4-FFF2-40B4-BE49-F238E27FC236}">
                  <a16:creationId xmlns:a16="http://schemas.microsoft.com/office/drawing/2014/main" id="{F3A995E0-0EA4-4ED5-9020-ABBBF40FA7FA}"/>
                </a:ext>
              </a:extLst>
            </p:cNvPr>
            <p:cNvSpPr/>
            <p:nvPr/>
          </p:nvSpPr>
          <p:spPr>
            <a:xfrm>
              <a:off x="640080" y="3794760"/>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0" name="Rectangle: Rounded Corners 379">
              <a:extLst>
                <a:ext uri="{FF2B5EF4-FFF2-40B4-BE49-F238E27FC236}">
                  <a16:creationId xmlns:a16="http://schemas.microsoft.com/office/drawing/2014/main" id="{0D8A85C4-3E6B-424B-A6A3-9E45A6E1912F}"/>
                </a:ext>
              </a:extLst>
            </p:cNvPr>
            <p:cNvSpPr/>
            <p:nvPr/>
          </p:nvSpPr>
          <p:spPr>
            <a:xfrm>
              <a:off x="640080" y="4078224"/>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2" name="Rectangle: Rounded Corners 381">
              <a:extLst>
                <a:ext uri="{FF2B5EF4-FFF2-40B4-BE49-F238E27FC236}">
                  <a16:creationId xmlns:a16="http://schemas.microsoft.com/office/drawing/2014/main" id="{971FC30D-AF9C-44BF-8545-1F4E361799E9}"/>
                </a:ext>
              </a:extLst>
            </p:cNvPr>
            <p:cNvSpPr/>
            <p:nvPr/>
          </p:nvSpPr>
          <p:spPr>
            <a:xfrm>
              <a:off x="640080" y="4343400"/>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4" name="Rectangle: Rounded Corners 383">
              <a:extLst>
                <a:ext uri="{FF2B5EF4-FFF2-40B4-BE49-F238E27FC236}">
                  <a16:creationId xmlns:a16="http://schemas.microsoft.com/office/drawing/2014/main" id="{656BDA1A-AFBE-451E-A824-82D5A77F9C83}"/>
                </a:ext>
              </a:extLst>
            </p:cNvPr>
            <p:cNvSpPr/>
            <p:nvPr/>
          </p:nvSpPr>
          <p:spPr>
            <a:xfrm>
              <a:off x="640080" y="4626864"/>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8" name="Rectangle: Rounded Corners 387">
              <a:extLst>
                <a:ext uri="{FF2B5EF4-FFF2-40B4-BE49-F238E27FC236}">
                  <a16:creationId xmlns:a16="http://schemas.microsoft.com/office/drawing/2014/main" id="{3290F2C0-8DAC-4325-836C-BD21DF781160}"/>
                </a:ext>
              </a:extLst>
            </p:cNvPr>
            <p:cNvSpPr/>
            <p:nvPr/>
          </p:nvSpPr>
          <p:spPr>
            <a:xfrm>
              <a:off x="640080" y="4892040"/>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0" name="Rectangle: Rounded Corners 389">
              <a:extLst>
                <a:ext uri="{FF2B5EF4-FFF2-40B4-BE49-F238E27FC236}">
                  <a16:creationId xmlns:a16="http://schemas.microsoft.com/office/drawing/2014/main" id="{4D182367-2527-45E2-A2EB-70030598A5BB}"/>
                </a:ext>
              </a:extLst>
            </p:cNvPr>
            <p:cNvSpPr/>
            <p:nvPr/>
          </p:nvSpPr>
          <p:spPr>
            <a:xfrm>
              <a:off x="640080" y="5111496"/>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2" name="Rectangle: Rounded Corners 391">
              <a:extLst>
                <a:ext uri="{FF2B5EF4-FFF2-40B4-BE49-F238E27FC236}">
                  <a16:creationId xmlns:a16="http://schemas.microsoft.com/office/drawing/2014/main" id="{B3FC1D3A-8DF3-43FD-9620-5864DB0A7709}"/>
                </a:ext>
              </a:extLst>
            </p:cNvPr>
            <p:cNvSpPr/>
            <p:nvPr/>
          </p:nvSpPr>
          <p:spPr>
            <a:xfrm>
              <a:off x="640080" y="5394960"/>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4" name="Rectangle: Rounded Corners 393">
              <a:extLst>
                <a:ext uri="{FF2B5EF4-FFF2-40B4-BE49-F238E27FC236}">
                  <a16:creationId xmlns:a16="http://schemas.microsoft.com/office/drawing/2014/main" id="{92AF5827-F4FB-49CC-A87A-2AE2449F868D}"/>
                </a:ext>
              </a:extLst>
            </p:cNvPr>
            <p:cNvSpPr/>
            <p:nvPr/>
          </p:nvSpPr>
          <p:spPr>
            <a:xfrm>
              <a:off x="640080" y="5614416"/>
              <a:ext cx="182880" cy="100584"/>
            </a:xfrm>
            <a:prstGeom prst="roundRect">
              <a:avLst/>
            </a:prstGeom>
            <a:solidFill>
              <a:srgbClr val="85858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6" name="Rectangle: Rounded Corners 395">
              <a:extLst>
                <a:ext uri="{FF2B5EF4-FFF2-40B4-BE49-F238E27FC236}">
                  <a16:creationId xmlns:a16="http://schemas.microsoft.com/office/drawing/2014/main" id="{A52E1062-41A0-4E60-91DF-5FB71A2A319F}"/>
                </a:ext>
              </a:extLst>
            </p:cNvPr>
            <p:cNvSpPr/>
            <p:nvPr/>
          </p:nvSpPr>
          <p:spPr>
            <a:xfrm>
              <a:off x="640080" y="5769864"/>
              <a:ext cx="182880" cy="100584"/>
            </a:xfrm>
            <a:prstGeom prst="roundRect">
              <a:avLst/>
            </a:prstGeom>
            <a:solidFill>
              <a:srgbClr val="00A29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8" name="Rectangle: Rounded Corners 397">
              <a:extLst>
                <a:ext uri="{FF2B5EF4-FFF2-40B4-BE49-F238E27FC236}">
                  <a16:creationId xmlns:a16="http://schemas.microsoft.com/office/drawing/2014/main" id="{1755376C-B92F-4057-823A-61FE64E9D3CB}"/>
                </a:ext>
              </a:extLst>
            </p:cNvPr>
            <p:cNvSpPr/>
            <p:nvPr/>
          </p:nvSpPr>
          <p:spPr>
            <a:xfrm>
              <a:off x="640080" y="6053328"/>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0" name="Rectangle: Rounded Corners 399">
              <a:extLst>
                <a:ext uri="{FF2B5EF4-FFF2-40B4-BE49-F238E27FC236}">
                  <a16:creationId xmlns:a16="http://schemas.microsoft.com/office/drawing/2014/main" id="{94BA7734-5556-4E4F-99AD-79EE8A3CE2EC}"/>
                </a:ext>
              </a:extLst>
            </p:cNvPr>
            <p:cNvSpPr/>
            <p:nvPr/>
          </p:nvSpPr>
          <p:spPr>
            <a:xfrm>
              <a:off x="640080" y="6382512"/>
              <a:ext cx="182880" cy="100584"/>
            </a:xfrm>
            <a:prstGeom prst="roundRect">
              <a:avLst/>
            </a:prstGeom>
            <a:solidFill>
              <a:srgbClr val="EF7A4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2" name="Rectangle: Rounded Corners 401">
              <a:extLst>
                <a:ext uri="{FF2B5EF4-FFF2-40B4-BE49-F238E27FC236}">
                  <a16:creationId xmlns:a16="http://schemas.microsoft.com/office/drawing/2014/main" id="{A938C43B-EDE8-4459-807B-219F51B3FACB}"/>
                </a:ext>
              </a:extLst>
            </p:cNvPr>
            <p:cNvSpPr/>
            <p:nvPr/>
          </p:nvSpPr>
          <p:spPr>
            <a:xfrm>
              <a:off x="640080" y="6601968"/>
              <a:ext cx="182880" cy="100584"/>
            </a:xfrm>
            <a:prstGeom prst="roundRect">
              <a:avLst/>
            </a:prstGeom>
            <a:solidFill>
              <a:srgbClr val="85858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4" name="TextBox 473">
              <a:extLst>
                <a:ext uri="{FF2B5EF4-FFF2-40B4-BE49-F238E27FC236}">
                  <a16:creationId xmlns:a16="http://schemas.microsoft.com/office/drawing/2014/main" id="{66AB2981-77C7-4162-9210-4BB2FE0A3A51}"/>
                </a:ext>
              </a:extLst>
            </p:cNvPr>
            <p:cNvSpPr txBox="1"/>
            <p:nvPr/>
          </p:nvSpPr>
          <p:spPr>
            <a:xfrm>
              <a:off x="4219279" y="2039112"/>
              <a:ext cx="2994409" cy="215444"/>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Proportion of newly diagnosed people</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9" name="Rectangle 488">
              <a:extLst>
                <a:ext uri="{FF2B5EF4-FFF2-40B4-BE49-F238E27FC236}">
                  <a16:creationId xmlns:a16="http://schemas.microsoft.com/office/drawing/2014/main" id="{BB827385-C519-41B7-8C3B-59B0D4FE3A83}"/>
                </a:ext>
              </a:extLst>
            </p:cNvPr>
            <p:cNvSpPr/>
            <p:nvPr/>
          </p:nvSpPr>
          <p:spPr>
            <a:xfrm>
              <a:off x="8083296" y="2587752"/>
              <a:ext cx="91440" cy="91440"/>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object 71">
              <a:extLst>
                <a:ext uri="{FF2B5EF4-FFF2-40B4-BE49-F238E27FC236}">
                  <a16:creationId xmlns:a16="http://schemas.microsoft.com/office/drawing/2014/main" id="{AA7B135A-49B8-479E-9083-06843E57F3E6}"/>
                </a:ext>
              </a:extLst>
            </p:cNvPr>
            <p:cNvSpPr txBox="1"/>
            <p:nvPr/>
          </p:nvSpPr>
          <p:spPr>
            <a:xfrm>
              <a:off x="8238744" y="2551176"/>
              <a:ext cx="578685"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CD4 &lt;200</a:t>
              </a:r>
              <a:endParaRPr kumimoji="0" lang="en-GB" sz="1000" b="0" i="0" u="none" strike="noStrike" kern="1200" cap="none" spc="0" normalizeH="0" baseline="0" noProof="0">
                <a:ln>
                  <a:noFill/>
                </a:ln>
                <a:solidFill>
                  <a:prstClr val="black"/>
                </a:solidFill>
                <a:effectLst/>
                <a:uLnTx/>
                <a:uFillTx/>
                <a:latin typeface="Arial"/>
                <a:ea typeface="ＭＳ Ｐゴシック" pitchFamily="34" charset="-128"/>
                <a:cs typeface="Arial"/>
              </a:endParaRPr>
            </a:p>
          </p:txBody>
        </p:sp>
        <p:sp>
          <p:nvSpPr>
            <p:cNvPr id="487" name="Rectangle 486">
              <a:extLst>
                <a:ext uri="{FF2B5EF4-FFF2-40B4-BE49-F238E27FC236}">
                  <a16:creationId xmlns:a16="http://schemas.microsoft.com/office/drawing/2014/main" id="{D4FA091F-14A5-4DBF-B5DD-E41BF08149B8}"/>
                </a:ext>
              </a:extLst>
            </p:cNvPr>
            <p:cNvSpPr/>
            <p:nvPr/>
          </p:nvSpPr>
          <p:spPr>
            <a:xfrm>
              <a:off x="8083296" y="2752344"/>
              <a:ext cx="91440" cy="914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object 71">
              <a:extLst>
                <a:ext uri="{FF2B5EF4-FFF2-40B4-BE49-F238E27FC236}">
                  <a16:creationId xmlns:a16="http://schemas.microsoft.com/office/drawing/2014/main" id="{0602F59C-025C-4BA1-ADEA-63FFDF3FA404}"/>
                </a:ext>
              </a:extLst>
            </p:cNvPr>
            <p:cNvSpPr txBox="1"/>
            <p:nvPr/>
          </p:nvSpPr>
          <p:spPr>
            <a:xfrm>
              <a:off x="8238744" y="2715768"/>
              <a:ext cx="785471"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CD4 200–350</a:t>
              </a:r>
            </a:p>
          </p:txBody>
        </p:sp>
        <p:sp>
          <p:nvSpPr>
            <p:cNvPr id="485" name="Rectangle 484">
              <a:extLst>
                <a:ext uri="{FF2B5EF4-FFF2-40B4-BE49-F238E27FC236}">
                  <a16:creationId xmlns:a16="http://schemas.microsoft.com/office/drawing/2014/main" id="{DE0DD4FD-D4E8-4570-ABEB-53390F3DF1D0}"/>
                </a:ext>
              </a:extLst>
            </p:cNvPr>
            <p:cNvSpPr/>
            <p:nvPr/>
          </p:nvSpPr>
          <p:spPr>
            <a:xfrm>
              <a:off x="8083296" y="2916936"/>
              <a:ext cx="91440" cy="9144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object 71">
              <a:extLst>
                <a:ext uri="{FF2B5EF4-FFF2-40B4-BE49-F238E27FC236}">
                  <a16:creationId xmlns:a16="http://schemas.microsoft.com/office/drawing/2014/main" id="{56F60D0A-E248-4C5B-95FF-AC3ACFBD6462}"/>
                </a:ext>
              </a:extLst>
            </p:cNvPr>
            <p:cNvSpPr txBox="1"/>
            <p:nvPr/>
          </p:nvSpPr>
          <p:spPr>
            <a:xfrm>
              <a:off x="8238744" y="2880360"/>
              <a:ext cx="57868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CD4 &gt;350</a:t>
              </a:r>
            </a:p>
          </p:txBody>
        </p:sp>
        <p:sp>
          <p:nvSpPr>
            <p:cNvPr id="64" name="TextBox 63">
              <a:extLst>
                <a:ext uri="{FF2B5EF4-FFF2-40B4-BE49-F238E27FC236}">
                  <a16:creationId xmlns:a16="http://schemas.microsoft.com/office/drawing/2014/main" id="{D533E108-8CEB-4F10-BBD3-F10D2C043F49}"/>
                </a:ext>
              </a:extLst>
            </p:cNvPr>
            <p:cNvSpPr txBox="1"/>
            <p:nvPr/>
          </p:nvSpPr>
          <p:spPr>
            <a:xfrm>
              <a:off x="8048963" y="2340864"/>
              <a:ext cx="942566" cy="153888"/>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Initial CD4 level</a:t>
              </a:r>
              <a:endParaRPr kumimoji="0" lang="en-GB" sz="10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8" name="Rectangle 527">
              <a:extLst>
                <a:ext uri="{FF2B5EF4-FFF2-40B4-BE49-F238E27FC236}">
                  <a16:creationId xmlns:a16="http://schemas.microsoft.com/office/drawing/2014/main" id="{1EC0D801-15D9-4465-A852-310B559E34E5}"/>
                </a:ext>
              </a:extLst>
            </p:cNvPr>
            <p:cNvSpPr/>
            <p:nvPr/>
          </p:nvSpPr>
          <p:spPr>
            <a:xfrm>
              <a:off x="8081053" y="3502152"/>
              <a:ext cx="91440" cy="9144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object 71">
              <a:extLst>
                <a:ext uri="{FF2B5EF4-FFF2-40B4-BE49-F238E27FC236}">
                  <a16:creationId xmlns:a16="http://schemas.microsoft.com/office/drawing/2014/main" id="{08763275-9488-4085-B4A7-2B0D483483FB}"/>
                </a:ext>
              </a:extLst>
            </p:cNvPr>
            <p:cNvSpPr txBox="1"/>
            <p:nvPr/>
          </p:nvSpPr>
          <p:spPr>
            <a:xfrm>
              <a:off x="8238744" y="3465576"/>
              <a:ext cx="580287"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err="1">
                  <a:ln>
                    <a:noFill/>
                  </a:ln>
                  <a:solidFill>
                    <a:prstClr val="black"/>
                  </a:solidFill>
                  <a:effectLst/>
                  <a:uLnTx/>
                  <a:uFillTx/>
                  <a:latin typeface="Arial"/>
                  <a:ea typeface="ＭＳ Ｐゴシック" pitchFamily="34" charset="-128"/>
                  <a:cs typeface="Arial"/>
                </a:rPr>
                <a:t>Improved</a:t>
              </a:r>
              <a:r>
                <a:rPr kumimoji="0" lang="en-US" sz="1000" b="0" i="0" u="none" strike="noStrike" kern="1200" cap="none" spc="0" normalizeH="0" baseline="30000" noProof="0" err="1">
                  <a:ln>
                    <a:noFill/>
                  </a:ln>
                  <a:solidFill>
                    <a:prstClr val="black"/>
                  </a:solidFill>
                  <a:effectLst/>
                  <a:uLnTx/>
                  <a:uFillTx/>
                  <a:latin typeface="Arial"/>
                  <a:ea typeface="ＭＳ Ｐゴシック" pitchFamily="34" charset="-128"/>
                  <a:cs typeface="Arial"/>
                </a:rPr>
                <a:t>a</a:t>
              </a:r>
              <a:endParaRPr kumimoji="0" lang="en-GB" sz="1000" b="0" i="0" u="none" strike="noStrike" kern="1200" cap="none" spc="0" normalizeH="0" baseline="30000" noProof="0">
                <a:ln>
                  <a:noFill/>
                </a:ln>
                <a:solidFill>
                  <a:prstClr val="black"/>
                </a:solidFill>
                <a:effectLst/>
                <a:uLnTx/>
                <a:uFillTx/>
                <a:latin typeface="Arial"/>
                <a:ea typeface="ＭＳ Ｐゴシック" pitchFamily="34" charset="-128"/>
                <a:cs typeface="Arial"/>
              </a:endParaRPr>
            </a:p>
          </p:txBody>
        </p:sp>
        <p:sp>
          <p:nvSpPr>
            <p:cNvPr id="530" name="Rectangle 529">
              <a:extLst>
                <a:ext uri="{FF2B5EF4-FFF2-40B4-BE49-F238E27FC236}">
                  <a16:creationId xmlns:a16="http://schemas.microsoft.com/office/drawing/2014/main" id="{AB90A9E7-4FD1-4CA0-A6D1-D917B88359B1}"/>
                </a:ext>
              </a:extLst>
            </p:cNvPr>
            <p:cNvSpPr/>
            <p:nvPr/>
          </p:nvSpPr>
          <p:spPr>
            <a:xfrm>
              <a:off x="8081053" y="3666744"/>
              <a:ext cx="91440" cy="9144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object 71">
              <a:extLst>
                <a:ext uri="{FF2B5EF4-FFF2-40B4-BE49-F238E27FC236}">
                  <a16:creationId xmlns:a16="http://schemas.microsoft.com/office/drawing/2014/main" id="{3A469420-C4A7-40F6-BD24-EC83FCADE95C}"/>
                </a:ext>
              </a:extLst>
            </p:cNvPr>
            <p:cNvSpPr txBox="1"/>
            <p:nvPr/>
          </p:nvSpPr>
          <p:spPr>
            <a:xfrm>
              <a:off x="8238744" y="3630168"/>
              <a:ext cx="807913"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Not </a:t>
              </a:r>
              <a:r>
                <a:rPr kumimoji="0" lang="en-US" sz="1000" b="0" i="0" u="none" strike="noStrike" kern="1200" cap="none" spc="0" normalizeH="0" baseline="0" noProof="0" err="1">
                  <a:ln>
                    <a:noFill/>
                  </a:ln>
                  <a:solidFill>
                    <a:prstClr val="black"/>
                  </a:solidFill>
                  <a:effectLst/>
                  <a:uLnTx/>
                  <a:uFillTx/>
                  <a:latin typeface="Arial"/>
                  <a:ea typeface="ＭＳ Ｐゴシック" pitchFamily="34" charset="-128"/>
                  <a:cs typeface="Arial"/>
                </a:rPr>
                <a:t>improved</a:t>
              </a:r>
              <a:r>
                <a:rPr kumimoji="0" lang="en-US" sz="1000" b="0" i="0" u="none" strike="noStrike" kern="1200" cap="none" spc="0" normalizeH="0" baseline="30000" noProof="0" err="1">
                  <a:ln>
                    <a:noFill/>
                  </a:ln>
                  <a:solidFill>
                    <a:prstClr val="black"/>
                  </a:solidFill>
                  <a:effectLst/>
                  <a:uLnTx/>
                  <a:uFillTx/>
                  <a:latin typeface="Arial"/>
                  <a:ea typeface="ＭＳ Ｐゴシック" pitchFamily="34" charset="-128"/>
                  <a:cs typeface="Arial"/>
                </a:rPr>
                <a:t>b</a:t>
              </a:r>
              <a:endParaRPr kumimoji="0" lang="en-US" sz="1000" b="0" i="0" u="none" strike="noStrike" kern="1200" cap="none" spc="0" normalizeH="0" baseline="30000" noProof="0">
                <a:ln>
                  <a:noFill/>
                </a:ln>
                <a:solidFill>
                  <a:prstClr val="black"/>
                </a:solidFill>
                <a:effectLst/>
                <a:uLnTx/>
                <a:uFillTx/>
                <a:latin typeface="Arial"/>
                <a:ea typeface="ＭＳ Ｐゴシック" pitchFamily="34" charset="-128"/>
                <a:cs typeface="Arial"/>
              </a:endParaRPr>
            </a:p>
          </p:txBody>
        </p:sp>
        <p:sp>
          <p:nvSpPr>
            <p:cNvPr id="532" name="Rectangle 531">
              <a:extLst>
                <a:ext uri="{FF2B5EF4-FFF2-40B4-BE49-F238E27FC236}">
                  <a16:creationId xmlns:a16="http://schemas.microsoft.com/office/drawing/2014/main" id="{7D730E59-ABE7-406D-9296-295EB9D07557}"/>
                </a:ext>
              </a:extLst>
            </p:cNvPr>
            <p:cNvSpPr/>
            <p:nvPr/>
          </p:nvSpPr>
          <p:spPr>
            <a:xfrm>
              <a:off x="8081053" y="3831336"/>
              <a:ext cx="91440" cy="91440"/>
            </a:xfrm>
            <a:prstGeom prst="rect">
              <a:avLst/>
            </a:prstGeom>
            <a:solidFill>
              <a:srgbClr val="8585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object 71">
              <a:extLst>
                <a:ext uri="{FF2B5EF4-FFF2-40B4-BE49-F238E27FC236}">
                  <a16:creationId xmlns:a16="http://schemas.microsoft.com/office/drawing/2014/main" id="{203CF52F-2ECC-4682-BE91-CDE504920187}"/>
                </a:ext>
              </a:extLst>
            </p:cNvPr>
            <p:cNvSpPr txBox="1"/>
            <p:nvPr/>
          </p:nvSpPr>
          <p:spPr>
            <a:xfrm>
              <a:off x="8238744" y="3794760"/>
              <a:ext cx="108363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Trend not available</a:t>
              </a:r>
            </a:p>
          </p:txBody>
        </p:sp>
        <p:sp>
          <p:nvSpPr>
            <p:cNvPr id="527" name="TextBox 526">
              <a:extLst>
                <a:ext uri="{FF2B5EF4-FFF2-40B4-BE49-F238E27FC236}">
                  <a16:creationId xmlns:a16="http://schemas.microsoft.com/office/drawing/2014/main" id="{EE440201-9449-4517-BD50-88E9CB0A632C}"/>
                </a:ext>
              </a:extLst>
            </p:cNvPr>
            <p:cNvSpPr txBox="1"/>
            <p:nvPr/>
          </p:nvSpPr>
          <p:spPr>
            <a:xfrm>
              <a:off x="8046720" y="3255264"/>
              <a:ext cx="1155766" cy="153888"/>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Progress over time</a:t>
              </a:r>
              <a:endParaRPr kumimoji="0" lang="en-GB" sz="10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70674645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Asia and the Pacific,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A25870A5-F15D-4C82-B24B-711407F934E2}"/>
              </a:ext>
            </a:extLst>
          </p:cNvPr>
          <p:cNvGrpSpPr/>
          <p:nvPr/>
        </p:nvGrpSpPr>
        <p:grpSpPr>
          <a:xfrm>
            <a:off x="457199" y="2560320"/>
            <a:ext cx="9651100" cy="3994368"/>
            <a:chOff x="457199" y="2560320"/>
            <a:chExt cx="9651100"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and Global AIDS Monitoring 2020 (see https://aidsinfo.unaids.org/). </a:t>
              </a:r>
            </a:p>
          </p:txBody>
        </p:sp>
        <p:sp>
          <p:nvSpPr>
            <p:cNvPr id="6" name="TextBox 5">
              <a:extLst>
                <a:ext uri="{FF2B5EF4-FFF2-40B4-BE49-F238E27FC236}">
                  <a16:creationId xmlns:a16="http://schemas.microsoft.com/office/drawing/2014/main" id="{E5993D4A-FAA6-4EBF-867A-C1E71FCA788C}"/>
                </a:ext>
              </a:extLst>
            </p:cNvPr>
            <p:cNvSpPr txBox="1"/>
            <p:nvPr/>
          </p:nvSpPr>
          <p:spPr>
            <a:xfrm>
              <a:off x="178237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B72329B9-BF0A-485F-8A99-E2AB4ED35DFE}"/>
                </a:ext>
              </a:extLst>
            </p:cNvPr>
            <p:cNvSpPr txBox="1"/>
            <p:nvPr/>
          </p:nvSpPr>
          <p:spPr>
            <a:xfrm>
              <a:off x="580573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2B9178F8-BEEC-41D3-AB55-C2AF7DD0D98F}"/>
                </a:ext>
              </a:extLst>
            </p:cNvPr>
            <p:cNvSpPr txBox="1"/>
            <p:nvPr/>
          </p:nvSpPr>
          <p:spPr>
            <a:xfrm>
              <a:off x="3794055"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167CC9B8-3CCF-4A7A-96B6-47DA3FB39677}"/>
                </a:ext>
              </a:extLst>
            </p:cNvPr>
            <p:cNvSpPr txBox="1"/>
            <p:nvPr/>
          </p:nvSpPr>
          <p:spPr>
            <a:xfrm>
              <a:off x="781741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78D40014-98D0-4FD3-A74D-15910C570F3F}"/>
                </a:ext>
              </a:extLst>
            </p:cNvPr>
            <p:cNvGrpSpPr/>
            <p:nvPr/>
          </p:nvGrpSpPr>
          <p:grpSpPr>
            <a:xfrm>
              <a:off x="944720" y="4511328"/>
              <a:ext cx="711628" cy="271869"/>
              <a:chOff x="899705" y="4749638"/>
              <a:chExt cx="711628" cy="271869"/>
            </a:xfrm>
          </p:grpSpPr>
          <p:cxnSp>
            <p:nvCxnSpPr>
              <p:cNvPr id="11" name="Straight Connector 10">
                <a:extLst>
                  <a:ext uri="{FF2B5EF4-FFF2-40B4-BE49-F238E27FC236}">
                    <a16:creationId xmlns:a16="http://schemas.microsoft.com/office/drawing/2014/main" id="{43785E42-4E3C-4877-9475-0180B0DC0FDC}"/>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6681603-9926-4A68-8853-97BDE28106C2}"/>
                  </a:ext>
                </a:extLst>
              </p:cNvPr>
              <p:cNvSpPr txBox="1"/>
              <p:nvPr/>
            </p:nvSpPr>
            <p:spPr>
              <a:xfrm>
                <a:off x="899705" y="4749638"/>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F30B85E3-1B28-4485-85BE-E3D574547AF1}"/>
                </a:ext>
              </a:extLst>
            </p:cNvPr>
            <p:cNvGrpSpPr/>
            <p:nvPr/>
          </p:nvGrpSpPr>
          <p:grpSpPr>
            <a:xfrm>
              <a:off x="1327838" y="4846320"/>
              <a:ext cx="328510" cy="271869"/>
              <a:chOff x="1282823" y="5029200"/>
              <a:chExt cx="328510" cy="271869"/>
            </a:xfrm>
          </p:grpSpPr>
          <p:cxnSp>
            <p:nvCxnSpPr>
              <p:cNvPr id="14" name="Straight Connector 13">
                <a:extLst>
                  <a:ext uri="{FF2B5EF4-FFF2-40B4-BE49-F238E27FC236}">
                    <a16:creationId xmlns:a16="http://schemas.microsoft.com/office/drawing/2014/main" id="{0ED25376-C1E1-4731-8EBD-E5FA3CD1B120}"/>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9E21300D-06AA-46D5-A440-4AF12F9CBBF7}"/>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6" name="Group 15">
              <a:extLst>
                <a:ext uri="{FF2B5EF4-FFF2-40B4-BE49-F238E27FC236}">
                  <a16:creationId xmlns:a16="http://schemas.microsoft.com/office/drawing/2014/main" id="{47BF8948-74AC-4CD4-9A1D-8A119AD57798}"/>
                </a:ext>
              </a:extLst>
            </p:cNvPr>
            <p:cNvGrpSpPr/>
            <p:nvPr/>
          </p:nvGrpSpPr>
          <p:grpSpPr>
            <a:xfrm>
              <a:off x="944720" y="3215930"/>
              <a:ext cx="711628" cy="271869"/>
              <a:chOff x="899705" y="3325656"/>
              <a:chExt cx="711628" cy="271869"/>
            </a:xfrm>
          </p:grpSpPr>
          <p:sp>
            <p:nvSpPr>
              <p:cNvPr id="17" name="TextBox 16">
                <a:extLst>
                  <a:ext uri="{FF2B5EF4-FFF2-40B4-BE49-F238E27FC236}">
                    <a16:creationId xmlns:a16="http://schemas.microsoft.com/office/drawing/2014/main" id="{CD3D72FF-698F-40CD-A9B8-25DD243FA4CF}"/>
                  </a:ext>
                </a:extLst>
              </p:cNvPr>
              <p:cNvSpPr txBox="1"/>
              <p:nvPr/>
            </p:nvSpPr>
            <p:spPr>
              <a:xfrm>
                <a:off x="899705" y="3325656"/>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B99D204B-11CF-49A2-AB06-FA1265DCAEBA}"/>
                  </a:ext>
                </a:extLst>
              </p:cNvPr>
              <p:cNvCxnSpPr/>
              <p:nvPr/>
            </p:nvCxnSpPr>
            <p:spPr>
              <a:xfrm>
                <a:off x="1519893" y="346281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A929E58-ADCA-430C-A029-2EBC52B69CB1}"/>
                </a:ext>
              </a:extLst>
            </p:cNvPr>
            <p:cNvGrpSpPr/>
            <p:nvPr/>
          </p:nvGrpSpPr>
          <p:grpSpPr>
            <a:xfrm>
              <a:off x="944720" y="4190625"/>
              <a:ext cx="711628" cy="271869"/>
              <a:chOff x="899705" y="4460559"/>
              <a:chExt cx="711628" cy="271869"/>
            </a:xfrm>
          </p:grpSpPr>
          <p:cxnSp>
            <p:nvCxnSpPr>
              <p:cNvPr id="20" name="Straight Connector 19">
                <a:extLst>
                  <a:ext uri="{FF2B5EF4-FFF2-40B4-BE49-F238E27FC236}">
                    <a16:creationId xmlns:a16="http://schemas.microsoft.com/office/drawing/2014/main" id="{236F69CC-0BAF-4185-97FC-41445E77D637}"/>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B48EABE7-0BDF-4542-A071-6A85C354A254}"/>
                  </a:ext>
                </a:extLst>
              </p:cNvPr>
              <p:cNvSpPr txBox="1"/>
              <p:nvPr/>
            </p:nvSpPr>
            <p:spPr>
              <a:xfrm>
                <a:off x="899705" y="4460559"/>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2" name="Rectangle 21">
              <a:extLst>
                <a:ext uri="{FF2B5EF4-FFF2-40B4-BE49-F238E27FC236}">
                  <a16:creationId xmlns:a16="http://schemas.microsoft.com/office/drawing/2014/main" id="{10CA9678-9E33-4289-9D44-88E154CE7488}"/>
                </a:ext>
              </a:extLst>
            </p:cNvPr>
            <p:cNvSpPr/>
            <p:nvPr/>
          </p:nvSpPr>
          <p:spPr>
            <a:xfrm>
              <a:off x="2511231" y="3040856"/>
              <a:ext cx="548640" cy="1942623"/>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D895CC9C-5A82-41CE-95B7-71261F6CC53B}"/>
                </a:ext>
              </a:extLst>
            </p:cNvPr>
            <p:cNvSpPr/>
            <p:nvPr/>
          </p:nvSpPr>
          <p:spPr>
            <a:xfrm>
              <a:off x="4522911" y="3890962"/>
              <a:ext cx="548640" cy="109251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7B2276C9-2F27-475F-AB0B-356707E2FBE7}"/>
                </a:ext>
              </a:extLst>
            </p:cNvPr>
            <p:cNvSpPr/>
            <p:nvPr/>
          </p:nvSpPr>
          <p:spPr>
            <a:xfrm>
              <a:off x="6534591" y="4281494"/>
              <a:ext cx="548640" cy="70198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630DE34F-E80D-412D-B13F-4D4F6B81D6C6}"/>
                </a:ext>
              </a:extLst>
            </p:cNvPr>
            <p:cNvSpPr/>
            <p:nvPr/>
          </p:nvSpPr>
          <p:spPr>
            <a:xfrm>
              <a:off x="8546271" y="4480560"/>
              <a:ext cx="548640" cy="50292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18">
              <a:extLst>
                <a:ext uri="{FF2B5EF4-FFF2-40B4-BE49-F238E27FC236}">
                  <a16:creationId xmlns:a16="http://schemas.microsoft.com/office/drawing/2014/main" id="{2DBC4A39-3F19-4AFE-898D-9658F7925442}"/>
                </a:ext>
              </a:extLst>
            </p:cNvPr>
            <p:cNvSpPr/>
            <p:nvPr/>
          </p:nvSpPr>
          <p:spPr>
            <a:xfrm>
              <a:off x="1782375"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28" name="Group 27">
              <a:extLst>
                <a:ext uri="{FF2B5EF4-FFF2-40B4-BE49-F238E27FC236}">
                  <a16:creationId xmlns:a16="http://schemas.microsoft.com/office/drawing/2014/main" id="{0C17CDB4-16B8-40D2-975C-9199C9936C41}"/>
                </a:ext>
              </a:extLst>
            </p:cNvPr>
            <p:cNvGrpSpPr/>
            <p:nvPr/>
          </p:nvGrpSpPr>
          <p:grpSpPr>
            <a:xfrm>
              <a:off x="944015" y="3535482"/>
              <a:ext cx="711628" cy="271869"/>
              <a:chOff x="899000" y="3891914"/>
              <a:chExt cx="711628" cy="271869"/>
            </a:xfrm>
          </p:grpSpPr>
          <p:sp>
            <p:nvSpPr>
              <p:cNvPr id="29" name="TextBox 28">
                <a:extLst>
                  <a:ext uri="{FF2B5EF4-FFF2-40B4-BE49-F238E27FC236}">
                    <a16:creationId xmlns:a16="http://schemas.microsoft.com/office/drawing/2014/main" id="{EEC5383C-1058-4FDA-B56C-ECB7D558CE7D}"/>
                  </a:ext>
                </a:extLst>
              </p:cNvPr>
              <p:cNvSpPr txBox="1"/>
              <p:nvPr/>
            </p:nvSpPr>
            <p:spPr>
              <a:xfrm>
                <a:off x="899000" y="3891914"/>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609811EF-636E-42C6-BBEE-88F3D2DD3D66}"/>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E8953653-09B3-481B-BFBF-F379064BB646}"/>
                </a:ext>
              </a:extLst>
            </p:cNvPr>
            <p:cNvGrpSpPr/>
            <p:nvPr/>
          </p:nvGrpSpPr>
          <p:grpSpPr>
            <a:xfrm>
              <a:off x="944720" y="2887018"/>
              <a:ext cx="711628" cy="271869"/>
              <a:chOff x="899705" y="2754633"/>
              <a:chExt cx="711628" cy="271869"/>
            </a:xfrm>
          </p:grpSpPr>
          <p:sp>
            <p:nvSpPr>
              <p:cNvPr id="32" name="TextBox 31">
                <a:extLst>
                  <a:ext uri="{FF2B5EF4-FFF2-40B4-BE49-F238E27FC236}">
                    <a16:creationId xmlns:a16="http://schemas.microsoft.com/office/drawing/2014/main" id="{D6694BAA-B824-47DF-97C5-108EDF493533}"/>
                  </a:ext>
                </a:extLst>
              </p:cNvPr>
              <p:cNvSpPr txBox="1"/>
              <p:nvPr/>
            </p:nvSpPr>
            <p:spPr>
              <a:xfrm>
                <a:off x="899705" y="2754633"/>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64876109-55F6-4B91-A75F-64F8846C1044}"/>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486B2932-6E5E-4CD2-A114-8CEDF77D29B6}"/>
                </a:ext>
              </a:extLst>
            </p:cNvPr>
            <p:cNvGrpSpPr/>
            <p:nvPr/>
          </p:nvGrpSpPr>
          <p:grpSpPr>
            <a:xfrm>
              <a:off x="944720" y="2560320"/>
              <a:ext cx="711628" cy="271869"/>
              <a:chOff x="899705" y="2468880"/>
              <a:chExt cx="711628" cy="271869"/>
            </a:xfrm>
          </p:grpSpPr>
          <p:sp>
            <p:nvSpPr>
              <p:cNvPr id="35" name="TextBox 34">
                <a:extLst>
                  <a:ext uri="{FF2B5EF4-FFF2-40B4-BE49-F238E27FC236}">
                    <a16:creationId xmlns:a16="http://schemas.microsoft.com/office/drawing/2014/main" id="{BECD0210-5505-486B-B251-95349BFAE856}"/>
                  </a:ext>
                </a:extLst>
              </p:cNvPr>
              <p:cNvSpPr txBox="1"/>
              <p:nvPr/>
            </p:nvSpPr>
            <p:spPr>
              <a:xfrm>
                <a:off x="899705" y="246888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E866A9A9-EDCD-4A83-B8CF-C9AD3536A9B8}"/>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 name="TextBox 36">
              <a:extLst>
                <a:ext uri="{FF2B5EF4-FFF2-40B4-BE49-F238E27FC236}">
                  <a16:creationId xmlns:a16="http://schemas.microsoft.com/office/drawing/2014/main" id="{7AC6D6B6-55A8-4B12-801C-03F1439025F9}"/>
                </a:ext>
              </a:extLst>
            </p:cNvPr>
            <p:cNvSpPr txBox="1"/>
            <p:nvPr/>
          </p:nvSpPr>
          <p:spPr>
            <a:xfrm>
              <a:off x="3513963" y="3438144"/>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56% [42–71%]</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8" name="TextBox 37">
              <a:extLst>
                <a:ext uri="{FF2B5EF4-FFF2-40B4-BE49-F238E27FC236}">
                  <a16:creationId xmlns:a16="http://schemas.microsoft.com/office/drawing/2014/main" id="{1A7DDF56-C50E-4CB1-93D5-11F1E1B9BCD4}"/>
                </a:ext>
              </a:extLst>
            </p:cNvPr>
            <p:cNvSpPr txBox="1"/>
            <p:nvPr/>
          </p:nvSpPr>
          <p:spPr>
            <a:xfrm>
              <a:off x="5067113" y="3822192"/>
              <a:ext cx="345962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Early infant diagnosis coverage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rPr>
                <a:t>37% [30–45%]</a:t>
              </a:r>
              <a:endParaRPr kumimoji="0" lang="en-GB"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9" name="TextBox 38">
              <a:extLst>
                <a:ext uri="{FF2B5EF4-FFF2-40B4-BE49-F238E27FC236}">
                  <a16:creationId xmlns:a16="http://schemas.microsoft.com/office/drawing/2014/main" id="{161C59E1-4EB2-4FC0-B961-9A41026F68E0}"/>
                </a:ext>
              </a:extLst>
            </p:cNvPr>
            <p:cNvSpPr txBox="1"/>
            <p:nvPr/>
          </p:nvSpPr>
          <p:spPr>
            <a:xfrm>
              <a:off x="7540432" y="402336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26% [20–29%]</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40" name="Group 39">
              <a:extLst>
                <a:ext uri="{FF2B5EF4-FFF2-40B4-BE49-F238E27FC236}">
                  <a16:creationId xmlns:a16="http://schemas.microsoft.com/office/drawing/2014/main" id="{EDBD0B87-4E7A-4129-A7FA-3E870726BF04}"/>
                </a:ext>
              </a:extLst>
            </p:cNvPr>
            <p:cNvGrpSpPr/>
            <p:nvPr/>
          </p:nvGrpSpPr>
          <p:grpSpPr>
            <a:xfrm>
              <a:off x="941832" y="3862032"/>
              <a:ext cx="711628" cy="271869"/>
              <a:chOff x="899705" y="2468880"/>
              <a:chExt cx="711628" cy="271869"/>
            </a:xfrm>
          </p:grpSpPr>
          <p:sp>
            <p:nvSpPr>
              <p:cNvPr id="41" name="TextBox 40">
                <a:extLst>
                  <a:ext uri="{FF2B5EF4-FFF2-40B4-BE49-F238E27FC236}">
                    <a16:creationId xmlns:a16="http://schemas.microsoft.com/office/drawing/2014/main" id="{975A21FF-F5A6-4869-B76E-516314262365}"/>
                  </a:ext>
                </a:extLst>
              </p:cNvPr>
              <p:cNvSpPr txBox="1"/>
              <p:nvPr/>
            </p:nvSpPr>
            <p:spPr>
              <a:xfrm>
                <a:off x="899705" y="246888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E657AEE9-E95C-4BCF-B3AF-1CE94365E105}"/>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63257986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Asia and the Pacific,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3EB605B7-E8AF-4959-8120-BA3D89DB331A}"/>
              </a:ext>
            </a:extLst>
          </p:cNvPr>
          <p:cNvGrpSpPr/>
          <p:nvPr/>
        </p:nvGrpSpPr>
        <p:grpSpPr>
          <a:xfrm>
            <a:off x="457199" y="2603054"/>
            <a:ext cx="9507093" cy="3951971"/>
            <a:chOff x="457199" y="2603054"/>
            <a:chExt cx="9507093" cy="3951971"/>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Afghanistan (2015), Bangladesh (2014) and Pakistan (2017–2018) are only for currently married women. </a:t>
              </a:r>
            </a:p>
          </p:txBody>
        </p:sp>
        <p:sp>
          <p:nvSpPr>
            <p:cNvPr id="6" name="object 10">
              <a:extLst>
                <a:ext uri="{FF2B5EF4-FFF2-40B4-BE49-F238E27FC236}">
                  <a16:creationId xmlns:a16="http://schemas.microsoft.com/office/drawing/2014/main" id="{41B99CDC-92FF-4F77-B294-E214C6ADBBB7}"/>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B4235582-9F48-412C-BF19-7A489A1C923D}"/>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7FB8354E-FB7F-4427-93FD-1A182C5C38C4}"/>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274B8F01-E15E-4A97-A132-FAFAC73A06F5}"/>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DB12512F-A16C-49C8-A296-25005A0DF637}"/>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4401446-EFA0-4EFF-83CD-88BF4EEF3985}"/>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344B7F5A-0ACD-449B-A9F8-1C92E24B78C5}"/>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C0E7CE1-3A78-4CB1-BF20-37B8CEB1DA3C}"/>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4DDF530-37BF-46B6-8CCE-91DDE33A34C8}"/>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EAF84B49-07D9-4FBB-9DB7-AFD6E57B86A1}"/>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2858929A-C0FD-49B8-A3AA-65E217A201C9}"/>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CA47D7F-E062-48DD-88A5-57A4DDF35A34}"/>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6E65A819-48D5-4C60-9C30-2D122C13504A}"/>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79DAAB22-71CD-4F9A-99BB-9A89F9373D6F}"/>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BDE8E730-3F7B-4DEB-9505-BFED6BA0C874}"/>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BAD0BDEC-9C72-4311-9470-0E6099179E27}"/>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3E5D1C45-CD41-4070-A84F-9F6EF438F3D6}"/>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94A9D303-32AF-4019-99A4-14C9211DB30C}"/>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E15CCFC4-7D2A-4048-9B70-CE1A60D1E3A6}"/>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ED1B6FA1-D8A1-4C94-AD91-28D7F1FCDF13}"/>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84DE0D7D-1E4E-4141-BD8C-60DCC50AAA99}"/>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FBE1B258-99A5-4F66-92D5-51CDE72933BC}"/>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5C0B8FF8-3E86-4E02-B111-409E014D9E41}"/>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39548D65-EA04-4E5D-AAA8-C9237DD8693A}"/>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4B57DDA-A497-4820-8821-740E5AE8607D}"/>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FB90694-467E-4457-B3F8-80B3B7F9BD14}"/>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60C53CF5-AAD1-4610-AD9C-166C1AD171A4}"/>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6CD7B8C-28BA-4AB6-91C6-1AE7A90F259F}"/>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8780CCC-C459-4467-9063-A97C21C38182}"/>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E8E970B-5175-4E86-A1A6-940FD7A13F11}"/>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265DD74E-1DCE-4137-88B5-FED2CE520C7B}"/>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00333B59-3ABB-47FC-82FD-59CB44C87EF8}"/>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7079E0A6-4499-435D-BAD8-A44549E24CD1}"/>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8D45F758-9BB4-4DA5-9130-AFB31D8BFCAC}"/>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D841DBD3-7FEB-43E0-852C-2624B8E5C333}"/>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27E158B7-424F-4CEA-A300-631E67FCB490}"/>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AE538BCC-0950-4049-943B-74997AAFF00F}"/>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3E614883-B759-40D3-B71F-D581E10F9781}"/>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3DB4A747-6CCC-43DC-AC21-8CA2420B1ADA}"/>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81AADF05-310F-4518-976A-F7FA69B3F898}"/>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FD15C933-2B93-451F-AC10-B832EBDB66C9}"/>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FE6414DF-D532-4C35-AADB-1AA6419C131F}"/>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16B1A610-7C2F-4365-88C7-F51A78CFB787}"/>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2883EFF3-26E5-4BDE-9BE2-F00C3A914F2F}"/>
                </a:ext>
              </a:extLst>
            </p:cNvPr>
            <p:cNvSpPr txBox="1"/>
            <p:nvPr/>
          </p:nvSpPr>
          <p:spPr>
            <a:xfrm>
              <a:off x="8450736" y="2926080"/>
              <a:ext cx="99418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Afghanistan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0C5D164-E6B1-40AF-9B82-09375E196A37}"/>
                </a:ext>
              </a:extLst>
            </p:cNvPr>
            <p:cNvSpPr txBox="1"/>
            <p:nvPr/>
          </p:nvSpPr>
          <p:spPr>
            <a:xfrm>
              <a:off x="8450736" y="3154680"/>
              <a:ext cx="99257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Bangladesh</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2A31FE8A-ABEE-4C05-807E-0F660850E7B1}"/>
                </a:ext>
              </a:extLst>
            </p:cNvPr>
            <p:cNvSpPr txBox="1"/>
            <p:nvPr/>
          </p:nvSpPr>
          <p:spPr>
            <a:xfrm>
              <a:off x="8450736" y="3383280"/>
              <a:ext cx="8819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Cambodia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6709291A-9E98-4CBF-B560-CE053FD14548}"/>
                </a:ext>
              </a:extLst>
            </p:cNvPr>
            <p:cNvCxnSpPr/>
            <p:nvPr/>
          </p:nvCxnSpPr>
          <p:spPr>
            <a:xfrm>
              <a:off x="8229600" y="3520440"/>
              <a:ext cx="228600" cy="0"/>
            </a:xfrm>
            <a:prstGeom prst="line">
              <a:avLst/>
            </a:prstGeom>
            <a:ln w="25400" cap="rnd">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23DB8797-069D-4948-B9FE-77342E13BA00}"/>
                </a:ext>
              </a:extLst>
            </p:cNvPr>
            <p:cNvCxnSpPr/>
            <p:nvPr/>
          </p:nvCxnSpPr>
          <p:spPr>
            <a:xfrm>
              <a:off x="8229600" y="3749040"/>
              <a:ext cx="228600" cy="0"/>
            </a:xfrm>
            <a:prstGeom prst="line">
              <a:avLst/>
            </a:prstGeom>
            <a:ln w="25400" cap="rnd">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DF7D1DF3-C009-45E6-8293-99CCC004C244}"/>
                </a:ext>
              </a:extLst>
            </p:cNvPr>
            <p:cNvCxnSpPr/>
            <p:nvPr/>
          </p:nvCxnSpPr>
          <p:spPr>
            <a:xfrm>
              <a:off x="8229600" y="3977640"/>
              <a:ext cx="228600" cy="0"/>
            </a:xfrm>
            <a:prstGeom prst="line">
              <a:avLst/>
            </a:prstGeom>
            <a:ln w="25400" cap="rnd">
              <a:solidFill>
                <a:srgbClr val="CB5761"/>
              </a:solidFill>
              <a:prstDash val="soli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54092F11-8782-4DBE-A8E3-49ABB4505FB9}"/>
                </a:ext>
              </a:extLst>
            </p:cNvPr>
            <p:cNvCxnSpPr/>
            <p:nvPr/>
          </p:nvCxnSpPr>
          <p:spPr>
            <a:xfrm>
              <a:off x="8229600" y="4206240"/>
              <a:ext cx="228600" cy="0"/>
            </a:xfrm>
            <a:prstGeom prst="line">
              <a:avLst/>
            </a:prstGeom>
            <a:ln w="25400" cap="rnd">
              <a:solidFill>
                <a:srgbClr val="3C3C3B"/>
              </a:solidFill>
              <a:prstDash val="soli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3722D77E-27A7-4F59-A49F-F1262FD91F25}"/>
                </a:ext>
              </a:extLst>
            </p:cNvPr>
            <p:cNvCxnSpPr/>
            <p:nvPr/>
          </p:nvCxnSpPr>
          <p:spPr>
            <a:xfrm>
              <a:off x="8229600" y="4663440"/>
              <a:ext cx="228600" cy="0"/>
            </a:xfrm>
            <a:prstGeom prst="line">
              <a:avLst/>
            </a:prstGeom>
            <a:ln w="25400" cap="rnd">
              <a:solidFill>
                <a:srgbClr val="7DC7C0"/>
              </a:solidFill>
              <a:prstDash val="soli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0271903B-BB4A-48A5-9D8E-1C31C3860FEA}"/>
                </a:ext>
              </a:extLst>
            </p:cNvPr>
            <p:cNvCxnSpPr/>
            <p:nvPr/>
          </p:nvCxnSpPr>
          <p:spPr>
            <a:xfrm>
              <a:off x="8229600" y="32918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DE8364B2-3FAD-4A1C-91A0-C89990EDBFC6}"/>
                </a:ext>
              </a:extLst>
            </p:cNvPr>
            <p:cNvCxnSpPr/>
            <p:nvPr/>
          </p:nvCxnSpPr>
          <p:spPr>
            <a:xfrm>
              <a:off x="8229600" y="4892040"/>
              <a:ext cx="228600" cy="0"/>
            </a:xfrm>
            <a:prstGeom prst="line">
              <a:avLst/>
            </a:prstGeom>
            <a:ln w="25400" cap="rnd">
              <a:solidFill>
                <a:srgbClr val="D8D085"/>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1B319DF-A49B-4B2B-86D6-A0150F9FB30A}"/>
                </a:ext>
              </a:extLst>
            </p:cNvPr>
            <p:cNvCxnSpPr/>
            <p:nvPr/>
          </p:nvCxnSpPr>
          <p:spPr>
            <a:xfrm>
              <a:off x="8233315" y="5345434"/>
              <a:ext cx="228600" cy="0"/>
            </a:xfrm>
            <a:prstGeom prst="line">
              <a:avLst/>
            </a:prstGeom>
            <a:ln w="25400" cap="rnd">
              <a:solidFill>
                <a:srgbClr val="F9C8BC"/>
              </a:solidFill>
              <a:prstDash val="solid"/>
            </a:ln>
          </p:spPr>
          <p:style>
            <a:lnRef idx="1">
              <a:schemeClr val="accent1"/>
            </a:lnRef>
            <a:fillRef idx="0">
              <a:schemeClr val="accent1"/>
            </a:fillRef>
            <a:effectRef idx="0">
              <a:schemeClr val="accent1"/>
            </a:effectRef>
            <a:fontRef idx="minor">
              <a:schemeClr val="tx1"/>
            </a:fontRef>
          </p:style>
        </p:cxnSp>
        <p:sp>
          <p:nvSpPr>
            <p:cNvPr id="65" name="Oval 64">
              <a:extLst>
                <a:ext uri="{FF2B5EF4-FFF2-40B4-BE49-F238E27FC236}">
                  <a16:creationId xmlns:a16="http://schemas.microsoft.com/office/drawing/2014/main" id="{35DD2D8B-2D64-4569-8963-7DEC74861BA8}"/>
                </a:ext>
              </a:extLst>
            </p:cNvPr>
            <p:cNvSpPr/>
            <p:nvPr/>
          </p:nvSpPr>
          <p:spPr>
            <a:xfrm>
              <a:off x="8293608" y="3009333"/>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Oval 65">
              <a:extLst>
                <a:ext uri="{FF2B5EF4-FFF2-40B4-BE49-F238E27FC236}">
                  <a16:creationId xmlns:a16="http://schemas.microsoft.com/office/drawing/2014/main" id="{0C90A1F3-9CA5-429D-BF6B-30D3AE75B36F}"/>
                </a:ext>
              </a:extLst>
            </p:cNvPr>
            <p:cNvSpPr/>
            <p:nvPr/>
          </p:nvSpPr>
          <p:spPr>
            <a:xfrm>
              <a:off x="8293608" y="5067879"/>
              <a:ext cx="109728" cy="109728"/>
            </a:xfrm>
            <a:prstGeom prst="ellipse">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D23A4425-026C-4979-9BBB-0EA8A81283A9}"/>
                </a:ext>
              </a:extLst>
            </p:cNvPr>
            <p:cNvSpPr txBox="1"/>
            <p:nvPr/>
          </p:nvSpPr>
          <p:spPr>
            <a:xfrm>
              <a:off x="8450736" y="3840480"/>
              <a:ext cx="8483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Indonesia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DA654237-4A2C-46A1-9D1D-E5A127EDE552}"/>
                </a:ext>
              </a:extLst>
            </p:cNvPr>
            <p:cNvSpPr txBox="1"/>
            <p:nvPr/>
          </p:nvSpPr>
          <p:spPr>
            <a:xfrm>
              <a:off x="8450736" y="4069080"/>
              <a:ext cx="78899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Maldives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BF37BA03-B062-43A7-9DAB-C52D3DEA0CE1}"/>
                </a:ext>
              </a:extLst>
            </p:cNvPr>
            <p:cNvSpPr txBox="1"/>
            <p:nvPr/>
          </p:nvSpPr>
          <p:spPr>
            <a:xfrm>
              <a:off x="8450736" y="4526280"/>
              <a:ext cx="58381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Nepal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D11F7641-F2BF-4D60-8B02-589964847336}"/>
                </a:ext>
              </a:extLst>
            </p:cNvPr>
            <p:cNvSpPr txBox="1"/>
            <p:nvPr/>
          </p:nvSpPr>
          <p:spPr>
            <a:xfrm>
              <a:off x="8450736" y="4754880"/>
              <a:ext cx="77296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B72E6578-E2C3-4251-9C40-F508AEC02E84}"/>
                </a:ext>
              </a:extLst>
            </p:cNvPr>
            <p:cNvSpPr txBox="1"/>
            <p:nvPr/>
          </p:nvSpPr>
          <p:spPr>
            <a:xfrm>
              <a:off x="8450736" y="4983480"/>
              <a:ext cx="151355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Papua New Guinea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F35DD879-07C5-4F9D-A414-C214D56CA011}"/>
                </a:ext>
              </a:extLst>
            </p:cNvPr>
            <p:cNvSpPr txBox="1"/>
            <p:nvPr/>
          </p:nvSpPr>
          <p:spPr>
            <a:xfrm>
              <a:off x="8450736" y="5212080"/>
              <a:ext cx="9236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Philippines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3482FEAC-FE7E-4563-94D6-FB3A0822483A}"/>
                </a:ext>
              </a:extLst>
            </p:cNvPr>
            <p:cNvSpPr txBox="1"/>
            <p:nvPr/>
          </p:nvSpPr>
          <p:spPr>
            <a:xfrm>
              <a:off x="8454451" y="5436874"/>
              <a:ext cx="99809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Timor-Leste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A72C1584-FEB6-4F1F-AECC-901C932A976A}"/>
                </a:ext>
              </a:extLst>
            </p:cNvPr>
            <p:cNvCxnSpPr/>
            <p:nvPr/>
          </p:nvCxnSpPr>
          <p:spPr>
            <a:xfrm>
              <a:off x="8222894" y="5577840"/>
              <a:ext cx="228600" cy="0"/>
            </a:xfrm>
            <a:prstGeom prst="line">
              <a:avLst/>
            </a:prstGeom>
            <a:ln w="25400" cap="rnd">
              <a:solidFill>
                <a:srgbClr val="C6E4E2"/>
              </a:solidFill>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AB0BDFF5-F200-441D-8BFF-554CA3DD579C}"/>
                </a:ext>
              </a:extLst>
            </p:cNvPr>
            <p:cNvSpPr txBox="1"/>
            <p:nvPr/>
          </p:nvSpPr>
          <p:spPr>
            <a:xfrm>
              <a:off x="8449056" y="3611880"/>
              <a:ext cx="51648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B0BF3FA2-1257-4902-BE8D-4519ADDBCB89}"/>
                </a:ext>
              </a:extLst>
            </p:cNvPr>
            <p:cNvSpPr txBox="1"/>
            <p:nvPr/>
          </p:nvSpPr>
          <p:spPr>
            <a:xfrm>
              <a:off x="8449056" y="4297680"/>
              <a:ext cx="8242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Myanmar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Oval 1">
              <a:extLst>
                <a:ext uri="{FF2B5EF4-FFF2-40B4-BE49-F238E27FC236}">
                  <a16:creationId xmlns:a16="http://schemas.microsoft.com/office/drawing/2014/main" id="{3353F208-08AC-438E-A935-C78387B74549}"/>
                </a:ext>
              </a:extLst>
            </p:cNvPr>
            <p:cNvSpPr/>
            <p:nvPr/>
          </p:nvSpPr>
          <p:spPr>
            <a:xfrm>
              <a:off x="8293608" y="4375339"/>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Oval 3">
              <a:extLst>
                <a:ext uri="{FF2B5EF4-FFF2-40B4-BE49-F238E27FC236}">
                  <a16:creationId xmlns:a16="http://schemas.microsoft.com/office/drawing/2014/main" id="{90B486B9-FFFC-4049-8F10-664D97D68BBF}"/>
                </a:ext>
              </a:extLst>
            </p:cNvPr>
            <p:cNvSpPr/>
            <p:nvPr/>
          </p:nvSpPr>
          <p:spPr>
            <a:xfrm>
              <a:off x="6022109" y="4265065"/>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4" name="object 38">
              <a:extLst>
                <a:ext uri="{FF2B5EF4-FFF2-40B4-BE49-F238E27FC236}">
                  <a16:creationId xmlns:a16="http://schemas.microsoft.com/office/drawing/2014/main" id="{A6F6DF0C-5E60-4579-8AB2-C1D5446A2F8B}"/>
                </a:ext>
              </a:extLst>
            </p:cNvPr>
            <p:cNvSpPr/>
            <p:nvPr/>
          </p:nvSpPr>
          <p:spPr>
            <a:xfrm>
              <a:off x="3053262" y="3505031"/>
              <a:ext cx="2758440" cy="192880"/>
            </a:xfrm>
            <a:custGeom>
              <a:avLst/>
              <a:gdLst/>
              <a:ahLst/>
              <a:cxnLst/>
              <a:rect l="l" t="t" r="r" b="b"/>
              <a:pathLst>
                <a:path w="2758440" h="168275">
                  <a:moveTo>
                    <a:pt x="0" y="167932"/>
                  </a:moveTo>
                  <a:lnTo>
                    <a:pt x="831100" y="151942"/>
                  </a:lnTo>
                  <a:lnTo>
                    <a:pt x="1926970" y="63982"/>
                  </a:lnTo>
                  <a:lnTo>
                    <a:pt x="2758071" y="0"/>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39">
              <a:extLst>
                <a:ext uri="{FF2B5EF4-FFF2-40B4-BE49-F238E27FC236}">
                  <a16:creationId xmlns:a16="http://schemas.microsoft.com/office/drawing/2014/main" id="{29BCB851-C5C2-48F7-9C88-9C39EC59B0F2}"/>
                </a:ext>
              </a:extLst>
            </p:cNvPr>
            <p:cNvSpPr/>
            <p:nvPr/>
          </p:nvSpPr>
          <p:spPr>
            <a:xfrm>
              <a:off x="3332800" y="3495757"/>
              <a:ext cx="2750820" cy="16739"/>
            </a:xfrm>
            <a:custGeom>
              <a:avLst/>
              <a:gdLst/>
              <a:ahLst/>
              <a:cxnLst/>
              <a:rect l="l" t="t" r="r" b="b"/>
              <a:pathLst>
                <a:path w="2750820" h="14604">
                  <a:moveTo>
                    <a:pt x="0" y="14109"/>
                  </a:moveTo>
                  <a:lnTo>
                    <a:pt x="2750718" y="0"/>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40">
              <a:extLst>
                <a:ext uri="{FF2B5EF4-FFF2-40B4-BE49-F238E27FC236}">
                  <a16:creationId xmlns:a16="http://schemas.microsoft.com/office/drawing/2014/main" id="{8437C83E-6290-41C8-9379-9DC78668F012}"/>
                </a:ext>
              </a:extLst>
            </p:cNvPr>
            <p:cNvSpPr/>
            <p:nvPr/>
          </p:nvSpPr>
          <p:spPr>
            <a:xfrm>
              <a:off x="2501542" y="3328734"/>
              <a:ext cx="4133850" cy="53861"/>
            </a:xfrm>
            <a:custGeom>
              <a:avLst/>
              <a:gdLst/>
              <a:ahLst/>
              <a:cxnLst/>
              <a:rect l="l" t="t" r="r" b="b"/>
              <a:pathLst>
                <a:path w="4133850" h="46990">
                  <a:moveTo>
                    <a:pt x="0" y="30987"/>
                  </a:moveTo>
                  <a:lnTo>
                    <a:pt x="1382801" y="38734"/>
                  </a:lnTo>
                  <a:lnTo>
                    <a:pt x="2758249" y="0"/>
                  </a:lnTo>
                  <a:lnTo>
                    <a:pt x="4133697" y="46481"/>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43">
              <a:extLst>
                <a:ext uri="{FF2B5EF4-FFF2-40B4-BE49-F238E27FC236}">
                  <a16:creationId xmlns:a16="http://schemas.microsoft.com/office/drawing/2014/main" id="{64432E78-52F6-4C63-AEB6-BB9DA4114BB7}"/>
                </a:ext>
              </a:extLst>
            </p:cNvPr>
            <p:cNvSpPr/>
            <p:nvPr/>
          </p:nvSpPr>
          <p:spPr>
            <a:xfrm>
              <a:off x="1949822" y="3941172"/>
              <a:ext cx="3862070" cy="647787"/>
            </a:xfrm>
            <a:custGeom>
              <a:avLst/>
              <a:gdLst/>
              <a:ahLst/>
              <a:cxnLst/>
              <a:rect l="l" t="t" r="r" b="b"/>
              <a:pathLst>
                <a:path w="3862070" h="565150">
                  <a:moveTo>
                    <a:pt x="0" y="564616"/>
                  </a:moveTo>
                  <a:lnTo>
                    <a:pt x="1382788" y="354901"/>
                  </a:lnTo>
                  <a:lnTo>
                    <a:pt x="2758224" y="120992"/>
                  </a:lnTo>
                  <a:lnTo>
                    <a:pt x="3861511" y="0"/>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44">
              <a:extLst>
                <a:ext uri="{FF2B5EF4-FFF2-40B4-BE49-F238E27FC236}">
                  <a16:creationId xmlns:a16="http://schemas.microsoft.com/office/drawing/2014/main" id="{AC2B171E-7594-4A67-B769-27A0A5ACCAB9}"/>
                </a:ext>
              </a:extLst>
            </p:cNvPr>
            <p:cNvSpPr/>
            <p:nvPr/>
          </p:nvSpPr>
          <p:spPr>
            <a:xfrm>
              <a:off x="4436239" y="4284512"/>
              <a:ext cx="1927225" cy="396678"/>
            </a:xfrm>
            <a:custGeom>
              <a:avLst/>
              <a:gdLst/>
              <a:ahLst/>
              <a:cxnLst/>
              <a:rect l="l" t="t" r="r" b="b"/>
              <a:pathLst>
                <a:path w="1927225" h="346075">
                  <a:moveTo>
                    <a:pt x="0" y="0"/>
                  </a:moveTo>
                  <a:lnTo>
                    <a:pt x="1926805" y="346036"/>
                  </a:lnTo>
                </a:path>
              </a:pathLst>
            </a:custGeom>
            <a:ln w="38100" cap="rnd">
              <a:solidFill>
                <a:srgbClr val="3C3C3B"/>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bject 45">
              <a:extLst>
                <a:ext uri="{FF2B5EF4-FFF2-40B4-BE49-F238E27FC236}">
                  <a16:creationId xmlns:a16="http://schemas.microsoft.com/office/drawing/2014/main" id="{5D7B84E4-2F6A-4CD2-B488-916E93ED7C67}"/>
                </a:ext>
              </a:extLst>
            </p:cNvPr>
            <p:cNvSpPr/>
            <p:nvPr/>
          </p:nvSpPr>
          <p:spPr>
            <a:xfrm>
              <a:off x="2229359" y="3792705"/>
              <a:ext cx="4133850" cy="248197"/>
            </a:xfrm>
            <a:custGeom>
              <a:avLst/>
              <a:gdLst/>
              <a:ahLst/>
              <a:cxnLst/>
              <a:rect l="l" t="t" r="r" b="b"/>
              <a:pathLst>
                <a:path w="4133850" h="216534">
                  <a:moveTo>
                    <a:pt x="0" y="216496"/>
                  </a:moveTo>
                  <a:lnTo>
                    <a:pt x="1375448" y="0"/>
                  </a:lnTo>
                  <a:lnTo>
                    <a:pt x="2750896" y="136309"/>
                  </a:lnTo>
                  <a:lnTo>
                    <a:pt x="4133697" y="136309"/>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46">
              <a:extLst>
                <a:ext uri="{FF2B5EF4-FFF2-40B4-BE49-F238E27FC236}">
                  <a16:creationId xmlns:a16="http://schemas.microsoft.com/office/drawing/2014/main" id="{72131014-392F-4F36-A49E-439A288B6204}"/>
                </a:ext>
              </a:extLst>
            </p:cNvPr>
            <p:cNvSpPr/>
            <p:nvPr/>
          </p:nvSpPr>
          <p:spPr>
            <a:xfrm>
              <a:off x="3604981" y="4163878"/>
              <a:ext cx="3030855" cy="239463"/>
            </a:xfrm>
            <a:custGeom>
              <a:avLst/>
              <a:gdLst/>
              <a:ahLst/>
              <a:cxnLst/>
              <a:rect l="l" t="t" r="r" b="b"/>
              <a:pathLst>
                <a:path w="3030854" h="208915">
                  <a:moveTo>
                    <a:pt x="0" y="208406"/>
                  </a:moveTo>
                  <a:lnTo>
                    <a:pt x="1654873" y="32067"/>
                  </a:lnTo>
                  <a:lnTo>
                    <a:pt x="3030245"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47">
              <a:extLst>
                <a:ext uri="{FF2B5EF4-FFF2-40B4-BE49-F238E27FC236}">
                  <a16:creationId xmlns:a16="http://schemas.microsoft.com/office/drawing/2014/main" id="{47A1072C-67B6-4F76-92F4-30A63AF05FE5}"/>
                </a:ext>
              </a:extLst>
            </p:cNvPr>
            <p:cNvSpPr/>
            <p:nvPr/>
          </p:nvSpPr>
          <p:spPr>
            <a:xfrm>
              <a:off x="2781080" y="3950450"/>
              <a:ext cx="3854450" cy="257659"/>
            </a:xfrm>
            <a:custGeom>
              <a:avLst/>
              <a:gdLst/>
              <a:ahLst/>
              <a:cxnLst/>
              <a:rect l="l" t="t" r="r" b="b"/>
              <a:pathLst>
                <a:path w="3854450" h="224790">
                  <a:moveTo>
                    <a:pt x="0" y="224599"/>
                  </a:moveTo>
                  <a:lnTo>
                    <a:pt x="1375435" y="224599"/>
                  </a:lnTo>
                  <a:lnTo>
                    <a:pt x="2750870" y="112293"/>
                  </a:lnTo>
                  <a:lnTo>
                    <a:pt x="3854157" y="0"/>
                  </a:lnTo>
                </a:path>
              </a:pathLst>
            </a:custGeom>
            <a:ln w="38100" cap="rnd">
              <a:solidFill>
                <a:srgbClr val="F9C8B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48">
              <a:extLst>
                <a:ext uri="{FF2B5EF4-FFF2-40B4-BE49-F238E27FC236}">
                  <a16:creationId xmlns:a16="http://schemas.microsoft.com/office/drawing/2014/main" id="{FEA339BE-2EAE-4BCA-B39C-6BF6414D5A88}"/>
                </a:ext>
              </a:extLst>
            </p:cNvPr>
            <p:cNvSpPr/>
            <p:nvPr/>
          </p:nvSpPr>
          <p:spPr>
            <a:xfrm>
              <a:off x="4436239" y="4210277"/>
              <a:ext cx="1927225" cy="202342"/>
            </a:xfrm>
            <a:custGeom>
              <a:avLst/>
              <a:gdLst/>
              <a:ahLst/>
              <a:cxnLst/>
              <a:rect l="l" t="t" r="r" b="b"/>
              <a:pathLst>
                <a:path w="1927225" h="176529">
                  <a:moveTo>
                    <a:pt x="0" y="176021"/>
                  </a:moveTo>
                  <a:lnTo>
                    <a:pt x="1926805" y="0"/>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val 51">
              <a:extLst>
                <a:ext uri="{FF2B5EF4-FFF2-40B4-BE49-F238E27FC236}">
                  <a16:creationId xmlns:a16="http://schemas.microsoft.com/office/drawing/2014/main" id="{494D8501-8B5B-4C4A-BDE6-7D8F9CE3F197}"/>
                </a:ext>
              </a:extLst>
            </p:cNvPr>
            <p:cNvSpPr/>
            <p:nvPr/>
          </p:nvSpPr>
          <p:spPr>
            <a:xfrm>
              <a:off x="6293909" y="4074201"/>
              <a:ext cx="109728" cy="109728"/>
            </a:xfrm>
            <a:prstGeom prst="ellipse">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 name="Oval 50">
              <a:extLst>
                <a:ext uri="{FF2B5EF4-FFF2-40B4-BE49-F238E27FC236}">
                  <a16:creationId xmlns:a16="http://schemas.microsoft.com/office/drawing/2014/main" id="{834B11BF-C806-41CB-82CB-565AC8955A29}"/>
                </a:ext>
              </a:extLst>
            </p:cNvPr>
            <p:cNvSpPr/>
            <p:nvPr/>
          </p:nvSpPr>
          <p:spPr>
            <a:xfrm>
              <a:off x="6022109" y="3370205"/>
              <a:ext cx="109728" cy="109728"/>
            </a:xfrm>
            <a:prstGeom prst="ellipse">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95444576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Prevention intervention coverage among key populations, select countries, Asia and the Pacific,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7" name="Group 16">
            <a:extLst>
              <a:ext uri="{FF2B5EF4-FFF2-40B4-BE49-F238E27FC236}">
                <a16:creationId xmlns:a16="http://schemas.microsoft.com/office/drawing/2014/main" id="{0A046252-2784-40D9-A43D-C5EB9AB866BB}"/>
              </a:ext>
            </a:extLst>
          </p:cNvPr>
          <p:cNvGrpSpPr/>
          <p:nvPr/>
        </p:nvGrpSpPr>
        <p:grpSpPr>
          <a:xfrm>
            <a:off x="457199" y="2185416"/>
            <a:ext cx="10702598" cy="4378396"/>
            <a:chOff x="457199" y="2185416"/>
            <a:chExt cx="10702598" cy="4378396"/>
          </a:xfrm>
        </p:grpSpPr>
        <p:sp>
          <p:nvSpPr>
            <p:cNvPr id="102" name="object 6">
              <a:extLst>
                <a:ext uri="{FF2B5EF4-FFF2-40B4-BE49-F238E27FC236}">
                  <a16:creationId xmlns:a16="http://schemas.microsoft.com/office/drawing/2014/main" id="{90252B28-344C-48A2-97FB-D1E8BC2A9E36}"/>
                </a:ext>
              </a:extLst>
            </p:cNvPr>
            <p:cNvSpPr/>
            <p:nvPr/>
          </p:nvSpPr>
          <p:spPr>
            <a:xfrm>
              <a:off x="2962656" y="4577129"/>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object 6">
              <a:extLst>
                <a:ext uri="{FF2B5EF4-FFF2-40B4-BE49-F238E27FC236}">
                  <a16:creationId xmlns:a16="http://schemas.microsoft.com/office/drawing/2014/main" id="{BF783D47-051B-4F54-95E4-166E69527D6A}"/>
                </a:ext>
              </a:extLst>
            </p:cNvPr>
            <p:cNvSpPr/>
            <p:nvPr/>
          </p:nvSpPr>
          <p:spPr>
            <a:xfrm>
              <a:off x="2962656" y="4386625"/>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9BE0E0D6-D0BF-46C9-81E9-D8C4D0FB7AD3}"/>
                </a:ext>
              </a:extLst>
            </p:cNvPr>
            <p:cNvSpPr/>
            <p:nvPr/>
          </p:nvSpPr>
          <p:spPr>
            <a:xfrm>
              <a:off x="3849624" y="4297680"/>
              <a:ext cx="173736" cy="17373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1" name="Oval 280">
              <a:extLst>
                <a:ext uri="{FF2B5EF4-FFF2-40B4-BE49-F238E27FC236}">
                  <a16:creationId xmlns:a16="http://schemas.microsoft.com/office/drawing/2014/main" id="{14115616-5A75-4317-86C6-8D8002CE66C8}"/>
                </a:ext>
              </a:extLst>
            </p:cNvPr>
            <p:cNvSpPr/>
            <p:nvPr/>
          </p:nvSpPr>
          <p:spPr>
            <a:xfrm>
              <a:off x="3886746" y="4489704"/>
              <a:ext cx="173736" cy="173736"/>
            </a:xfrm>
            <a:prstGeom prst="ellipse">
              <a:avLst/>
            </a:prstGeom>
            <a:pattFill prst="wdUpDiag">
              <a:fgClr>
                <a:schemeClr val="bg1"/>
              </a:fgClr>
              <a:bgClr>
                <a:srgbClr val="D8D085"/>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5563538"/>
              <a:ext cx="10624244" cy="1000274"/>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Calculated based on 12 reporting countries for female sex workers and gay men and other men who have sex with men, seven reporting countries for transgender people, and eight reporting countries for people who inject drugs.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Prevention coverage is measured as the percentage of people in a key population who report having received a combined set of HIV prevention interventions in the past three months (at least two out of three services: 1) given condoms and lubricants; 2) received counselling on condom use and safe sex; 3) tested for STIs for transgender people, sex workers and gay men and other men who have sex with men, or received sterile needles or syringes for people who inject drugs). </a:t>
              </a:r>
            </a:p>
          </p:txBody>
        </p:sp>
        <p:cxnSp>
          <p:nvCxnSpPr>
            <p:cNvPr id="104" name="Straight Connector 103">
              <a:extLst>
                <a:ext uri="{FF2B5EF4-FFF2-40B4-BE49-F238E27FC236}">
                  <a16:creationId xmlns:a16="http://schemas.microsoft.com/office/drawing/2014/main" id="{5E009F41-2B42-45B9-974E-4611BCE64DCC}"/>
                </a:ext>
              </a:extLst>
            </p:cNvPr>
            <p:cNvCxnSpPr/>
            <p:nvPr/>
          </p:nvCxnSpPr>
          <p:spPr>
            <a:xfrm>
              <a:off x="6684264" y="2185416"/>
              <a:ext cx="0" cy="2395728"/>
            </a:xfrm>
            <a:prstGeom prst="line">
              <a:avLst/>
            </a:prstGeom>
            <a:ln w="19050">
              <a:solidFill>
                <a:srgbClr val="7DC7C0"/>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0562A2F-4C63-4FEE-85D4-75025E54622E}"/>
                </a:ext>
              </a:extLst>
            </p:cNvPr>
            <p:cNvCxnSpPr/>
            <p:nvPr/>
          </p:nvCxnSpPr>
          <p:spPr>
            <a:xfrm>
              <a:off x="5029200" y="2185416"/>
              <a:ext cx="0" cy="2395728"/>
            </a:xfrm>
            <a:prstGeom prst="line">
              <a:avLst/>
            </a:prstGeom>
            <a:ln w="19050">
              <a:solidFill>
                <a:srgbClr val="F3910C"/>
              </a:solidFill>
              <a:prstDash val="sysDash"/>
            </a:ln>
          </p:spPr>
          <p:style>
            <a:lnRef idx="1">
              <a:schemeClr val="accent1"/>
            </a:lnRef>
            <a:fillRef idx="0">
              <a:schemeClr val="accent1"/>
            </a:fillRef>
            <a:effectRef idx="0">
              <a:schemeClr val="accent1"/>
            </a:effectRef>
            <a:fontRef idx="minor">
              <a:schemeClr val="tx1"/>
            </a:fontRef>
          </p:style>
        </p:cxnSp>
        <p:sp>
          <p:nvSpPr>
            <p:cNvPr id="2" name="object 6">
              <a:extLst>
                <a:ext uri="{FF2B5EF4-FFF2-40B4-BE49-F238E27FC236}">
                  <a16:creationId xmlns:a16="http://schemas.microsoft.com/office/drawing/2014/main" id="{2457A941-439E-4A0A-B8D0-CCB7E1C5ABCA}"/>
                </a:ext>
              </a:extLst>
            </p:cNvPr>
            <p:cNvSpPr/>
            <p:nvPr/>
          </p:nvSpPr>
          <p:spPr>
            <a:xfrm>
              <a:off x="2962656" y="2305370"/>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 name="object 6">
              <a:extLst>
                <a:ext uri="{FF2B5EF4-FFF2-40B4-BE49-F238E27FC236}">
                  <a16:creationId xmlns:a16="http://schemas.microsoft.com/office/drawing/2014/main" id="{23BC0542-1130-4640-9FC3-34A5F5280DB8}"/>
                </a:ext>
              </a:extLst>
            </p:cNvPr>
            <p:cNvSpPr/>
            <p:nvPr/>
          </p:nvSpPr>
          <p:spPr>
            <a:xfrm>
              <a:off x="2962656" y="2491111"/>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object 6">
              <a:extLst>
                <a:ext uri="{FF2B5EF4-FFF2-40B4-BE49-F238E27FC236}">
                  <a16:creationId xmlns:a16="http://schemas.microsoft.com/office/drawing/2014/main" id="{9E2D9F5C-9B81-4F64-9DD8-803D3617E43C}"/>
                </a:ext>
              </a:extLst>
            </p:cNvPr>
            <p:cNvSpPr/>
            <p:nvPr/>
          </p:nvSpPr>
          <p:spPr>
            <a:xfrm>
              <a:off x="2962656" y="2681615"/>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object 6">
              <a:extLst>
                <a:ext uri="{FF2B5EF4-FFF2-40B4-BE49-F238E27FC236}">
                  <a16:creationId xmlns:a16="http://schemas.microsoft.com/office/drawing/2014/main" id="{38EAF960-5BEB-4315-B0CA-249DA63F9D73}"/>
                </a:ext>
              </a:extLst>
            </p:cNvPr>
            <p:cNvSpPr/>
            <p:nvPr/>
          </p:nvSpPr>
          <p:spPr>
            <a:xfrm>
              <a:off x="2962656" y="2872119"/>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object 6">
              <a:extLst>
                <a:ext uri="{FF2B5EF4-FFF2-40B4-BE49-F238E27FC236}">
                  <a16:creationId xmlns:a16="http://schemas.microsoft.com/office/drawing/2014/main" id="{D86782AB-7C89-43C6-8F1C-A2019C5F2617}"/>
                </a:ext>
              </a:extLst>
            </p:cNvPr>
            <p:cNvSpPr/>
            <p:nvPr/>
          </p:nvSpPr>
          <p:spPr>
            <a:xfrm>
              <a:off x="2962656" y="3062623"/>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object 6">
              <a:extLst>
                <a:ext uri="{FF2B5EF4-FFF2-40B4-BE49-F238E27FC236}">
                  <a16:creationId xmlns:a16="http://schemas.microsoft.com/office/drawing/2014/main" id="{E6A6FB87-DBD5-4AE4-B2C2-6679F8904202}"/>
                </a:ext>
              </a:extLst>
            </p:cNvPr>
            <p:cNvSpPr/>
            <p:nvPr/>
          </p:nvSpPr>
          <p:spPr>
            <a:xfrm>
              <a:off x="2962656" y="3253127"/>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0" name="object 6">
              <a:extLst>
                <a:ext uri="{FF2B5EF4-FFF2-40B4-BE49-F238E27FC236}">
                  <a16:creationId xmlns:a16="http://schemas.microsoft.com/office/drawing/2014/main" id="{BA1BF67F-680E-4DAF-82E1-890AA20905B5}"/>
                </a:ext>
              </a:extLst>
            </p:cNvPr>
            <p:cNvSpPr/>
            <p:nvPr/>
          </p:nvSpPr>
          <p:spPr>
            <a:xfrm>
              <a:off x="2962656" y="3443631"/>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object 6">
              <a:extLst>
                <a:ext uri="{FF2B5EF4-FFF2-40B4-BE49-F238E27FC236}">
                  <a16:creationId xmlns:a16="http://schemas.microsoft.com/office/drawing/2014/main" id="{4796A715-0726-4A88-AB6A-92EF6FC40D3D}"/>
                </a:ext>
              </a:extLst>
            </p:cNvPr>
            <p:cNvSpPr/>
            <p:nvPr/>
          </p:nvSpPr>
          <p:spPr>
            <a:xfrm>
              <a:off x="2962656" y="3629372"/>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object 6">
              <a:extLst>
                <a:ext uri="{FF2B5EF4-FFF2-40B4-BE49-F238E27FC236}">
                  <a16:creationId xmlns:a16="http://schemas.microsoft.com/office/drawing/2014/main" id="{C64A2572-F987-486D-93E9-33CF0DAD0F56}"/>
                </a:ext>
              </a:extLst>
            </p:cNvPr>
            <p:cNvSpPr/>
            <p:nvPr/>
          </p:nvSpPr>
          <p:spPr>
            <a:xfrm>
              <a:off x="2962656" y="3819876"/>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object 6">
              <a:extLst>
                <a:ext uri="{FF2B5EF4-FFF2-40B4-BE49-F238E27FC236}">
                  <a16:creationId xmlns:a16="http://schemas.microsoft.com/office/drawing/2014/main" id="{455BCCF3-C3AA-4D96-8951-580C3FF6F0B0}"/>
                </a:ext>
              </a:extLst>
            </p:cNvPr>
            <p:cNvSpPr/>
            <p:nvPr/>
          </p:nvSpPr>
          <p:spPr>
            <a:xfrm>
              <a:off x="2962656" y="4010380"/>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object 6">
              <a:extLst>
                <a:ext uri="{FF2B5EF4-FFF2-40B4-BE49-F238E27FC236}">
                  <a16:creationId xmlns:a16="http://schemas.microsoft.com/office/drawing/2014/main" id="{EEC05B91-D3C7-44B6-A1EE-CB56FEF61CE5}"/>
                </a:ext>
              </a:extLst>
            </p:cNvPr>
            <p:cNvSpPr/>
            <p:nvPr/>
          </p:nvSpPr>
          <p:spPr>
            <a:xfrm>
              <a:off x="2962656" y="4196121"/>
              <a:ext cx="4123944" cy="0"/>
            </a:xfrm>
            <a:custGeom>
              <a:avLst/>
              <a:gdLst/>
              <a:ahLst/>
              <a:cxnLst/>
              <a:rect l="l" t="t" r="r" b="b"/>
              <a:pathLst>
                <a:path w="4433570">
                  <a:moveTo>
                    <a:pt x="0" y="0"/>
                  </a:moveTo>
                  <a:lnTo>
                    <a:pt x="4433506" y="0"/>
                  </a:lnTo>
                </a:path>
              </a:pathLst>
            </a:cu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object 32">
              <a:extLst>
                <a:ext uri="{FF2B5EF4-FFF2-40B4-BE49-F238E27FC236}">
                  <a16:creationId xmlns:a16="http://schemas.microsoft.com/office/drawing/2014/main" id="{545AB044-F1D2-4E68-846D-BC196E1E655D}"/>
                </a:ext>
              </a:extLst>
            </p:cNvPr>
            <p:cNvSpPr/>
            <p:nvPr/>
          </p:nvSpPr>
          <p:spPr>
            <a:xfrm>
              <a:off x="4508094" y="2809659"/>
              <a:ext cx="128016" cy="125730"/>
            </a:xfrm>
            <a:custGeom>
              <a:avLst/>
              <a:gdLst/>
              <a:ahLst/>
              <a:cxnLst/>
              <a:rect l="l" t="t" r="r" b="b"/>
              <a:pathLst>
                <a:path w="121285" h="125730">
                  <a:moveTo>
                    <a:pt x="60452" y="0"/>
                  </a:moveTo>
                  <a:lnTo>
                    <a:pt x="36920" y="4926"/>
                  </a:lnTo>
                  <a:lnTo>
                    <a:pt x="17705" y="18364"/>
                  </a:lnTo>
                  <a:lnTo>
                    <a:pt x="4750" y="38297"/>
                  </a:lnTo>
                  <a:lnTo>
                    <a:pt x="0" y="62712"/>
                  </a:lnTo>
                  <a:lnTo>
                    <a:pt x="4750" y="87127"/>
                  </a:lnTo>
                  <a:lnTo>
                    <a:pt x="17705" y="107060"/>
                  </a:lnTo>
                  <a:lnTo>
                    <a:pt x="36920" y="120498"/>
                  </a:lnTo>
                  <a:lnTo>
                    <a:pt x="60452" y="125425"/>
                  </a:lnTo>
                  <a:lnTo>
                    <a:pt x="83981" y="120498"/>
                  </a:lnTo>
                  <a:lnTo>
                    <a:pt x="103192" y="107060"/>
                  </a:lnTo>
                  <a:lnTo>
                    <a:pt x="116142" y="87127"/>
                  </a:lnTo>
                  <a:lnTo>
                    <a:pt x="120891" y="62712"/>
                  </a:lnTo>
                  <a:lnTo>
                    <a:pt x="116142" y="38297"/>
                  </a:lnTo>
                  <a:lnTo>
                    <a:pt x="103192" y="18364"/>
                  </a:lnTo>
                  <a:lnTo>
                    <a:pt x="83981" y="4926"/>
                  </a:lnTo>
                  <a:lnTo>
                    <a:pt x="6045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33">
              <a:extLst>
                <a:ext uri="{FF2B5EF4-FFF2-40B4-BE49-F238E27FC236}">
                  <a16:creationId xmlns:a16="http://schemas.microsoft.com/office/drawing/2014/main" id="{E3A69CFA-3D0B-4A53-8AAC-E459DF2E084C}"/>
                </a:ext>
              </a:extLst>
            </p:cNvPr>
            <p:cNvSpPr/>
            <p:nvPr/>
          </p:nvSpPr>
          <p:spPr>
            <a:xfrm>
              <a:off x="4369931" y="2809659"/>
              <a:ext cx="128016" cy="125730"/>
            </a:xfrm>
            <a:custGeom>
              <a:avLst/>
              <a:gdLst/>
              <a:ahLst/>
              <a:cxnLst/>
              <a:rect l="l" t="t" r="r" b="b"/>
              <a:pathLst>
                <a:path w="121285" h="125730">
                  <a:moveTo>
                    <a:pt x="60452" y="0"/>
                  </a:moveTo>
                  <a:lnTo>
                    <a:pt x="36920" y="4926"/>
                  </a:lnTo>
                  <a:lnTo>
                    <a:pt x="17705" y="18364"/>
                  </a:lnTo>
                  <a:lnTo>
                    <a:pt x="4750" y="38297"/>
                  </a:lnTo>
                  <a:lnTo>
                    <a:pt x="0" y="62712"/>
                  </a:lnTo>
                  <a:lnTo>
                    <a:pt x="4750" y="87127"/>
                  </a:lnTo>
                  <a:lnTo>
                    <a:pt x="17705" y="107060"/>
                  </a:lnTo>
                  <a:lnTo>
                    <a:pt x="36920" y="120498"/>
                  </a:lnTo>
                  <a:lnTo>
                    <a:pt x="60452" y="125425"/>
                  </a:lnTo>
                  <a:lnTo>
                    <a:pt x="83981" y="120498"/>
                  </a:lnTo>
                  <a:lnTo>
                    <a:pt x="103192" y="107060"/>
                  </a:lnTo>
                  <a:lnTo>
                    <a:pt x="116142" y="87127"/>
                  </a:lnTo>
                  <a:lnTo>
                    <a:pt x="120891" y="62712"/>
                  </a:lnTo>
                  <a:lnTo>
                    <a:pt x="116142" y="38297"/>
                  </a:lnTo>
                  <a:lnTo>
                    <a:pt x="103192" y="18364"/>
                  </a:lnTo>
                  <a:lnTo>
                    <a:pt x="83981" y="4926"/>
                  </a:lnTo>
                  <a:lnTo>
                    <a:pt x="6045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59">
              <a:extLst>
                <a:ext uri="{FF2B5EF4-FFF2-40B4-BE49-F238E27FC236}">
                  <a16:creationId xmlns:a16="http://schemas.microsoft.com/office/drawing/2014/main" id="{22FD112A-2DB4-476D-B2F7-E85E33EA3F21}"/>
                </a:ext>
              </a:extLst>
            </p:cNvPr>
            <p:cNvSpPr/>
            <p:nvPr/>
          </p:nvSpPr>
          <p:spPr>
            <a:xfrm>
              <a:off x="3454604" y="3755731"/>
              <a:ext cx="128016" cy="125730"/>
            </a:xfrm>
            <a:custGeom>
              <a:avLst/>
              <a:gdLst/>
              <a:ahLst/>
              <a:cxnLst/>
              <a:rect l="l" t="t" r="r" b="b"/>
              <a:pathLst>
                <a:path w="121285" h="125729">
                  <a:moveTo>
                    <a:pt x="60452" y="0"/>
                  </a:moveTo>
                  <a:lnTo>
                    <a:pt x="36920" y="4926"/>
                  </a:lnTo>
                  <a:lnTo>
                    <a:pt x="17705" y="18364"/>
                  </a:lnTo>
                  <a:lnTo>
                    <a:pt x="4750" y="38297"/>
                  </a:lnTo>
                  <a:lnTo>
                    <a:pt x="0" y="62712"/>
                  </a:lnTo>
                  <a:lnTo>
                    <a:pt x="4750" y="87127"/>
                  </a:lnTo>
                  <a:lnTo>
                    <a:pt x="17705" y="107060"/>
                  </a:lnTo>
                  <a:lnTo>
                    <a:pt x="36920" y="120498"/>
                  </a:lnTo>
                  <a:lnTo>
                    <a:pt x="60452" y="125425"/>
                  </a:lnTo>
                  <a:lnTo>
                    <a:pt x="83981" y="120498"/>
                  </a:lnTo>
                  <a:lnTo>
                    <a:pt x="103192" y="107060"/>
                  </a:lnTo>
                  <a:lnTo>
                    <a:pt x="116142" y="87127"/>
                  </a:lnTo>
                  <a:lnTo>
                    <a:pt x="120891" y="62712"/>
                  </a:lnTo>
                  <a:lnTo>
                    <a:pt x="116142" y="38297"/>
                  </a:lnTo>
                  <a:lnTo>
                    <a:pt x="103192" y="18364"/>
                  </a:lnTo>
                  <a:lnTo>
                    <a:pt x="83981" y="4926"/>
                  </a:lnTo>
                  <a:lnTo>
                    <a:pt x="6045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16">
              <a:extLst>
                <a:ext uri="{FF2B5EF4-FFF2-40B4-BE49-F238E27FC236}">
                  <a16:creationId xmlns:a16="http://schemas.microsoft.com/office/drawing/2014/main" id="{F7B669BD-2F13-466D-8E1F-3EEDBA2F378E}"/>
                </a:ext>
              </a:extLst>
            </p:cNvPr>
            <p:cNvSpPr txBox="1"/>
            <p:nvPr/>
          </p:nvSpPr>
          <p:spPr>
            <a:xfrm>
              <a:off x="2911289" y="4818888"/>
              <a:ext cx="10006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a:t>
              </a:r>
            </a:p>
          </p:txBody>
        </p:sp>
        <p:sp>
          <p:nvSpPr>
            <p:cNvPr id="7" name="object 17">
              <a:extLst>
                <a:ext uri="{FF2B5EF4-FFF2-40B4-BE49-F238E27FC236}">
                  <a16:creationId xmlns:a16="http://schemas.microsoft.com/office/drawing/2014/main" id="{647DB402-3F15-4BAC-8339-B8FE2A258D61}"/>
                </a:ext>
              </a:extLst>
            </p:cNvPr>
            <p:cNvSpPr txBox="1"/>
            <p:nvPr/>
          </p:nvSpPr>
          <p:spPr>
            <a:xfrm>
              <a:off x="3294302"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a:t>
              </a:r>
            </a:p>
          </p:txBody>
        </p:sp>
        <p:sp>
          <p:nvSpPr>
            <p:cNvPr id="8" name="object 18">
              <a:extLst>
                <a:ext uri="{FF2B5EF4-FFF2-40B4-BE49-F238E27FC236}">
                  <a16:creationId xmlns:a16="http://schemas.microsoft.com/office/drawing/2014/main" id="{017F8B09-0A30-4CA6-AF28-6A4C1BF3BE99}"/>
                </a:ext>
              </a:extLst>
            </p:cNvPr>
            <p:cNvSpPr txBox="1"/>
            <p:nvPr/>
          </p:nvSpPr>
          <p:spPr>
            <a:xfrm>
              <a:off x="3707570"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a:t>
              </a:r>
            </a:p>
          </p:txBody>
        </p:sp>
        <p:sp>
          <p:nvSpPr>
            <p:cNvPr id="9" name="object 19">
              <a:extLst>
                <a:ext uri="{FF2B5EF4-FFF2-40B4-BE49-F238E27FC236}">
                  <a16:creationId xmlns:a16="http://schemas.microsoft.com/office/drawing/2014/main" id="{4B1719FC-BEFA-49D5-B32C-7D291F52BD9E}"/>
                </a:ext>
              </a:extLst>
            </p:cNvPr>
            <p:cNvSpPr txBox="1"/>
            <p:nvPr/>
          </p:nvSpPr>
          <p:spPr>
            <a:xfrm>
              <a:off x="4120839"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p>
          </p:txBody>
        </p:sp>
        <p:sp>
          <p:nvSpPr>
            <p:cNvPr id="10" name="object 20">
              <a:extLst>
                <a:ext uri="{FF2B5EF4-FFF2-40B4-BE49-F238E27FC236}">
                  <a16:creationId xmlns:a16="http://schemas.microsoft.com/office/drawing/2014/main" id="{0F54D07A-48F3-4D4A-B1AE-BD0D99B2E437}"/>
                </a:ext>
              </a:extLst>
            </p:cNvPr>
            <p:cNvSpPr txBox="1"/>
            <p:nvPr/>
          </p:nvSpPr>
          <p:spPr>
            <a:xfrm>
              <a:off x="4534108"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40</a:t>
              </a:r>
            </a:p>
          </p:txBody>
        </p:sp>
        <p:sp>
          <p:nvSpPr>
            <p:cNvPr id="11" name="object 21">
              <a:extLst>
                <a:ext uri="{FF2B5EF4-FFF2-40B4-BE49-F238E27FC236}">
                  <a16:creationId xmlns:a16="http://schemas.microsoft.com/office/drawing/2014/main" id="{2E522457-45FA-45D4-BBA6-22E6138B2BB2}"/>
                </a:ext>
              </a:extLst>
            </p:cNvPr>
            <p:cNvSpPr txBox="1"/>
            <p:nvPr/>
          </p:nvSpPr>
          <p:spPr>
            <a:xfrm>
              <a:off x="4944996"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50</a:t>
              </a:r>
            </a:p>
          </p:txBody>
        </p:sp>
        <p:sp>
          <p:nvSpPr>
            <p:cNvPr id="12" name="object 22">
              <a:extLst>
                <a:ext uri="{FF2B5EF4-FFF2-40B4-BE49-F238E27FC236}">
                  <a16:creationId xmlns:a16="http://schemas.microsoft.com/office/drawing/2014/main" id="{67BD2C22-B4C4-48A9-B2FE-080C8EE357BA}"/>
                </a:ext>
              </a:extLst>
            </p:cNvPr>
            <p:cNvSpPr txBox="1"/>
            <p:nvPr/>
          </p:nvSpPr>
          <p:spPr>
            <a:xfrm>
              <a:off x="5358264"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60</a:t>
              </a:r>
            </a:p>
          </p:txBody>
        </p:sp>
        <p:sp>
          <p:nvSpPr>
            <p:cNvPr id="13" name="object 23">
              <a:extLst>
                <a:ext uri="{FF2B5EF4-FFF2-40B4-BE49-F238E27FC236}">
                  <a16:creationId xmlns:a16="http://schemas.microsoft.com/office/drawing/2014/main" id="{39B6AC13-B243-4A0F-8B0D-E1C5C416F857}"/>
                </a:ext>
              </a:extLst>
            </p:cNvPr>
            <p:cNvSpPr txBox="1"/>
            <p:nvPr/>
          </p:nvSpPr>
          <p:spPr>
            <a:xfrm>
              <a:off x="5771533"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70</a:t>
              </a:r>
            </a:p>
          </p:txBody>
        </p:sp>
        <p:sp>
          <p:nvSpPr>
            <p:cNvPr id="14" name="object 24">
              <a:extLst>
                <a:ext uri="{FF2B5EF4-FFF2-40B4-BE49-F238E27FC236}">
                  <a16:creationId xmlns:a16="http://schemas.microsoft.com/office/drawing/2014/main" id="{9DDC798C-CC74-4D0C-8521-D5C0C8BAE7D1}"/>
                </a:ext>
              </a:extLst>
            </p:cNvPr>
            <p:cNvSpPr txBox="1"/>
            <p:nvPr/>
          </p:nvSpPr>
          <p:spPr>
            <a:xfrm>
              <a:off x="6187184"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80</a:t>
              </a:r>
            </a:p>
          </p:txBody>
        </p:sp>
        <p:sp>
          <p:nvSpPr>
            <p:cNvPr id="15" name="object 25">
              <a:extLst>
                <a:ext uri="{FF2B5EF4-FFF2-40B4-BE49-F238E27FC236}">
                  <a16:creationId xmlns:a16="http://schemas.microsoft.com/office/drawing/2014/main" id="{8C5D300D-E8A4-4F32-8428-545E1A1E6BDE}"/>
                </a:ext>
              </a:extLst>
            </p:cNvPr>
            <p:cNvSpPr txBox="1"/>
            <p:nvPr/>
          </p:nvSpPr>
          <p:spPr>
            <a:xfrm>
              <a:off x="6598071" y="4818888"/>
              <a:ext cx="164700"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90</a:t>
              </a:r>
            </a:p>
          </p:txBody>
        </p:sp>
        <p:sp>
          <p:nvSpPr>
            <p:cNvPr id="16" name="object 26">
              <a:extLst>
                <a:ext uri="{FF2B5EF4-FFF2-40B4-BE49-F238E27FC236}">
                  <a16:creationId xmlns:a16="http://schemas.microsoft.com/office/drawing/2014/main" id="{CFBD0930-0E52-4D06-94D2-A6634205A205}"/>
                </a:ext>
              </a:extLst>
            </p:cNvPr>
            <p:cNvSpPr txBox="1"/>
            <p:nvPr/>
          </p:nvSpPr>
          <p:spPr>
            <a:xfrm>
              <a:off x="6969179" y="4818888"/>
              <a:ext cx="250769" cy="169277"/>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a:t>
              </a:r>
              <a:r>
                <a:rPr kumimoji="0" sz="11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00</a:t>
              </a:r>
            </a:p>
          </p:txBody>
        </p:sp>
        <p:cxnSp>
          <p:nvCxnSpPr>
            <p:cNvPr id="105" name="Straight Connector 104">
              <a:extLst>
                <a:ext uri="{FF2B5EF4-FFF2-40B4-BE49-F238E27FC236}">
                  <a16:creationId xmlns:a16="http://schemas.microsoft.com/office/drawing/2014/main" id="{E5B8AC0E-82CD-4BD0-A7A0-0646F8323E97}"/>
                </a:ext>
              </a:extLst>
            </p:cNvPr>
            <p:cNvCxnSpPr/>
            <p:nvPr/>
          </p:nvCxnSpPr>
          <p:spPr>
            <a:xfrm>
              <a:off x="2960458"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AE0D87E-0FA1-4686-A44B-049324ADAF86}"/>
                </a:ext>
              </a:extLst>
            </p:cNvPr>
            <p:cNvCxnSpPr/>
            <p:nvPr/>
          </p:nvCxnSpPr>
          <p:spPr>
            <a:xfrm>
              <a:off x="3376383"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4986840E-B4AF-4FC2-99ED-35E99B001869}"/>
                </a:ext>
              </a:extLst>
            </p:cNvPr>
            <p:cNvCxnSpPr/>
            <p:nvPr/>
          </p:nvCxnSpPr>
          <p:spPr>
            <a:xfrm>
              <a:off x="3789133"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1C33942E-F71B-4029-B3A4-1ACA084F447F}"/>
                </a:ext>
              </a:extLst>
            </p:cNvPr>
            <p:cNvCxnSpPr/>
            <p:nvPr/>
          </p:nvCxnSpPr>
          <p:spPr>
            <a:xfrm>
              <a:off x="5853672"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0F8D06D0-3B5B-407C-B48F-AEBC125BBD65}"/>
                </a:ext>
              </a:extLst>
            </p:cNvPr>
            <p:cNvCxnSpPr/>
            <p:nvPr/>
          </p:nvCxnSpPr>
          <p:spPr>
            <a:xfrm>
              <a:off x="6268011"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CBCAD13-2B2C-4F6C-AEFE-04F936DE9EEE}"/>
                </a:ext>
              </a:extLst>
            </p:cNvPr>
            <p:cNvCxnSpPr/>
            <p:nvPr/>
          </p:nvCxnSpPr>
          <p:spPr>
            <a:xfrm>
              <a:off x="6679974"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E5FBB9B-B9F3-418E-A89B-EFA012585386}"/>
                </a:ext>
              </a:extLst>
            </p:cNvPr>
            <p:cNvCxnSpPr/>
            <p:nvPr/>
          </p:nvCxnSpPr>
          <p:spPr>
            <a:xfrm>
              <a:off x="7094309"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12C2BDA-785F-4F11-AB11-F30B33555B78}"/>
                </a:ext>
              </a:extLst>
            </p:cNvPr>
            <p:cNvCxnSpPr/>
            <p:nvPr/>
          </p:nvCxnSpPr>
          <p:spPr>
            <a:xfrm>
              <a:off x="4201883"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64BA66-6FA4-473F-88F2-CB398F1332C2}"/>
                </a:ext>
              </a:extLst>
            </p:cNvPr>
            <p:cNvCxnSpPr/>
            <p:nvPr/>
          </p:nvCxnSpPr>
          <p:spPr>
            <a:xfrm>
              <a:off x="4614633"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67FC7334-69A9-49D5-8DD5-CA4E7E154C0F}"/>
                </a:ext>
              </a:extLst>
            </p:cNvPr>
            <p:cNvCxnSpPr/>
            <p:nvPr/>
          </p:nvCxnSpPr>
          <p:spPr>
            <a:xfrm>
              <a:off x="5026589"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31AFF53-C6D9-4997-91D4-92B6AABAC4EA}"/>
                </a:ext>
              </a:extLst>
            </p:cNvPr>
            <p:cNvCxnSpPr/>
            <p:nvPr/>
          </p:nvCxnSpPr>
          <p:spPr>
            <a:xfrm>
              <a:off x="5437753" y="4727448"/>
              <a:ext cx="0" cy="7315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5" name="object 17">
              <a:extLst>
                <a:ext uri="{FF2B5EF4-FFF2-40B4-BE49-F238E27FC236}">
                  <a16:creationId xmlns:a16="http://schemas.microsoft.com/office/drawing/2014/main" id="{786D3FFC-B4AF-4AE8-9DFC-5D08170C9A21}"/>
                </a:ext>
              </a:extLst>
            </p:cNvPr>
            <p:cNvSpPr txBox="1"/>
            <p:nvPr/>
          </p:nvSpPr>
          <p:spPr>
            <a:xfrm>
              <a:off x="3657600" y="4407408"/>
              <a:ext cx="164700" cy="153888"/>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25</a:t>
              </a:r>
              <a:endParaRPr kumimoji="0"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7" name="object 17">
              <a:extLst>
                <a:ext uri="{FF2B5EF4-FFF2-40B4-BE49-F238E27FC236}">
                  <a16:creationId xmlns:a16="http://schemas.microsoft.com/office/drawing/2014/main" id="{F1A8A3D5-3F76-4846-9C0B-97F285F9A837}"/>
                </a:ext>
              </a:extLst>
            </p:cNvPr>
            <p:cNvSpPr txBox="1"/>
            <p:nvPr/>
          </p:nvSpPr>
          <p:spPr>
            <a:xfrm>
              <a:off x="4083641" y="4398264"/>
              <a:ext cx="164700" cy="153888"/>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26</a:t>
              </a:r>
              <a:endParaRPr kumimoji="0"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9" name="object 17">
              <a:extLst>
                <a:ext uri="{FF2B5EF4-FFF2-40B4-BE49-F238E27FC236}">
                  <a16:creationId xmlns:a16="http://schemas.microsoft.com/office/drawing/2014/main" id="{20DA87FD-1F33-421E-AA70-CD3DB28EB72F}"/>
                </a:ext>
              </a:extLst>
            </p:cNvPr>
            <p:cNvSpPr txBox="1"/>
            <p:nvPr/>
          </p:nvSpPr>
          <p:spPr>
            <a:xfrm>
              <a:off x="4581144" y="4370832"/>
              <a:ext cx="164700" cy="153888"/>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39</a:t>
              </a:r>
              <a:endParaRPr kumimoji="0"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1" name="object 17">
              <a:extLst>
                <a:ext uri="{FF2B5EF4-FFF2-40B4-BE49-F238E27FC236}">
                  <a16:creationId xmlns:a16="http://schemas.microsoft.com/office/drawing/2014/main" id="{19F8B0C4-9871-4746-B0BC-3974D1A70743}"/>
                </a:ext>
              </a:extLst>
            </p:cNvPr>
            <p:cNvSpPr txBox="1"/>
            <p:nvPr/>
          </p:nvSpPr>
          <p:spPr>
            <a:xfrm>
              <a:off x="4836155" y="4370832"/>
              <a:ext cx="164700" cy="153888"/>
            </a:xfrm>
            <a:prstGeom prst="rect">
              <a:avLst/>
            </a:prstGeom>
          </p:spPr>
          <p:txBody>
            <a:bodyPr vert="horz"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45</a:t>
              </a:r>
              <a:endParaRPr kumimoji="0" sz="1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59" name="Group 158">
              <a:extLst>
                <a:ext uri="{FF2B5EF4-FFF2-40B4-BE49-F238E27FC236}">
                  <a16:creationId xmlns:a16="http://schemas.microsoft.com/office/drawing/2014/main" id="{364A48B9-2EED-465A-AEF0-FB25D47A5CD2}"/>
                </a:ext>
              </a:extLst>
            </p:cNvPr>
            <p:cNvGrpSpPr/>
            <p:nvPr/>
          </p:nvGrpSpPr>
          <p:grpSpPr>
            <a:xfrm>
              <a:off x="548640" y="2223762"/>
              <a:ext cx="2167261" cy="2438941"/>
              <a:chOff x="-951841" y="2269482"/>
              <a:chExt cx="2167261" cy="2438941"/>
            </a:xfrm>
          </p:grpSpPr>
          <p:sp>
            <p:nvSpPr>
              <p:cNvPr id="133" name="object 73">
                <a:extLst>
                  <a:ext uri="{FF2B5EF4-FFF2-40B4-BE49-F238E27FC236}">
                    <a16:creationId xmlns:a16="http://schemas.microsoft.com/office/drawing/2014/main" id="{6CAB976E-F70A-440F-A5D6-62E93B031CEC}"/>
                  </a:ext>
                </a:extLst>
              </p:cNvPr>
              <p:cNvSpPr txBox="1"/>
              <p:nvPr/>
            </p:nvSpPr>
            <p:spPr>
              <a:xfrm>
                <a:off x="455596" y="2269482"/>
                <a:ext cx="759824"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Bangladesh</a:t>
                </a:r>
              </a:p>
            </p:txBody>
          </p:sp>
          <p:sp>
            <p:nvSpPr>
              <p:cNvPr id="135" name="object 73">
                <a:extLst>
                  <a:ext uri="{FF2B5EF4-FFF2-40B4-BE49-F238E27FC236}">
                    <a16:creationId xmlns:a16="http://schemas.microsoft.com/office/drawing/2014/main" id="{47DEF64E-2FD7-4B1F-BA79-F8EFEB4C32B2}"/>
                  </a:ext>
                </a:extLst>
              </p:cNvPr>
              <p:cNvSpPr txBox="1"/>
              <p:nvPr/>
            </p:nvSpPr>
            <p:spPr>
              <a:xfrm>
                <a:off x="558189" y="2451672"/>
                <a:ext cx="657231"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a:ea typeface="+mn-ea"/>
                    <a:cs typeface="Arial"/>
                  </a:rPr>
                  <a:t>Cambodia</a:t>
                </a:r>
                <a:endParaRPr kumimoji="0" lang="fr-CH" sz="1100" b="0" i="0" u="none" strike="noStrike" kern="1200" cap="none" spc="0" normalizeH="0" baseline="0" noProof="0">
                  <a:ln>
                    <a:noFill/>
                  </a:ln>
                  <a:solidFill>
                    <a:prstClr val="black"/>
                  </a:solidFill>
                  <a:effectLst/>
                  <a:uLnTx/>
                  <a:uFillTx/>
                  <a:latin typeface="Arial"/>
                  <a:ea typeface="+mn-ea"/>
                  <a:cs typeface="Arial"/>
                </a:endParaRPr>
              </a:p>
            </p:txBody>
          </p:sp>
          <p:sp>
            <p:nvSpPr>
              <p:cNvPr id="137" name="object 73">
                <a:extLst>
                  <a:ext uri="{FF2B5EF4-FFF2-40B4-BE49-F238E27FC236}">
                    <a16:creationId xmlns:a16="http://schemas.microsoft.com/office/drawing/2014/main" id="{E613C8F9-46E6-49E5-9244-B2BD62DAE68B}"/>
                  </a:ext>
                </a:extLst>
              </p:cNvPr>
              <p:cNvSpPr txBox="1"/>
              <p:nvPr/>
            </p:nvSpPr>
            <p:spPr>
              <a:xfrm>
                <a:off x="-951841" y="2642799"/>
                <a:ext cx="2167261"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Lao </a:t>
                </a:r>
                <a:r>
                  <a:rPr kumimoji="0" lang="fr-CH" sz="1100" b="0" i="0" u="none" strike="noStrike" kern="1200" cap="none" spc="0" normalizeH="0" baseline="0" noProof="0" err="1">
                    <a:ln>
                      <a:noFill/>
                    </a:ln>
                    <a:solidFill>
                      <a:prstClr val="black"/>
                    </a:solidFill>
                    <a:effectLst/>
                    <a:uLnTx/>
                    <a:uFillTx/>
                    <a:latin typeface="Arial"/>
                    <a:ea typeface="+mn-ea"/>
                    <a:cs typeface="Arial"/>
                  </a:rPr>
                  <a:t>People's</a:t>
                </a:r>
                <a:r>
                  <a:rPr kumimoji="0" lang="fr-CH" sz="1100" b="0" i="0" u="none" strike="noStrike" kern="1200" cap="none" spc="0" normalizeH="0" baseline="0" noProof="0">
                    <a:ln>
                      <a:noFill/>
                    </a:ln>
                    <a:solidFill>
                      <a:prstClr val="black"/>
                    </a:solidFill>
                    <a:effectLst/>
                    <a:uLnTx/>
                    <a:uFillTx/>
                    <a:latin typeface="Arial"/>
                    <a:ea typeface="+mn-ea"/>
                    <a:cs typeface="Arial"/>
                  </a:rPr>
                  <a:t> Democratic </a:t>
                </a:r>
                <a:r>
                  <a:rPr kumimoji="0" lang="fr-CH" sz="1100" b="0" i="0" u="none" strike="noStrike" kern="1200" cap="none" spc="0" normalizeH="0" baseline="0" noProof="0" err="1">
                    <a:ln>
                      <a:noFill/>
                    </a:ln>
                    <a:solidFill>
                      <a:prstClr val="black"/>
                    </a:solidFill>
                    <a:effectLst/>
                    <a:uLnTx/>
                    <a:uFillTx/>
                    <a:latin typeface="Arial"/>
                    <a:ea typeface="+mn-ea"/>
                    <a:cs typeface="Arial"/>
                  </a:rPr>
                  <a:t>Republic</a:t>
                </a:r>
                <a:endParaRPr kumimoji="0" lang="fr-CH" sz="1100" b="0" i="0" u="none" strike="noStrike" kern="1200" cap="none" spc="0" normalizeH="0" baseline="0" noProof="0">
                  <a:ln>
                    <a:noFill/>
                  </a:ln>
                  <a:solidFill>
                    <a:prstClr val="black"/>
                  </a:solidFill>
                  <a:effectLst/>
                  <a:uLnTx/>
                  <a:uFillTx/>
                  <a:latin typeface="Arial"/>
                  <a:ea typeface="+mn-ea"/>
                  <a:cs typeface="Arial"/>
                </a:endParaRPr>
              </a:p>
            </p:txBody>
          </p:sp>
          <p:sp>
            <p:nvSpPr>
              <p:cNvPr id="139" name="object 73">
                <a:extLst>
                  <a:ext uri="{FF2B5EF4-FFF2-40B4-BE49-F238E27FC236}">
                    <a16:creationId xmlns:a16="http://schemas.microsoft.com/office/drawing/2014/main" id="{FAE334D9-74DE-4CB5-9207-4FF160AC1BCF}"/>
                  </a:ext>
                </a:extLst>
              </p:cNvPr>
              <p:cNvSpPr txBox="1"/>
              <p:nvPr/>
            </p:nvSpPr>
            <p:spPr>
              <a:xfrm>
                <a:off x="644750" y="2839880"/>
                <a:ext cx="570670"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Malaysia</a:t>
                </a:r>
              </a:p>
            </p:txBody>
          </p:sp>
          <p:sp>
            <p:nvSpPr>
              <p:cNvPr id="141" name="object 73">
                <a:extLst>
                  <a:ext uri="{FF2B5EF4-FFF2-40B4-BE49-F238E27FC236}">
                    <a16:creationId xmlns:a16="http://schemas.microsoft.com/office/drawing/2014/main" id="{61E38269-56B5-49DE-98B1-625FC4B27B0D}"/>
                  </a:ext>
                </a:extLst>
              </p:cNvPr>
              <p:cNvSpPr txBox="1"/>
              <p:nvPr/>
            </p:nvSpPr>
            <p:spPr>
              <a:xfrm>
                <a:off x="628721" y="3028027"/>
                <a:ext cx="586699"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a:ea typeface="+mn-ea"/>
                    <a:cs typeface="Arial"/>
                  </a:rPr>
                  <a:t>Mongolia</a:t>
                </a:r>
                <a:endParaRPr kumimoji="0" lang="fr-CH" sz="1100" b="0" i="0" u="none" strike="noStrike" kern="1200" cap="none" spc="0" normalizeH="0" baseline="0" noProof="0">
                  <a:ln>
                    <a:noFill/>
                  </a:ln>
                  <a:solidFill>
                    <a:prstClr val="black"/>
                  </a:solidFill>
                  <a:effectLst/>
                  <a:uLnTx/>
                  <a:uFillTx/>
                  <a:latin typeface="Arial"/>
                  <a:ea typeface="+mn-ea"/>
                  <a:cs typeface="Arial"/>
                </a:endParaRPr>
              </a:p>
            </p:txBody>
          </p:sp>
          <p:sp>
            <p:nvSpPr>
              <p:cNvPr id="143" name="object 73">
                <a:extLst>
                  <a:ext uri="{FF2B5EF4-FFF2-40B4-BE49-F238E27FC236}">
                    <a16:creationId xmlns:a16="http://schemas.microsoft.com/office/drawing/2014/main" id="{FB4D6B81-7A2F-4EAE-8023-B3970BA6DC3A}"/>
                  </a:ext>
                </a:extLst>
              </p:cNvPr>
              <p:cNvSpPr txBox="1"/>
              <p:nvPr/>
            </p:nvSpPr>
            <p:spPr>
              <a:xfrm>
                <a:off x="615897" y="3216169"/>
                <a:ext cx="599523"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Myanmar</a:t>
                </a:r>
              </a:p>
            </p:txBody>
          </p:sp>
          <p:sp>
            <p:nvSpPr>
              <p:cNvPr id="145" name="object 73">
                <a:extLst>
                  <a:ext uri="{FF2B5EF4-FFF2-40B4-BE49-F238E27FC236}">
                    <a16:creationId xmlns:a16="http://schemas.microsoft.com/office/drawing/2014/main" id="{B57D91BC-9416-450E-B3A0-92F71EB3C2ED}"/>
                  </a:ext>
                </a:extLst>
              </p:cNvPr>
              <p:cNvSpPr txBox="1"/>
              <p:nvPr/>
            </p:nvSpPr>
            <p:spPr>
              <a:xfrm>
                <a:off x="660780" y="3404314"/>
                <a:ext cx="554640"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Pakistan</a:t>
                </a:r>
              </a:p>
            </p:txBody>
          </p:sp>
          <p:sp>
            <p:nvSpPr>
              <p:cNvPr id="147" name="object 73">
                <a:extLst>
                  <a:ext uri="{FF2B5EF4-FFF2-40B4-BE49-F238E27FC236}">
                    <a16:creationId xmlns:a16="http://schemas.microsoft.com/office/drawing/2014/main" id="{C2B2798E-1CC5-4707-B64D-241B00DCD93E}"/>
                  </a:ext>
                </a:extLst>
              </p:cNvPr>
              <p:cNvSpPr txBox="1"/>
              <p:nvPr/>
            </p:nvSpPr>
            <p:spPr>
              <a:xfrm>
                <a:off x="-22098" y="3592458"/>
                <a:ext cx="1237518"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Papua New </a:t>
                </a:r>
                <a:r>
                  <a:rPr kumimoji="0" lang="fr-CH" sz="1100" b="0" i="0" u="none" strike="noStrike" kern="1200" cap="none" spc="0" normalizeH="0" baseline="0" noProof="0" err="1">
                    <a:ln>
                      <a:noFill/>
                    </a:ln>
                    <a:solidFill>
                      <a:prstClr val="black"/>
                    </a:solidFill>
                    <a:effectLst/>
                    <a:uLnTx/>
                    <a:uFillTx/>
                    <a:latin typeface="Arial"/>
                    <a:ea typeface="+mn-ea"/>
                    <a:cs typeface="Arial"/>
                  </a:rPr>
                  <a:t>Guinea</a:t>
                </a:r>
                <a:endParaRPr kumimoji="0" lang="fr-CH" sz="1100" b="0" i="0" u="none" strike="noStrike" kern="1200" cap="none" spc="0" normalizeH="0" baseline="0" noProof="0">
                  <a:ln>
                    <a:noFill/>
                  </a:ln>
                  <a:solidFill>
                    <a:prstClr val="black"/>
                  </a:solidFill>
                  <a:effectLst/>
                  <a:uLnTx/>
                  <a:uFillTx/>
                  <a:latin typeface="Arial"/>
                  <a:ea typeface="+mn-ea"/>
                  <a:cs typeface="Arial"/>
                </a:endParaRPr>
              </a:p>
            </p:txBody>
          </p:sp>
          <p:sp>
            <p:nvSpPr>
              <p:cNvPr id="149" name="object 73">
                <a:extLst>
                  <a:ext uri="{FF2B5EF4-FFF2-40B4-BE49-F238E27FC236}">
                    <a16:creationId xmlns:a16="http://schemas.microsoft.com/office/drawing/2014/main" id="{6821B0BF-7E18-4EBD-B015-E5005B7A0D6A}"/>
                  </a:ext>
                </a:extLst>
              </p:cNvPr>
              <p:cNvSpPr txBox="1"/>
              <p:nvPr/>
            </p:nvSpPr>
            <p:spPr>
              <a:xfrm>
                <a:off x="516510" y="3786560"/>
                <a:ext cx="698910"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Philippines</a:t>
                </a:r>
              </a:p>
            </p:txBody>
          </p:sp>
          <p:sp>
            <p:nvSpPr>
              <p:cNvPr id="151" name="object 73">
                <a:extLst>
                  <a:ext uri="{FF2B5EF4-FFF2-40B4-BE49-F238E27FC236}">
                    <a16:creationId xmlns:a16="http://schemas.microsoft.com/office/drawing/2014/main" id="{16CD17BC-C9D0-417A-B03A-CDD12CEA5730}"/>
                  </a:ext>
                </a:extLst>
              </p:cNvPr>
              <p:cNvSpPr txBox="1"/>
              <p:nvPr/>
            </p:nvSpPr>
            <p:spPr>
              <a:xfrm>
                <a:off x="606279" y="3974706"/>
                <a:ext cx="609141"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Sri Lanka</a:t>
                </a:r>
              </a:p>
            </p:txBody>
          </p:sp>
          <p:sp>
            <p:nvSpPr>
              <p:cNvPr id="153" name="object 73">
                <a:extLst>
                  <a:ext uri="{FF2B5EF4-FFF2-40B4-BE49-F238E27FC236}">
                    <a16:creationId xmlns:a16="http://schemas.microsoft.com/office/drawing/2014/main" id="{0DB5879B-DC29-4E8C-8332-04B0193CB975}"/>
                  </a:ext>
                </a:extLst>
              </p:cNvPr>
              <p:cNvSpPr txBox="1"/>
              <p:nvPr/>
            </p:nvSpPr>
            <p:spPr>
              <a:xfrm>
                <a:off x="659177" y="4159872"/>
                <a:ext cx="556243"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a:ea typeface="+mn-ea"/>
                    <a:cs typeface="Arial"/>
                  </a:rPr>
                  <a:t>Thailand</a:t>
                </a:r>
                <a:endParaRPr kumimoji="0" lang="fr-CH" sz="1100" b="0" i="0" u="none" strike="noStrike" kern="1200" cap="none" spc="0" normalizeH="0" baseline="0" noProof="0">
                  <a:ln>
                    <a:noFill/>
                  </a:ln>
                  <a:solidFill>
                    <a:prstClr val="black"/>
                  </a:solidFill>
                  <a:effectLst/>
                  <a:uLnTx/>
                  <a:uFillTx/>
                  <a:latin typeface="Arial"/>
                  <a:ea typeface="+mn-ea"/>
                  <a:cs typeface="Arial"/>
                </a:endParaRPr>
              </a:p>
            </p:txBody>
          </p:sp>
          <p:sp>
            <p:nvSpPr>
              <p:cNvPr id="155" name="object 73">
                <a:extLst>
                  <a:ext uri="{FF2B5EF4-FFF2-40B4-BE49-F238E27FC236}">
                    <a16:creationId xmlns:a16="http://schemas.microsoft.com/office/drawing/2014/main" id="{A7D671A1-1FF2-428E-BC0E-FFE0255EF130}"/>
                  </a:ext>
                </a:extLst>
              </p:cNvPr>
              <p:cNvSpPr txBox="1"/>
              <p:nvPr/>
            </p:nvSpPr>
            <p:spPr>
              <a:xfrm>
                <a:off x="622308" y="4348019"/>
                <a:ext cx="593112"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a:ea typeface="+mn-ea"/>
                    <a:cs typeface="Arial"/>
                  </a:rPr>
                  <a:t>Viet Nam</a:t>
                </a:r>
              </a:p>
            </p:txBody>
          </p:sp>
          <p:sp>
            <p:nvSpPr>
              <p:cNvPr id="157" name="object 73">
                <a:extLst>
                  <a:ext uri="{FF2B5EF4-FFF2-40B4-BE49-F238E27FC236}">
                    <a16:creationId xmlns:a16="http://schemas.microsoft.com/office/drawing/2014/main" id="{9CEBA5E1-DC70-463A-BD27-5844632A8434}"/>
                  </a:ext>
                </a:extLst>
              </p:cNvPr>
              <p:cNvSpPr txBox="1"/>
              <p:nvPr/>
            </p:nvSpPr>
            <p:spPr>
              <a:xfrm>
                <a:off x="686429" y="4539146"/>
                <a:ext cx="528991" cy="169277"/>
              </a:xfrm>
              <a:prstGeom prst="rect">
                <a:avLst/>
              </a:prstGeom>
            </p:spPr>
            <p:txBody>
              <a:bodyPr vert="horz" wrap="none" lIns="0" tIns="0" rIns="0" bIns="0" rtlCol="0" anchor="ctr"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1" u="none" strike="noStrike" kern="1200" cap="none" spc="0" normalizeH="0" baseline="0" noProof="0" err="1">
                    <a:ln>
                      <a:noFill/>
                    </a:ln>
                    <a:solidFill>
                      <a:prstClr val="black"/>
                    </a:solidFill>
                    <a:effectLst/>
                    <a:uLnTx/>
                    <a:uFillTx/>
                    <a:latin typeface="Arial"/>
                    <a:ea typeface="+mn-ea"/>
                    <a:cs typeface="Arial"/>
                  </a:rPr>
                  <a:t>Median</a:t>
                </a:r>
                <a:r>
                  <a:rPr kumimoji="0" lang="fr-CH" sz="1100" b="0" i="0" u="none" strike="noStrike" kern="1200" cap="none" spc="0" normalizeH="0" baseline="30000" noProof="0" err="1">
                    <a:ln>
                      <a:noFill/>
                    </a:ln>
                    <a:solidFill>
                      <a:prstClr val="black"/>
                    </a:solidFill>
                    <a:effectLst/>
                    <a:uLnTx/>
                    <a:uFillTx/>
                    <a:latin typeface="Arial"/>
                    <a:ea typeface="+mn-ea"/>
                    <a:cs typeface="Arial"/>
                  </a:rPr>
                  <a:t>a</a:t>
                </a:r>
                <a:endParaRPr kumimoji="0" lang="fr-CH" sz="1100" b="0" i="0" u="none" strike="noStrike" kern="1200" cap="none" spc="0" normalizeH="0" baseline="30000" noProof="0">
                  <a:ln>
                    <a:noFill/>
                  </a:ln>
                  <a:solidFill>
                    <a:prstClr val="black"/>
                  </a:solidFill>
                  <a:effectLst/>
                  <a:uLnTx/>
                  <a:uFillTx/>
                  <a:latin typeface="Arial"/>
                  <a:ea typeface="+mn-ea"/>
                  <a:cs typeface="Arial"/>
                </a:endParaRPr>
              </a:p>
            </p:txBody>
          </p:sp>
        </p:grpSp>
        <p:sp>
          <p:nvSpPr>
            <p:cNvPr id="161" name="TextBox 160">
              <a:extLst>
                <a:ext uri="{FF2B5EF4-FFF2-40B4-BE49-F238E27FC236}">
                  <a16:creationId xmlns:a16="http://schemas.microsoft.com/office/drawing/2014/main" id="{392221BF-D40E-49B5-96C8-FDC09A4696DC}"/>
                </a:ext>
              </a:extLst>
            </p:cNvPr>
            <p:cNvSpPr txBox="1"/>
            <p:nvPr/>
          </p:nvSpPr>
          <p:spPr>
            <a:xfrm>
              <a:off x="2942530" y="5074920"/>
              <a:ext cx="4171014" cy="307777"/>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Proportion of people reporting having received at least two HIV prevention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services in the previous three months (%)</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74B00FD8-84BC-42B5-B092-7F633D6260F7}"/>
                </a:ext>
              </a:extLst>
            </p:cNvPr>
            <p:cNvSpPr txBox="1"/>
            <p:nvPr/>
          </p:nvSpPr>
          <p:spPr>
            <a:xfrm>
              <a:off x="7680960" y="2286000"/>
              <a:ext cx="155844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7784F286-0F6B-4C1E-A5EA-8CF63841530A}"/>
                </a:ext>
              </a:extLst>
            </p:cNvPr>
            <p:cNvSpPr/>
            <p:nvPr/>
          </p:nvSpPr>
          <p:spPr>
            <a:xfrm>
              <a:off x="7589520" y="2369253"/>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59E78982-E589-4988-B4D3-D163BA2F4579}"/>
                </a:ext>
              </a:extLst>
            </p:cNvPr>
            <p:cNvSpPr txBox="1"/>
            <p:nvPr/>
          </p:nvSpPr>
          <p:spPr>
            <a:xfrm>
              <a:off x="7680960" y="2514600"/>
              <a:ext cx="347883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val 168">
              <a:extLst>
                <a:ext uri="{FF2B5EF4-FFF2-40B4-BE49-F238E27FC236}">
                  <a16:creationId xmlns:a16="http://schemas.microsoft.com/office/drawing/2014/main" id="{BAC48F54-7C1A-49F2-BD2B-C4B1876B6A6D}"/>
                </a:ext>
              </a:extLst>
            </p:cNvPr>
            <p:cNvSpPr/>
            <p:nvPr/>
          </p:nvSpPr>
          <p:spPr>
            <a:xfrm>
              <a:off x="7589520" y="2597853"/>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091883EE-D4BA-4D42-A509-F8EAA25D8BB7}"/>
                </a:ext>
              </a:extLst>
            </p:cNvPr>
            <p:cNvSpPr txBox="1"/>
            <p:nvPr/>
          </p:nvSpPr>
          <p:spPr>
            <a:xfrm>
              <a:off x="7680960" y="2743200"/>
              <a:ext cx="154952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people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val 171">
              <a:extLst>
                <a:ext uri="{FF2B5EF4-FFF2-40B4-BE49-F238E27FC236}">
                  <a16:creationId xmlns:a16="http://schemas.microsoft.com/office/drawing/2014/main" id="{53419A38-0124-4D1E-9C1F-37D791D8921F}"/>
                </a:ext>
              </a:extLst>
            </p:cNvPr>
            <p:cNvSpPr/>
            <p:nvPr/>
          </p:nvSpPr>
          <p:spPr>
            <a:xfrm>
              <a:off x="7589520" y="2826453"/>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032F59FF-3759-4322-8D4C-E3921E540DBD}"/>
                </a:ext>
              </a:extLst>
            </p:cNvPr>
            <p:cNvSpPr txBox="1"/>
            <p:nvPr/>
          </p:nvSpPr>
          <p:spPr>
            <a:xfrm>
              <a:off x="7680960" y="2971800"/>
              <a:ext cx="181171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who inject drugs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val 174">
              <a:extLst>
                <a:ext uri="{FF2B5EF4-FFF2-40B4-BE49-F238E27FC236}">
                  <a16:creationId xmlns:a16="http://schemas.microsoft.com/office/drawing/2014/main" id="{B5F1913B-F571-464A-AE52-5FE08997AF00}"/>
                </a:ext>
              </a:extLst>
            </p:cNvPr>
            <p:cNvSpPr/>
            <p:nvPr/>
          </p:nvSpPr>
          <p:spPr>
            <a:xfrm>
              <a:off x="7589520" y="3055053"/>
              <a:ext cx="109728" cy="109728"/>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9" name="Oval 178">
              <a:extLst>
                <a:ext uri="{FF2B5EF4-FFF2-40B4-BE49-F238E27FC236}">
                  <a16:creationId xmlns:a16="http://schemas.microsoft.com/office/drawing/2014/main" id="{5C522A32-376B-4E3B-88BC-79EBC10BC79D}"/>
                </a:ext>
              </a:extLst>
            </p:cNvPr>
            <p:cNvSpPr/>
            <p:nvPr/>
          </p:nvSpPr>
          <p:spPr>
            <a:xfrm>
              <a:off x="3026664" y="2240280"/>
              <a:ext cx="132072"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3" name="Oval 182">
              <a:extLst>
                <a:ext uri="{FF2B5EF4-FFF2-40B4-BE49-F238E27FC236}">
                  <a16:creationId xmlns:a16="http://schemas.microsoft.com/office/drawing/2014/main" id="{263BFBFF-F729-4A2A-8996-E1794BAAD7B9}"/>
                </a:ext>
              </a:extLst>
            </p:cNvPr>
            <p:cNvSpPr/>
            <p:nvPr/>
          </p:nvSpPr>
          <p:spPr>
            <a:xfrm>
              <a:off x="3172968" y="2624328"/>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7" name="Oval 186">
              <a:extLst>
                <a:ext uri="{FF2B5EF4-FFF2-40B4-BE49-F238E27FC236}">
                  <a16:creationId xmlns:a16="http://schemas.microsoft.com/office/drawing/2014/main" id="{DAA77374-39F8-4B1B-889A-3DE17B69EE38}"/>
                </a:ext>
              </a:extLst>
            </p:cNvPr>
            <p:cNvSpPr/>
            <p:nvPr/>
          </p:nvSpPr>
          <p:spPr>
            <a:xfrm>
              <a:off x="2898648" y="2807208"/>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1" name="Oval 190">
              <a:extLst>
                <a:ext uri="{FF2B5EF4-FFF2-40B4-BE49-F238E27FC236}">
                  <a16:creationId xmlns:a16="http://schemas.microsoft.com/office/drawing/2014/main" id="{549B9550-9C2D-442D-8052-139FE89A6640}"/>
                </a:ext>
              </a:extLst>
            </p:cNvPr>
            <p:cNvSpPr/>
            <p:nvPr/>
          </p:nvSpPr>
          <p:spPr>
            <a:xfrm>
              <a:off x="7004304" y="2441448"/>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Oval 192">
              <a:extLst>
                <a:ext uri="{FF2B5EF4-FFF2-40B4-BE49-F238E27FC236}">
                  <a16:creationId xmlns:a16="http://schemas.microsoft.com/office/drawing/2014/main" id="{3C4885BD-8FCE-4581-A493-6A4D6CB70EBA}"/>
                </a:ext>
              </a:extLst>
            </p:cNvPr>
            <p:cNvSpPr/>
            <p:nvPr/>
          </p:nvSpPr>
          <p:spPr>
            <a:xfrm>
              <a:off x="3895344" y="3566160"/>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Oval 196">
              <a:extLst>
                <a:ext uri="{FF2B5EF4-FFF2-40B4-BE49-F238E27FC236}">
                  <a16:creationId xmlns:a16="http://schemas.microsoft.com/office/drawing/2014/main" id="{A207A991-9AEB-41A3-BCA1-B6301D439E8A}"/>
                </a:ext>
              </a:extLst>
            </p:cNvPr>
            <p:cNvSpPr/>
            <p:nvPr/>
          </p:nvSpPr>
          <p:spPr>
            <a:xfrm>
              <a:off x="6096967" y="2441448"/>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5" name="Oval 214">
              <a:extLst>
                <a:ext uri="{FF2B5EF4-FFF2-40B4-BE49-F238E27FC236}">
                  <a16:creationId xmlns:a16="http://schemas.microsoft.com/office/drawing/2014/main" id="{06D11B5C-08FA-47BF-8816-5A4B089F5754}"/>
                </a:ext>
              </a:extLst>
            </p:cNvPr>
            <p:cNvSpPr/>
            <p:nvPr/>
          </p:nvSpPr>
          <p:spPr>
            <a:xfrm>
              <a:off x="3602736" y="2999232"/>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7" name="Oval 216">
              <a:extLst>
                <a:ext uri="{FF2B5EF4-FFF2-40B4-BE49-F238E27FC236}">
                  <a16:creationId xmlns:a16="http://schemas.microsoft.com/office/drawing/2014/main" id="{6CD81424-B9D3-4701-B8D1-EA923F918918}"/>
                </a:ext>
              </a:extLst>
            </p:cNvPr>
            <p:cNvSpPr/>
            <p:nvPr/>
          </p:nvSpPr>
          <p:spPr>
            <a:xfrm>
              <a:off x="3931920" y="2999232"/>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Oval 218">
              <a:extLst>
                <a:ext uri="{FF2B5EF4-FFF2-40B4-BE49-F238E27FC236}">
                  <a16:creationId xmlns:a16="http://schemas.microsoft.com/office/drawing/2014/main" id="{CE775B69-9434-4E09-95F0-C9EC9E37B3B1}"/>
                </a:ext>
              </a:extLst>
            </p:cNvPr>
            <p:cNvSpPr/>
            <p:nvPr/>
          </p:nvSpPr>
          <p:spPr>
            <a:xfrm>
              <a:off x="4919472" y="4133088"/>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1" name="Oval 220">
              <a:extLst>
                <a:ext uri="{FF2B5EF4-FFF2-40B4-BE49-F238E27FC236}">
                  <a16:creationId xmlns:a16="http://schemas.microsoft.com/office/drawing/2014/main" id="{CD03CC42-A169-4E7C-A79B-8AEEABFB5725}"/>
                </a:ext>
              </a:extLst>
            </p:cNvPr>
            <p:cNvSpPr/>
            <p:nvPr/>
          </p:nvSpPr>
          <p:spPr>
            <a:xfrm>
              <a:off x="2953512" y="3950208"/>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3" name="Oval 222">
              <a:extLst>
                <a:ext uri="{FF2B5EF4-FFF2-40B4-BE49-F238E27FC236}">
                  <a16:creationId xmlns:a16="http://schemas.microsoft.com/office/drawing/2014/main" id="{2D891714-C3BE-4371-8004-EB9822D21E17}"/>
                </a:ext>
              </a:extLst>
            </p:cNvPr>
            <p:cNvSpPr/>
            <p:nvPr/>
          </p:nvSpPr>
          <p:spPr>
            <a:xfrm>
              <a:off x="4956048" y="2624328"/>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5" name="Oval 224">
              <a:extLst>
                <a:ext uri="{FF2B5EF4-FFF2-40B4-BE49-F238E27FC236}">
                  <a16:creationId xmlns:a16="http://schemas.microsoft.com/office/drawing/2014/main" id="{BA76D23E-A5A6-4561-BB7D-24FC0035C643}"/>
                </a:ext>
              </a:extLst>
            </p:cNvPr>
            <p:cNvSpPr/>
            <p:nvPr/>
          </p:nvSpPr>
          <p:spPr>
            <a:xfrm>
              <a:off x="4032504" y="3191256"/>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7" name="Oval 226">
              <a:extLst>
                <a:ext uri="{FF2B5EF4-FFF2-40B4-BE49-F238E27FC236}">
                  <a16:creationId xmlns:a16="http://schemas.microsoft.com/office/drawing/2014/main" id="{8355241D-9BBF-4483-8DFE-E81E380D0EC5}"/>
                </a:ext>
              </a:extLst>
            </p:cNvPr>
            <p:cNvSpPr/>
            <p:nvPr/>
          </p:nvSpPr>
          <p:spPr>
            <a:xfrm>
              <a:off x="6562623" y="2441448"/>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9" name="Oval 228">
              <a:extLst>
                <a:ext uri="{FF2B5EF4-FFF2-40B4-BE49-F238E27FC236}">
                  <a16:creationId xmlns:a16="http://schemas.microsoft.com/office/drawing/2014/main" id="{ACA07C64-7181-4BCA-9DC4-D9D7C2497ECD}"/>
                </a:ext>
              </a:extLst>
            </p:cNvPr>
            <p:cNvSpPr/>
            <p:nvPr/>
          </p:nvSpPr>
          <p:spPr>
            <a:xfrm>
              <a:off x="5001768" y="3758184"/>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7" name="Oval 246">
              <a:extLst>
                <a:ext uri="{FF2B5EF4-FFF2-40B4-BE49-F238E27FC236}">
                  <a16:creationId xmlns:a16="http://schemas.microsoft.com/office/drawing/2014/main" id="{0CBDA215-6F12-4072-A74A-3AFC156B592F}"/>
                </a:ext>
              </a:extLst>
            </p:cNvPr>
            <p:cNvSpPr/>
            <p:nvPr/>
          </p:nvSpPr>
          <p:spPr>
            <a:xfrm>
              <a:off x="3364992" y="3950208"/>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9" name="Oval 248">
              <a:extLst>
                <a:ext uri="{FF2B5EF4-FFF2-40B4-BE49-F238E27FC236}">
                  <a16:creationId xmlns:a16="http://schemas.microsoft.com/office/drawing/2014/main" id="{BAFEE80D-AA5C-4321-8457-A4515A9782AB}"/>
                </a:ext>
              </a:extLst>
            </p:cNvPr>
            <p:cNvSpPr/>
            <p:nvPr/>
          </p:nvSpPr>
          <p:spPr>
            <a:xfrm>
              <a:off x="3675888" y="2441448"/>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Oval 250">
              <a:extLst>
                <a:ext uri="{FF2B5EF4-FFF2-40B4-BE49-F238E27FC236}">
                  <a16:creationId xmlns:a16="http://schemas.microsoft.com/office/drawing/2014/main" id="{9396E051-CFFB-43FE-B423-276CCF0E0E8B}"/>
                </a:ext>
              </a:extLst>
            </p:cNvPr>
            <p:cNvSpPr/>
            <p:nvPr/>
          </p:nvSpPr>
          <p:spPr>
            <a:xfrm>
              <a:off x="4443984" y="3950208"/>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3" name="Oval 252">
              <a:extLst>
                <a:ext uri="{FF2B5EF4-FFF2-40B4-BE49-F238E27FC236}">
                  <a16:creationId xmlns:a16="http://schemas.microsoft.com/office/drawing/2014/main" id="{23E07811-9CD7-4A79-A5C3-DFF7E1D2E323}"/>
                </a:ext>
              </a:extLst>
            </p:cNvPr>
            <p:cNvSpPr/>
            <p:nvPr/>
          </p:nvSpPr>
          <p:spPr>
            <a:xfrm>
              <a:off x="3995928" y="2241916"/>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Oval 254">
              <a:extLst>
                <a:ext uri="{FF2B5EF4-FFF2-40B4-BE49-F238E27FC236}">
                  <a16:creationId xmlns:a16="http://schemas.microsoft.com/office/drawing/2014/main" id="{65D0184F-2112-46B9-A624-1E0577A0910A}"/>
                </a:ext>
              </a:extLst>
            </p:cNvPr>
            <p:cNvSpPr/>
            <p:nvPr/>
          </p:nvSpPr>
          <p:spPr>
            <a:xfrm>
              <a:off x="4946904" y="3191256"/>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Oval 256">
              <a:extLst>
                <a:ext uri="{FF2B5EF4-FFF2-40B4-BE49-F238E27FC236}">
                  <a16:creationId xmlns:a16="http://schemas.microsoft.com/office/drawing/2014/main" id="{DA714C65-459E-40AA-9D53-DBF5D31EC839}"/>
                </a:ext>
              </a:extLst>
            </p:cNvPr>
            <p:cNvSpPr/>
            <p:nvPr/>
          </p:nvSpPr>
          <p:spPr>
            <a:xfrm>
              <a:off x="3968496" y="3950208"/>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9" name="Oval 258">
              <a:extLst>
                <a:ext uri="{FF2B5EF4-FFF2-40B4-BE49-F238E27FC236}">
                  <a16:creationId xmlns:a16="http://schemas.microsoft.com/office/drawing/2014/main" id="{435AA6B6-B7BB-4ADE-A953-50083A514665}"/>
                </a:ext>
              </a:extLst>
            </p:cNvPr>
            <p:cNvSpPr/>
            <p:nvPr/>
          </p:nvSpPr>
          <p:spPr>
            <a:xfrm>
              <a:off x="4233672" y="2240280"/>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1" name="Oval 260">
              <a:extLst>
                <a:ext uri="{FF2B5EF4-FFF2-40B4-BE49-F238E27FC236}">
                  <a16:creationId xmlns:a16="http://schemas.microsoft.com/office/drawing/2014/main" id="{5B6742E7-B766-4594-88BB-1B373E97288E}"/>
                </a:ext>
              </a:extLst>
            </p:cNvPr>
            <p:cNvSpPr/>
            <p:nvPr/>
          </p:nvSpPr>
          <p:spPr>
            <a:xfrm>
              <a:off x="4270248" y="3191256"/>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5" name="Oval 264">
              <a:extLst>
                <a:ext uri="{FF2B5EF4-FFF2-40B4-BE49-F238E27FC236}">
                  <a16:creationId xmlns:a16="http://schemas.microsoft.com/office/drawing/2014/main" id="{ED1A9D6E-F282-4D8F-867F-180D4B5A58CE}"/>
                </a:ext>
              </a:extLst>
            </p:cNvPr>
            <p:cNvSpPr/>
            <p:nvPr/>
          </p:nvSpPr>
          <p:spPr>
            <a:xfrm>
              <a:off x="5257800" y="4133088"/>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D0987ECD-9C10-45C7-AAF6-E2CCDD2ADDF0}"/>
                </a:ext>
              </a:extLst>
            </p:cNvPr>
            <p:cNvSpPr/>
            <p:nvPr/>
          </p:nvSpPr>
          <p:spPr>
            <a:xfrm>
              <a:off x="5257800" y="2807208"/>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1" name="Oval 180">
              <a:extLst>
                <a:ext uri="{FF2B5EF4-FFF2-40B4-BE49-F238E27FC236}">
                  <a16:creationId xmlns:a16="http://schemas.microsoft.com/office/drawing/2014/main" id="{3C0CF4C1-FD56-45C2-BF76-F49AFD0C4EDB}"/>
                </a:ext>
              </a:extLst>
            </p:cNvPr>
            <p:cNvSpPr/>
            <p:nvPr/>
          </p:nvSpPr>
          <p:spPr>
            <a:xfrm>
              <a:off x="3474720" y="2240280"/>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003DBF50-EEAB-49F7-9C38-7498CBCB7714}"/>
                </a:ext>
              </a:extLst>
            </p:cNvPr>
            <p:cNvSpPr/>
            <p:nvPr/>
          </p:nvSpPr>
          <p:spPr>
            <a:xfrm>
              <a:off x="3922776" y="4489704"/>
              <a:ext cx="173736" cy="173736"/>
            </a:xfrm>
            <a:prstGeom prst="ellipse">
              <a:avLst/>
            </a:prstGeom>
            <a:pattFill prst="wdUpDiag">
              <a:fgClr>
                <a:schemeClr val="bg1"/>
              </a:fgClr>
              <a:bgClr>
                <a:srgbClr val="C2B9B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1D89EC52-5530-4323-81EA-B490B4223279}"/>
                </a:ext>
              </a:extLst>
            </p:cNvPr>
            <p:cNvSpPr/>
            <p:nvPr/>
          </p:nvSpPr>
          <p:spPr>
            <a:xfrm>
              <a:off x="4485122" y="4489704"/>
              <a:ext cx="173736" cy="173736"/>
            </a:xfrm>
            <a:prstGeom prst="ellipse">
              <a:avLst/>
            </a:prstGeom>
            <a:pattFill prst="wdUpDiag">
              <a:fgClr>
                <a:schemeClr val="bg1"/>
              </a:fgClr>
              <a:bgClr>
                <a:srgbClr val="00A296"/>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E3A8B01E-4190-423D-A8EE-C92A30930848}"/>
                </a:ext>
              </a:extLst>
            </p:cNvPr>
            <p:cNvSpPr/>
            <p:nvPr/>
          </p:nvSpPr>
          <p:spPr>
            <a:xfrm>
              <a:off x="4745736" y="4489704"/>
              <a:ext cx="173736" cy="173736"/>
            </a:xfrm>
            <a:prstGeom prst="ellipse">
              <a:avLst/>
            </a:prstGeom>
            <a:pattFill prst="wdUpDiag">
              <a:fgClr>
                <a:schemeClr val="bg1"/>
              </a:fgClr>
              <a:bgClr>
                <a:srgbClr val="C6E4E2"/>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2F44225F-E2EA-48B4-BF11-56DC816F8386}"/>
                </a:ext>
              </a:extLst>
            </p:cNvPr>
            <p:cNvSpPr/>
            <p:nvPr/>
          </p:nvSpPr>
          <p:spPr>
            <a:xfrm>
              <a:off x="3867912" y="4325112"/>
              <a:ext cx="128016" cy="128016"/>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Oval 292">
              <a:extLst>
                <a:ext uri="{FF2B5EF4-FFF2-40B4-BE49-F238E27FC236}">
                  <a16:creationId xmlns:a16="http://schemas.microsoft.com/office/drawing/2014/main" id="{FDCCA114-2A37-45C8-8CDB-8E68A1979FD5}"/>
                </a:ext>
              </a:extLst>
            </p:cNvPr>
            <p:cNvSpPr/>
            <p:nvPr/>
          </p:nvSpPr>
          <p:spPr>
            <a:xfrm>
              <a:off x="3840480" y="4325112"/>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5" name="Oval 294">
              <a:extLst>
                <a:ext uri="{FF2B5EF4-FFF2-40B4-BE49-F238E27FC236}">
                  <a16:creationId xmlns:a16="http://schemas.microsoft.com/office/drawing/2014/main" id="{80872A6D-CFE4-4F91-90EC-C288D313180D}"/>
                </a:ext>
              </a:extLst>
            </p:cNvPr>
            <p:cNvSpPr/>
            <p:nvPr/>
          </p:nvSpPr>
          <p:spPr>
            <a:xfrm>
              <a:off x="3584448" y="3758184"/>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7" name="Oval 296">
              <a:extLst>
                <a:ext uri="{FF2B5EF4-FFF2-40B4-BE49-F238E27FC236}">
                  <a16:creationId xmlns:a16="http://schemas.microsoft.com/office/drawing/2014/main" id="{BBADED3E-0851-487D-A8E5-EAD94A51D2CD}"/>
                </a:ext>
              </a:extLst>
            </p:cNvPr>
            <p:cNvSpPr/>
            <p:nvPr/>
          </p:nvSpPr>
          <p:spPr>
            <a:xfrm>
              <a:off x="2862072" y="3383280"/>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9" name="Oval 298">
              <a:extLst>
                <a:ext uri="{FF2B5EF4-FFF2-40B4-BE49-F238E27FC236}">
                  <a16:creationId xmlns:a16="http://schemas.microsoft.com/office/drawing/2014/main" id="{08E09C32-5487-45E9-9937-3F084D27111A}"/>
                </a:ext>
              </a:extLst>
            </p:cNvPr>
            <p:cNvSpPr/>
            <p:nvPr/>
          </p:nvSpPr>
          <p:spPr>
            <a:xfrm>
              <a:off x="2889504" y="3383280"/>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1" name="Oval 300">
              <a:extLst>
                <a:ext uri="{FF2B5EF4-FFF2-40B4-BE49-F238E27FC236}">
                  <a16:creationId xmlns:a16="http://schemas.microsoft.com/office/drawing/2014/main" id="{51B93738-9E6B-4892-853D-66CA3787254C}"/>
                </a:ext>
              </a:extLst>
            </p:cNvPr>
            <p:cNvSpPr/>
            <p:nvPr/>
          </p:nvSpPr>
          <p:spPr>
            <a:xfrm>
              <a:off x="2907792" y="3383280"/>
              <a:ext cx="128016" cy="128016"/>
            </a:xfrm>
            <a:prstGeom prst="ellipse">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3" name="Oval 302">
              <a:extLst>
                <a:ext uri="{FF2B5EF4-FFF2-40B4-BE49-F238E27FC236}">
                  <a16:creationId xmlns:a16="http://schemas.microsoft.com/office/drawing/2014/main" id="{7AEAE20B-B9CA-42D3-A099-6973D2D01681}"/>
                </a:ext>
              </a:extLst>
            </p:cNvPr>
            <p:cNvSpPr/>
            <p:nvPr/>
          </p:nvSpPr>
          <p:spPr>
            <a:xfrm>
              <a:off x="5907024" y="3566160"/>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5" name="Oval 304">
              <a:extLst>
                <a:ext uri="{FF2B5EF4-FFF2-40B4-BE49-F238E27FC236}">
                  <a16:creationId xmlns:a16="http://schemas.microsoft.com/office/drawing/2014/main" id="{95866E0C-58C1-4E2C-A17A-F35A998FE3E4}"/>
                </a:ext>
              </a:extLst>
            </p:cNvPr>
            <p:cNvSpPr/>
            <p:nvPr/>
          </p:nvSpPr>
          <p:spPr>
            <a:xfrm>
              <a:off x="5833872" y="3758184"/>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7" name="Oval 306">
              <a:extLst>
                <a:ext uri="{FF2B5EF4-FFF2-40B4-BE49-F238E27FC236}">
                  <a16:creationId xmlns:a16="http://schemas.microsoft.com/office/drawing/2014/main" id="{BCA281B8-82A8-47E3-8430-FB11E5C42082}"/>
                </a:ext>
              </a:extLst>
            </p:cNvPr>
            <p:cNvSpPr/>
            <p:nvPr/>
          </p:nvSpPr>
          <p:spPr>
            <a:xfrm>
              <a:off x="6272784" y="4133088"/>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65940941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Coverage of needle–syringe </a:t>
            </a:r>
            <a:r>
              <a:rPr lang="en-US" err="1"/>
              <a:t>programmes</a:t>
            </a:r>
            <a:r>
              <a:rPr lang="en-US"/>
              <a:t> and opioid substitution therapy </a:t>
            </a:r>
          </a:p>
          <a:p>
            <a:pPr>
              <a:lnSpc>
                <a:spcPct val="100000"/>
              </a:lnSpc>
              <a:spcBef>
                <a:spcPts val="0"/>
              </a:spcBef>
            </a:pPr>
            <a:r>
              <a:rPr lang="en-US"/>
              <a:t>among people who inject drugs, reporting countries, Asia and the Pacific,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A6B1E11-BDA4-45D8-AD2B-E20EC2929418}"/>
              </a:ext>
            </a:extLst>
          </p:cNvPr>
          <p:cNvGrpSpPr/>
          <p:nvPr/>
        </p:nvGrpSpPr>
        <p:grpSpPr>
          <a:xfrm>
            <a:off x="457199" y="2258568"/>
            <a:ext cx="11099075" cy="4296120"/>
            <a:chOff x="457199" y="2258568"/>
            <a:chExt cx="11099075" cy="4296120"/>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2016–2020 (see https://aidsinfo.unaids.org/). </a:t>
              </a:r>
            </a:p>
          </p:txBody>
        </p:sp>
        <p:sp>
          <p:nvSpPr>
            <p:cNvPr id="4" name="TextBox 3">
              <a:extLst>
                <a:ext uri="{FF2B5EF4-FFF2-40B4-BE49-F238E27FC236}">
                  <a16:creationId xmlns:a16="http://schemas.microsoft.com/office/drawing/2014/main" id="{9CA002CD-4536-42B6-84F7-820DFAF60EB6}"/>
                </a:ext>
              </a:extLst>
            </p:cNvPr>
            <p:cNvSpPr txBox="1"/>
            <p:nvPr/>
          </p:nvSpPr>
          <p:spPr>
            <a:xfrm>
              <a:off x="685800" y="2748519"/>
              <a:ext cx="1514906" cy="461665"/>
            </a:xfrm>
            <a:prstGeom prst="rect">
              <a:avLst/>
            </a:prstGeom>
            <a:noFill/>
          </p:spPr>
          <p:txBody>
            <a:bodyPr wrap="squar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1" i="0" u="none" strike="noStrike" kern="1200" cap="none" spc="-30" normalizeH="0" baseline="0" noProof="0">
                  <a:ln>
                    <a:noFill/>
                  </a:ln>
                  <a:solidFill>
                    <a:prstClr val="black"/>
                  </a:solidFill>
                  <a:effectLst/>
                  <a:uLnTx/>
                  <a:uFillTx/>
                  <a:latin typeface="Arial" panose="020B0604020202020204"/>
                  <a:ea typeface="+mn-ea"/>
                  <a:cs typeface="+mn-cs"/>
                </a:rPr>
                <a:t>Needles and syringes per person who injects drugs per year</a:t>
              </a:r>
            </a:p>
          </p:txBody>
        </p:sp>
        <p:sp>
          <p:nvSpPr>
            <p:cNvPr id="5" name="TextBox 4">
              <a:extLst>
                <a:ext uri="{FF2B5EF4-FFF2-40B4-BE49-F238E27FC236}">
                  <a16:creationId xmlns:a16="http://schemas.microsoft.com/office/drawing/2014/main" id="{FC46056B-3500-45D3-A31D-CC0A63726BF5}"/>
                </a:ext>
              </a:extLst>
            </p:cNvPr>
            <p:cNvSpPr txBox="1"/>
            <p:nvPr/>
          </p:nvSpPr>
          <p:spPr>
            <a:xfrm>
              <a:off x="685800" y="4204599"/>
              <a:ext cx="1371600" cy="461665"/>
            </a:xfrm>
            <a:prstGeom prst="rect">
              <a:avLst/>
            </a:prstGeom>
            <a:noFill/>
          </p:spPr>
          <p:txBody>
            <a:bodyPr wrap="square" lIns="0" tIns="0" rIns="0" bIns="0" rtlCol="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1" i="0" u="none" strike="noStrike" kern="1200" cap="none" spc="-30" normalizeH="0" baseline="0" noProof="0">
                  <a:ln>
                    <a:noFill/>
                  </a:ln>
                  <a:solidFill>
                    <a:prstClr val="black"/>
                  </a:solidFill>
                  <a:effectLst/>
                  <a:uLnTx/>
                  <a:uFillTx/>
                  <a:latin typeface="Arial" panose="020B0604020202020204"/>
                  <a:ea typeface="+mn-ea"/>
                  <a:cs typeface="+mn-cs"/>
                </a:rPr>
                <a:t>Opioid substitution therapy coverage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1" i="0" u="none" strike="noStrike" kern="1200" cap="none" spc="-30" normalizeH="0" baseline="0" noProof="0">
                  <a:ln>
                    <a:noFill/>
                  </a:ln>
                  <a:solidFill>
                    <a:prstClr val="black"/>
                  </a:solidFill>
                  <a:effectLst/>
                  <a:uLnTx/>
                  <a:uFillTx/>
                  <a:latin typeface="Arial" panose="020B0604020202020204"/>
                  <a:ea typeface="+mn-ea"/>
                  <a:cs typeface="+mn-cs"/>
                </a:rPr>
                <a:t>(%)</a:t>
              </a:r>
            </a:p>
          </p:txBody>
        </p:sp>
        <p:grpSp>
          <p:nvGrpSpPr>
            <p:cNvPr id="432" name="Group 431">
              <a:extLst>
                <a:ext uri="{FF2B5EF4-FFF2-40B4-BE49-F238E27FC236}">
                  <a16:creationId xmlns:a16="http://schemas.microsoft.com/office/drawing/2014/main" id="{5D4FD111-45B8-4A70-B17D-055E14CBFEAF}"/>
                </a:ext>
              </a:extLst>
            </p:cNvPr>
            <p:cNvGrpSpPr/>
            <p:nvPr/>
          </p:nvGrpSpPr>
          <p:grpSpPr>
            <a:xfrm>
              <a:off x="8812574" y="3243734"/>
              <a:ext cx="1885089" cy="483072"/>
              <a:chOff x="8951976" y="3325655"/>
              <a:chExt cx="1885089" cy="483072"/>
            </a:xfrm>
          </p:grpSpPr>
          <p:sp>
            <p:nvSpPr>
              <p:cNvPr id="300" name="Rectangle 299">
                <a:extLst>
                  <a:ext uri="{FF2B5EF4-FFF2-40B4-BE49-F238E27FC236}">
                    <a16:creationId xmlns:a16="http://schemas.microsoft.com/office/drawing/2014/main" id="{888DBB41-088F-4B64-A9E1-A20F2BF59B45}"/>
                  </a:ext>
                </a:extLst>
              </p:cNvPr>
              <p:cNvSpPr/>
              <p:nvPr/>
            </p:nvSpPr>
            <p:spPr>
              <a:xfrm>
                <a:off x="8951976" y="3362231"/>
                <a:ext cx="91440" cy="9144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object 71">
                <a:extLst>
                  <a:ext uri="{FF2B5EF4-FFF2-40B4-BE49-F238E27FC236}">
                    <a16:creationId xmlns:a16="http://schemas.microsoft.com/office/drawing/2014/main" id="{5C2D556C-40BF-4C69-8BD8-83C1A2CFBA04}"/>
                  </a:ext>
                </a:extLst>
              </p:cNvPr>
              <p:cNvSpPr txBox="1"/>
              <p:nvPr/>
            </p:nvSpPr>
            <p:spPr>
              <a:xfrm>
                <a:off x="9107424" y="3325655"/>
                <a:ext cx="1179810"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High coverage: &gt;200</a:t>
                </a:r>
              </a:p>
            </p:txBody>
          </p:sp>
          <p:sp>
            <p:nvSpPr>
              <p:cNvPr id="304" name="Rectangle 303">
                <a:extLst>
                  <a:ext uri="{FF2B5EF4-FFF2-40B4-BE49-F238E27FC236}">
                    <a16:creationId xmlns:a16="http://schemas.microsoft.com/office/drawing/2014/main" id="{D337C775-B7EF-4334-B297-23FE9BE4CFC8}"/>
                  </a:ext>
                </a:extLst>
              </p:cNvPr>
              <p:cNvSpPr/>
              <p:nvPr/>
            </p:nvSpPr>
            <p:spPr>
              <a:xfrm>
                <a:off x="8951976" y="3526823"/>
                <a:ext cx="91440" cy="914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object 71">
                <a:extLst>
                  <a:ext uri="{FF2B5EF4-FFF2-40B4-BE49-F238E27FC236}">
                    <a16:creationId xmlns:a16="http://schemas.microsoft.com/office/drawing/2014/main" id="{BF9203FC-7B32-46D2-BD6D-29E9E3C99A82}"/>
                  </a:ext>
                </a:extLst>
              </p:cNvPr>
              <p:cNvSpPr txBox="1"/>
              <p:nvPr/>
            </p:nvSpPr>
            <p:spPr>
              <a:xfrm>
                <a:off x="9107424" y="3490247"/>
                <a:ext cx="1729641"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Medium coverage: &gt;100–&lt;200</a:t>
                </a:r>
              </a:p>
            </p:txBody>
          </p:sp>
          <p:sp>
            <p:nvSpPr>
              <p:cNvPr id="308" name="Rectangle 307">
                <a:extLst>
                  <a:ext uri="{FF2B5EF4-FFF2-40B4-BE49-F238E27FC236}">
                    <a16:creationId xmlns:a16="http://schemas.microsoft.com/office/drawing/2014/main" id="{C06C9E89-A119-431D-B2AD-9BA0869E44C3}"/>
                  </a:ext>
                </a:extLst>
              </p:cNvPr>
              <p:cNvSpPr/>
              <p:nvPr/>
            </p:nvSpPr>
            <p:spPr>
              <a:xfrm>
                <a:off x="8951976" y="3691415"/>
                <a:ext cx="91440" cy="9144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object 71">
                <a:extLst>
                  <a:ext uri="{FF2B5EF4-FFF2-40B4-BE49-F238E27FC236}">
                    <a16:creationId xmlns:a16="http://schemas.microsoft.com/office/drawing/2014/main" id="{F38DD286-8145-442F-8700-46612B770705}"/>
                  </a:ext>
                </a:extLst>
              </p:cNvPr>
              <p:cNvSpPr txBox="1"/>
              <p:nvPr/>
            </p:nvSpPr>
            <p:spPr>
              <a:xfrm>
                <a:off x="9107424" y="3654839"/>
                <a:ext cx="115095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Low coverage: &lt;100</a:t>
                </a:r>
              </a:p>
            </p:txBody>
          </p:sp>
        </p:grpSp>
        <p:sp>
          <p:nvSpPr>
            <p:cNvPr id="312" name="TextBox 311">
              <a:extLst>
                <a:ext uri="{FF2B5EF4-FFF2-40B4-BE49-F238E27FC236}">
                  <a16:creationId xmlns:a16="http://schemas.microsoft.com/office/drawing/2014/main" id="{D16FDD93-82F2-4E61-9C5E-9B1D2557C017}"/>
                </a:ext>
              </a:extLst>
            </p:cNvPr>
            <p:cNvSpPr txBox="1"/>
            <p:nvPr/>
          </p:nvSpPr>
          <p:spPr>
            <a:xfrm>
              <a:off x="8778240" y="2759102"/>
              <a:ext cx="2311530" cy="423193"/>
            </a:xfrm>
            <a:prstGeom prst="rect">
              <a:avLst/>
            </a:prstGeom>
            <a:noFill/>
          </p:spPr>
          <p:txBody>
            <a:bodyPr wrap="none" lIns="0" tIns="0" rIns="0" bIns="0">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Needle–syringe </a:t>
              </a:r>
              <a:r>
                <a:rPr kumimoji="0" lang="en-US" sz="1000" b="1"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 coverage </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(needles and syringes per person </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who injects drugs per year)</a:t>
              </a:r>
              <a:endParaRPr kumimoji="0" lang="en-GB" sz="10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34" name="Group 433">
              <a:extLst>
                <a:ext uri="{FF2B5EF4-FFF2-40B4-BE49-F238E27FC236}">
                  <a16:creationId xmlns:a16="http://schemas.microsoft.com/office/drawing/2014/main" id="{99704949-BFEF-4006-BC80-A69326809994}"/>
                </a:ext>
              </a:extLst>
            </p:cNvPr>
            <p:cNvGrpSpPr/>
            <p:nvPr/>
          </p:nvGrpSpPr>
          <p:grpSpPr>
            <a:xfrm>
              <a:off x="8778240" y="4198289"/>
              <a:ext cx="2502288" cy="693384"/>
              <a:chOff x="8915400" y="4206240"/>
              <a:chExt cx="2502288" cy="693384"/>
            </a:xfrm>
          </p:grpSpPr>
          <p:sp>
            <p:nvSpPr>
              <p:cNvPr id="314" name="Rectangle 313">
                <a:extLst>
                  <a:ext uri="{FF2B5EF4-FFF2-40B4-BE49-F238E27FC236}">
                    <a16:creationId xmlns:a16="http://schemas.microsoft.com/office/drawing/2014/main" id="{870A501A-FD64-4FAD-9316-6A49636C7D5F}"/>
                  </a:ext>
                </a:extLst>
              </p:cNvPr>
              <p:cNvSpPr/>
              <p:nvPr/>
            </p:nvSpPr>
            <p:spPr>
              <a:xfrm>
                <a:off x="8949733" y="4453128"/>
                <a:ext cx="91440" cy="91440"/>
              </a:xfrm>
              <a:prstGeom prst="rect">
                <a:avLst/>
              </a:prstGeom>
              <a:solidFill>
                <a:srgbClr val="007B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object 71">
                <a:extLst>
                  <a:ext uri="{FF2B5EF4-FFF2-40B4-BE49-F238E27FC236}">
                    <a16:creationId xmlns:a16="http://schemas.microsoft.com/office/drawing/2014/main" id="{FFED9F68-7A8B-4826-9072-2E6470E54C94}"/>
                  </a:ext>
                </a:extLst>
              </p:cNvPr>
              <p:cNvSpPr txBox="1"/>
              <p:nvPr/>
            </p:nvSpPr>
            <p:spPr>
              <a:xfrm>
                <a:off x="9107424" y="4416552"/>
                <a:ext cx="1223092"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High coverage: &gt;40%</a:t>
                </a:r>
              </a:p>
            </p:txBody>
          </p:sp>
          <p:sp>
            <p:nvSpPr>
              <p:cNvPr id="318" name="Rectangle 317">
                <a:extLst>
                  <a:ext uri="{FF2B5EF4-FFF2-40B4-BE49-F238E27FC236}">
                    <a16:creationId xmlns:a16="http://schemas.microsoft.com/office/drawing/2014/main" id="{83F44A78-DCBC-4BE9-A349-A42D2717EC0C}"/>
                  </a:ext>
                </a:extLst>
              </p:cNvPr>
              <p:cNvSpPr/>
              <p:nvPr/>
            </p:nvSpPr>
            <p:spPr>
              <a:xfrm>
                <a:off x="8949733" y="4617720"/>
                <a:ext cx="91440" cy="91440"/>
              </a:xfrm>
              <a:prstGeom prst="rect">
                <a:avLst/>
              </a:prstGeom>
              <a:solidFill>
                <a:srgbClr val="6AAA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object 71">
                <a:extLst>
                  <a:ext uri="{FF2B5EF4-FFF2-40B4-BE49-F238E27FC236}">
                    <a16:creationId xmlns:a16="http://schemas.microsoft.com/office/drawing/2014/main" id="{033F5CCE-F19F-4034-BCB1-52E07AB9051A}"/>
                  </a:ext>
                </a:extLst>
              </p:cNvPr>
              <p:cNvSpPr txBox="1"/>
              <p:nvPr/>
            </p:nvSpPr>
            <p:spPr>
              <a:xfrm>
                <a:off x="9107424" y="4581144"/>
                <a:ext cx="1622239" cy="15420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Medium coverage: 20–≤40%</a:t>
                </a:r>
              </a:p>
            </p:txBody>
          </p:sp>
          <p:sp>
            <p:nvSpPr>
              <p:cNvPr id="322" name="Rectangle 321">
                <a:extLst>
                  <a:ext uri="{FF2B5EF4-FFF2-40B4-BE49-F238E27FC236}">
                    <a16:creationId xmlns:a16="http://schemas.microsoft.com/office/drawing/2014/main" id="{8291CF06-A5B3-44DE-B0C8-C3EEB59FCEB0}"/>
                  </a:ext>
                </a:extLst>
              </p:cNvPr>
              <p:cNvSpPr/>
              <p:nvPr/>
            </p:nvSpPr>
            <p:spPr>
              <a:xfrm>
                <a:off x="8949733" y="4782312"/>
                <a:ext cx="91440" cy="91440"/>
              </a:xfrm>
              <a:prstGeom prst="rect">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object 71">
                <a:extLst>
                  <a:ext uri="{FF2B5EF4-FFF2-40B4-BE49-F238E27FC236}">
                    <a16:creationId xmlns:a16="http://schemas.microsoft.com/office/drawing/2014/main" id="{31DC8018-8263-4C69-8D2D-8856A20EB04C}"/>
                  </a:ext>
                </a:extLst>
              </p:cNvPr>
              <p:cNvSpPr txBox="1"/>
              <p:nvPr/>
            </p:nvSpPr>
            <p:spPr>
              <a:xfrm>
                <a:off x="9107424" y="4745736"/>
                <a:ext cx="119423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ＭＳ Ｐゴシック" pitchFamily="34" charset="-128"/>
                    <a:cs typeface="Arial"/>
                  </a:rPr>
                  <a:t>Low coverage: &lt;20%</a:t>
                </a:r>
              </a:p>
            </p:txBody>
          </p:sp>
          <p:sp>
            <p:nvSpPr>
              <p:cNvPr id="326" name="TextBox 325">
                <a:extLst>
                  <a:ext uri="{FF2B5EF4-FFF2-40B4-BE49-F238E27FC236}">
                    <a16:creationId xmlns:a16="http://schemas.microsoft.com/office/drawing/2014/main" id="{C6542E60-6B15-46FC-9AB5-A8C7D31D1CBF}"/>
                  </a:ext>
                </a:extLst>
              </p:cNvPr>
              <p:cNvSpPr txBox="1"/>
              <p:nvPr/>
            </p:nvSpPr>
            <p:spPr>
              <a:xfrm>
                <a:off x="8915400" y="4206240"/>
                <a:ext cx="2502288" cy="153888"/>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Opioid substitution therapy coverage (%)</a:t>
                </a:r>
                <a:endParaRPr kumimoji="0" lang="en-GB" sz="10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46" name="Group 445">
              <a:extLst>
                <a:ext uri="{FF2B5EF4-FFF2-40B4-BE49-F238E27FC236}">
                  <a16:creationId xmlns:a16="http://schemas.microsoft.com/office/drawing/2014/main" id="{EE84089D-D9C4-4E85-A5FE-595CDCF98CE9}"/>
                </a:ext>
              </a:extLst>
            </p:cNvPr>
            <p:cNvGrpSpPr/>
            <p:nvPr/>
          </p:nvGrpSpPr>
          <p:grpSpPr>
            <a:xfrm>
              <a:off x="2350008" y="2258568"/>
              <a:ext cx="6044184" cy="3891986"/>
              <a:chOff x="2212848" y="2258568"/>
              <a:chExt cx="6044184" cy="3891986"/>
            </a:xfrm>
          </p:grpSpPr>
          <p:sp>
            <p:nvSpPr>
              <p:cNvPr id="283" name="object 6">
                <a:extLst>
                  <a:ext uri="{FF2B5EF4-FFF2-40B4-BE49-F238E27FC236}">
                    <a16:creationId xmlns:a16="http://schemas.microsoft.com/office/drawing/2014/main" id="{0C8593D7-D1E8-4FF5-8695-1977355DE38A}"/>
                  </a:ext>
                </a:extLst>
              </p:cNvPr>
              <p:cNvSpPr/>
              <p:nvPr/>
            </p:nvSpPr>
            <p:spPr>
              <a:xfrm>
                <a:off x="2642616" y="5062319"/>
                <a:ext cx="5614416"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30" name="Group 429">
                <a:extLst>
                  <a:ext uri="{FF2B5EF4-FFF2-40B4-BE49-F238E27FC236}">
                    <a16:creationId xmlns:a16="http://schemas.microsoft.com/office/drawing/2014/main" id="{919D8474-CDCF-472D-83A8-3FF2302C07D2}"/>
                  </a:ext>
                </a:extLst>
              </p:cNvPr>
              <p:cNvGrpSpPr/>
              <p:nvPr/>
            </p:nvGrpSpPr>
            <p:grpSpPr>
              <a:xfrm>
                <a:off x="2779952" y="5208623"/>
                <a:ext cx="5338305" cy="941931"/>
                <a:chOff x="2779952" y="5084063"/>
                <a:chExt cx="5338305" cy="941931"/>
              </a:xfrm>
            </p:grpSpPr>
            <p:sp>
              <p:nvSpPr>
                <p:cNvPr id="158" name="object 33">
                  <a:extLst>
                    <a:ext uri="{FF2B5EF4-FFF2-40B4-BE49-F238E27FC236}">
                      <a16:creationId xmlns:a16="http://schemas.microsoft.com/office/drawing/2014/main" id="{66385C34-74BE-45D8-8815-C5228657E25F}"/>
                    </a:ext>
                  </a:extLst>
                </p:cNvPr>
                <p:cNvSpPr txBox="1"/>
                <p:nvPr/>
              </p:nvSpPr>
              <p:spPr>
                <a:xfrm>
                  <a:off x="2779952" y="5084063"/>
                  <a:ext cx="169277" cy="841091"/>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Cambodia</a:t>
                  </a:r>
                  <a:r>
                    <a:rPr kumimoji="0" sz="1100" b="0" i="1" u="none" strike="noStrike" kern="1200" cap="none" spc="0" normalizeH="0" baseline="34722" noProof="0">
                      <a:ln>
                        <a:noFill/>
                      </a:ln>
                      <a:solidFill>
                        <a:prstClr val="black"/>
                      </a:solidFill>
                      <a:effectLst/>
                      <a:uLnTx/>
                      <a:uFillTx/>
                      <a:latin typeface="Arial" panose="020B0604020202020204"/>
                      <a:ea typeface="+mn-ea"/>
                      <a:cs typeface="Calibri"/>
                    </a:rPr>
                    <a:t>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60" name="object 34">
                  <a:extLst>
                    <a:ext uri="{FF2B5EF4-FFF2-40B4-BE49-F238E27FC236}">
                      <a16:creationId xmlns:a16="http://schemas.microsoft.com/office/drawing/2014/main" id="{799C05D5-71A7-4D33-995F-586CD50748E5}"/>
                    </a:ext>
                  </a:extLst>
                </p:cNvPr>
                <p:cNvSpPr txBox="1"/>
                <p:nvPr/>
              </p:nvSpPr>
              <p:spPr>
                <a:xfrm>
                  <a:off x="3249852" y="5084064"/>
                  <a:ext cx="169277" cy="709312"/>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Myanmar</a:t>
                  </a:r>
                </a:p>
              </p:txBody>
            </p:sp>
            <p:sp>
              <p:nvSpPr>
                <p:cNvPr id="162" name="object 35">
                  <a:extLst>
                    <a:ext uri="{FF2B5EF4-FFF2-40B4-BE49-F238E27FC236}">
                      <a16:creationId xmlns:a16="http://schemas.microsoft.com/office/drawing/2014/main" id="{028312BD-54C8-43C4-A509-90A0E5FF1E1A}"/>
                    </a:ext>
                  </a:extLst>
                </p:cNvPr>
                <p:cNvSpPr txBox="1"/>
                <p:nvPr/>
              </p:nvSpPr>
              <p:spPr>
                <a:xfrm>
                  <a:off x="3719778" y="5084064"/>
                  <a:ext cx="169277" cy="453777"/>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India</a:t>
                  </a:r>
                  <a:r>
                    <a:rPr kumimoji="0" sz="1100" b="0" i="1" u="none" strike="noStrike" kern="1200" cap="none" spc="0" normalizeH="0" baseline="34722" noProof="0">
                      <a:ln>
                        <a:noFill/>
                      </a:ln>
                      <a:solidFill>
                        <a:prstClr val="black"/>
                      </a:solidFill>
                      <a:effectLst/>
                      <a:uLnTx/>
                      <a:uFillTx/>
                      <a:latin typeface="Arial" panose="020B0604020202020204"/>
                      <a:ea typeface="+mn-ea"/>
                      <a:cs typeface="Calibri"/>
                    </a:rPr>
                    <a:t>b</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64" name="object 36">
                  <a:extLst>
                    <a:ext uri="{FF2B5EF4-FFF2-40B4-BE49-F238E27FC236}">
                      <a16:creationId xmlns:a16="http://schemas.microsoft.com/office/drawing/2014/main" id="{052BB715-EF27-45D9-947D-AABEC9D5F262}"/>
                    </a:ext>
                  </a:extLst>
                </p:cNvPr>
                <p:cNvSpPr txBox="1"/>
                <p:nvPr/>
              </p:nvSpPr>
              <p:spPr>
                <a:xfrm>
                  <a:off x="4189652" y="5084063"/>
                  <a:ext cx="169277" cy="459507"/>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China</a:t>
                  </a:r>
                </a:p>
              </p:txBody>
            </p:sp>
            <p:sp>
              <p:nvSpPr>
                <p:cNvPr id="166" name="object 37">
                  <a:extLst>
                    <a:ext uri="{FF2B5EF4-FFF2-40B4-BE49-F238E27FC236}">
                      <a16:creationId xmlns:a16="http://schemas.microsoft.com/office/drawing/2014/main" id="{9A4E5559-BD90-412E-AFCD-33A7D9F41F8E}"/>
                    </a:ext>
                  </a:extLst>
                </p:cNvPr>
                <p:cNvSpPr txBox="1"/>
                <p:nvPr/>
              </p:nvSpPr>
              <p:spPr>
                <a:xfrm>
                  <a:off x="4659578" y="5084064"/>
                  <a:ext cx="169277" cy="710458"/>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Viet Nam</a:t>
                  </a:r>
                </a:p>
              </p:txBody>
            </p:sp>
            <p:sp>
              <p:nvSpPr>
                <p:cNvPr id="168" name="object 38">
                  <a:extLst>
                    <a:ext uri="{FF2B5EF4-FFF2-40B4-BE49-F238E27FC236}">
                      <a16:creationId xmlns:a16="http://schemas.microsoft.com/office/drawing/2014/main" id="{11D0D8D6-A293-4D24-928C-8B6363096BF1}"/>
                    </a:ext>
                  </a:extLst>
                </p:cNvPr>
                <p:cNvSpPr txBox="1"/>
                <p:nvPr/>
              </p:nvSpPr>
              <p:spPr>
                <a:xfrm>
                  <a:off x="5129503" y="5084064"/>
                  <a:ext cx="169277" cy="941930"/>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Bangladesh</a:t>
                  </a:r>
                  <a:r>
                    <a:rPr kumimoji="0" sz="1100" b="0" i="1" u="none" strike="noStrike" kern="1200" cap="none" spc="0" normalizeH="0" baseline="34722" noProof="0">
                      <a:ln>
                        <a:noFill/>
                      </a:ln>
                      <a:solidFill>
                        <a:prstClr val="black"/>
                      </a:solidFill>
                      <a:effectLst/>
                      <a:uLnTx/>
                      <a:uFillTx/>
                      <a:latin typeface="Arial" panose="020B0604020202020204"/>
                      <a:ea typeface="+mn-ea"/>
                      <a:cs typeface="Calibri"/>
                    </a:rPr>
                    <a:t>b</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70" name="object 39">
                  <a:extLst>
                    <a:ext uri="{FF2B5EF4-FFF2-40B4-BE49-F238E27FC236}">
                      <a16:creationId xmlns:a16="http://schemas.microsoft.com/office/drawing/2014/main" id="{5CDB241E-3E63-4875-A4D2-C7AA4658DAF0}"/>
                    </a:ext>
                  </a:extLst>
                </p:cNvPr>
                <p:cNvSpPr txBox="1"/>
                <p:nvPr/>
              </p:nvSpPr>
              <p:spPr>
                <a:xfrm>
                  <a:off x="5599354" y="5084064"/>
                  <a:ext cx="169277" cy="896095"/>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Afghanistan</a:t>
                  </a:r>
                </a:p>
              </p:txBody>
            </p:sp>
            <p:sp>
              <p:nvSpPr>
                <p:cNvPr id="172" name="object 40">
                  <a:extLst>
                    <a:ext uri="{FF2B5EF4-FFF2-40B4-BE49-F238E27FC236}">
                      <a16:creationId xmlns:a16="http://schemas.microsoft.com/office/drawing/2014/main" id="{270F138A-C2AC-4008-ACCD-9B08B5FE4699}"/>
                    </a:ext>
                  </a:extLst>
                </p:cNvPr>
                <p:cNvSpPr txBox="1"/>
                <p:nvPr/>
              </p:nvSpPr>
              <p:spPr>
                <a:xfrm>
                  <a:off x="6069279" y="5084064"/>
                  <a:ext cx="169277" cy="480132"/>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Nepal</a:t>
                  </a:r>
                </a:p>
              </p:txBody>
            </p:sp>
            <p:sp>
              <p:nvSpPr>
                <p:cNvPr id="174" name="object 41">
                  <a:extLst>
                    <a:ext uri="{FF2B5EF4-FFF2-40B4-BE49-F238E27FC236}">
                      <a16:creationId xmlns:a16="http://schemas.microsoft.com/office/drawing/2014/main" id="{B751E4FA-3910-4D43-A909-CE1C3A7F8FCE}"/>
                    </a:ext>
                  </a:extLst>
                </p:cNvPr>
                <p:cNvSpPr txBox="1"/>
                <p:nvPr/>
              </p:nvSpPr>
              <p:spPr>
                <a:xfrm>
                  <a:off x="6539204" y="5084063"/>
                  <a:ext cx="169277" cy="658893"/>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Malaysia</a:t>
                  </a:r>
                </a:p>
              </p:txBody>
            </p:sp>
            <p:sp>
              <p:nvSpPr>
                <p:cNvPr id="176" name="object 42">
                  <a:extLst>
                    <a:ext uri="{FF2B5EF4-FFF2-40B4-BE49-F238E27FC236}">
                      <a16:creationId xmlns:a16="http://schemas.microsoft.com/office/drawing/2014/main" id="{8C97C9F3-1BA5-4A29-A453-AEF12B480A2F}"/>
                    </a:ext>
                  </a:extLst>
                </p:cNvPr>
                <p:cNvSpPr txBox="1"/>
                <p:nvPr/>
              </p:nvSpPr>
              <p:spPr>
                <a:xfrm>
                  <a:off x="7009130" y="5084063"/>
                  <a:ext cx="169277" cy="658893"/>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Thailand</a:t>
                  </a:r>
                </a:p>
              </p:txBody>
            </p:sp>
            <p:sp>
              <p:nvSpPr>
                <p:cNvPr id="178" name="object 43">
                  <a:extLst>
                    <a:ext uri="{FF2B5EF4-FFF2-40B4-BE49-F238E27FC236}">
                      <a16:creationId xmlns:a16="http://schemas.microsoft.com/office/drawing/2014/main" id="{035E0A57-F516-41F8-AE70-C046728B29B0}"/>
                    </a:ext>
                  </a:extLst>
                </p:cNvPr>
                <p:cNvSpPr txBox="1"/>
                <p:nvPr/>
              </p:nvSpPr>
              <p:spPr>
                <a:xfrm>
                  <a:off x="7479055" y="5084064"/>
                  <a:ext cx="169277" cy="739106"/>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Indonesia</a:t>
                  </a:r>
                </a:p>
              </p:txBody>
            </p:sp>
            <p:sp>
              <p:nvSpPr>
                <p:cNvPr id="180" name="object 44">
                  <a:extLst>
                    <a:ext uri="{FF2B5EF4-FFF2-40B4-BE49-F238E27FC236}">
                      <a16:creationId xmlns:a16="http://schemas.microsoft.com/office/drawing/2014/main" id="{084DA84B-0765-4C49-8E7F-D189DA3EBA77}"/>
                    </a:ext>
                  </a:extLst>
                </p:cNvPr>
                <p:cNvSpPr txBox="1"/>
                <p:nvPr/>
              </p:nvSpPr>
              <p:spPr>
                <a:xfrm>
                  <a:off x="7948980" y="5084064"/>
                  <a:ext cx="169277" cy="631392"/>
                </a:xfrm>
                <a:prstGeom prst="rect">
                  <a:avLst/>
                </a:prstGeom>
              </p:spPr>
              <p:txBody>
                <a:bodyPr vert="vert270" wrap="square" lIns="0" tIns="6350" rIns="0" bIns="0" rtlCol="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solidFill>
                      <a:effectLst/>
                      <a:uLnTx/>
                      <a:uFillTx/>
                      <a:latin typeface="Arial" panose="020B0604020202020204"/>
                      <a:ea typeface="+mn-ea"/>
                      <a:cs typeface="Arial"/>
                    </a:rPr>
                    <a:t>Pakistan</a:t>
                  </a:r>
                </a:p>
              </p:txBody>
            </p:sp>
          </p:grpSp>
          <p:sp>
            <p:nvSpPr>
              <p:cNvPr id="182" name="bg object 16">
                <a:extLst>
                  <a:ext uri="{FF2B5EF4-FFF2-40B4-BE49-F238E27FC236}">
                    <a16:creationId xmlns:a16="http://schemas.microsoft.com/office/drawing/2014/main" id="{F68ED175-BB43-47CD-8271-44DD8687CE66}"/>
                  </a:ext>
                </a:extLst>
              </p:cNvPr>
              <p:cNvSpPr/>
              <p:nvPr/>
            </p:nvSpPr>
            <p:spPr>
              <a:xfrm>
                <a:off x="2642615" y="3654910"/>
                <a:ext cx="5614416" cy="175895"/>
              </a:xfrm>
              <a:custGeom>
                <a:avLst/>
                <a:gdLst/>
                <a:ahLst/>
                <a:cxnLst/>
                <a:rect l="l" t="t" r="r" b="b"/>
                <a:pathLst>
                  <a:path w="5605145" h="175895">
                    <a:moveTo>
                      <a:pt x="5604903" y="0"/>
                    </a:moveTo>
                    <a:lnTo>
                      <a:pt x="0" y="0"/>
                    </a:lnTo>
                    <a:lnTo>
                      <a:pt x="0" y="175844"/>
                    </a:lnTo>
                    <a:lnTo>
                      <a:pt x="5604903" y="175844"/>
                    </a:lnTo>
                    <a:lnTo>
                      <a:pt x="5604903" y="0"/>
                    </a:lnTo>
                    <a:close/>
                  </a:path>
                </a:pathLst>
              </a:custGeom>
              <a:solidFill>
                <a:srgbClr val="C9C7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TextBox 256">
                <a:extLst>
                  <a:ext uri="{FF2B5EF4-FFF2-40B4-BE49-F238E27FC236}">
                    <a16:creationId xmlns:a16="http://schemas.microsoft.com/office/drawing/2014/main" id="{C4E97AD5-A0F0-4BCA-99C2-9CEE05376151}"/>
                  </a:ext>
                </a:extLst>
              </p:cNvPr>
              <p:cNvSpPr txBox="1"/>
              <p:nvPr/>
            </p:nvSpPr>
            <p:spPr>
              <a:xfrm>
                <a:off x="2212848" y="2258568"/>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9" name="TextBox 258">
                <a:extLst>
                  <a:ext uri="{FF2B5EF4-FFF2-40B4-BE49-F238E27FC236}">
                    <a16:creationId xmlns:a16="http://schemas.microsoft.com/office/drawing/2014/main" id="{3EC87B1F-D584-430C-976F-7A118A6B67DD}"/>
                  </a:ext>
                </a:extLst>
              </p:cNvPr>
              <p:cNvSpPr txBox="1"/>
              <p:nvPr/>
            </p:nvSpPr>
            <p:spPr>
              <a:xfrm>
                <a:off x="2212848" y="2500728"/>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1" name="TextBox 260">
                <a:extLst>
                  <a:ext uri="{FF2B5EF4-FFF2-40B4-BE49-F238E27FC236}">
                    <a16:creationId xmlns:a16="http://schemas.microsoft.com/office/drawing/2014/main" id="{DBF33B55-1BE9-49B7-9B97-BE2652E989F9}"/>
                  </a:ext>
                </a:extLst>
              </p:cNvPr>
              <p:cNvSpPr txBox="1"/>
              <p:nvPr/>
            </p:nvSpPr>
            <p:spPr>
              <a:xfrm>
                <a:off x="2212848" y="2740083"/>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3" name="TextBox 262">
                <a:extLst>
                  <a:ext uri="{FF2B5EF4-FFF2-40B4-BE49-F238E27FC236}">
                    <a16:creationId xmlns:a16="http://schemas.microsoft.com/office/drawing/2014/main" id="{ADF3E836-BC6F-4EFD-B650-14E8E8EE4762}"/>
                  </a:ext>
                </a:extLst>
              </p:cNvPr>
              <p:cNvSpPr txBox="1"/>
              <p:nvPr/>
            </p:nvSpPr>
            <p:spPr>
              <a:xfrm>
                <a:off x="2212848" y="2982243"/>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5" name="TextBox 264">
                <a:extLst>
                  <a:ext uri="{FF2B5EF4-FFF2-40B4-BE49-F238E27FC236}">
                    <a16:creationId xmlns:a16="http://schemas.microsoft.com/office/drawing/2014/main" id="{045078C5-8A81-4EC3-BAA8-71F7EBFDF7ED}"/>
                  </a:ext>
                </a:extLst>
              </p:cNvPr>
              <p:cNvSpPr txBox="1"/>
              <p:nvPr/>
            </p:nvSpPr>
            <p:spPr>
              <a:xfrm>
                <a:off x="2212848" y="3224403"/>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AD758057-E1B3-41E0-BFFC-80DC0BA43EA6}"/>
                  </a:ext>
                </a:extLst>
              </p:cNvPr>
              <p:cNvSpPr txBox="1"/>
              <p:nvPr/>
            </p:nvSpPr>
            <p:spPr>
              <a:xfrm>
                <a:off x="2369943" y="3463758"/>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9" name="TextBox 268">
                <a:extLst>
                  <a:ext uri="{FF2B5EF4-FFF2-40B4-BE49-F238E27FC236}">
                    <a16:creationId xmlns:a16="http://schemas.microsoft.com/office/drawing/2014/main" id="{54071399-9EFB-46DC-B558-1F801D039F93}"/>
                  </a:ext>
                </a:extLst>
              </p:cNvPr>
              <p:cNvSpPr txBox="1"/>
              <p:nvPr/>
            </p:nvSpPr>
            <p:spPr>
              <a:xfrm>
                <a:off x="2212848" y="3708723"/>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1" name="TextBox 270">
                <a:extLst>
                  <a:ext uri="{FF2B5EF4-FFF2-40B4-BE49-F238E27FC236}">
                    <a16:creationId xmlns:a16="http://schemas.microsoft.com/office/drawing/2014/main" id="{563DAF31-FEF6-4C7B-9C2D-7212799A6162}"/>
                  </a:ext>
                </a:extLst>
              </p:cNvPr>
              <p:cNvSpPr txBox="1"/>
              <p:nvPr/>
            </p:nvSpPr>
            <p:spPr>
              <a:xfrm>
                <a:off x="2291396" y="394807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3" name="TextBox 272">
                <a:extLst>
                  <a:ext uri="{FF2B5EF4-FFF2-40B4-BE49-F238E27FC236}">
                    <a16:creationId xmlns:a16="http://schemas.microsoft.com/office/drawing/2014/main" id="{AF00BF16-9230-4A63-83E7-C2D419B1220C}"/>
                  </a:ext>
                </a:extLst>
              </p:cNvPr>
              <p:cNvSpPr txBox="1"/>
              <p:nvPr/>
            </p:nvSpPr>
            <p:spPr>
              <a:xfrm>
                <a:off x="2291396" y="4187433"/>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5" name="TextBox 274">
                <a:extLst>
                  <a:ext uri="{FF2B5EF4-FFF2-40B4-BE49-F238E27FC236}">
                    <a16:creationId xmlns:a16="http://schemas.microsoft.com/office/drawing/2014/main" id="{9ADD2DDF-BEA1-4F73-9F16-C4ED4FCC102B}"/>
                  </a:ext>
                </a:extLst>
              </p:cNvPr>
              <p:cNvSpPr txBox="1"/>
              <p:nvPr/>
            </p:nvSpPr>
            <p:spPr>
              <a:xfrm>
                <a:off x="2291396" y="443239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7" name="TextBox 276">
                <a:extLst>
                  <a:ext uri="{FF2B5EF4-FFF2-40B4-BE49-F238E27FC236}">
                    <a16:creationId xmlns:a16="http://schemas.microsoft.com/office/drawing/2014/main" id="{07634B4B-CF1A-423F-8D6A-1EC58A9864DB}"/>
                  </a:ext>
                </a:extLst>
              </p:cNvPr>
              <p:cNvSpPr txBox="1"/>
              <p:nvPr/>
            </p:nvSpPr>
            <p:spPr>
              <a:xfrm>
                <a:off x="2291396" y="4671753"/>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8E5BDDAB-3676-4AF7-B7FB-CAB2A161D11A}"/>
                  </a:ext>
                </a:extLst>
              </p:cNvPr>
              <p:cNvSpPr txBox="1"/>
              <p:nvPr/>
            </p:nvSpPr>
            <p:spPr>
              <a:xfrm>
                <a:off x="2369943" y="4911108"/>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4" name="Straight Connector 283">
                <a:extLst>
                  <a:ext uri="{FF2B5EF4-FFF2-40B4-BE49-F238E27FC236}">
                    <a16:creationId xmlns:a16="http://schemas.microsoft.com/office/drawing/2014/main" id="{A9C43992-BB99-413A-A726-A7C71F76EB38}"/>
                  </a:ext>
                </a:extLst>
              </p:cNvPr>
              <p:cNvCxnSpPr/>
              <p:nvPr/>
            </p:nvCxnSpPr>
            <p:spPr>
              <a:xfrm>
                <a:off x="3108960"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81FFA3E1-DBEE-45D1-8C21-831EBE2CBB86}"/>
                  </a:ext>
                </a:extLst>
              </p:cNvPr>
              <p:cNvCxnSpPr/>
              <p:nvPr/>
            </p:nvCxnSpPr>
            <p:spPr>
              <a:xfrm>
                <a:off x="3575304"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1B737D7E-7811-431D-BD42-88465E5F8173}"/>
                  </a:ext>
                </a:extLst>
              </p:cNvPr>
              <p:cNvCxnSpPr/>
              <p:nvPr/>
            </p:nvCxnSpPr>
            <p:spPr>
              <a:xfrm>
                <a:off x="4050792"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524F2367-92E4-4B48-9B2A-BB4F13367B1B}"/>
                  </a:ext>
                </a:extLst>
              </p:cNvPr>
              <p:cNvCxnSpPr/>
              <p:nvPr/>
            </p:nvCxnSpPr>
            <p:spPr>
              <a:xfrm>
                <a:off x="6382512"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044D8CBF-5F6E-4A80-B27B-8DE8E5B83A49}"/>
                  </a:ext>
                </a:extLst>
              </p:cNvPr>
              <p:cNvCxnSpPr/>
              <p:nvPr/>
            </p:nvCxnSpPr>
            <p:spPr>
              <a:xfrm>
                <a:off x="6858000"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E11B6E20-5DEC-4D90-B088-DFD01F2078CD}"/>
                  </a:ext>
                </a:extLst>
              </p:cNvPr>
              <p:cNvCxnSpPr/>
              <p:nvPr/>
            </p:nvCxnSpPr>
            <p:spPr>
              <a:xfrm>
                <a:off x="7315200"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C502647F-269C-48C3-AFFC-D4AAE47BD0D0}"/>
                  </a:ext>
                </a:extLst>
              </p:cNvPr>
              <p:cNvCxnSpPr/>
              <p:nvPr/>
            </p:nvCxnSpPr>
            <p:spPr>
              <a:xfrm>
                <a:off x="7781544"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269F181D-2691-43CF-9CF7-11A0BF0149AB}"/>
                  </a:ext>
                </a:extLst>
              </p:cNvPr>
              <p:cNvCxnSpPr/>
              <p:nvPr/>
            </p:nvCxnSpPr>
            <p:spPr>
              <a:xfrm>
                <a:off x="4517136"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AFB87A87-60B4-4A6A-AB8A-3DB10ABAB988}"/>
                  </a:ext>
                </a:extLst>
              </p:cNvPr>
              <p:cNvCxnSpPr/>
              <p:nvPr/>
            </p:nvCxnSpPr>
            <p:spPr>
              <a:xfrm>
                <a:off x="4983480"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3408FADB-5DCE-42A5-B2C9-4A990AF5EAB9}"/>
                  </a:ext>
                </a:extLst>
              </p:cNvPr>
              <p:cNvCxnSpPr/>
              <p:nvPr/>
            </p:nvCxnSpPr>
            <p:spPr>
              <a:xfrm>
                <a:off x="5449824"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A45EB771-B385-4EF8-8B81-6BE5C28CE0A7}"/>
                  </a:ext>
                </a:extLst>
              </p:cNvPr>
              <p:cNvCxnSpPr/>
              <p:nvPr/>
            </p:nvCxnSpPr>
            <p:spPr>
              <a:xfrm>
                <a:off x="5916168" y="5098895"/>
                <a:ext cx="0" cy="91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6" name="object 6">
                <a:extLst>
                  <a:ext uri="{FF2B5EF4-FFF2-40B4-BE49-F238E27FC236}">
                    <a16:creationId xmlns:a16="http://schemas.microsoft.com/office/drawing/2014/main" id="{D087D458-E2A9-4A9D-A8C6-1B533EC528A8}"/>
                  </a:ext>
                </a:extLst>
              </p:cNvPr>
              <p:cNvSpPr/>
              <p:nvPr/>
            </p:nvSpPr>
            <p:spPr>
              <a:xfrm>
                <a:off x="2642616" y="4568543"/>
                <a:ext cx="5614416" cy="0"/>
              </a:xfrm>
              <a:custGeom>
                <a:avLst/>
                <a:gdLst/>
                <a:ahLst/>
                <a:cxnLst/>
                <a:rect l="l" t="t" r="r" b="b"/>
                <a:pathLst>
                  <a:path w="4433570">
                    <a:moveTo>
                      <a:pt x="0" y="0"/>
                    </a:moveTo>
                    <a:lnTo>
                      <a:pt x="4433506" y="0"/>
                    </a:lnTo>
                  </a:path>
                </a:pathLst>
              </a:custGeom>
              <a:ln w="12700">
                <a:solidFill>
                  <a:srgbClr val="00A296"/>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8" name="object 6">
                <a:extLst>
                  <a:ext uri="{FF2B5EF4-FFF2-40B4-BE49-F238E27FC236}">
                    <a16:creationId xmlns:a16="http://schemas.microsoft.com/office/drawing/2014/main" id="{5A957FB2-5F93-4B29-986D-D1A0E4A71A6B}"/>
                  </a:ext>
                </a:extLst>
              </p:cNvPr>
              <p:cNvSpPr/>
              <p:nvPr/>
            </p:nvSpPr>
            <p:spPr>
              <a:xfrm>
                <a:off x="2642616" y="3151223"/>
                <a:ext cx="5614416" cy="0"/>
              </a:xfrm>
              <a:custGeom>
                <a:avLst/>
                <a:gdLst/>
                <a:ahLst/>
                <a:cxnLst/>
                <a:rect l="l" t="t" r="r" b="b"/>
                <a:pathLst>
                  <a:path w="4433570">
                    <a:moveTo>
                      <a:pt x="0" y="0"/>
                    </a:moveTo>
                    <a:lnTo>
                      <a:pt x="4433506" y="0"/>
                    </a:lnTo>
                  </a:path>
                </a:pathLst>
              </a:custGeom>
              <a:ln w="12700">
                <a:solidFill>
                  <a:srgbClr val="00A296"/>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5" name="object 17">
                <a:extLst>
                  <a:ext uri="{FF2B5EF4-FFF2-40B4-BE49-F238E27FC236}">
                    <a16:creationId xmlns:a16="http://schemas.microsoft.com/office/drawing/2014/main" id="{BDBB94A7-FBF1-416F-8372-53DC67CD7C5A}"/>
                  </a:ext>
                </a:extLst>
              </p:cNvPr>
              <p:cNvSpPr txBox="1"/>
              <p:nvPr/>
            </p:nvSpPr>
            <p:spPr>
              <a:xfrm>
                <a:off x="2944368" y="2373983"/>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457</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37" name="object 17">
                <a:extLst>
                  <a:ext uri="{FF2B5EF4-FFF2-40B4-BE49-F238E27FC236}">
                    <a16:creationId xmlns:a16="http://schemas.microsoft.com/office/drawing/2014/main" id="{B0802085-9D5C-45C9-8AB0-DCD41236CA7F}"/>
                  </a:ext>
                </a:extLst>
              </p:cNvPr>
              <p:cNvSpPr txBox="1"/>
              <p:nvPr/>
            </p:nvSpPr>
            <p:spPr>
              <a:xfrm>
                <a:off x="3419856" y="2584295"/>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369</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1" name="object 17">
                <a:extLst>
                  <a:ext uri="{FF2B5EF4-FFF2-40B4-BE49-F238E27FC236}">
                    <a16:creationId xmlns:a16="http://schemas.microsoft.com/office/drawing/2014/main" id="{9902E294-246A-48BF-9E12-8A6C60F48653}"/>
                  </a:ext>
                </a:extLst>
              </p:cNvPr>
              <p:cNvSpPr txBox="1"/>
              <p:nvPr/>
            </p:nvSpPr>
            <p:spPr>
              <a:xfrm>
                <a:off x="4343400" y="2886047"/>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246</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3" name="object 17">
                <a:extLst>
                  <a:ext uri="{FF2B5EF4-FFF2-40B4-BE49-F238E27FC236}">
                    <a16:creationId xmlns:a16="http://schemas.microsoft.com/office/drawing/2014/main" id="{66E27D51-3E0D-4CE0-969D-C0E1FEDC2C6B}"/>
                  </a:ext>
                </a:extLst>
              </p:cNvPr>
              <p:cNvSpPr txBox="1"/>
              <p:nvPr/>
            </p:nvSpPr>
            <p:spPr>
              <a:xfrm>
                <a:off x="4809744" y="3132935"/>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166</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5" name="object 17">
                <a:extLst>
                  <a:ext uri="{FF2B5EF4-FFF2-40B4-BE49-F238E27FC236}">
                    <a16:creationId xmlns:a16="http://schemas.microsoft.com/office/drawing/2014/main" id="{5D007968-E2FC-4761-8A5A-5FA77ABA8956}"/>
                  </a:ext>
                </a:extLst>
              </p:cNvPr>
              <p:cNvSpPr txBox="1"/>
              <p:nvPr/>
            </p:nvSpPr>
            <p:spPr>
              <a:xfrm>
                <a:off x="3867912" y="2593439"/>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366</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7" name="object 17">
                <a:extLst>
                  <a:ext uri="{FF2B5EF4-FFF2-40B4-BE49-F238E27FC236}">
                    <a16:creationId xmlns:a16="http://schemas.microsoft.com/office/drawing/2014/main" id="{C14905CB-FA32-43A6-8988-42AF4EBA89A2}"/>
                  </a:ext>
                </a:extLst>
              </p:cNvPr>
              <p:cNvSpPr txBox="1"/>
              <p:nvPr/>
            </p:nvSpPr>
            <p:spPr>
              <a:xfrm>
                <a:off x="5276088" y="3187799"/>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126</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49" name="object 17">
                <a:extLst>
                  <a:ext uri="{FF2B5EF4-FFF2-40B4-BE49-F238E27FC236}">
                    <a16:creationId xmlns:a16="http://schemas.microsoft.com/office/drawing/2014/main" id="{A6E17F8B-3224-4DA9-9549-B618CB615D15}"/>
                  </a:ext>
                </a:extLst>
              </p:cNvPr>
              <p:cNvSpPr txBox="1"/>
              <p:nvPr/>
            </p:nvSpPr>
            <p:spPr>
              <a:xfrm>
                <a:off x="6217920" y="3260951"/>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97</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1" name="object 17">
                <a:extLst>
                  <a:ext uri="{FF2B5EF4-FFF2-40B4-BE49-F238E27FC236}">
                    <a16:creationId xmlns:a16="http://schemas.microsoft.com/office/drawing/2014/main" id="{35775433-2FB6-4032-9692-769321C107B9}"/>
                  </a:ext>
                </a:extLst>
              </p:cNvPr>
              <p:cNvSpPr txBox="1"/>
              <p:nvPr/>
            </p:nvSpPr>
            <p:spPr>
              <a:xfrm>
                <a:off x="5742432" y="3224375"/>
                <a:ext cx="211596"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112</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3" name="object 17">
                <a:extLst>
                  <a:ext uri="{FF2B5EF4-FFF2-40B4-BE49-F238E27FC236}">
                    <a16:creationId xmlns:a16="http://schemas.microsoft.com/office/drawing/2014/main" id="{55798395-B77C-4F40-86A3-87C8FE7EF1AC}"/>
                  </a:ext>
                </a:extLst>
              </p:cNvPr>
              <p:cNvSpPr txBox="1"/>
              <p:nvPr/>
            </p:nvSpPr>
            <p:spPr>
              <a:xfrm>
                <a:off x="6675120" y="3471263"/>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16</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5" name="object 17">
                <a:extLst>
                  <a:ext uri="{FF2B5EF4-FFF2-40B4-BE49-F238E27FC236}">
                    <a16:creationId xmlns:a16="http://schemas.microsoft.com/office/drawing/2014/main" id="{BF50BB49-6778-4102-84F9-50149925B83B}"/>
                  </a:ext>
                </a:extLst>
              </p:cNvPr>
              <p:cNvSpPr txBox="1"/>
              <p:nvPr/>
            </p:nvSpPr>
            <p:spPr>
              <a:xfrm>
                <a:off x="7141464" y="3480407"/>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11</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7" name="object 17">
                <a:extLst>
                  <a:ext uri="{FF2B5EF4-FFF2-40B4-BE49-F238E27FC236}">
                    <a16:creationId xmlns:a16="http://schemas.microsoft.com/office/drawing/2014/main" id="{DE1682E2-599B-4790-B3F8-3C235EE2E24B}"/>
                  </a:ext>
                </a:extLst>
              </p:cNvPr>
              <p:cNvSpPr txBox="1"/>
              <p:nvPr/>
            </p:nvSpPr>
            <p:spPr>
              <a:xfrm>
                <a:off x="7616952" y="3498695"/>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9" name="object 17">
                <a:extLst>
                  <a:ext uri="{FF2B5EF4-FFF2-40B4-BE49-F238E27FC236}">
                    <a16:creationId xmlns:a16="http://schemas.microsoft.com/office/drawing/2014/main" id="{438485C5-7616-4DE7-B569-C617677351E7}"/>
                  </a:ext>
                </a:extLst>
              </p:cNvPr>
              <p:cNvSpPr txBox="1"/>
              <p:nvPr/>
            </p:nvSpPr>
            <p:spPr>
              <a:xfrm>
                <a:off x="8074152" y="3507839"/>
                <a:ext cx="176330"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0.3</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61" name="object 17">
                <a:extLst>
                  <a:ext uri="{FF2B5EF4-FFF2-40B4-BE49-F238E27FC236}">
                    <a16:creationId xmlns:a16="http://schemas.microsoft.com/office/drawing/2014/main" id="{D8C01468-29C9-4CBE-BF02-E6534D783B83}"/>
                  </a:ext>
                </a:extLst>
              </p:cNvPr>
              <p:cNvSpPr txBox="1"/>
              <p:nvPr/>
            </p:nvSpPr>
            <p:spPr>
              <a:xfrm>
                <a:off x="2953512" y="4650839"/>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22</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63" name="object 17">
                <a:extLst>
                  <a:ext uri="{FF2B5EF4-FFF2-40B4-BE49-F238E27FC236}">
                    <a16:creationId xmlns:a16="http://schemas.microsoft.com/office/drawing/2014/main" id="{68BA09B3-531D-4882-8174-A7C35CFE4CFC}"/>
                  </a:ext>
                </a:extLst>
              </p:cNvPr>
              <p:cNvSpPr txBox="1"/>
              <p:nvPr/>
            </p:nvSpPr>
            <p:spPr>
              <a:xfrm>
                <a:off x="3419856" y="4659983"/>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21</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65" name="object 17">
                <a:extLst>
                  <a:ext uri="{FF2B5EF4-FFF2-40B4-BE49-F238E27FC236}">
                    <a16:creationId xmlns:a16="http://schemas.microsoft.com/office/drawing/2014/main" id="{EFDA6280-A118-401D-A146-991DBAE90192}"/>
                  </a:ext>
                </a:extLst>
              </p:cNvPr>
              <p:cNvSpPr txBox="1"/>
              <p:nvPr/>
            </p:nvSpPr>
            <p:spPr>
              <a:xfrm>
                <a:off x="3886200" y="4678271"/>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67" name="object 17">
                <a:extLst>
                  <a:ext uri="{FF2B5EF4-FFF2-40B4-BE49-F238E27FC236}">
                    <a16:creationId xmlns:a16="http://schemas.microsoft.com/office/drawing/2014/main" id="{A99F49F7-5D05-4D31-BB21-68B68BF672C7}"/>
                  </a:ext>
                </a:extLst>
              </p:cNvPr>
              <p:cNvSpPr txBox="1"/>
              <p:nvPr/>
            </p:nvSpPr>
            <p:spPr>
              <a:xfrm>
                <a:off x="4828032" y="4577687"/>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28</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69" name="object 17">
                <a:extLst>
                  <a:ext uri="{FF2B5EF4-FFF2-40B4-BE49-F238E27FC236}">
                    <a16:creationId xmlns:a16="http://schemas.microsoft.com/office/drawing/2014/main" id="{8978915F-98A5-410C-8163-D8C65CFC633D}"/>
                  </a:ext>
                </a:extLst>
              </p:cNvPr>
              <p:cNvSpPr txBox="1"/>
              <p:nvPr/>
            </p:nvSpPr>
            <p:spPr>
              <a:xfrm>
                <a:off x="5285232" y="4879439"/>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1" name="object 17">
                <a:extLst>
                  <a:ext uri="{FF2B5EF4-FFF2-40B4-BE49-F238E27FC236}">
                    <a16:creationId xmlns:a16="http://schemas.microsoft.com/office/drawing/2014/main" id="{0B45F368-97B4-4B8B-B725-555157A4C625}"/>
                  </a:ext>
                </a:extLst>
              </p:cNvPr>
              <p:cNvSpPr txBox="1"/>
              <p:nvPr/>
            </p:nvSpPr>
            <p:spPr>
              <a:xfrm>
                <a:off x="5751576" y="4861151"/>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3" name="object 17">
                <a:extLst>
                  <a:ext uri="{FF2B5EF4-FFF2-40B4-BE49-F238E27FC236}">
                    <a16:creationId xmlns:a16="http://schemas.microsoft.com/office/drawing/2014/main" id="{71DC3E9F-5E99-4EF5-B187-AF6B636F6759}"/>
                  </a:ext>
                </a:extLst>
              </p:cNvPr>
              <p:cNvSpPr txBox="1"/>
              <p:nvPr/>
            </p:nvSpPr>
            <p:spPr>
              <a:xfrm>
                <a:off x="6226392" y="4879439"/>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3</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5" name="object 17">
                <a:extLst>
                  <a:ext uri="{FF2B5EF4-FFF2-40B4-BE49-F238E27FC236}">
                    <a16:creationId xmlns:a16="http://schemas.microsoft.com/office/drawing/2014/main" id="{1ED5E54D-F939-4B46-86C5-73C94EDCF952}"/>
                  </a:ext>
                </a:extLst>
              </p:cNvPr>
              <p:cNvSpPr txBox="1"/>
              <p:nvPr/>
            </p:nvSpPr>
            <p:spPr>
              <a:xfrm>
                <a:off x="7159752" y="4833719"/>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7</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7" name="object 17">
                <a:extLst>
                  <a:ext uri="{FF2B5EF4-FFF2-40B4-BE49-F238E27FC236}">
                    <a16:creationId xmlns:a16="http://schemas.microsoft.com/office/drawing/2014/main" id="{3B5E5865-9E3B-4B36-8718-3D599BD98359}"/>
                  </a:ext>
                </a:extLst>
              </p:cNvPr>
              <p:cNvSpPr txBox="1"/>
              <p:nvPr/>
            </p:nvSpPr>
            <p:spPr>
              <a:xfrm>
                <a:off x="7626096" y="4815431"/>
                <a:ext cx="70532"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8</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9" name="object 17">
                <a:extLst>
                  <a:ext uri="{FF2B5EF4-FFF2-40B4-BE49-F238E27FC236}">
                    <a16:creationId xmlns:a16="http://schemas.microsoft.com/office/drawing/2014/main" id="{A04EDF6E-61C3-4C98-9DE3-59D1DC78725C}"/>
                  </a:ext>
                </a:extLst>
              </p:cNvPr>
              <p:cNvSpPr txBox="1"/>
              <p:nvPr/>
            </p:nvSpPr>
            <p:spPr>
              <a:xfrm>
                <a:off x="6684264" y="3873599"/>
                <a:ext cx="141064" cy="153888"/>
              </a:xfrm>
              <a:prstGeom prst="rect">
                <a:avLst/>
              </a:prstGeom>
            </p:spPr>
            <p:txBody>
              <a:bodyPr vert="horz"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85</a:t>
                </a:r>
                <a:endParaRPr kumimoji="0" sz="1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83" name="Oval 382">
                <a:extLst>
                  <a:ext uri="{FF2B5EF4-FFF2-40B4-BE49-F238E27FC236}">
                    <a16:creationId xmlns:a16="http://schemas.microsoft.com/office/drawing/2014/main" id="{8E4C322E-3309-438F-A44F-7E4B55C9C2C5}"/>
                  </a:ext>
                </a:extLst>
              </p:cNvPr>
              <p:cNvSpPr/>
              <p:nvPr/>
            </p:nvSpPr>
            <p:spPr>
              <a:xfrm>
                <a:off x="2825496" y="2465423"/>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7" name="Oval 386">
                <a:extLst>
                  <a:ext uri="{FF2B5EF4-FFF2-40B4-BE49-F238E27FC236}">
                    <a16:creationId xmlns:a16="http://schemas.microsoft.com/office/drawing/2014/main" id="{2FAF079A-3518-44F1-90F1-E050E1117E42}"/>
                  </a:ext>
                </a:extLst>
              </p:cNvPr>
              <p:cNvSpPr/>
              <p:nvPr/>
            </p:nvSpPr>
            <p:spPr>
              <a:xfrm>
                <a:off x="7498080" y="4906871"/>
                <a:ext cx="109728" cy="109728"/>
              </a:xfrm>
              <a:prstGeom prst="ellipse">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9" name="Oval 388">
                <a:extLst>
                  <a:ext uri="{FF2B5EF4-FFF2-40B4-BE49-F238E27FC236}">
                    <a16:creationId xmlns:a16="http://schemas.microsoft.com/office/drawing/2014/main" id="{DCA33384-8655-4CF8-9C4C-D275B8DAAA30}"/>
                  </a:ext>
                </a:extLst>
              </p:cNvPr>
              <p:cNvSpPr/>
              <p:nvPr/>
            </p:nvSpPr>
            <p:spPr>
              <a:xfrm>
                <a:off x="7031736" y="4925159"/>
                <a:ext cx="109728" cy="109728"/>
              </a:xfrm>
              <a:prstGeom prst="ellipse">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1" name="Oval 390">
                <a:extLst>
                  <a:ext uri="{FF2B5EF4-FFF2-40B4-BE49-F238E27FC236}">
                    <a16:creationId xmlns:a16="http://schemas.microsoft.com/office/drawing/2014/main" id="{3BD79EFA-FADD-4D69-9F00-2B5AB4E1A7CE}"/>
                  </a:ext>
                </a:extLst>
              </p:cNvPr>
              <p:cNvSpPr/>
              <p:nvPr/>
            </p:nvSpPr>
            <p:spPr>
              <a:xfrm>
                <a:off x="6099048" y="4970879"/>
                <a:ext cx="109728" cy="109728"/>
              </a:xfrm>
              <a:prstGeom prst="ellipse">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3" name="Oval 392">
                <a:extLst>
                  <a:ext uri="{FF2B5EF4-FFF2-40B4-BE49-F238E27FC236}">
                    <a16:creationId xmlns:a16="http://schemas.microsoft.com/office/drawing/2014/main" id="{0AB26FA7-63EF-4E50-8900-C720BB3033F0}"/>
                  </a:ext>
                </a:extLst>
              </p:cNvPr>
              <p:cNvSpPr/>
              <p:nvPr/>
            </p:nvSpPr>
            <p:spPr>
              <a:xfrm>
                <a:off x="5623560" y="4954274"/>
                <a:ext cx="109728" cy="109728"/>
              </a:xfrm>
              <a:prstGeom prst="ellipse">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5" name="Oval 394">
                <a:extLst>
                  <a:ext uri="{FF2B5EF4-FFF2-40B4-BE49-F238E27FC236}">
                    <a16:creationId xmlns:a16="http://schemas.microsoft.com/office/drawing/2014/main" id="{F1EE3A91-0241-4ED9-9957-34C3EC0A390F}"/>
                  </a:ext>
                </a:extLst>
              </p:cNvPr>
              <p:cNvSpPr/>
              <p:nvPr/>
            </p:nvSpPr>
            <p:spPr>
              <a:xfrm>
                <a:off x="5157216" y="4966562"/>
                <a:ext cx="109728" cy="109728"/>
              </a:xfrm>
              <a:prstGeom prst="ellipse">
                <a:avLst/>
              </a:prstGeom>
              <a:solidFill>
                <a:srgbClr val="79CD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7" name="Oval 396">
                <a:extLst>
                  <a:ext uri="{FF2B5EF4-FFF2-40B4-BE49-F238E27FC236}">
                    <a16:creationId xmlns:a16="http://schemas.microsoft.com/office/drawing/2014/main" id="{BF53DFF7-D8FB-4A8B-919F-90ABA4CB7108}"/>
                  </a:ext>
                </a:extLst>
              </p:cNvPr>
              <p:cNvSpPr/>
              <p:nvPr/>
            </p:nvSpPr>
            <p:spPr>
              <a:xfrm>
                <a:off x="2825496" y="4738258"/>
                <a:ext cx="109728" cy="109728"/>
              </a:xfrm>
              <a:prstGeom prst="ellipse">
                <a:avLst/>
              </a:prstGeom>
              <a:solidFill>
                <a:srgbClr val="6AAA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9" name="Oval 398">
                <a:extLst>
                  <a:ext uri="{FF2B5EF4-FFF2-40B4-BE49-F238E27FC236}">
                    <a16:creationId xmlns:a16="http://schemas.microsoft.com/office/drawing/2014/main" id="{04016219-B058-47DE-B115-A1407E477D25}"/>
                  </a:ext>
                </a:extLst>
              </p:cNvPr>
              <p:cNvSpPr/>
              <p:nvPr/>
            </p:nvSpPr>
            <p:spPr>
              <a:xfrm>
                <a:off x="7964424" y="3597034"/>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1" name="Oval 400">
                <a:extLst>
                  <a:ext uri="{FF2B5EF4-FFF2-40B4-BE49-F238E27FC236}">
                    <a16:creationId xmlns:a16="http://schemas.microsoft.com/office/drawing/2014/main" id="{389B4371-7820-4581-A790-3C350298D947}"/>
                  </a:ext>
                </a:extLst>
              </p:cNvPr>
              <p:cNvSpPr/>
              <p:nvPr/>
            </p:nvSpPr>
            <p:spPr>
              <a:xfrm>
                <a:off x="7498080" y="3589146"/>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3" name="Oval 402">
                <a:extLst>
                  <a:ext uri="{FF2B5EF4-FFF2-40B4-BE49-F238E27FC236}">
                    <a16:creationId xmlns:a16="http://schemas.microsoft.com/office/drawing/2014/main" id="{ED04B7F9-70BC-44BB-B4F9-76CF7D53B52C}"/>
                  </a:ext>
                </a:extLst>
              </p:cNvPr>
              <p:cNvSpPr/>
              <p:nvPr/>
            </p:nvSpPr>
            <p:spPr>
              <a:xfrm>
                <a:off x="5623560" y="331926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5" name="Oval 404">
                <a:extLst>
                  <a:ext uri="{FF2B5EF4-FFF2-40B4-BE49-F238E27FC236}">
                    <a16:creationId xmlns:a16="http://schemas.microsoft.com/office/drawing/2014/main" id="{ED1B9E0B-D8B7-4EC2-87E7-5E50B4979596}"/>
                  </a:ext>
                </a:extLst>
              </p:cNvPr>
              <p:cNvSpPr/>
              <p:nvPr/>
            </p:nvSpPr>
            <p:spPr>
              <a:xfrm>
                <a:off x="4690872" y="3185552"/>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7" name="Oval 406">
                <a:extLst>
                  <a:ext uri="{FF2B5EF4-FFF2-40B4-BE49-F238E27FC236}">
                    <a16:creationId xmlns:a16="http://schemas.microsoft.com/office/drawing/2014/main" id="{C6B549D9-2483-4E82-9B2A-090D5D18054C}"/>
                  </a:ext>
                </a:extLst>
              </p:cNvPr>
              <p:cNvSpPr/>
              <p:nvPr/>
            </p:nvSpPr>
            <p:spPr>
              <a:xfrm>
                <a:off x="3300984" y="2675735"/>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9" name="Oval 408">
                <a:extLst>
                  <a:ext uri="{FF2B5EF4-FFF2-40B4-BE49-F238E27FC236}">
                    <a16:creationId xmlns:a16="http://schemas.microsoft.com/office/drawing/2014/main" id="{30DCD7B1-4F46-4F10-A735-A8D6FCF4D525}"/>
                  </a:ext>
                </a:extLst>
              </p:cNvPr>
              <p:cNvSpPr/>
              <p:nvPr/>
            </p:nvSpPr>
            <p:spPr>
              <a:xfrm>
                <a:off x="4700016" y="4670057"/>
                <a:ext cx="109728" cy="109728"/>
              </a:xfrm>
              <a:prstGeom prst="ellipse">
                <a:avLst/>
              </a:prstGeom>
              <a:solidFill>
                <a:srgbClr val="6AAA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1" name="Oval 410">
                <a:extLst>
                  <a:ext uri="{FF2B5EF4-FFF2-40B4-BE49-F238E27FC236}">
                    <a16:creationId xmlns:a16="http://schemas.microsoft.com/office/drawing/2014/main" id="{7C48393E-C84D-4C7B-9653-5E54A3B7D47F}"/>
                  </a:ext>
                </a:extLst>
              </p:cNvPr>
              <p:cNvSpPr/>
              <p:nvPr/>
            </p:nvSpPr>
            <p:spPr>
              <a:xfrm>
                <a:off x="3758184" y="4768564"/>
                <a:ext cx="109728" cy="109728"/>
              </a:xfrm>
              <a:prstGeom prst="ellipse">
                <a:avLst/>
              </a:prstGeom>
              <a:solidFill>
                <a:srgbClr val="6AAA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3" name="Oval 412">
                <a:extLst>
                  <a:ext uri="{FF2B5EF4-FFF2-40B4-BE49-F238E27FC236}">
                    <a16:creationId xmlns:a16="http://schemas.microsoft.com/office/drawing/2014/main" id="{0779DA3A-FAB1-4FEF-A79F-39D523CF45C5}"/>
                  </a:ext>
                </a:extLst>
              </p:cNvPr>
              <p:cNvSpPr/>
              <p:nvPr/>
            </p:nvSpPr>
            <p:spPr>
              <a:xfrm>
                <a:off x="3291840" y="4746762"/>
                <a:ext cx="109728" cy="109728"/>
              </a:xfrm>
              <a:prstGeom prst="ellipse">
                <a:avLst/>
              </a:prstGeom>
              <a:solidFill>
                <a:srgbClr val="6AAA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5" name="Oval 414">
                <a:extLst>
                  <a:ext uri="{FF2B5EF4-FFF2-40B4-BE49-F238E27FC236}">
                    <a16:creationId xmlns:a16="http://schemas.microsoft.com/office/drawing/2014/main" id="{0084A3B7-A7E0-4C9A-A06B-76440F700CBB}"/>
                  </a:ext>
                </a:extLst>
              </p:cNvPr>
              <p:cNvSpPr/>
              <p:nvPr/>
            </p:nvSpPr>
            <p:spPr>
              <a:xfrm>
                <a:off x="6565392" y="3965039"/>
                <a:ext cx="109728" cy="109728"/>
              </a:xfrm>
              <a:prstGeom prst="ellipse">
                <a:avLst/>
              </a:prstGeom>
              <a:solidFill>
                <a:srgbClr val="007B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9" name="Oval 418">
                <a:extLst>
                  <a:ext uri="{FF2B5EF4-FFF2-40B4-BE49-F238E27FC236}">
                    <a16:creationId xmlns:a16="http://schemas.microsoft.com/office/drawing/2014/main" id="{A3F95660-FE63-4696-975A-5DEABB165755}"/>
                  </a:ext>
                </a:extLst>
              </p:cNvPr>
              <p:cNvSpPr/>
              <p:nvPr/>
            </p:nvSpPr>
            <p:spPr>
              <a:xfrm>
                <a:off x="6556248" y="3566581"/>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1" name="Oval 420">
                <a:extLst>
                  <a:ext uri="{FF2B5EF4-FFF2-40B4-BE49-F238E27FC236}">
                    <a16:creationId xmlns:a16="http://schemas.microsoft.com/office/drawing/2014/main" id="{9449A935-5CF8-43E0-8FC8-5DD5BD6CB227}"/>
                  </a:ext>
                </a:extLst>
              </p:cNvPr>
              <p:cNvSpPr/>
              <p:nvPr/>
            </p:nvSpPr>
            <p:spPr>
              <a:xfrm>
                <a:off x="7022592" y="3570709"/>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3" name="Oval 422">
                <a:extLst>
                  <a:ext uri="{FF2B5EF4-FFF2-40B4-BE49-F238E27FC236}">
                    <a16:creationId xmlns:a16="http://schemas.microsoft.com/office/drawing/2014/main" id="{81E6CF6B-FE68-4A50-BE32-99E03DA2BA1B}"/>
                  </a:ext>
                </a:extLst>
              </p:cNvPr>
              <p:cNvSpPr/>
              <p:nvPr/>
            </p:nvSpPr>
            <p:spPr>
              <a:xfrm>
                <a:off x="6099048" y="3352391"/>
                <a:ext cx="109728" cy="109728"/>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5" name="Oval 424">
                <a:extLst>
                  <a:ext uri="{FF2B5EF4-FFF2-40B4-BE49-F238E27FC236}">
                    <a16:creationId xmlns:a16="http://schemas.microsoft.com/office/drawing/2014/main" id="{1D60B7D5-A88B-4837-9C28-F76559B83ECB}"/>
                  </a:ext>
                </a:extLst>
              </p:cNvPr>
              <p:cNvSpPr/>
              <p:nvPr/>
            </p:nvSpPr>
            <p:spPr>
              <a:xfrm>
                <a:off x="5157216" y="3279641"/>
                <a:ext cx="109728" cy="109728"/>
              </a:xfrm>
              <a:prstGeom prst="ellipse">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7" name="Oval 426">
                <a:extLst>
                  <a:ext uri="{FF2B5EF4-FFF2-40B4-BE49-F238E27FC236}">
                    <a16:creationId xmlns:a16="http://schemas.microsoft.com/office/drawing/2014/main" id="{93BD1761-D91F-4F79-A431-8EA8B2AD3556}"/>
                  </a:ext>
                </a:extLst>
              </p:cNvPr>
              <p:cNvSpPr/>
              <p:nvPr/>
            </p:nvSpPr>
            <p:spPr>
              <a:xfrm>
                <a:off x="4224528" y="2979369"/>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9" name="Oval 428">
                <a:extLst>
                  <a:ext uri="{FF2B5EF4-FFF2-40B4-BE49-F238E27FC236}">
                    <a16:creationId xmlns:a16="http://schemas.microsoft.com/office/drawing/2014/main" id="{91140DA5-9ED5-4861-9F9B-5BA832694B70}"/>
                  </a:ext>
                </a:extLst>
              </p:cNvPr>
              <p:cNvSpPr/>
              <p:nvPr/>
            </p:nvSpPr>
            <p:spPr>
              <a:xfrm>
                <a:off x="3749040" y="2684879"/>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443" name="TextBox 442">
              <a:extLst>
                <a:ext uri="{FF2B5EF4-FFF2-40B4-BE49-F238E27FC236}">
                  <a16:creationId xmlns:a16="http://schemas.microsoft.com/office/drawing/2014/main" id="{EB35FDEE-57BE-4F5D-85C2-4EB0E7DEAC27}"/>
                </a:ext>
              </a:extLst>
            </p:cNvPr>
            <p:cNvSpPr txBox="1"/>
            <p:nvPr/>
          </p:nvSpPr>
          <p:spPr>
            <a:xfrm>
              <a:off x="8778240" y="5212080"/>
              <a:ext cx="2778034" cy="692497"/>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a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from 2016 data for opioid substitution therapy and 2018 for needle–syringe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coverage.</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b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from 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21344572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 gap to tuberculosis case-finding and HIV testing</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8" name="Group 7">
            <a:extLst>
              <a:ext uri="{FF2B5EF4-FFF2-40B4-BE49-F238E27FC236}">
                <a16:creationId xmlns:a16="http://schemas.microsoft.com/office/drawing/2014/main" id="{B829FD6E-6E83-4484-A14F-48E6E8B7025F}"/>
              </a:ext>
            </a:extLst>
          </p:cNvPr>
          <p:cNvGrpSpPr/>
          <p:nvPr/>
        </p:nvGrpSpPr>
        <p:grpSpPr>
          <a:xfrm>
            <a:off x="457199" y="1920240"/>
            <a:ext cx="10241281" cy="4634448"/>
            <a:chOff x="457199" y="1920240"/>
            <a:chExt cx="10241281" cy="463444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Global tuberculosis report, 2019. Geneva: WHO; 2019. </a:t>
              </a:r>
            </a:p>
          </p:txBody>
        </p:sp>
        <p:grpSp>
          <p:nvGrpSpPr>
            <p:cNvPr id="14" name="Group 13">
              <a:extLst>
                <a:ext uri="{FF2B5EF4-FFF2-40B4-BE49-F238E27FC236}">
                  <a16:creationId xmlns:a16="http://schemas.microsoft.com/office/drawing/2014/main" id="{CF61ED3F-535B-45F1-A824-3EB88AC04998}"/>
                </a:ext>
              </a:extLst>
            </p:cNvPr>
            <p:cNvGrpSpPr/>
            <p:nvPr/>
          </p:nvGrpSpPr>
          <p:grpSpPr>
            <a:xfrm>
              <a:off x="6172200" y="5806440"/>
              <a:ext cx="3625950" cy="166712"/>
              <a:chOff x="6172200" y="5806440"/>
              <a:chExt cx="3625950" cy="166712"/>
            </a:xfrm>
          </p:grpSpPr>
          <p:sp>
            <p:nvSpPr>
              <p:cNvPr id="255" name="Rectangle 254">
                <a:extLst>
                  <a:ext uri="{FF2B5EF4-FFF2-40B4-BE49-F238E27FC236}">
                    <a16:creationId xmlns:a16="http://schemas.microsoft.com/office/drawing/2014/main" id="{5B21A91F-61A0-4467-B9C4-389E3D6AFBC0}"/>
                  </a:ext>
                </a:extLst>
              </p:cNvPr>
              <p:cNvSpPr/>
              <p:nvPr/>
            </p:nvSpPr>
            <p:spPr>
              <a:xfrm>
                <a:off x="6172200" y="5833872"/>
                <a:ext cx="109728" cy="10972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object 71">
                <a:extLst>
                  <a:ext uri="{FF2B5EF4-FFF2-40B4-BE49-F238E27FC236}">
                    <a16:creationId xmlns:a16="http://schemas.microsoft.com/office/drawing/2014/main" id="{E0D07A81-3086-493F-8805-AC727D12FC8B}"/>
                  </a:ext>
                </a:extLst>
              </p:cNvPr>
              <p:cNvSpPr txBox="1"/>
              <p:nvPr/>
            </p:nvSpPr>
            <p:spPr>
              <a:xfrm>
                <a:off x="6327648" y="5806440"/>
                <a:ext cx="3470502"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Notified tuberculosis patients who know their HIV status</a:t>
                </a:r>
              </a:p>
            </p:txBody>
          </p:sp>
        </p:grpSp>
        <p:sp>
          <p:nvSpPr>
            <p:cNvPr id="257" name="Rectangle 256">
              <a:extLst>
                <a:ext uri="{FF2B5EF4-FFF2-40B4-BE49-F238E27FC236}">
                  <a16:creationId xmlns:a16="http://schemas.microsoft.com/office/drawing/2014/main" id="{0EA2B5F0-3070-4D72-8A21-E8670A546D1D}"/>
                </a:ext>
              </a:extLst>
            </p:cNvPr>
            <p:cNvSpPr/>
            <p:nvPr/>
          </p:nvSpPr>
          <p:spPr>
            <a:xfrm>
              <a:off x="6172200" y="6013859"/>
              <a:ext cx="109728" cy="10972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object 71">
              <a:extLst>
                <a:ext uri="{FF2B5EF4-FFF2-40B4-BE49-F238E27FC236}">
                  <a16:creationId xmlns:a16="http://schemas.microsoft.com/office/drawing/2014/main" id="{F9FBED7D-38CB-40C0-9B6D-2B25939891A1}"/>
                </a:ext>
              </a:extLst>
            </p:cNvPr>
            <p:cNvSpPr txBox="1"/>
            <p:nvPr/>
          </p:nvSpPr>
          <p:spPr>
            <a:xfrm>
              <a:off x="6327648" y="5989320"/>
              <a:ext cx="4029949"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Notified tuberculosis patients not tested for HIV (HIV testing gap)</a:t>
              </a:r>
            </a:p>
          </p:txBody>
        </p:sp>
        <p:sp>
          <p:nvSpPr>
            <p:cNvPr id="259" name="Rectangle 258">
              <a:extLst>
                <a:ext uri="{FF2B5EF4-FFF2-40B4-BE49-F238E27FC236}">
                  <a16:creationId xmlns:a16="http://schemas.microsoft.com/office/drawing/2014/main" id="{EC7CBB9E-02A3-4B7B-A7C3-D9EA5BC375AE}"/>
                </a:ext>
              </a:extLst>
            </p:cNvPr>
            <p:cNvSpPr/>
            <p:nvPr/>
          </p:nvSpPr>
          <p:spPr>
            <a:xfrm>
              <a:off x="6172200" y="6199632"/>
              <a:ext cx="109728" cy="10972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object 71">
              <a:extLst>
                <a:ext uri="{FF2B5EF4-FFF2-40B4-BE49-F238E27FC236}">
                  <a16:creationId xmlns:a16="http://schemas.microsoft.com/office/drawing/2014/main" id="{A30A60B5-F9A0-4FEF-935A-4F9B0E5BA8BC}"/>
                </a:ext>
              </a:extLst>
            </p:cNvPr>
            <p:cNvSpPr txBox="1"/>
            <p:nvPr/>
          </p:nvSpPr>
          <p:spPr>
            <a:xfrm>
              <a:off x="6327648" y="6172200"/>
              <a:ext cx="3991477"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Undiagnosed tuberculosis cases (tuberculosis case-finding gap)</a:t>
              </a:r>
            </a:p>
          </p:txBody>
        </p:sp>
        <p:sp>
          <p:nvSpPr>
            <p:cNvPr id="49" name="TextBox 48">
              <a:extLst>
                <a:ext uri="{FF2B5EF4-FFF2-40B4-BE49-F238E27FC236}">
                  <a16:creationId xmlns:a16="http://schemas.microsoft.com/office/drawing/2014/main" id="{41AC235F-6211-4F6C-9AAE-B7848272512A}"/>
                </a:ext>
              </a:extLst>
            </p:cNvPr>
            <p:cNvSpPr txBox="1"/>
            <p:nvPr/>
          </p:nvSpPr>
          <p:spPr>
            <a:xfrm>
              <a:off x="1112904" y="192024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1934C428-5917-4E73-92FC-D51E9883889C}"/>
                </a:ext>
              </a:extLst>
            </p:cNvPr>
            <p:cNvCxnSpPr/>
            <p:nvPr/>
          </p:nvCxnSpPr>
          <p:spPr>
            <a:xfrm>
              <a:off x="1519893" y="274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17F2ED4-E3B9-4E2A-A321-4D2233232532}"/>
                </a:ext>
              </a:extLst>
            </p:cNvPr>
            <p:cNvCxnSpPr/>
            <p:nvPr/>
          </p:nvCxnSpPr>
          <p:spPr>
            <a:xfrm>
              <a:off x="1519893" y="2971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880D471-E0CA-4B24-82F2-E1AA82F7B5BC}"/>
                </a:ext>
              </a:extLst>
            </p:cNvPr>
            <p:cNvCxnSpPr/>
            <p:nvPr/>
          </p:nvCxnSpPr>
          <p:spPr>
            <a:xfrm>
              <a:off x="1519893" y="3429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9B89551E-2EDB-4E98-B50E-D021C80C3A15}"/>
                </a:ext>
              </a:extLst>
            </p:cNvPr>
            <p:cNvCxnSpPr/>
            <p:nvPr/>
          </p:nvCxnSpPr>
          <p:spPr>
            <a:xfrm>
              <a:off x="1519893"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27D589A-8DBA-42EF-8692-92DBCD2AA5E3}"/>
                </a:ext>
              </a:extLst>
            </p:cNvPr>
            <p:cNvCxnSpPr/>
            <p:nvPr/>
          </p:nvCxnSpPr>
          <p:spPr>
            <a:xfrm>
              <a:off x="1519893" y="4343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3CEEE1B-464E-4242-8C68-C87CAA70D091}"/>
                </a:ext>
              </a:extLst>
            </p:cNvPr>
            <p:cNvCxnSpPr/>
            <p:nvPr/>
          </p:nvCxnSpPr>
          <p:spPr>
            <a:xfrm>
              <a:off x="1519893" y="2286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BDB57761-3416-4EA7-9DC7-E5EC0814374E}"/>
                </a:ext>
              </a:extLst>
            </p:cNvPr>
            <p:cNvSpPr txBox="1"/>
            <p:nvPr/>
          </p:nvSpPr>
          <p:spPr>
            <a:xfrm>
              <a:off x="1197864" y="2148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7AED5DDA-CC62-4C5C-BD75-FA126FDD4037}"/>
                </a:ext>
              </a:extLst>
            </p:cNvPr>
            <p:cNvSpPr txBox="1"/>
            <p:nvPr/>
          </p:nvSpPr>
          <p:spPr>
            <a:xfrm>
              <a:off x="1197864" y="2834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BC868EB7-83DD-41AD-B985-AA4059E184CB}"/>
                </a:ext>
              </a:extLst>
            </p:cNvPr>
            <p:cNvSpPr txBox="1"/>
            <p:nvPr/>
          </p:nvSpPr>
          <p:spPr>
            <a:xfrm>
              <a:off x="1197864" y="3063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E99F4014-F4B6-4E94-8849-AB7FA86D6E1B}"/>
                </a:ext>
              </a:extLst>
            </p:cNvPr>
            <p:cNvSpPr txBox="1"/>
            <p:nvPr/>
          </p:nvSpPr>
          <p:spPr>
            <a:xfrm>
              <a:off x="1197864" y="32918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6DE30A03-404F-4129-B956-F69CD119FDA9}"/>
                </a:ext>
              </a:extLst>
            </p:cNvPr>
            <p:cNvSpPr txBox="1"/>
            <p:nvPr/>
          </p:nvSpPr>
          <p:spPr>
            <a:xfrm>
              <a:off x="1197864" y="39776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396C6A0A-7334-42D0-8FB4-759489CECFA2}"/>
                </a:ext>
              </a:extLst>
            </p:cNvPr>
            <p:cNvSpPr txBox="1"/>
            <p:nvPr/>
          </p:nvSpPr>
          <p:spPr>
            <a:xfrm>
              <a:off x="1282823" y="42062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D7DB29C8-6034-4AC8-8E7A-E87EDA8CE1DB}"/>
                </a:ext>
              </a:extLst>
            </p:cNvPr>
            <p:cNvSpPr txBox="1"/>
            <p:nvPr/>
          </p:nvSpPr>
          <p:spPr>
            <a:xfrm>
              <a:off x="1197864" y="2606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0E7DA153-FB55-4B01-8F36-27ECB2951D03}"/>
                </a:ext>
              </a:extLst>
            </p:cNvPr>
            <p:cNvCxnSpPr/>
            <p:nvPr/>
          </p:nvCxnSpPr>
          <p:spPr>
            <a:xfrm>
              <a:off x="1519893" y="320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6266BE9A-14E4-45D3-9617-86DEF8368767}"/>
                </a:ext>
              </a:extLst>
            </p:cNvPr>
            <p:cNvSpPr txBox="1"/>
            <p:nvPr/>
          </p:nvSpPr>
          <p:spPr>
            <a:xfrm>
              <a:off x="1197864" y="23774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5" name="Straight Connector 64">
              <a:extLst>
                <a:ext uri="{FF2B5EF4-FFF2-40B4-BE49-F238E27FC236}">
                  <a16:creationId xmlns:a16="http://schemas.microsoft.com/office/drawing/2014/main" id="{D2058038-3C12-42CD-A702-B9912967FF04}"/>
                </a:ext>
              </a:extLst>
            </p:cNvPr>
            <p:cNvCxnSpPr/>
            <p:nvPr/>
          </p:nvCxnSpPr>
          <p:spPr>
            <a:xfrm>
              <a:off x="1519893" y="2514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EB3E838-A99E-46A3-969C-510FEA1A9DE2}"/>
                </a:ext>
              </a:extLst>
            </p:cNvPr>
            <p:cNvCxnSpPr/>
            <p:nvPr/>
          </p:nvCxnSpPr>
          <p:spPr>
            <a:xfrm>
              <a:off x="1519893"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EE57801-481C-40F1-B4A0-5AF3639D5E7C}"/>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D169B59D-ECB6-4135-9674-4B4FA69AFDC3}"/>
                </a:ext>
              </a:extLst>
            </p:cNvPr>
            <p:cNvCxnSpPr/>
            <p:nvPr/>
          </p:nvCxnSpPr>
          <p:spPr>
            <a:xfrm>
              <a:off x="1519893"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E1FC7A04-3F86-4593-8C23-C7C3AF350B68}"/>
                </a:ext>
              </a:extLst>
            </p:cNvPr>
            <p:cNvSpPr txBox="1"/>
            <p:nvPr/>
          </p:nvSpPr>
          <p:spPr>
            <a:xfrm>
              <a:off x="1197864" y="35204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object 10">
              <a:extLst>
                <a:ext uri="{FF2B5EF4-FFF2-40B4-BE49-F238E27FC236}">
                  <a16:creationId xmlns:a16="http://schemas.microsoft.com/office/drawing/2014/main" id="{847963ED-ACF6-4C3D-A3FF-6C755ADA768A}"/>
                </a:ext>
              </a:extLst>
            </p:cNvPr>
            <p:cNvSpPr txBox="1"/>
            <p:nvPr/>
          </p:nvSpPr>
          <p:spPr>
            <a:xfrm>
              <a:off x="920779" y="2942373"/>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01EA1207-B018-4027-BBCE-6CC2EA315AD7}"/>
                </a:ext>
              </a:extLst>
            </p:cNvPr>
            <p:cNvCxnSpPr/>
            <p:nvPr/>
          </p:nvCxnSpPr>
          <p:spPr>
            <a:xfrm>
              <a:off x="1517904" y="2057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object 33">
              <a:extLst>
                <a:ext uri="{FF2B5EF4-FFF2-40B4-BE49-F238E27FC236}">
                  <a16:creationId xmlns:a16="http://schemas.microsoft.com/office/drawing/2014/main" id="{A3215A60-58CA-439C-98D4-22F95146D66E}"/>
                </a:ext>
              </a:extLst>
            </p:cNvPr>
            <p:cNvSpPr txBox="1"/>
            <p:nvPr/>
          </p:nvSpPr>
          <p:spPr>
            <a:xfrm>
              <a:off x="181051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Bangladesh</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5" name="object 33">
              <a:extLst>
                <a:ext uri="{FF2B5EF4-FFF2-40B4-BE49-F238E27FC236}">
                  <a16:creationId xmlns:a16="http://schemas.microsoft.com/office/drawing/2014/main" id="{2323A29E-C093-481C-9383-D66BE4826BB2}"/>
                </a:ext>
              </a:extLst>
            </p:cNvPr>
            <p:cNvSpPr txBox="1"/>
            <p:nvPr/>
          </p:nvSpPr>
          <p:spPr>
            <a:xfrm>
              <a:off x="245059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Pakistan</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32" name="object 33">
              <a:extLst>
                <a:ext uri="{FF2B5EF4-FFF2-40B4-BE49-F238E27FC236}">
                  <a16:creationId xmlns:a16="http://schemas.microsoft.com/office/drawing/2014/main" id="{D5919F72-CB37-455C-AA4D-7707F29A2CBC}"/>
                </a:ext>
              </a:extLst>
            </p:cNvPr>
            <p:cNvSpPr txBox="1"/>
            <p:nvPr/>
          </p:nvSpPr>
          <p:spPr>
            <a:xfrm>
              <a:off x="309067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Mongolia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34" name="object 33">
              <a:extLst>
                <a:ext uri="{FF2B5EF4-FFF2-40B4-BE49-F238E27FC236}">
                  <a16:creationId xmlns:a16="http://schemas.microsoft.com/office/drawing/2014/main" id="{F4C2746C-1ED4-4CD5-AE89-8FFF84C51A80}"/>
                </a:ext>
              </a:extLst>
            </p:cNvPr>
            <p:cNvSpPr txBox="1"/>
            <p:nvPr/>
          </p:nvSpPr>
          <p:spPr>
            <a:xfrm>
              <a:off x="213055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Japan</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36" name="object 33">
              <a:extLst>
                <a:ext uri="{FF2B5EF4-FFF2-40B4-BE49-F238E27FC236}">
                  <a16:creationId xmlns:a16="http://schemas.microsoft.com/office/drawing/2014/main" id="{D8B68952-7CF6-4BCB-A9BB-40F0E438176B}"/>
                </a:ext>
              </a:extLst>
            </p:cNvPr>
            <p:cNvSpPr txBox="1"/>
            <p:nvPr/>
          </p:nvSpPr>
          <p:spPr>
            <a:xfrm>
              <a:off x="277063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Philippines</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38" name="object 33">
              <a:extLst>
                <a:ext uri="{FF2B5EF4-FFF2-40B4-BE49-F238E27FC236}">
                  <a16:creationId xmlns:a16="http://schemas.microsoft.com/office/drawing/2014/main" id="{2A51E130-FFBB-490B-8B1F-1E658D19F1E6}"/>
                </a:ext>
              </a:extLst>
            </p:cNvPr>
            <p:cNvSpPr txBox="1"/>
            <p:nvPr/>
          </p:nvSpPr>
          <p:spPr>
            <a:xfrm>
              <a:off x="3374136" y="4462272"/>
              <a:ext cx="256545" cy="1115566"/>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Solomon </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Islands</a:t>
              </a:r>
              <a:endParaRPr kumimoji="0"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40" name="object 33">
              <a:extLst>
                <a:ext uri="{FF2B5EF4-FFF2-40B4-BE49-F238E27FC236}">
                  <a16:creationId xmlns:a16="http://schemas.microsoft.com/office/drawing/2014/main" id="{06518525-7C02-4453-934A-B63705DF55E3}"/>
                </a:ext>
              </a:extLst>
            </p:cNvPr>
            <p:cNvSpPr txBox="1"/>
            <p:nvPr/>
          </p:nvSpPr>
          <p:spPr>
            <a:xfrm>
              <a:off x="373075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Indonesia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2" name="object 33">
              <a:extLst>
                <a:ext uri="{FF2B5EF4-FFF2-40B4-BE49-F238E27FC236}">
                  <a16:creationId xmlns:a16="http://schemas.microsoft.com/office/drawing/2014/main" id="{9D91FDF2-AC2B-46B1-9F05-E21F23B2F5BA}"/>
                </a:ext>
              </a:extLst>
            </p:cNvPr>
            <p:cNvSpPr txBox="1"/>
            <p:nvPr/>
          </p:nvSpPr>
          <p:spPr>
            <a:xfrm>
              <a:off x="405079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Afghanistan</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3" name="object 33">
              <a:extLst>
                <a:ext uri="{FF2B5EF4-FFF2-40B4-BE49-F238E27FC236}">
                  <a16:creationId xmlns:a16="http://schemas.microsoft.com/office/drawing/2014/main" id="{7C1E2D23-3E5E-4012-9E52-D228C21AD226}"/>
                </a:ext>
              </a:extLst>
            </p:cNvPr>
            <p:cNvSpPr txBox="1"/>
            <p:nvPr/>
          </p:nvSpPr>
          <p:spPr>
            <a:xfrm>
              <a:off x="4654296" y="4462272"/>
              <a:ext cx="256545" cy="1233193"/>
            </a:xfrm>
            <a:prstGeom prst="rect">
              <a:avLst/>
            </a:prstGeom>
          </p:spPr>
          <p:txBody>
            <a:bodyPr vert="vert270" wrap="square" lIns="0" tIns="0" rIns="0" bIns="0" rtlCol="0" anchor="t" anchorCtr="0">
              <a:spAutoFit/>
            </a:bodyPr>
            <a:lstStyle>
              <a:defPPr>
                <a:defRPr lang="LID4096"/>
              </a:defPPr>
              <a:lvl1pPr marL="12700" algn="r">
                <a:lnSpc>
                  <a:spcPts val="1000"/>
                </a:lnSpc>
                <a:defRPr sz="1100">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Papua New </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Guinea</a:t>
              </a:r>
              <a:endParaRPr kumimoji="0"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4" name="object 33">
              <a:extLst>
                <a:ext uri="{FF2B5EF4-FFF2-40B4-BE49-F238E27FC236}">
                  <a16:creationId xmlns:a16="http://schemas.microsoft.com/office/drawing/2014/main" id="{9B68852D-8FE2-457A-8C4C-EFC476C09669}"/>
                </a:ext>
              </a:extLst>
            </p:cNvPr>
            <p:cNvSpPr txBox="1"/>
            <p:nvPr/>
          </p:nvSpPr>
          <p:spPr>
            <a:xfrm>
              <a:off x="5291766" y="4462272"/>
              <a:ext cx="256545" cy="1344163"/>
            </a:xfrm>
            <a:prstGeom prst="rect">
              <a:avLst/>
            </a:prstGeom>
          </p:spPr>
          <p:txBody>
            <a:bodyPr vert="vert270" wrap="square" lIns="0" tIns="0" rIns="0" bIns="0" rtlCol="0" anchor="t" anchorCtr="0">
              <a:spAutoFit/>
            </a:body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Lao People's</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Democratic Republic</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5" name="object 33">
              <a:extLst>
                <a:ext uri="{FF2B5EF4-FFF2-40B4-BE49-F238E27FC236}">
                  <a16:creationId xmlns:a16="http://schemas.microsoft.com/office/drawing/2014/main" id="{0FB24330-CA38-4740-87A2-9843BD9D4F79}"/>
                </a:ext>
              </a:extLst>
            </p:cNvPr>
            <p:cNvSpPr txBox="1"/>
            <p:nvPr/>
          </p:nvSpPr>
          <p:spPr>
            <a:xfrm>
              <a:off x="437083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Kiribati</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6" name="object 33">
              <a:extLst>
                <a:ext uri="{FF2B5EF4-FFF2-40B4-BE49-F238E27FC236}">
                  <a16:creationId xmlns:a16="http://schemas.microsoft.com/office/drawing/2014/main" id="{D96BA95C-80DC-431C-97B9-E62393B1AB92}"/>
                </a:ext>
              </a:extLst>
            </p:cNvPr>
            <p:cNvSpPr txBox="1"/>
            <p:nvPr/>
          </p:nvSpPr>
          <p:spPr>
            <a:xfrm>
              <a:off x="501091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Timor-Leste</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7" name="object 33">
              <a:extLst>
                <a:ext uri="{FF2B5EF4-FFF2-40B4-BE49-F238E27FC236}">
                  <a16:creationId xmlns:a16="http://schemas.microsoft.com/office/drawing/2014/main" id="{3ECD345E-B745-4CF5-B17D-06E6ACC11CFD}"/>
                </a:ext>
              </a:extLst>
            </p:cNvPr>
            <p:cNvSpPr txBox="1"/>
            <p:nvPr/>
          </p:nvSpPr>
          <p:spPr>
            <a:xfrm>
              <a:off x="565099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Viet Nam</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58" name="object 33">
              <a:extLst>
                <a:ext uri="{FF2B5EF4-FFF2-40B4-BE49-F238E27FC236}">
                  <a16:creationId xmlns:a16="http://schemas.microsoft.com/office/drawing/2014/main" id="{964374AE-EB06-4312-88B6-086081213425}"/>
                </a:ext>
              </a:extLst>
            </p:cNvPr>
            <p:cNvSpPr txBox="1"/>
            <p:nvPr/>
          </p:nvSpPr>
          <p:spPr>
            <a:xfrm>
              <a:off x="597103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Nepal</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89" name="object 33">
              <a:extLst>
                <a:ext uri="{FF2B5EF4-FFF2-40B4-BE49-F238E27FC236}">
                  <a16:creationId xmlns:a16="http://schemas.microsoft.com/office/drawing/2014/main" id="{F30B97E1-7A2D-4DD5-B960-46C06496BF75}"/>
                </a:ext>
              </a:extLst>
            </p:cNvPr>
            <p:cNvSpPr txBox="1"/>
            <p:nvPr/>
          </p:nvSpPr>
          <p:spPr>
            <a:xfrm>
              <a:off x="629107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India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0" name="object 33">
              <a:extLst>
                <a:ext uri="{FF2B5EF4-FFF2-40B4-BE49-F238E27FC236}">
                  <a16:creationId xmlns:a16="http://schemas.microsoft.com/office/drawing/2014/main" id="{48D77BB6-C5C8-46B8-9069-926A22948114}"/>
                </a:ext>
              </a:extLst>
            </p:cNvPr>
            <p:cNvSpPr txBox="1"/>
            <p:nvPr/>
          </p:nvSpPr>
          <p:spPr>
            <a:xfrm>
              <a:off x="693115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China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1" name="object 33">
              <a:extLst>
                <a:ext uri="{FF2B5EF4-FFF2-40B4-BE49-F238E27FC236}">
                  <a16:creationId xmlns:a16="http://schemas.microsoft.com/office/drawing/2014/main" id="{ABEEF0BD-016D-492A-8327-D50B977D8F67}"/>
                </a:ext>
              </a:extLst>
            </p:cNvPr>
            <p:cNvSpPr txBox="1"/>
            <p:nvPr/>
          </p:nvSpPr>
          <p:spPr>
            <a:xfrm>
              <a:off x="757123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Thailand</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2" name="object 33">
              <a:extLst>
                <a:ext uri="{FF2B5EF4-FFF2-40B4-BE49-F238E27FC236}">
                  <a16:creationId xmlns:a16="http://schemas.microsoft.com/office/drawing/2014/main" id="{A00E9683-9DD6-4494-B108-F7367E507C63}"/>
                </a:ext>
              </a:extLst>
            </p:cNvPr>
            <p:cNvSpPr txBox="1"/>
            <p:nvPr/>
          </p:nvSpPr>
          <p:spPr>
            <a:xfrm>
              <a:off x="661111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err="1">
                  <a:ln>
                    <a:noFill/>
                  </a:ln>
                  <a:solidFill>
                    <a:prstClr val="black"/>
                  </a:solidFill>
                  <a:effectLst/>
                  <a:uLnTx/>
                  <a:uFillTx/>
                  <a:latin typeface="Arial" panose="020B0604020202020204"/>
                  <a:ea typeface="+mn-ea"/>
                  <a:cs typeface="Arial"/>
                </a:rPr>
                <a:t>Cambod</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3" name="object 33">
              <a:extLst>
                <a:ext uri="{FF2B5EF4-FFF2-40B4-BE49-F238E27FC236}">
                  <a16:creationId xmlns:a16="http://schemas.microsoft.com/office/drawing/2014/main" id="{609869E6-5141-4B07-BE4E-BC869BAC73A2}"/>
                </a:ext>
              </a:extLst>
            </p:cNvPr>
            <p:cNvSpPr txBox="1"/>
            <p:nvPr/>
          </p:nvSpPr>
          <p:spPr>
            <a:xfrm>
              <a:off x="725119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Sri Lanka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4" name="object 33">
              <a:extLst>
                <a:ext uri="{FF2B5EF4-FFF2-40B4-BE49-F238E27FC236}">
                  <a16:creationId xmlns:a16="http://schemas.microsoft.com/office/drawing/2014/main" id="{E8EC691B-35B4-4AE3-AE4A-3ECFBAC2A970}"/>
                </a:ext>
              </a:extLst>
            </p:cNvPr>
            <p:cNvSpPr txBox="1"/>
            <p:nvPr/>
          </p:nvSpPr>
          <p:spPr>
            <a:xfrm>
              <a:off x="789127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Myanmar</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195" name="object 33">
              <a:extLst>
                <a:ext uri="{FF2B5EF4-FFF2-40B4-BE49-F238E27FC236}">
                  <a16:creationId xmlns:a16="http://schemas.microsoft.com/office/drawing/2014/main" id="{4CE19DE7-4908-4345-9DE9-0C4756A96801}"/>
                </a:ext>
              </a:extLst>
            </p:cNvPr>
            <p:cNvSpPr txBox="1"/>
            <p:nvPr/>
          </p:nvSpPr>
          <p:spPr>
            <a:xfrm>
              <a:off x="821131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Malaysia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26" name="object 33">
              <a:extLst>
                <a:ext uri="{FF2B5EF4-FFF2-40B4-BE49-F238E27FC236}">
                  <a16:creationId xmlns:a16="http://schemas.microsoft.com/office/drawing/2014/main" id="{90996EA2-9384-4F66-B894-2B4A0A847D75}"/>
                </a:ext>
              </a:extLst>
            </p:cNvPr>
            <p:cNvSpPr txBox="1"/>
            <p:nvPr/>
          </p:nvSpPr>
          <p:spPr>
            <a:xfrm>
              <a:off x="853135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Fiji</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27" name="object 33">
              <a:extLst>
                <a:ext uri="{FF2B5EF4-FFF2-40B4-BE49-F238E27FC236}">
                  <a16:creationId xmlns:a16="http://schemas.microsoft.com/office/drawing/2014/main" id="{5D25C288-2E87-4195-AB2D-2276715F5BF8}"/>
                </a:ext>
              </a:extLst>
            </p:cNvPr>
            <p:cNvSpPr txBox="1"/>
            <p:nvPr/>
          </p:nvSpPr>
          <p:spPr>
            <a:xfrm>
              <a:off x="917143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Singapore</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28" name="object 33">
              <a:extLst>
                <a:ext uri="{FF2B5EF4-FFF2-40B4-BE49-F238E27FC236}">
                  <a16:creationId xmlns:a16="http://schemas.microsoft.com/office/drawing/2014/main" id="{681B09FC-1685-4D1D-8009-CD4671E227CF}"/>
                </a:ext>
              </a:extLst>
            </p:cNvPr>
            <p:cNvSpPr txBox="1"/>
            <p:nvPr/>
          </p:nvSpPr>
          <p:spPr>
            <a:xfrm>
              <a:off x="981151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Maldives</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29" name="object 33">
              <a:extLst>
                <a:ext uri="{FF2B5EF4-FFF2-40B4-BE49-F238E27FC236}">
                  <a16:creationId xmlns:a16="http://schemas.microsoft.com/office/drawing/2014/main" id="{631382A1-559F-4209-81DB-2EA93A301C83}"/>
                </a:ext>
              </a:extLst>
            </p:cNvPr>
            <p:cNvSpPr txBox="1"/>
            <p:nvPr/>
          </p:nvSpPr>
          <p:spPr>
            <a:xfrm>
              <a:off x="885139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Australia</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30" name="object 33">
              <a:extLst>
                <a:ext uri="{FF2B5EF4-FFF2-40B4-BE49-F238E27FC236}">
                  <a16:creationId xmlns:a16="http://schemas.microsoft.com/office/drawing/2014/main" id="{31A06852-C8E4-486A-8BD7-BCCB7DCCADE6}"/>
                </a:ext>
              </a:extLst>
            </p:cNvPr>
            <p:cNvSpPr txBox="1"/>
            <p:nvPr/>
          </p:nvSpPr>
          <p:spPr>
            <a:xfrm>
              <a:off x="9491472" y="4462272"/>
              <a:ext cx="169277" cy="841091"/>
            </a:xfrm>
            <a:prstGeom prst="rect">
              <a:avLst/>
            </a:prstGeom>
          </p:spPr>
          <p:txBody>
            <a:bodyPr vert="vert270" wrap="square" lIns="0" tIns="6350" rIns="0" bIns="0" rtlCol="0" anchor="t" anchorCtr="0">
              <a:spAutoFit/>
            </a:bodyPr>
            <a:lstStyle/>
            <a:p>
              <a:pPr marL="12700" marR="0" lvl="0" indent="0" algn="r" defTabSz="914400" rtl="0" eaLnBrk="1" fontAlgn="auto" latinLnBrk="0" hangingPunct="1">
                <a:lnSpc>
                  <a:spcPct val="100000"/>
                </a:lnSpc>
                <a:spcBef>
                  <a:spcPts val="5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Bhutan</a:t>
              </a:r>
              <a:endParaRPr kumimoji="0" sz="1100" b="0" i="0" u="none" strike="noStrike" kern="1200" cap="none" spc="0" normalizeH="0" baseline="34722" noProof="0">
                <a:ln>
                  <a:noFill/>
                </a:ln>
                <a:solidFill>
                  <a:prstClr val="black"/>
                </a:solidFill>
                <a:effectLst/>
                <a:uLnTx/>
                <a:uFillTx/>
                <a:latin typeface="Arial" panose="020B0604020202020204"/>
                <a:ea typeface="+mn-ea"/>
                <a:cs typeface="Calibri"/>
              </a:endParaRPr>
            </a:p>
          </p:txBody>
        </p:sp>
        <p:sp>
          <p:nvSpPr>
            <p:cNvPr id="231" name="object 33">
              <a:extLst>
                <a:ext uri="{FF2B5EF4-FFF2-40B4-BE49-F238E27FC236}">
                  <a16:creationId xmlns:a16="http://schemas.microsoft.com/office/drawing/2014/main" id="{5A05B323-FAA1-41D7-90EB-855FF80E804D}"/>
                </a:ext>
              </a:extLst>
            </p:cNvPr>
            <p:cNvSpPr txBox="1"/>
            <p:nvPr/>
          </p:nvSpPr>
          <p:spPr>
            <a:xfrm>
              <a:off x="10094976" y="4462272"/>
              <a:ext cx="256545" cy="841091"/>
            </a:xfrm>
            <a:prstGeom prst="rect">
              <a:avLst/>
            </a:prstGeom>
          </p:spPr>
          <p:txBody>
            <a:bodyPr vert="vert270" wrap="square" lIns="0" tIns="0" rIns="0" bIns="0" rtlCol="0" anchor="t" anchorCtr="0">
              <a:spAutoFit/>
            </a:bodyPr>
            <a:lstStyle>
              <a:defPPr>
                <a:defRPr lang="LID4096"/>
              </a:defPPr>
              <a:lvl1pPr marL="12700" algn="r">
                <a:lnSpc>
                  <a:spcPts val="1000"/>
                </a:lnSpc>
                <a:defRPr sz="1100">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solidFill>
                  <a:effectLst/>
                  <a:uLnTx/>
                  <a:uFillTx/>
                  <a:latin typeface="Arial" panose="020B0604020202020204"/>
                  <a:ea typeface="+mn-ea"/>
                  <a:cs typeface="Arial"/>
                </a:rPr>
                <a:t>Brunei Darussalam</a:t>
              </a:r>
              <a:endParaRPr kumimoji="0"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32" name="object 33">
              <a:extLst>
                <a:ext uri="{FF2B5EF4-FFF2-40B4-BE49-F238E27FC236}">
                  <a16:creationId xmlns:a16="http://schemas.microsoft.com/office/drawing/2014/main" id="{DF4EE390-CE38-4934-AF7B-BE636C69FD63}"/>
                </a:ext>
              </a:extLst>
            </p:cNvPr>
            <p:cNvSpPr txBox="1"/>
            <p:nvPr/>
          </p:nvSpPr>
          <p:spPr>
            <a:xfrm>
              <a:off x="10415016" y="4462272"/>
              <a:ext cx="256545" cy="1137338"/>
            </a:xfrm>
            <a:prstGeom prst="rect">
              <a:avLst/>
            </a:prstGeom>
          </p:spPr>
          <p:txBody>
            <a:bodyPr vert="vert270" wrap="square" lIns="0" tIns="0" rIns="0" bIns="0" rtlCol="0" anchor="t" anchorCtr="0">
              <a:spAutoFit/>
            </a:bodyPr>
            <a:lstStyle>
              <a:defPPr>
                <a:defRPr lang="LID4096"/>
              </a:defPPr>
              <a:lvl1pPr marL="12700" algn="r">
                <a:lnSpc>
                  <a:spcPts val="1000"/>
                </a:lnSpc>
                <a:defRPr sz="1100">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a:ln>
                    <a:noFill/>
                  </a:ln>
                  <a:solidFill>
                    <a:prstClr val="black"/>
                  </a:solidFill>
                  <a:effectLst/>
                  <a:uLnTx/>
                  <a:uFillTx/>
                  <a:latin typeface="Arial" panose="020B0604020202020204"/>
                  <a:ea typeface="+mn-ea"/>
                  <a:cs typeface="Arial"/>
                </a:rPr>
                <a:t>Asia and the Pacific region</a:t>
              </a:r>
              <a:endParaRPr kumimoji="0" sz="1100" b="1"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63" name="bg object 17">
              <a:extLst>
                <a:ext uri="{FF2B5EF4-FFF2-40B4-BE49-F238E27FC236}">
                  <a16:creationId xmlns:a16="http://schemas.microsoft.com/office/drawing/2014/main" id="{86B71D33-8FAD-4ACF-9D5B-16E5CCC4B5EB}"/>
                </a:ext>
              </a:extLst>
            </p:cNvPr>
            <p:cNvSpPr/>
            <p:nvPr/>
          </p:nvSpPr>
          <p:spPr>
            <a:xfrm>
              <a:off x="10463718" y="3438209"/>
              <a:ext cx="192024" cy="904691"/>
            </a:xfrm>
            <a:custGeom>
              <a:avLst/>
              <a:gdLst/>
              <a:ahLst/>
              <a:cxnLst/>
              <a:rect l="l" t="t" r="r" b="b"/>
              <a:pathLst>
                <a:path w="125095" h="1011554">
                  <a:moveTo>
                    <a:pt x="63332" y="0"/>
                  </a:moveTo>
                  <a:lnTo>
                    <a:pt x="0" y="33994"/>
                  </a:lnTo>
                </a:path>
                <a:path w="125095" h="1011554">
                  <a:moveTo>
                    <a:pt x="124574" y="20975"/>
                  </a:moveTo>
                  <a:lnTo>
                    <a:pt x="0" y="87842"/>
                  </a:lnTo>
                </a:path>
                <a:path w="125095" h="1011554">
                  <a:moveTo>
                    <a:pt x="124574" y="74823"/>
                  </a:moveTo>
                  <a:lnTo>
                    <a:pt x="0" y="141690"/>
                  </a:lnTo>
                </a:path>
                <a:path w="125095" h="1011554">
                  <a:moveTo>
                    <a:pt x="124574" y="128671"/>
                  </a:moveTo>
                  <a:lnTo>
                    <a:pt x="0" y="195538"/>
                  </a:lnTo>
                </a:path>
                <a:path w="125095" h="1011554">
                  <a:moveTo>
                    <a:pt x="124574" y="182519"/>
                  </a:moveTo>
                  <a:lnTo>
                    <a:pt x="0" y="249386"/>
                  </a:lnTo>
                </a:path>
                <a:path w="125095" h="1011554">
                  <a:moveTo>
                    <a:pt x="124574" y="236367"/>
                  </a:moveTo>
                  <a:lnTo>
                    <a:pt x="0" y="303234"/>
                  </a:lnTo>
                </a:path>
                <a:path w="125095" h="1011554">
                  <a:moveTo>
                    <a:pt x="124574" y="290216"/>
                  </a:moveTo>
                  <a:lnTo>
                    <a:pt x="0" y="357092"/>
                  </a:lnTo>
                </a:path>
                <a:path w="125095" h="1011554">
                  <a:moveTo>
                    <a:pt x="124574" y="344064"/>
                  </a:moveTo>
                  <a:lnTo>
                    <a:pt x="0" y="410940"/>
                  </a:lnTo>
                </a:path>
                <a:path w="125095" h="1011554">
                  <a:moveTo>
                    <a:pt x="124574" y="397912"/>
                  </a:moveTo>
                  <a:lnTo>
                    <a:pt x="0" y="464788"/>
                  </a:lnTo>
                </a:path>
                <a:path w="125095" h="1011554">
                  <a:moveTo>
                    <a:pt x="124574" y="451772"/>
                  </a:moveTo>
                  <a:lnTo>
                    <a:pt x="0" y="518638"/>
                  </a:lnTo>
                </a:path>
                <a:path w="125095" h="1011554">
                  <a:moveTo>
                    <a:pt x="124574" y="505620"/>
                  </a:moveTo>
                  <a:lnTo>
                    <a:pt x="0" y="572486"/>
                  </a:lnTo>
                </a:path>
                <a:path w="125095" h="1011554">
                  <a:moveTo>
                    <a:pt x="124574" y="559468"/>
                  </a:moveTo>
                  <a:lnTo>
                    <a:pt x="0" y="626334"/>
                  </a:lnTo>
                </a:path>
                <a:path w="125095" h="1011554">
                  <a:moveTo>
                    <a:pt x="124574" y="613316"/>
                  </a:moveTo>
                  <a:lnTo>
                    <a:pt x="0" y="680182"/>
                  </a:lnTo>
                </a:path>
                <a:path w="125095" h="1011554">
                  <a:moveTo>
                    <a:pt x="124574" y="667164"/>
                  </a:moveTo>
                  <a:lnTo>
                    <a:pt x="0" y="734030"/>
                  </a:lnTo>
                </a:path>
                <a:path w="125095" h="1011554">
                  <a:moveTo>
                    <a:pt x="124574" y="721012"/>
                  </a:moveTo>
                  <a:lnTo>
                    <a:pt x="0" y="787878"/>
                  </a:lnTo>
                </a:path>
                <a:path w="125095" h="1011554">
                  <a:moveTo>
                    <a:pt x="124574" y="774860"/>
                  </a:moveTo>
                  <a:lnTo>
                    <a:pt x="0" y="841726"/>
                  </a:lnTo>
                </a:path>
                <a:path w="125095" h="1011554">
                  <a:moveTo>
                    <a:pt x="124574" y="828708"/>
                  </a:moveTo>
                  <a:lnTo>
                    <a:pt x="0" y="895574"/>
                  </a:lnTo>
                </a:path>
                <a:path w="125095" h="1011554">
                  <a:moveTo>
                    <a:pt x="124574" y="882557"/>
                  </a:moveTo>
                  <a:lnTo>
                    <a:pt x="0" y="949433"/>
                  </a:lnTo>
                </a:path>
                <a:path w="125095" h="1011554">
                  <a:moveTo>
                    <a:pt x="124574" y="936405"/>
                  </a:moveTo>
                  <a:lnTo>
                    <a:pt x="0" y="1003281"/>
                  </a:lnTo>
                </a:path>
                <a:path w="125095" h="1011554">
                  <a:moveTo>
                    <a:pt x="124574" y="990253"/>
                  </a:moveTo>
                  <a:lnTo>
                    <a:pt x="84965" y="1011516"/>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bg object 18">
              <a:extLst>
                <a:ext uri="{FF2B5EF4-FFF2-40B4-BE49-F238E27FC236}">
                  <a16:creationId xmlns:a16="http://schemas.microsoft.com/office/drawing/2014/main" id="{3BB66D3F-9878-43B1-B876-702EE378B1EA}"/>
                </a:ext>
              </a:extLst>
            </p:cNvPr>
            <p:cNvSpPr/>
            <p:nvPr/>
          </p:nvSpPr>
          <p:spPr>
            <a:xfrm>
              <a:off x="10110317" y="2358964"/>
              <a:ext cx="192024" cy="1984300"/>
            </a:xfrm>
            <a:custGeom>
              <a:avLst/>
              <a:gdLst/>
              <a:ahLst/>
              <a:cxnLst/>
              <a:rect l="l" t="t" r="r" b="b"/>
              <a:pathLst>
                <a:path w="125095" h="2218690">
                  <a:moveTo>
                    <a:pt x="124574" y="0"/>
                  </a:moveTo>
                  <a:lnTo>
                    <a:pt x="0" y="0"/>
                  </a:lnTo>
                  <a:lnTo>
                    <a:pt x="0" y="2218245"/>
                  </a:lnTo>
                  <a:lnTo>
                    <a:pt x="124574" y="2218245"/>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bg object 19">
              <a:extLst>
                <a:ext uri="{FF2B5EF4-FFF2-40B4-BE49-F238E27FC236}">
                  <a16:creationId xmlns:a16="http://schemas.microsoft.com/office/drawing/2014/main" id="{85A728BC-26CF-4539-97CF-F9FD0E4D3315}"/>
                </a:ext>
              </a:extLst>
            </p:cNvPr>
            <p:cNvSpPr/>
            <p:nvPr/>
          </p:nvSpPr>
          <p:spPr>
            <a:xfrm>
              <a:off x="9789178" y="2485927"/>
              <a:ext cx="192024" cy="1857086"/>
            </a:xfrm>
            <a:custGeom>
              <a:avLst/>
              <a:gdLst/>
              <a:ahLst/>
              <a:cxnLst/>
              <a:rect l="l" t="t" r="r" b="b"/>
              <a:pathLst>
                <a:path w="125095" h="2076450">
                  <a:moveTo>
                    <a:pt x="124574" y="0"/>
                  </a:moveTo>
                  <a:lnTo>
                    <a:pt x="0" y="0"/>
                  </a:lnTo>
                  <a:lnTo>
                    <a:pt x="0" y="2076284"/>
                  </a:lnTo>
                  <a:lnTo>
                    <a:pt x="124574" y="2076284"/>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bg object 20">
              <a:extLst>
                <a:ext uri="{FF2B5EF4-FFF2-40B4-BE49-F238E27FC236}">
                  <a16:creationId xmlns:a16="http://schemas.microsoft.com/office/drawing/2014/main" id="{160174AD-088D-4412-B09B-9477C3B92C95}"/>
                </a:ext>
              </a:extLst>
            </p:cNvPr>
            <p:cNvSpPr/>
            <p:nvPr/>
          </p:nvSpPr>
          <p:spPr>
            <a:xfrm>
              <a:off x="9468039" y="2517673"/>
              <a:ext cx="192024" cy="1825282"/>
            </a:xfrm>
            <a:custGeom>
              <a:avLst/>
              <a:gdLst/>
              <a:ahLst/>
              <a:cxnLst/>
              <a:rect l="l" t="t" r="r" b="b"/>
              <a:pathLst>
                <a:path w="125095" h="2040889">
                  <a:moveTo>
                    <a:pt x="124574" y="0"/>
                  </a:moveTo>
                  <a:lnTo>
                    <a:pt x="0" y="0"/>
                  </a:lnTo>
                  <a:lnTo>
                    <a:pt x="0" y="2040788"/>
                  </a:lnTo>
                  <a:lnTo>
                    <a:pt x="124574" y="2040788"/>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bg object 21">
              <a:extLst>
                <a:ext uri="{FF2B5EF4-FFF2-40B4-BE49-F238E27FC236}">
                  <a16:creationId xmlns:a16="http://schemas.microsoft.com/office/drawing/2014/main" id="{818E5888-05CC-427A-B83B-6CE4D2891369}"/>
                </a:ext>
              </a:extLst>
            </p:cNvPr>
            <p:cNvSpPr/>
            <p:nvPr/>
          </p:nvSpPr>
          <p:spPr>
            <a:xfrm>
              <a:off x="9146918" y="2581156"/>
              <a:ext cx="192024" cy="1762244"/>
            </a:xfrm>
            <a:custGeom>
              <a:avLst/>
              <a:gdLst/>
              <a:ahLst/>
              <a:cxnLst/>
              <a:rect l="l" t="t" r="r" b="b"/>
              <a:pathLst>
                <a:path w="125095" h="1970404">
                  <a:moveTo>
                    <a:pt x="124574" y="0"/>
                  </a:moveTo>
                  <a:lnTo>
                    <a:pt x="0" y="0"/>
                  </a:lnTo>
                  <a:lnTo>
                    <a:pt x="0" y="1969808"/>
                  </a:lnTo>
                  <a:lnTo>
                    <a:pt x="124574" y="1969808"/>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bg object 22">
              <a:extLst>
                <a:ext uri="{FF2B5EF4-FFF2-40B4-BE49-F238E27FC236}">
                  <a16:creationId xmlns:a16="http://schemas.microsoft.com/office/drawing/2014/main" id="{46CE5081-8CE0-434E-ABEA-B128EE9ABB0E}"/>
                </a:ext>
              </a:extLst>
            </p:cNvPr>
            <p:cNvSpPr/>
            <p:nvPr/>
          </p:nvSpPr>
          <p:spPr>
            <a:xfrm>
              <a:off x="8825779" y="2644637"/>
              <a:ext cx="192024" cy="1698638"/>
            </a:xfrm>
            <a:custGeom>
              <a:avLst/>
              <a:gdLst/>
              <a:ahLst/>
              <a:cxnLst/>
              <a:rect l="l" t="t" r="r" b="b"/>
              <a:pathLst>
                <a:path w="125095" h="1899285">
                  <a:moveTo>
                    <a:pt x="124574" y="0"/>
                  </a:moveTo>
                  <a:lnTo>
                    <a:pt x="0" y="0"/>
                  </a:lnTo>
                  <a:lnTo>
                    <a:pt x="0" y="1898827"/>
                  </a:lnTo>
                  <a:lnTo>
                    <a:pt x="124574" y="1898827"/>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bg object 23">
              <a:extLst>
                <a:ext uri="{FF2B5EF4-FFF2-40B4-BE49-F238E27FC236}">
                  <a16:creationId xmlns:a16="http://schemas.microsoft.com/office/drawing/2014/main" id="{648F3692-33F4-4464-9A64-3696675C03A5}"/>
                </a:ext>
              </a:extLst>
            </p:cNvPr>
            <p:cNvSpPr/>
            <p:nvPr/>
          </p:nvSpPr>
          <p:spPr>
            <a:xfrm>
              <a:off x="8504660" y="2723998"/>
              <a:ext cx="192024" cy="1619129"/>
            </a:xfrm>
            <a:custGeom>
              <a:avLst/>
              <a:gdLst/>
              <a:ahLst/>
              <a:cxnLst/>
              <a:rect l="l" t="t" r="r" b="b"/>
              <a:pathLst>
                <a:path w="125095" h="1810385">
                  <a:moveTo>
                    <a:pt x="124574" y="0"/>
                  </a:moveTo>
                  <a:lnTo>
                    <a:pt x="0" y="0"/>
                  </a:lnTo>
                  <a:lnTo>
                    <a:pt x="0" y="1810092"/>
                  </a:lnTo>
                  <a:lnTo>
                    <a:pt x="124574" y="1810092"/>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bg object 24">
              <a:extLst>
                <a:ext uri="{FF2B5EF4-FFF2-40B4-BE49-F238E27FC236}">
                  <a16:creationId xmlns:a16="http://schemas.microsoft.com/office/drawing/2014/main" id="{02BA102A-0D05-461D-97EF-A549E27C485E}"/>
                </a:ext>
              </a:extLst>
            </p:cNvPr>
            <p:cNvSpPr/>
            <p:nvPr/>
          </p:nvSpPr>
          <p:spPr>
            <a:xfrm>
              <a:off x="8194596" y="2723998"/>
              <a:ext cx="192024" cy="1619129"/>
            </a:xfrm>
            <a:custGeom>
              <a:avLst/>
              <a:gdLst/>
              <a:ahLst/>
              <a:cxnLst/>
              <a:rect l="l" t="t" r="r" b="b"/>
              <a:pathLst>
                <a:path w="117475" h="1810385">
                  <a:moveTo>
                    <a:pt x="117246" y="0"/>
                  </a:moveTo>
                  <a:lnTo>
                    <a:pt x="0" y="0"/>
                  </a:lnTo>
                  <a:lnTo>
                    <a:pt x="0" y="1810092"/>
                  </a:lnTo>
                  <a:lnTo>
                    <a:pt x="117246" y="1810092"/>
                  </a:lnTo>
                  <a:lnTo>
                    <a:pt x="11724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 name="bg object 25">
              <a:extLst>
                <a:ext uri="{FF2B5EF4-FFF2-40B4-BE49-F238E27FC236}">
                  <a16:creationId xmlns:a16="http://schemas.microsoft.com/office/drawing/2014/main" id="{B238A28E-067D-4008-9C65-2B8015A76850}"/>
                </a:ext>
              </a:extLst>
            </p:cNvPr>
            <p:cNvSpPr/>
            <p:nvPr/>
          </p:nvSpPr>
          <p:spPr>
            <a:xfrm>
              <a:off x="7873475" y="2787479"/>
              <a:ext cx="192024" cy="1555522"/>
            </a:xfrm>
            <a:custGeom>
              <a:avLst/>
              <a:gdLst/>
              <a:ahLst/>
              <a:cxnLst/>
              <a:rect l="l" t="t" r="r" b="b"/>
              <a:pathLst>
                <a:path w="117475" h="1739264">
                  <a:moveTo>
                    <a:pt x="117246" y="0"/>
                  </a:moveTo>
                  <a:lnTo>
                    <a:pt x="0" y="0"/>
                  </a:lnTo>
                  <a:lnTo>
                    <a:pt x="0" y="1739112"/>
                  </a:lnTo>
                  <a:lnTo>
                    <a:pt x="117246" y="1739112"/>
                  </a:lnTo>
                  <a:lnTo>
                    <a:pt x="11724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bg object 26">
              <a:extLst>
                <a:ext uri="{FF2B5EF4-FFF2-40B4-BE49-F238E27FC236}">
                  <a16:creationId xmlns:a16="http://schemas.microsoft.com/office/drawing/2014/main" id="{978998B5-3565-4689-B350-1D66D011A434}"/>
                </a:ext>
              </a:extLst>
            </p:cNvPr>
            <p:cNvSpPr/>
            <p:nvPr/>
          </p:nvSpPr>
          <p:spPr>
            <a:xfrm>
              <a:off x="7552335" y="2898586"/>
              <a:ext cx="192024" cy="1444779"/>
            </a:xfrm>
            <a:custGeom>
              <a:avLst/>
              <a:gdLst/>
              <a:ahLst/>
              <a:cxnLst/>
              <a:rect l="l" t="t" r="r" b="b"/>
              <a:pathLst>
                <a:path w="125095" h="1615439">
                  <a:moveTo>
                    <a:pt x="124574" y="0"/>
                  </a:moveTo>
                  <a:lnTo>
                    <a:pt x="0" y="0"/>
                  </a:lnTo>
                  <a:lnTo>
                    <a:pt x="0" y="1614881"/>
                  </a:lnTo>
                  <a:lnTo>
                    <a:pt x="124574" y="1614881"/>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bg object 27">
              <a:extLst>
                <a:ext uri="{FF2B5EF4-FFF2-40B4-BE49-F238E27FC236}">
                  <a16:creationId xmlns:a16="http://schemas.microsoft.com/office/drawing/2014/main" id="{D4E6F3B3-49A3-40C5-8267-5081BF02EBE6}"/>
                </a:ext>
              </a:extLst>
            </p:cNvPr>
            <p:cNvSpPr/>
            <p:nvPr/>
          </p:nvSpPr>
          <p:spPr>
            <a:xfrm>
              <a:off x="7231216" y="3009682"/>
              <a:ext cx="192024" cy="1333468"/>
            </a:xfrm>
            <a:custGeom>
              <a:avLst/>
              <a:gdLst/>
              <a:ahLst/>
              <a:cxnLst/>
              <a:rect l="l" t="t" r="r" b="b"/>
              <a:pathLst>
                <a:path w="125095" h="1490979">
                  <a:moveTo>
                    <a:pt x="124574" y="0"/>
                  </a:moveTo>
                  <a:lnTo>
                    <a:pt x="0" y="0"/>
                  </a:lnTo>
                  <a:lnTo>
                    <a:pt x="0" y="1490662"/>
                  </a:lnTo>
                  <a:lnTo>
                    <a:pt x="124574" y="1490662"/>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bg object 28">
              <a:extLst>
                <a:ext uri="{FF2B5EF4-FFF2-40B4-BE49-F238E27FC236}">
                  <a16:creationId xmlns:a16="http://schemas.microsoft.com/office/drawing/2014/main" id="{37E1A22D-1E54-4F34-8124-F616B3F52339}"/>
                </a:ext>
              </a:extLst>
            </p:cNvPr>
            <p:cNvSpPr/>
            <p:nvPr/>
          </p:nvSpPr>
          <p:spPr>
            <a:xfrm>
              <a:off x="6910077" y="3073164"/>
              <a:ext cx="192024" cy="1269861"/>
            </a:xfrm>
            <a:custGeom>
              <a:avLst/>
              <a:gdLst/>
              <a:ahLst/>
              <a:cxnLst/>
              <a:rect l="l" t="t" r="r" b="b"/>
              <a:pathLst>
                <a:path w="125095" h="1419860">
                  <a:moveTo>
                    <a:pt x="124574" y="0"/>
                  </a:moveTo>
                  <a:lnTo>
                    <a:pt x="0" y="0"/>
                  </a:lnTo>
                  <a:lnTo>
                    <a:pt x="0" y="1419682"/>
                  </a:lnTo>
                  <a:lnTo>
                    <a:pt x="124574" y="1419682"/>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bg object 29">
              <a:extLst>
                <a:ext uri="{FF2B5EF4-FFF2-40B4-BE49-F238E27FC236}">
                  <a16:creationId xmlns:a16="http://schemas.microsoft.com/office/drawing/2014/main" id="{B6996F6C-C35D-48BC-AA26-9FB82E1087E3}"/>
                </a:ext>
              </a:extLst>
            </p:cNvPr>
            <p:cNvSpPr/>
            <p:nvPr/>
          </p:nvSpPr>
          <p:spPr>
            <a:xfrm>
              <a:off x="6588956" y="3089031"/>
              <a:ext cx="192024" cy="1253959"/>
            </a:xfrm>
            <a:custGeom>
              <a:avLst/>
              <a:gdLst/>
              <a:ahLst/>
              <a:cxnLst/>
              <a:rect l="l" t="t" r="r" b="b"/>
              <a:pathLst>
                <a:path w="125095" h="1402079">
                  <a:moveTo>
                    <a:pt x="124574" y="0"/>
                  </a:moveTo>
                  <a:lnTo>
                    <a:pt x="0" y="0"/>
                  </a:lnTo>
                  <a:lnTo>
                    <a:pt x="0" y="1401940"/>
                  </a:lnTo>
                  <a:lnTo>
                    <a:pt x="124574" y="1401940"/>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bg object 30">
              <a:extLst>
                <a:ext uri="{FF2B5EF4-FFF2-40B4-BE49-F238E27FC236}">
                  <a16:creationId xmlns:a16="http://schemas.microsoft.com/office/drawing/2014/main" id="{EE743482-879A-45AA-AC1D-C8284EF741C4}"/>
                </a:ext>
              </a:extLst>
            </p:cNvPr>
            <p:cNvSpPr/>
            <p:nvPr/>
          </p:nvSpPr>
          <p:spPr>
            <a:xfrm>
              <a:off x="6267817" y="3120778"/>
              <a:ext cx="192024" cy="1222156"/>
            </a:xfrm>
            <a:custGeom>
              <a:avLst/>
              <a:gdLst/>
              <a:ahLst/>
              <a:cxnLst/>
              <a:rect l="l" t="t" r="r" b="b"/>
              <a:pathLst>
                <a:path w="125095" h="1366520">
                  <a:moveTo>
                    <a:pt x="124574" y="0"/>
                  </a:moveTo>
                  <a:lnTo>
                    <a:pt x="0" y="0"/>
                  </a:lnTo>
                  <a:lnTo>
                    <a:pt x="0" y="1366443"/>
                  </a:lnTo>
                  <a:lnTo>
                    <a:pt x="124574" y="1366443"/>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bg object 31">
              <a:extLst>
                <a:ext uri="{FF2B5EF4-FFF2-40B4-BE49-F238E27FC236}">
                  <a16:creationId xmlns:a16="http://schemas.microsoft.com/office/drawing/2014/main" id="{8683A4AD-F75E-4DFD-8344-261A0592DBDC}"/>
                </a:ext>
              </a:extLst>
            </p:cNvPr>
            <p:cNvSpPr/>
            <p:nvPr/>
          </p:nvSpPr>
          <p:spPr>
            <a:xfrm>
              <a:off x="5946698" y="3136646"/>
              <a:ext cx="192024" cy="1206254"/>
            </a:xfrm>
            <a:custGeom>
              <a:avLst/>
              <a:gdLst/>
              <a:ahLst/>
              <a:cxnLst/>
              <a:rect l="l" t="t" r="r" b="b"/>
              <a:pathLst>
                <a:path w="125095" h="1348739">
                  <a:moveTo>
                    <a:pt x="124574" y="0"/>
                  </a:moveTo>
                  <a:lnTo>
                    <a:pt x="0" y="0"/>
                  </a:lnTo>
                  <a:lnTo>
                    <a:pt x="0" y="1348701"/>
                  </a:lnTo>
                  <a:lnTo>
                    <a:pt x="124574" y="1348701"/>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bg object 32">
              <a:extLst>
                <a:ext uri="{FF2B5EF4-FFF2-40B4-BE49-F238E27FC236}">
                  <a16:creationId xmlns:a16="http://schemas.microsoft.com/office/drawing/2014/main" id="{4D061ACD-CC5F-4676-AFEB-76FBC7367061}"/>
                </a:ext>
              </a:extLst>
            </p:cNvPr>
            <p:cNvSpPr/>
            <p:nvPr/>
          </p:nvSpPr>
          <p:spPr>
            <a:xfrm>
              <a:off x="5625559" y="3231874"/>
              <a:ext cx="192024" cy="1111412"/>
            </a:xfrm>
            <a:custGeom>
              <a:avLst/>
              <a:gdLst/>
              <a:ahLst/>
              <a:cxnLst/>
              <a:rect l="l" t="t" r="r" b="b"/>
              <a:pathLst>
                <a:path w="125095" h="1242695">
                  <a:moveTo>
                    <a:pt x="124574" y="0"/>
                  </a:moveTo>
                  <a:lnTo>
                    <a:pt x="0" y="0"/>
                  </a:lnTo>
                  <a:lnTo>
                    <a:pt x="0" y="1242225"/>
                  </a:lnTo>
                  <a:lnTo>
                    <a:pt x="124574" y="1242225"/>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bg object 33">
              <a:extLst>
                <a:ext uri="{FF2B5EF4-FFF2-40B4-BE49-F238E27FC236}">
                  <a16:creationId xmlns:a16="http://schemas.microsoft.com/office/drawing/2014/main" id="{64568057-B14E-4630-99CD-D187767006EA}"/>
                </a:ext>
              </a:extLst>
            </p:cNvPr>
            <p:cNvSpPr/>
            <p:nvPr/>
          </p:nvSpPr>
          <p:spPr>
            <a:xfrm>
              <a:off x="5304438" y="3247753"/>
              <a:ext cx="192024" cy="1095511"/>
            </a:xfrm>
            <a:custGeom>
              <a:avLst/>
              <a:gdLst/>
              <a:ahLst/>
              <a:cxnLst/>
              <a:rect l="l" t="t" r="r" b="b"/>
              <a:pathLst>
                <a:path w="125095" h="1224914">
                  <a:moveTo>
                    <a:pt x="124574" y="0"/>
                  </a:moveTo>
                  <a:lnTo>
                    <a:pt x="0" y="0"/>
                  </a:lnTo>
                  <a:lnTo>
                    <a:pt x="0" y="1224470"/>
                  </a:lnTo>
                  <a:lnTo>
                    <a:pt x="124574" y="1224470"/>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bg object 34">
              <a:extLst>
                <a:ext uri="{FF2B5EF4-FFF2-40B4-BE49-F238E27FC236}">
                  <a16:creationId xmlns:a16="http://schemas.microsoft.com/office/drawing/2014/main" id="{C1D57CF6-7D28-46BF-9D6F-7ECCEE4E4F83}"/>
                </a:ext>
              </a:extLst>
            </p:cNvPr>
            <p:cNvSpPr/>
            <p:nvPr/>
          </p:nvSpPr>
          <p:spPr>
            <a:xfrm>
              <a:off x="4983299" y="3247753"/>
              <a:ext cx="192024" cy="1095511"/>
            </a:xfrm>
            <a:custGeom>
              <a:avLst/>
              <a:gdLst/>
              <a:ahLst/>
              <a:cxnLst/>
              <a:rect l="l" t="t" r="r" b="b"/>
              <a:pathLst>
                <a:path w="125095" h="1224914">
                  <a:moveTo>
                    <a:pt x="124574" y="0"/>
                  </a:moveTo>
                  <a:lnTo>
                    <a:pt x="0" y="0"/>
                  </a:lnTo>
                  <a:lnTo>
                    <a:pt x="0" y="1224470"/>
                  </a:lnTo>
                  <a:lnTo>
                    <a:pt x="124574" y="1224470"/>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bg object 35">
              <a:extLst>
                <a:ext uri="{FF2B5EF4-FFF2-40B4-BE49-F238E27FC236}">
                  <a16:creationId xmlns:a16="http://schemas.microsoft.com/office/drawing/2014/main" id="{66BD4F15-F6C4-4332-84D5-5B15773F1A2F}"/>
                </a:ext>
              </a:extLst>
            </p:cNvPr>
            <p:cNvSpPr/>
            <p:nvPr/>
          </p:nvSpPr>
          <p:spPr>
            <a:xfrm>
              <a:off x="4673255" y="3390595"/>
              <a:ext cx="192024" cy="952396"/>
            </a:xfrm>
            <a:custGeom>
              <a:avLst/>
              <a:gdLst/>
              <a:ahLst/>
              <a:cxnLst/>
              <a:rect l="l" t="t" r="r" b="b"/>
              <a:pathLst>
                <a:path w="117475" h="1064895">
                  <a:moveTo>
                    <a:pt x="117246" y="0"/>
                  </a:moveTo>
                  <a:lnTo>
                    <a:pt x="0" y="0"/>
                  </a:lnTo>
                  <a:lnTo>
                    <a:pt x="0" y="1064755"/>
                  </a:lnTo>
                  <a:lnTo>
                    <a:pt x="117246" y="1064755"/>
                  </a:lnTo>
                  <a:lnTo>
                    <a:pt x="11724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 name="bg object 36">
              <a:extLst>
                <a:ext uri="{FF2B5EF4-FFF2-40B4-BE49-F238E27FC236}">
                  <a16:creationId xmlns:a16="http://schemas.microsoft.com/office/drawing/2014/main" id="{BB63F725-2BE1-407B-AF6F-B284E8C8861A}"/>
                </a:ext>
              </a:extLst>
            </p:cNvPr>
            <p:cNvSpPr/>
            <p:nvPr/>
          </p:nvSpPr>
          <p:spPr>
            <a:xfrm>
              <a:off x="4352116" y="3406462"/>
              <a:ext cx="192024" cy="936494"/>
            </a:xfrm>
            <a:custGeom>
              <a:avLst/>
              <a:gdLst/>
              <a:ahLst/>
              <a:cxnLst/>
              <a:rect l="l" t="t" r="r" b="b"/>
              <a:pathLst>
                <a:path w="117475" h="1047114">
                  <a:moveTo>
                    <a:pt x="117246" y="0"/>
                  </a:moveTo>
                  <a:lnTo>
                    <a:pt x="0" y="0"/>
                  </a:lnTo>
                  <a:lnTo>
                    <a:pt x="0" y="1047013"/>
                  </a:lnTo>
                  <a:lnTo>
                    <a:pt x="117246" y="1047013"/>
                  </a:lnTo>
                  <a:lnTo>
                    <a:pt x="11724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bg object 37">
              <a:extLst>
                <a:ext uri="{FF2B5EF4-FFF2-40B4-BE49-F238E27FC236}">
                  <a16:creationId xmlns:a16="http://schemas.microsoft.com/office/drawing/2014/main" id="{7ACC6416-3AB8-43D0-A930-FF446EA13DEA}"/>
                </a:ext>
              </a:extLst>
            </p:cNvPr>
            <p:cNvSpPr/>
            <p:nvPr/>
          </p:nvSpPr>
          <p:spPr>
            <a:xfrm>
              <a:off x="4030994" y="3501691"/>
              <a:ext cx="192024" cy="841651"/>
            </a:xfrm>
            <a:custGeom>
              <a:avLst/>
              <a:gdLst/>
              <a:ahLst/>
              <a:cxnLst/>
              <a:rect l="l" t="t" r="r" b="b"/>
              <a:pathLst>
                <a:path w="125094" h="941070">
                  <a:moveTo>
                    <a:pt x="124574" y="0"/>
                  </a:moveTo>
                  <a:lnTo>
                    <a:pt x="0" y="0"/>
                  </a:lnTo>
                  <a:lnTo>
                    <a:pt x="0" y="940536"/>
                  </a:lnTo>
                  <a:lnTo>
                    <a:pt x="124574" y="940536"/>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bg object 38">
              <a:extLst>
                <a:ext uri="{FF2B5EF4-FFF2-40B4-BE49-F238E27FC236}">
                  <a16:creationId xmlns:a16="http://schemas.microsoft.com/office/drawing/2014/main" id="{0778C14E-4CA1-48EB-9F9A-89011FBA67BD}"/>
                </a:ext>
              </a:extLst>
            </p:cNvPr>
            <p:cNvSpPr/>
            <p:nvPr/>
          </p:nvSpPr>
          <p:spPr>
            <a:xfrm>
              <a:off x="3709855" y="3787375"/>
              <a:ext cx="192024" cy="555990"/>
            </a:xfrm>
            <a:custGeom>
              <a:avLst/>
              <a:gdLst/>
              <a:ahLst/>
              <a:cxnLst/>
              <a:rect l="l" t="t" r="r" b="b"/>
              <a:pathLst>
                <a:path w="125094" h="621664">
                  <a:moveTo>
                    <a:pt x="124574" y="0"/>
                  </a:moveTo>
                  <a:lnTo>
                    <a:pt x="0" y="0"/>
                  </a:lnTo>
                  <a:lnTo>
                    <a:pt x="0" y="621106"/>
                  </a:lnTo>
                  <a:lnTo>
                    <a:pt x="124574" y="621106"/>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bg object 39">
              <a:extLst>
                <a:ext uri="{FF2B5EF4-FFF2-40B4-BE49-F238E27FC236}">
                  <a16:creationId xmlns:a16="http://schemas.microsoft.com/office/drawing/2014/main" id="{7E5FEE71-CC8B-4B63-92BD-7E298BC4B2B1}"/>
                </a:ext>
              </a:extLst>
            </p:cNvPr>
            <p:cNvSpPr/>
            <p:nvPr/>
          </p:nvSpPr>
          <p:spPr>
            <a:xfrm>
              <a:off x="3388736" y="3819110"/>
              <a:ext cx="192024" cy="524187"/>
            </a:xfrm>
            <a:custGeom>
              <a:avLst/>
              <a:gdLst/>
              <a:ahLst/>
              <a:cxnLst/>
              <a:rect l="l" t="t" r="r" b="b"/>
              <a:pathLst>
                <a:path w="125094" h="586104">
                  <a:moveTo>
                    <a:pt x="124574" y="0"/>
                  </a:moveTo>
                  <a:lnTo>
                    <a:pt x="0" y="0"/>
                  </a:lnTo>
                  <a:lnTo>
                    <a:pt x="0" y="585622"/>
                  </a:lnTo>
                  <a:lnTo>
                    <a:pt x="124574" y="585622"/>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bg object 40">
              <a:extLst>
                <a:ext uri="{FF2B5EF4-FFF2-40B4-BE49-F238E27FC236}">
                  <a16:creationId xmlns:a16="http://schemas.microsoft.com/office/drawing/2014/main" id="{56D4D232-96A5-47E7-8B90-4AA4ADC7B7DF}"/>
                </a:ext>
              </a:extLst>
            </p:cNvPr>
            <p:cNvSpPr/>
            <p:nvPr/>
          </p:nvSpPr>
          <p:spPr>
            <a:xfrm>
              <a:off x="3067597" y="3898471"/>
              <a:ext cx="192024" cy="444678"/>
            </a:xfrm>
            <a:custGeom>
              <a:avLst/>
              <a:gdLst/>
              <a:ahLst/>
              <a:cxnLst/>
              <a:rect l="l" t="t" r="r" b="b"/>
              <a:pathLst>
                <a:path w="125094" h="497204">
                  <a:moveTo>
                    <a:pt x="124574" y="0"/>
                  </a:moveTo>
                  <a:lnTo>
                    <a:pt x="0" y="0"/>
                  </a:lnTo>
                  <a:lnTo>
                    <a:pt x="0" y="496887"/>
                  </a:lnTo>
                  <a:lnTo>
                    <a:pt x="124574" y="496887"/>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bg object 41">
              <a:extLst>
                <a:ext uri="{FF2B5EF4-FFF2-40B4-BE49-F238E27FC236}">
                  <a16:creationId xmlns:a16="http://schemas.microsoft.com/office/drawing/2014/main" id="{3969C02E-537C-40C4-8FE4-273BA6C2202F}"/>
                </a:ext>
              </a:extLst>
            </p:cNvPr>
            <p:cNvSpPr/>
            <p:nvPr/>
          </p:nvSpPr>
          <p:spPr>
            <a:xfrm>
              <a:off x="2746457" y="3946085"/>
              <a:ext cx="192024" cy="396974"/>
            </a:xfrm>
            <a:custGeom>
              <a:avLst/>
              <a:gdLst/>
              <a:ahLst/>
              <a:cxnLst/>
              <a:rect l="l" t="t" r="r" b="b"/>
              <a:pathLst>
                <a:path w="125094" h="443864">
                  <a:moveTo>
                    <a:pt x="124574" y="0"/>
                  </a:moveTo>
                  <a:lnTo>
                    <a:pt x="0" y="0"/>
                  </a:lnTo>
                  <a:lnTo>
                    <a:pt x="0" y="443649"/>
                  </a:lnTo>
                  <a:lnTo>
                    <a:pt x="124574" y="443649"/>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bg object 42">
              <a:extLst>
                <a:ext uri="{FF2B5EF4-FFF2-40B4-BE49-F238E27FC236}">
                  <a16:creationId xmlns:a16="http://schemas.microsoft.com/office/drawing/2014/main" id="{E72BDAEA-5419-44E0-8846-F7F64BA736A2}"/>
                </a:ext>
              </a:extLst>
            </p:cNvPr>
            <p:cNvSpPr/>
            <p:nvPr/>
          </p:nvSpPr>
          <p:spPr>
            <a:xfrm>
              <a:off x="2425337" y="4041313"/>
              <a:ext cx="192024" cy="301564"/>
            </a:xfrm>
            <a:custGeom>
              <a:avLst/>
              <a:gdLst/>
              <a:ahLst/>
              <a:cxnLst/>
              <a:rect l="l" t="t" r="r" b="b"/>
              <a:pathLst>
                <a:path w="125094" h="337185">
                  <a:moveTo>
                    <a:pt x="124574" y="0"/>
                  </a:moveTo>
                  <a:lnTo>
                    <a:pt x="0" y="0"/>
                  </a:lnTo>
                  <a:lnTo>
                    <a:pt x="0" y="337172"/>
                  </a:lnTo>
                  <a:lnTo>
                    <a:pt x="124574" y="337172"/>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bg object 43">
              <a:extLst>
                <a:ext uri="{FF2B5EF4-FFF2-40B4-BE49-F238E27FC236}">
                  <a16:creationId xmlns:a16="http://schemas.microsoft.com/office/drawing/2014/main" id="{1FC6C83C-9E95-4E89-B890-34295934E79F}"/>
                </a:ext>
              </a:extLst>
            </p:cNvPr>
            <p:cNvSpPr/>
            <p:nvPr/>
          </p:nvSpPr>
          <p:spPr>
            <a:xfrm>
              <a:off x="2104198" y="4184156"/>
              <a:ext cx="192024" cy="159017"/>
            </a:xfrm>
            <a:custGeom>
              <a:avLst/>
              <a:gdLst/>
              <a:ahLst/>
              <a:cxnLst/>
              <a:rect l="l" t="t" r="r" b="b"/>
              <a:pathLst>
                <a:path w="125094" h="177800">
                  <a:moveTo>
                    <a:pt x="124574" y="0"/>
                  </a:moveTo>
                  <a:lnTo>
                    <a:pt x="0" y="0"/>
                  </a:lnTo>
                  <a:lnTo>
                    <a:pt x="0" y="177457"/>
                  </a:lnTo>
                  <a:lnTo>
                    <a:pt x="124574" y="177457"/>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bg object 44">
              <a:extLst>
                <a:ext uri="{FF2B5EF4-FFF2-40B4-BE49-F238E27FC236}">
                  <a16:creationId xmlns:a16="http://schemas.microsoft.com/office/drawing/2014/main" id="{CEF24088-D569-452E-A50C-2A3A45385010}"/>
                </a:ext>
              </a:extLst>
            </p:cNvPr>
            <p:cNvSpPr/>
            <p:nvPr/>
          </p:nvSpPr>
          <p:spPr>
            <a:xfrm>
              <a:off x="1783079" y="4326998"/>
              <a:ext cx="192024" cy="15902"/>
            </a:xfrm>
            <a:custGeom>
              <a:avLst/>
              <a:gdLst/>
              <a:ahLst/>
              <a:cxnLst/>
              <a:rect l="l" t="t" r="r" b="b"/>
              <a:pathLst>
                <a:path w="125094" h="17779">
                  <a:moveTo>
                    <a:pt x="124574" y="0"/>
                  </a:moveTo>
                  <a:lnTo>
                    <a:pt x="0" y="0"/>
                  </a:lnTo>
                  <a:lnTo>
                    <a:pt x="0" y="17741"/>
                  </a:lnTo>
                  <a:lnTo>
                    <a:pt x="124574" y="17741"/>
                  </a:lnTo>
                  <a:lnTo>
                    <a:pt x="12457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bg object 46">
              <a:extLst>
                <a:ext uri="{FF2B5EF4-FFF2-40B4-BE49-F238E27FC236}">
                  <a16:creationId xmlns:a16="http://schemas.microsoft.com/office/drawing/2014/main" id="{6B1415C4-17BB-4973-8BE7-A7D4561ADDE5}"/>
                </a:ext>
              </a:extLst>
            </p:cNvPr>
            <p:cNvSpPr/>
            <p:nvPr/>
          </p:nvSpPr>
          <p:spPr>
            <a:xfrm>
              <a:off x="10463718" y="2676383"/>
              <a:ext cx="192024" cy="762143"/>
            </a:xfrm>
            <a:custGeom>
              <a:avLst/>
              <a:gdLst/>
              <a:ahLst/>
              <a:cxnLst/>
              <a:rect l="l" t="t" r="r" b="b"/>
              <a:pathLst>
                <a:path w="125095" h="852170">
                  <a:moveTo>
                    <a:pt x="124574" y="388145"/>
                  </a:moveTo>
                  <a:lnTo>
                    <a:pt x="0" y="455011"/>
                  </a:lnTo>
                </a:path>
                <a:path w="125095" h="852170">
                  <a:moveTo>
                    <a:pt x="124574" y="441994"/>
                  </a:moveTo>
                  <a:lnTo>
                    <a:pt x="0" y="508870"/>
                  </a:lnTo>
                </a:path>
                <a:path w="125095" h="852170">
                  <a:moveTo>
                    <a:pt x="124574" y="495842"/>
                  </a:moveTo>
                  <a:lnTo>
                    <a:pt x="0" y="562718"/>
                  </a:lnTo>
                </a:path>
                <a:path w="125095" h="852170">
                  <a:moveTo>
                    <a:pt x="124574" y="549690"/>
                  </a:moveTo>
                  <a:lnTo>
                    <a:pt x="0" y="616566"/>
                  </a:lnTo>
                </a:path>
                <a:path w="125095" h="852170">
                  <a:moveTo>
                    <a:pt x="124574" y="172753"/>
                  </a:moveTo>
                  <a:lnTo>
                    <a:pt x="0" y="239619"/>
                  </a:lnTo>
                </a:path>
                <a:path w="125095" h="852170">
                  <a:moveTo>
                    <a:pt x="124574" y="226601"/>
                  </a:moveTo>
                  <a:lnTo>
                    <a:pt x="0" y="293467"/>
                  </a:lnTo>
                </a:path>
                <a:path w="125095" h="852170">
                  <a:moveTo>
                    <a:pt x="124574" y="280449"/>
                  </a:moveTo>
                  <a:lnTo>
                    <a:pt x="0" y="347315"/>
                  </a:lnTo>
                </a:path>
                <a:path w="125095" h="852170">
                  <a:moveTo>
                    <a:pt x="124574" y="334297"/>
                  </a:moveTo>
                  <a:lnTo>
                    <a:pt x="0" y="401163"/>
                  </a:lnTo>
                </a:path>
                <a:path w="125095" h="852170">
                  <a:moveTo>
                    <a:pt x="45126" y="0"/>
                  </a:moveTo>
                  <a:lnTo>
                    <a:pt x="0" y="24225"/>
                  </a:lnTo>
                </a:path>
                <a:path w="125095" h="852170">
                  <a:moveTo>
                    <a:pt x="124574" y="11197"/>
                  </a:moveTo>
                  <a:lnTo>
                    <a:pt x="0" y="78073"/>
                  </a:lnTo>
                </a:path>
                <a:path w="125095" h="852170">
                  <a:moveTo>
                    <a:pt x="124574" y="65045"/>
                  </a:moveTo>
                  <a:lnTo>
                    <a:pt x="0" y="131921"/>
                  </a:lnTo>
                </a:path>
                <a:path w="125095" h="852170">
                  <a:moveTo>
                    <a:pt x="124574" y="118905"/>
                  </a:moveTo>
                  <a:lnTo>
                    <a:pt x="0" y="185771"/>
                  </a:lnTo>
                </a:path>
                <a:path w="125095" h="852170">
                  <a:moveTo>
                    <a:pt x="124574" y="603538"/>
                  </a:moveTo>
                  <a:lnTo>
                    <a:pt x="0" y="670414"/>
                  </a:lnTo>
                </a:path>
                <a:path w="125095" h="852170">
                  <a:moveTo>
                    <a:pt x="124574" y="657386"/>
                  </a:moveTo>
                  <a:lnTo>
                    <a:pt x="0" y="724262"/>
                  </a:lnTo>
                </a:path>
                <a:path w="125095" h="852170">
                  <a:moveTo>
                    <a:pt x="124574" y="711234"/>
                  </a:moveTo>
                  <a:lnTo>
                    <a:pt x="0" y="778110"/>
                  </a:lnTo>
                </a:path>
                <a:path w="125095" h="852170">
                  <a:moveTo>
                    <a:pt x="124574" y="765093"/>
                  </a:moveTo>
                  <a:lnTo>
                    <a:pt x="0" y="831960"/>
                  </a:lnTo>
                </a:path>
                <a:path w="125095" h="852170">
                  <a:moveTo>
                    <a:pt x="124574" y="818941"/>
                  </a:moveTo>
                  <a:lnTo>
                    <a:pt x="63332" y="851814"/>
                  </a:lnTo>
                </a:path>
              </a:pathLst>
            </a:custGeom>
            <a:ln w="1270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bg object 47">
              <a:extLst>
                <a:ext uri="{FF2B5EF4-FFF2-40B4-BE49-F238E27FC236}">
                  <a16:creationId xmlns:a16="http://schemas.microsoft.com/office/drawing/2014/main" id="{1E6165A9-6B74-4F2D-B19F-E7B7E90DAFE6}"/>
                </a:ext>
              </a:extLst>
            </p:cNvPr>
            <p:cNvSpPr/>
            <p:nvPr/>
          </p:nvSpPr>
          <p:spPr>
            <a:xfrm>
              <a:off x="9468039" y="2485927"/>
              <a:ext cx="192024" cy="31803"/>
            </a:xfrm>
            <a:custGeom>
              <a:avLst/>
              <a:gdLst/>
              <a:ahLst/>
              <a:cxnLst/>
              <a:rect l="l" t="t" r="r" b="b"/>
              <a:pathLst>
                <a:path w="125095" h="35560">
                  <a:moveTo>
                    <a:pt x="124574" y="0"/>
                  </a:moveTo>
                  <a:lnTo>
                    <a:pt x="0" y="0"/>
                  </a:lnTo>
                  <a:lnTo>
                    <a:pt x="0" y="35496"/>
                  </a:lnTo>
                  <a:lnTo>
                    <a:pt x="124574" y="35496"/>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bg object 48">
              <a:extLst>
                <a:ext uri="{FF2B5EF4-FFF2-40B4-BE49-F238E27FC236}">
                  <a16:creationId xmlns:a16="http://schemas.microsoft.com/office/drawing/2014/main" id="{9D845577-D750-44DF-900C-10E5148668BA}"/>
                </a:ext>
              </a:extLst>
            </p:cNvPr>
            <p:cNvSpPr/>
            <p:nvPr/>
          </p:nvSpPr>
          <p:spPr>
            <a:xfrm>
              <a:off x="9146918" y="2374831"/>
              <a:ext cx="192024" cy="206722"/>
            </a:xfrm>
            <a:custGeom>
              <a:avLst/>
              <a:gdLst/>
              <a:ahLst/>
              <a:cxnLst/>
              <a:rect l="l" t="t" r="r" b="b"/>
              <a:pathLst>
                <a:path w="125095" h="231139">
                  <a:moveTo>
                    <a:pt x="124574" y="0"/>
                  </a:moveTo>
                  <a:lnTo>
                    <a:pt x="0" y="0"/>
                  </a:lnTo>
                  <a:lnTo>
                    <a:pt x="0" y="230695"/>
                  </a:lnTo>
                  <a:lnTo>
                    <a:pt x="124574" y="230695"/>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bg object 49">
              <a:extLst>
                <a:ext uri="{FF2B5EF4-FFF2-40B4-BE49-F238E27FC236}">
                  <a16:creationId xmlns:a16="http://schemas.microsoft.com/office/drawing/2014/main" id="{41B934D4-EE68-4998-9E0B-C4316882B6DC}"/>
                </a:ext>
              </a:extLst>
            </p:cNvPr>
            <p:cNvSpPr/>
            <p:nvPr/>
          </p:nvSpPr>
          <p:spPr>
            <a:xfrm>
              <a:off x="8825779" y="2406567"/>
              <a:ext cx="192024" cy="238525"/>
            </a:xfrm>
            <a:custGeom>
              <a:avLst/>
              <a:gdLst/>
              <a:ahLst/>
              <a:cxnLst/>
              <a:rect l="l" t="t" r="r" b="b"/>
              <a:pathLst>
                <a:path w="125095" h="266700">
                  <a:moveTo>
                    <a:pt x="124574" y="0"/>
                  </a:moveTo>
                  <a:lnTo>
                    <a:pt x="0" y="0"/>
                  </a:lnTo>
                  <a:lnTo>
                    <a:pt x="0" y="266192"/>
                  </a:lnTo>
                  <a:lnTo>
                    <a:pt x="124574" y="266192"/>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bg object 50">
              <a:extLst>
                <a:ext uri="{FF2B5EF4-FFF2-40B4-BE49-F238E27FC236}">
                  <a16:creationId xmlns:a16="http://schemas.microsoft.com/office/drawing/2014/main" id="{C761685E-1C74-4891-9D5B-E016A9929654}"/>
                </a:ext>
              </a:extLst>
            </p:cNvPr>
            <p:cNvSpPr/>
            <p:nvPr/>
          </p:nvSpPr>
          <p:spPr>
            <a:xfrm>
              <a:off x="8504660" y="2517673"/>
              <a:ext cx="192024" cy="206722"/>
            </a:xfrm>
            <a:custGeom>
              <a:avLst/>
              <a:gdLst/>
              <a:ahLst/>
              <a:cxnLst/>
              <a:rect l="l" t="t" r="r" b="b"/>
              <a:pathLst>
                <a:path w="125095" h="231139">
                  <a:moveTo>
                    <a:pt x="124574" y="0"/>
                  </a:moveTo>
                  <a:lnTo>
                    <a:pt x="0" y="0"/>
                  </a:lnTo>
                  <a:lnTo>
                    <a:pt x="0" y="230695"/>
                  </a:lnTo>
                  <a:lnTo>
                    <a:pt x="124574" y="230695"/>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bg object 51">
              <a:extLst>
                <a:ext uri="{FF2B5EF4-FFF2-40B4-BE49-F238E27FC236}">
                  <a16:creationId xmlns:a16="http://schemas.microsoft.com/office/drawing/2014/main" id="{FAC3D3F2-C814-44DF-8398-02BF852870AD}"/>
                </a:ext>
              </a:extLst>
            </p:cNvPr>
            <p:cNvSpPr/>
            <p:nvPr/>
          </p:nvSpPr>
          <p:spPr>
            <a:xfrm>
              <a:off x="8194596" y="2358964"/>
              <a:ext cx="192024" cy="365170"/>
            </a:xfrm>
            <a:custGeom>
              <a:avLst/>
              <a:gdLst/>
              <a:ahLst/>
              <a:cxnLst/>
              <a:rect l="l" t="t" r="r" b="b"/>
              <a:pathLst>
                <a:path w="117475" h="408305">
                  <a:moveTo>
                    <a:pt x="117246" y="0"/>
                  </a:moveTo>
                  <a:lnTo>
                    <a:pt x="0" y="0"/>
                  </a:lnTo>
                  <a:lnTo>
                    <a:pt x="0" y="408152"/>
                  </a:lnTo>
                  <a:lnTo>
                    <a:pt x="117246" y="408152"/>
                  </a:lnTo>
                  <a:lnTo>
                    <a:pt x="117246"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bg object 52">
              <a:extLst>
                <a:ext uri="{FF2B5EF4-FFF2-40B4-BE49-F238E27FC236}">
                  <a16:creationId xmlns:a16="http://schemas.microsoft.com/office/drawing/2014/main" id="{ADBC6FFF-1272-4C83-A9F7-1D562715D718}"/>
                </a:ext>
              </a:extLst>
            </p:cNvPr>
            <p:cNvSpPr/>
            <p:nvPr/>
          </p:nvSpPr>
          <p:spPr>
            <a:xfrm>
              <a:off x="7873475" y="2597022"/>
              <a:ext cx="192024" cy="190820"/>
            </a:xfrm>
            <a:custGeom>
              <a:avLst/>
              <a:gdLst/>
              <a:ahLst/>
              <a:cxnLst/>
              <a:rect l="l" t="t" r="r" b="b"/>
              <a:pathLst>
                <a:path w="117475" h="213360">
                  <a:moveTo>
                    <a:pt x="117246" y="0"/>
                  </a:moveTo>
                  <a:lnTo>
                    <a:pt x="0" y="0"/>
                  </a:lnTo>
                  <a:lnTo>
                    <a:pt x="0" y="212953"/>
                  </a:lnTo>
                  <a:lnTo>
                    <a:pt x="117246" y="212953"/>
                  </a:lnTo>
                  <a:lnTo>
                    <a:pt x="117246"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bg object 53">
              <a:extLst>
                <a:ext uri="{FF2B5EF4-FFF2-40B4-BE49-F238E27FC236}">
                  <a16:creationId xmlns:a16="http://schemas.microsoft.com/office/drawing/2014/main" id="{404475F0-55E6-4B1E-95B7-76F71262E3D7}"/>
                </a:ext>
              </a:extLst>
            </p:cNvPr>
            <p:cNvSpPr/>
            <p:nvPr/>
          </p:nvSpPr>
          <p:spPr>
            <a:xfrm>
              <a:off x="7552335" y="2517673"/>
              <a:ext cx="192024" cy="381071"/>
            </a:xfrm>
            <a:custGeom>
              <a:avLst/>
              <a:gdLst/>
              <a:ahLst/>
              <a:cxnLst/>
              <a:rect l="l" t="t" r="r" b="b"/>
              <a:pathLst>
                <a:path w="125095" h="426085">
                  <a:moveTo>
                    <a:pt x="124574" y="0"/>
                  </a:moveTo>
                  <a:lnTo>
                    <a:pt x="0" y="0"/>
                  </a:lnTo>
                  <a:lnTo>
                    <a:pt x="0" y="425907"/>
                  </a:lnTo>
                  <a:lnTo>
                    <a:pt x="124574" y="425907"/>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bg object 54">
              <a:extLst>
                <a:ext uri="{FF2B5EF4-FFF2-40B4-BE49-F238E27FC236}">
                  <a16:creationId xmlns:a16="http://schemas.microsoft.com/office/drawing/2014/main" id="{47A49443-4B69-47D4-8F5E-E3C335D122EE}"/>
                </a:ext>
              </a:extLst>
            </p:cNvPr>
            <p:cNvSpPr/>
            <p:nvPr/>
          </p:nvSpPr>
          <p:spPr>
            <a:xfrm>
              <a:off x="7231216" y="2946189"/>
              <a:ext cx="192024" cy="63607"/>
            </a:xfrm>
            <a:custGeom>
              <a:avLst/>
              <a:gdLst/>
              <a:ahLst/>
              <a:cxnLst/>
              <a:rect l="l" t="t" r="r" b="b"/>
              <a:pathLst>
                <a:path w="125095" h="71119">
                  <a:moveTo>
                    <a:pt x="124574" y="0"/>
                  </a:moveTo>
                  <a:lnTo>
                    <a:pt x="0" y="0"/>
                  </a:lnTo>
                  <a:lnTo>
                    <a:pt x="0" y="70980"/>
                  </a:lnTo>
                  <a:lnTo>
                    <a:pt x="124574" y="70980"/>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bg object 55">
              <a:extLst>
                <a:ext uri="{FF2B5EF4-FFF2-40B4-BE49-F238E27FC236}">
                  <a16:creationId xmlns:a16="http://schemas.microsoft.com/office/drawing/2014/main" id="{3E851E53-C623-4B2E-98B0-EDF476A3B66C}"/>
                </a:ext>
              </a:extLst>
            </p:cNvPr>
            <p:cNvSpPr/>
            <p:nvPr/>
          </p:nvSpPr>
          <p:spPr>
            <a:xfrm>
              <a:off x="6910077" y="2247857"/>
              <a:ext cx="192024" cy="825750"/>
            </a:xfrm>
            <a:custGeom>
              <a:avLst/>
              <a:gdLst/>
              <a:ahLst/>
              <a:cxnLst/>
              <a:rect l="l" t="t" r="r" b="b"/>
              <a:pathLst>
                <a:path w="125095" h="923289">
                  <a:moveTo>
                    <a:pt x="124574" y="0"/>
                  </a:moveTo>
                  <a:lnTo>
                    <a:pt x="0" y="0"/>
                  </a:lnTo>
                  <a:lnTo>
                    <a:pt x="0" y="922794"/>
                  </a:lnTo>
                  <a:lnTo>
                    <a:pt x="124574" y="922794"/>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bg object 56">
              <a:extLst>
                <a:ext uri="{FF2B5EF4-FFF2-40B4-BE49-F238E27FC236}">
                  <a16:creationId xmlns:a16="http://schemas.microsoft.com/office/drawing/2014/main" id="{34800608-83B3-40DD-8D5D-54FF3C364F78}"/>
                </a:ext>
              </a:extLst>
            </p:cNvPr>
            <p:cNvSpPr/>
            <p:nvPr/>
          </p:nvSpPr>
          <p:spPr>
            <a:xfrm>
              <a:off x="6588956" y="3009682"/>
              <a:ext cx="192024" cy="79508"/>
            </a:xfrm>
            <a:custGeom>
              <a:avLst/>
              <a:gdLst/>
              <a:ahLst/>
              <a:cxnLst/>
              <a:rect l="l" t="t" r="r" b="b"/>
              <a:pathLst>
                <a:path w="125095" h="88900">
                  <a:moveTo>
                    <a:pt x="124574" y="0"/>
                  </a:moveTo>
                  <a:lnTo>
                    <a:pt x="0" y="0"/>
                  </a:lnTo>
                  <a:lnTo>
                    <a:pt x="0" y="88734"/>
                  </a:lnTo>
                  <a:lnTo>
                    <a:pt x="124574" y="88734"/>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bg object 57">
              <a:extLst>
                <a:ext uri="{FF2B5EF4-FFF2-40B4-BE49-F238E27FC236}">
                  <a16:creationId xmlns:a16="http://schemas.microsoft.com/office/drawing/2014/main" id="{2C7DE287-CC7D-4828-81F6-835E90C5C575}"/>
                </a:ext>
              </a:extLst>
            </p:cNvPr>
            <p:cNvSpPr/>
            <p:nvPr/>
          </p:nvSpPr>
          <p:spPr>
            <a:xfrm>
              <a:off x="6267817" y="2660516"/>
              <a:ext cx="192024" cy="460579"/>
            </a:xfrm>
            <a:custGeom>
              <a:avLst/>
              <a:gdLst/>
              <a:ahLst/>
              <a:cxnLst/>
              <a:rect l="l" t="t" r="r" b="b"/>
              <a:pathLst>
                <a:path w="125095" h="514985">
                  <a:moveTo>
                    <a:pt x="124574" y="0"/>
                  </a:moveTo>
                  <a:lnTo>
                    <a:pt x="0" y="0"/>
                  </a:lnTo>
                  <a:lnTo>
                    <a:pt x="0" y="514629"/>
                  </a:lnTo>
                  <a:lnTo>
                    <a:pt x="124574" y="514629"/>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bg object 58">
              <a:extLst>
                <a:ext uri="{FF2B5EF4-FFF2-40B4-BE49-F238E27FC236}">
                  <a16:creationId xmlns:a16="http://schemas.microsoft.com/office/drawing/2014/main" id="{9E16028C-D841-43A1-83BE-33F6B9C9A06E}"/>
                </a:ext>
              </a:extLst>
            </p:cNvPr>
            <p:cNvSpPr/>
            <p:nvPr/>
          </p:nvSpPr>
          <p:spPr>
            <a:xfrm>
              <a:off x="5946698" y="2612902"/>
              <a:ext cx="192024" cy="524187"/>
            </a:xfrm>
            <a:custGeom>
              <a:avLst/>
              <a:gdLst/>
              <a:ahLst/>
              <a:cxnLst/>
              <a:rect l="l" t="t" r="r" b="b"/>
              <a:pathLst>
                <a:path w="125095" h="586105">
                  <a:moveTo>
                    <a:pt x="124574" y="0"/>
                  </a:moveTo>
                  <a:lnTo>
                    <a:pt x="0" y="0"/>
                  </a:lnTo>
                  <a:lnTo>
                    <a:pt x="0" y="585622"/>
                  </a:lnTo>
                  <a:lnTo>
                    <a:pt x="124574" y="585622"/>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bg object 59">
              <a:extLst>
                <a:ext uri="{FF2B5EF4-FFF2-40B4-BE49-F238E27FC236}">
                  <a16:creationId xmlns:a16="http://schemas.microsoft.com/office/drawing/2014/main" id="{B3FBEC7A-2AC4-4419-B9F4-2496D4B4CDF1}"/>
                </a:ext>
              </a:extLst>
            </p:cNvPr>
            <p:cNvSpPr/>
            <p:nvPr/>
          </p:nvSpPr>
          <p:spPr>
            <a:xfrm>
              <a:off x="5625559" y="3041417"/>
              <a:ext cx="192024" cy="190820"/>
            </a:xfrm>
            <a:custGeom>
              <a:avLst/>
              <a:gdLst/>
              <a:ahLst/>
              <a:cxnLst/>
              <a:rect l="l" t="t" r="r" b="b"/>
              <a:pathLst>
                <a:path w="125095" h="213360">
                  <a:moveTo>
                    <a:pt x="124574" y="0"/>
                  </a:moveTo>
                  <a:lnTo>
                    <a:pt x="0" y="0"/>
                  </a:lnTo>
                  <a:lnTo>
                    <a:pt x="0" y="212953"/>
                  </a:lnTo>
                  <a:lnTo>
                    <a:pt x="124574" y="212953"/>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bg object 60">
              <a:extLst>
                <a:ext uri="{FF2B5EF4-FFF2-40B4-BE49-F238E27FC236}">
                  <a16:creationId xmlns:a16="http://schemas.microsoft.com/office/drawing/2014/main" id="{37F63995-9304-4B04-9A80-CF7700203B0B}"/>
                </a:ext>
              </a:extLst>
            </p:cNvPr>
            <p:cNvSpPr/>
            <p:nvPr/>
          </p:nvSpPr>
          <p:spPr>
            <a:xfrm>
              <a:off x="5304438" y="2993804"/>
              <a:ext cx="192024" cy="254427"/>
            </a:xfrm>
            <a:custGeom>
              <a:avLst/>
              <a:gdLst/>
              <a:ahLst/>
              <a:cxnLst/>
              <a:rect l="l" t="t" r="r" b="b"/>
              <a:pathLst>
                <a:path w="125095" h="284480">
                  <a:moveTo>
                    <a:pt x="124574" y="0"/>
                  </a:moveTo>
                  <a:lnTo>
                    <a:pt x="0" y="0"/>
                  </a:lnTo>
                  <a:lnTo>
                    <a:pt x="0" y="283933"/>
                  </a:lnTo>
                  <a:lnTo>
                    <a:pt x="124574" y="283933"/>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bg object 61">
              <a:extLst>
                <a:ext uri="{FF2B5EF4-FFF2-40B4-BE49-F238E27FC236}">
                  <a16:creationId xmlns:a16="http://schemas.microsoft.com/office/drawing/2014/main" id="{7B4F84FD-CA98-4D95-A9E0-2628CD33DCD4}"/>
                </a:ext>
              </a:extLst>
            </p:cNvPr>
            <p:cNvSpPr/>
            <p:nvPr/>
          </p:nvSpPr>
          <p:spPr>
            <a:xfrm>
              <a:off x="4983299" y="2977936"/>
              <a:ext cx="192024" cy="270328"/>
            </a:xfrm>
            <a:custGeom>
              <a:avLst/>
              <a:gdLst/>
              <a:ahLst/>
              <a:cxnLst/>
              <a:rect l="l" t="t" r="r" b="b"/>
              <a:pathLst>
                <a:path w="125095" h="302260">
                  <a:moveTo>
                    <a:pt x="124574" y="0"/>
                  </a:moveTo>
                  <a:lnTo>
                    <a:pt x="0" y="0"/>
                  </a:lnTo>
                  <a:lnTo>
                    <a:pt x="0" y="301688"/>
                  </a:lnTo>
                  <a:lnTo>
                    <a:pt x="124574" y="301688"/>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 name="bg object 62">
              <a:extLst>
                <a:ext uri="{FF2B5EF4-FFF2-40B4-BE49-F238E27FC236}">
                  <a16:creationId xmlns:a16="http://schemas.microsoft.com/office/drawing/2014/main" id="{4AC4C16D-8C12-465B-BD34-E187B3F36196}"/>
                </a:ext>
              </a:extLst>
            </p:cNvPr>
            <p:cNvSpPr/>
            <p:nvPr/>
          </p:nvSpPr>
          <p:spPr>
            <a:xfrm>
              <a:off x="4673255" y="2628769"/>
              <a:ext cx="192024" cy="762143"/>
            </a:xfrm>
            <a:custGeom>
              <a:avLst/>
              <a:gdLst/>
              <a:ahLst/>
              <a:cxnLst/>
              <a:rect l="l" t="t" r="r" b="b"/>
              <a:pathLst>
                <a:path w="117475" h="852169">
                  <a:moveTo>
                    <a:pt x="117246" y="0"/>
                  </a:moveTo>
                  <a:lnTo>
                    <a:pt x="0" y="0"/>
                  </a:lnTo>
                  <a:lnTo>
                    <a:pt x="0" y="851814"/>
                  </a:lnTo>
                  <a:lnTo>
                    <a:pt x="117246" y="851814"/>
                  </a:lnTo>
                  <a:lnTo>
                    <a:pt x="117246"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 name="bg object 63">
              <a:extLst>
                <a:ext uri="{FF2B5EF4-FFF2-40B4-BE49-F238E27FC236}">
                  <a16:creationId xmlns:a16="http://schemas.microsoft.com/office/drawing/2014/main" id="{77AB927F-21B5-48DB-84AD-1D2D4358D0DF}"/>
                </a:ext>
              </a:extLst>
            </p:cNvPr>
            <p:cNvSpPr/>
            <p:nvPr/>
          </p:nvSpPr>
          <p:spPr>
            <a:xfrm>
              <a:off x="4352116" y="2501795"/>
              <a:ext cx="192024" cy="904691"/>
            </a:xfrm>
            <a:custGeom>
              <a:avLst/>
              <a:gdLst/>
              <a:ahLst/>
              <a:cxnLst/>
              <a:rect l="l" t="t" r="r" b="b"/>
              <a:pathLst>
                <a:path w="117475" h="1011555">
                  <a:moveTo>
                    <a:pt x="117246" y="0"/>
                  </a:moveTo>
                  <a:lnTo>
                    <a:pt x="0" y="0"/>
                  </a:lnTo>
                  <a:lnTo>
                    <a:pt x="0" y="1011516"/>
                  </a:lnTo>
                  <a:lnTo>
                    <a:pt x="117246" y="1011516"/>
                  </a:lnTo>
                  <a:lnTo>
                    <a:pt x="117246"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 name="bg object 64">
              <a:extLst>
                <a:ext uri="{FF2B5EF4-FFF2-40B4-BE49-F238E27FC236}">
                  <a16:creationId xmlns:a16="http://schemas.microsoft.com/office/drawing/2014/main" id="{0FDF3BB8-437C-4AFE-9D43-499DBD1907C3}"/>
                </a:ext>
              </a:extLst>
            </p:cNvPr>
            <p:cNvSpPr/>
            <p:nvPr/>
          </p:nvSpPr>
          <p:spPr>
            <a:xfrm>
              <a:off x="4030994" y="2771612"/>
              <a:ext cx="192024" cy="730340"/>
            </a:xfrm>
            <a:custGeom>
              <a:avLst/>
              <a:gdLst/>
              <a:ahLst/>
              <a:cxnLst/>
              <a:rect l="l" t="t" r="r" b="b"/>
              <a:pathLst>
                <a:path w="125094" h="816610">
                  <a:moveTo>
                    <a:pt x="124574" y="0"/>
                  </a:moveTo>
                  <a:lnTo>
                    <a:pt x="0" y="0"/>
                  </a:lnTo>
                  <a:lnTo>
                    <a:pt x="0" y="816317"/>
                  </a:lnTo>
                  <a:lnTo>
                    <a:pt x="124574" y="816317"/>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 name="bg object 65">
              <a:extLst>
                <a:ext uri="{FF2B5EF4-FFF2-40B4-BE49-F238E27FC236}">
                  <a16:creationId xmlns:a16="http://schemas.microsoft.com/office/drawing/2014/main" id="{6F31B918-DABF-463D-A433-65B1D2300AA9}"/>
                </a:ext>
              </a:extLst>
            </p:cNvPr>
            <p:cNvSpPr/>
            <p:nvPr/>
          </p:nvSpPr>
          <p:spPr>
            <a:xfrm>
              <a:off x="3709855" y="2819226"/>
              <a:ext cx="192024" cy="968297"/>
            </a:xfrm>
            <a:custGeom>
              <a:avLst/>
              <a:gdLst/>
              <a:ahLst/>
              <a:cxnLst/>
              <a:rect l="l" t="t" r="r" b="b"/>
              <a:pathLst>
                <a:path w="125094" h="1082675">
                  <a:moveTo>
                    <a:pt x="124574" y="0"/>
                  </a:moveTo>
                  <a:lnTo>
                    <a:pt x="0" y="0"/>
                  </a:lnTo>
                  <a:lnTo>
                    <a:pt x="0" y="1082509"/>
                  </a:lnTo>
                  <a:lnTo>
                    <a:pt x="124574" y="1082509"/>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 name="bg object 66">
              <a:extLst>
                <a:ext uri="{FF2B5EF4-FFF2-40B4-BE49-F238E27FC236}">
                  <a16:creationId xmlns:a16="http://schemas.microsoft.com/office/drawing/2014/main" id="{DC2940A7-719D-4094-A975-0E4923EB648A}"/>
                </a:ext>
              </a:extLst>
            </p:cNvPr>
            <p:cNvSpPr/>
            <p:nvPr/>
          </p:nvSpPr>
          <p:spPr>
            <a:xfrm>
              <a:off x="3388736" y="2501795"/>
              <a:ext cx="192024" cy="1317566"/>
            </a:xfrm>
            <a:custGeom>
              <a:avLst/>
              <a:gdLst/>
              <a:ahLst/>
              <a:cxnLst/>
              <a:rect l="l" t="t" r="r" b="b"/>
              <a:pathLst>
                <a:path w="125094" h="1473200">
                  <a:moveTo>
                    <a:pt x="124574" y="0"/>
                  </a:moveTo>
                  <a:lnTo>
                    <a:pt x="0" y="0"/>
                  </a:lnTo>
                  <a:lnTo>
                    <a:pt x="0" y="1472920"/>
                  </a:lnTo>
                  <a:lnTo>
                    <a:pt x="124574" y="1472920"/>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 name="bg object 67">
              <a:extLst>
                <a:ext uri="{FF2B5EF4-FFF2-40B4-BE49-F238E27FC236}">
                  <a16:creationId xmlns:a16="http://schemas.microsoft.com/office/drawing/2014/main" id="{98A73B44-9D9F-4F9E-A93E-261FCFB1B7DB}"/>
                </a:ext>
              </a:extLst>
            </p:cNvPr>
            <p:cNvSpPr/>
            <p:nvPr/>
          </p:nvSpPr>
          <p:spPr>
            <a:xfrm>
              <a:off x="3067597" y="3708015"/>
              <a:ext cx="192024" cy="190820"/>
            </a:xfrm>
            <a:custGeom>
              <a:avLst/>
              <a:gdLst/>
              <a:ahLst/>
              <a:cxnLst/>
              <a:rect l="l" t="t" r="r" b="b"/>
              <a:pathLst>
                <a:path w="125094" h="213360">
                  <a:moveTo>
                    <a:pt x="124574" y="0"/>
                  </a:moveTo>
                  <a:lnTo>
                    <a:pt x="0" y="0"/>
                  </a:lnTo>
                  <a:lnTo>
                    <a:pt x="0" y="212953"/>
                  </a:lnTo>
                  <a:lnTo>
                    <a:pt x="124574" y="212953"/>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 name="bg object 68">
              <a:extLst>
                <a:ext uri="{FF2B5EF4-FFF2-40B4-BE49-F238E27FC236}">
                  <a16:creationId xmlns:a16="http://schemas.microsoft.com/office/drawing/2014/main" id="{7C0ADFBB-B197-432F-865F-1070D351AAC7}"/>
                </a:ext>
              </a:extLst>
            </p:cNvPr>
            <p:cNvSpPr/>
            <p:nvPr/>
          </p:nvSpPr>
          <p:spPr>
            <a:xfrm>
              <a:off x="2746457" y="2914454"/>
              <a:ext cx="192024" cy="1031904"/>
            </a:xfrm>
            <a:custGeom>
              <a:avLst/>
              <a:gdLst/>
              <a:ahLst/>
              <a:cxnLst/>
              <a:rect l="l" t="t" r="r" b="b"/>
              <a:pathLst>
                <a:path w="125094" h="1153795">
                  <a:moveTo>
                    <a:pt x="124574" y="0"/>
                  </a:moveTo>
                  <a:lnTo>
                    <a:pt x="0" y="0"/>
                  </a:lnTo>
                  <a:lnTo>
                    <a:pt x="0" y="1153490"/>
                  </a:lnTo>
                  <a:lnTo>
                    <a:pt x="124574" y="1153490"/>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 name="bg object 69">
              <a:extLst>
                <a:ext uri="{FF2B5EF4-FFF2-40B4-BE49-F238E27FC236}">
                  <a16:creationId xmlns:a16="http://schemas.microsoft.com/office/drawing/2014/main" id="{9A1695B1-DAE5-40E9-A5AA-94BB32554119}"/>
                </a:ext>
              </a:extLst>
            </p:cNvPr>
            <p:cNvSpPr/>
            <p:nvPr/>
          </p:nvSpPr>
          <p:spPr>
            <a:xfrm>
              <a:off x="2425337" y="2882708"/>
              <a:ext cx="192024" cy="1159117"/>
            </a:xfrm>
            <a:custGeom>
              <a:avLst/>
              <a:gdLst/>
              <a:ahLst/>
              <a:cxnLst/>
              <a:rect l="l" t="t" r="r" b="b"/>
              <a:pathLst>
                <a:path w="125094" h="1296035">
                  <a:moveTo>
                    <a:pt x="124574" y="0"/>
                  </a:moveTo>
                  <a:lnTo>
                    <a:pt x="0" y="0"/>
                  </a:lnTo>
                  <a:lnTo>
                    <a:pt x="0" y="1295463"/>
                  </a:lnTo>
                  <a:lnTo>
                    <a:pt x="124574" y="1295463"/>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 name="bg object 70">
              <a:extLst>
                <a:ext uri="{FF2B5EF4-FFF2-40B4-BE49-F238E27FC236}">
                  <a16:creationId xmlns:a16="http://schemas.microsoft.com/office/drawing/2014/main" id="{E3359005-26DA-40C4-A0DF-90A5F0C6CDD2}"/>
                </a:ext>
              </a:extLst>
            </p:cNvPr>
            <p:cNvSpPr/>
            <p:nvPr/>
          </p:nvSpPr>
          <p:spPr>
            <a:xfrm>
              <a:off x="2104198" y="2374831"/>
              <a:ext cx="192024" cy="1809381"/>
            </a:xfrm>
            <a:custGeom>
              <a:avLst/>
              <a:gdLst/>
              <a:ahLst/>
              <a:cxnLst/>
              <a:rect l="l" t="t" r="r" b="b"/>
              <a:pathLst>
                <a:path w="125094" h="2023110">
                  <a:moveTo>
                    <a:pt x="124574" y="0"/>
                  </a:moveTo>
                  <a:lnTo>
                    <a:pt x="0" y="0"/>
                  </a:lnTo>
                  <a:lnTo>
                    <a:pt x="0" y="2023046"/>
                  </a:lnTo>
                  <a:lnTo>
                    <a:pt x="124574" y="2023046"/>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 name="bg object 71">
              <a:extLst>
                <a:ext uri="{FF2B5EF4-FFF2-40B4-BE49-F238E27FC236}">
                  <a16:creationId xmlns:a16="http://schemas.microsoft.com/office/drawing/2014/main" id="{FF782D79-8B12-4616-8F2D-08FF901B0C9F}"/>
                </a:ext>
              </a:extLst>
            </p:cNvPr>
            <p:cNvSpPr/>
            <p:nvPr/>
          </p:nvSpPr>
          <p:spPr>
            <a:xfrm>
              <a:off x="1783079" y="2628769"/>
              <a:ext cx="192024" cy="1698638"/>
            </a:xfrm>
            <a:custGeom>
              <a:avLst/>
              <a:gdLst/>
              <a:ahLst/>
              <a:cxnLst/>
              <a:rect l="l" t="t" r="r" b="b"/>
              <a:pathLst>
                <a:path w="125094" h="1899285">
                  <a:moveTo>
                    <a:pt x="124574" y="0"/>
                  </a:moveTo>
                  <a:lnTo>
                    <a:pt x="0" y="0"/>
                  </a:lnTo>
                  <a:lnTo>
                    <a:pt x="0" y="1898827"/>
                  </a:lnTo>
                  <a:lnTo>
                    <a:pt x="124574" y="1898827"/>
                  </a:lnTo>
                  <a:lnTo>
                    <a:pt x="124574"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bg object 73">
              <a:extLst>
                <a:ext uri="{FF2B5EF4-FFF2-40B4-BE49-F238E27FC236}">
                  <a16:creationId xmlns:a16="http://schemas.microsoft.com/office/drawing/2014/main" id="{DA9A43A0-8847-4B1F-A763-2ABC997614DF}"/>
                </a:ext>
              </a:extLst>
            </p:cNvPr>
            <p:cNvSpPr/>
            <p:nvPr/>
          </p:nvSpPr>
          <p:spPr>
            <a:xfrm>
              <a:off x="10110317" y="2057400"/>
              <a:ext cx="192024" cy="301564"/>
            </a:xfrm>
            <a:custGeom>
              <a:avLst/>
              <a:gdLst/>
              <a:ahLst/>
              <a:cxnLst/>
              <a:rect l="l" t="t" r="r" b="b"/>
              <a:pathLst>
                <a:path w="125095" h="337185">
                  <a:moveTo>
                    <a:pt x="124574" y="0"/>
                  </a:moveTo>
                  <a:lnTo>
                    <a:pt x="0" y="0"/>
                  </a:lnTo>
                  <a:lnTo>
                    <a:pt x="0" y="337172"/>
                  </a:lnTo>
                  <a:lnTo>
                    <a:pt x="124574" y="337172"/>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 name="bg object 74">
              <a:extLst>
                <a:ext uri="{FF2B5EF4-FFF2-40B4-BE49-F238E27FC236}">
                  <a16:creationId xmlns:a16="http://schemas.microsoft.com/office/drawing/2014/main" id="{0614A345-08B1-457F-B847-0262EECB2D61}"/>
                </a:ext>
              </a:extLst>
            </p:cNvPr>
            <p:cNvSpPr/>
            <p:nvPr/>
          </p:nvSpPr>
          <p:spPr>
            <a:xfrm>
              <a:off x="9789178" y="2057400"/>
              <a:ext cx="192024" cy="428777"/>
            </a:xfrm>
            <a:custGeom>
              <a:avLst/>
              <a:gdLst/>
              <a:ahLst/>
              <a:cxnLst/>
              <a:rect l="l" t="t" r="r" b="b"/>
              <a:pathLst>
                <a:path w="125095" h="479425">
                  <a:moveTo>
                    <a:pt x="124574" y="0"/>
                  </a:moveTo>
                  <a:lnTo>
                    <a:pt x="0" y="0"/>
                  </a:lnTo>
                  <a:lnTo>
                    <a:pt x="0" y="479145"/>
                  </a:lnTo>
                  <a:lnTo>
                    <a:pt x="124574" y="479145"/>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bg object 75">
              <a:extLst>
                <a:ext uri="{FF2B5EF4-FFF2-40B4-BE49-F238E27FC236}">
                  <a16:creationId xmlns:a16="http://schemas.microsoft.com/office/drawing/2014/main" id="{58E5F43A-76AD-4F2E-80E1-306D70046961}"/>
                </a:ext>
              </a:extLst>
            </p:cNvPr>
            <p:cNvSpPr/>
            <p:nvPr/>
          </p:nvSpPr>
          <p:spPr>
            <a:xfrm>
              <a:off x="9468039" y="2057400"/>
              <a:ext cx="192024" cy="428777"/>
            </a:xfrm>
            <a:custGeom>
              <a:avLst/>
              <a:gdLst/>
              <a:ahLst/>
              <a:cxnLst/>
              <a:rect l="l" t="t" r="r" b="b"/>
              <a:pathLst>
                <a:path w="125095" h="479425">
                  <a:moveTo>
                    <a:pt x="124574" y="0"/>
                  </a:moveTo>
                  <a:lnTo>
                    <a:pt x="0" y="0"/>
                  </a:lnTo>
                  <a:lnTo>
                    <a:pt x="0" y="479145"/>
                  </a:lnTo>
                  <a:lnTo>
                    <a:pt x="124574" y="479145"/>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 name="bg object 76">
              <a:extLst>
                <a:ext uri="{FF2B5EF4-FFF2-40B4-BE49-F238E27FC236}">
                  <a16:creationId xmlns:a16="http://schemas.microsoft.com/office/drawing/2014/main" id="{75F2FAD0-FE6E-40CB-A23B-B876BB27846A}"/>
                </a:ext>
              </a:extLst>
            </p:cNvPr>
            <p:cNvSpPr/>
            <p:nvPr/>
          </p:nvSpPr>
          <p:spPr>
            <a:xfrm>
              <a:off x="9146918" y="2057400"/>
              <a:ext cx="192024" cy="317465"/>
            </a:xfrm>
            <a:custGeom>
              <a:avLst/>
              <a:gdLst/>
              <a:ahLst/>
              <a:cxnLst/>
              <a:rect l="l" t="t" r="r" b="b"/>
              <a:pathLst>
                <a:path w="125095" h="354964">
                  <a:moveTo>
                    <a:pt x="124574" y="0"/>
                  </a:moveTo>
                  <a:lnTo>
                    <a:pt x="0" y="0"/>
                  </a:lnTo>
                  <a:lnTo>
                    <a:pt x="0" y="354926"/>
                  </a:lnTo>
                  <a:lnTo>
                    <a:pt x="124574" y="354926"/>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 name="bg object 77">
              <a:extLst>
                <a:ext uri="{FF2B5EF4-FFF2-40B4-BE49-F238E27FC236}">
                  <a16:creationId xmlns:a16="http://schemas.microsoft.com/office/drawing/2014/main" id="{EE559365-123C-4335-A72A-02908AD5D0E2}"/>
                </a:ext>
              </a:extLst>
            </p:cNvPr>
            <p:cNvSpPr/>
            <p:nvPr/>
          </p:nvSpPr>
          <p:spPr>
            <a:xfrm>
              <a:off x="8825779" y="2057400"/>
              <a:ext cx="192024" cy="349269"/>
            </a:xfrm>
            <a:custGeom>
              <a:avLst/>
              <a:gdLst/>
              <a:ahLst/>
              <a:cxnLst/>
              <a:rect l="l" t="t" r="r" b="b"/>
              <a:pathLst>
                <a:path w="125095" h="390525">
                  <a:moveTo>
                    <a:pt x="124574" y="0"/>
                  </a:moveTo>
                  <a:lnTo>
                    <a:pt x="0" y="0"/>
                  </a:lnTo>
                  <a:lnTo>
                    <a:pt x="0" y="390410"/>
                  </a:lnTo>
                  <a:lnTo>
                    <a:pt x="124574" y="390410"/>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bg object 78">
              <a:extLst>
                <a:ext uri="{FF2B5EF4-FFF2-40B4-BE49-F238E27FC236}">
                  <a16:creationId xmlns:a16="http://schemas.microsoft.com/office/drawing/2014/main" id="{D60114A2-7448-4A1D-A97A-B487B8FC8158}"/>
                </a:ext>
              </a:extLst>
            </p:cNvPr>
            <p:cNvSpPr/>
            <p:nvPr/>
          </p:nvSpPr>
          <p:spPr>
            <a:xfrm>
              <a:off x="8504660" y="2057400"/>
              <a:ext cx="192024" cy="460579"/>
            </a:xfrm>
            <a:custGeom>
              <a:avLst/>
              <a:gdLst/>
              <a:ahLst/>
              <a:cxnLst/>
              <a:rect l="l" t="t" r="r" b="b"/>
              <a:pathLst>
                <a:path w="125095" h="514985">
                  <a:moveTo>
                    <a:pt x="124574" y="0"/>
                  </a:moveTo>
                  <a:lnTo>
                    <a:pt x="0" y="0"/>
                  </a:lnTo>
                  <a:lnTo>
                    <a:pt x="0" y="514629"/>
                  </a:lnTo>
                  <a:lnTo>
                    <a:pt x="124574" y="514629"/>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bg object 79">
              <a:extLst>
                <a:ext uri="{FF2B5EF4-FFF2-40B4-BE49-F238E27FC236}">
                  <a16:creationId xmlns:a16="http://schemas.microsoft.com/office/drawing/2014/main" id="{231EC1AF-90FE-40CA-B854-0FBC38902B34}"/>
                </a:ext>
              </a:extLst>
            </p:cNvPr>
            <p:cNvSpPr/>
            <p:nvPr/>
          </p:nvSpPr>
          <p:spPr>
            <a:xfrm>
              <a:off x="8194596" y="2057400"/>
              <a:ext cx="192024" cy="301564"/>
            </a:xfrm>
            <a:custGeom>
              <a:avLst/>
              <a:gdLst/>
              <a:ahLst/>
              <a:cxnLst/>
              <a:rect l="l" t="t" r="r" b="b"/>
              <a:pathLst>
                <a:path w="117475" h="337185">
                  <a:moveTo>
                    <a:pt x="117246" y="0"/>
                  </a:moveTo>
                  <a:lnTo>
                    <a:pt x="0" y="0"/>
                  </a:lnTo>
                  <a:lnTo>
                    <a:pt x="0" y="337172"/>
                  </a:lnTo>
                  <a:lnTo>
                    <a:pt x="117246" y="337172"/>
                  </a:lnTo>
                  <a:lnTo>
                    <a:pt x="11724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bg object 80">
              <a:extLst>
                <a:ext uri="{FF2B5EF4-FFF2-40B4-BE49-F238E27FC236}">
                  <a16:creationId xmlns:a16="http://schemas.microsoft.com/office/drawing/2014/main" id="{8CBEE78F-5C10-44D7-A7A5-8C4010DC5CF2}"/>
                </a:ext>
              </a:extLst>
            </p:cNvPr>
            <p:cNvSpPr/>
            <p:nvPr/>
          </p:nvSpPr>
          <p:spPr>
            <a:xfrm>
              <a:off x="7873475" y="2057400"/>
              <a:ext cx="192024" cy="540088"/>
            </a:xfrm>
            <a:custGeom>
              <a:avLst/>
              <a:gdLst/>
              <a:ahLst/>
              <a:cxnLst/>
              <a:rect l="l" t="t" r="r" b="b"/>
              <a:pathLst>
                <a:path w="117475" h="603885">
                  <a:moveTo>
                    <a:pt x="117246" y="0"/>
                  </a:moveTo>
                  <a:lnTo>
                    <a:pt x="0" y="0"/>
                  </a:lnTo>
                  <a:lnTo>
                    <a:pt x="0" y="603364"/>
                  </a:lnTo>
                  <a:lnTo>
                    <a:pt x="117246" y="603364"/>
                  </a:lnTo>
                  <a:lnTo>
                    <a:pt x="11724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 name="bg object 81">
              <a:extLst>
                <a:ext uri="{FF2B5EF4-FFF2-40B4-BE49-F238E27FC236}">
                  <a16:creationId xmlns:a16="http://schemas.microsoft.com/office/drawing/2014/main" id="{7661E9CD-412F-4407-877F-9338FB544861}"/>
                </a:ext>
              </a:extLst>
            </p:cNvPr>
            <p:cNvSpPr/>
            <p:nvPr/>
          </p:nvSpPr>
          <p:spPr>
            <a:xfrm>
              <a:off x="7552335" y="2057400"/>
              <a:ext cx="192024" cy="460579"/>
            </a:xfrm>
            <a:custGeom>
              <a:avLst/>
              <a:gdLst/>
              <a:ahLst/>
              <a:cxnLst/>
              <a:rect l="l" t="t" r="r" b="b"/>
              <a:pathLst>
                <a:path w="125095" h="514985">
                  <a:moveTo>
                    <a:pt x="124574" y="0"/>
                  </a:moveTo>
                  <a:lnTo>
                    <a:pt x="0" y="0"/>
                  </a:lnTo>
                  <a:lnTo>
                    <a:pt x="0" y="514629"/>
                  </a:lnTo>
                  <a:lnTo>
                    <a:pt x="124574" y="514629"/>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 name="bg object 82">
              <a:extLst>
                <a:ext uri="{FF2B5EF4-FFF2-40B4-BE49-F238E27FC236}">
                  <a16:creationId xmlns:a16="http://schemas.microsoft.com/office/drawing/2014/main" id="{B0542F30-FC69-4327-9760-E8AD968344CD}"/>
                </a:ext>
              </a:extLst>
            </p:cNvPr>
            <p:cNvSpPr/>
            <p:nvPr/>
          </p:nvSpPr>
          <p:spPr>
            <a:xfrm>
              <a:off x="7231216" y="2057400"/>
              <a:ext cx="192024" cy="888789"/>
            </a:xfrm>
            <a:custGeom>
              <a:avLst/>
              <a:gdLst/>
              <a:ahLst/>
              <a:cxnLst/>
              <a:rect l="l" t="t" r="r" b="b"/>
              <a:pathLst>
                <a:path w="125095" h="993775">
                  <a:moveTo>
                    <a:pt x="124574" y="0"/>
                  </a:moveTo>
                  <a:lnTo>
                    <a:pt x="0" y="0"/>
                  </a:lnTo>
                  <a:lnTo>
                    <a:pt x="0" y="993775"/>
                  </a:lnTo>
                  <a:lnTo>
                    <a:pt x="124574" y="993775"/>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 name="bg object 83">
              <a:extLst>
                <a:ext uri="{FF2B5EF4-FFF2-40B4-BE49-F238E27FC236}">
                  <a16:creationId xmlns:a16="http://schemas.microsoft.com/office/drawing/2014/main" id="{B094F5FF-FC65-48A5-A294-64D3540BD548}"/>
                </a:ext>
              </a:extLst>
            </p:cNvPr>
            <p:cNvSpPr/>
            <p:nvPr/>
          </p:nvSpPr>
          <p:spPr>
            <a:xfrm>
              <a:off x="6910077" y="2057400"/>
              <a:ext cx="192024" cy="190820"/>
            </a:xfrm>
            <a:custGeom>
              <a:avLst/>
              <a:gdLst/>
              <a:ahLst/>
              <a:cxnLst/>
              <a:rect l="l" t="t" r="r" b="b"/>
              <a:pathLst>
                <a:path w="125095" h="213360">
                  <a:moveTo>
                    <a:pt x="124574" y="0"/>
                  </a:moveTo>
                  <a:lnTo>
                    <a:pt x="0" y="0"/>
                  </a:lnTo>
                  <a:lnTo>
                    <a:pt x="0" y="212953"/>
                  </a:lnTo>
                  <a:lnTo>
                    <a:pt x="124574" y="212953"/>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 name="bg object 84">
              <a:extLst>
                <a:ext uri="{FF2B5EF4-FFF2-40B4-BE49-F238E27FC236}">
                  <a16:creationId xmlns:a16="http://schemas.microsoft.com/office/drawing/2014/main" id="{8DB622CF-46FB-4B87-9D66-F385C4878103}"/>
                </a:ext>
              </a:extLst>
            </p:cNvPr>
            <p:cNvSpPr/>
            <p:nvPr/>
          </p:nvSpPr>
          <p:spPr>
            <a:xfrm>
              <a:off x="6588956" y="2057400"/>
              <a:ext cx="192024" cy="952396"/>
            </a:xfrm>
            <a:custGeom>
              <a:avLst/>
              <a:gdLst/>
              <a:ahLst/>
              <a:cxnLst/>
              <a:rect l="l" t="t" r="r" b="b"/>
              <a:pathLst>
                <a:path w="125095" h="1064895">
                  <a:moveTo>
                    <a:pt x="124574" y="0"/>
                  </a:moveTo>
                  <a:lnTo>
                    <a:pt x="0" y="0"/>
                  </a:lnTo>
                  <a:lnTo>
                    <a:pt x="0" y="1064755"/>
                  </a:lnTo>
                  <a:lnTo>
                    <a:pt x="124574" y="1064755"/>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bg object 85">
              <a:extLst>
                <a:ext uri="{FF2B5EF4-FFF2-40B4-BE49-F238E27FC236}">
                  <a16:creationId xmlns:a16="http://schemas.microsoft.com/office/drawing/2014/main" id="{4CE982F1-23ED-47B9-86F3-6B1AA968D915}"/>
                </a:ext>
              </a:extLst>
            </p:cNvPr>
            <p:cNvSpPr/>
            <p:nvPr/>
          </p:nvSpPr>
          <p:spPr>
            <a:xfrm>
              <a:off x="6267817" y="2057400"/>
              <a:ext cx="192024" cy="603127"/>
            </a:xfrm>
            <a:custGeom>
              <a:avLst/>
              <a:gdLst/>
              <a:ahLst/>
              <a:cxnLst/>
              <a:rect l="l" t="t" r="r" b="b"/>
              <a:pathLst>
                <a:path w="125095" h="674369">
                  <a:moveTo>
                    <a:pt x="124574" y="0"/>
                  </a:moveTo>
                  <a:lnTo>
                    <a:pt x="0" y="0"/>
                  </a:lnTo>
                  <a:lnTo>
                    <a:pt x="0" y="674344"/>
                  </a:lnTo>
                  <a:lnTo>
                    <a:pt x="124574" y="674344"/>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bg object 86">
              <a:extLst>
                <a:ext uri="{FF2B5EF4-FFF2-40B4-BE49-F238E27FC236}">
                  <a16:creationId xmlns:a16="http://schemas.microsoft.com/office/drawing/2014/main" id="{D12D9C68-EF0A-42A1-BAA9-D7EF30FCA778}"/>
                </a:ext>
              </a:extLst>
            </p:cNvPr>
            <p:cNvSpPr/>
            <p:nvPr/>
          </p:nvSpPr>
          <p:spPr>
            <a:xfrm>
              <a:off x="5946698" y="2057400"/>
              <a:ext cx="192024" cy="555990"/>
            </a:xfrm>
            <a:custGeom>
              <a:avLst/>
              <a:gdLst/>
              <a:ahLst/>
              <a:cxnLst/>
              <a:rect l="l" t="t" r="r" b="b"/>
              <a:pathLst>
                <a:path w="125095" h="621664">
                  <a:moveTo>
                    <a:pt x="124574" y="0"/>
                  </a:moveTo>
                  <a:lnTo>
                    <a:pt x="0" y="0"/>
                  </a:lnTo>
                  <a:lnTo>
                    <a:pt x="0" y="621106"/>
                  </a:lnTo>
                  <a:lnTo>
                    <a:pt x="124574" y="621106"/>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bg object 87">
              <a:extLst>
                <a:ext uri="{FF2B5EF4-FFF2-40B4-BE49-F238E27FC236}">
                  <a16:creationId xmlns:a16="http://schemas.microsoft.com/office/drawing/2014/main" id="{E146C361-B3E4-4495-992E-D7DEB16A4566}"/>
                </a:ext>
              </a:extLst>
            </p:cNvPr>
            <p:cNvSpPr/>
            <p:nvPr/>
          </p:nvSpPr>
          <p:spPr>
            <a:xfrm>
              <a:off x="5625559" y="2057400"/>
              <a:ext cx="192024" cy="984199"/>
            </a:xfrm>
            <a:custGeom>
              <a:avLst/>
              <a:gdLst/>
              <a:ahLst/>
              <a:cxnLst/>
              <a:rect l="l" t="t" r="r" b="b"/>
              <a:pathLst>
                <a:path w="125095" h="1100455">
                  <a:moveTo>
                    <a:pt x="124574" y="0"/>
                  </a:moveTo>
                  <a:lnTo>
                    <a:pt x="0" y="0"/>
                  </a:lnTo>
                  <a:lnTo>
                    <a:pt x="0" y="1100251"/>
                  </a:lnTo>
                  <a:lnTo>
                    <a:pt x="124574" y="1100251"/>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bg object 88">
              <a:extLst>
                <a:ext uri="{FF2B5EF4-FFF2-40B4-BE49-F238E27FC236}">
                  <a16:creationId xmlns:a16="http://schemas.microsoft.com/office/drawing/2014/main" id="{C9F8E2C7-4870-48F1-A178-F8D81C0B0866}"/>
                </a:ext>
              </a:extLst>
            </p:cNvPr>
            <p:cNvSpPr/>
            <p:nvPr/>
          </p:nvSpPr>
          <p:spPr>
            <a:xfrm>
              <a:off x="5304438" y="2057400"/>
              <a:ext cx="192024" cy="936494"/>
            </a:xfrm>
            <a:custGeom>
              <a:avLst/>
              <a:gdLst/>
              <a:ahLst/>
              <a:cxnLst/>
              <a:rect l="l" t="t" r="r" b="b"/>
              <a:pathLst>
                <a:path w="125095" h="1047114">
                  <a:moveTo>
                    <a:pt x="124574" y="0"/>
                  </a:moveTo>
                  <a:lnTo>
                    <a:pt x="0" y="0"/>
                  </a:lnTo>
                  <a:lnTo>
                    <a:pt x="0" y="1047013"/>
                  </a:lnTo>
                  <a:lnTo>
                    <a:pt x="124574" y="1047013"/>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bg object 89">
              <a:extLst>
                <a:ext uri="{FF2B5EF4-FFF2-40B4-BE49-F238E27FC236}">
                  <a16:creationId xmlns:a16="http://schemas.microsoft.com/office/drawing/2014/main" id="{A540CE1A-D018-4713-9F6C-52B730EFF478}"/>
                </a:ext>
              </a:extLst>
            </p:cNvPr>
            <p:cNvSpPr/>
            <p:nvPr/>
          </p:nvSpPr>
          <p:spPr>
            <a:xfrm>
              <a:off x="4983299" y="2057400"/>
              <a:ext cx="192024" cy="920592"/>
            </a:xfrm>
            <a:custGeom>
              <a:avLst/>
              <a:gdLst/>
              <a:ahLst/>
              <a:cxnLst/>
              <a:rect l="l" t="t" r="r" b="b"/>
              <a:pathLst>
                <a:path w="125095" h="1029335">
                  <a:moveTo>
                    <a:pt x="124574" y="0"/>
                  </a:moveTo>
                  <a:lnTo>
                    <a:pt x="0" y="0"/>
                  </a:lnTo>
                  <a:lnTo>
                    <a:pt x="0" y="1029271"/>
                  </a:lnTo>
                  <a:lnTo>
                    <a:pt x="124574" y="1029271"/>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bg object 90">
              <a:extLst>
                <a:ext uri="{FF2B5EF4-FFF2-40B4-BE49-F238E27FC236}">
                  <a16:creationId xmlns:a16="http://schemas.microsoft.com/office/drawing/2014/main" id="{CCE47817-4625-45E1-8C69-D6D2B6727338}"/>
                </a:ext>
              </a:extLst>
            </p:cNvPr>
            <p:cNvSpPr/>
            <p:nvPr/>
          </p:nvSpPr>
          <p:spPr>
            <a:xfrm>
              <a:off x="4673255" y="2057400"/>
              <a:ext cx="192024" cy="571892"/>
            </a:xfrm>
            <a:custGeom>
              <a:avLst/>
              <a:gdLst/>
              <a:ahLst/>
              <a:cxnLst/>
              <a:rect l="l" t="t" r="r" b="b"/>
              <a:pathLst>
                <a:path w="117475" h="639444">
                  <a:moveTo>
                    <a:pt x="117246" y="0"/>
                  </a:moveTo>
                  <a:lnTo>
                    <a:pt x="0" y="0"/>
                  </a:lnTo>
                  <a:lnTo>
                    <a:pt x="0" y="638860"/>
                  </a:lnTo>
                  <a:lnTo>
                    <a:pt x="117246" y="638860"/>
                  </a:lnTo>
                  <a:lnTo>
                    <a:pt x="11724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bg object 91">
              <a:extLst>
                <a:ext uri="{FF2B5EF4-FFF2-40B4-BE49-F238E27FC236}">
                  <a16:creationId xmlns:a16="http://schemas.microsoft.com/office/drawing/2014/main" id="{EF120A23-93E3-4D47-9225-53C1366DCF9A}"/>
                </a:ext>
              </a:extLst>
            </p:cNvPr>
            <p:cNvSpPr/>
            <p:nvPr/>
          </p:nvSpPr>
          <p:spPr>
            <a:xfrm>
              <a:off x="4352116" y="2057400"/>
              <a:ext cx="192024" cy="444678"/>
            </a:xfrm>
            <a:custGeom>
              <a:avLst/>
              <a:gdLst/>
              <a:ahLst/>
              <a:cxnLst/>
              <a:rect l="l" t="t" r="r" b="b"/>
              <a:pathLst>
                <a:path w="117475" h="497205">
                  <a:moveTo>
                    <a:pt x="117246" y="0"/>
                  </a:moveTo>
                  <a:lnTo>
                    <a:pt x="0" y="0"/>
                  </a:lnTo>
                  <a:lnTo>
                    <a:pt x="0" y="496887"/>
                  </a:lnTo>
                  <a:lnTo>
                    <a:pt x="117246" y="496887"/>
                  </a:lnTo>
                  <a:lnTo>
                    <a:pt x="11724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bg object 92">
              <a:extLst>
                <a:ext uri="{FF2B5EF4-FFF2-40B4-BE49-F238E27FC236}">
                  <a16:creationId xmlns:a16="http://schemas.microsoft.com/office/drawing/2014/main" id="{B09BA003-0313-4816-ACDA-6DFEDEB4AE98}"/>
                </a:ext>
              </a:extLst>
            </p:cNvPr>
            <p:cNvSpPr/>
            <p:nvPr/>
          </p:nvSpPr>
          <p:spPr>
            <a:xfrm>
              <a:off x="4030994" y="2057400"/>
              <a:ext cx="192024" cy="714439"/>
            </a:xfrm>
            <a:custGeom>
              <a:avLst/>
              <a:gdLst/>
              <a:ahLst/>
              <a:cxnLst/>
              <a:rect l="l" t="t" r="r" b="b"/>
              <a:pathLst>
                <a:path w="125094" h="798830">
                  <a:moveTo>
                    <a:pt x="124574" y="0"/>
                  </a:moveTo>
                  <a:lnTo>
                    <a:pt x="0" y="0"/>
                  </a:lnTo>
                  <a:lnTo>
                    <a:pt x="0" y="798576"/>
                  </a:lnTo>
                  <a:lnTo>
                    <a:pt x="124574" y="798576"/>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 name="bg object 93">
              <a:extLst>
                <a:ext uri="{FF2B5EF4-FFF2-40B4-BE49-F238E27FC236}">
                  <a16:creationId xmlns:a16="http://schemas.microsoft.com/office/drawing/2014/main" id="{CDF8E657-F052-4F4E-B3A3-5F502A06AD0C}"/>
                </a:ext>
              </a:extLst>
            </p:cNvPr>
            <p:cNvSpPr/>
            <p:nvPr/>
          </p:nvSpPr>
          <p:spPr>
            <a:xfrm>
              <a:off x="3709855" y="2057400"/>
              <a:ext cx="192024" cy="762143"/>
            </a:xfrm>
            <a:custGeom>
              <a:avLst/>
              <a:gdLst/>
              <a:ahLst/>
              <a:cxnLst/>
              <a:rect l="l" t="t" r="r" b="b"/>
              <a:pathLst>
                <a:path w="125094" h="852169">
                  <a:moveTo>
                    <a:pt x="124574" y="0"/>
                  </a:moveTo>
                  <a:lnTo>
                    <a:pt x="0" y="0"/>
                  </a:lnTo>
                  <a:lnTo>
                    <a:pt x="0" y="851814"/>
                  </a:lnTo>
                  <a:lnTo>
                    <a:pt x="124574" y="851814"/>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 name="bg object 94">
              <a:extLst>
                <a:ext uri="{FF2B5EF4-FFF2-40B4-BE49-F238E27FC236}">
                  <a16:creationId xmlns:a16="http://schemas.microsoft.com/office/drawing/2014/main" id="{00D7A166-2A24-46E8-A64E-3B88764880F7}"/>
                </a:ext>
              </a:extLst>
            </p:cNvPr>
            <p:cNvSpPr/>
            <p:nvPr/>
          </p:nvSpPr>
          <p:spPr>
            <a:xfrm>
              <a:off x="3388736" y="2057400"/>
              <a:ext cx="192024" cy="444678"/>
            </a:xfrm>
            <a:custGeom>
              <a:avLst/>
              <a:gdLst/>
              <a:ahLst/>
              <a:cxnLst/>
              <a:rect l="l" t="t" r="r" b="b"/>
              <a:pathLst>
                <a:path w="125094" h="497205">
                  <a:moveTo>
                    <a:pt x="124574" y="0"/>
                  </a:moveTo>
                  <a:lnTo>
                    <a:pt x="0" y="0"/>
                  </a:lnTo>
                  <a:lnTo>
                    <a:pt x="0" y="496887"/>
                  </a:lnTo>
                  <a:lnTo>
                    <a:pt x="124574" y="496887"/>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 name="bg object 95">
              <a:extLst>
                <a:ext uri="{FF2B5EF4-FFF2-40B4-BE49-F238E27FC236}">
                  <a16:creationId xmlns:a16="http://schemas.microsoft.com/office/drawing/2014/main" id="{B2F064F4-0F1D-4585-B158-84DF2F912784}"/>
                </a:ext>
              </a:extLst>
            </p:cNvPr>
            <p:cNvSpPr/>
            <p:nvPr/>
          </p:nvSpPr>
          <p:spPr>
            <a:xfrm>
              <a:off x="3067597" y="2057400"/>
              <a:ext cx="192024" cy="1650933"/>
            </a:xfrm>
            <a:custGeom>
              <a:avLst/>
              <a:gdLst/>
              <a:ahLst/>
              <a:cxnLst/>
              <a:rect l="l" t="t" r="r" b="b"/>
              <a:pathLst>
                <a:path w="125094" h="1845945">
                  <a:moveTo>
                    <a:pt x="124574" y="0"/>
                  </a:moveTo>
                  <a:lnTo>
                    <a:pt x="0" y="0"/>
                  </a:lnTo>
                  <a:lnTo>
                    <a:pt x="0" y="1845589"/>
                  </a:lnTo>
                  <a:lnTo>
                    <a:pt x="124574" y="1845589"/>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 name="bg object 96">
              <a:extLst>
                <a:ext uri="{FF2B5EF4-FFF2-40B4-BE49-F238E27FC236}">
                  <a16:creationId xmlns:a16="http://schemas.microsoft.com/office/drawing/2014/main" id="{A95EC168-279A-4C8A-8378-BF0A09BB3DD1}"/>
                </a:ext>
              </a:extLst>
            </p:cNvPr>
            <p:cNvSpPr/>
            <p:nvPr/>
          </p:nvSpPr>
          <p:spPr>
            <a:xfrm>
              <a:off x="2746457" y="2057400"/>
              <a:ext cx="192024" cy="857554"/>
            </a:xfrm>
            <a:custGeom>
              <a:avLst/>
              <a:gdLst/>
              <a:ahLst/>
              <a:cxnLst/>
              <a:rect l="l" t="t" r="r" b="b"/>
              <a:pathLst>
                <a:path w="125094" h="958850">
                  <a:moveTo>
                    <a:pt x="124574" y="0"/>
                  </a:moveTo>
                  <a:lnTo>
                    <a:pt x="0" y="0"/>
                  </a:lnTo>
                  <a:lnTo>
                    <a:pt x="0" y="958278"/>
                  </a:lnTo>
                  <a:lnTo>
                    <a:pt x="124574" y="958278"/>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 name="bg object 97">
              <a:extLst>
                <a:ext uri="{FF2B5EF4-FFF2-40B4-BE49-F238E27FC236}">
                  <a16:creationId xmlns:a16="http://schemas.microsoft.com/office/drawing/2014/main" id="{9D620F32-678B-4ADB-A604-8A73C5BE7280}"/>
                </a:ext>
              </a:extLst>
            </p:cNvPr>
            <p:cNvSpPr/>
            <p:nvPr/>
          </p:nvSpPr>
          <p:spPr>
            <a:xfrm>
              <a:off x="2425337" y="2057400"/>
              <a:ext cx="192024" cy="825750"/>
            </a:xfrm>
            <a:custGeom>
              <a:avLst/>
              <a:gdLst/>
              <a:ahLst/>
              <a:cxnLst/>
              <a:rect l="l" t="t" r="r" b="b"/>
              <a:pathLst>
                <a:path w="125094" h="923289">
                  <a:moveTo>
                    <a:pt x="124574" y="0"/>
                  </a:moveTo>
                  <a:lnTo>
                    <a:pt x="0" y="0"/>
                  </a:lnTo>
                  <a:lnTo>
                    <a:pt x="0" y="922794"/>
                  </a:lnTo>
                  <a:lnTo>
                    <a:pt x="124574" y="922794"/>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bg object 98">
              <a:extLst>
                <a:ext uri="{FF2B5EF4-FFF2-40B4-BE49-F238E27FC236}">
                  <a16:creationId xmlns:a16="http://schemas.microsoft.com/office/drawing/2014/main" id="{27ADA862-520E-4720-BF88-7CB22B7989C8}"/>
                </a:ext>
              </a:extLst>
            </p:cNvPr>
            <p:cNvSpPr/>
            <p:nvPr/>
          </p:nvSpPr>
          <p:spPr>
            <a:xfrm>
              <a:off x="2104198" y="2057400"/>
              <a:ext cx="192024" cy="317465"/>
            </a:xfrm>
            <a:custGeom>
              <a:avLst/>
              <a:gdLst/>
              <a:ahLst/>
              <a:cxnLst/>
              <a:rect l="l" t="t" r="r" b="b"/>
              <a:pathLst>
                <a:path w="125094" h="354964">
                  <a:moveTo>
                    <a:pt x="124574" y="0"/>
                  </a:moveTo>
                  <a:lnTo>
                    <a:pt x="0" y="0"/>
                  </a:lnTo>
                  <a:lnTo>
                    <a:pt x="0" y="354926"/>
                  </a:lnTo>
                  <a:lnTo>
                    <a:pt x="124574" y="354926"/>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bg object 99">
              <a:extLst>
                <a:ext uri="{FF2B5EF4-FFF2-40B4-BE49-F238E27FC236}">
                  <a16:creationId xmlns:a16="http://schemas.microsoft.com/office/drawing/2014/main" id="{3A2CBBC1-1E33-46C6-8E43-4A811EEC0BB4}"/>
                </a:ext>
              </a:extLst>
            </p:cNvPr>
            <p:cNvSpPr/>
            <p:nvPr/>
          </p:nvSpPr>
          <p:spPr>
            <a:xfrm>
              <a:off x="1783079" y="2057400"/>
              <a:ext cx="192024" cy="571892"/>
            </a:xfrm>
            <a:custGeom>
              <a:avLst/>
              <a:gdLst/>
              <a:ahLst/>
              <a:cxnLst/>
              <a:rect l="l" t="t" r="r" b="b"/>
              <a:pathLst>
                <a:path w="125094" h="639444">
                  <a:moveTo>
                    <a:pt x="124574" y="0"/>
                  </a:moveTo>
                  <a:lnTo>
                    <a:pt x="0" y="0"/>
                  </a:lnTo>
                  <a:lnTo>
                    <a:pt x="0" y="638860"/>
                  </a:lnTo>
                  <a:lnTo>
                    <a:pt x="124574" y="638860"/>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bk object 18">
              <a:extLst>
                <a:ext uri="{FF2B5EF4-FFF2-40B4-BE49-F238E27FC236}">
                  <a16:creationId xmlns:a16="http://schemas.microsoft.com/office/drawing/2014/main" id="{627EFB17-01C7-43CF-BB05-7DE99643EC14}"/>
                </a:ext>
              </a:extLst>
            </p:cNvPr>
            <p:cNvSpPr/>
            <p:nvPr/>
          </p:nvSpPr>
          <p:spPr>
            <a:xfrm>
              <a:off x="1737360" y="4343400"/>
              <a:ext cx="89611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bg object 21">
              <a:extLst>
                <a:ext uri="{FF2B5EF4-FFF2-40B4-BE49-F238E27FC236}">
                  <a16:creationId xmlns:a16="http://schemas.microsoft.com/office/drawing/2014/main" id="{95F99DF9-0ED8-43CE-8967-E14DCAAAD54A}"/>
                </a:ext>
              </a:extLst>
            </p:cNvPr>
            <p:cNvSpPr/>
            <p:nvPr/>
          </p:nvSpPr>
          <p:spPr>
            <a:xfrm>
              <a:off x="10460736" y="3438144"/>
              <a:ext cx="192024" cy="905256"/>
            </a:xfrm>
            <a:custGeom>
              <a:avLst/>
              <a:gdLst/>
              <a:ahLst/>
              <a:cxnLst/>
              <a:rect l="l" t="t" r="r" b="b"/>
              <a:pathLst>
                <a:path w="125095" h="1970404">
                  <a:moveTo>
                    <a:pt x="124574" y="0"/>
                  </a:moveTo>
                  <a:lnTo>
                    <a:pt x="0" y="0"/>
                  </a:lnTo>
                  <a:lnTo>
                    <a:pt x="0" y="1969808"/>
                  </a:lnTo>
                  <a:lnTo>
                    <a:pt x="124574" y="1969808"/>
                  </a:lnTo>
                  <a:lnTo>
                    <a:pt x="124574" y="0"/>
                  </a:lnTo>
                  <a:close/>
                </a:path>
              </a:pathLst>
            </a:custGeom>
            <a:pattFill prst="wdUpDiag">
              <a:fgClr>
                <a:schemeClr val="bg1"/>
              </a:fgClr>
              <a:bgClr>
                <a:srgbClr val="D8D085"/>
              </a:bgClr>
            </a:patt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g object 48">
              <a:extLst>
                <a:ext uri="{FF2B5EF4-FFF2-40B4-BE49-F238E27FC236}">
                  <a16:creationId xmlns:a16="http://schemas.microsoft.com/office/drawing/2014/main" id="{1D9243A7-0A2C-4FA6-AF33-9C9248852BF8}"/>
                </a:ext>
              </a:extLst>
            </p:cNvPr>
            <p:cNvSpPr/>
            <p:nvPr/>
          </p:nvSpPr>
          <p:spPr>
            <a:xfrm>
              <a:off x="10460736" y="2679192"/>
              <a:ext cx="192024" cy="758952"/>
            </a:xfrm>
            <a:custGeom>
              <a:avLst/>
              <a:gdLst/>
              <a:ahLst/>
              <a:cxnLst/>
              <a:rect l="l" t="t" r="r" b="b"/>
              <a:pathLst>
                <a:path w="125095" h="231139">
                  <a:moveTo>
                    <a:pt x="124574" y="0"/>
                  </a:moveTo>
                  <a:lnTo>
                    <a:pt x="0" y="0"/>
                  </a:lnTo>
                  <a:lnTo>
                    <a:pt x="0" y="230695"/>
                  </a:lnTo>
                  <a:lnTo>
                    <a:pt x="124574" y="230695"/>
                  </a:lnTo>
                  <a:lnTo>
                    <a:pt x="124574" y="0"/>
                  </a:lnTo>
                  <a:close/>
                </a:path>
              </a:pathLst>
            </a:custGeom>
            <a:pattFill prst="wdUpDiag">
              <a:fgClr>
                <a:schemeClr val="bg1"/>
              </a:fgClr>
              <a:bgClr>
                <a:srgbClr val="00A296"/>
              </a:bgClr>
            </a:patt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g object 76">
              <a:extLst>
                <a:ext uri="{FF2B5EF4-FFF2-40B4-BE49-F238E27FC236}">
                  <a16:creationId xmlns:a16="http://schemas.microsoft.com/office/drawing/2014/main" id="{BB8E39B7-E70A-4190-88BF-CA81B90BDB17}"/>
                </a:ext>
              </a:extLst>
            </p:cNvPr>
            <p:cNvSpPr/>
            <p:nvPr/>
          </p:nvSpPr>
          <p:spPr>
            <a:xfrm>
              <a:off x="10460736" y="2057399"/>
              <a:ext cx="192024" cy="621792"/>
            </a:xfrm>
            <a:custGeom>
              <a:avLst/>
              <a:gdLst/>
              <a:ahLst/>
              <a:cxnLst/>
              <a:rect l="l" t="t" r="r" b="b"/>
              <a:pathLst>
                <a:path w="125095" h="354964">
                  <a:moveTo>
                    <a:pt x="124574" y="0"/>
                  </a:moveTo>
                  <a:lnTo>
                    <a:pt x="0" y="0"/>
                  </a:lnTo>
                  <a:lnTo>
                    <a:pt x="0" y="354926"/>
                  </a:lnTo>
                  <a:lnTo>
                    <a:pt x="124574" y="354926"/>
                  </a:lnTo>
                  <a:lnTo>
                    <a:pt x="12457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48869558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object 67">
            <a:extLst>
              <a:ext uri="{FF2B5EF4-FFF2-40B4-BE49-F238E27FC236}">
                <a16:creationId xmlns:a16="http://schemas.microsoft.com/office/drawing/2014/main" id="{A1EB3A99-07F7-48AE-8C97-CDADA76F6D37}"/>
              </a:ext>
            </a:extLst>
          </p:cNvPr>
          <p:cNvSpPr/>
          <p:nvPr/>
        </p:nvSpPr>
        <p:spPr>
          <a:xfrm>
            <a:off x="8823960" y="3557015"/>
            <a:ext cx="274320" cy="118872"/>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Asia and the Pacific</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 </a:t>
            </a:r>
          </a:p>
        </p:txBody>
      </p:sp>
      <p:sp>
        <p:nvSpPr>
          <p:cNvPr id="169" name="Oval 168">
            <a:extLst>
              <a:ext uri="{FF2B5EF4-FFF2-40B4-BE49-F238E27FC236}">
                <a16:creationId xmlns:a16="http://schemas.microsoft.com/office/drawing/2014/main" id="{262AF59B-C3BC-4AFB-A54B-CCC634A7279F}"/>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D354BF30-8D11-422E-8497-4EBC22B04D06}"/>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85">
            <a:extLst>
              <a:ext uri="{FF2B5EF4-FFF2-40B4-BE49-F238E27FC236}">
                <a16:creationId xmlns:a16="http://schemas.microsoft.com/office/drawing/2014/main" id="{E1B67A01-71B2-43D7-BD8D-1BBB1D0FCF8A}"/>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2C29D41B-AE6C-460D-B9A6-3D72A9AF57EE}"/>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E55454D1-E68C-4737-9923-51E5189391F5}"/>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85">
            <a:extLst>
              <a:ext uri="{FF2B5EF4-FFF2-40B4-BE49-F238E27FC236}">
                <a16:creationId xmlns:a16="http://schemas.microsoft.com/office/drawing/2014/main" id="{588966BB-9B8E-4DA4-B4D7-3647105A327C}"/>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9D2B5ABA-9C42-498D-AB96-26A5C47CE310}"/>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85">
            <a:extLst>
              <a:ext uri="{FF2B5EF4-FFF2-40B4-BE49-F238E27FC236}">
                <a16:creationId xmlns:a16="http://schemas.microsoft.com/office/drawing/2014/main" id="{B6C8C860-A857-456D-B760-C86B62B11DAF}"/>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2E222492-5E57-4004-854B-4881AD475843}"/>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85">
            <a:extLst>
              <a:ext uri="{FF2B5EF4-FFF2-40B4-BE49-F238E27FC236}">
                <a16:creationId xmlns:a16="http://schemas.microsoft.com/office/drawing/2014/main" id="{D5BE9C9D-DCA4-4F87-BED1-96E5EF59B032}"/>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EA5BAEBA-68B6-4376-B9F4-2E71091783CF}"/>
              </a:ext>
            </a:extLst>
          </p:cNvPr>
          <p:cNvSpPr txBox="1"/>
          <p:nvPr/>
        </p:nvSpPr>
        <p:spPr>
          <a:xfrm>
            <a:off x="1265945" y="388674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A903A8CC-AB83-49E5-BFF9-A20F5E848FF7}"/>
              </a:ext>
            </a:extLst>
          </p:cNvPr>
          <p:cNvSpPr txBox="1"/>
          <p:nvPr/>
        </p:nvSpPr>
        <p:spPr>
          <a:xfrm>
            <a:off x="1265945" y="42519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9" name="object 10">
            <a:extLst>
              <a:ext uri="{FF2B5EF4-FFF2-40B4-BE49-F238E27FC236}">
                <a16:creationId xmlns:a16="http://schemas.microsoft.com/office/drawing/2014/main" id="{02B6816D-09EE-4EA4-BB49-BAA081274CC7}"/>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517E2AD9-ABC8-49E4-9681-1E881CBADB51}"/>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CCCE55E1-BDFD-4900-AFC1-815285042C0A}"/>
              </a:ext>
            </a:extLst>
          </p:cNvPr>
          <p:cNvSpPr txBox="1"/>
          <p:nvPr/>
        </p:nvSpPr>
        <p:spPr>
          <a:xfrm>
            <a:off x="1265945" y="315468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7BE018FA-F490-4AD7-9B03-2B9C7C307E33}"/>
              </a:ext>
            </a:extLst>
          </p:cNvPr>
          <p:cNvSpPr txBox="1"/>
          <p:nvPr/>
        </p:nvSpPr>
        <p:spPr>
          <a:xfrm>
            <a:off x="1265945" y="352044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9DE5B3C5-9672-4A7F-BE81-178D445E2AF9}"/>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D5DF2ECF-693C-4AD8-ABC8-25312D3BEE40}"/>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3850217-DBFC-4AB4-B397-5BEE110883F7}"/>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A116E7DF-A9D8-408E-A0EB-1E53D6CAC6C5}"/>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B1D7DEA-326B-4503-9F03-E0A99512D11A}"/>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4844EB1-4061-45CD-A98A-FBB414E83CFE}"/>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0C317257-A36C-4F76-9C52-06E2A5F44E29}"/>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D92D3022-6D90-4440-9CD8-0B622C8D0108}"/>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F48A15AB-CDAC-4237-BA7E-58653875F8D2}"/>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68464C9B-9563-4801-8C2A-49A2CDC8218A}"/>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E112C76A-2748-47EE-A228-C0FD1878B069}"/>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2E1CCCC4-984B-4376-BF86-1F4557B1F77E}"/>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7B00A501-989B-4DD5-AD9B-6D8ACBDFE21A}"/>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6" name="TextBox 115">
            <a:extLst>
              <a:ext uri="{FF2B5EF4-FFF2-40B4-BE49-F238E27FC236}">
                <a16:creationId xmlns:a16="http://schemas.microsoft.com/office/drawing/2014/main" id="{8D3521BD-B1EF-4210-9E4E-5520DA8ABA81}"/>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F9EC4377-B30C-4E10-AF4D-450D9A59A0AE}"/>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D4D03EAC-FE36-46B5-92F9-00C1849AE108}"/>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9" name="TextBox 118">
            <a:extLst>
              <a:ext uri="{FF2B5EF4-FFF2-40B4-BE49-F238E27FC236}">
                <a16:creationId xmlns:a16="http://schemas.microsoft.com/office/drawing/2014/main" id="{31DE9BF3-EDE5-4263-975B-98D3E039065B}"/>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F2FD02F0-6C6B-46BF-AEAC-04E53EB7670E}"/>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0" name="object 68">
            <a:extLst>
              <a:ext uri="{FF2B5EF4-FFF2-40B4-BE49-F238E27FC236}">
                <a16:creationId xmlns:a16="http://schemas.microsoft.com/office/drawing/2014/main" id="{507E9844-F09C-4731-AE26-9F689CB8022E}"/>
              </a:ext>
            </a:extLst>
          </p:cNvPr>
          <p:cNvSpPr/>
          <p:nvPr/>
        </p:nvSpPr>
        <p:spPr>
          <a:xfrm>
            <a:off x="8092440" y="3474719"/>
            <a:ext cx="274320" cy="128016"/>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69">
            <a:extLst>
              <a:ext uri="{FF2B5EF4-FFF2-40B4-BE49-F238E27FC236}">
                <a16:creationId xmlns:a16="http://schemas.microsoft.com/office/drawing/2014/main" id="{1CC726E5-F4C5-4248-948E-571D226FE954}"/>
              </a:ext>
            </a:extLst>
          </p:cNvPr>
          <p:cNvSpPr/>
          <p:nvPr/>
        </p:nvSpPr>
        <p:spPr>
          <a:xfrm>
            <a:off x="7360920" y="3584448"/>
            <a:ext cx="274320" cy="146304"/>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72">
            <a:extLst>
              <a:ext uri="{FF2B5EF4-FFF2-40B4-BE49-F238E27FC236}">
                <a16:creationId xmlns:a16="http://schemas.microsoft.com/office/drawing/2014/main" id="{834C36F5-DC85-48C4-B887-4D7F27315835}"/>
              </a:ext>
            </a:extLst>
          </p:cNvPr>
          <p:cNvSpPr/>
          <p:nvPr/>
        </p:nvSpPr>
        <p:spPr>
          <a:xfrm>
            <a:off x="5166360" y="3547871"/>
            <a:ext cx="274320" cy="329184"/>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73">
            <a:extLst>
              <a:ext uri="{FF2B5EF4-FFF2-40B4-BE49-F238E27FC236}">
                <a16:creationId xmlns:a16="http://schemas.microsoft.com/office/drawing/2014/main" id="{122D32C5-1CC8-43E5-8C97-D5CE4FA15BD8}"/>
              </a:ext>
            </a:extLst>
          </p:cNvPr>
          <p:cNvSpPr/>
          <p:nvPr/>
        </p:nvSpPr>
        <p:spPr>
          <a:xfrm>
            <a:off x="4434840" y="3538728"/>
            <a:ext cx="274320" cy="29260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74">
            <a:extLst>
              <a:ext uri="{FF2B5EF4-FFF2-40B4-BE49-F238E27FC236}">
                <a16:creationId xmlns:a16="http://schemas.microsoft.com/office/drawing/2014/main" id="{DB838AF7-8427-4DD6-9936-EA782D124DF8}"/>
              </a:ext>
            </a:extLst>
          </p:cNvPr>
          <p:cNvSpPr/>
          <p:nvPr/>
        </p:nvSpPr>
        <p:spPr>
          <a:xfrm>
            <a:off x="3703320" y="3611879"/>
            <a:ext cx="274320" cy="310896"/>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75">
            <a:extLst>
              <a:ext uri="{FF2B5EF4-FFF2-40B4-BE49-F238E27FC236}">
                <a16:creationId xmlns:a16="http://schemas.microsoft.com/office/drawing/2014/main" id="{2DCBED6B-612C-438B-9B39-9E6B230B1FB7}"/>
              </a:ext>
            </a:extLst>
          </p:cNvPr>
          <p:cNvSpPr/>
          <p:nvPr/>
        </p:nvSpPr>
        <p:spPr>
          <a:xfrm>
            <a:off x="2971800" y="3584448"/>
            <a:ext cx="274320" cy="329184"/>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76">
            <a:extLst>
              <a:ext uri="{FF2B5EF4-FFF2-40B4-BE49-F238E27FC236}">
                <a16:creationId xmlns:a16="http://schemas.microsoft.com/office/drawing/2014/main" id="{98638814-BF1F-4445-9AA6-139343383599}"/>
              </a:ext>
            </a:extLst>
          </p:cNvPr>
          <p:cNvSpPr/>
          <p:nvPr/>
        </p:nvSpPr>
        <p:spPr>
          <a:xfrm>
            <a:off x="2240280" y="3785615"/>
            <a:ext cx="274320" cy="310896"/>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23" name="Straight Connector 122">
            <a:extLst>
              <a:ext uri="{FF2B5EF4-FFF2-40B4-BE49-F238E27FC236}">
                <a16:creationId xmlns:a16="http://schemas.microsoft.com/office/drawing/2014/main" id="{264D588D-5625-4B87-9B65-C9EA3C2D7125}"/>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E9454BB1-0D40-4988-ABF3-08E85910B0E3}"/>
              </a:ext>
            </a:extLst>
          </p:cNvPr>
          <p:cNvSpPr txBox="1"/>
          <p:nvPr/>
        </p:nvSpPr>
        <p:spPr>
          <a:xfrm>
            <a:off x="1263516" y="2788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9" name="object 67">
            <a:extLst>
              <a:ext uri="{FF2B5EF4-FFF2-40B4-BE49-F238E27FC236}">
                <a16:creationId xmlns:a16="http://schemas.microsoft.com/office/drawing/2014/main" id="{654F5B14-B706-4F53-A08A-CD1F87CFD585}"/>
              </a:ext>
            </a:extLst>
          </p:cNvPr>
          <p:cNvSpPr/>
          <p:nvPr/>
        </p:nvSpPr>
        <p:spPr>
          <a:xfrm>
            <a:off x="8823960" y="3673546"/>
            <a:ext cx="274320" cy="73152"/>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70">
            <a:extLst>
              <a:ext uri="{FF2B5EF4-FFF2-40B4-BE49-F238E27FC236}">
                <a16:creationId xmlns:a16="http://schemas.microsoft.com/office/drawing/2014/main" id="{A2CD3954-8F1B-4E06-933E-EDBE4B02CD37}"/>
              </a:ext>
            </a:extLst>
          </p:cNvPr>
          <p:cNvSpPr/>
          <p:nvPr/>
        </p:nvSpPr>
        <p:spPr>
          <a:xfrm>
            <a:off x="6629400" y="3799113"/>
            <a:ext cx="274320" cy="9144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71">
            <a:extLst>
              <a:ext uri="{FF2B5EF4-FFF2-40B4-BE49-F238E27FC236}">
                <a16:creationId xmlns:a16="http://schemas.microsoft.com/office/drawing/2014/main" id="{34B1B8E3-E60C-44C8-9D38-4807CBA9AD52}"/>
              </a:ext>
            </a:extLst>
          </p:cNvPr>
          <p:cNvSpPr/>
          <p:nvPr/>
        </p:nvSpPr>
        <p:spPr>
          <a:xfrm>
            <a:off x="5897880" y="3799113"/>
            <a:ext cx="274320" cy="122131"/>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72">
            <a:extLst>
              <a:ext uri="{FF2B5EF4-FFF2-40B4-BE49-F238E27FC236}">
                <a16:creationId xmlns:a16="http://schemas.microsoft.com/office/drawing/2014/main" id="{E3AB068B-D4F8-41BF-BB64-96250605132F}"/>
              </a:ext>
            </a:extLst>
          </p:cNvPr>
          <p:cNvSpPr/>
          <p:nvPr/>
        </p:nvSpPr>
        <p:spPr>
          <a:xfrm>
            <a:off x="5166360" y="3878583"/>
            <a:ext cx="274320" cy="64008"/>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73">
            <a:extLst>
              <a:ext uri="{FF2B5EF4-FFF2-40B4-BE49-F238E27FC236}">
                <a16:creationId xmlns:a16="http://schemas.microsoft.com/office/drawing/2014/main" id="{DBDAA077-4B36-4B2C-B79B-99F50BF1D0B0}"/>
              </a:ext>
            </a:extLst>
          </p:cNvPr>
          <p:cNvSpPr/>
          <p:nvPr/>
        </p:nvSpPr>
        <p:spPr>
          <a:xfrm>
            <a:off x="4434840" y="3831336"/>
            <a:ext cx="274320" cy="164592"/>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76">
            <a:extLst>
              <a:ext uri="{FF2B5EF4-FFF2-40B4-BE49-F238E27FC236}">
                <a16:creationId xmlns:a16="http://schemas.microsoft.com/office/drawing/2014/main" id="{35F7E050-F5C1-4A3C-8B96-4958FCB045A8}"/>
              </a:ext>
            </a:extLst>
          </p:cNvPr>
          <p:cNvSpPr/>
          <p:nvPr/>
        </p:nvSpPr>
        <p:spPr>
          <a:xfrm>
            <a:off x="2240280" y="4091598"/>
            <a:ext cx="274320" cy="86697"/>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68">
            <a:extLst>
              <a:ext uri="{FF2B5EF4-FFF2-40B4-BE49-F238E27FC236}">
                <a16:creationId xmlns:a16="http://schemas.microsoft.com/office/drawing/2014/main" id="{5044CC5D-5521-41E6-8934-D31A3A091F70}"/>
              </a:ext>
            </a:extLst>
          </p:cNvPr>
          <p:cNvSpPr/>
          <p:nvPr/>
        </p:nvSpPr>
        <p:spPr>
          <a:xfrm>
            <a:off x="8092440" y="3657599"/>
            <a:ext cx="274320" cy="64008"/>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69">
            <a:extLst>
              <a:ext uri="{FF2B5EF4-FFF2-40B4-BE49-F238E27FC236}">
                <a16:creationId xmlns:a16="http://schemas.microsoft.com/office/drawing/2014/main" id="{935CA417-4541-4974-B9EA-D2C1B9D1C580}"/>
              </a:ext>
            </a:extLst>
          </p:cNvPr>
          <p:cNvSpPr/>
          <p:nvPr/>
        </p:nvSpPr>
        <p:spPr>
          <a:xfrm>
            <a:off x="7360920" y="3822191"/>
            <a:ext cx="274320" cy="64008"/>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71">
            <a:extLst>
              <a:ext uri="{FF2B5EF4-FFF2-40B4-BE49-F238E27FC236}">
                <a16:creationId xmlns:a16="http://schemas.microsoft.com/office/drawing/2014/main" id="{C7777AC6-8282-438B-AA47-512A81BD0C5D}"/>
              </a:ext>
            </a:extLst>
          </p:cNvPr>
          <p:cNvSpPr/>
          <p:nvPr/>
        </p:nvSpPr>
        <p:spPr>
          <a:xfrm>
            <a:off x="5897880" y="3921249"/>
            <a:ext cx="274320" cy="56390"/>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72">
            <a:extLst>
              <a:ext uri="{FF2B5EF4-FFF2-40B4-BE49-F238E27FC236}">
                <a16:creationId xmlns:a16="http://schemas.microsoft.com/office/drawing/2014/main" id="{085C9822-6817-43C7-B61F-DE45F288169A}"/>
              </a:ext>
            </a:extLst>
          </p:cNvPr>
          <p:cNvSpPr/>
          <p:nvPr/>
        </p:nvSpPr>
        <p:spPr>
          <a:xfrm>
            <a:off x="5166360" y="3941065"/>
            <a:ext cx="274320" cy="82296"/>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74">
            <a:extLst>
              <a:ext uri="{FF2B5EF4-FFF2-40B4-BE49-F238E27FC236}">
                <a16:creationId xmlns:a16="http://schemas.microsoft.com/office/drawing/2014/main" id="{56DD971A-ACBB-4D95-88EC-C4AF420923AD}"/>
              </a:ext>
            </a:extLst>
          </p:cNvPr>
          <p:cNvSpPr/>
          <p:nvPr/>
        </p:nvSpPr>
        <p:spPr>
          <a:xfrm>
            <a:off x="3703320" y="4032504"/>
            <a:ext cx="274320" cy="73152"/>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75">
            <a:extLst>
              <a:ext uri="{FF2B5EF4-FFF2-40B4-BE49-F238E27FC236}">
                <a16:creationId xmlns:a16="http://schemas.microsoft.com/office/drawing/2014/main" id="{6E12CC98-1D65-4EFD-8959-037037C079BF}"/>
              </a:ext>
            </a:extLst>
          </p:cNvPr>
          <p:cNvSpPr/>
          <p:nvPr/>
        </p:nvSpPr>
        <p:spPr>
          <a:xfrm>
            <a:off x="2971800" y="4014398"/>
            <a:ext cx="274320" cy="109728"/>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76">
            <a:extLst>
              <a:ext uri="{FF2B5EF4-FFF2-40B4-BE49-F238E27FC236}">
                <a16:creationId xmlns:a16="http://schemas.microsoft.com/office/drawing/2014/main" id="{E5EB117D-7E7E-4CD4-9DA7-78402FFFDFAA}"/>
              </a:ext>
            </a:extLst>
          </p:cNvPr>
          <p:cNvSpPr/>
          <p:nvPr/>
        </p:nvSpPr>
        <p:spPr>
          <a:xfrm>
            <a:off x="2240280" y="4178296"/>
            <a:ext cx="274320" cy="68042"/>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67">
            <a:extLst>
              <a:ext uri="{FF2B5EF4-FFF2-40B4-BE49-F238E27FC236}">
                <a16:creationId xmlns:a16="http://schemas.microsoft.com/office/drawing/2014/main" id="{D117F94F-08C5-49C2-86A4-4BD311B2F936}"/>
              </a:ext>
            </a:extLst>
          </p:cNvPr>
          <p:cNvSpPr/>
          <p:nvPr/>
        </p:nvSpPr>
        <p:spPr>
          <a:xfrm>
            <a:off x="8823960" y="3799113"/>
            <a:ext cx="274320" cy="960120"/>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68">
            <a:extLst>
              <a:ext uri="{FF2B5EF4-FFF2-40B4-BE49-F238E27FC236}">
                <a16:creationId xmlns:a16="http://schemas.microsoft.com/office/drawing/2014/main" id="{86553EAF-58A5-4C6C-A8E9-DADD331B0B3A}"/>
              </a:ext>
            </a:extLst>
          </p:cNvPr>
          <p:cNvSpPr/>
          <p:nvPr/>
        </p:nvSpPr>
        <p:spPr>
          <a:xfrm>
            <a:off x="8092440" y="3721607"/>
            <a:ext cx="274320" cy="1033272"/>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69">
            <a:extLst>
              <a:ext uri="{FF2B5EF4-FFF2-40B4-BE49-F238E27FC236}">
                <a16:creationId xmlns:a16="http://schemas.microsoft.com/office/drawing/2014/main" id="{8976D454-8C3A-4C18-A8BE-4423E4856BCD}"/>
              </a:ext>
            </a:extLst>
          </p:cNvPr>
          <p:cNvSpPr/>
          <p:nvPr/>
        </p:nvSpPr>
        <p:spPr>
          <a:xfrm>
            <a:off x="7360920" y="3886199"/>
            <a:ext cx="274320" cy="877824"/>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70">
            <a:extLst>
              <a:ext uri="{FF2B5EF4-FFF2-40B4-BE49-F238E27FC236}">
                <a16:creationId xmlns:a16="http://schemas.microsoft.com/office/drawing/2014/main" id="{84E6BD96-10E2-4A09-9866-37657A73C75C}"/>
              </a:ext>
            </a:extLst>
          </p:cNvPr>
          <p:cNvSpPr/>
          <p:nvPr/>
        </p:nvSpPr>
        <p:spPr>
          <a:xfrm>
            <a:off x="6629400" y="3941065"/>
            <a:ext cx="274320" cy="822960"/>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71">
            <a:extLst>
              <a:ext uri="{FF2B5EF4-FFF2-40B4-BE49-F238E27FC236}">
                <a16:creationId xmlns:a16="http://schemas.microsoft.com/office/drawing/2014/main" id="{06334ADC-C5D0-4D22-8123-3668099BD983}"/>
              </a:ext>
            </a:extLst>
          </p:cNvPr>
          <p:cNvSpPr/>
          <p:nvPr/>
        </p:nvSpPr>
        <p:spPr>
          <a:xfrm>
            <a:off x="5897880" y="3977640"/>
            <a:ext cx="274320" cy="777240"/>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74">
            <a:extLst>
              <a:ext uri="{FF2B5EF4-FFF2-40B4-BE49-F238E27FC236}">
                <a16:creationId xmlns:a16="http://schemas.microsoft.com/office/drawing/2014/main" id="{25A5D9C9-C5C3-464A-9CC2-C927CA4BEB94}"/>
              </a:ext>
            </a:extLst>
          </p:cNvPr>
          <p:cNvSpPr/>
          <p:nvPr/>
        </p:nvSpPr>
        <p:spPr>
          <a:xfrm>
            <a:off x="3703320" y="4105656"/>
            <a:ext cx="274320" cy="658929"/>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76">
            <a:extLst>
              <a:ext uri="{FF2B5EF4-FFF2-40B4-BE49-F238E27FC236}">
                <a16:creationId xmlns:a16="http://schemas.microsoft.com/office/drawing/2014/main" id="{722303F9-28E7-4C0E-9667-B4281E196812}"/>
              </a:ext>
            </a:extLst>
          </p:cNvPr>
          <p:cNvSpPr/>
          <p:nvPr/>
        </p:nvSpPr>
        <p:spPr>
          <a:xfrm>
            <a:off x="2240280" y="4242816"/>
            <a:ext cx="274320" cy="516343"/>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val 127">
            <a:extLst>
              <a:ext uri="{FF2B5EF4-FFF2-40B4-BE49-F238E27FC236}">
                <a16:creationId xmlns:a16="http://schemas.microsoft.com/office/drawing/2014/main" id="{00285A71-EABE-4406-BAA9-3AEE15ED77E8}"/>
              </a:ext>
            </a:extLst>
          </p:cNvPr>
          <p:cNvSpPr/>
          <p:nvPr/>
        </p:nvSpPr>
        <p:spPr>
          <a:xfrm>
            <a:off x="9592056" y="2830543"/>
            <a:ext cx="201168" cy="20116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 name="object 75">
            <a:extLst>
              <a:ext uri="{FF2B5EF4-FFF2-40B4-BE49-F238E27FC236}">
                <a16:creationId xmlns:a16="http://schemas.microsoft.com/office/drawing/2014/main" id="{E67A7459-5639-4E8C-9735-733ADD4C83D8}"/>
              </a:ext>
            </a:extLst>
          </p:cNvPr>
          <p:cNvSpPr/>
          <p:nvPr/>
        </p:nvSpPr>
        <p:spPr>
          <a:xfrm>
            <a:off x="2971800" y="3913632"/>
            <a:ext cx="274320" cy="118872"/>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74">
            <a:extLst>
              <a:ext uri="{FF2B5EF4-FFF2-40B4-BE49-F238E27FC236}">
                <a16:creationId xmlns:a16="http://schemas.microsoft.com/office/drawing/2014/main" id="{A1B1CA1B-8657-46F5-8AFF-52BDBB7535AC}"/>
              </a:ext>
            </a:extLst>
          </p:cNvPr>
          <p:cNvSpPr/>
          <p:nvPr/>
        </p:nvSpPr>
        <p:spPr>
          <a:xfrm>
            <a:off x="3703320" y="3913632"/>
            <a:ext cx="274320" cy="118872"/>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73">
            <a:extLst>
              <a:ext uri="{FF2B5EF4-FFF2-40B4-BE49-F238E27FC236}">
                <a16:creationId xmlns:a16="http://schemas.microsoft.com/office/drawing/2014/main" id="{EAD1569C-72A3-412D-B553-DD216443F7B7}"/>
              </a:ext>
            </a:extLst>
          </p:cNvPr>
          <p:cNvSpPr/>
          <p:nvPr/>
        </p:nvSpPr>
        <p:spPr>
          <a:xfrm>
            <a:off x="4434840" y="3991575"/>
            <a:ext cx="274320" cy="82296"/>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72">
            <a:extLst>
              <a:ext uri="{FF2B5EF4-FFF2-40B4-BE49-F238E27FC236}">
                <a16:creationId xmlns:a16="http://schemas.microsoft.com/office/drawing/2014/main" id="{74E70AFD-8BE3-4CA1-B18F-0A261DA8BC9F}"/>
              </a:ext>
            </a:extLst>
          </p:cNvPr>
          <p:cNvSpPr/>
          <p:nvPr/>
        </p:nvSpPr>
        <p:spPr>
          <a:xfrm>
            <a:off x="5166360" y="4023359"/>
            <a:ext cx="274320" cy="740664"/>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71">
            <a:extLst>
              <a:ext uri="{FF2B5EF4-FFF2-40B4-BE49-F238E27FC236}">
                <a16:creationId xmlns:a16="http://schemas.microsoft.com/office/drawing/2014/main" id="{502F7F35-22E5-4CA5-B3E8-AEA9C1145F29}"/>
              </a:ext>
            </a:extLst>
          </p:cNvPr>
          <p:cNvSpPr/>
          <p:nvPr/>
        </p:nvSpPr>
        <p:spPr>
          <a:xfrm>
            <a:off x="5897880" y="3511296"/>
            <a:ext cx="274320" cy="292608"/>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70">
            <a:extLst>
              <a:ext uri="{FF2B5EF4-FFF2-40B4-BE49-F238E27FC236}">
                <a16:creationId xmlns:a16="http://schemas.microsoft.com/office/drawing/2014/main" id="{F43665AD-8EC0-4762-B12F-AA0B4A4AE52E}"/>
              </a:ext>
            </a:extLst>
          </p:cNvPr>
          <p:cNvSpPr/>
          <p:nvPr/>
        </p:nvSpPr>
        <p:spPr>
          <a:xfrm>
            <a:off x="6629400" y="3557015"/>
            <a:ext cx="274320" cy="246888"/>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70">
            <a:extLst>
              <a:ext uri="{FF2B5EF4-FFF2-40B4-BE49-F238E27FC236}">
                <a16:creationId xmlns:a16="http://schemas.microsoft.com/office/drawing/2014/main" id="{82DD85E5-EA97-4E5E-A784-316919710D0C}"/>
              </a:ext>
            </a:extLst>
          </p:cNvPr>
          <p:cNvSpPr/>
          <p:nvPr/>
        </p:nvSpPr>
        <p:spPr>
          <a:xfrm>
            <a:off x="6629400" y="3891818"/>
            <a:ext cx="274320" cy="49247"/>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69">
            <a:extLst>
              <a:ext uri="{FF2B5EF4-FFF2-40B4-BE49-F238E27FC236}">
                <a16:creationId xmlns:a16="http://schemas.microsoft.com/office/drawing/2014/main" id="{17B60B70-16AF-4CB0-8660-9184C43CF9AC}"/>
              </a:ext>
            </a:extLst>
          </p:cNvPr>
          <p:cNvSpPr/>
          <p:nvPr/>
        </p:nvSpPr>
        <p:spPr>
          <a:xfrm>
            <a:off x="7360920" y="3726394"/>
            <a:ext cx="274320" cy="100584"/>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68">
            <a:extLst>
              <a:ext uri="{FF2B5EF4-FFF2-40B4-BE49-F238E27FC236}">
                <a16:creationId xmlns:a16="http://schemas.microsoft.com/office/drawing/2014/main" id="{F1DEF453-E7D3-43D9-A5CD-668D5B71FEB7}"/>
              </a:ext>
            </a:extLst>
          </p:cNvPr>
          <p:cNvSpPr/>
          <p:nvPr/>
        </p:nvSpPr>
        <p:spPr>
          <a:xfrm>
            <a:off x="8092440" y="3597870"/>
            <a:ext cx="274320" cy="59730"/>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67">
            <a:extLst>
              <a:ext uri="{FF2B5EF4-FFF2-40B4-BE49-F238E27FC236}">
                <a16:creationId xmlns:a16="http://schemas.microsoft.com/office/drawing/2014/main" id="{41928D51-49D7-48C1-8E97-CE245DF5FE95}"/>
              </a:ext>
            </a:extLst>
          </p:cNvPr>
          <p:cNvSpPr/>
          <p:nvPr/>
        </p:nvSpPr>
        <p:spPr>
          <a:xfrm>
            <a:off x="8823960" y="3739896"/>
            <a:ext cx="274320" cy="59217"/>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73">
            <a:extLst>
              <a:ext uri="{FF2B5EF4-FFF2-40B4-BE49-F238E27FC236}">
                <a16:creationId xmlns:a16="http://schemas.microsoft.com/office/drawing/2014/main" id="{E3614161-8D31-4201-B8CF-AA17CC8B5407}"/>
              </a:ext>
            </a:extLst>
          </p:cNvPr>
          <p:cNvSpPr/>
          <p:nvPr/>
        </p:nvSpPr>
        <p:spPr>
          <a:xfrm>
            <a:off x="4434840" y="4069079"/>
            <a:ext cx="274320" cy="694944"/>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75">
            <a:extLst>
              <a:ext uri="{FF2B5EF4-FFF2-40B4-BE49-F238E27FC236}">
                <a16:creationId xmlns:a16="http://schemas.microsoft.com/office/drawing/2014/main" id="{0D38F65A-E9F0-4E03-BE8A-4F07BA811390}"/>
              </a:ext>
            </a:extLst>
          </p:cNvPr>
          <p:cNvSpPr/>
          <p:nvPr/>
        </p:nvSpPr>
        <p:spPr>
          <a:xfrm>
            <a:off x="2971800" y="4120247"/>
            <a:ext cx="274320" cy="640080"/>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22" name="Straight Connector 121">
            <a:extLst>
              <a:ext uri="{FF2B5EF4-FFF2-40B4-BE49-F238E27FC236}">
                <a16:creationId xmlns:a16="http://schemas.microsoft.com/office/drawing/2014/main" id="{3B2B3744-8FA4-472A-8E39-4E821E303C55}"/>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245032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a:t>
            </a:r>
          </a:p>
          <a:p>
            <a:pPr>
              <a:lnSpc>
                <a:spcPct val="100000"/>
              </a:lnSpc>
              <a:spcBef>
                <a:spcPts val="0"/>
              </a:spcBef>
            </a:pPr>
            <a:r>
              <a:rPr lang="en-US"/>
              <a:t>rates in low- and middle-income countries in Asia and the Pacific,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8E5C34C-364B-4D64-A555-979932B81819}"/>
              </a:ext>
            </a:extLst>
          </p:cNvPr>
          <p:cNvGrpSpPr/>
          <p:nvPr/>
        </p:nvGrpSpPr>
        <p:grpSpPr>
          <a:xfrm>
            <a:off x="457199" y="2468880"/>
            <a:ext cx="11030122" cy="4086145"/>
            <a:chOff x="457199" y="2468880"/>
            <a:chExt cx="11030122"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is in constant 2016 US dollars </a:t>
              </a:r>
            </a:p>
          </p:txBody>
        </p:sp>
        <p:sp>
          <p:nvSpPr>
            <p:cNvPr id="9" name="Oval 8">
              <a:extLst>
                <a:ext uri="{FF2B5EF4-FFF2-40B4-BE49-F238E27FC236}">
                  <a16:creationId xmlns:a16="http://schemas.microsoft.com/office/drawing/2014/main" id="{A681FDAF-8E44-4168-ADE4-D9A376A6F95B}"/>
                </a:ext>
              </a:extLst>
            </p:cNvPr>
            <p:cNvSpPr/>
            <p:nvPr/>
          </p:nvSpPr>
          <p:spPr>
            <a:xfrm>
              <a:off x="9072508" y="4305755"/>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1ED68FF4-1529-4ED4-9B1B-3FCDE1AE0196}"/>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AAFE3908-B58D-47A8-98FF-B8A3D5EEA9EF}"/>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9F77CED9-85CB-4916-80EC-CCEA7967D5BE}"/>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B7C150F5-19D1-4B8A-A8FD-1ACAC5DE611D}"/>
                </a:ext>
              </a:extLst>
            </p:cNvPr>
            <p:cNvGrpSpPr/>
            <p:nvPr/>
          </p:nvGrpSpPr>
          <p:grpSpPr>
            <a:xfrm>
              <a:off x="1973153" y="4663440"/>
              <a:ext cx="349605" cy="271869"/>
              <a:chOff x="1973153" y="4663440"/>
              <a:chExt cx="349605" cy="271869"/>
            </a:xfrm>
          </p:grpSpPr>
          <p:cxnSp>
            <p:nvCxnSpPr>
              <p:cNvPr id="87" name="Straight Connector 86">
                <a:extLst>
                  <a:ext uri="{FF2B5EF4-FFF2-40B4-BE49-F238E27FC236}">
                    <a16:creationId xmlns:a16="http://schemas.microsoft.com/office/drawing/2014/main" id="{F156CC0A-8A60-4E72-8DBE-E617B5C0503B}"/>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D8454668-0C36-41D1-8229-1F5A52071AF0}"/>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4" name="Group 3">
              <a:extLst>
                <a:ext uri="{FF2B5EF4-FFF2-40B4-BE49-F238E27FC236}">
                  <a16:creationId xmlns:a16="http://schemas.microsoft.com/office/drawing/2014/main" id="{D0C9265A-823C-485F-A5F2-24A688FC0FC2}"/>
                </a:ext>
              </a:extLst>
            </p:cNvPr>
            <p:cNvGrpSpPr/>
            <p:nvPr/>
          </p:nvGrpSpPr>
          <p:grpSpPr>
            <a:xfrm>
              <a:off x="1802529" y="2468880"/>
              <a:ext cx="520229" cy="271869"/>
              <a:chOff x="1802529" y="2468880"/>
              <a:chExt cx="520229" cy="271869"/>
            </a:xfrm>
          </p:grpSpPr>
          <p:sp>
            <p:nvSpPr>
              <p:cNvPr id="92" name="TextBox 91">
                <a:extLst>
                  <a:ext uri="{FF2B5EF4-FFF2-40B4-BE49-F238E27FC236}">
                    <a16:creationId xmlns:a16="http://schemas.microsoft.com/office/drawing/2014/main" id="{39E3A8F8-515D-4612-B2E5-8E36EEEE433A}"/>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3" name="Straight Connector 92">
                <a:extLst>
                  <a:ext uri="{FF2B5EF4-FFF2-40B4-BE49-F238E27FC236}">
                    <a16:creationId xmlns:a16="http://schemas.microsoft.com/office/drawing/2014/main" id="{63B6F955-4006-40B0-8EB4-8A93B567B1D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6" name="TextBox 95">
              <a:extLst>
                <a:ext uri="{FF2B5EF4-FFF2-40B4-BE49-F238E27FC236}">
                  <a16:creationId xmlns:a16="http://schemas.microsoft.com/office/drawing/2014/main" id="{B2A72DF7-A75C-44A0-B05D-AE8F4D8DF636}"/>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C5BEFB8E-A35B-4B53-9E67-3BB174F18C62}"/>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604249F1-9F43-48AD-9614-1B3CAD6FC61B}"/>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D94A08CF-2CAB-4225-9942-26DB7CD87B17}"/>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98D707EF-5315-4673-93EA-8991D2409106}"/>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CCB0BEE0-CE79-42EE-860E-D6990F5534C0}"/>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A0458889-B6EA-4F56-8D96-CBFF05F31464}"/>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E2DF2B10-5A74-4E5B-9EDE-D2DE7B91ADB9}"/>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10">
              <a:extLst>
                <a:ext uri="{FF2B5EF4-FFF2-40B4-BE49-F238E27FC236}">
                  <a16:creationId xmlns:a16="http://schemas.microsoft.com/office/drawing/2014/main" id="{C0F16D13-1592-4C14-9E67-C901E7A6B665}"/>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8" name="Straight Connector 167">
              <a:extLst>
                <a:ext uri="{FF2B5EF4-FFF2-40B4-BE49-F238E27FC236}">
                  <a16:creationId xmlns:a16="http://schemas.microsoft.com/office/drawing/2014/main" id="{8F882E04-3525-4878-B22B-5BB33A6FB541}"/>
                </a:ext>
              </a:extLst>
            </p:cNvPr>
            <p:cNvCxnSpPr/>
            <p:nvPr/>
          </p:nvCxnSpPr>
          <p:spPr>
            <a:xfrm>
              <a:off x="95646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05D28F38-AC07-4DA7-B02E-02B01A6B4F7D}"/>
                </a:ext>
              </a:extLst>
            </p:cNvPr>
            <p:cNvCxnSpPr/>
            <p:nvPr/>
          </p:nvCxnSpPr>
          <p:spPr>
            <a:xfrm>
              <a:off x="9564624"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object 10">
              <a:extLst>
                <a:ext uri="{FF2B5EF4-FFF2-40B4-BE49-F238E27FC236}">
                  <a16:creationId xmlns:a16="http://schemas.microsoft.com/office/drawing/2014/main" id="{67D1F737-2989-4A21-883C-A116F9C15C89}"/>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49">
              <a:extLst>
                <a:ext uri="{FF2B5EF4-FFF2-40B4-BE49-F238E27FC236}">
                  <a16:creationId xmlns:a16="http://schemas.microsoft.com/office/drawing/2014/main" id="{04FF358F-6662-421A-A3C0-01142D4608A1}"/>
                </a:ext>
              </a:extLst>
            </p:cNvPr>
            <p:cNvSpPr/>
            <p:nvPr/>
          </p:nvSpPr>
          <p:spPr>
            <a:xfrm>
              <a:off x="8366760" y="3189458"/>
              <a:ext cx="274320" cy="1611141"/>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object 51">
              <a:extLst>
                <a:ext uri="{FF2B5EF4-FFF2-40B4-BE49-F238E27FC236}">
                  <a16:creationId xmlns:a16="http://schemas.microsoft.com/office/drawing/2014/main" id="{B1F56BC7-81C5-437A-AF53-A8A237E25654}"/>
                </a:ext>
              </a:extLst>
            </p:cNvPr>
            <p:cNvSpPr/>
            <p:nvPr/>
          </p:nvSpPr>
          <p:spPr>
            <a:xfrm>
              <a:off x="7726680" y="3041462"/>
              <a:ext cx="274320" cy="1759137"/>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object 53">
              <a:extLst>
                <a:ext uri="{FF2B5EF4-FFF2-40B4-BE49-F238E27FC236}">
                  <a16:creationId xmlns:a16="http://schemas.microsoft.com/office/drawing/2014/main" id="{F95AF265-EB2B-4355-B0E0-17ABAEDAD3C1}"/>
                </a:ext>
              </a:extLst>
            </p:cNvPr>
            <p:cNvSpPr/>
            <p:nvPr/>
          </p:nvSpPr>
          <p:spPr>
            <a:xfrm>
              <a:off x="7086600" y="3189458"/>
              <a:ext cx="274320" cy="1611141"/>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object 55">
              <a:extLst>
                <a:ext uri="{FF2B5EF4-FFF2-40B4-BE49-F238E27FC236}">
                  <a16:creationId xmlns:a16="http://schemas.microsoft.com/office/drawing/2014/main" id="{458D47D9-A444-4A24-9412-09CB8AEBBF59}"/>
                </a:ext>
              </a:extLst>
            </p:cNvPr>
            <p:cNvSpPr/>
            <p:nvPr/>
          </p:nvSpPr>
          <p:spPr>
            <a:xfrm>
              <a:off x="6446520" y="3127248"/>
              <a:ext cx="274320" cy="1673352"/>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object 57">
              <a:extLst>
                <a:ext uri="{FF2B5EF4-FFF2-40B4-BE49-F238E27FC236}">
                  <a16:creationId xmlns:a16="http://schemas.microsoft.com/office/drawing/2014/main" id="{1E76BA48-39DC-4774-9C3E-A7E7BA981364}"/>
                </a:ext>
              </a:extLst>
            </p:cNvPr>
            <p:cNvSpPr/>
            <p:nvPr/>
          </p:nvSpPr>
          <p:spPr>
            <a:xfrm>
              <a:off x="5806440" y="3054096"/>
              <a:ext cx="274320" cy="1746504"/>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object 59">
              <a:extLst>
                <a:ext uri="{FF2B5EF4-FFF2-40B4-BE49-F238E27FC236}">
                  <a16:creationId xmlns:a16="http://schemas.microsoft.com/office/drawing/2014/main" id="{D8A2AB76-D8B1-4C7C-AB7E-15A6F5893A33}"/>
                </a:ext>
              </a:extLst>
            </p:cNvPr>
            <p:cNvSpPr/>
            <p:nvPr/>
          </p:nvSpPr>
          <p:spPr>
            <a:xfrm>
              <a:off x="5166360" y="3041462"/>
              <a:ext cx="274320" cy="1759137"/>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object 61">
              <a:extLst>
                <a:ext uri="{FF2B5EF4-FFF2-40B4-BE49-F238E27FC236}">
                  <a16:creationId xmlns:a16="http://schemas.microsoft.com/office/drawing/2014/main" id="{AFF8A0A2-E1B1-46AC-82E8-F1188B39DE56}"/>
                </a:ext>
              </a:extLst>
            </p:cNvPr>
            <p:cNvSpPr/>
            <p:nvPr/>
          </p:nvSpPr>
          <p:spPr>
            <a:xfrm>
              <a:off x="4526280" y="3041463"/>
              <a:ext cx="274320" cy="1759135"/>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object 63">
              <a:extLst>
                <a:ext uri="{FF2B5EF4-FFF2-40B4-BE49-F238E27FC236}">
                  <a16:creationId xmlns:a16="http://schemas.microsoft.com/office/drawing/2014/main" id="{FB8AC7D3-25C3-4D01-A201-EB2390B81967}"/>
                </a:ext>
              </a:extLst>
            </p:cNvPr>
            <p:cNvSpPr/>
            <p:nvPr/>
          </p:nvSpPr>
          <p:spPr>
            <a:xfrm>
              <a:off x="3886200" y="3091704"/>
              <a:ext cx="274320" cy="1708896"/>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object 65">
              <a:extLst>
                <a:ext uri="{FF2B5EF4-FFF2-40B4-BE49-F238E27FC236}">
                  <a16:creationId xmlns:a16="http://schemas.microsoft.com/office/drawing/2014/main" id="{98F0994E-E78B-426D-B94E-B7E5444CBB94}"/>
                </a:ext>
              </a:extLst>
            </p:cNvPr>
            <p:cNvSpPr/>
            <p:nvPr/>
          </p:nvSpPr>
          <p:spPr>
            <a:xfrm>
              <a:off x="3246120" y="3063240"/>
              <a:ext cx="274320" cy="1737360"/>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object 68">
              <a:extLst>
                <a:ext uri="{FF2B5EF4-FFF2-40B4-BE49-F238E27FC236}">
                  <a16:creationId xmlns:a16="http://schemas.microsoft.com/office/drawing/2014/main" id="{64C4C3EE-2A43-4B91-B94F-912A1B1B493B}"/>
                </a:ext>
              </a:extLst>
            </p:cNvPr>
            <p:cNvSpPr/>
            <p:nvPr/>
          </p:nvSpPr>
          <p:spPr>
            <a:xfrm>
              <a:off x="2606040" y="3346704"/>
              <a:ext cx="274320" cy="1453896"/>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bk object 18">
              <a:extLst>
                <a:ext uri="{FF2B5EF4-FFF2-40B4-BE49-F238E27FC236}">
                  <a16:creationId xmlns:a16="http://schemas.microsoft.com/office/drawing/2014/main" id="{D2A1F00B-B380-42DA-BCDC-7F6AD006262F}"/>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125" name="Straight Connector 124">
              <a:extLst>
                <a:ext uri="{FF2B5EF4-FFF2-40B4-BE49-F238E27FC236}">
                  <a16:creationId xmlns:a16="http://schemas.microsoft.com/office/drawing/2014/main" id="{A22AAC92-4404-4E46-B3DC-B0A03A67F59C}"/>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ED227240-5EEC-43CF-A410-FFE664C1A79F}"/>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 name="TextBox 126">
              <a:extLst>
                <a:ext uri="{FF2B5EF4-FFF2-40B4-BE49-F238E27FC236}">
                  <a16:creationId xmlns:a16="http://schemas.microsoft.com/office/drawing/2014/main" id="{DFBB0B51-C369-47BA-AC0B-5C4203D9730A}"/>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58B4422E-4C6B-4E4D-9349-BBF2648181F6}"/>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07388225-140F-41F0-A9C4-F46EAF5E31C4}"/>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 name="Oval 129">
              <a:extLst>
                <a:ext uri="{FF2B5EF4-FFF2-40B4-BE49-F238E27FC236}">
                  <a16:creationId xmlns:a16="http://schemas.microsoft.com/office/drawing/2014/main" id="{2F62EDDE-F8F5-4EB8-8628-B2D0A6F47C71}"/>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E127C3D2-F756-4CDF-AE66-36AF1D973860}"/>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TextBox 131">
              <a:extLst>
                <a:ext uri="{FF2B5EF4-FFF2-40B4-BE49-F238E27FC236}">
                  <a16:creationId xmlns:a16="http://schemas.microsoft.com/office/drawing/2014/main" id="{CA24C784-279C-48AD-9929-43D43782687B}"/>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2B3EAAF3-36F8-46AD-AF5C-F206104669C2}"/>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134" name="Oval 133">
              <a:extLst>
                <a:ext uri="{FF2B5EF4-FFF2-40B4-BE49-F238E27FC236}">
                  <a16:creationId xmlns:a16="http://schemas.microsoft.com/office/drawing/2014/main" id="{49B17D11-7E26-43E1-98E7-5BD6AE9C05E4}"/>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76" name="Group 175">
              <a:extLst>
                <a:ext uri="{FF2B5EF4-FFF2-40B4-BE49-F238E27FC236}">
                  <a16:creationId xmlns:a16="http://schemas.microsoft.com/office/drawing/2014/main" id="{9B7BA477-7E3F-4DDA-9F19-C655ED3E4E0D}"/>
                </a:ext>
              </a:extLst>
            </p:cNvPr>
            <p:cNvGrpSpPr/>
            <p:nvPr/>
          </p:nvGrpSpPr>
          <p:grpSpPr>
            <a:xfrm>
              <a:off x="1801368" y="2706688"/>
              <a:ext cx="520229" cy="271869"/>
              <a:chOff x="1802529" y="2468880"/>
              <a:chExt cx="520229" cy="271869"/>
            </a:xfrm>
          </p:grpSpPr>
          <p:sp>
            <p:nvSpPr>
              <p:cNvPr id="177" name="TextBox 176">
                <a:extLst>
                  <a:ext uri="{FF2B5EF4-FFF2-40B4-BE49-F238E27FC236}">
                    <a16:creationId xmlns:a16="http://schemas.microsoft.com/office/drawing/2014/main" id="{40C06068-3875-4756-AD17-12027421471A}"/>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68D8E5B8-1712-4E34-8636-94B3C334BBE1}"/>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9" name="Group 178">
              <a:extLst>
                <a:ext uri="{FF2B5EF4-FFF2-40B4-BE49-F238E27FC236}">
                  <a16:creationId xmlns:a16="http://schemas.microsoft.com/office/drawing/2014/main" id="{0DCDF48E-42F2-46BA-AF5A-0953707A301C}"/>
                </a:ext>
              </a:extLst>
            </p:cNvPr>
            <p:cNvGrpSpPr/>
            <p:nvPr/>
          </p:nvGrpSpPr>
          <p:grpSpPr>
            <a:xfrm>
              <a:off x="1801368" y="2954544"/>
              <a:ext cx="520229" cy="271869"/>
              <a:chOff x="1802529" y="2468880"/>
              <a:chExt cx="520229" cy="271869"/>
            </a:xfrm>
          </p:grpSpPr>
          <p:sp>
            <p:nvSpPr>
              <p:cNvPr id="180" name="TextBox 179">
                <a:extLst>
                  <a:ext uri="{FF2B5EF4-FFF2-40B4-BE49-F238E27FC236}">
                    <a16:creationId xmlns:a16="http://schemas.microsoft.com/office/drawing/2014/main" id="{1F335E33-645B-40DB-BC86-1DF1BA74D1BB}"/>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1" name="Straight Connector 180">
                <a:extLst>
                  <a:ext uri="{FF2B5EF4-FFF2-40B4-BE49-F238E27FC236}">
                    <a16:creationId xmlns:a16="http://schemas.microsoft.com/office/drawing/2014/main" id="{7A01E875-C775-4D29-9F5C-33FF709BD82E}"/>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 name="Group 181">
              <a:extLst>
                <a:ext uri="{FF2B5EF4-FFF2-40B4-BE49-F238E27FC236}">
                  <a16:creationId xmlns:a16="http://schemas.microsoft.com/office/drawing/2014/main" id="{A396174F-C39A-449D-BF11-FCA492235843}"/>
                </a:ext>
              </a:extLst>
            </p:cNvPr>
            <p:cNvGrpSpPr/>
            <p:nvPr/>
          </p:nvGrpSpPr>
          <p:grpSpPr>
            <a:xfrm>
              <a:off x="1801368" y="3192357"/>
              <a:ext cx="520229" cy="271869"/>
              <a:chOff x="1802529" y="2468880"/>
              <a:chExt cx="520229" cy="271869"/>
            </a:xfrm>
          </p:grpSpPr>
          <p:sp>
            <p:nvSpPr>
              <p:cNvPr id="183" name="TextBox 182">
                <a:extLst>
                  <a:ext uri="{FF2B5EF4-FFF2-40B4-BE49-F238E27FC236}">
                    <a16:creationId xmlns:a16="http://schemas.microsoft.com/office/drawing/2014/main" id="{6DDAEFCC-535B-4D57-9AFF-77555F3B31A8}"/>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C117538F-C335-4BC0-B336-55FDB9DDC12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5" name="Group 184">
              <a:extLst>
                <a:ext uri="{FF2B5EF4-FFF2-40B4-BE49-F238E27FC236}">
                  <a16:creationId xmlns:a16="http://schemas.microsoft.com/office/drawing/2014/main" id="{78D1D68A-6136-46D6-9C8E-B00BCAFDF147}"/>
                </a:ext>
              </a:extLst>
            </p:cNvPr>
            <p:cNvGrpSpPr/>
            <p:nvPr/>
          </p:nvGrpSpPr>
          <p:grpSpPr>
            <a:xfrm>
              <a:off x="1801368" y="3440213"/>
              <a:ext cx="520229" cy="271869"/>
              <a:chOff x="1802529" y="2468880"/>
              <a:chExt cx="520229" cy="271869"/>
            </a:xfrm>
          </p:grpSpPr>
          <p:sp>
            <p:nvSpPr>
              <p:cNvPr id="186" name="TextBox 185">
                <a:extLst>
                  <a:ext uri="{FF2B5EF4-FFF2-40B4-BE49-F238E27FC236}">
                    <a16:creationId xmlns:a16="http://schemas.microsoft.com/office/drawing/2014/main" id="{BB645F58-0E6B-4164-BBCF-820AB87C76D6}"/>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7" name="Straight Connector 186">
                <a:extLst>
                  <a:ext uri="{FF2B5EF4-FFF2-40B4-BE49-F238E27FC236}">
                    <a16:creationId xmlns:a16="http://schemas.microsoft.com/office/drawing/2014/main" id="{CC37A313-E722-4C1B-900D-0A30FCD7F53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C2E73490-EBD8-4635-AAFE-24ECA82A0B49}"/>
                </a:ext>
              </a:extLst>
            </p:cNvPr>
            <p:cNvGrpSpPr/>
            <p:nvPr/>
          </p:nvGrpSpPr>
          <p:grpSpPr>
            <a:xfrm>
              <a:off x="1801368" y="3683045"/>
              <a:ext cx="520229" cy="271869"/>
              <a:chOff x="1802529" y="2468880"/>
              <a:chExt cx="520229" cy="271869"/>
            </a:xfrm>
          </p:grpSpPr>
          <p:sp>
            <p:nvSpPr>
              <p:cNvPr id="189" name="TextBox 188">
                <a:extLst>
                  <a:ext uri="{FF2B5EF4-FFF2-40B4-BE49-F238E27FC236}">
                    <a16:creationId xmlns:a16="http://schemas.microsoft.com/office/drawing/2014/main" id="{A80EC6EE-1AEC-46B2-ABBE-121682499B85}"/>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0" name="Straight Connector 189">
                <a:extLst>
                  <a:ext uri="{FF2B5EF4-FFF2-40B4-BE49-F238E27FC236}">
                    <a16:creationId xmlns:a16="http://schemas.microsoft.com/office/drawing/2014/main" id="{F52D0FE8-36A1-45BB-8F69-E4CF42F40B5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CD93E397-1BA1-4320-B248-2670F1532CEE}"/>
                </a:ext>
              </a:extLst>
            </p:cNvPr>
            <p:cNvGrpSpPr/>
            <p:nvPr/>
          </p:nvGrpSpPr>
          <p:grpSpPr>
            <a:xfrm>
              <a:off x="1801368" y="3925879"/>
              <a:ext cx="520229" cy="271869"/>
              <a:chOff x="1802529" y="2468880"/>
              <a:chExt cx="520229" cy="271869"/>
            </a:xfrm>
          </p:grpSpPr>
          <p:sp>
            <p:nvSpPr>
              <p:cNvPr id="192" name="TextBox 191">
                <a:extLst>
                  <a:ext uri="{FF2B5EF4-FFF2-40B4-BE49-F238E27FC236}">
                    <a16:creationId xmlns:a16="http://schemas.microsoft.com/office/drawing/2014/main" id="{C0912242-0D8B-476D-A605-85FB3C9651BE}"/>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3" name="Straight Connector 192">
                <a:extLst>
                  <a:ext uri="{FF2B5EF4-FFF2-40B4-BE49-F238E27FC236}">
                    <a16:creationId xmlns:a16="http://schemas.microsoft.com/office/drawing/2014/main" id="{F719413A-C80F-40BE-8491-72BE7E0BD6D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97D2320D-F20F-4178-A62B-771A9FDF4223}"/>
                </a:ext>
              </a:extLst>
            </p:cNvPr>
            <p:cNvGrpSpPr/>
            <p:nvPr/>
          </p:nvGrpSpPr>
          <p:grpSpPr>
            <a:xfrm>
              <a:off x="1801368" y="4168711"/>
              <a:ext cx="520229" cy="271869"/>
              <a:chOff x="1802529" y="2468880"/>
              <a:chExt cx="520229" cy="271869"/>
            </a:xfrm>
          </p:grpSpPr>
          <p:sp>
            <p:nvSpPr>
              <p:cNvPr id="195" name="TextBox 194">
                <a:extLst>
                  <a:ext uri="{FF2B5EF4-FFF2-40B4-BE49-F238E27FC236}">
                    <a16:creationId xmlns:a16="http://schemas.microsoft.com/office/drawing/2014/main" id="{58762E29-645A-45C1-B805-9EA4B8CE8363}"/>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6" name="Straight Connector 195">
                <a:extLst>
                  <a:ext uri="{FF2B5EF4-FFF2-40B4-BE49-F238E27FC236}">
                    <a16:creationId xmlns:a16="http://schemas.microsoft.com/office/drawing/2014/main" id="{4610C78E-5085-4592-8841-70FB2E2AE316}"/>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F0A81370-8368-469C-A3A1-BA82583859A4}"/>
                </a:ext>
              </a:extLst>
            </p:cNvPr>
            <p:cNvGrpSpPr/>
            <p:nvPr/>
          </p:nvGrpSpPr>
          <p:grpSpPr>
            <a:xfrm>
              <a:off x="1801368" y="4411544"/>
              <a:ext cx="520229" cy="271869"/>
              <a:chOff x="1802529" y="2468880"/>
              <a:chExt cx="520229" cy="271869"/>
            </a:xfrm>
          </p:grpSpPr>
          <p:sp>
            <p:nvSpPr>
              <p:cNvPr id="198" name="TextBox 197">
                <a:extLst>
                  <a:ext uri="{FF2B5EF4-FFF2-40B4-BE49-F238E27FC236}">
                    <a16:creationId xmlns:a16="http://schemas.microsoft.com/office/drawing/2014/main" id="{80E339F1-9F5F-4D45-9DB4-DDA0ED57BFE9}"/>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9" name="Straight Connector 198">
                <a:extLst>
                  <a:ext uri="{FF2B5EF4-FFF2-40B4-BE49-F238E27FC236}">
                    <a16:creationId xmlns:a16="http://schemas.microsoft.com/office/drawing/2014/main" id="{26862A6D-D13B-447C-A00A-81208791668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2" name="Straight Connector 201">
              <a:extLst>
                <a:ext uri="{FF2B5EF4-FFF2-40B4-BE49-F238E27FC236}">
                  <a16:creationId xmlns:a16="http://schemas.microsoft.com/office/drawing/2014/main" id="{07A489FA-39C4-485E-822A-7439843F542B}"/>
                </a:ext>
              </a:extLst>
            </p:cNvPr>
            <p:cNvCxnSpPr/>
            <p:nvPr/>
          </p:nvCxnSpPr>
          <p:spPr>
            <a:xfrm>
              <a:off x="9564624" y="282375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94ACBBD1-D4B5-40AC-A97B-4FD992381181}"/>
                </a:ext>
              </a:extLst>
            </p:cNvPr>
            <p:cNvCxnSpPr/>
            <p:nvPr/>
          </p:nvCxnSpPr>
          <p:spPr>
            <a:xfrm>
              <a:off x="9564624" y="3041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C3EE73F-F525-4203-894F-6922F9C3BC03}"/>
                </a:ext>
              </a:extLst>
            </p:cNvPr>
            <p:cNvCxnSpPr/>
            <p:nvPr/>
          </p:nvCxnSpPr>
          <p:spPr>
            <a:xfrm>
              <a:off x="9564624" y="3259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EC169CA3-AD88-489F-B371-139FFF19D66D}"/>
                </a:ext>
              </a:extLst>
            </p:cNvPr>
            <p:cNvCxnSpPr/>
            <p:nvPr/>
          </p:nvCxnSpPr>
          <p:spPr>
            <a:xfrm>
              <a:off x="9564624" y="34768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188848BC-985D-447E-831C-65F554562CF4}"/>
                </a:ext>
              </a:extLst>
            </p:cNvPr>
            <p:cNvCxnSpPr/>
            <p:nvPr/>
          </p:nvCxnSpPr>
          <p:spPr>
            <a:xfrm>
              <a:off x="9564624" y="36996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12763991-41B2-4511-B120-200193F22568}"/>
                </a:ext>
              </a:extLst>
            </p:cNvPr>
            <p:cNvCxnSpPr/>
            <p:nvPr/>
          </p:nvCxnSpPr>
          <p:spPr>
            <a:xfrm>
              <a:off x="9564624" y="39123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AEA05B7-3F04-444C-9E94-C553A5C72BA7}"/>
                </a:ext>
              </a:extLst>
            </p:cNvPr>
            <p:cNvCxnSpPr/>
            <p:nvPr/>
          </p:nvCxnSpPr>
          <p:spPr>
            <a:xfrm>
              <a:off x="9564624" y="41350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626E3EF-F297-458B-834B-CFB37994CD9A}"/>
                </a:ext>
              </a:extLst>
            </p:cNvPr>
            <p:cNvCxnSpPr/>
            <p:nvPr/>
          </p:nvCxnSpPr>
          <p:spPr>
            <a:xfrm>
              <a:off x="9564624" y="435276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TextBox 168">
              <a:extLst>
                <a:ext uri="{FF2B5EF4-FFF2-40B4-BE49-F238E27FC236}">
                  <a16:creationId xmlns:a16="http://schemas.microsoft.com/office/drawing/2014/main" id="{0F0E62AB-85B5-4557-B80D-A053ED1C2A1C}"/>
                </a:ext>
              </a:extLst>
            </p:cNvPr>
            <p:cNvSpPr txBox="1"/>
            <p:nvPr/>
          </p:nvSpPr>
          <p:spPr>
            <a:xfrm>
              <a:off x="9665208"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8BAF850D-3141-46C0-BC65-5DA0214E8252}"/>
                </a:ext>
              </a:extLst>
            </p:cNvPr>
            <p:cNvSpPr txBox="1"/>
            <p:nvPr/>
          </p:nvSpPr>
          <p:spPr>
            <a:xfrm>
              <a:off x="9665208" y="246888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1" name="TextBox 200">
              <a:extLst>
                <a:ext uri="{FF2B5EF4-FFF2-40B4-BE49-F238E27FC236}">
                  <a16:creationId xmlns:a16="http://schemas.microsoft.com/office/drawing/2014/main" id="{A291C72C-8AA6-481B-95B4-09C1FFEFB3C5}"/>
                </a:ext>
              </a:extLst>
            </p:cNvPr>
            <p:cNvSpPr txBox="1"/>
            <p:nvPr/>
          </p:nvSpPr>
          <p:spPr>
            <a:xfrm>
              <a:off x="9665208" y="2686592"/>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4" name="TextBox 203">
              <a:extLst>
                <a:ext uri="{FF2B5EF4-FFF2-40B4-BE49-F238E27FC236}">
                  <a16:creationId xmlns:a16="http://schemas.microsoft.com/office/drawing/2014/main" id="{96939421-DD4C-44AA-9D02-5D2CE49BFA89}"/>
                </a:ext>
              </a:extLst>
            </p:cNvPr>
            <p:cNvSpPr txBox="1"/>
            <p:nvPr/>
          </p:nvSpPr>
          <p:spPr>
            <a:xfrm>
              <a:off x="9665208" y="2904304"/>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CDFD6B0D-149F-4060-ABA6-F6F5CEFD3C1E}"/>
                </a:ext>
              </a:extLst>
            </p:cNvPr>
            <p:cNvSpPr txBox="1"/>
            <p:nvPr/>
          </p:nvSpPr>
          <p:spPr>
            <a:xfrm>
              <a:off x="9665208" y="3122016"/>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90C91CDA-6295-4B3E-91C4-C5538A103E10}"/>
                </a:ext>
              </a:extLst>
            </p:cNvPr>
            <p:cNvSpPr txBox="1"/>
            <p:nvPr/>
          </p:nvSpPr>
          <p:spPr>
            <a:xfrm>
              <a:off x="9665208" y="3339728"/>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CDD6D706-8E8A-4BD1-9BC7-42F68B971DD0}"/>
                </a:ext>
              </a:extLst>
            </p:cNvPr>
            <p:cNvSpPr txBox="1"/>
            <p:nvPr/>
          </p:nvSpPr>
          <p:spPr>
            <a:xfrm>
              <a:off x="9665208" y="3562464"/>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6" name="TextBox 215">
              <a:extLst>
                <a:ext uri="{FF2B5EF4-FFF2-40B4-BE49-F238E27FC236}">
                  <a16:creationId xmlns:a16="http://schemas.microsoft.com/office/drawing/2014/main" id="{60CA94ED-79CA-46BF-82F9-8E267090EAC4}"/>
                </a:ext>
              </a:extLst>
            </p:cNvPr>
            <p:cNvSpPr txBox="1"/>
            <p:nvPr/>
          </p:nvSpPr>
          <p:spPr>
            <a:xfrm>
              <a:off x="9665208" y="3775152"/>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9" name="TextBox 218">
              <a:extLst>
                <a:ext uri="{FF2B5EF4-FFF2-40B4-BE49-F238E27FC236}">
                  <a16:creationId xmlns:a16="http://schemas.microsoft.com/office/drawing/2014/main" id="{87C8D564-DE08-4E8A-B202-C98F07858369}"/>
                </a:ext>
              </a:extLst>
            </p:cNvPr>
            <p:cNvSpPr txBox="1"/>
            <p:nvPr/>
          </p:nvSpPr>
          <p:spPr>
            <a:xfrm>
              <a:off x="9665208" y="3997888"/>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2" name="TextBox 221">
              <a:extLst>
                <a:ext uri="{FF2B5EF4-FFF2-40B4-BE49-F238E27FC236}">
                  <a16:creationId xmlns:a16="http://schemas.microsoft.com/office/drawing/2014/main" id="{889F834E-0C27-4192-9348-1ADE4076724E}"/>
                </a:ext>
              </a:extLst>
            </p:cNvPr>
            <p:cNvSpPr txBox="1"/>
            <p:nvPr/>
          </p:nvSpPr>
          <p:spPr>
            <a:xfrm>
              <a:off x="9665208" y="4215601"/>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5" name="TextBox 224">
              <a:extLst>
                <a:ext uri="{FF2B5EF4-FFF2-40B4-BE49-F238E27FC236}">
                  <a16:creationId xmlns:a16="http://schemas.microsoft.com/office/drawing/2014/main" id="{2D8F5CBB-1030-4A3B-8268-955DE6C1BEFD}"/>
                </a:ext>
              </a:extLst>
            </p:cNvPr>
            <p:cNvSpPr txBox="1"/>
            <p:nvPr/>
          </p:nvSpPr>
          <p:spPr>
            <a:xfrm>
              <a:off x="9665208" y="4428289"/>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6" name="Straight Connector 225">
              <a:extLst>
                <a:ext uri="{FF2B5EF4-FFF2-40B4-BE49-F238E27FC236}">
                  <a16:creationId xmlns:a16="http://schemas.microsoft.com/office/drawing/2014/main" id="{6739F785-4350-4721-8BB1-8AA9D130D105}"/>
                </a:ext>
              </a:extLst>
            </p:cNvPr>
            <p:cNvCxnSpPr/>
            <p:nvPr/>
          </p:nvCxnSpPr>
          <p:spPr>
            <a:xfrm>
              <a:off x="9564624" y="45654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object 6">
              <a:extLst>
                <a:ext uri="{FF2B5EF4-FFF2-40B4-BE49-F238E27FC236}">
                  <a16:creationId xmlns:a16="http://schemas.microsoft.com/office/drawing/2014/main" id="{3BC3905A-B386-4075-972D-9F11BF94562D}"/>
                </a:ext>
              </a:extLst>
            </p:cNvPr>
            <p:cNvSpPr/>
            <p:nvPr/>
          </p:nvSpPr>
          <p:spPr>
            <a:xfrm>
              <a:off x="2781053" y="2747805"/>
              <a:ext cx="5735255" cy="401173"/>
            </a:xfrm>
            <a:custGeom>
              <a:avLst/>
              <a:gdLst/>
              <a:ahLst/>
              <a:cxnLst/>
              <a:rect l="l" t="t" r="r" b="b"/>
              <a:pathLst>
                <a:path w="4273550" h="470535">
                  <a:moveTo>
                    <a:pt x="0" y="0"/>
                  </a:moveTo>
                  <a:lnTo>
                    <a:pt x="475234" y="44081"/>
                  </a:lnTo>
                  <a:lnTo>
                    <a:pt x="964857" y="73456"/>
                  </a:lnTo>
                  <a:lnTo>
                    <a:pt x="1438287" y="88150"/>
                  </a:lnTo>
                  <a:lnTo>
                    <a:pt x="1918919" y="132232"/>
                  </a:lnTo>
                  <a:lnTo>
                    <a:pt x="2394153" y="161607"/>
                  </a:lnTo>
                  <a:lnTo>
                    <a:pt x="2849346" y="264452"/>
                  </a:lnTo>
                  <a:lnTo>
                    <a:pt x="3324567" y="352615"/>
                  </a:lnTo>
                  <a:lnTo>
                    <a:pt x="3799801" y="426072"/>
                  </a:lnTo>
                  <a:lnTo>
                    <a:pt x="4273423" y="470154"/>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8">
              <a:extLst>
                <a:ext uri="{FF2B5EF4-FFF2-40B4-BE49-F238E27FC236}">
                  <a16:creationId xmlns:a16="http://schemas.microsoft.com/office/drawing/2014/main" id="{B8C4A192-36E7-4F55-A1CE-43B9D1C46047}"/>
                </a:ext>
              </a:extLst>
            </p:cNvPr>
            <p:cNvSpPr/>
            <p:nvPr/>
          </p:nvSpPr>
          <p:spPr>
            <a:xfrm>
              <a:off x="2781053" y="3472771"/>
              <a:ext cx="5735255" cy="464518"/>
            </a:xfrm>
            <a:custGeom>
              <a:avLst/>
              <a:gdLst/>
              <a:ahLst/>
              <a:cxnLst/>
              <a:rect l="l" t="t" r="r" b="b"/>
              <a:pathLst>
                <a:path w="4273550" h="544829">
                  <a:moveTo>
                    <a:pt x="0" y="0"/>
                  </a:moveTo>
                  <a:lnTo>
                    <a:pt x="475234" y="44145"/>
                  </a:lnTo>
                  <a:lnTo>
                    <a:pt x="964857" y="58864"/>
                  </a:lnTo>
                  <a:lnTo>
                    <a:pt x="1438287" y="88290"/>
                  </a:lnTo>
                  <a:lnTo>
                    <a:pt x="1918919" y="161874"/>
                  </a:lnTo>
                  <a:lnTo>
                    <a:pt x="2394153" y="206019"/>
                  </a:lnTo>
                  <a:lnTo>
                    <a:pt x="2849346" y="279590"/>
                  </a:lnTo>
                  <a:lnTo>
                    <a:pt x="3324567" y="338455"/>
                  </a:lnTo>
                  <a:lnTo>
                    <a:pt x="3799801" y="426758"/>
                  </a:lnTo>
                  <a:lnTo>
                    <a:pt x="4273423" y="544474"/>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object 41">
              <a:extLst>
                <a:ext uri="{FF2B5EF4-FFF2-40B4-BE49-F238E27FC236}">
                  <a16:creationId xmlns:a16="http://schemas.microsoft.com/office/drawing/2014/main" id="{4E43AC13-3A81-4305-9F39-6760FDA25D8D}"/>
                </a:ext>
              </a:extLst>
            </p:cNvPr>
            <p:cNvSpPr/>
            <p:nvPr/>
          </p:nvSpPr>
          <p:spPr>
            <a:xfrm>
              <a:off x="2670048" y="2697480"/>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object 42">
              <a:extLst>
                <a:ext uri="{FF2B5EF4-FFF2-40B4-BE49-F238E27FC236}">
                  <a16:creationId xmlns:a16="http://schemas.microsoft.com/office/drawing/2014/main" id="{45DF6273-89E2-438E-A5FD-18B131D00353}"/>
                </a:ext>
              </a:extLst>
            </p:cNvPr>
            <p:cNvSpPr/>
            <p:nvPr/>
          </p:nvSpPr>
          <p:spPr>
            <a:xfrm>
              <a:off x="3307786" y="2722478"/>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object 43">
              <a:extLst>
                <a:ext uri="{FF2B5EF4-FFF2-40B4-BE49-F238E27FC236}">
                  <a16:creationId xmlns:a16="http://schemas.microsoft.com/office/drawing/2014/main" id="{23516E88-4957-4ADC-9C54-D3966551E233}"/>
                </a:ext>
              </a:extLst>
            </p:cNvPr>
            <p:cNvSpPr/>
            <p:nvPr/>
          </p:nvSpPr>
          <p:spPr>
            <a:xfrm>
              <a:off x="3964833" y="2759976"/>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object 44">
              <a:extLst>
                <a:ext uri="{FF2B5EF4-FFF2-40B4-BE49-F238E27FC236}">
                  <a16:creationId xmlns:a16="http://schemas.microsoft.com/office/drawing/2014/main" id="{D5A3A3C7-4F3F-4677-BD69-ED35E4A7A67A}"/>
                </a:ext>
              </a:extLst>
            </p:cNvPr>
            <p:cNvSpPr/>
            <p:nvPr/>
          </p:nvSpPr>
          <p:spPr>
            <a:xfrm>
              <a:off x="4600155" y="2772475"/>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object 45">
              <a:extLst>
                <a:ext uri="{FF2B5EF4-FFF2-40B4-BE49-F238E27FC236}">
                  <a16:creationId xmlns:a16="http://schemas.microsoft.com/office/drawing/2014/main" id="{E2EA32FF-0CDE-411A-9B80-D305B0267DB7}"/>
                </a:ext>
              </a:extLst>
            </p:cNvPr>
            <p:cNvSpPr/>
            <p:nvPr/>
          </p:nvSpPr>
          <p:spPr>
            <a:xfrm>
              <a:off x="5245158" y="2797474"/>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object 46">
              <a:extLst>
                <a:ext uri="{FF2B5EF4-FFF2-40B4-BE49-F238E27FC236}">
                  <a16:creationId xmlns:a16="http://schemas.microsoft.com/office/drawing/2014/main" id="{3151F166-E57B-4F7F-90D0-E06453C92DD0}"/>
                </a:ext>
              </a:extLst>
            </p:cNvPr>
            <p:cNvSpPr/>
            <p:nvPr/>
          </p:nvSpPr>
          <p:spPr>
            <a:xfrm>
              <a:off x="5882881" y="2822474"/>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object 47">
              <a:extLst>
                <a:ext uri="{FF2B5EF4-FFF2-40B4-BE49-F238E27FC236}">
                  <a16:creationId xmlns:a16="http://schemas.microsoft.com/office/drawing/2014/main" id="{1B13B81E-C79F-4121-9748-1E2747A92CD9}"/>
                </a:ext>
              </a:extLst>
            </p:cNvPr>
            <p:cNvSpPr/>
            <p:nvPr/>
          </p:nvSpPr>
          <p:spPr>
            <a:xfrm>
              <a:off x="6510955" y="2922468"/>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object 48">
              <a:extLst>
                <a:ext uri="{FF2B5EF4-FFF2-40B4-BE49-F238E27FC236}">
                  <a16:creationId xmlns:a16="http://schemas.microsoft.com/office/drawing/2014/main" id="{487F2632-BEA8-4F9A-99ED-B123609F0A45}"/>
                </a:ext>
              </a:extLst>
            </p:cNvPr>
            <p:cNvSpPr/>
            <p:nvPr/>
          </p:nvSpPr>
          <p:spPr>
            <a:xfrm>
              <a:off x="7148692" y="2984965"/>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object 49">
              <a:extLst>
                <a:ext uri="{FF2B5EF4-FFF2-40B4-BE49-F238E27FC236}">
                  <a16:creationId xmlns:a16="http://schemas.microsoft.com/office/drawing/2014/main" id="{98FD8605-3B55-4A4A-894B-DEE28EB22519}"/>
                </a:ext>
              </a:extLst>
            </p:cNvPr>
            <p:cNvSpPr/>
            <p:nvPr/>
          </p:nvSpPr>
          <p:spPr>
            <a:xfrm>
              <a:off x="7786448" y="3059961"/>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object 50">
              <a:extLst>
                <a:ext uri="{FF2B5EF4-FFF2-40B4-BE49-F238E27FC236}">
                  <a16:creationId xmlns:a16="http://schemas.microsoft.com/office/drawing/2014/main" id="{F185C7DE-D324-4669-9D14-7F82217ECE38}"/>
                </a:ext>
              </a:extLst>
            </p:cNvPr>
            <p:cNvSpPr/>
            <p:nvPr/>
          </p:nvSpPr>
          <p:spPr>
            <a:xfrm>
              <a:off x="8433989" y="3100220"/>
              <a:ext cx="128016" cy="12801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object 51">
              <a:extLst>
                <a:ext uri="{FF2B5EF4-FFF2-40B4-BE49-F238E27FC236}">
                  <a16:creationId xmlns:a16="http://schemas.microsoft.com/office/drawing/2014/main" id="{84A79B33-A85A-49E1-ABAD-D50C338AA62A}"/>
                </a:ext>
              </a:extLst>
            </p:cNvPr>
            <p:cNvSpPr/>
            <p:nvPr/>
          </p:nvSpPr>
          <p:spPr>
            <a:xfrm>
              <a:off x="2670048" y="3422443"/>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object 52">
              <a:extLst>
                <a:ext uri="{FF2B5EF4-FFF2-40B4-BE49-F238E27FC236}">
                  <a16:creationId xmlns:a16="http://schemas.microsoft.com/office/drawing/2014/main" id="{88D1E5AA-B7A7-41DD-807F-84B5629DCDEE}"/>
                </a:ext>
              </a:extLst>
            </p:cNvPr>
            <p:cNvSpPr/>
            <p:nvPr/>
          </p:nvSpPr>
          <p:spPr>
            <a:xfrm>
              <a:off x="3307786" y="3459939"/>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object 53">
              <a:extLst>
                <a:ext uri="{FF2B5EF4-FFF2-40B4-BE49-F238E27FC236}">
                  <a16:creationId xmlns:a16="http://schemas.microsoft.com/office/drawing/2014/main" id="{7F489084-A0D4-4042-BB02-F19B6F526535}"/>
                </a:ext>
              </a:extLst>
            </p:cNvPr>
            <p:cNvSpPr/>
            <p:nvPr/>
          </p:nvSpPr>
          <p:spPr>
            <a:xfrm>
              <a:off x="3964833" y="3472437"/>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object 54">
              <a:extLst>
                <a:ext uri="{FF2B5EF4-FFF2-40B4-BE49-F238E27FC236}">
                  <a16:creationId xmlns:a16="http://schemas.microsoft.com/office/drawing/2014/main" id="{DBEF8957-1192-4CAF-B9F8-55B0A94E90E2}"/>
                </a:ext>
              </a:extLst>
            </p:cNvPr>
            <p:cNvSpPr/>
            <p:nvPr/>
          </p:nvSpPr>
          <p:spPr>
            <a:xfrm>
              <a:off x="4599330" y="3490262"/>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object 55">
              <a:extLst>
                <a:ext uri="{FF2B5EF4-FFF2-40B4-BE49-F238E27FC236}">
                  <a16:creationId xmlns:a16="http://schemas.microsoft.com/office/drawing/2014/main" id="{DAF3ECDA-87B7-494D-920D-CF331700C66C}"/>
                </a:ext>
              </a:extLst>
            </p:cNvPr>
            <p:cNvSpPr/>
            <p:nvPr/>
          </p:nvSpPr>
          <p:spPr>
            <a:xfrm>
              <a:off x="5245158" y="3547437"/>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object 56">
              <a:extLst>
                <a:ext uri="{FF2B5EF4-FFF2-40B4-BE49-F238E27FC236}">
                  <a16:creationId xmlns:a16="http://schemas.microsoft.com/office/drawing/2014/main" id="{CCD6DEB2-776A-45B7-9E17-246F8234B03D}"/>
                </a:ext>
              </a:extLst>
            </p:cNvPr>
            <p:cNvSpPr/>
            <p:nvPr/>
          </p:nvSpPr>
          <p:spPr>
            <a:xfrm>
              <a:off x="5882881" y="3597432"/>
              <a:ext cx="128016" cy="128016"/>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object 57">
              <a:extLst>
                <a:ext uri="{FF2B5EF4-FFF2-40B4-BE49-F238E27FC236}">
                  <a16:creationId xmlns:a16="http://schemas.microsoft.com/office/drawing/2014/main" id="{A70DA02E-8DA7-4E97-8D78-736B954D75B7}"/>
                </a:ext>
              </a:extLst>
            </p:cNvPr>
            <p:cNvSpPr/>
            <p:nvPr/>
          </p:nvSpPr>
          <p:spPr>
            <a:xfrm>
              <a:off x="6510955" y="3653115"/>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object 58">
              <a:extLst>
                <a:ext uri="{FF2B5EF4-FFF2-40B4-BE49-F238E27FC236}">
                  <a16:creationId xmlns:a16="http://schemas.microsoft.com/office/drawing/2014/main" id="{9A8AF322-E96E-4562-9D1A-B0A89A01C0C5}"/>
                </a:ext>
              </a:extLst>
            </p:cNvPr>
            <p:cNvSpPr/>
            <p:nvPr/>
          </p:nvSpPr>
          <p:spPr>
            <a:xfrm>
              <a:off x="7148692" y="3708796"/>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object 59">
              <a:extLst>
                <a:ext uri="{FF2B5EF4-FFF2-40B4-BE49-F238E27FC236}">
                  <a16:creationId xmlns:a16="http://schemas.microsoft.com/office/drawing/2014/main" id="{BD096788-1A53-4191-B3EA-68A209BA3EBD}"/>
                </a:ext>
              </a:extLst>
            </p:cNvPr>
            <p:cNvSpPr/>
            <p:nvPr/>
          </p:nvSpPr>
          <p:spPr>
            <a:xfrm>
              <a:off x="7786448" y="3784925"/>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object 60">
              <a:extLst>
                <a:ext uri="{FF2B5EF4-FFF2-40B4-BE49-F238E27FC236}">
                  <a16:creationId xmlns:a16="http://schemas.microsoft.com/office/drawing/2014/main" id="{3B912ED2-8E96-4116-8E4A-C220F679AF1B}"/>
                </a:ext>
              </a:extLst>
            </p:cNvPr>
            <p:cNvSpPr/>
            <p:nvPr/>
          </p:nvSpPr>
          <p:spPr>
            <a:xfrm>
              <a:off x="8422001" y="3884921"/>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DC83FDDA-76F9-4AD4-A1EB-FEF1BC073DDD}"/>
                </a:ext>
              </a:extLst>
            </p:cNvPr>
            <p:cNvSpPr/>
            <p:nvPr/>
          </p:nvSpPr>
          <p:spPr>
            <a:xfrm>
              <a:off x="9070848" y="2732012"/>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FD6477EF-5507-4141-9172-42C1B6F12B8F}"/>
                </a:ext>
              </a:extLst>
            </p:cNvPr>
            <p:cNvSpPr/>
            <p:nvPr/>
          </p:nvSpPr>
          <p:spPr>
            <a:xfrm>
              <a:off x="9070848" y="4250880"/>
              <a:ext cx="128016" cy="128016"/>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6236558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Latin</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America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2A9A1132-87EC-4816-9CB8-F201287BA0A1}"/>
              </a:ext>
            </a:extLst>
          </p:cNvPr>
          <p:cNvGrpSpPr/>
          <p:nvPr/>
        </p:nvGrpSpPr>
        <p:grpSpPr>
          <a:xfrm>
            <a:off x="365760" y="2113835"/>
            <a:ext cx="10972800" cy="4561285"/>
            <a:chOff x="365760" y="2113835"/>
            <a:chExt cx="10972800" cy="456128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64F00C2E-6FC9-49C6-8A1A-A4F9629CE781}"/>
                </a:ext>
              </a:extLst>
            </p:cNvPr>
            <p:cNvSpPr/>
            <p:nvPr/>
          </p:nvSpPr>
          <p:spPr>
            <a:xfrm>
              <a:off x="6766106"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AIDS-related deaths in the region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decreased by 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since 2010</a:t>
              </a:r>
            </a:p>
          </p:txBody>
        </p:sp>
        <p:sp>
          <p:nvSpPr>
            <p:cNvPr id="8" name="Rectangle: Rounded Corners 7">
              <a:extLst>
                <a:ext uri="{FF2B5EF4-FFF2-40B4-BE49-F238E27FC236}">
                  <a16:creationId xmlns:a16="http://schemas.microsoft.com/office/drawing/2014/main" id="{9B600A83-2D75-4007-BB39-1AB7CC33AEBE}"/>
                </a:ext>
              </a:extLst>
            </p:cNvPr>
            <p:cNvSpPr/>
            <p:nvPr/>
          </p:nvSpPr>
          <p:spPr>
            <a:xfrm>
              <a:off x="2057400" y="548640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 4 of 5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ith</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recent data, more than one third of adults express d</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iscriminatory</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attitudes t</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owards</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people living with </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hiv</a:t>
              </a:r>
              <a:endPar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Rectangle: Rounded Corners 12">
              <a:extLst>
                <a:ext uri="{FF2B5EF4-FFF2-40B4-BE49-F238E27FC236}">
                  <a16:creationId xmlns:a16="http://schemas.microsoft.com/office/drawing/2014/main" id="{B4CE2E56-3467-4909-A199-1E192AAE7FEF}"/>
                </a:ext>
              </a:extLst>
            </p:cNvPr>
            <p:cNvSpPr/>
            <p:nvPr/>
          </p:nvSpPr>
          <p:spPr>
            <a:xfrm>
              <a:off x="2057400"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New HIV infections in the region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a:t>
              </a:r>
              <a:r>
                <a:rPr kumimoji="0" lang="en-US" sz="2000" b="1" i="0" u="none" strike="noStrike" kern="1200" cap="none" spc="0" normalizeH="0" baseline="0" noProof="0" err="1">
                  <a:ln>
                    <a:noFill/>
                  </a:ln>
                  <a:solidFill>
                    <a:srgbClr val="CDC884"/>
                  </a:solidFill>
                  <a:effectLst/>
                  <a:uLnTx/>
                  <a:uFillTx/>
                  <a:latin typeface="Arial" panose="020B0604020202020204" pitchFamily="34" charset="0"/>
                  <a:ea typeface="+mn-ea"/>
                  <a:cs typeface="Arial" panose="020B0604020202020204" pitchFamily="34" charset="0"/>
                </a:rPr>
                <a:t>ncreased</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 by 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since 2010</a:t>
              </a:r>
            </a:p>
          </p:txBody>
        </p:sp>
        <p:sp>
          <p:nvSpPr>
            <p:cNvPr id="15" name="Rectangle: Rounded Corners 14">
              <a:extLst>
                <a:ext uri="{FF2B5EF4-FFF2-40B4-BE49-F238E27FC236}">
                  <a16:creationId xmlns:a16="http://schemas.microsoft.com/office/drawing/2014/main" id="{A5CEBFCB-D99D-4B3D-B72F-5CEDC1C7818A}"/>
                </a:ext>
              </a:extLst>
            </p:cNvPr>
            <p:cNvSpPr/>
            <p:nvPr/>
          </p:nvSpPr>
          <p:spPr>
            <a:xfrm>
              <a:off x="6766106"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77% of people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living with HIV in the region know their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HIV status, and 60% are on treatment</a:t>
              </a:r>
            </a:p>
          </p:txBody>
        </p:sp>
        <p:sp>
          <p:nvSpPr>
            <p:cNvPr id="17" name="Rectangle: Rounded Corners 16">
              <a:extLst>
                <a:ext uri="{FF2B5EF4-FFF2-40B4-BE49-F238E27FC236}">
                  <a16:creationId xmlns:a16="http://schemas.microsoft.com/office/drawing/2014/main" id="{5200AAE4-3D02-4FF5-A4C5-936025AF3877}"/>
                </a:ext>
              </a:extLst>
            </p:cNvPr>
            <p:cNvSpPr/>
            <p:nvPr/>
          </p:nvSpPr>
          <p:spPr>
            <a:xfrm>
              <a:off x="6766560" y="548640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6% of new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 are among transgender people</a:t>
              </a:r>
            </a:p>
          </p:txBody>
        </p:sp>
        <p:sp>
          <p:nvSpPr>
            <p:cNvPr id="19" name="Rectangle: Rounded Corners 18">
              <a:extLst>
                <a:ext uri="{FF2B5EF4-FFF2-40B4-BE49-F238E27FC236}">
                  <a16:creationId xmlns:a16="http://schemas.microsoft.com/office/drawing/2014/main" id="{315764F9-89D6-4AED-B50A-F95C7CA82D54}"/>
                </a:ext>
              </a:extLst>
            </p:cNvPr>
            <p:cNvSpPr/>
            <p:nvPr/>
          </p:nvSpPr>
          <p:spPr>
            <a:xfrm>
              <a:off x="2057400"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Gay men and other men who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sex with men account for 44%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new HIV infections in the region</a:t>
              </a:r>
            </a:p>
          </p:txBody>
        </p:sp>
      </p:grpSp>
    </p:spTree>
    <p:extLst>
      <p:ext uri="{BB962C8B-B14F-4D97-AF65-F5344CB8AC3E}">
        <p14:creationId xmlns:p14="http://schemas.microsoft.com/office/powerpoint/2010/main" val="428787047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Antiretroviral therapy coverage among people living with HIV and universal health care coverage,</a:t>
            </a:r>
          </a:p>
          <a:p>
            <a:pPr>
              <a:lnSpc>
                <a:spcPct val="100000"/>
              </a:lnSpc>
              <a:spcBef>
                <a:spcPts val="0"/>
              </a:spcBef>
            </a:pPr>
            <a:r>
              <a:rPr lang="en-US"/>
              <a:t>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23E2B6E2-3F3C-49E2-A97D-64870E47E09F}"/>
              </a:ext>
            </a:extLst>
          </p:cNvPr>
          <p:cNvGrpSpPr/>
          <p:nvPr/>
        </p:nvGrpSpPr>
        <p:grpSpPr>
          <a:xfrm>
            <a:off x="457199" y="2203704"/>
            <a:ext cx="11040702" cy="4349425"/>
            <a:chOff x="457199" y="2203704"/>
            <a:chExt cx="11040702" cy="434942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45352"/>
              <a:ext cx="11040702"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Global Health Observatory [database]. Geneva: WHO; c2020 (https://www.who.int/data/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gho</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/data/major-themes/universal-health-coverage-major). </a:t>
              </a:r>
            </a:p>
          </p:txBody>
        </p:sp>
        <p:cxnSp>
          <p:nvCxnSpPr>
            <p:cNvPr id="8" name="Straight Connector 7">
              <a:extLst>
                <a:ext uri="{FF2B5EF4-FFF2-40B4-BE49-F238E27FC236}">
                  <a16:creationId xmlns:a16="http://schemas.microsoft.com/office/drawing/2014/main" id="{95D1C934-D5A4-4B3D-948D-392022FD0EBD}"/>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8895F08-8745-4E12-A946-996711421C01}"/>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BDD0DCC-03DD-4784-AAC6-F4CECB1332B0}"/>
                </a:ext>
              </a:extLst>
            </p:cNvPr>
            <p:cNvCxnSpPr/>
            <p:nvPr/>
          </p:nvCxnSpPr>
          <p:spPr>
            <a:xfrm>
              <a:off x="1350212" y="461514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C63691-B39C-410B-8017-80089756167E}"/>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EB6532D-7D7F-48F3-BD77-1B21248DF52E}"/>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9C44B58-EFAE-4447-9E83-1A9C5FF4BCC1}"/>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B4F4031D-47C0-4546-B4BF-E9F7199274E2}"/>
                </a:ext>
              </a:extLst>
            </p:cNvPr>
            <p:cNvSpPr txBox="1"/>
            <p:nvPr/>
          </p:nvSpPr>
          <p:spPr>
            <a:xfrm>
              <a:off x="982801" y="220370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EABCA84E-7DBB-4424-BC3C-60851F8C111D}"/>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116E8065-CD73-4FFB-831F-CCB00A900B2C}"/>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2DB229AD-AAFF-4B12-AC39-A48112339B1D}"/>
                </a:ext>
              </a:extLst>
            </p:cNvPr>
            <p:cNvSpPr txBox="1"/>
            <p:nvPr/>
          </p:nvSpPr>
          <p:spPr>
            <a:xfrm>
              <a:off x="1139896" y="4487127"/>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8FE31AB2-AD30-401C-B4E5-8EFCDE13250E}"/>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A64ECFF1-523E-43A3-BA83-34DC1D2FE57A}"/>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object 10">
              <a:extLst>
                <a:ext uri="{FF2B5EF4-FFF2-40B4-BE49-F238E27FC236}">
                  <a16:creationId xmlns:a16="http://schemas.microsoft.com/office/drawing/2014/main" id="{E5BE58B7-5E24-465B-AB26-434902CD2AAC}"/>
                </a:ext>
              </a:extLst>
            </p:cNvPr>
            <p:cNvSpPr txBox="1"/>
            <p:nvPr/>
          </p:nvSpPr>
          <p:spPr>
            <a:xfrm>
              <a:off x="804672" y="2977849"/>
              <a:ext cx="166777" cy="98905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Coverage index</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09" name="Group 408">
              <a:extLst>
                <a:ext uri="{FF2B5EF4-FFF2-40B4-BE49-F238E27FC236}">
                  <a16:creationId xmlns:a16="http://schemas.microsoft.com/office/drawing/2014/main" id="{0BF08078-AC51-4665-BDA2-ADF54C320889}"/>
                </a:ext>
              </a:extLst>
            </p:cNvPr>
            <p:cNvGrpSpPr/>
            <p:nvPr/>
          </p:nvGrpSpPr>
          <p:grpSpPr>
            <a:xfrm>
              <a:off x="914400" y="5806440"/>
              <a:ext cx="1890079" cy="153888"/>
              <a:chOff x="922347" y="5577840"/>
              <a:chExt cx="1890079" cy="153888"/>
            </a:xfrm>
          </p:grpSpPr>
          <p:sp>
            <p:nvSpPr>
              <p:cNvPr id="131" name="TextBox 130">
                <a:extLst>
                  <a:ext uri="{FF2B5EF4-FFF2-40B4-BE49-F238E27FC236}">
                    <a16:creationId xmlns:a16="http://schemas.microsoft.com/office/drawing/2014/main" id="{B0A067CA-DF40-4AD0-B40B-37F88021B3DF}"/>
                  </a:ext>
                </a:extLst>
              </p:cNvPr>
              <p:cNvSpPr txBox="1"/>
              <p:nvPr/>
            </p:nvSpPr>
            <p:spPr>
              <a:xfrm>
                <a:off x="1105227" y="5577840"/>
                <a:ext cx="1707199" cy="153888"/>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Universal health coverage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32" name="Rectangle 131">
                <a:extLst>
                  <a:ext uri="{FF2B5EF4-FFF2-40B4-BE49-F238E27FC236}">
                    <a16:creationId xmlns:a16="http://schemas.microsoft.com/office/drawing/2014/main" id="{81A35D08-7566-4D3E-9B94-DD926700465D}"/>
                  </a:ext>
                </a:extLst>
              </p:cNvPr>
              <p:cNvSpPr/>
              <p:nvPr/>
            </p:nvSpPr>
            <p:spPr>
              <a:xfrm>
                <a:off x="922347" y="5577840"/>
                <a:ext cx="128016" cy="12801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10" name="Group 409">
              <a:extLst>
                <a:ext uri="{FF2B5EF4-FFF2-40B4-BE49-F238E27FC236}">
                  <a16:creationId xmlns:a16="http://schemas.microsoft.com/office/drawing/2014/main" id="{693392C4-0172-4A69-B634-A5E3ACD22F6C}"/>
                </a:ext>
              </a:extLst>
            </p:cNvPr>
            <p:cNvGrpSpPr/>
            <p:nvPr/>
          </p:nvGrpSpPr>
          <p:grpSpPr>
            <a:xfrm>
              <a:off x="3081528" y="5806440"/>
              <a:ext cx="4084269" cy="153888"/>
              <a:chOff x="3149052" y="5577840"/>
              <a:chExt cx="4084269" cy="153888"/>
            </a:xfrm>
          </p:grpSpPr>
          <p:sp>
            <p:nvSpPr>
              <p:cNvPr id="134" name="TextBox 133">
                <a:extLst>
                  <a:ext uri="{FF2B5EF4-FFF2-40B4-BE49-F238E27FC236}">
                    <a16:creationId xmlns:a16="http://schemas.microsoft.com/office/drawing/2014/main" id="{940A191C-337A-425D-B420-09B019B9CE09}"/>
                  </a:ext>
                </a:extLst>
              </p:cNvPr>
              <p:cNvSpPr txBox="1"/>
              <p:nvPr/>
            </p:nvSpPr>
            <p:spPr>
              <a:xfrm>
                <a:off x="3331932" y="5577840"/>
                <a:ext cx="3901389" cy="153888"/>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Reproductive, newborn, maternal and child health coverage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63648AFF-8469-4B7D-85BE-FC72E67086B2}"/>
                  </a:ext>
                </a:extLst>
              </p:cNvPr>
              <p:cNvSpPr/>
              <p:nvPr/>
            </p:nvSpPr>
            <p:spPr>
              <a:xfrm>
                <a:off x="3149052" y="5577840"/>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11" name="Group 410">
              <a:extLst>
                <a:ext uri="{FF2B5EF4-FFF2-40B4-BE49-F238E27FC236}">
                  <a16:creationId xmlns:a16="http://schemas.microsoft.com/office/drawing/2014/main" id="{AFDFB9B8-7526-49BC-BC54-A75043A3780C}"/>
                </a:ext>
              </a:extLst>
            </p:cNvPr>
            <p:cNvGrpSpPr/>
            <p:nvPr/>
          </p:nvGrpSpPr>
          <p:grpSpPr>
            <a:xfrm>
              <a:off x="7443216" y="5806440"/>
              <a:ext cx="3843177" cy="153888"/>
              <a:chOff x="7689546" y="5577840"/>
              <a:chExt cx="3843177" cy="153888"/>
            </a:xfrm>
          </p:grpSpPr>
          <p:sp>
            <p:nvSpPr>
              <p:cNvPr id="137" name="TextBox 136">
                <a:extLst>
                  <a:ext uri="{FF2B5EF4-FFF2-40B4-BE49-F238E27FC236}">
                    <a16:creationId xmlns:a16="http://schemas.microsoft.com/office/drawing/2014/main" id="{654E64D9-E50B-4A3C-99A1-0EC32E178615}"/>
                  </a:ext>
                </a:extLst>
              </p:cNvPr>
              <p:cNvSpPr txBox="1"/>
              <p:nvPr/>
            </p:nvSpPr>
            <p:spPr>
              <a:xfrm>
                <a:off x="7872426" y="5577840"/>
                <a:ext cx="3660297" cy="153888"/>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Proportion of people living with HIV accessing treatment</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F13FDA8C-715F-44C4-9694-85696F40398D}"/>
                  </a:ext>
                </a:extLst>
              </p:cNvPr>
              <p:cNvSpPr/>
              <p:nvPr/>
            </p:nvSpPr>
            <p:spPr>
              <a:xfrm>
                <a:off x="7689546" y="5577840"/>
                <a:ext cx="128016" cy="12801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TextBox 1">
              <a:extLst>
                <a:ext uri="{FF2B5EF4-FFF2-40B4-BE49-F238E27FC236}">
                  <a16:creationId xmlns:a16="http://schemas.microsoft.com/office/drawing/2014/main" id="{1D01085E-4911-4259-B2A3-316953196329}"/>
                </a:ext>
              </a:extLst>
            </p:cNvPr>
            <p:cNvSpPr txBox="1"/>
            <p:nvPr/>
          </p:nvSpPr>
          <p:spPr>
            <a:xfrm>
              <a:off x="1807417" y="4709160"/>
              <a:ext cx="128305" cy="617156"/>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Argentina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44" name="TextBox 143">
              <a:extLst>
                <a:ext uri="{FF2B5EF4-FFF2-40B4-BE49-F238E27FC236}">
                  <a16:creationId xmlns:a16="http://schemas.microsoft.com/office/drawing/2014/main" id="{1F3EC72D-E015-4F6D-887D-F478F6802C17}"/>
                </a:ext>
              </a:extLst>
            </p:cNvPr>
            <p:cNvSpPr txBox="1"/>
            <p:nvPr/>
          </p:nvSpPr>
          <p:spPr>
            <a:xfrm>
              <a:off x="2212848" y="4705440"/>
              <a:ext cx="384785" cy="1407437"/>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Bolivia</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(Plurinational</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 State of)</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3" name="TextBox 152">
              <a:extLst>
                <a:ext uri="{FF2B5EF4-FFF2-40B4-BE49-F238E27FC236}">
                  <a16:creationId xmlns:a16="http://schemas.microsoft.com/office/drawing/2014/main" id="{97E811DF-C1CE-422F-A393-6C44E04DA3E8}"/>
                </a:ext>
              </a:extLst>
            </p:cNvPr>
            <p:cNvSpPr txBox="1"/>
            <p:nvPr/>
          </p:nvSpPr>
          <p:spPr>
            <a:xfrm>
              <a:off x="2904697" y="4705439"/>
              <a:ext cx="128305" cy="502563"/>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Brazil</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62" name="TextBox 161">
              <a:extLst>
                <a:ext uri="{FF2B5EF4-FFF2-40B4-BE49-F238E27FC236}">
                  <a16:creationId xmlns:a16="http://schemas.microsoft.com/office/drawing/2014/main" id="{59129C88-15D2-4BD3-A24D-562DF0C2DFEB}"/>
                </a:ext>
              </a:extLst>
            </p:cNvPr>
            <p:cNvSpPr txBox="1"/>
            <p:nvPr/>
          </p:nvSpPr>
          <p:spPr>
            <a:xfrm>
              <a:off x="3453337" y="4705440"/>
              <a:ext cx="128305" cy="336631"/>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Chile</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1" name="TextBox 170">
              <a:extLst>
                <a:ext uri="{FF2B5EF4-FFF2-40B4-BE49-F238E27FC236}">
                  <a16:creationId xmlns:a16="http://schemas.microsoft.com/office/drawing/2014/main" id="{0BBEE842-6791-485C-BBB8-EB3C56D77CDA}"/>
                </a:ext>
              </a:extLst>
            </p:cNvPr>
            <p:cNvSpPr txBox="1"/>
            <p:nvPr/>
          </p:nvSpPr>
          <p:spPr>
            <a:xfrm>
              <a:off x="4001977" y="4705440"/>
              <a:ext cx="128305" cy="610744"/>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Colombia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0" name="TextBox 179">
              <a:extLst>
                <a:ext uri="{FF2B5EF4-FFF2-40B4-BE49-F238E27FC236}">
                  <a16:creationId xmlns:a16="http://schemas.microsoft.com/office/drawing/2014/main" id="{81E608B0-B300-46B9-907B-0F60AFAF2888}"/>
                </a:ext>
              </a:extLst>
            </p:cNvPr>
            <p:cNvSpPr txBox="1"/>
            <p:nvPr/>
          </p:nvSpPr>
          <p:spPr>
            <a:xfrm>
              <a:off x="4550617" y="4705440"/>
              <a:ext cx="128305" cy="70371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Costa Rica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9" name="TextBox 188">
              <a:extLst>
                <a:ext uri="{FF2B5EF4-FFF2-40B4-BE49-F238E27FC236}">
                  <a16:creationId xmlns:a16="http://schemas.microsoft.com/office/drawing/2014/main" id="{EF0B573F-149C-4EBF-B306-C3F78D6529C8}"/>
                </a:ext>
              </a:extLst>
            </p:cNvPr>
            <p:cNvSpPr txBox="1"/>
            <p:nvPr/>
          </p:nvSpPr>
          <p:spPr>
            <a:xfrm>
              <a:off x="5099257" y="4705440"/>
              <a:ext cx="128305" cy="53860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Ecuador</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8" name="TextBox 197">
              <a:extLst>
                <a:ext uri="{FF2B5EF4-FFF2-40B4-BE49-F238E27FC236}">
                  <a16:creationId xmlns:a16="http://schemas.microsoft.com/office/drawing/2014/main" id="{5A942007-ADEF-4B79-9679-4B577A8048E3}"/>
                </a:ext>
              </a:extLst>
            </p:cNvPr>
            <p:cNvSpPr txBox="1"/>
            <p:nvPr/>
          </p:nvSpPr>
          <p:spPr>
            <a:xfrm>
              <a:off x="6196537" y="4705440"/>
              <a:ext cx="128305" cy="702115"/>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Guatemala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07" name="TextBox 206">
              <a:extLst>
                <a:ext uri="{FF2B5EF4-FFF2-40B4-BE49-F238E27FC236}">
                  <a16:creationId xmlns:a16="http://schemas.microsoft.com/office/drawing/2014/main" id="{7F87D3E1-BD97-4D0F-B061-24D16A475D30}"/>
                </a:ext>
              </a:extLst>
            </p:cNvPr>
            <p:cNvSpPr txBox="1"/>
            <p:nvPr/>
          </p:nvSpPr>
          <p:spPr>
            <a:xfrm>
              <a:off x="5647897" y="4705440"/>
              <a:ext cx="128305" cy="73577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El Salvador</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90" name="TextBox 289">
              <a:extLst>
                <a:ext uri="{FF2B5EF4-FFF2-40B4-BE49-F238E27FC236}">
                  <a16:creationId xmlns:a16="http://schemas.microsoft.com/office/drawing/2014/main" id="{AF1305BB-0FCE-48DB-9D08-5E95090267E6}"/>
                </a:ext>
              </a:extLst>
            </p:cNvPr>
            <p:cNvSpPr txBox="1"/>
            <p:nvPr/>
          </p:nvSpPr>
          <p:spPr>
            <a:xfrm>
              <a:off x="6745177" y="4709160"/>
              <a:ext cx="128305" cy="625171"/>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Honduras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82" name="TextBox 281">
              <a:extLst>
                <a:ext uri="{FF2B5EF4-FFF2-40B4-BE49-F238E27FC236}">
                  <a16:creationId xmlns:a16="http://schemas.microsoft.com/office/drawing/2014/main" id="{01357AD6-A3E3-4EA9-BF0A-65112C74F20B}"/>
                </a:ext>
              </a:extLst>
            </p:cNvPr>
            <p:cNvSpPr txBox="1"/>
            <p:nvPr/>
          </p:nvSpPr>
          <p:spPr>
            <a:xfrm>
              <a:off x="7293817" y="4705440"/>
              <a:ext cx="128305" cy="460062"/>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Mexico</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74" name="TextBox 273">
              <a:extLst>
                <a:ext uri="{FF2B5EF4-FFF2-40B4-BE49-F238E27FC236}">
                  <a16:creationId xmlns:a16="http://schemas.microsoft.com/office/drawing/2014/main" id="{CEAB1E1D-2D87-4B28-BCB2-9493833D6A31}"/>
                </a:ext>
              </a:extLst>
            </p:cNvPr>
            <p:cNvSpPr txBox="1"/>
            <p:nvPr/>
          </p:nvSpPr>
          <p:spPr>
            <a:xfrm>
              <a:off x="7842457" y="4705440"/>
              <a:ext cx="128305" cy="657231"/>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Nicaragua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66" name="TextBox 265">
              <a:extLst>
                <a:ext uri="{FF2B5EF4-FFF2-40B4-BE49-F238E27FC236}">
                  <a16:creationId xmlns:a16="http://schemas.microsoft.com/office/drawing/2014/main" id="{C707D9EF-947D-490D-9CD1-8AF727F26AA9}"/>
                </a:ext>
              </a:extLst>
            </p:cNvPr>
            <p:cNvSpPr txBox="1"/>
            <p:nvPr/>
          </p:nvSpPr>
          <p:spPr>
            <a:xfrm>
              <a:off x="8391097" y="4705440"/>
              <a:ext cx="128305" cy="53860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Panama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58" name="TextBox 257">
              <a:extLst>
                <a:ext uri="{FF2B5EF4-FFF2-40B4-BE49-F238E27FC236}">
                  <a16:creationId xmlns:a16="http://schemas.microsoft.com/office/drawing/2014/main" id="{19E9D2EF-69AB-4E34-A9E5-273613B5B115}"/>
                </a:ext>
              </a:extLst>
            </p:cNvPr>
            <p:cNvSpPr txBox="1"/>
            <p:nvPr/>
          </p:nvSpPr>
          <p:spPr>
            <a:xfrm>
              <a:off x="8939737" y="4705440"/>
              <a:ext cx="128305" cy="617156"/>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Paraguay</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50" name="TextBox 249">
              <a:extLst>
                <a:ext uri="{FF2B5EF4-FFF2-40B4-BE49-F238E27FC236}">
                  <a16:creationId xmlns:a16="http://schemas.microsoft.com/office/drawing/2014/main" id="{78E58EDD-CA6C-46C8-98C1-741C99389B06}"/>
                </a:ext>
              </a:extLst>
            </p:cNvPr>
            <p:cNvSpPr txBox="1"/>
            <p:nvPr/>
          </p:nvSpPr>
          <p:spPr>
            <a:xfrm>
              <a:off x="9488377" y="4705440"/>
              <a:ext cx="128305" cy="310983"/>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Peru</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42" name="TextBox 241">
              <a:extLst>
                <a:ext uri="{FF2B5EF4-FFF2-40B4-BE49-F238E27FC236}">
                  <a16:creationId xmlns:a16="http://schemas.microsoft.com/office/drawing/2014/main" id="{363C9F93-9FF4-4C20-933C-74364A82D8D0}"/>
                </a:ext>
              </a:extLst>
            </p:cNvPr>
            <p:cNvSpPr txBox="1"/>
            <p:nvPr/>
          </p:nvSpPr>
          <p:spPr>
            <a:xfrm>
              <a:off x="10037017" y="4705440"/>
              <a:ext cx="128305" cy="546623"/>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Uruguay</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26" name="TextBox 225">
              <a:extLst>
                <a:ext uri="{FF2B5EF4-FFF2-40B4-BE49-F238E27FC236}">
                  <a16:creationId xmlns:a16="http://schemas.microsoft.com/office/drawing/2014/main" id="{EDD2A51E-3AB6-490D-AB6B-E78D811B7D7D}"/>
                </a:ext>
              </a:extLst>
            </p:cNvPr>
            <p:cNvSpPr txBox="1"/>
            <p:nvPr/>
          </p:nvSpPr>
          <p:spPr>
            <a:xfrm>
              <a:off x="10453329" y="4705440"/>
              <a:ext cx="384785" cy="1473160"/>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Venezuela</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Bolivarian</a:t>
              </a:r>
              <a:endParaRPr kumimoji="0" lang="fr-CH" sz="1100" b="0" i="0" u="none" strike="noStrike" kern="1200" cap="none" spc="0" normalizeH="0" baseline="0" noProof="0">
                <a:ln>
                  <a:noFill/>
                </a:ln>
                <a:solidFill>
                  <a:prstClr val="black"/>
                </a:solidFill>
                <a:effectLst/>
                <a:uLnTx/>
                <a:uFillTx/>
                <a:latin typeface="Arial" panose="020B0604020202020204"/>
                <a:ea typeface="+mn-ea"/>
                <a:cs typeface="Arial"/>
              </a:endParaRP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Republic</a:t>
              </a: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 of)</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98" name="object 31">
              <a:extLst>
                <a:ext uri="{FF2B5EF4-FFF2-40B4-BE49-F238E27FC236}">
                  <a16:creationId xmlns:a16="http://schemas.microsoft.com/office/drawing/2014/main" id="{7958D2F3-9195-4AF2-BC3B-E78F8DB0CA6E}"/>
                </a:ext>
              </a:extLst>
            </p:cNvPr>
            <p:cNvSpPr/>
            <p:nvPr/>
          </p:nvSpPr>
          <p:spPr>
            <a:xfrm>
              <a:off x="1709928"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object 32">
              <a:extLst>
                <a:ext uri="{FF2B5EF4-FFF2-40B4-BE49-F238E27FC236}">
                  <a16:creationId xmlns:a16="http://schemas.microsoft.com/office/drawing/2014/main" id="{AB69AA8F-4496-408B-ABBB-EC27CE464149}"/>
                </a:ext>
              </a:extLst>
            </p:cNvPr>
            <p:cNvSpPr/>
            <p:nvPr/>
          </p:nvSpPr>
          <p:spPr>
            <a:xfrm>
              <a:off x="1825153" y="2619551"/>
              <a:ext cx="87183" cy="2011680"/>
            </a:xfrm>
            <a:custGeom>
              <a:avLst/>
              <a:gdLst/>
              <a:ahLst/>
              <a:cxnLst/>
              <a:rect l="l" t="t" r="r" b="b"/>
              <a:pathLst>
                <a:path w="53975" h="1541145">
                  <a:moveTo>
                    <a:pt x="53505" y="0"/>
                  </a:moveTo>
                  <a:lnTo>
                    <a:pt x="0" y="0"/>
                  </a:lnTo>
                  <a:lnTo>
                    <a:pt x="0" y="1540802"/>
                  </a:lnTo>
                  <a:lnTo>
                    <a:pt x="53505" y="1540802"/>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object 33">
              <a:extLst>
                <a:ext uri="{FF2B5EF4-FFF2-40B4-BE49-F238E27FC236}">
                  <a16:creationId xmlns:a16="http://schemas.microsoft.com/office/drawing/2014/main" id="{35BCE287-9D84-4A68-8218-91F1476F3159}"/>
                </a:ext>
              </a:extLst>
            </p:cNvPr>
            <p:cNvSpPr/>
            <p:nvPr/>
          </p:nvSpPr>
          <p:spPr>
            <a:xfrm>
              <a:off x="1940397" y="3093230"/>
              <a:ext cx="87183" cy="1536192"/>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 name="object 34">
              <a:extLst>
                <a:ext uri="{FF2B5EF4-FFF2-40B4-BE49-F238E27FC236}">
                  <a16:creationId xmlns:a16="http://schemas.microsoft.com/office/drawing/2014/main" id="{FCFCD635-0820-4899-ADBE-D7D52C674D79}"/>
                </a:ext>
              </a:extLst>
            </p:cNvPr>
            <p:cNvSpPr/>
            <p:nvPr/>
          </p:nvSpPr>
          <p:spPr>
            <a:xfrm>
              <a:off x="1983429" y="2829001"/>
              <a:ext cx="0" cy="493895"/>
            </a:xfrm>
            <a:custGeom>
              <a:avLst/>
              <a:gdLst/>
              <a:ahLst/>
              <a:cxnLst/>
              <a:rect l="l" t="t" r="r" b="b"/>
              <a:pathLst>
                <a:path h="381000">
                  <a:moveTo>
                    <a:pt x="0" y="0"/>
                  </a:moveTo>
                  <a:lnTo>
                    <a:pt x="0" y="38064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object 35">
              <a:extLst>
                <a:ext uri="{FF2B5EF4-FFF2-40B4-BE49-F238E27FC236}">
                  <a16:creationId xmlns:a16="http://schemas.microsoft.com/office/drawing/2014/main" id="{54DB31F2-99D2-4C84-AF5A-3AF37B28EBEC}"/>
                </a:ext>
              </a:extLst>
            </p:cNvPr>
            <p:cNvSpPr/>
            <p:nvPr/>
          </p:nvSpPr>
          <p:spPr>
            <a:xfrm>
              <a:off x="1960352" y="2829001"/>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object 36">
              <a:extLst>
                <a:ext uri="{FF2B5EF4-FFF2-40B4-BE49-F238E27FC236}">
                  <a16:creationId xmlns:a16="http://schemas.microsoft.com/office/drawing/2014/main" id="{A5564543-4625-4927-9E8D-17A6DF574A22}"/>
                </a:ext>
              </a:extLst>
            </p:cNvPr>
            <p:cNvSpPr/>
            <p:nvPr/>
          </p:nvSpPr>
          <p:spPr>
            <a:xfrm>
              <a:off x="1960352" y="3322443"/>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object 37">
              <a:extLst>
                <a:ext uri="{FF2B5EF4-FFF2-40B4-BE49-F238E27FC236}">
                  <a16:creationId xmlns:a16="http://schemas.microsoft.com/office/drawing/2014/main" id="{B420B038-5E58-4FE0-8849-7C19E190D289}"/>
                </a:ext>
              </a:extLst>
            </p:cNvPr>
            <p:cNvSpPr/>
            <p:nvPr/>
          </p:nvSpPr>
          <p:spPr>
            <a:xfrm>
              <a:off x="2240223" y="3067563"/>
              <a:ext cx="87183" cy="1563624"/>
            </a:xfrm>
            <a:custGeom>
              <a:avLst/>
              <a:gdLst/>
              <a:ahLst/>
              <a:cxnLst/>
              <a:rect l="l" t="t" r="r" b="b"/>
              <a:pathLst>
                <a:path w="53975" h="1195704">
                  <a:moveTo>
                    <a:pt x="53505" y="0"/>
                  </a:moveTo>
                  <a:lnTo>
                    <a:pt x="0" y="0"/>
                  </a:lnTo>
                  <a:lnTo>
                    <a:pt x="0" y="1195197"/>
                  </a:lnTo>
                  <a:lnTo>
                    <a:pt x="53505" y="1195197"/>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object 38">
              <a:extLst>
                <a:ext uri="{FF2B5EF4-FFF2-40B4-BE49-F238E27FC236}">
                  <a16:creationId xmlns:a16="http://schemas.microsoft.com/office/drawing/2014/main" id="{828F2653-FB03-413C-ACA8-8716ADC3E403}"/>
                </a:ext>
              </a:extLst>
            </p:cNvPr>
            <p:cNvSpPr/>
            <p:nvPr/>
          </p:nvSpPr>
          <p:spPr>
            <a:xfrm>
              <a:off x="2355469" y="3025567"/>
              <a:ext cx="87183" cy="1600200"/>
            </a:xfrm>
            <a:custGeom>
              <a:avLst/>
              <a:gdLst/>
              <a:ahLst/>
              <a:cxnLst/>
              <a:rect l="l" t="t" r="r" b="b"/>
              <a:pathLst>
                <a:path w="53975" h="1228089">
                  <a:moveTo>
                    <a:pt x="53505" y="0"/>
                  </a:moveTo>
                  <a:lnTo>
                    <a:pt x="0" y="0"/>
                  </a:lnTo>
                  <a:lnTo>
                    <a:pt x="0" y="1227594"/>
                  </a:lnTo>
                  <a:lnTo>
                    <a:pt x="53505" y="1227594"/>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object 39">
              <a:extLst>
                <a:ext uri="{FF2B5EF4-FFF2-40B4-BE49-F238E27FC236}">
                  <a16:creationId xmlns:a16="http://schemas.microsoft.com/office/drawing/2014/main" id="{AD41F3E9-9B39-4164-AE01-485994C87B42}"/>
                </a:ext>
              </a:extLst>
            </p:cNvPr>
            <p:cNvSpPr/>
            <p:nvPr/>
          </p:nvSpPr>
          <p:spPr>
            <a:xfrm>
              <a:off x="2470694" y="3251902"/>
              <a:ext cx="87183" cy="1371600"/>
            </a:xfrm>
            <a:custGeom>
              <a:avLst/>
              <a:gdLst/>
              <a:ahLst/>
              <a:cxnLst/>
              <a:rect l="l" t="t" r="r" b="b"/>
              <a:pathLst>
                <a:path w="53975" h="1053464">
                  <a:moveTo>
                    <a:pt x="53505" y="0"/>
                  </a:moveTo>
                  <a:lnTo>
                    <a:pt x="0" y="0"/>
                  </a:lnTo>
                  <a:lnTo>
                    <a:pt x="0" y="1052995"/>
                  </a:lnTo>
                  <a:lnTo>
                    <a:pt x="53505" y="1052995"/>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object 40">
              <a:extLst>
                <a:ext uri="{FF2B5EF4-FFF2-40B4-BE49-F238E27FC236}">
                  <a16:creationId xmlns:a16="http://schemas.microsoft.com/office/drawing/2014/main" id="{0BAC34C1-C53E-41BF-A8DF-60B12E853EBD}"/>
                </a:ext>
              </a:extLst>
            </p:cNvPr>
            <p:cNvSpPr/>
            <p:nvPr/>
          </p:nvSpPr>
          <p:spPr>
            <a:xfrm>
              <a:off x="2513737" y="2985337"/>
              <a:ext cx="0" cy="493895"/>
            </a:xfrm>
            <a:custGeom>
              <a:avLst/>
              <a:gdLst/>
              <a:ahLst/>
              <a:cxnLst/>
              <a:rect l="l" t="t" r="r" b="b"/>
              <a:pathLst>
                <a:path h="381000">
                  <a:moveTo>
                    <a:pt x="0" y="0"/>
                  </a:moveTo>
                  <a:lnTo>
                    <a:pt x="0" y="38064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object 41">
              <a:extLst>
                <a:ext uri="{FF2B5EF4-FFF2-40B4-BE49-F238E27FC236}">
                  <a16:creationId xmlns:a16="http://schemas.microsoft.com/office/drawing/2014/main" id="{85A07A8A-9FB6-49B7-9BAC-E38A684DA781}"/>
                </a:ext>
              </a:extLst>
            </p:cNvPr>
            <p:cNvSpPr/>
            <p:nvPr/>
          </p:nvSpPr>
          <p:spPr>
            <a:xfrm>
              <a:off x="2490660" y="2985337"/>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object 42">
              <a:extLst>
                <a:ext uri="{FF2B5EF4-FFF2-40B4-BE49-F238E27FC236}">
                  <a16:creationId xmlns:a16="http://schemas.microsoft.com/office/drawing/2014/main" id="{320DBF81-7E0E-4FF5-A528-C2557A2A3AAB}"/>
                </a:ext>
              </a:extLst>
            </p:cNvPr>
            <p:cNvSpPr/>
            <p:nvPr/>
          </p:nvSpPr>
          <p:spPr>
            <a:xfrm>
              <a:off x="2490660" y="3478777"/>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object 43">
              <a:extLst>
                <a:ext uri="{FF2B5EF4-FFF2-40B4-BE49-F238E27FC236}">
                  <a16:creationId xmlns:a16="http://schemas.microsoft.com/office/drawing/2014/main" id="{BBE51A6C-C5C5-4089-85E4-CCA25E9265F5}"/>
                </a:ext>
              </a:extLst>
            </p:cNvPr>
            <p:cNvSpPr/>
            <p:nvPr/>
          </p:nvSpPr>
          <p:spPr>
            <a:xfrm>
              <a:off x="2795465" y="2819284"/>
              <a:ext cx="87183" cy="1810512"/>
            </a:xfrm>
            <a:custGeom>
              <a:avLst/>
              <a:gdLst/>
              <a:ahLst/>
              <a:cxnLst/>
              <a:rect l="l" t="t" r="r" b="b"/>
              <a:pathLst>
                <a:path w="53975" h="1386839">
                  <a:moveTo>
                    <a:pt x="53505" y="0"/>
                  </a:moveTo>
                  <a:lnTo>
                    <a:pt x="0" y="0"/>
                  </a:lnTo>
                  <a:lnTo>
                    <a:pt x="0" y="1386725"/>
                  </a:lnTo>
                  <a:lnTo>
                    <a:pt x="53505" y="1386725"/>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object 44">
              <a:extLst>
                <a:ext uri="{FF2B5EF4-FFF2-40B4-BE49-F238E27FC236}">
                  <a16:creationId xmlns:a16="http://schemas.microsoft.com/office/drawing/2014/main" id="{73C1C31B-EF4D-4759-9682-2C317DA0A6AA}"/>
                </a:ext>
              </a:extLst>
            </p:cNvPr>
            <p:cNvSpPr/>
            <p:nvPr/>
          </p:nvSpPr>
          <p:spPr>
            <a:xfrm>
              <a:off x="2910711" y="2872492"/>
              <a:ext cx="87183" cy="1755648"/>
            </a:xfrm>
            <a:custGeom>
              <a:avLst/>
              <a:gdLst/>
              <a:ahLst/>
              <a:cxnLst/>
              <a:rect l="l" t="t" r="r" b="b"/>
              <a:pathLst>
                <a:path w="53975" h="1346200">
                  <a:moveTo>
                    <a:pt x="53505" y="0"/>
                  </a:moveTo>
                  <a:lnTo>
                    <a:pt x="0" y="0"/>
                  </a:lnTo>
                  <a:lnTo>
                    <a:pt x="0" y="1345679"/>
                  </a:lnTo>
                  <a:lnTo>
                    <a:pt x="53505" y="1345679"/>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object 45">
              <a:extLst>
                <a:ext uri="{FF2B5EF4-FFF2-40B4-BE49-F238E27FC236}">
                  <a16:creationId xmlns:a16="http://schemas.microsoft.com/office/drawing/2014/main" id="{274E4B42-A0E6-4DDA-8A18-D6EFE6B591B0}"/>
                </a:ext>
              </a:extLst>
            </p:cNvPr>
            <p:cNvSpPr/>
            <p:nvPr/>
          </p:nvSpPr>
          <p:spPr>
            <a:xfrm>
              <a:off x="3025936" y="3040497"/>
              <a:ext cx="87183" cy="1591056"/>
            </a:xfrm>
            <a:custGeom>
              <a:avLst/>
              <a:gdLst/>
              <a:ahLst/>
              <a:cxnLst/>
              <a:rect l="l" t="t" r="r" b="b"/>
              <a:pathLst>
                <a:path w="53975" h="1216660">
                  <a:moveTo>
                    <a:pt x="53505" y="0"/>
                  </a:moveTo>
                  <a:lnTo>
                    <a:pt x="0" y="0"/>
                  </a:lnTo>
                  <a:lnTo>
                    <a:pt x="0" y="1216075"/>
                  </a:lnTo>
                  <a:lnTo>
                    <a:pt x="53505" y="1216075"/>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object 46">
              <a:extLst>
                <a:ext uri="{FF2B5EF4-FFF2-40B4-BE49-F238E27FC236}">
                  <a16:creationId xmlns:a16="http://schemas.microsoft.com/office/drawing/2014/main" id="{2DAEDB16-A52D-4616-BE47-02538F9AB68D}"/>
                </a:ext>
              </a:extLst>
            </p:cNvPr>
            <p:cNvSpPr/>
            <p:nvPr/>
          </p:nvSpPr>
          <p:spPr>
            <a:xfrm>
              <a:off x="3068969" y="2340864"/>
              <a:ext cx="0" cy="1549184"/>
            </a:xfrm>
            <a:custGeom>
              <a:avLst/>
              <a:gdLst/>
              <a:ahLst/>
              <a:cxnLst/>
              <a:rect l="l" t="t" r="r" b="b"/>
              <a:pathLst>
                <a:path h="1195070">
                  <a:moveTo>
                    <a:pt x="0" y="0"/>
                  </a:moveTo>
                  <a:lnTo>
                    <a:pt x="0" y="119461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object 47">
              <a:extLst>
                <a:ext uri="{FF2B5EF4-FFF2-40B4-BE49-F238E27FC236}">
                  <a16:creationId xmlns:a16="http://schemas.microsoft.com/office/drawing/2014/main" id="{CACFF26A-14A8-4475-8219-DF80818B6EA5}"/>
                </a:ext>
              </a:extLst>
            </p:cNvPr>
            <p:cNvSpPr/>
            <p:nvPr/>
          </p:nvSpPr>
          <p:spPr>
            <a:xfrm>
              <a:off x="3045890" y="2340864"/>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object 48">
              <a:extLst>
                <a:ext uri="{FF2B5EF4-FFF2-40B4-BE49-F238E27FC236}">
                  <a16:creationId xmlns:a16="http://schemas.microsoft.com/office/drawing/2014/main" id="{6CB74624-1FD6-4FD3-883D-A4485C630AE9}"/>
                </a:ext>
              </a:extLst>
            </p:cNvPr>
            <p:cNvSpPr/>
            <p:nvPr/>
          </p:nvSpPr>
          <p:spPr>
            <a:xfrm>
              <a:off x="3045890" y="3889450"/>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object 49">
              <a:extLst>
                <a:ext uri="{FF2B5EF4-FFF2-40B4-BE49-F238E27FC236}">
                  <a16:creationId xmlns:a16="http://schemas.microsoft.com/office/drawing/2014/main" id="{FC712A3D-1D02-4113-B29A-DF9C69D4F4CB}"/>
                </a:ext>
              </a:extLst>
            </p:cNvPr>
            <p:cNvSpPr/>
            <p:nvPr/>
          </p:nvSpPr>
          <p:spPr>
            <a:xfrm>
              <a:off x="3350706" y="3030225"/>
              <a:ext cx="87183" cy="1600200"/>
            </a:xfrm>
            <a:custGeom>
              <a:avLst/>
              <a:gdLst/>
              <a:ahLst/>
              <a:cxnLst/>
              <a:rect l="l" t="t" r="r" b="b"/>
              <a:pathLst>
                <a:path w="53975" h="1224279">
                  <a:moveTo>
                    <a:pt x="53505" y="0"/>
                  </a:moveTo>
                  <a:lnTo>
                    <a:pt x="0" y="0"/>
                  </a:lnTo>
                  <a:lnTo>
                    <a:pt x="0" y="1224000"/>
                  </a:lnTo>
                  <a:lnTo>
                    <a:pt x="53505" y="1224000"/>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object 50">
              <a:extLst>
                <a:ext uri="{FF2B5EF4-FFF2-40B4-BE49-F238E27FC236}">
                  <a16:creationId xmlns:a16="http://schemas.microsoft.com/office/drawing/2014/main" id="{E142C220-9F83-48D8-95B8-DE52D01105FD}"/>
                </a:ext>
              </a:extLst>
            </p:cNvPr>
            <p:cNvSpPr/>
            <p:nvPr/>
          </p:nvSpPr>
          <p:spPr>
            <a:xfrm>
              <a:off x="3465931" y="2532757"/>
              <a:ext cx="87183" cy="2093976"/>
            </a:xfrm>
            <a:custGeom>
              <a:avLst/>
              <a:gdLst/>
              <a:ahLst/>
              <a:cxnLst/>
              <a:rect l="l" t="t" r="r" b="b"/>
              <a:pathLst>
                <a:path w="53975" h="1607820">
                  <a:moveTo>
                    <a:pt x="53505" y="0"/>
                  </a:moveTo>
                  <a:lnTo>
                    <a:pt x="0" y="0"/>
                  </a:lnTo>
                  <a:lnTo>
                    <a:pt x="0" y="1607756"/>
                  </a:lnTo>
                  <a:lnTo>
                    <a:pt x="53505" y="1607756"/>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object 51">
              <a:extLst>
                <a:ext uri="{FF2B5EF4-FFF2-40B4-BE49-F238E27FC236}">
                  <a16:creationId xmlns:a16="http://schemas.microsoft.com/office/drawing/2014/main" id="{E7C686CE-2633-4DFF-92BE-00C268FE9E2B}"/>
                </a:ext>
              </a:extLst>
            </p:cNvPr>
            <p:cNvSpPr/>
            <p:nvPr/>
          </p:nvSpPr>
          <p:spPr>
            <a:xfrm>
              <a:off x="3581177" y="3067563"/>
              <a:ext cx="87183" cy="1563624"/>
            </a:xfrm>
            <a:custGeom>
              <a:avLst/>
              <a:gdLst/>
              <a:ahLst/>
              <a:cxnLst/>
              <a:rect l="l" t="t" r="r" b="b"/>
              <a:pathLst>
                <a:path w="53975" h="1195704">
                  <a:moveTo>
                    <a:pt x="53505" y="0"/>
                  </a:moveTo>
                  <a:lnTo>
                    <a:pt x="0" y="0"/>
                  </a:lnTo>
                  <a:lnTo>
                    <a:pt x="0" y="1195197"/>
                  </a:lnTo>
                  <a:lnTo>
                    <a:pt x="53505" y="1195197"/>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object 52">
              <a:extLst>
                <a:ext uri="{FF2B5EF4-FFF2-40B4-BE49-F238E27FC236}">
                  <a16:creationId xmlns:a16="http://schemas.microsoft.com/office/drawing/2014/main" id="{D3A1F192-3382-4472-9C6E-8363E0868CCF}"/>
                </a:ext>
              </a:extLst>
            </p:cNvPr>
            <p:cNvSpPr/>
            <p:nvPr/>
          </p:nvSpPr>
          <p:spPr>
            <a:xfrm>
              <a:off x="3624204" y="2861669"/>
              <a:ext cx="0" cy="435451"/>
            </a:xfrm>
            <a:custGeom>
              <a:avLst/>
              <a:gdLst/>
              <a:ahLst/>
              <a:cxnLst/>
              <a:rect l="l" t="t" r="r" b="b"/>
              <a:pathLst>
                <a:path h="335914">
                  <a:moveTo>
                    <a:pt x="0" y="0"/>
                  </a:moveTo>
                  <a:lnTo>
                    <a:pt x="0" y="33564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object 53">
              <a:extLst>
                <a:ext uri="{FF2B5EF4-FFF2-40B4-BE49-F238E27FC236}">
                  <a16:creationId xmlns:a16="http://schemas.microsoft.com/office/drawing/2014/main" id="{0813730F-536B-425F-8243-8359F2BF8EF9}"/>
                </a:ext>
              </a:extLst>
            </p:cNvPr>
            <p:cNvSpPr/>
            <p:nvPr/>
          </p:nvSpPr>
          <p:spPr>
            <a:xfrm>
              <a:off x="3601127" y="2861669"/>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object 54">
              <a:extLst>
                <a:ext uri="{FF2B5EF4-FFF2-40B4-BE49-F238E27FC236}">
                  <a16:creationId xmlns:a16="http://schemas.microsoft.com/office/drawing/2014/main" id="{8026BD1B-B546-4995-AC9D-DE43218FB148}"/>
                </a:ext>
              </a:extLst>
            </p:cNvPr>
            <p:cNvSpPr/>
            <p:nvPr/>
          </p:nvSpPr>
          <p:spPr>
            <a:xfrm>
              <a:off x="3601127" y="3296776"/>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object 55">
              <a:extLst>
                <a:ext uri="{FF2B5EF4-FFF2-40B4-BE49-F238E27FC236}">
                  <a16:creationId xmlns:a16="http://schemas.microsoft.com/office/drawing/2014/main" id="{1376CDE8-8BCA-42B2-959E-7EAE5A47F78F}"/>
                </a:ext>
              </a:extLst>
            </p:cNvPr>
            <p:cNvSpPr/>
            <p:nvPr/>
          </p:nvSpPr>
          <p:spPr>
            <a:xfrm>
              <a:off x="3901701"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object 56">
              <a:extLst>
                <a:ext uri="{FF2B5EF4-FFF2-40B4-BE49-F238E27FC236}">
                  <a16:creationId xmlns:a16="http://schemas.microsoft.com/office/drawing/2014/main" id="{67FD5CF0-9394-4DD1-87A9-7739FC195419}"/>
                </a:ext>
              </a:extLst>
            </p:cNvPr>
            <p:cNvSpPr/>
            <p:nvPr/>
          </p:nvSpPr>
          <p:spPr>
            <a:xfrm>
              <a:off x="4016947" y="2754895"/>
              <a:ext cx="87183" cy="1874520"/>
            </a:xfrm>
            <a:custGeom>
              <a:avLst/>
              <a:gdLst/>
              <a:ahLst/>
              <a:cxnLst/>
              <a:rect l="l" t="t" r="r" b="b"/>
              <a:pathLst>
                <a:path w="53975" h="1437004">
                  <a:moveTo>
                    <a:pt x="53505" y="0"/>
                  </a:moveTo>
                  <a:lnTo>
                    <a:pt x="0" y="0"/>
                  </a:lnTo>
                  <a:lnTo>
                    <a:pt x="0" y="1436395"/>
                  </a:lnTo>
                  <a:lnTo>
                    <a:pt x="53505" y="1436395"/>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object 57">
              <a:extLst>
                <a:ext uri="{FF2B5EF4-FFF2-40B4-BE49-F238E27FC236}">
                  <a16:creationId xmlns:a16="http://schemas.microsoft.com/office/drawing/2014/main" id="{3C18585F-4044-490C-8A9D-E5B89136CF5F}"/>
                </a:ext>
              </a:extLst>
            </p:cNvPr>
            <p:cNvSpPr/>
            <p:nvPr/>
          </p:nvSpPr>
          <p:spPr>
            <a:xfrm>
              <a:off x="4132172" y="3590237"/>
              <a:ext cx="87183" cy="1033272"/>
            </a:xfrm>
            <a:custGeom>
              <a:avLst/>
              <a:gdLst/>
              <a:ahLst/>
              <a:cxnLst/>
              <a:rect l="l" t="t" r="r" b="b"/>
              <a:pathLst>
                <a:path w="53975" h="792479">
                  <a:moveTo>
                    <a:pt x="53505" y="0"/>
                  </a:moveTo>
                  <a:lnTo>
                    <a:pt x="0" y="0"/>
                  </a:lnTo>
                  <a:lnTo>
                    <a:pt x="0" y="791997"/>
                  </a:lnTo>
                  <a:lnTo>
                    <a:pt x="53505" y="791997"/>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object 58">
              <a:extLst>
                <a:ext uri="{FF2B5EF4-FFF2-40B4-BE49-F238E27FC236}">
                  <a16:creationId xmlns:a16="http://schemas.microsoft.com/office/drawing/2014/main" id="{787136ED-BE55-4CCB-B876-E4D3F061CDFD}"/>
                </a:ext>
              </a:extLst>
            </p:cNvPr>
            <p:cNvSpPr/>
            <p:nvPr/>
          </p:nvSpPr>
          <p:spPr>
            <a:xfrm>
              <a:off x="4175211" y="3351675"/>
              <a:ext cx="0" cy="443682"/>
            </a:xfrm>
            <a:custGeom>
              <a:avLst/>
              <a:gdLst/>
              <a:ahLst/>
              <a:cxnLst/>
              <a:rect l="l" t="t" r="r" b="b"/>
              <a:pathLst>
                <a:path h="342264">
                  <a:moveTo>
                    <a:pt x="0" y="0"/>
                  </a:moveTo>
                  <a:lnTo>
                    <a:pt x="0" y="34194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object 59">
              <a:extLst>
                <a:ext uri="{FF2B5EF4-FFF2-40B4-BE49-F238E27FC236}">
                  <a16:creationId xmlns:a16="http://schemas.microsoft.com/office/drawing/2014/main" id="{A9338564-496F-4260-A1C9-FA6DDE928102}"/>
                </a:ext>
              </a:extLst>
            </p:cNvPr>
            <p:cNvSpPr/>
            <p:nvPr/>
          </p:nvSpPr>
          <p:spPr>
            <a:xfrm>
              <a:off x="4152133" y="3351675"/>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object 60">
              <a:extLst>
                <a:ext uri="{FF2B5EF4-FFF2-40B4-BE49-F238E27FC236}">
                  <a16:creationId xmlns:a16="http://schemas.microsoft.com/office/drawing/2014/main" id="{EF92484E-1DC2-4249-B4E9-804558240695}"/>
                </a:ext>
              </a:extLst>
            </p:cNvPr>
            <p:cNvSpPr/>
            <p:nvPr/>
          </p:nvSpPr>
          <p:spPr>
            <a:xfrm>
              <a:off x="4152133" y="3794949"/>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object 61">
              <a:extLst>
                <a:ext uri="{FF2B5EF4-FFF2-40B4-BE49-F238E27FC236}">
                  <a16:creationId xmlns:a16="http://schemas.microsoft.com/office/drawing/2014/main" id="{6D146D17-38A2-406E-A66F-3BDE684E514B}"/>
                </a:ext>
              </a:extLst>
            </p:cNvPr>
            <p:cNvSpPr/>
            <p:nvPr/>
          </p:nvSpPr>
          <p:spPr>
            <a:xfrm>
              <a:off x="4440163" y="2871553"/>
              <a:ext cx="87183" cy="1755648"/>
            </a:xfrm>
            <a:custGeom>
              <a:avLst/>
              <a:gdLst/>
              <a:ahLst/>
              <a:cxnLst/>
              <a:rect l="l" t="t" r="r" b="b"/>
              <a:pathLst>
                <a:path w="53975" h="1346835">
                  <a:moveTo>
                    <a:pt x="53505" y="0"/>
                  </a:moveTo>
                  <a:lnTo>
                    <a:pt x="0" y="0"/>
                  </a:lnTo>
                  <a:lnTo>
                    <a:pt x="0" y="1346403"/>
                  </a:lnTo>
                  <a:lnTo>
                    <a:pt x="53505" y="1346403"/>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object 62">
              <a:extLst>
                <a:ext uri="{FF2B5EF4-FFF2-40B4-BE49-F238E27FC236}">
                  <a16:creationId xmlns:a16="http://schemas.microsoft.com/office/drawing/2014/main" id="{1C0E3C72-34F6-466F-BFDC-2DE3E86C16A3}"/>
                </a:ext>
              </a:extLst>
            </p:cNvPr>
            <p:cNvSpPr/>
            <p:nvPr/>
          </p:nvSpPr>
          <p:spPr>
            <a:xfrm>
              <a:off x="4555386" y="2635884"/>
              <a:ext cx="87183" cy="1993392"/>
            </a:xfrm>
            <a:custGeom>
              <a:avLst/>
              <a:gdLst/>
              <a:ahLst/>
              <a:cxnLst/>
              <a:rect l="l" t="t" r="r" b="b"/>
              <a:pathLst>
                <a:path w="53975" h="1528445">
                  <a:moveTo>
                    <a:pt x="53505" y="0"/>
                  </a:moveTo>
                  <a:lnTo>
                    <a:pt x="0" y="0"/>
                  </a:lnTo>
                  <a:lnTo>
                    <a:pt x="0" y="1528203"/>
                  </a:lnTo>
                  <a:lnTo>
                    <a:pt x="53505" y="1528203"/>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object 63">
              <a:extLst>
                <a:ext uri="{FF2B5EF4-FFF2-40B4-BE49-F238E27FC236}">
                  <a16:creationId xmlns:a16="http://schemas.microsoft.com/office/drawing/2014/main" id="{B61CB900-C734-4FF7-873F-381673EB768C}"/>
                </a:ext>
              </a:extLst>
            </p:cNvPr>
            <p:cNvSpPr/>
            <p:nvPr/>
          </p:nvSpPr>
          <p:spPr>
            <a:xfrm>
              <a:off x="4670632" y="3118896"/>
              <a:ext cx="87183" cy="1508760"/>
            </a:xfrm>
            <a:custGeom>
              <a:avLst/>
              <a:gdLst/>
              <a:ahLst/>
              <a:cxnLst/>
              <a:rect l="l" t="t" r="r" b="b"/>
              <a:pathLst>
                <a:path w="53975" h="1155700">
                  <a:moveTo>
                    <a:pt x="53505" y="0"/>
                  </a:moveTo>
                  <a:lnTo>
                    <a:pt x="0" y="0"/>
                  </a:lnTo>
                  <a:lnTo>
                    <a:pt x="0" y="1155598"/>
                  </a:lnTo>
                  <a:lnTo>
                    <a:pt x="53505" y="1155598"/>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object 64">
              <a:extLst>
                <a:ext uri="{FF2B5EF4-FFF2-40B4-BE49-F238E27FC236}">
                  <a16:creationId xmlns:a16="http://schemas.microsoft.com/office/drawing/2014/main" id="{A9F8A624-D9E6-4827-962C-B18506B73FAB}"/>
                </a:ext>
              </a:extLst>
            </p:cNvPr>
            <p:cNvSpPr/>
            <p:nvPr/>
          </p:nvSpPr>
          <p:spPr>
            <a:xfrm>
              <a:off x="4713659" y="2747334"/>
              <a:ext cx="0" cy="706270"/>
            </a:xfrm>
            <a:custGeom>
              <a:avLst/>
              <a:gdLst/>
              <a:ahLst/>
              <a:cxnLst/>
              <a:rect l="l" t="t" r="r" b="b"/>
              <a:pathLst>
                <a:path h="544830">
                  <a:moveTo>
                    <a:pt x="0" y="0"/>
                  </a:moveTo>
                  <a:lnTo>
                    <a:pt x="0" y="54444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object 65">
              <a:extLst>
                <a:ext uri="{FF2B5EF4-FFF2-40B4-BE49-F238E27FC236}">
                  <a16:creationId xmlns:a16="http://schemas.microsoft.com/office/drawing/2014/main" id="{FA81F4F2-78CB-445A-BE14-D8CB64458CD8}"/>
                </a:ext>
              </a:extLst>
            </p:cNvPr>
            <p:cNvSpPr/>
            <p:nvPr/>
          </p:nvSpPr>
          <p:spPr>
            <a:xfrm>
              <a:off x="4690582" y="2747334"/>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object 66">
              <a:extLst>
                <a:ext uri="{FF2B5EF4-FFF2-40B4-BE49-F238E27FC236}">
                  <a16:creationId xmlns:a16="http://schemas.microsoft.com/office/drawing/2014/main" id="{537068C1-1D44-457F-9934-0C09DC657D4F}"/>
                </a:ext>
              </a:extLst>
            </p:cNvPr>
            <p:cNvSpPr/>
            <p:nvPr/>
          </p:nvSpPr>
          <p:spPr>
            <a:xfrm>
              <a:off x="4690582" y="3453112"/>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object 67">
              <a:extLst>
                <a:ext uri="{FF2B5EF4-FFF2-40B4-BE49-F238E27FC236}">
                  <a16:creationId xmlns:a16="http://schemas.microsoft.com/office/drawing/2014/main" id="{5523DCF4-F50A-419A-AE8B-217D0A3CADFA}"/>
                </a:ext>
              </a:extLst>
            </p:cNvPr>
            <p:cNvSpPr/>
            <p:nvPr/>
          </p:nvSpPr>
          <p:spPr>
            <a:xfrm>
              <a:off x="4999670" y="2871553"/>
              <a:ext cx="87183" cy="1755648"/>
            </a:xfrm>
            <a:custGeom>
              <a:avLst/>
              <a:gdLst/>
              <a:ahLst/>
              <a:cxnLst/>
              <a:rect l="l" t="t" r="r" b="b"/>
              <a:pathLst>
                <a:path w="53975" h="1346835">
                  <a:moveTo>
                    <a:pt x="53505" y="0"/>
                  </a:moveTo>
                  <a:lnTo>
                    <a:pt x="0" y="0"/>
                  </a:lnTo>
                  <a:lnTo>
                    <a:pt x="0" y="1346403"/>
                  </a:lnTo>
                  <a:lnTo>
                    <a:pt x="53505" y="1346403"/>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object 68">
              <a:extLst>
                <a:ext uri="{FF2B5EF4-FFF2-40B4-BE49-F238E27FC236}">
                  <a16:creationId xmlns:a16="http://schemas.microsoft.com/office/drawing/2014/main" id="{3B4199B9-D60B-47D7-BE30-69B246A6D8DA}"/>
                </a:ext>
              </a:extLst>
            </p:cNvPr>
            <p:cNvSpPr/>
            <p:nvPr/>
          </p:nvSpPr>
          <p:spPr>
            <a:xfrm>
              <a:off x="5114895" y="2780561"/>
              <a:ext cx="87183" cy="1847088"/>
            </a:xfrm>
            <a:custGeom>
              <a:avLst/>
              <a:gdLst/>
              <a:ahLst/>
              <a:cxnLst/>
              <a:rect l="l" t="t" r="r" b="b"/>
              <a:pathLst>
                <a:path w="53975" h="1416685">
                  <a:moveTo>
                    <a:pt x="53505" y="0"/>
                  </a:moveTo>
                  <a:lnTo>
                    <a:pt x="0" y="0"/>
                  </a:lnTo>
                  <a:lnTo>
                    <a:pt x="0" y="1416596"/>
                  </a:lnTo>
                  <a:lnTo>
                    <a:pt x="53505" y="1416596"/>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object 69">
              <a:extLst>
                <a:ext uri="{FF2B5EF4-FFF2-40B4-BE49-F238E27FC236}">
                  <a16:creationId xmlns:a16="http://schemas.microsoft.com/office/drawing/2014/main" id="{2F8C0FB3-8FC2-4349-ABD3-BC2DC670578A}"/>
                </a:ext>
              </a:extLst>
            </p:cNvPr>
            <p:cNvSpPr/>
            <p:nvPr/>
          </p:nvSpPr>
          <p:spPr>
            <a:xfrm>
              <a:off x="5230141" y="3132889"/>
              <a:ext cx="87183" cy="1490472"/>
            </a:xfrm>
            <a:custGeom>
              <a:avLst/>
              <a:gdLst/>
              <a:ahLst/>
              <a:cxnLst/>
              <a:rect l="l" t="t" r="r" b="b"/>
              <a:pathLst>
                <a:path w="53975" h="1144904">
                  <a:moveTo>
                    <a:pt x="53505" y="0"/>
                  </a:moveTo>
                  <a:lnTo>
                    <a:pt x="0" y="0"/>
                  </a:lnTo>
                  <a:lnTo>
                    <a:pt x="0" y="1144803"/>
                  </a:lnTo>
                  <a:lnTo>
                    <a:pt x="53505" y="1144803"/>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object 70">
              <a:extLst>
                <a:ext uri="{FF2B5EF4-FFF2-40B4-BE49-F238E27FC236}">
                  <a16:creationId xmlns:a16="http://schemas.microsoft.com/office/drawing/2014/main" id="{402854A7-45E2-4BCB-8315-91188DF30CB5}"/>
                </a:ext>
              </a:extLst>
            </p:cNvPr>
            <p:cNvSpPr/>
            <p:nvPr/>
          </p:nvSpPr>
          <p:spPr>
            <a:xfrm>
              <a:off x="5273171" y="2340864"/>
              <a:ext cx="0" cy="1175470"/>
            </a:xfrm>
            <a:custGeom>
              <a:avLst/>
              <a:gdLst/>
              <a:ahLst/>
              <a:cxnLst/>
              <a:rect l="l" t="t" r="r" b="b"/>
              <a:pathLst>
                <a:path h="906780">
                  <a:moveTo>
                    <a:pt x="0" y="0"/>
                  </a:moveTo>
                  <a:lnTo>
                    <a:pt x="0" y="90661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object 71">
              <a:extLst>
                <a:ext uri="{FF2B5EF4-FFF2-40B4-BE49-F238E27FC236}">
                  <a16:creationId xmlns:a16="http://schemas.microsoft.com/office/drawing/2014/main" id="{68A642DB-4E53-4EE7-BAD9-1D6D0508D3D0}"/>
                </a:ext>
              </a:extLst>
            </p:cNvPr>
            <p:cNvSpPr/>
            <p:nvPr/>
          </p:nvSpPr>
          <p:spPr>
            <a:xfrm>
              <a:off x="5250094" y="2340864"/>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object 72">
              <a:extLst>
                <a:ext uri="{FF2B5EF4-FFF2-40B4-BE49-F238E27FC236}">
                  <a16:creationId xmlns:a16="http://schemas.microsoft.com/office/drawing/2014/main" id="{8AAC1521-77DB-47AC-AB43-0C8D5149FDC4}"/>
                </a:ext>
              </a:extLst>
            </p:cNvPr>
            <p:cNvSpPr/>
            <p:nvPr/>
          </p:nvSpPr>
          <p:spPr>
            <a:xfrm>
              <a:off x="5250094" y="3516112"/>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object 73">
              <a:extLst>
                <a:ext uri="{FF2B5EF4-FFF2-40B4-BE49-F238E27FC236}">
                  <a16:creationId xmlns:a16="http://schemas.microsoft.com/office/drawing/2014/main" id="{F3AAB060-473C-4E66-82E1-6FE2ADAF138F}"/>
                </a:ext>
              </a:extLst>
            </p:cNvPr>
            <p:cNvSpPr/>
            <p:nvPr/>
          </p:nvSpPr>
          <p:spPr>
            <a:xfrm>
              <a:off x="7174109"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object 74">
              <a:extLst>
                <a:ext uri="{FF2B5EF4-FFF2-40B4-BE49-F238E27FC236}">
                  <a16:creationId xmlns:a16="http://schemas.microsoft.com/office/drawing/2014/main" id="{C16FDD0C-DC17-4031-B3E6-30EC5D7F93F3}"/>
                </a:ext>
              </a:extLst>
            </p:cNvPr>
            <p:cNvSpPr/>
            <p:nvPr/>
          </p:nvSpPr>
          <p:spPr>
            <a:xfrm>
              <a:off x="7289334" y="2726891"/>
              <a:ext cx="87183" cy="1901952"/>
            </a:xfrm>
            <a:custGeom>
              <a:avLst/>
              <a:gdLst/>
              <a:ahLst/>
              <a:cxnLst/>
              <a:rect l="l" t="t" r="r" b="b"/>
              <a:pathLst>
                <a:path w="53975" h="1458595">
                  <a:moveTo>
                    <a:pt x="53505" y="0"/>
                  </a:moveTo>
                  <a:lnTo>
                    <a:pt x="0" y="0"/>
                  </a:lnTo>
                  <a:lnTo>
                    <a:pt x="0" y="1457998"/>
                  </a:lnTo>
                  <a:lnTo>
                    <a:pt x="53505" y="1457998"/>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object 75">
              <a:extLst>
                <a:ext uri="{FF2B5EF4-FFF2-40B4-BE49-F238E27FC236}">
                  <a16:creationId xmlns:a16="http://schemas.microsoft.com/office/drawing/2014/main" id="{677A974B-64CF-4253-84D2-3F5F38A21201}"/>
                </a:ext>
              </a:extLst>
            </p:cNvPr>
            <p:cNvSpPr/>
            <p:nvPr/>
          </p:nvSpPr>
          <p:spPr>
            <a:xfrm>
              <a:off x="5544223"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object 76">
              <a:extLst>
                <a:ext uri="{FF2B5EF4-FFF2-40B4-BE49-F238E27FC236}">
                  <a16:creationId xmlns:a16="http://schemas.microsoft.com/office/drawing/2014/main" id="{3C821B7D-7140-45A4-BF5F-A23645D3F227}"/>
                </a:ext>
              </a:extLst>
            </p:cNvPr>
            <p:cNvSpPr/>
            <p:nvPr/>
          </p:nvSpPr>
          <p:spPr>
            <a:xfrm>
              <a:off x="5659469" y="2754895"/>
              <a:ext cx="87183" cy="1874520"/>
            </a:xfrm>
            <a:custGeom>
              <a:avLst/>
              <a:gdLst/>
              <a:ahLst/>
              <a:cxnLst/>
              <a:rect l="l" t="t" r="r" b="b"/>
              <a:pathLst>
                <a:path w="53975" h="1437004">
                  <a:moveTo>
                    <a:pt x="53505" y="0"/>
                  </a:moveTo>
                  <a:lnTo>
                    <a:pt x="0" y="0"/>
                  </a:lnTo>
                  <a:lnTo>
                    <a:pt x="0" y="1436395"/>
                  </a:lnTo>
                  <a:lnTo>
                    <a:pt x="53505" y="1436395"/>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object 77">
              <a:extLst>
                <a:ext uri="{FF2B5EF4-FFF2-40B4-BE49-F238E27FC236}">
                  <a16:creationId xmlns:a16="http://schemas.microsoft.com/office/drawing/2014/main" id="{F89668FD-C4AF-4D3B-9805-800728993B9D}"/>
                </a:ext>
              </a:extLst>
            </p:cNvPr>
            <p:cNvSpPr/>
            <p:nvPr/>
          </p:nvSpPr>
          <p:spPr>
            <a:xfrm>
              <a:off x="5774694" y="3476838"/>
              <a:ext cx="87183" cy="1152144"/>
            </a:xfrm>
            <a:custGeom>
              <a:avLst/>
              <a:gdLst/>
              <a:ahLst/>
              <a:cxnLst/>
              <a:rect l="l" t="t" r="r" b="b"/>
              <a:pathLst>
                <a:path w="53975" h="879475">
                  <a:moveTo>
                    <a:pt x="53505" y="0"/>
                  </a:moveTo>
                  <a:lnTo>
                    <a:pt x="0" y="0"/>
                  </a:lnTo>
                  <a:lnTo>
                    <a:pt x="0" y="879475"/>
                  </a:lnTo>
                  <a:lnTo>
                    <a:pt x="53505" y="879475"/>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object 78">
              <a:extLst>
                <a:ext uri="{FF2B5EF4-FFF2-40B4-BE49-F238E27FC236}">
                  <a16:creationId xmlns:a16="http://schemas.microsoft.com/office/drawing/2014/main" id="{F2E852C2-0A38-4D0E-AE96-22D00B47C865}"/>
                </a:ext>
              </a:extLst>
            </p:cNvPr>
            <p:cNvSpPr/>
            <p:nvPr/>
          </p:nvSpPr>
          <p:spPr>
            <a:xfrm>
              <a:off x="5817735" y="3272340"/>
              <a:ext cx="0" cy="369598"/>
            </a:xfrm>
            <a:custGeom>
              <a:avLst/>
              <a:gdLst/>
              <a:ahLst/>
              <a:cxnLst/>
              <a:rect l="l" t="t" r="r" b="b"/>
              <a:pathLst>
                <a:path h="285114">
                  <a:moveTo>
                    <a:pt x="0" y="0"/>
                  </a:moveTo>
                  <a:lnTo>
                    <a:pt x="0" y="28449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object 79">
              <a:extLst>
                <a:ext uri="{FF2B5EF4-FFF2-40B4-BE49-F238E27FC236}">
                  <a16:creationId xmlns:a16="http://schemas.microsoft.com/office/drawing/2014/main" id="{E91F75DE-1F14-4570-A2C8-D49ACA58DA58}"/>
                </a:ext>
              </a:extLst>
            </p:cNvPr>
            <p:cNvSpPr/>
            <p:nvPr/>
          </p:nvSpPr>
          <p:spPr>
            <a:xfrm>
              <a:off x="5794657" y="3272340"/>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object 80">
              <a:extLst>
                <a:ext uri="{FF2B5EF4-FFF2-40B4-BE49-F238E27FC236}">
                  <a16:creationId xmlns:a16="http://schemas.microsoft.com/office/drawing/2014/main" id="{838F859A-1154-4048-AD0B-78233A403901}"/>
                </a:ext>
              </a:extLst>
            </p:cNvPr>
            <p:cNvSpPr/>
            <p:nvPr/>
          </p:nvSpPr>
          <p:spPr>
            <a:xfrm>
              <a:off x="5794657" y="3641134"/>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object 81">
              <a:extLst>
                <a:ext uri="{FF2B5EF4-FFF2-40B4-BE49-F238E27FC236}">
                  <a16:creationId xmlns:a16="http://schemas.microsoft.com/office/drawing/2014/main" id="{566503F6-2D6C-48F0-AD2D-05DE967392EE}"/>
                </a:ext>
              </a:extLst>
            </p:cNvPr>
            <p:cNvSpPr/>
            <p:nvPr/>
          </p:nvSpPr>
          <p:spPr>
            <a:xfrm>
              <a:off x="6098049" y="3370898"/>
              <a:ext cx="87183" cy="1252728"/>
            </a:xfrm>
            <a:custGeom>
              <a:avLst/>
              <a:gdLst/>
              <a:ahLst/>
              <a:cxnLst/>
              <a:rect l="l" t="t" r="r" b="b"/>
              <a:pathLst>
                <a:path w="53975" h="961389">
                  <a:moveTo>
                    <a:pt x="53505" y="0"/>
                  </a:moveTo>
                  <a:lnTo>
                    <a:pt x="0" y="0"/>
                  </a:lnTo>
                  <a:lnTo>
                    <a:pt x="0" y="961199"/>
                  </a:lnTo>
                  <a:lnTo>
                    <a:pt x="53505" y="961199"/>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object 82">
              <a:extLst>
                <a:ext uri="{FF2B5EF4-FFF2-40B4-BE49-F238E27FC236}">
                  <a16:creationId xmlns:a16="http://schemas.microsoft.com/office/drawing/2014/main" id="{DCD119E8-1DED-4522-873E-A1D2E3DB5065}"/>
                </a:ext>
              </a:extLst>
            </p:cNvPr>
            <p:cNvSpPr/>
            <p:nvPr/>
          </p:nvSpPr>
          <p:spPr>
            <a:xfrm>
              <a:off x="6213294" y="3004558"/>
              <a:ext cx="87183" cy="1618488"/>
            </a:xfrm>
            <a:custGeom>
              <a:avLst/>
              <a:gdLst/>
              <a:ahLst/>
              <a:cxnLst/>
              <a:rect l="l" t="t" r="r" b="b"/>
              <a:pathLst>
                <a:path w="53975" h="1243964">
                  <a:moveTo>
                    <a:pt x="53505" y="0"/>
                  </a:moveTo>
                  <a:lnTo>
                    <a:pt x="0" y="0"/>
                  </a:lnTo>
                  <a:lnTo>
                    <a:pt x="0" y="1243799"/>
                  </a:lnTo>
                  <a:lnTo>
                    <a:pt x="53505" y="1243799"/>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object 83">
              <a:extLst>
                <a:ext uri="{FF2B5EF4-FFF2-40B4-BE49-F238E27FC236}">
                  <a16:creationId xmlns:a16="http://schemas.microsoft.com/office/drawing/2014/main" id="{115C748E-3E87-4365-9FB7-94D2B08F845E}"/>
                </a:ext>
              </a:extLst>
            </p:cNvPr>
            <p:cNvSpPr/>
            <p:nvPr/>
          </p:nvSpPr>
          <p:spPr>
            <a:xfrm>
              <a:off x="6328519" y="3305555"/>
              <a:ext cx="87183" cy="1325880"/>
            </a:xfrm>
            <a:custGeom>
              <a:avLst/>
              <a:gdLst/>
              <a:ahLst/>
              <a:cxnLst/>
              <a:rect l="l" t="t" r="r" b="b"/>
              <a:pathLst>
                <a:path w="53975" h="1012189">
                  <a:moveTo>
                    <a:pt x="53505" y="0"/>
                  </a:moveTo>
                  <a:lnTo>
                    <a:pt x="0" y="0"/>
                  </a:lnTo>
                  <a:lnTo>
                    <a:pt x="0" y="1011605"/>
                  </a:lnTo>
                  <a:lnTo>
                    <a:pt x="53505" y="1011605"/>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object 84">
              <a:extLst>
                <a:ext uri="{FF2B5EF4-FFF2-40B4-BE49-F238E27FC236}">
                  <a16:creationId xmlns:a16="http://schemas.microsoft.com/office/drawing/2014/main" id="{15378B18-603F-4AED-BF0D-8CBDA6BB8F1F}"/>
                </a:ext>
              </a:extLst>
            </p:cNvPr>
            <p:cNvSpPr/>
            <p:nvPr/>
          </p:nvSpPr>
          <p:spPr>
            <a:xfrm>
              <a:off x="6371555" y="3027337"/>
              <a:ext cx="0" cy="453560"/>
            </a:xfrm>
            <a:custGeom>
              <a:avLst/>
              <a:gdLst/>
              <a:ahLst/>
              <a:cxnLst/>
              <a:rect l="l" t="t" r="r" b="b"/>
              <a:pathLst>
                <a:path h="349885">
                  <a:moveTo>
                    <a:pt x="0" y="0"/>
                  </a:moveTo>
                  <a:lnTo>
                    <a:pt x="0" y="34928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object 85">
              <a:extLst>
                <a:ext uri="{FF2B5EF4-FFF2-40B4-BE49-F238E27FC236}">
                  <a16:creationId xmlns:a16="http://schemas.microsoft.com/office/drawing/2014/main" id="{7A19F283-614F-4F51-B02F-B4FF369AEC5A}"/>
                </a:ext>
              </a:extLst>
            </p:cNvPr>
            <p:cNvSpPr/>
            <p:nvPr/>
          </p:nvSpPr>
          <p:spPr>
            <a:xfrm>
              <a:off x="6348476" y="3027337"/>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 name="object 86">
              <a:extLst>
                <a:ext uri="{FF2B5EF4-FFF2-40B4-BE49-F238E27FC236}">
                  <a16:creationId xmlns:a16="http://schemas.microsoft.com/office/drawing/2014/main" id="{175B6F5F-1D5E-451E-BF08-E99F344A98F9}"/>
                </a:ext>
              </a:extLst>
            </p:cNvPr>
            <p:cNvSpPr/>
            <p:nvPr/>
          </p:nvSpPr>
          <p:spPr>
            <a:xfrm>
              <a:off x="6348476" y="3480131"/>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 name="object 87">
              <a:extLst>
                <a:ext uri="{FF2B5EF4-FFF2-40B4-BE49-F238E27FC236}">
                  <a16:creationId xmlns:a16="http://schemas.microsoft.com/office/drawing/2014/main" id="{1D17B4E4-3C06-4BB3-BD9A-98BC255B2978}"/>
                </a:ext>
              </a:extLst>
            </p:cNvPr>
            <p:cNvSpPr/>
            <p:nvPr/>
          </p:nvSpPr>
          <p:spPr>
            <a:xfrm>
              <a:off x="6636078" y="3135226"/>
              <a:ext cx="87183" cy="1490472"/>
            </a:xfrm>
            <a:custGeom>
              <a:avLst/>
              <a:gdLst/>
              <a:ahLst/>
              <a:cxnLst/>
              <a:rect l="l" t="t" r="r" b="b"/>
              <a:pathLst>
                <a:path w="53975" h="1143000">
                  <a:moveTo>
                    <a:pt x="53505" y="0"/>
                  </a:moveTo>
                  <a:lnTo>
                    <a:pt x="0" y="0"/>
                  </a:lnTo>
                  <a:lnTo>
                    <a:pt x="0" y="1143000"/>
                  </a:lnTo>
                  <a:lnTo>
                    <a:pt x="53505" y="1143000"/>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 name="object 88">
              <a:extLst>
                <a:ext uri="{FF2B5EF4-FFF2-40B4-BE49-F238E27FC236}">
                  <a16:creationId xmlns:a16="http://schemas.microsoft.com/office/drawing/2014/main" id="{4CAC0F81-C3AE-4B93-95B0-DB11FA3BBEB2}"/>
                </a:ext>
              </a:extLst>
            </p:cNvPr>
            <p:cNvSpPr/>
            <p:nvPr/>
          </p:nvSpPr>
          <p:spPr>
            <a:xfrm>
              <a:off x="6751303" y="2820220"/>
              <a:ext cx="87183" cy="1810512"/>
            </a:xfrm>
            <a:custGeom>
              <a:avLst/>
              <a:gdLst/>
              <a:ahLst/>
              <a:cxnLst/>
              <a:rect l="l" t="t" r="r" b="b"/>
              <a:pathLst>
                <a:path w="53975" h="1386204">
                  <a:moveTo>
                    <a:pt x="53505" y="0"/>
                  </a:moveTo>
                  <a:lnTo>
                    <a:pt x="0" y="0"/>
                  </a:lnTo>
                  <a:lnTo>
                    <a:pt x="0" y="1386001"/>
                  </a:lnTo>
                  <a:lnTo>
                    <a:pt x="53505" y="1386001"/>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 name="object 89">
              <a:extLst>
                <a:ext uri="{FF2B5EF4-FFF2-40B4-BE49-F238E27FC236}">
                  <a16:creationId xmlns:a16="http://schemas.microsoft.com/office/drawing/2014/main" id="{FCEE7F6A-9DE9-4753-ADC0-707035A93B8C}"/>
                </a:ext>
              </a:extLst>
            </p:cNvPr>
            <p:cNvSpPr/>
            <p:nvPr/>
          </p:nvSpPr>
          <p:spPr>
            <a:xfrm>
              <a:off x="6866549" y="3527874"/>
              <a:ext cx="87183" cy="1097280"/>
            </a:xfrm>
            <a:custGeom>
              <a:avLst/>
              <a:gdLst/>
              <a:ahLst/>
              <a:cxnLst/>
              <a:rect l="l" t="t" r="r" b="b"/>
              <a:pathLst>
                <a:path w="53975" h="840104">
                  <a:moveTo>
                    <a:pt x="53505" y="0"/>
                  </a:moveTo>
                  <a:lnTo>
                    <a:pt x="0" y="0"/>
                  </a:lnTo>
                  <a:lnTo>
                    <a:pt x="0" y="840104"/>
                  </a:lnTo>
                  <a:lnTo>
                    <a:pt x="53505" y="840104"/>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 name="object 90">
              <a:extLst>
                <a:ext uri="{FF2B5EF4-FFF2-40B4-BE49-F238E27FC236}">
                  <a16:creationId xmlns:a16="http://schemas.microsoft.com/office/drawing/2014/main" id="{49B5DD41-DD54-4F49-BC1B-FBA6A6AAAAB8}"/>
                </a:ext>
              </a:extLst>
            </p:cNvPr>
            <p:cNvSpPr/>
            <p:nvPr/>
          </p:nvSpPr>
          <p:spPr>
            <a:xfrm>
              <a:off x="6909583" y="3351674"/>
              <a:ext cx="0" cy="352312"/>
            </a:xfrm>
            <a:custGeom>
              <a:avLst/>
              <a:gdLst/>
              <a:ahLst/>
              <a:cxnLst/>
              <a:rect l="l" t="t" r="r" b="b"/>
              <a:pathLst>
                <a:path h="271780">
                  <a:moveTo>
                    <a:pt x="0" y="0"/>
                  </a:moveTo>
                  <a:lnTo>
                    <a:pt x="0" y="27119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 name="object 91">
              <a:extLst>
                <a:ext uri="{FF2B5EF4-FFF2-40B4-BE49-F238E27FC236}">
                  <a16:creationId xmlns:a16="http://schemas.microsoft.com/office/drawing/2014/main" id="{EEF51F1E-1667-40E1-81E8-CCED0D8CB5BB}"/>
                </a:ext>
              </a:extLst>
            </p:cNvPr>
            <p:cNvSpPr/>
            <p:nvPr/>
          </p:nvSpPr>
          <p:spPr>
            <a:xfrm>
              <a:off x="6886506" y="3351674"/>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 name="object 92">
              <a:extLst>
                <a:ext uri="{FF2B5EF4-FFF2-40B4-BE49-F238E27FC236}">
                  <a16:creationId xmlns:a16="http://schemas.microsoft.com/office/drawing/2014/main" id="{72007A33-D08E-4DEF-BBC7-E20278428361}"/>
                </a:ext>
              </a:extLst>
            </p:cNvPr>
            <p:cNvSpPr/>
            <p:nvPr/>
          </p:nvSpPr>
          <p:spPr>
            <a:xfrm>
              <a:off x="6886506" y="3703223"/>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 name="object 93">
              <a:extLst>
                <a:ext uri="{FF2B5EF4-FFF2-40B4-BE49-F238E27FC236}">
                  <a16:creationId xmlns:a16="http://schemas.microsoft.com/office/drawing/2014/main" id="{BD6E811C-81A2-4272-93E9-79F057B0FAD4}"/>
                </a:ext>
              </a:extLst>
            </p:cNvPr>
            <p:cNvSpPr/>
            <p:nvPr/>
          </p:nvSpPr>
          <p:spPr>
            <a:xfrm>
              <a:off x="7722869" y="3370898"/>
              <a:ext cx="87183" cy="1252728"/>
            </a:xfrm>
            <a:custGeom>
              <a:avLst/>
              <a:gdLst/>
              <a:ahLst/>
              <a:cxnLst/>
              <a:rect l="l" t="t" r="r" b="b"/>
              <a:pathLst>
                <a:path w="53975" h="961389">
                  <a:moveTo>
                    <a:pt x="53505" y="0"/>
                  </a:moveTo>
                  <a:lnTo>
                    <a:pt x="0" y="0"/>
                  </a:lnTo>
                  <a:lnTo>
                    <a:pt x="0" y="961199"/>
                  </a:lnTo>
                  <a:lnTo>
                    <a:pt x="53505" y="961199"/>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 name="object 94">
              <a:extLst>
                <a:ext uri="{FF2B5EF4-FFF2-40B4-BE49-F238E27FC236}">
                  <a16:creationId xmlns:a16="http://schemas.microsoft.com/office/drawing/2014/main" id="{0F2C32F6-BCF2-4DBC-83B1-CA3DD20BAF8E}"/>
                </a:ext>
              </a:extLst>
            </p:cNvPr>
            <p:cNvSpPr/>
            <p:nvPr/>
          </p:nvSpPr>
          <p:spPr>
            <a:xfrm>
              <a:off x="7838093" y="2754895"/>
              <a:ext cx="87183" cy="1874520"/>
            </a:xfrm>
            <a:custGeom>
              <a:avLst/>
              <a:gdLst/>
              <a:ahLst/>
              <a:cxnLst/>
              <a:rect l="l" t="t" r="r" b="b"/>
              <a:pathLst>
                <a:path w="53975" h="1437004">
                  <a:moveTo>
                    <a:pt x="53505" y="0"/>
                  </a:moveTo>
                  <a:lnTo>
                    <a:pt x="0" y="0"/>
                  </a:lnTo>
                  <a:lnTo>
                    <a:pt x="0" y="1436395"/>
                  </a:lnTo>
                  <a:lnTo>
                    <a:pt x="53505" y="1436395"/>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 name="object 95">
              <a:extLst>
                <a:ext uri="{FF2B5EF4-FFF2-40B4-BE49-F238E27FC236}">
                  <a16:creationId xmlns:a16="http://schemas.microsoft.com/office/drawing/2014/main" id="{63E66884-6F23-437A-8263-730516D7C0DA}"/>
                </a:ext>
              </a:extLst>
            </p:cNvPr>
            <p:cNvSpPr/>
            <p:nvPr/>
          </p:nvSpPr>
          <p:spPr>
            <a:xfrm>
              <a:off x="7953338" y="3279889"/>
              <a:ext cx="87183" cy="1344168"/>
            </a:xfrm>
            <a:custGeom>
              <a:avLst/>
              <a:gdLst/>
              <a:ahLst/>
              <a:cxnLst/>
              <a:rect l="l" t="t" r="r" b="b"/>
              <a:pathLst>
                <a:path w="53975" h="1031875">
                  <a:moveTo>
                    <a:pt x="53505" y="0"/>
                  </a:moveTo>
                  <a:lnTo>
                    <a:pt x="0" y="0"/>
                  </a:lnTo>
                  <a:lnTo>
                    <a:pt x="0" y="1031405"/>
                  </a:lnTo>
                  <a:lnTo>
                    <a:pt x="53505" y="1031405"/>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 name="object 96">
              <a:extLst>
                <a:ext uri="{FF2B5EF4-FFF2-40B4-BE49-F238E27FC236}">
                  <a16:creationId xmlns:a16="http://schemas.microsoft.com/office/drawing/2014/main" id="{34641436-5025-48FD-AA5B-60D1A510C7E7}"/>
                </a:ext>
              </a:extLst>
            </p:cNvPr>
            <p:cNvSpPr/>
            <p:nvPr/>
          </p:nvSpPr>
          <p:spPr>
            <a:xfrm>
              <a:off x="7996368" y="2931670"/>
              <a:ext cx="0" cy="610783"/>
            </a:xfrm>
            <a:custGeom>
              <a:avLst/>
              <a:gdLst/>
              <a:ahLst/>
              <a:cxnLst/>
              <a:rect l="l" t="t" r="r" b="b"/>
              <a:pathLst>
                <a:path h="471169">
                  <a:moveTo>
                    <a:pt x="0" y="0"/>
                  </a:moveTo>
                  <a:lnTo>
                    <a:pt x="0" y="47064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 name="object 97">
              <a:extLst>
                <a:ext uri="{FF2B5EF4-FFF2-40B4-BE49-F238E27FC236}">
                  <a16:creationId xmlns:a16="http://schemas.microsoft.com/office/drawing/2014/main" id="{28A6B071-7005-40CD-93A2-EBF9C9C95097}"/>
                </a:ext>
              </a:extLst>
            </p:cNvPr>
            <p:cNvSpPr/>
            <p:nvPr/>
          </p:nvSpPr>
          <p:spPr>
            <a:xfrm>
              <a:off x="7973289" y="2931670"/>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 name="object 98">
              <a:extLst>
                <a:ext uri="{FF2B5EF4-FFF2-40B4-BE49-F238E27FC236}">
                  <a16:creationId xmlns:a16="http://schemas.microsoft.com/office/drawing/2014/main" id="{0BFAC46C-D0E7-490F-9F4D-CB7AE469ECB0}"/>
                </a:ext>
              </a:extLst>
            </p:cNvPr>
            <p:cNvSpPr/>
            <p:nvPr/>
          </p:nvSpPr>
          <p:spPr>
            <a:xfrm>
              <a:off x="7973289" y="3541779"/>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 name="object 99">
              <a:extLst>
                <a:ext uri="{FF2B5EF4-FFF2-40B4-BE49-F238E27FC236}">
                  <a16:creationId xmlns:a16="http://schemas.microsoft.com/office/drawing/2014/main" id="{16747B88-821B-48D8-B06B-9F8770934897}"/>
                </a:ext>
              </a:extLst>
            </p:cNvPr>
            <p:cNvSpPr/>
            <p:nvPr/>
          </p:nvSpPr>
          <p:spPr>
            <a:xfrm>
              <a:off x="9939175" y="2820220"/>
              <a:ext cx="87183" cy="1810512"/>
            </a:xfrm>
            <a:custGeom>
              <a:avLst/>
              <a:gdLst/>
              <a:ahLst/>
              <a:cxnLst/>
              <a:rect l="l" t="t" r="r" b="b"/>
              <a:pathLst>
                <a:path w="53975" h="1386204">
                  <a:moveTo>
                    <a:pt x="53505" y="0"/>
                  </a:moveTo>
                  <a:lnTo>
                    <a:pt x="0" y="0"/>
                  </a:lnTo>
                  <a:lnTo>
                    <a:pt x="0" y="1386001"/>
                  </a:lnTo>
                  <a:lnTo>
                    <a:pt x="53505" y="1386001"/>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 name="object 100">
              <a:extLst>
                <a:ext uri="{FF2B5EF4-FFF2-40B4-BE49-F238E27FC236}">
                  <a16:creationId xmlns:a16="http://schemas.microsoft.com/office/drawing/2014/main" id="{79852B03-187B-4865-8855-B049993ACAD7}"/>
                </a:ext>
              </a:extLst>
            </p:cNvPr>
            <p:cNvSpPr/>
            <p:nvPr/>
          </p:nvSpPr>
          <p:spPr>
            <a:xfrm>
              <a:off x="10054400" y="2502893"/>
              <a:ext cx="87183" cy="2121408"/>
            </a:xfrm>
            <a:custGeom>
              <a:avLst/>
              <a:gdLst/>
              <a:ahLst/>
              <a:cxnLst/>
              <a:rect l="l" t="t" r="r" b="b"/>
              <a:pathLst>
                <a:path w="53975" h="1631314">
                  <a:moveTo>
                    <a:pt x="53505" y="0"/>
                  </a:moveTo>
                  <a:lnTo>
                    <a:pt x="0" y="0"/>
                  </a:lnTo>
                  <a:lnTo>
                    <a:pt x="0" y="1630794"/>
                  </a:lnTo>
                  <a:lnTo>
                    <a:pt x="53505" y="1630794"/>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 name="object 101">
              <a:extLst>
                <a:ext uri="{FF2B5EF4-FFF2-40B4-BE49-F238E27FC236}">
                  <a16:creationId xmlns:a16="http://schemas.microsoft.com/office/drawing/2014/main" id="{31F21C7A-AEFC-441A-B54B-4EE85AD27F29}"/>
                </a:ext>
              </a:extLst>
            </p:cNvPr>
            <p:cNvSpPr/>
            <p:nvPr/>
          </p:nvSpPr>
          <p:spPr>
            <a:xfrm>
              <a:off x="8825083"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 name="object 102">
              <a:extLst>
                <a:ext uri="{FF2B5EF4-FFF2-40B4-BE49-F238E27FC236}">
                  <a16:creationId xmlns:a16="http://schemas.microsoft.com/office/drawing/2014/main" id="{D857E933-721B-4BFA-ABF5-19147369924B}"/>
                </a:ext>
              </a:extLst>
            </p:cNvPr>
            <p:cNvSpPr/>
            <p:nvPr/>
          </p:nvSpPr>
          <p:spPr>
            <a:xfrm>
              <a:off x="8940308" y="2687215"/>
              <a:ext cx="87183" cy="1938528"/>
            </a:xfrm>
            <a:custGeom>
              <a:avLst/>
              <a:gdLst/>
              <a:ahLst/>
              <a:cxnLst/>
              <a:rect l="l" t="t" r="r" b="b"/>
              <a:pathLst>
                <a:path w="53975" h="1489075">
                  <a:moveTo>
                    <a:pt x="53505" y="0"/>
                  </a:moveTo>
                  <a:lnTo>
                    <a:pt x="0" y="0"/>
                  </a:lnTo>
                  <a:lnTo>
                    <a:pt x="0" y="1488605"/>
                  </a:lnTo>
                  <a:lnTo>
                    <a:pt x="53505" y="1488605"/>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 name="object 103">
              <a:extLst>
                <a:ext uri="{FF2B5EF4-FFF2-40B4-BE49-F238E27FC236}">
                  <a16:creationId xmlns:a16="http://schemas.microsoft.com/office/drawing/2014/main" id="{8930EB50-DCF9-4460-88D0-C6A8C585A459}"/>
                </a:ext>
              </a:extLst>
            </p:cNvPr>
            <p:cNvSpPr/>
            <p:nvPr/>
          </p:nvSpPr>
          <p:spPr>
            <a:xfrm>
              <a:off x="9055553" y="3620561"/>
              <a:ext cx="87183" cy="1005840"/>
            </a:xfrm>
            <a:custGeom>
              <a:avLst/>
              <a:gdLst/>
              <a:ahLst/>
              <a:cxnLst/>
              <a:rect l="l" t="t" r="r" b="b"/>
              <a:pathLst>
                <a:path w="53975" h="768985">
                  <a:moveTo>
                    <a:pt x="53505" y="0"/>
                  </a:moveTo>
                  <a:lnTo>
                    <a:pt x="0" y="0"/>
                  </a:lnTo>
                  <a:lnTo>
                    <a:pt x="0" y="768603"/>
                  </a:lnTo>
                  <a:lnTo>
                    <a:pt x="53505" y="768603"/>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 name="object 104">
              <a:extLst>
                <a:ext uri="{FF2B5EF4-FFF2-40B4-BE49-F238E27FC236}">
                  <a16:creationId xmlns:a16="http://schemas.microsoft.com/office/drawing/2014/main" id="{8C716C31-D040-4B25-B28A-11490295EBA6}"/>
                </a:ext>
              </a:extLst>
            </p:cNvPr>
            <p:cNvSpPr/>
            <p:nvPr/>
          </p:nvSpPr>
          <p:spPr>
            <a:xfrm>
              <a:off x="9098580" y="3179005"/>
              <a:ext cx="0" cy="670874"/>
            </a:xfrm>
            <a:custGeom>
              <a:avLst/>
              <a:gdLst/>
              <a:ahLst/>
              <a:cxnLst/>
              <a:rect l="l" t="t" r="r" b="b"/>
              <a:pathLst>
                <a:path h="517525">
                  <a:moveTo>
                    <a:pt x="0" y="0"/>
                  </a:moveTo>
                  <a:lnTo>
                    <a:pt x="0" y="51744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 name="object 105">
              <a:extLst>
                <a:ext uri="{FF2B5EF4-FFF2-40B4-BE49-F238E27FC236}">
                  <a16:creationId xmlns:a16="http://schemas.microsoft.com/office/drawing/2014/main" id="{921DE9AF-5F3F-460C-83AB-ECAD561FD44F}"/>
                </a:ext>
              </a:extLst>
            </p:cNvPr>
            <p:cNvSpPr/>
            <p:nvPr/>
          </p:nvSpPr>
          <p:spPr>
            <a:xfrm>
              <a:off x="9075503" y="3179005"/>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 name="object 106">
              <a:extLst>
                <a:ext uri="{FF2B5EF4-FFF2-40B4-BE49-F238E27FC236}">
                  <a16:creationId xmlns:a16="http://schemas.microsoft.com/office/drawing/2014/main" id="{056AEB36-C0F4-450D-8408-8AC15E62CACB}"/>
                </a:ext>
              </a:extLst>
            </p:cNvPr>
            <p:cNvSpPr/>
            <p:nvPr/>
          </p:nvSpPr>
          <p:spPr>
            <a:xfrm>
              <a:off x="9075503" y="3849783"/>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 name="object 107">
              <a:extLst>
                <a:ext uri="{FF2B5EF4-FFF2-40B4-BE49-F238E27FC236}">
                  <a16:creationId xmlns:a16="http://schemas.microsoft.com/office/drawing/2014/main" id="{E0328BD0-60B6-44A0-ADBB-411092267045}"/>
                </a:ext>
              </a:extLst>
            </p:cNvPr>
            <p:cNvSpPr/>
            <p:nvPr/>
          </p:nvSpPr>
          <p:spPr>
            <a:xfrm>
              <a:off x="9381391" y="2962562"/>
              <a:ext cx="87183" cy="1664208"/>
            </a:xfrm>
            <a:custGeom>
              <a:avLst/>
              <a:gdLst/>
              <a:ahLst/>
              <a:cxnLst/>
              <a:rect l="l" t="t" r="r" b="b"/>
              <a:pathLst>
                <a:path w="53975" h="1276350">
                  <a:moveTo>
                    <a:pt x="53505" y="0"/>
                  </a:moveTo>
                  <a:lnTo>
                    <a:pt x="0" y="0"/>
                  </a:lnTo>
                  <a:lnTo>
                    <a:pt x="0" y="1276197"/>
                  </a:lnTo>
                  <a:lnTo>
                    <a:pt x="53505" y="1276197"/>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object 108">
              <a:extLst>
                <a:ext uri="{FF2B5EF4-FFF2-40B4-BE49-F238E27FC236}">
                  <a16:creationId xmlns:a16="http://schemas.microsoft.com/office/drawing/2014/main" id="{BB38CA75-0BEE-4634-809B-E84659196296}"/>
                </a:ext>
              </a:extLst>
            </p:cNvPr>
            <p:cNvSpPr/>
            <p:nvPr/>
          </p:nvSpPr>
          <p:spPr>
            <a:xfrm>
              <a:off x="9496636" y="2911229"/>
              <a:ext cx="87183" cy="1719072"/>
            </a:xfrm>
            <a:custGeom>
              <a:avLst/>
              <a:gdLst/>
              <a:ahLst/>
              <a:cxnLst/>
              <a:rect l="l" t="t" r="r" b="b"/>
              <a:pathLst>
                <a:path w="53975" h="1316354">
                  <a:moveTo>
                    <a:pt x="53505" y="0"/>
                  </a:moveTo>
                  <a:lnTo>
                    <a:pt x="0" y="0"/>
                  </a:lnTo>
                  <a:lnTo>
                    <a:pt x="0" y="1315796"/>
                  </a:lnTo>
                  <a:lnTo>
                    <a:pt x="53505" y="1315796"/>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 name="object 109">
              <a:extLst>
                <a:ext uri="{FF2B5EF4-FFF2-40B4-BE49-F238E27FC236}">
                  <a16:creationId xmlns:a16="http://schemas.microsoft.com/office/drawing/2014/main" id="{2960BFEF-26F2-4B82-B599-27BB0176DBDF}"/>
                </a:ext>
              </a:extLst>
            </p:cNvPr>
            <p:cNvSpPr/>
            <p:nvPr/>
          </p:nvSpPr>
          <p:spPr>
            <a:xfrm>
              <a:off x="9611861" y="2871553"/>
              <a:ext cx="87183" cy="1755648"/>
            </a:xfrm>
            <a:custGeom>
              <a:avLst/>
              <a:gdLst/>
              <a:ahLst/>
              <a:cxnLst/>
              <a:rect l="l" t="t" r="r" b="b"/>
              <a:pathLst>
                <a:path w="53975" h="1346835">
                  <a:moveTo>
                    <a:pt x="53505" y="0"/>
                  </a:moveTo>
                  <a:lnTo>
                    <a:pt x="0" y="0"/>
                  </a:lnTo>
                  <a:lnTo>
                    <a:pt x="0" y="1346403"/>
                  </a:lnTo>
                  <a:lnTo>
                    <a:pt x="53505" y="1346403"/>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 name="object 110">
              <a:extLst>
                <a:ext uri="{FF2B5EF4-FFF2-40B4-BE49-F238E27FC236}">
                  <a16:creationId xmlns:a16="http://schemas.microsoft.com/office/drawing/2014/main" id="{80C1B1EB-4D06-4C68-AC7D-6207BA097BFD}"/>
                </a:ext>
              </a:extLst>
            </p:cNvPr>
            <p:cNvSpPr/>
            <p:nvPr/>
          </p:nvSpPr>
          <p:spPr>
            <a:xfrm>
              <a:off x="9654904" y="2588666"/>
              <a:ext cx="0" cy="521882"/>
            </a:xfrm>
            <a:custGeom>
              <a:avLst/>
              <a:gdLst/>
              <a:ahLst/>
              <a:cxnLst/>
              <a:rect l="l" t="t" r="r" b="b"/>
              <a:pathLst>
                <a:path h="402589">
                  <a:moveTo>
                    <a:pt x="0" y="0"/>
                  </a:moveTo>
                  <a:lnTo>
                    <a:pt x="0" y="40224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 name="object 111">
              <a:extLst>
                <a:ext uri="{FF2B5EF4-FFF2-40B4-BE49-F238E27FC236}">
                  <a16:creationId xmlns:a16="http://schemas.microsoft.com/office/drawing/2014/main" id="{F3907B77-0BBA-4177-81E9-829F6DA3AD30}"/>
                </a:ext>
              </a:extLst>
            </p:cNvPr>
            <p:cNvSpPr/>
            <p:nvPr/>
          </p:nvSpPr>
          <p:spPr>
            <a:xfrm>
              <a:off x="9631825" y="2588666"/>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object 112">
              <a:extLst>
                <a:ext uri="{FF2B5EF4-FFF2-40B4-BE49-F238E27FC236}">
                  <a16:creationId xmlns:a16="http://schemas.microsoft.com/office/drawing/2014/main" id="{EEC96FC1-1D68-4682-9C6D-4C55C3FE2D72}"/>
                </a:ext>
              </a:extLst>
            </p:cNvPr>
            <p:cNvSpPr/>
            <p:nvPr/>
          </p:nvSpPr>
          <p:spPr>
            <a:xfrm>
              <a:off x="9631825" y="3110106"/>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 name="object 113">
              <a:extLst>
                <a:ext uri="{FF2B5EF4-FFF2-40B4-BE49-F238E27FC236}">
                  <a16:creationId xmlns:a16="http://schemas.microsoft.com/office/drawing/2014/main" id="{8FE562DD-D2E7-4AB5-BB9B-F191F6772CCC}"/>
                </a:ext>
              </a:extLst>
            </p:cNvPr>
            <p:cNvSpPr/>
            <p:nvPr/>
          </p:nvSpPr>
          <p:spPr>
            <a:xfrm>
              <a:off x="10481412" y="3039560"/>
              <a:ext cx="87183" cy="1591056"/>
            </a:xfrm>
            <a:custGeom>
              <a:avLst/>
              <a:gdLst/>
              <a:ahLst/>
              <a:cxnLst/>
              <a:rect l="l" t="t" r="r" b="b"/>
              <a:pathLst>
                <a:path w="53975" h="1217295">
                  <a:moveTo>
                    <a:pt x="53505" y="0"/>
                  </a:moveTo>
                  <a:lnTo>
                    <a:pt x="0" y="0"/>
                  </a:lnTo>
                  <a:lnTo>
                    <a:pt x="0" y="1216799"/>
                  </a:lnTo>
                  <a:lnTo>
                    <a:pt x="53505" y="1216799"/>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 name="object 114">
              <a:extLst>
                <a:ext uri="{FF2B5EF4-FFF2-40B4-BE49-F238E27FC236}">
                  <a16:creationId xmlns:a16="http://schemas.microsoft.com/office/drawing/2014/main" id="{E910C85F-F2ED-4CB7-941F-12501273C980}"/>
                </a:ext>
              </a:extLst>
            </p:cNvPr>
            <p:cNvSpPr/>
            <p:nvPr/>
          </p:nvSpPr>
          <p:spPr>
            <a:xfrm>
              <a:off x="10596656" y="2885810"/>
              <a:ext cx="87183" cy="1737360"/>
            </a:xfrm>
            <a:custGeom>
              <a:avLst/>
              <a:gdLst/>
              <a:ahLst/>
              <a:cxnLst/>
              <a:rect l="l" t="t" r="r" b="b"/>
              <a:pathLst>
                <a:path w="53975" h="1335404">
                  <a:moveTo>
                    <a:pt x="53505" y="0"/>
                  </a:moveTo>
                  <a:lnTo>
                    <a:pt x="0" y="0"/>
                  </a:lnTo>
                  <a:lnTo>
                    <a:pt x="0" y="1335404"/>
                  </a:lnTo>
                  <a:lnTo>
                    <a:pt x="53505" y="1335404"/>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 name="object 115">
              <a:extLst>
                <a:ext uri="{FF2B5EF4-FFF2-40B4-BE49-F238E27FC236}">
                  <a16:creationId xmlns:a16="http://schemas.microsoft.com/office/drawing/2014/main" id="{03F0C02F-27E7-4D93-A44C-1E90D0DAA84D}"/>
                </a:ext>
              </a:extLst>
            </p:cNvPr>
            <p:cNvSpPr/>
            <p:nvPr/>
          </p:nvSpPr>
          <p:spPr>
            <a:xfrm>
              <a:off x="10711881" y="3702236"/>
              <a:ext cx="87183" cy="923544"/>
            </a:xfrm>
            <a:custGeom>
              <a:avLst/>
              <a:gdLst/>
              <a:ahLst/>
              <a:cxnLst/>
              <a:rect l="l" t="t" r="r" b="b"/>
              <a:pathLst>
                <a:path w="53975" h="706120">
                  <a:moveTo>
                    <a:pt x="53505" y="0"/>
                  </a:moveTo>
                  <a:lnTo>
                    <a:pt x="0" y="0"/>
                  </a:lnTo>
                  <a:lnTo>
                    <a:pt x="0" y="705599"/>
                  </a:lnTo>
                  <a:lnTo>
                    <a:pt x="53505" y="705599"/>
                  </a:lnTo>
                  <a:lnTo>
                    <a:pt x="5350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 name="object 116">
              <a:extLst>
                <a:ext uri="{FF2B5EF4-FFF2-40B4-BE49-F238E27FC236}">
                  <a16:creationId xmlns:a16="http://schemas.microsoft.com/office/drawing/2014/main" id="{74F00596-60B8-4DC6-B049-E11AE7AB3F28}"/>
                </a:ext>
              </a:extLst>
            </p:cNvPr>
            <p:cNvSpPr/>
            <p:nvPr/>
          </p:nvSpPr>
          <p:spPr>
            <a:xfrm>
              <a:off x="10754919" y="3547678"/>
              <a:ext cx="0" cy="337495"/>
            </a:xfrm>
            <a:custGeom>
              <a:avLst/>
              <a:gdLst/>
              <a:ahLst/>
              <a:cxnLst/>
              <a:rect l="l" t="t" r="r" b="b"/>
              <a:pathLst>
                <a:path h="260350">
                  <a:moveTo>
                    <a:pt x="0" y="0"/>
                  </a:moveTo>
                  <a:lnTo>
                    <a:pt x="0" y="26004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object 117">
              <a:extLst>
                <a:ext uri="{FF2B5EF4-FFF2-40B4-BE49-F238E27FC236}">
                  <a16:creationId xmlns:a16="http://schemas.microsoft.com/office/drawing/2014/main" id="{6C429EA5-41F3-4CF3-B6B1-62763F61AB10}"/>
                </a:ext>
              </a:extLst>
            </p:cNvPr>
            <p:cNvSpPr/>
            <p:nvPr/>
          </p:nvSpPr>
          <p:spPr>
            <a:xfrm>
              <a:off x="10731841" y="3547678"/>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object 118">
              <a:extLst>
                <a:ext uri="{FF2B5EF4-FFF2-40B4-BE49-F238E27FC236}">
                  <a16:creationId xmlns:a16="http://schemas.microsoft.com/office/drawing/2014/main" id="{6AB4606A-6980-453A-A492-FFE9BB26D432}"/>
                </a:ext>
              </a:extLst>
            </p:cNvPr>
            <p:cNvSpPr/>
            <p:nvPr/>
          </p:nvSpPr>
          <p:spPr>
            <a:xfrm>
              <a:off x="10731841" y="3884782"/>
              <a:ext cx="46156" cy="0"/>
            </a:xfrm>
            <a:custGeom>
              <a:avLst/>
              <a:gdLst/>
              <a:ahLst/>
              <a:cxnLst/>
              <a:rect l="l" t="t" r="r" b="b"/>
              <a:pathLst>
                <a:path w="28575">
                  <a:moveTo>
                    <a:pt x="0" y="0"/>
                  </a:moveTo>
                  <a:lnTo>
                    <a:pt x="28575"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object 119">
              <a:extLst>
                <a:ext uri="{FF2B5EF4-FFF2-40B4-BE49-F238E27FC236}">
                  <a16:creationId xmlns:a16="http://schemas.microsoft.com/office/drawing/2014/main" id="{6026FC59-243E-474E-81B7-7E559150914C}"/>
                </a:ext>
              </a:extLst>
            </p:cNvPr>
            <p:cNvSpPr/>
            <p:nvPr/>
          </p:nvSpPr>
          <p:spPr>
            <a:xfrm>
              <a:off x="8289946" y="3135226"/>
              <a:ext cx="87183" cy="1490472"/>
            </a:xfrm>
            <a:custGeom>
              <a:avLst/>
              <a:gdLst/>
              <a:ahLst/>
              <a:cxnLst/>
              <a:rect l="l" t="t" r="r" b="b"/>
              <a:pathLst>
                <a:path w="53975" h="1143000">
                  <a:moveTo>
                    <a:pt x="53505" y="0"/>
                  </a:moveTo>
                  <a:lnTo>
                    <a:pt x="0" y="0"/>
                  </a:lnTo>
                  <a:lnTo>
                    <a:pt x="0" y="1143000"/>
                  </a:lnTo>
                  <a:lnTo>
                    <a:pt x="53505" y="1143000"/>
                  </a:lnTo>
                  <a:lnTo>
                    <a:pt x="5350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object 120">
              <a:extLst>
                <a:ext uri="{FF2B5EF4-FFF2-40B4-BE49-F238E27FC236}">
                  <a16:creationId xmlns:a16="http://schemas.microsoft.com/office/drawing/2014/main" id="{A4602008-9DEA-433D-9B20-A4FFA0E61382}"/>
                </a:ext>
              </a:extLst>
            </p:cNvPr>
            <p:cNvSpPr/>
            <p:nvPr/>
          </p:nvSpPr>
          <p:spPr>
            <a:xfrm>
              <a:off x="8405191" y="2726891"/>
              <a:ext cx="87183" cy="1901952"/>
            </a:xfrm>
            <a:custGeom>
              <a:avLst/>
              <a:gdLst/>
              <a:ahLst/>
              <a:cxnLst/>
              <a:rect l="l" t="t" r="r" b="b"/>
              <a:pathLst>
                <a:path w="53975" h="1458595">
                  <a:moveTo>
                    <a:pt x="53505" y="0"/>
                  </a:moveTo>
                  <a:lnTo>
                    <a:pt x="0" y="0"/>
                  </a:lnTo>
                  <a:lnTo>
                    <a:pt x="0" y="1457998"/>
                  </a:lnTo>
                  <a:lnTo>
                    <a:pt x="53505" y="1457998"/>
                  </a:lnTo>
                  <a:lnTo>
                    <a:pt x="5350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bk object 18">
              <a:extLst>
                <a:ext uri="{FF2B5EF4-FFF2-40B4-BE49-F238E27FC236}">
                  <a16:creationId xmlns:a16="http://schemas.microsoft.com/office/drawing/2014/main" id="{DCDE492F-3896-49BA-9CF2-9E9C248A61D3}"/>
                </a:ext>
              </a:extLst>
            </p:cNvPr>
            <p:cNvSpPr/>
            <p:nvPr/>
          </p:nvSpPr>
          <p:spPr>
            <a:xfrm>
              <a:off x="1554480" y="4624107"/>
              <a:ext cx="9326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object 10">
              <a:extLst>
                <a:ext uri="{FF2B5EF4-FFF2-40B4-BE49-F238E27FC236}">
                  <a16:creationId xmlns:a16="http://schemas.microsoft.com/office/drawing/2014/main" id="{211ECD25-B41C-4FB5-8527-AD51DA624369}"/>
                </a:ext>
              </a:extLst>
            </p:cNvPr>
            <p:cNvSpPr txBox="1"/>
            <p:nvPr/>
          </p:nvSpPr>
          <p:spPr>
            <a:xfrm>
              <a:off x="11069395" y="2835070"/>
              <a:ext cx="166777" cy="1280800"/>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Treatment (per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1146232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Advancing </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towards the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three zeros</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12E41570-D00A-4135-A1FC-0A1D1D3FBD09}"/>
              </a:ext>
            </a:extLst>
          </p:cNvPr>
          <p:cNvGrpSpPr/>
          <p:nvPr/>
        </p:nvGrpSpPr>
        <p:grpSpPr>
          <a:xfrm>
            <a:off x="365760" y="2113835"/>
            <a:ext cx="11109960" cy="3692605"/>
            <a:chOff x="365760" y="2113835"/>
            <a:chExt cx="11109960" cy="369260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914401" y="416052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62% of new adult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globally are among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key populations and their sexual partners</a:t>
              </a:r>
            </a:p>
          </p:txBody>
        </p:sp>
        <p:sp>
          <p:nvSpPr>
            <p:cNvPr id="5" name="Rectangle: Rounded Corners 4">
              <a:extLst>
                <a:ext uri="{FF2B5EF4-FFF2-40B4-BE49-F238E27FC236}">
                  <a16:creationId xmlns:a16="http://schemas.microsoft.com/office/drawing/2014/main" id="{52601286-952E-43F9-B0D4-F22DFCFB009D}"/>
                </a:ext>
              </a:extLst>
            </p:cNvPr>
            <p:cNvSpPr/>
            <p:nvPr/>
          </p:nvSpPr>
          <p:spPr>
            <a:xfrm>
              <a:off x="4480560" y="416052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Adolescent girls and young women account for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1 in 4 infections</a:t>
              </a:r>
              <a:r>
                <a:rPr kumimoji="0" lang="en-GB" sz="20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Sub-Saharan Africa</a:t>
              </a:r>
            </a:p>
          </p:txBody>
        </p:sp>
        <p:sp>
          <p:nvSpPr>
            <p:cNvPr id="7" name="Rectangle: Rounded Corners 6">
              <a:extLst>
                <a:ext uri="{FF2B5EF4-FFF2-40B4-BE49-F238E27FC236}">
                  <a16:creationId xmlns:a16="http://schemas.microsoft.com/office/drawing/2014/main" id="{25C428EE-E6B6-473C-BF81-78FD4C37D456}"/>
                </a:ext>
              </a:extLst>
            </p:cNvPr>
            <p:cNvSpPr/>
            <p:nvPr/>
          </p:nvSpPr>
          <p:spPr>
            <a:xfrm>
              <a:off x="8046720" y="416052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a:t>
              </a: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 25 countries,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more than 50%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of adults have discriminatory attitudes towards people living with him</a:t>
              </a: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697026" y="2560320"/>
              <a:ext cx="3429000" cy="146304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1.7 Million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people acquired HIV in 2019, </a:t>
              </a: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more than three times the 2020 target</a:t>
              </a: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263186" y="2560320"/>
              <a:ext cx="3429000" cy="146304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690 000 lives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were lost to AIDS-related illnesses in 2019, despite the availability of effective treatments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58916549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Latin America,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59F43046-E599-438E-A826-E18365790F65}"/>
              </a:ext>
            </a:extLst>
          </p:cNvPr>
          <p:cNvGrpSpPr/>
          <p:nvPr/>
        </p:nvGrpSpPr>
        <p:grpSpPr>
          <a:xfrm>
            <a:off x="457199" y="2066544"/>
            <a:ext cx="10439525" cy="4488144"/>
            <a:chOff x="457199" y="2066544"/>
            <a:chExt cx="10439525" cy="4488144"/>
          </a:xfrm>
        </p:grpSpPr>
        <p:sp>
          <p:nvSpPr>
            <p:cNvPr id="6" name="bk object 17">
              <a:extLst>
                <a:ext uri="{FF2B5EF4-FFF2-40B4-BE49-F238E27FC236}">
                  <a16:creationId xmlns:a16="http://schemas.microsoft.com/office/drawing/2014/main" id="{40AB80F7-4AC1-442D-8CB6-DCCF630C0C9C}"/>
                </a:ext>
              </a:extLst>
            </p:cNvPr>
            <p:cNvSpPr/>
            <p:nvPr/>
          </p:nvSpPr>
          <p:spPr>
            <a:xfrm>
              <a:off x="1897950" y="2569464"/>
              <a:ext cx="6097181" cy="1170432"/>
            </a:xfrm>
            <a:custGeom>
              <a:avLst/>
              <a:gdLst/>
              <a:ahLst/>
              <a:cxnLst/>
              <a:rect l="l" t="t" r="r" b="b"/>
              <a:pathLst>
                <a:path w="2894965" h="774064">
                  <a:moveTo>
                    <a:pt x="1561729" y="715200"/>
                  </a:moveTo>
                  <a:lnTo>
                    <a:pt x="761822" y="715200"/>
                  </a:lnTo>
                  <a:lnTo>
                    <a:pt x="914184" y="773582"/>
                  </a:lnTo>
                  <a:lnTo>
                    <a:pt x="1066558" y="758990"/>
                  </a:lnTo>
                  <a:lnTo>
                    <a:pt x="1218920" y="758990"/>
                  </a:lnTo>
                  <a:lnTo>
                    <a:pt x="1523644" y="729792"/>
                  </a:lnTo>
                  <a:lnTo>
                    <a:pt x="1561729" y="715200"/>
                  </a:lnTo>
                  <a:close/>
                </a:path>
                <a:path w="2894965" h="774064">
                  <a:moveTo>
                    <a:pt x="152361" y="58381"/>
                  </a:moveTo>
                  <a:lnTo>
                    <a:pt x="0" y="58381"/>
                  </a:lnTo>
                  <a:lnTo>
                    <a:pt x="0" y="613028"/>
                  </a:lnTo>
                  <a:lnTo>
                    <a:pt x="152361" y="613028"/>
                  </a:lnTo>
                  <a:lnTo>
                    <a:pt x="304723" y="642226"/>
                  </a:lnTo>
                  <a:lnTo>
                    <a:pt x="609460" y="729792"/>
                  </a:lnTo>
                  <a:lnTo>
                    <a:pt x="761822" y="715200"/>
                  </a:lnTo>
                  <a:lnTo>
                    <a:pt x="1561729" y="715200"/>
                  </a:lnTo>
                  <a:lnTo>
                    <a:pt x="1676019" y="671410"/>
                  </a:lnTo>
                  <a:lnTo>
                    <a:pt x="1828380" y="656818"/>
                  </a:lnTo>
                  <a:lnTo>
                    <a:pt x="1980742" y="598436"/>
                  </a:lnTo>
                  <a:lnTo>
                    <a:pt x="2285479" y="510857"/>
                  </a:lnTo>
                  <a:lnTo>
                    <a:pt x="2488613" y="510857"/>
                  </a:lnTo>
                  <a:lnTo>
                    <a:pt x="2590203" y="481660"/>
                  </a:lnTo>
                  <a:lnTo>
                    <a:pt x="2742565" y="467067"/>
                  </a:lnTo>
                  <a:lnTo>
                    <a:pt x="2894926" y="437883"/>
                  </a:lnTo>
                  <a:lnTo>
                    <a:pt x="2894926" y="306514"/>
                  </a:lnTo>
                  <a:lnTo>
                    <a:pt x="914184" y="306514"/>
                  </a:lnTo>
                  <a:lnTo>
                    <a:pt x="805362" y="233540"/>
                  </a:lnTo>
                  <a:lnTo>
                    <a:pt x="609460" y="233540"/>
                  </a:lnTo>
                  <a:lnTo>
                    <a:pt x="457098" y="175145"/>
                  </a:lnTo>
                  <a:lnTo>
                    <a:pt x="304723" y="102171"/>
                  </a:lnTo>
                  <a:lnTo>
                    <a:pt x="152361" y="58381"/>
                  </a:lnTo>
                  <a:close/>
                </a:path>
                <a:path w="2894965" h="774064">
                  <a:moveTo>
                    <a:pt x="2488613" y="510857"/>
                  </a:moveTo>
                  <a:lnTo>
                    <a:pt x="2285479" y="510857"/>
                  </a:lnTo>
                  <a:lnTo>
                    <a:pt x="2437841" y="525449"/>
                  </a:lnTo>
                  <a:lnTo>
                    <a:pt x="2488613" y="510857"/>
                  </a:lnTo>
                  <a:close/>
                </a:path>
                <a:path w="2894965" h="774064">
                  <a:moveTo>
                    <a:pt x="1066558" y="291922"/>
                  </a:moveTo>
                  <a:lnTo>
                    <a:pt x="914184" y="306514"/>
                  </a:lnTo>
                  <a:lnTo>
                    <a:pt x="1218920" y="306514"/>
                  </a:lnTo>
                  <a:lnTo>
                    <a:pt x="1066558" y="291922"/>
                  </a:lnTo>
                  <a:close/>
                </a:path>
                <a:path w="2894965" h="774064">
                  <a:moveTo>
                    <a:pt x="2285479" y="72974"/>
                  </a:moveTo>
                  <a:lnTo>
                    <a:pt x="2133104" y="131368"/>
                  </a:lnTo>
                  <a:lnTo>
                    <a:pt x="1980742" y="160553"/>
                  </a:lnTo>
                  <a:lnTo>
                    <a:pt x="1828380" y="233540"/>
                  </a:lnTo>
                  <a:lnTo>
                    <a:pt x="1676019" y="248132"/>
                  </a:lnTo>
                  <a:lnTo>
                    <a:pt x="1523644" y="306514"/>
                  </a:lnTo>
                  <a:lnTo>
                    <a:pt x="2894926" y="306514"/>
                  </a:lnTo>
                  <a:lnTo>
                    <a:pt x="2894926" y="102171"/>
                  </a:lnTo>
                  <a:lnTo>
                    <a:pt x="2437841" y="102171"/>
                  </a:lnTo>
                  <a:lnTo>
                    <a:pt x="2285479" y="72974"/>
                  </a:lnTo>
                  <a:close/>
                </a:path>
                <a:path w="2894965" h="774064">
                  <a:moveTo>
                    <a:pt x="761822" y="204342"/>
                  </a:moveTo>
                  <a:lnTo>
                    <a:pt x="609460" y="233540"/>
                  </a:lnTo>
                  <a:lnTo>
                    <a:pt x="805362" y="233540"/>
                  </a:lnTo>
                  <a:lnTo>
                    <a:pt x="761822" y="204342"/>
                  </a:lnTo>
                  <a:close/>
                </a:path>
                <a:path w="2894965" h="774064">
                  <a:moveTo>
                    <a:pt x="2894926" y="0"/>
                  </a:moveTo>
                  <a:lnTo>
                    <a:pt x="2742565" y="43789"/>
                  </a:lnTo>
                  <a:lnTo>
                    <a:pt x="2437841" y="102171"/>
                  </a:lnTo>
                  <a:lnTo>
                    <a:pt x="2894926" y="102171"/>
                  </a:lnTo>
                  <a:lnTo>
                    <a:pt x="2894926"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+21%</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0%</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+31%</a:t>
              </a:r>
            </a:p>
          </p:txBody>
        </p:sp>
        <p:grpSp>
          <p:nvGrpSpPr>
            <p:cNvPr id="5" name="Group 4">
              <a:extLst>
                <a:ext uri="{FF2B5EF4-FFF2-40B4-BE49-F238E27FC236}">
                  <a16:creationId xmlns:a16="http://schemas.microsoft.com/office/drawing/2014/main" id="{E0B5B710-A1B0-494D-A59A-755D79698A01}"/>
                </a:ext>
              </a:extLst>
            </p:cNvPr>
            <p:cNvGrpSpPr/>
            <p:nvPr/>
          </p:nvGrpSpPr>
          <p:grpSpPr>
            <a:xfrm>
              <a:off x="6400800" y="2141148"/>
              <a:ext cx="1489858" cy="500469"/>
              <a:chOff x="6400800" y="2286000"/>
              <a:chExt cx="1489858" cy="500469"/>
            </a:xfrm>
          </p:grpSpPr>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62" name="Straight Connector 61">
              <a:extLst>
                <a:ext uri="{FF2B5EF4-FFF2-40B4-BE49-F238E27FC236}">
                  <a16:creationId xmlns:a16="http://schemas.microsoft.com/office/drawing/2014/main" id="{EEC1F986-D3E9-4BD9-887C-1A363A34EB92}"/>
                </a:ext>
              </a:extLst>
            </p:cNvPr>
            <p:cNvCxnSpPr/>
            <p:nvPr/>
          </p:nvCxnSpPr>
          <p:spPr>
            <a:xfrm>
              <a:off x="1581912" y="26196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A1C40DDD-2004-4AF5-BC2C-B761860B2D5F}"/>
                </a:ext>
              </a:extLst>
            </p:cNvPr>
            <p:cNvSpPr txBox="1"/>
            <p:nvPr/>
          </p:nvSpPr>
          <p:spPr>
            <a:xfrm>
              <a:off x="871378" y="2482485"/>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48074083-9D28-458F-9347-97CFDD8786EE}"/>
                </a:ext>
              </a:extLst>
            </p:cNvPr>
            <p:cNvCxnSpPr/>
            <p:nvPr/>
          </p:nvCxnSpPr>
          <p:spPr>
            <a:xfrm>
              <a:off x="1581912" y="34547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5B0A5EA0-7300-4566-BC5E-495187AE65FA}"/>
                </a:ext>
              </a:extLst>
            </p:cNvPr>
            <p:cNvSpPr txBox="1"/>
            <p:nvPr/>
          </p:nvSpPr>
          <p:spPr>
            <a:xfrm>
              <a:off x="909944" y="3317574"/>
              <a:ext cx="69602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4F4E1715-84BC-442B-9F56-EC5CF51DF78F}"/>
                </a:ext>
              </a:extLst>
            </p:cNvPr>
            <p:cNvCxnSpPr/>
            <p:nvPr/>
          </p:nvCxnSpPr>
          <p:spPr>
            <a:xfrm>
              <a:off x="1581912" y="42975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5B2B1BFF-3019-4046-9192-90E113B09E98}"/>
                </a:ext>
              </a:extLst>
            </p:cNvPr>
            <p:cNvSpPr txBox="1"/>
            <p:nvPr/>
          </p:nvSpPr>
          <p:spPr>
            <a:xfrm>
              <a:off x="953225" y="416042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1" name="Straight Connector 70">
              <a:extLst>
                <a:ext uri="{FF2B5EF4-FFF2-40B4-BE49-F238E27FC236}">
                  <a16:creationId xmlns:a16="http://schemas.microsoft.com/office/drawing/2014/main" id="{A03818A4-4421-413F-BA24-7A2AACBC2968}"/>
                </a:ext>
              </a:extLst>
            </p:cNvPr>
            <p:cNvCxnSpPr/>
            <p:nvPr/>
          </p:nvCxnSpPr>
          <p:spPr>
            <a:xfrm>
              <a:off x="1581912" y="47010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2C9B371E-9B40-4204-82A5-119011E2168F}"/>
                </a:ext>
              </a:extLst>
            </p:cNvPr>
            <p:cNvSpPr txBox="1"/>
            <p:nvPr/>
          </p:nvSpPr>
          <p:spPr>
            <a:xfrm>
              <a:off x="953225" y="456392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80B43DF7-2E86-4618-9722-07AA02CE6754}"/>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03244151-31AB-40E8-9244-DF9A91D29078}"/>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F477015B-D686-470C-867D-0A5992FC223B}"/>
                </a:ext>
              </a:extLst>
            </p:cNvPr>
            <p:cNvSpPr txBox="1"/>
            <p:nvPr/>
          </p:nvSpPr>
          <p:spPr>
            <a:xfrm>
              <a:off x="953225" y="3744879"/>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ED7C1230-E95D-43B2-8F7E-CD5A049BDB91}"/>
                </a:ext>
              </a:extLst>
            </p:cNvPr>
            <p:cNvCxnSpPr/>
            <p:nvPr/>
          </p:nvCxnSpPr>
          <p:spPr>
            <a:xfrm>
              <a:off x="1581912" y="388203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1D4A2B7D-BBB7-4393-AABE-5EF5E3506852}"/>
                </a:ext>
              </a:extLst>
            </p:cNvPr>
            <p:cNvSpPr txBox="1"/>
            <p:nvPr/>
          </p:nvSpPr>
          <p:spPr>
            <a:xfrm>
              <a:off x="871378"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8913E3EC-979C-4458-903B-7EAC7EF0EA5C}"/>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25B7917B-C9F0-4BCF-9E47-7905164EC3DC}"/>
                </a:ext>
              </a:extLst>
            </p:cNvPr>
            <p:cNvSpPr txBox="1"/>
            <p:nvPr/>
          </p:nvSpPr>
          <p:spPr>
            <a:xfrm>
              <a:off x="868229" y="290274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0" name="Straight Connector 89">
              <a:extLst>
                <a:ext uri="{FF2B5EF4-FFF2-40B4-BE49-F238E27FC236}">
                  <a16:creationId xmlns:a16="http://schemas.microsoft.com/office/drawing/2014/main" id="{C636F3F0-C1D4-40E0-ACF7-349B5231703B}"/>
                </a:ext>
              </a:extLst>
            </p:cNvPr>
            <p:cNvCxnSpPr/>
            <p:nvPr/>
          </p:nvCxnSpPr>
          <p:spPr>
            <a:xfrm>
              <a:off x="1581912" y="303990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bk object 16">
              <a:extLst>
                <a:ext uri="{FF2B5EF4-FFF2-40B4-BE49-F238E27FC236}">
                  <a16:creationId xmlns:a16="http://schemas.microsoft.com/office/drawing/2014/main" id="{531103F4-151F-49F2-AC37-FF16B583B916}"/>
                </a:ext>
              </a:extLst>
            </p:cNvPr>
            <p:cNvSpPr/>
            <p:nvPr/>
          </p:nvSpPr>
          <p:spPr>
            <a:xfrm>
              <a:off x="1897950" y="3231552"/>
              <a:ext cx="6097181" cy="1898232"/>
            </a:xfrm>
            <a:custGeom>
              <a:avLst/>
              <a:gdLst/>
              <a:ahLst/>
              <a:cxnLst/>
              <a:rect l="l" t="t" r="r" b="b"/>
              <a:pathLst>
                <a:path w="2894965" h="1255395">
                  <a:moveTo>
                    <a:pt x="152361" y="175158"/>
                  </a:moveTo>
                  <a:lnTo>
                    <a:pt x="0" y="175158"/>
                  </a:lnTo>
                  <a:lnTo>
                    <a:pt x="0" y="1255255"/>
                  </a:lnTo>
                  <a:lnTo>
                    <a:pt x="2894926" y="1255255"/>
                  </a:lnTo>
                  <a:lnTo>
                    <a:pt x="2894926" y="335711"/>
                  </a:lnTo>
                  <a:lnTo>
                    <a:pt x="914184" y="335711"/>
                  </a:lnTo>
                  <a:lnTo>
                    <a:pt x="799904" y="291922"/>
                  </a:lnTo>
                  <a:lnTo>
                    <a:pt x="609460" y="291922"/>
                  </a:lnTo>
                  <a:lnTo>
                    <a:pt x="304723" y="204355"/>
                  </a:lnTo>
                  <a:lnTo>
                    <a:pt x="152361" y="175158"/>
                  </a:lnTo>
                  <a:close/>
                </a:path>
                <a:path w="2894965" h="1255395">
                  <a:moveTo>
                    <a:pt x="2285479" y="72986"/>
                  </a:moveTo>
                  <a:lnTo>
                    <a:pt x="1980742" y="160566"/>
                  </a:lnTo>
                  <a:lnTo>
                    <a:pt x="1828380" y="218948"/>
                  </a:lnTo>
                  <a:lnTo>
                    <a:pt x="1676019" y="233540"/>
                  </a:lnTo>
                  <a:lnTo>
                    <a:pt x="1523644" y="291922"/>
                  </a:lnTo>
                  <a:lnTo>
                    <a:pt x="1218920" y="321119"/>
                  </a:lnTo>
                  <a:lnTo>
                    <a:pt x="1066558" y="321119"/>
                  </a:lnTo>
                  <a:lnTo>
                    <a:pt x="914184" y="335711"/>
                  </a:lnTo>
                  <a:lnTo>
                    <a:pt x="2894926" y="335711"/>
                  </a:lnTo>
                  <a:lnTo>
                    <a:pt x="2894926" y="87579"/>
                  </a:lnTo>
                  <a:lnTo>
                    <a:pt x="2437841" y="87579"/>
                  </a:lnTo>
                  <a:lnTo>
                    <a:pt x="2285479" y="72986"/>
                  </a:lnTo>
                  <a:close/>
                </a:path>
                <a:path w="2894965" h="1255395">
                  <a:moveTo>
                    <a:pt x="761822" y="277329"/>
                  </a:moveTo>
                  <a:lnTo>
                    <a:pt x="609460" y="291922"/>
                  </a:lnTo>
                  <a:lnTo>
                    <a:pt x="799904" y="291922"/>
                  </a:lnTo>
                  <a:lnTo>
                    <a:pt x="761822" y="277329"/>
                  </a:lnTo>
                  <a:close/>
                </a:path>
                <a:path w="2894965" h="1255395">
                  <a:moveTo>
                    <a:pt x="2894926" y="0"/>
                  </a:moveTo>
                  <a:lnTo>
                    <a:pt x="2742565" y="29197"/>
                  </a:lnTo>
                  <a:lnTo>
                    <a:pt x="2590203" y="43789"/>
                  </a:lnTo>
                  <a:lnTo>
                    <a:pt x="2437841" y="87579"/>
                  </a:lnTo>
                  <a:lnTo>
                    <a:pt x="2894926" y="87579"/>
                  </a:lnTo>
                  <a:lnTo>
                    <a:pt x="2894926"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026664"/>
              <a:ext cx="0" cy="2103120"/>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2569464"/>
              <a:ext cx="0" cy="256032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7DE2ABFF-A9E3-49EC-B8A7-633B48F7A584}"/>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F5D9E73B-9D60-4B19-A2CF-53499256C78C}"/>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B2555586-D44F-4F2B-B66F-04240D514178}"/>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5D2D3640-AD60-4490-966E-752660421059}"/>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2A6586CC-29AC-4741-BE37-3AD5C4156656}"/>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3E1FA7AE-22A3-4092-8652-2D2955BA2514}"/>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30392871-9DE1-4A4C-8ABE-366FB4B6CF0C}"/>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F936A3B-80DF-499F-BB70-F3F55ED180A7}"/>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8D2BB3C6-3D0E-4690-849F-B9C738DDFCE3}"/>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41902CDF-277B-4D57-911E-6CBC851D557F}"/>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E66A6D-957E-4859-B0C7-D9B9894C581F}"/>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2F3A15BE-138D-47A3-ACF8-25BEA27D701E}"/>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55F32092-E35C-442E-BF55-D071286F2AEE}"/>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D735A98-9D7A-4FDF-9F80-91DEA688E55D}"/>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56800375-08FE-4B9C-AE3F-67F913D89033}"/>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6CD03DC-3F53-4823-B147-27749E9174D0}"/>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18329F89-C4E7-47CF-AFFE-18C503783578}"/>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13BBF06-8F13-46BB-A8FF-FA670284FA7E}"/>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05D4E9D-4318-4EAC-A57D-79CFD2F4D0C5}"/>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17DFAEC-E857-40F1-A730-8564BF637921}"/>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AF3C8793-02E9-4CC1-B5B6-39B28BE7CF2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19618E6-8D06-48A6-BDEE-2D8F6862825F}"/>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7FFEC6BD-9B38-4044-8668-982D6106BCEA}"/>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6B97BAD-BCE4-46C6-B0E0-88CB3AF80DCA}"/>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644A8BF-0DFC-423C-9539-1EBEA2B17817}"/>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2" name="bk object 18">
              <a:extLst>
                <a:ext uri="{FF2B5EF4-FFF2-40B4-BE49-F238E27FC236}">
                  <a16:creationId xmlns:a16="http://schemas.microsoft.com/office/drawing/2014/main" id="{92BFE786-F6AC-41DC-BD01-4718D181943B}"/>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61739889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vert="horz" lIns="0" tIns="0" rIns="0" bIns="0" rtlCol="0" anchor="t" anchorCtr="0">
            <a:normAutofit/>
          </a:bodyPr>
          <a:lstStyle/>
          <a:p>
            <a:pPr>
              <a:lnSpc>
                <a:spcPct val="100000"/>
              </a:lnSpc>
              <a:spcBef>
                <a:spcPts val="0"/>
              </a:spcBef>
            </a:pPr>
            <a:r>
              <a:rPr lang="en-US">
                <a:latin typeface="Arial" panose="020B0604020202020204" pitchFamily="34" charset="0"/>
              </a:rPr>
              <a:t>AIDS-related deaths by sex, Latin America, 2000–2019</a:t>
            </a:r>
            <a:endParaRPr lang="en-GB">
              <a:latin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A5642874-6274-415F-A7D7-2476D12AA4C1}"/>
              </a:ext>
            </a:extLst>
          </p:cNvPr>
          <p:cNvGrpSpPr/>
          <p:nvPr/>
        </p:nvGrpSpPr>
        <p:grpSpPr>
          <a:xfrm>
            <a:off x="457199" y="2066544"/>
            <a:ext cx="10439525" cy="4488144"/>
            <a:chOff x="457199" y="2066544"/>
            <a:chExt cx="10439525" cy="4488144"/>
          </a:xfrm>
        </p:grpSpPr>
        <p:sp>
          <p:nvSpPr>
            <p:cNvPr id="162" name="bk object 16">
              <a:extLst>
                <a:ext uri="{FF2B5EF4-FFF2-40B4-BE49-F238E27FC236}">
                  <a16:creationId xmlns:a16="http://schemas.microsoft.com/office/drawing/2014/main" id="{4F0CB141-8DC2-4F02-9E2E-0301D6F2C468}"/>
                </a:ext>
              </a:extLst>
            </p:cNvPr>
            <p:cNvSpPr/>
            <p:nvPr/>
          </p:nvSpPr>
          <p:spPr>
            <a:xfrm>
              <a:off x="1897948" y="3354837"/>
              <a:ext cx="6097181" cy="1783080"/>
            </a:xfrm>
            <a:custGeom>
              <a:avLst/>
              <a:gdLst/>
              <a:ahLst/>
              <a:cxnLst/>
              <a:rect l="l" t="t" r="r" b="b"/>
              <a:pathLst>
                <a:path w="2894965" h="1171575">
                  <a:moveTo>
                    <a:pt x="297865" y="0"/>
                  </a:moveTo>
                  <a:lnTo>
                    <a:pt x="148932" y="0"/>
                  </a:lnTo>
                  <a:lnTo>
                    <a:pt x="0" y="13462"/>
                  </a:lnTo>
                  <a:lnTo>
                    <a:pt x="0" y="1171448"/>
                  </a:lnTo>
                  <a:lnTo>
                    <a:pt x="2894926" y="1171448"/>
                  </a:lnTo>
                  <a:lnTo>
                    <a:pt x="2894926" y="296227"/>
                  </a:lnTo>
                  <a:lnTo>
                    <a:pt x="2587752" y="296227"/>
                  </a:lnTo>
                  <a:lnTo>
                    <a:pt x="2438819" y="269303"/>
                  </a:lnTo>
                  <a:lnTo>
                    <a:pt x="2319689" y="215442"/>
                  </a:lnTo>
                  <a:lnTo>
                    <a:pt x="1824456" y="215442"/>
                  </a:lnTo>
                  <a:lnTo>
                    <a:pt x="1675523" y="175044"/>
                  </a:lnTo>
                  <a:lnTo>
                    <a:pt x="1563815" y="134645"/>
                  </a:lnTo>
                  <a:lnTo>
                    <a:pt x="1219403" y="134645"/>
                  </a:lnTo>
                  <a:lnTo>
                    <a:pt x="1061161" y="107721"/>
                  </a:lnTo>
                  <a:lnTo>
                    <a:pt x="954769" y="40386"/>
                  </a:lnTo>
                  <a:lnTo>
                    <a:pt x="605053" y="40386"/>
                  </a:lnTo>
                  <a:lnTo>
                    <a:pt x="456120" y="13462"/>
                  </a:lnTo>
                  <a:lnTo>
                    <a:pt x="297865" y="0"/>
                  </a:lnTo>
                  <a:close/>
                </a:path>
                <a:path w="2894965" h="1171575">
                  <a:moveTo>
                    <a:pt x="2894926" y="242366"/>
                  </a:moveTo>
                  <a:lnTo>
                    <a:pt x="2745994" y="269303"/>
                  </a:lnTo>
                  <a:lnTo>
                    <a:pt x="2587752" y="296227"/>
                  </a:lnTo>
                  <a:lnTo>
                    <a:pt x="2894926" y="296227"/>
                  </a:lnTo>
                  <a:lnTo>
                    <a:pt x="2894926" y="242366"/>
                  </a:lnTo>
                  <a:close/>
                </a:path>
                <a:path w="2894965" h="1171575">
                  <a:moveTo>
                    <a:pt x="2289886" y="201968"/>
                  </a:moveTo>
                  <a:lnTo>
                    <a:pt x="2131644" y="201968"/>
                  </a:lnTo>
                  <a:lnTo>
                    <a:pt x="1982698" y="215442"/>
                  </a:lnTo>
                  <a:lnTo>
                    <a:pt x="2319689" y="215442"/>
                  </a:lnTo>
                  <a:lnTo>
                    <a:pt x="2289886" y="201968"/>
                  </a:lnTo>
                  <a:close/>
                </a:path>
                <a:path w="2894965" h="1171575">
                  <a:moveTo>
                    <a:pt x="1368348" y="107721"/>
                  </a:moveTo>
                  <a:lnTo>
                    <a:pt x="1219403" y="134645"/>
                  </a:lnTo>
                  <a:lnTo>
                    <a:pt x="1563815" y="134645"/>
                  </a:lnTo>
                  <a:lnTo>
                    <a:pt x="1526590" y="121183"/>
                  </a:lnTo>
                  <a:lnTo>
                    <a:pt x="1368348" y="107721"/>
                  </a:lnTo>
                  <a:close/>
                </a:path>
                <a:path w="2894965" h="1171575">
                  <a:moveTo>
                    <a:pt x="912228" y="13462"/>
                  </a:moveTo>
                  <a:lnTo>
                    <a:pt x="763295" y="13462"/>
                  </a:lnTo>
                  <a:lnTo>
                    <a:pt x="605053" y="40386"/>
                  </a:lnTo>
                  <a:lnTo>
                    <a:pt x="954769" y="40386"/>
                  </a:lnTo>
                  <a:lnTo>
                    <a:pt x="912228" y="1346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bk object 17">
              <a:extLst>
                <a:ext uri="{FF2B5EF4-FFF2-40B4-BE49-F238E27FC236}">
                  <a16:creationId xmlns:a16="http://schemas.microsoft.com/office/drawing/2014/main" id="{B1219FE0-64EC-403D-A75A-6E4822C6DDFC}"/>
                </a:ext>
              </a:extLst>
            </p:cNvPr>
            <p:cNvSpPr/>
            <p:nvPr/>
          </p:nvSpPr>
          <p:spPr>
            <a:xfrm>
              <a:off x="1897948" y="2523744"/>
              <a:ext cx="6097181" cy="1277124"/>
            </a:xfrm>
            <a:custGeom>
              <a:avLst/>
              <a:gdLst/>
              <a:ahLst/>
              <a:cxnLst/>
              <a:rect l="l" t="t" r="r" b="b"/>
              <a:pathLst>
                <a:path w="2894965" h="848360">
                  <a:moveTo>
                    <a:pt x="2894926" y="754049"/>
                  </a:moveTo>
                  <a:lnTo>
                    <a:pt x="2289886" y="754049"/>
                  </a:lnTo>
                  <a:lnTo>
                    <a:pt x="2438819" y="821372"/>
                  </a:lnTo>
                  <a:lnTo>
                    <a:pt x="2587752" y="848296"/>
                  </a:lnTo>
                  <a:lnTo>
                    <a:pt x="2745994" y="821372"/>
                  </a:lnTo>
                  <a:lnTo>
                    <a:pt x="2894926" y="794435"/>
                  </a:lnTo>
                  <a:lnTo>
                    <a:pt x="2894926" y="754049"/>
                  </a:lnTo>
                  <a:close/>
                </a:path>
                <a:path w="2894965" h="848360">
                  <a:moveTo>
                    <a:pt x="2894926" y="659790"/>
                  </a:moveTo>
                  <a:lnTo>
                    <a:pt x="1368348" y="659790"/>
                  </a:lnTo>
                  <a:lnTo>
                    <a:pt x="1526590" y="673252"/>
                  </a:lnTo>
                  <a:lnTo>
                    <a:pt x="1675523" y="727113"/>
                  </a:lnTo>
                  <a:lnTo>
                    <a:pt x="1824456" y="767511"/>
                  </a:lnTo>
                  <a:lnTo>
                    <a:pt x="1982698" y="767511"/>
                  </a:lnTo>
                  <a:lnTo>
                    <a:pt x="2131644" y="754049"/>
                  </a:lnTo>
                  <a:lnTo>
                    <a:pt x="2894926" y="754049"/>
                  </a:lnTo>
                  <a:lnTo>
                    <a:pt x="2894926" y="659790"/>
                  </a:lnTo>
                  <a:close/>
                </a:path>
                <a:path w="2894965" h="848360">
                  <a:moveTo>
                    <a:pt x="2894926" y="565530"/>
                  </a:moveTo>
                  <a:lnTo>
                    <a:pt x="912228" y="565530"/>
                  </a:lnTo>
                  <a:lnTo>
                    <a:pt x="1061161" y="659790"/>
                  </a:lnTo>
                  <a:lnTo>
                    <a:pt x="1219403" y="686714"/>
                  </a:lnTo>
                  <a:lnTo>
                    <a:pt x="1368348" y="659790"/>
                  </a:lnTo>
                  <a:lnTo>
                    <a:pt x="2894926" y="659790"/>
                  </a:lnTo>
                  <a:lnTo>
                    <a:pt x="2894926" y="565530"/>
                  </a:lnTo>
                  <a:close/>
                </a:path>
                <a:path w="2894965" h="848360">
                  <a:moveTo>
                    <a:pt x="2894926" y="552068"/>
                  </a:moveTo>
                  <a:lnTo>
                    <a:pt x="297865" y="552068"/>
                  </a:lnTo>
                  <a:lnTo>
                    <a:pt x="456120" y="565530"/>
                  </a:lnTo>
                  <a:lnTo>
                    <a:pt x="605053" y="592467"/>
                  </a:lnTo>
                  <a:lnTo>
                    <a:pt x="763295" y="565530"/>
                  </a:lnTo>
                  <a:lnTo>
                    <a:pt x="2894926" y="565530"/>
                  </a:lnTo>
                  <a:lnTo>
                    <a:pt x="2894926" y="552068"/>
                  </a:lnTo>
                  <a:close/>
                </a:path>
                <a:path w="2894965" h="848360">
                  <a:moveTo>
                    <a:pt x="456120" y="0"/>
                  </a:moveTo>
                  <a:lnTo>
                    <a:pt x="297865" y="13474"/>
                  </a:lnTo>
                  <a:lnTo>
                    <a:pt x="148932" y="13474"/>
                  </a:lnTo>
                  <a:lnTo>
                    <a:pt x="0" y="26936"/>
                  </a:lnTo>
                  <a:lnTo>
                    <a:pt x="0" y="565530"/>
                  </a:lnTo>
                  <a:lnTo>
                    <a:pt x="148932" y="552068"/>
                  </a:lnTo>
                  <a:lnTo>
                    <a:pt x="2894926" y="552068"/>
                  </a:lnTo>
                  <a:lnTo>
                    <a:pt x="2894926" y="390486"/>
                  </a:lnTo>
                  <a:lnTo>
                    <a:pt x="2587752" y="390486"/>
                  </a:lnTo>
                  <a:lnTo>
                    <a:pt x="2438819" y="363562"/>
                  </a:lnTo>
                  <a:lnTo>
                    <a:pt x="2311176" y="282778"/>
                  </a:lnTo>
                  <a:lnTo>
                    <a:pt x="1982698" y="282778"/>
                  </a:lnTo>
                  <a:lnTo>
                    <a:pt x="1824456" y="269303"/>
                  </a:lnTo>
                  <a:lnTo>
                    <a:pt x="1526590" y="161582"/>
                  </a:lnTo>
                  <a:lnTo>
                    <a:pt x="1219403" y="161582"/>
                  </a:lnTo>
                  <a:lnTo>
                    <a:pt x="1061161" y="121196"/>
                  </a:lnTo>
                  <a:lnTo>
                    <a:pt x="945329" y="26936"/>
                  </a:lnTo>
                  <a:lnTo>
                    <a:pt x="605053" y="26936"/>
                  </a:lnTo>
                  <a:lnTo>
                    <a:pt x="456120" y="0"/>
                  </a:lnTo>
                  <a:close/>
                </a:path>
                <a:path w="2894965" h="848360">
                  <a:moveTo>
                    <a:pt x="2894926" y="282778"/>
                  </a:moveTo>
                  <a:lnTo>
                    <a:pt x="2745994" y="323164"/>
                  </a:lnTo>
                  <a:lnTo>
                    <a:pt x="2587752" y="390486"/>
                  </a:lnTo>
                  <a:lnTo>
                    <a:pt x="2894926" y="390486"/>
                  </a:lnTo>
                  <a:lnTo>
                    <a:pt x="2894926" y="282778"/>
                  </a:lnTo>
                  <a:close/>
                </a:path>
                <a:path w="2894965" h="848360">
                  <a:moveTo>
                    <a:pt x="2289886" y="269303"/>
                  </a:moveTo>
                  <a:lnTo>
                    <a:pt x="2131644" y="269303"/>
                  </a:lnTo>
                  <a:lnTo>
                    <a:pt x="1982698" y="282778"/>
                  </a:lnTo>
                  <a:lnTo>
                    <a:pt x="2311176" y="282778"/>
                  </a:lnTo>
                  <a:lnTo>
                    <a:pt x="2289886" y="269303"/>
                  </a:lnTo>
                  <a:close/>
                </a:path>
                <a:path w="2894965" h="848360">
                  <a:moveTo>
                    <a:pt x="1368348" y="121196"/>
                  </a:moveTo>
                  <a:lnTo>
                    <a:pt x="1219403" y="161582"/>
                  </a:lnTo>
                  <a:lnTo>
                    <a:pt x="1526590" y="161582"/>
                  </a:lnTo>
                  <a:lnTo>
                    <a:pt x="1368348" y="121196"/>
                  </a:lnTo>
                  <a:close/>
                </a:path>
                <a:path w="2894965" h="848360">
                  <a:moveTo>
                    <a:pt x="912228" y="0"/>
                  </a:moveTo>
                  <a:lnTo>
                    <a:pt x="763295" y="0"/>
                  </a:lnTo>
                  <a:lnTo>
                    <a:pt x="605053" y="26936"/>
                  </a:lnTo>
                  <a:lnTo>
                    <a:pt x="945329" y="26936"/>
                  </a:lnTo>
                  <a:lnTo>
                    <a:pt x="912228"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-8%</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-1%</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-12%</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C20039D3-4AF9-49F1-918F-005533B327CC}"/>
                </a:ext>
              </a:extLst>
            </p:cNvPr>
            <p:cNvCxnSpPr/>
            <p:nvPr/>
          </p:nvCxnSpPr>
          <p:spPr>
            <a:xfrm>
              <a:off x="1581912" y="3369238"/>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EF93FCC8-55E0-41BF-969F-916115E06EE6}"/>
                </a:ext>
              </a:extLst>
            </p:cNvPr>
            <p:cNvSpPr txBox="1"/>
            <p:nvPr/>
          </p:nvSpPr>
          <p:spPr>
            <a:xfrm>
              <a:off x="956337" y="3232078"/>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E8D62307-E7D5-4E2E-BE25-53DACD4669AC}"/>
                </a:ext>
              </a:extLst>
            </p:cNvPr>
            <p:cNvCxnSpPr/>
            <p:nvPr/>
          </p:nvCxnSpPr>
          <p:spPr>
            <a:xfrm>
              <a:off x="1581912" y="3949146"/>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FDEB2AC0-E9AD-4534-B7CB-893AA3B671E2}"/>
                </a:ext>
              </a:extLst>
            </p:cNvPr>
            <p:cNvSpPr txBox="1"/>
            <p:nvPr/>
          </p:nvSpPr>
          <p:spPr>
            <a:xfrm>
              <a:off x="909945" y="3811986"/>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31A94EE4-A0B3-422E-9058-15D775C33C6A}"/>
                </a:ext>
              </a:extLst>
            </p:cNvPr>
            <p:cNvCxnSpPr/>
            <p:nvPr/>
          </p:nvCxnSpPr>
          <p:spPr>
            <a:xfrm>
              <a:off x="1581912" y="4536812"/>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99B6704D-0BB0-4CC7-BADC-D1A3ECDBFC1D}"/>
                </a:ext>
              </a:extLst>
            </p:cNvPr>
            <p:cNvSpPr txBox="1"/>
            <p:nvPr/>
          </p:nvSpPr>
          <p:spPr>
            <a:xfrm>
              <a:off x="953225" y="439965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7517B49E-0C1A-443B-8CDC-D8D44CF33E9A}"/>
                </a:ext>
              </a:extLst>
            </p:cNvPr>
            <p:cNvCxnSpPr/>
            <p:nvPr/>
          </p:nvCxnSpPr>
          <p:spPr>
            <a:xfrm>
              <a:off x="1581912" y="4828676"/>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B0DFF27A-B587-407D-88D2-8F78C51AA0EE}"/>
                </a:ext>
              </a:extLst>
            </p:cNvPr>
            <p:cNvSpPr txBox="1"/>
            <p:nvPr/>
          </p:nvSpPr>
          <p:spPr>
            <a:xfrm>
              <a:off x="1081464" y="469151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E7ED83A1-AF1A-4172-8DCB-BD7C2D650DFA}"/>
                </a:ext>
              </a:extLst>
            </p:cNvPr>
            <p:cNvCxnSpPr/>
            <p:nvPr/>
          </p:nvCxnSpPr>
          <p:spPr>
            <a:xfrm>
              <a:off x="1581912" y="5129784"/>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CBFA41F2-32E9-4249-925A-2C748955B817}"/>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501B9E19-D435-4409-B44C-2065138461E1}"/>
                </a:ext>
              </a:extLst>
            </p:cNvPr>
            <p:cNvSpPr txBox="1"/>
            <p:nvPr/>
          </p:nvSpPr>
          <p:spPr>
            <a:xfrm>
              <a:off x="953225" y="4111703"/>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442EBAFE-6836-4917-8540-B51A8708C1CA}"/>
                </a:ext>
              </a:extLst>
            </p:cNvPr>
            <p:cNvCxnSpPr/>
            <p:nvPr/>
          </p:nvCxnSpPr>
          <p:spPr>
            <a:xfrm>
              <a:off x="1581912" y="4248863"/>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0" name="TextBox 89">
              <a:extLst>
                <a:ext uri="{FF2B5EF4-FFF2-40B4-BE49-F238E27FC236}">
                  <a16:creationId xmlns:a16="http://schemas.microsoft.com/office/drawing/2014/main" id="{47EA7259-33FC-49C8-B284-AD94FAEBF168}"/>
                </a:ext>
              </a:extLst>
            </p:cNvPr>
            <p:cNvSpPr txBox="1"/>
            <p:nvPr/>
          </p:nvSpPr>
          <p:spPr>
            <a:xfrm>
              <a:off x="956337"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3" name="Straight Connector 92">
              <a:extLst>
                <a:ext uri="{FF2B5EF4-FFF2-40B4-BE49-F238E27FC236}">
                  <a16:creationId xmlns:a16="http://schemas.microsoft.com/office/drawing/2014/main" id="{A2937CC5-3223-48BB-8BDD-3912D5D54E82}"/>
                </a:ext>
              </a:extLst>
            </p:cNvPr>
            <p:cNvCxnSpPr/>
            <p:nvPr/>
          </p:nvCxnSpPr>
          <p:spPr>
            <a:xfrm>
              <a:off x="1581912" y="2203704"/>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D55F8B40-55A4-49DB-8CDA-3CA16C67E4AB}"/>
                </a:ext>
              </a:extLst>
            </p:cNvPr>
            <p:cNvSpPr txBox="1"/>
            <p:nvPr/>
          </p:nvSpPr>
          <p:spPr>
            <a:xfrm>
              <a:off x="953188" y="3533986"/>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FBCE55DB-AC7C-4EB9-AA00-DA83687BF5B3}"/>
                </a:ext>
              </a:extLst>
            </p:cNvPr>
            <p:cNvCxnSpPr/>
            <p:nvPr/>
          </p:nvCxnSpPr>
          <p:spPr>
            <a:xfrm>
              <a:off x="1581912" y="3671146"/>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322F66A-3235-4ABA-95CD-49A077B06C94}"/>
                </a:ext>
              </a:extLst>
            </p:cNvPr>
            <p:cNvCxnSpPr/>
            <p:nvPr/>
          </p:nvCxnSpPr>
          <p:spPr>
            <a:xfrm>
              <a:off x="1581912" y="2492687"/>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DF805015-B74D-4AA6-AC43-6469338DC471}"/>
                </a:ext>
              </a:extLst>
            </p:cNvPr>
            <p:cNvSpPr txBox="1"/>
            <p:nvPr/>
          </p:nvSpPr>
          <p:spPr>
            <a:xfrm>
              <a:off x="959897" y="2355527"/>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FBEE6433-F2DD-4334-9D08-3E3CC5A9F78A}"/>
                </a:ext>
              </a:extLst>
            </p:cNvPr>
            <p:cNvCxnSpPr/>
            <p:nvPr/>
          </p:nvCxnSpPr>
          <p:spPr>
            <a:xfrm>
              <a:off x="1581912" y="3080072"/>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5ED1CD67-30C5-4257-A80E-71B8EBB2FE50}"/>
                </a:ext>
              </a:extLst>
            </p:cNvPr>
            <p:cNvSpPr txBox="1"/>
            <p:nvPr/>
          </p:nvSpPr>
          <p:spPr>
            <a:xfrm>
              <a:off x="959897" y="294291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6" name="Straight Connector 105">
              <a:extLst>
                <a:ext uri="{FF2B5EF4-FFF2-40B4-BE49-F238E27FC236}">
                  <a16:creationId xmlns:a16="http://schemas.microsoft.com/office/drawing/2014/main" id="{53047E65-44A6-46FB-95E7-3D342E7A1C37}"/>
                </a:ext>
              </a:extLst>
            </p:cNvPr>
            <p:cNvCxnSpPr/>
            <p:nvPr/>
          </p:nvCxnSpPr>
          <p:spPr>
            <a:xfrm>
              <a:off x="1581912" y="2788561"/>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8326C370-3158-44A8-8589-5900C9DE2B53}"/>
                </a:ext>
              </a:extLst>
            </p:cNvPr>
            <p:cNvSpPr txBox="1"/>
            <p:nvPr/>
          </p:nvSpPr>
          <p:spPr>
            <a:xfrm>
              <a:off x="959897" y="2651401"/>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7725993C-0804-4C31-B863-98F9509FA97D}"/>
                </a:ext>
              </a:extLst>
            </p:cNvPr>
            <p:cNvCxnSpPr/>
            <p:nvPr/>
          </p:nvCxnSpPr>
          <p:spPr>
            <a:xfrm>
              <a:off x="5111496" y="2770632"/>
              <a:ext cx="1" cy="2359152"/>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BF002F0-9874-4B26-8349-9D1272E65DBB}"/>
                </a:ext>
              </a:extLst>
            </p:cNvPr>
            <p:cNvCxnSpPr/>
            <p:nvPr/>
          </p:nvCxnSpPr>
          <p:spPr>
            <a:xfrm>
              <a:off x="7991856" y="2953512"/>
              <a:ext cx="1" cy="2176272"/>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63357377-3FA6-4259-83B1-1C5952DEAC32}"/>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6101D909-B987-42E2-A82B-524A1F3E4C11}"/>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594D412A-3E86-48B7-9678-240C3190C682}"/>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73511AFF-B046-42D1-88C5-79112ADF75B7}"/>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118287C2-F7B2-4257-97FF-48F6F92920DA}"/>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2110151C-5BDC-492D-814E-A3C6F354485C}"/>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978224BA-72EB-460D-979B-D158C7FDC6EE}"/>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7A661D0-D66C-4F18-9B03-AF4E0A393DCF}"/>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BD12A7DC-2EED-4E43-843D-4E06249E0E5B}"/>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F467340-C5FA-4E87-B3AB-9B2FDC7D556A}"/>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5F060D4B-F2CE-4C68-B268-288633544F10}"/>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F0A61AE5-5343-4917-916D-2A9D3E932455}"/>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83EB68C1-4C8B-4613-BB61-A0BDB3E62D61}"/>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836F99F5-27CA-4450-925D-374C34F0061E}"/>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39A46EE-7FF5-4A28-A875-8D08B06BBAD4}"/>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B78D646D-88D7-476D-AAA7-5F2813AF0FAF}"/>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5AEE710D-7277-418B-82E7-AD69B506435A}"/>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99FD6D0-09CE-4CBC-9036-AB911F22B9BB}"/>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E0B3D6A8-D662-43B5-A460-D9F4B8B634A7}"/>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6A952E4-FADE-4F22-8AD9-70F462B028F7}"/>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E95ECAB-C4F3-468C-A2BE-1A1754BCC7D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89751CC6-E7E1-4230-AE66-8CCAAD226B28}"/>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E9C90B1D-81EB-4B8A-A061-5BFF3799CBA9}"/>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885B8A00-1B8A-4915-9E21-908C4093BE82}"/>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8599335-65D1-489D-BB45-68F358AF9C96}"/>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2" name="bk object 18">
              <a:extLst>
                <a:ext uri="{FF2B5EF4-FFF2-40B4-BE49-F238E27FC236}">
                  <a16:creationId xmlns:a16="http://schemas.microsoft.com/office/drawing/2014/main" id="{AE38AFA5-1017-44B7-BE05-5F8266D59E61}"/>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26632384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Latin America,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1F6DA68-C4B4-4475-8F37-E5E0880E42C8}"/>
              </a:ext>
            </a:extLst>
          </p:cNvPr>
          <p:cNvGrpSpPr/>
          <p:nvPr/>
        </p:nvGrpSpPr>
        <p:grpSpPr>
          <a:xfrm>
            <a:off x="457199" y="2057400"/>
            <a:ext cx="8848166" cy="4497288"/>
            <a:chOff x="457199" y="2057400"/>
            <a:chExt cx="8848166"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7" name="Group 6">
              <a:extLst>
                <a:ext uri="{FF2B5EF4-FFF2-40B4-BE49-F238E27FC236}">
                  <a16:creationId xmlns:a16="http://schemas.microsoft.com/office/drawing/2014/main" id="{6FC7A906-6360-442B-97C0-587BE282516D}"/>
                </a:ext>
              </a:extLst>
            </p:cNvPr>
            <p:cNvGrpSpPr/>
            <p:nvPr/>
          </p:nvGrpSpPr>
          <p:grpSpPr>
            <a:xfrm>
              <a:off x="1764984" y="4981230"/>
              <a:ext cx="5073073" cy="271869"/>
              <a:chOff x="2587944" y="5248656"/>
              <a:chExt cx="5073073" cy="271869"/>
            </a:xfrm>
          </p:grpSpPr>
          <p:sp>
            <p:nvSpPr>
              <p:cNvPr id="8" name="TextBox 7">
                <a:extLst>
                  <a:ext uri="{FF2B5EF4-FFF2-40B4-BE49-F238E27FC236}">
                    <a16:creationId xmlns:a16="http://schemas.microsoft.com/office/drawing/2014/main" id="{BED45704-4568-446F-BE1D-905ED9307157}"/>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8C8F919C-A59F-4F89-B15C-6BBF64ED5A96}"/>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EE6276B-7415-48F2-89A0-7742C26C4378}"/>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DA1DC661-66AD-468A-88D6-DFE3EAC63C43}"/>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E1F7CE0E-36FF-4CAC-B41B-FEE34E1066EC}"/>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BBDDF5AD-DE65-4F62-A600-68A781C6E76F}"/>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D9AA6330-828A-4CE0-8369-95A493B83881}"/>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F3846439-1BAB-42E5-B4BA-381B5A34F9D8}"/>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E280ECB-A629-446C-B7A6-83CDAA66FC43}"/>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FB7F381B-5273-40C4-90CF-FD2808A55097}"/>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8" name="Straight Connector 17">
              <a:extLst>
                <a:ext uri="{FF2B5EF4-FFF2-40B4-BE49-F238E27FC236}">
                  <a16:creationId xmlns:a16="http://schemas.microsoft.com/office/drawing/2014/main" id="{7954AA4D-2BE6-4F52-ADB0-432DAD240937}"/>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421F2174-2608-43E0-AC00-EA726DCC2995}"/>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67FE695-8C87-42DE-9A6E-CF36C0725292}"/>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345BE15C-BCE4-43BC-B8F9-1B7F8364A157}"/>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7FD90826-3FA4-4E16-BF08-186944C946BE}"/>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97DC389-DF29-433F-B493-E03F436763E2}"/>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F6602F33-1AAF-452A-B196-0D57310D8631}"/>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648EBD3-EB59-4018-871D-04540C4A0F48}"/>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E03BB30-C914-4B00-8E72-C7C0D607566C}"/>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EB974086-7887-45D5-8838-269A856D820B}"/>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16AE4DFD-2424-4550-9740-1024AC9C79E1}"/>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6DA9AE37-7BF8-46D7-A201-1F847E71A98E}"/>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F2E9D3A5-6D39-4551-A8D1-7CA540B5AC18}"/>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DD9A0DF-4E91-48EF-A4E0-F87F714E588F}"/>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FD3D7388-FDC4-491A-BEA6-1B9E36427045}"/>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object 26">
              <a:extLst>
                <a:ext uri="{FF2B5EF4-FFF2-40B4-BE49-F238E27FC236}">
                  <a16:creationId xmlns:a16="http://schemas.microsoft.com/office/drawing/2014/main" id="{1C2C1A6B-5D32-4F5E-9F7B-7AC06BFD445E}"/>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D78F7528-451C-4AF6-9EF3-CFA673C47DC0}"/>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37" name="object 28">
              <a:extLst>
                <a:ext uri="{FF2B5EF4-FFF2-40B4-BE49-F238E27FC236}">
                  <a16:creationId xmlns:a16="http://schemas.microsoft.com/office/drawing/2014/main" id="{F1F0F931-7D0B-49D9-9B46-E77FA5CDE3EB}"/>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5A70A9AA-F27B-42FE-8550-D6B87100EF0D}"/>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8E81CD4A-9802-4629-8208-9CF42446284A}"/>
                </a:ext>
              </a:extLst>
            </p:cNvPr>
            <p:cNvSpPr txBox="1"/>
            <p:nvPr/>
          </p:nvSpPr>
          <p:spPr>
            <a:xfrm>
              <a:off x="6986241" y="3244574"/>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5.7 [3.5–8.3]</a:t>
              </a:r>
            </a:p>
          </p:txBody>
        </p:sp>
        <p:sp>
          <p:nvSpPr>
            <p:cNvPr id="44" name="object 34">
              <a:extLst>
                <a:ext uri="{FF2B5EF4-FFF2-40B4-BE49-F238E27FC236}">
                  <a16:creationId xmlns:a16="http://schemas.microsoft.com/office/drawing/2014/main" id="{F9E96A32-7F9A-4E6A-B01F-06CE67C60D64}"/>
                </a:ext>
              </a:extLst>
            </p:cNvPr>
            <p:cNvSpPr/>
            <p:nvPr/>
          </p:nvSpPr>
          <p:spPr>
            <a:xfrm>
              <a:off x="1856232" y="2744835"/>
              <a:ext cx="4873752" cy="1416671"/>
            </a:xfrm>
            <a:custGeom>
              <a:avLst/>
              <a:gdLst/>
              <a:ahLst/>
              <a:cxnLst/>
              <a:rect l="l" t="t" r="r" b="b"/>
              <a:pathLst>
                <a:path w="3117215" h="994409">
                  <a:moveTo>
                    <a:pt x="344182" y="0"/>
                  </a:moveTo>
                  <a:lnTo>
                    <a:pt x="0" y="0"/>
                  </a:lnTo>
                  <a:lnTo>
                    <a:pt x="0" y="912469"/>
                  </a:lnTo>
                  <a:lnTo>
                    <a:pt x="344182" y="900772"/>
                  </a:lnTo>
                  <a:lnTo>
                    <a:pt x="688365" y="924166"/>
                  </a:lnTo>
                  <a:lnTo>
                    <a:pt x="1730476" y="924166"/>
                  </a:lnTo>
                  <a:lnTo>
                    <a:pt x="2074659" y="959269"/>
                  </a:lnTo>
                  <a:lnTo>
                    <a:pt x="2428405" y="970965"/>
                  </a:lnTo>
                  <a:lnTo>
                    <a:pt x="3116770" y="994359"/>
                  </a:lnTo>
                  <a:lnTo>
                    <a:pt x="3116770" y="210565"/>
                  </a:lnTo>
                  <a:lnTo>
                    <a:pt x="2428405" y="163779"/>
                  </a:lnTo>
                  <a:lnTo>
                    <a:pt x="2074659" y="140385"/>
                  </a:lnTo>
                  <a:lnTo>
                    <a:pt x="1730476" y="58496"/>
                  </a:lnTo>
                  <a:lnTo>
                    <a:pt x="1386293" y="58496"/>
                  </a:lnTo>
                  <a:lnTo>
                    <a:pt x="1032548" y="35090"/>
                  </a:lnTo>
                  <a:lnTo>
                    <a:pt x="688365" y="46799"/>
                  </a:lnTo>
                  <a:lnTo>
                    <a:pt x="344182"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35">
              <a:extLst>
                <a:ext uri="{FF2B5EF4-FFF2-40B4-BE49-F238E27FC236}">
                  <a16:creationId xmlns:a16="http://schemas.microsoft.com/office/drawing/2014/main" id="{79F8EB4D-0536-4D6F-B5AF-E7BF7D92344F}"/>
                </a:ext>
              </a:extLst>
            </p:cNvPr>
            <p:cNvSpPr/>
            <p:nvPr/>
          </p:nvSpPr>
          <p:spPr>
            <a:xfrm>
              <a:off x="1856232" y="3430131"/>
              <a:ext cx="4873752" cy="197212"/>
            </a:xfrm>
            <a:custGeom>
              <a:avLst/>
              <a:gdLst/>
              <a:ahLst/>
              <a:cxnLst/>
              <a:rect l="l" t="t" r="r" b="b"/>
              <a:pathLst>
                <a:path w="3117215" h="138429">
                  <a:moveTo>
                    <a:pt x="0" y="0"/>
                  </a:moveTo>
                  <a:lnTo>
                    <a:pt x="344182" y="0"/>
                  </a:lnTo>
                  <a:lnTo>
                    <a:pt x="688365" y="22986"/>
                  </a:lnTo>
                  <a:lnTo>
                    <a:pt x="1032548" y="22986"/>
                  </a:lnTo>
                  <a:lnTo>
                    <a:pt x="1386293" y="34467"/>
                  </a:lnTo>
                  <a:lnTo>
                    <a:pt x="1730476" y="45961"/>
                  </a:lnTo>
                  <a:lnTo>
                    <a:pt x="2074659" y="91922"/>
                  </a:lnTo>
                  <a:lnTo>
                    <a:pt x="2428405" y="114909"/>
                  </a:lnTo>
                  <a:lnTo>
                    <a:pt x="2772587" y="126403"/>
                  </a:lnTo>
                  <a:lnTo>
                    <a:pt x="3116770" y="137883"/>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44">
              <a:extLst>
                <a:ext uri="{FF2B5EF4-FFF2-40B4-BE49-F238E27FC236}">
                  <a16:creationId xmlns:a16="http://schemas.microsoft.com/office/drawing/2014/main" id="{06EB7D87-18CD-4974-916E-CDAB35E6F445}"/>
                </a:ext>
              </a:extLst>
            </p:cNvPr>
            <p:cNvSpPr/>
            <p:nvPr/>
          </p:nvSpPr>
          <p:spPr>
            <a:xfrm>
              <a:off x="1856232" y="4256208"/>
              <a:ext cx="4873752" cy="0"/>
            </a:xfrm>
            <a:custGeom>
              <a:avLst/>
              <a:gdLst/>
              <a:ahLst/>
              <a:cxnLst/>
              <a:rect l="l" t="t" r="r" b="b"/>
              <a:pathLst>
                <a:path w="3117215">
                  <a:moveTo>
                    <a:pt x="0" y="0"/>
                  </a:moveTo>
                  <a:lnTo>
                    <a:pt x="0" y="0"/>
                  </a:lnTo>
                  <a:lnTo>
                    <a:pt x="2772587" y="0"/>
                  </a:lnTo>
                  <a:lnTo>
                    <a:pt x="3116770"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3848845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37BD908E-274E-4490-B387-02C305F8F851}"/>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0F62FE94-E28D-4C60-95E8-3D2152C93136}"/>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87574D43-03FB-4A26-89DA-E69444495A6F}"/>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9DE63FC6-ECF6-4C00-AA3B-86B72D9957B0}"/>
                </a:ext>
              </a:extLst>
            </p:cNvPr>
            <p:cNvGrpSpPr/>
            <p:nvPr/>
          </p:nvGrpSpPr>
          <p:grpSpPr>
            <a:xfrm>
              <a:off x="882316" y="2715768"/>
              <a:ext cx="10089921" cy="3113654"/>
              <a:chOff x="882316" y="2898648"/>
              <a:chExt cx="10089921" cy="3113654"/>
            </a:xfrm>
          </p:grpSpPr>
          <p:grpSp>
            <p:nvGrpSpPr>
              <p:cNvPr id="9" name="Group 8">
                <a:extLst>
                  <a:ext uri="{FF2B5EF4-FFF2-40B4-BE49-F238E27FC236}">
                    <a16:creationId xmlns:a16="http://schemas.microsoft.com/office/drawing/2014/main" id="{F2CAC5C5-EB82-4E6B-B96C-D3BF35E6FED3}"/>
                  </a:ext>
                </a:extLst>
              </p:cNvPr>
              <p:cNvGrpSpPr/>
              <p:nvPr/>
            </p:nvGrpSpPr>
            <p:grpSpPr>
              <a:xfrm>
                <a:off x="2194560" y="3602736"/>
                <a:ext cx="1828800" cy="1828800"/>
                <a:chOff x="3668582" y="5314849"/>
                <a:chExt cx="1408277" cy="1408023"/>
              </a:xfrm>
            </p:grpSpPr>
            <p:sp>
              <p:nvSpPr>
                <p:cNvPr id="38" name="bk object 65">
                  <a:extLst>
                    <a:ext uri="{FF2B5EF4-FFF2-40B4-BE49-F238E27FC236}">
                      <a16:creationId xmlns:a16="http://schemas.microsoft.com/office/drawing/2014/main" id="{4DBA5923-88AE-490E-AA47-9E3507069357}"/>
                    </a:ext>
                  </a:extLst>
                </p:cNvPr>
                <p:cNvSpPr/>
                <p:nvPr/>
              </p:nvSpPr>
              <p:spPr>
                <a:xfrm>
                  <a:off x="3674080" y="5314849"/>
                  <a:ext cx="699135" cy="704215"/>
                </a:xfrm>
                <a:custGeom>
                  <a:avLst/>
                  <a:gdLst/>
                  <a:ahLst/>
                  <a:cxnLst/>
                  <a:rect l="l" t="t" r="r" b="b"/>
                  <a:pathLst>
                    <a:path w="699135" h="704214">
                      <a:moveTo>
                        <a:pt x="698563" y="0"/>
                      </a:moveTo>
                      <a:lnTo>
                        <a:pt x="650190" y="1614"/>
                      </a:lnTo>
                      <a:lnTo>
                        <a:pt x="602673" y="6394"/>
                      </a:lnTo>
                      <a:lnTo>
                        <a:pt x="556120" y="14242"/>
                      </a:lnTo>
                      <a:lnTo>
                        <a:pt x="510642" y="25062"/>
                      </a:lnTo>
                      <a:lnTo>
                        <a:pt x="466347" y="38758"/>
                      </a:lnTo>
                      <a:lnTo>
                        <a:pt x="423343" y="55232"/>
                      </a:lnTo>
                      <a:lnTo>
                        <a:pt x="381741" y="74390"/>
                      </a:lnTo>
                      <a:lnTo>
                        <a:pt x="341649" y="96133"/>
                      </a:lnTo>
                      <a:lnTo>
                        <a:pt x="303176" y="120366"/>
                      </a:lnTo>
                      <a:lnTo>
                        <a:pt x="266431" y="146991"/>
                      </a:lnTo>
                      <a:lnTo>
                        <a:pt x="231524" y="175914"/>
                      </a:lnTo>
                      <a:lnTo>
                        <a:pt x="198563" y="207036"/>
                      </a:lnTo>
                      <a:lnTo>
                        <a:pt x="167657" y="240262"/>
                      </a:lnTo>
                      <a:lnTo>
                        <a:pt x="138916" y="275495"/>
                      </a:lnTo>
                      <a:lnTo>
                        <a:pt x="112449" y="312638"/>
                      </a:lnTo>
                      <a:lnTo>
                        <a:pt x="88364" y="351596"/>
                      </a:lnTo>
                      <a:lnTo>
                        <a:pt x="66771" y="392271"/>
                      </a:lnTo>
                      <a:lnTo>
                        <a:pt x="47779" y="434567"/>
                      </a:lnTo>
                      <a:lnTo>
                        <a:pt x="31497" y="478388"/>
                      </a:lnTo>
                      <a:lnTo>
                        <a:pt x="18033" y="523636"/>
                      </a:lnTo>
                      <a:lnTo>
                        <a:pt x="7498" y="570217"/>
                      </a:lnTo>
                      <a:lnTo>
                        <a:pt x="0" y="618032"/>
                      </a:lnTo>
                      <a:lnTo>
                        <a:pt x="698563" y="703808"/>
                      </a:lnTo>
                      <a:lnTo>
                        <a:pt x="698563"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66">
                  <a:extLst>
                    <a:ext uri="{FF2B5EF4-FFF2-40B4-BE49-F238E27FC236}">
                      <a16:creationId xmlns:a16="http://schemas.microsoft.com/office/drawing/2014/main" id="{4420C62C-C6FA-43FE-A2B2-795CF402425F}"/>
                    </a:ext>
                  </a:extLst>
                </p:cNvPr>
                <p:cNvSpPr/>
                <p:nvPr/>
              </p:nvSpPr>
              <p:spPr>
                <a:xfrm>
                  <a:off x="3668582" y="5932881"/>
                  <a:ext cx="704215" cy="755650"/>
                </a:xfrm>
                <a:custGeom>
                  <a:avLst/>
                  <a:gdLst/>
                  <a:ahLst/>
                  <a:cxnLst/>
                  <a:rect l="l" t="t" r="r" b="b"/>
                  <a:pathLst>
                    <a:path w="704214" h="755650">
                      <a:moveTo>
                        <a:pt x="5498" y="0"/>
                      </a:moveTo>
                      <a:lnTo>
                        <a:pt x="1158" y="48281"/>
                      </a:lnTo>
                      <a:lnTo>
                        <a:pt x="0" y="96046"/>
                      </a:lnTo>
                      <a:lnTo>
                        <a:pt x="1950" y="143183"/>
                      </a:lnTo>
                      <a:lnTo>
                        <a:pt x="6938" y="189577"/>
                      </a:lnTo>
                      <a:lnTo>
                        <a:pt x="14892" y="235117"/>
                      </a:lnTo>
                      <a:lnTo>
                        <a:pt x="25738" y="279688"/>
                      </a:lnTo>
                      <a:lnTo>
                        <a:pt x="39405" y="323177"/>
                      </a:lnTo>
                      <a:lnTo>
                        <a:pt x="55821" y="365472"/>
                      </a:lnTo>
                      <a:lnTo>
                        <a:pt x="74913" y="406460"/>
                      </a:lnTo>
                      <a:lnTo>
                        <a:pt x="96611" y="446027"/>
                      </a:lnTo>
                      <a:lnTo>
                        <a:pt x="120841" y="484059"/>
                      </a:lnTo>
                      <a:lnTo>
                        <a:pt x="147531" y="520445"/>
                      </a:lnTo>
                      <a:lnTo>
                        <a:pt x="176610" y="555070"/>
                      </a:lnTo>
                      <a:lnTo>
                        <a:pt x="208005" y="587822"/>
                      </a:lnTo>
                      <a:lnTo>
                        <a:pt x="241645" y="618588"/>
                      </a:lnTo>
                      <a:lnTo>
                        <a:pt x="277456" y="647254"/>
                      </a:lnTo>
                      <a:lnTo>
                        <a:pt x="315368" y="673707"/>
                      </a:lnTo>
                      <a:lnTo>
                        <a:pt x="355308" y="697834"/>
                      </a:lnTo>
                      <a:lnTo>
                        <a:pt x="397203" y="719522"/>
                      </a:lnTo>
                      <a:lnTo>
                        <a:pt x="440983" y="738658"/>
                      </a:lnTo>
                      <a:lnTo>
                        <a:pt x="486574" y="755129"/>
                      </a:lnTo>
                      <a:lnTo>
                        <a:pt x="704061" y="85775"/>
                      </a:lnTo>
                      <a:lnTo>
                        <a:pt x="5498"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67">
                  <a:extLst>
                    <a:ext uri="{FF2B5EF4-FFF2-40B4-BE49-F238E27FC236}">
                      <a16:creationId xmlns:a16="http://schemas.microsoft.com/office/drawing/2014/main" id="{BBCDFDD5-B6E3-4180-8ED8-9FAA539558E2}"/>
                    </a:ext>
                  </a:extLst>
                </p:cNvPr>
                <p:cNvSpPr/>
                <p:nvPr/>
              </p:nvSpPr>
              <p:spPr>
                <a:xfrm>
                  <a:off x="3668582" y="5932881"/>
                  <a:ext cx="704215" cy="755650"/>
                </a:xfrm>
                <a:custGeom>
                  <a:avLst/>
                  <a:gdLst/>
                  <a:ahLst/>
                  <a:cxnLst/>
                  <a:rect l="l" t="t" r="r" b="b"/>
                  <a:pathLst>
                    <a:path w="704214" h="755650">
                      <a:moveTo>
                        <a:pt x="704061" y="85775"/>
                      </a:moveTo>
                      <a:lnTo>
                        <a:pt x="486574" y="755129"/>
                      </a:lnTo>
                      <a:lnTo>
                        <a:pt x="440983" y="738658"/>
                      </a:lnTo>
                      <a:lnTo>
                        <a:pt x="397203" y="719522"/>
                      </a:lnTo>
                      <a:lnTo>
                        <a:pt x="355308" y="697834"/>
                      </a:lnTo>
                      <a:lnTo>
                        <a:pt x="315368" y="673707"/>
                      </a:lnTo>
                      <a:lnTo>
                        <a:pt x="277456" y="647254"/>
                      </a:lnTo>
                      <a:lnTo>
                        <a:pt x="241645" y="618588"/>
                      </a:lnTo>
                      <a:lnTo>
                        <a:pt x="208005" y="587822"/>
                      </a:lnTo>
                      <a:lnTo>
                        <a:pt x="176610" y="555070"/>
                      </a:lnTo>
                      <a:lnTo>
                        <a:pt x="147531" y="520445"/>
                      </a:lnTo>
                      <a:lnTo>
                        <a:pt x="120841" y="484059"/>
                      </a:lnTo>
                      <a:lnTo>
                        <a:pt x="96611" y="446027"/>
                      </a:lnTo>
                      <a:lnTo>
                        <a:pt x="74913" y="406460"/>
                      </a:lnTo>
                      <a:lnTo>
                        <a:pt x="55821" y="365472"/>
                      </a:lnTo>
                      <a:lnTo>
                        <a:pt x="39405" y="323177"/>
                      </a:lnTo>
                      <a:lnTo>
                        <a:pt x="25738" y="279688"/>
                      </a:lnTo>
                      <a:lnTo>
                        <a:pt x="14892" y="235117"/>
                      </a:lnTo>
                      <a:lnTo>
                        <a:pt x="6938" y="189577"/>
                      </a:lnTo>
                      <a:lnTo>
                        <a:pt x="1950" y="143183"/>
                      </a:lnTo>
                      <a:lnTo>
                        <a:pt x="0" y="96046"/>
                      </a:lnTo>
                      <a:lnTo>
                        <a:pt x="1158" y="48281"/>
                      </a:lnTo>
                      <a:lnTo>
                        <a:pt x="5498" y="0"/>
                      </a:lnTo>
                      <a:lnTo>
                        <a:pt x="704061" y="8577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bk object 68">
                  <a:extLst>
                    <a:ext uri="{FF2B5EF4-FFF2-40B4-BE49-F238E27FC236}">
                      <a16:creationId xmlns:a16="http://schemas.microsoft.com/office/drawing/2014/main" id="{7CAFB040-FF97-4363-B91D-563B0176FEC1}"/>
                    </a:ext>
                  </a:extLst>
                </p:cNvPr>
                <p:cNvSpPr/>
                <p:nvPr/>
              </p:nvSpPr>
              <p:spPr>
                <a:xfrm>
                  <a:off x="4155156" y="6018657"/>
                  <a:ext cx="266700" cy="704215"/>
                </a:xfrm>
                <a:custGeom>
                  <a:avLst/>
                  <a:gdLst/>
                  <a:ahLst/>
                  <a:cxnLst/>
                  <a:rect l="l" t="t" r="r" b="b"/>
                  <a:pathLst>
                    <a:path w="266700" h="704214">
                      <a:moveTo>
                        <a:pt x="217487" y="0"/>
                      </a:moveTo>
                      <a:lnTo>
                        <a:pt x="0" y="669353"/>
                      </a:lnTo>
                      <a:lnTo>
                        <a:pt x="52859" y="684453"/>
                      </a:lnTo>
                      <a:lnTo>
                        <a:pt x="105363" y="695205"/>
                      </a:lnTo>
                      <a:lnTo>
                        <a:pt x="158095" y="701681"/>
                      </a:lnTo>
                      <a:lnTo>
                        <a:pt x="211640" y="703953"/>
                      </a:lnTo>
                      <a:lnTo>
                        <a:pt x="266585" y="702094"/>
                      </a:lnTo>
                      <a:lnTo>
                        <a:pt x="217487"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69">
                  <a:extLst>
                    <a:ext uri="{FF2B5EF4-FFF2-40B4-BE49-F238E27FC236}">
                      <a16:creationId xmlns:a16="http://schemas.microsoft.com/office/drawing/2014/main" id="{31B5AC0F-DEDD-4F57-A089-554921316D61}"/>
                    </a:ext>
                  </a:extLst>
                </p:cNvPr>
                <p:cNvSpPr/>
                <p:nvPr/>
              </p:nvSpPr>
              <p:spPr>
                <a:xfrm>
                  <a:off x="4155156" y="6018657"/>
                  <a:ext cx="266700" cy="704215"/>
                </a:xfrm>
                <a:custGeom>
                  <a:avLst/>
                  <a:gdLst/>
                  <a:ahLst/>
                  <a:cxnLst/>
                  <a:rect l="l" t="t" r="r" b="b"/>
                  <a:pathLst>
                    <a:path w="266700" h="704214">
                      <a:moveTo>
                        <a:pt x="217487" y="0"/>
                      </a:moveTo>
                      <a:lnTo>
                        <a:pt x="266585" y="702094"/>
                      </a:lnTo>
                      <a:lnTo>
                        <a:pt x="211640" y="703953"/>
                      </a:lnTo>
                      <a:lnTo>
                        <a:pt x="158095" y="701681"/>
                      </a:lnTo>
                      <a:lnTo>
                        <a:pt x="105363" y="695205"/>
                      </a:lnTo>
                      <a:lnTo>
                        <a:pt x="52859" y="684453"/>
                      </a:lnTo>
                      <a:lnTo>
                        <a:pt x="0" y="669353"/>
                      </a:lnTo>
                      <a:lnTo>
                        <a:pt x="217487"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70">
                  <a:extLst>
                    <a:ext uri="{FF2B5EF4-FFF2-40B4-BE49-F238E27FC236}">
                      <a16:creationId xmlns:a16="http://schemas.microsoft.com/office/drawing/2014/main" id="{DC1874DB-0187-4CB6-90EA-24CCEDAEA66B}"/>
                    </a:ext>
                  </a:extLst>
                </p:cNvPr>
                <p:cNvSpPr/>
                <p:nvPr/>
              </p:nvSpPr>
              <p:spPr>
                <a:xfrm>
                  <a:off x="4372644" y="5349304"/>
                  <a:ext cx="704215" cy="1371600"/>
                </a:xfrm>
                <a:custGeom>
                  <a:avLst/>
                  <a:gdLst/>
                  <a:ahLst/>
                  <a:cxnLst/>
                  <a:rect l="l" t="t" r="r" b="b"/>
                  <a:pathLst>
                    <a:path w="704214" h="1371600">
                      <a:moveTo>
                        <a:pt x="217487" y="0"/>
                      </a:moveTo>
                      <a:lnTo>
                        <a:pt x="0" y="669353"/>
                      </a:lnTo>
                      <a:lnTo>
                        <a:pt x="49098" y="1371447"/>
                      </a:lnTo>
                      <a:lnTo>
                        <a:pt x="100458" y="1366137"/>
                      </a:lnTo>
                      <a:lnTo>
                        <a:pt x="150463" y="1357533"/>
                      </a:lnTo>
                      <a:lnTo>
                        <a:pt x="199012" y="1345714"/>
                      </a:lnTo>
                      <a:lnTo>
                        <a:pt x="246005" y="1330759"/>
                      </a:lnTo>
                      <a:lnTo>
                        <a:pt x="291340" y="1312748"/>
                      </a:lnTo>
                      <a:lnTo>
                        <a:pt x="334916" y="1291758"/>
                      </a:lnTo>
                      <a:lnTo>
                        <a:pt x="376633" y="1267869"/>
                      </a:lnTo>
                      <a:lnTo>
                        <a:pt x="416390" y="1241158"/>
                      </a:lnTo>
                      <a:lnTo>
                        <a:pt x="454085" y="1211707"/>
                      </a:lnTo>
                      <a:lnTo>
                        <a:pt x="489619" y="1179592"/>
                      </a:lnTo>
                      <a:lnTo>
                        <a:pt x="522891" y="1144892"/>
                      </a:lnTo>
                      <a:lnTo>
                        <a:pt x="553798" y="1107688"/>
                      </a:lnTo>
                      <a:lnTo>
                        <a:pt x="582241" y="1068056"/>
                      </a:lnTo>
                      <a:lnTo>
                        <a:pt x="608119" y="1026077"/>
                      </a:lnTo>
                      <a:lnTo>
                        <a:pt x="631331" y="981829"/>
                      </a:lnTo>
                      <a:lnTo>
                        <a:pt x="651776" y="935390"/>
                      </a:lnTo>
                      <a:lnTo>
                        <a:pt x="669353" y="886841"/>
                      </a:lnTo>
                      <a:lnTo>
                        <a:pt x="682699" y="840511"/>
                      </a:lnTo>
                      <a:lnTo>
                        <a:pt x="692755" y="794028"/>
                      </a:lnTo>
                      <a:lnTo>
                        <a:pt x="699586" y="747525"/>
                      </a:lnTo>
                      <a:lnTo>
                        <a:pt x="703260" y="701132"/>
                      </a:lnTo>
                      <a:lnTo>
                        <a:pt x="703845" y="654982"/>
                      </a:lnTo>
                      <a:lnTo>
                        <a:pt x="701408" y="609208"/>
                      </a:lnTo>
                      <a:lnTo>
                        <a:pt x="696016" y="563941"/>
                      </a:lnTo>
                      <a:lnTo>
                        <a:pt x="687737" y="519313"/>
                      </a:lnTo>
                      <a:lnTo>
                        <a:pt x="676637" y="475456"/>
                      </a:lnTo>
                      <a:lnTo>
                        <a:pt x="662785" y="432504"/>
                      </a:lnTo>
                      <a:lnTo>
                        <a:pt x="646247" y="390586"/>
                      </a:lnTo>
                      <a:lnTo>
                        <a:pt x="627091" y="349837"/>
                      </a:lnTo>
                      <a:lnTo>
                        <a:pt x="605383" y="310387"/>
                      </a:lnTo>
                      <a:lnTo>
                        <a:pt x="581192" y="272369"/>
                      </a:lnTo>
                      <a:lnTo>
                        <a:pt x="554585" y="235915"/>
                      </a:lnTo>
                      <a:lnTo>
                        <a:pt x="525629" y="201157"/>
                      </a:lnTo>
                      <a:lnTo>
                        <a:pt x="494390" y="168227"/>
                      </a:lnTo>
                      <a:lnTo>
                        <a:pt x="460938" y="137258"/>
                      </a:lnTo>
                      <a:lnTo>
                        <a:pt x="425338" y="108380"/>
                      </a:lnTo>
                      <a:lnTo>
                        <a:pt x="387658" y="81727"/>
                      </a:lnTo>
                      <a:lnTo>
                        <a:pt x="347966" y="57430"/>
                      </a:lnTo>
                      <a:lnTo>
                        <a:pt x="306328" y="35622"/>
                      </a:lnTo>
                      <a:lnTo>
                        <a:pt x="262813" y="16434"/>
                      </a:lnTo>
                      <a:lnTo>
                        <a:pt x="217487"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71">
                  <a:extLst>
                    <a:ext uri="{FF2B5EF4-FFF2-40B4-BE49-F238E27FC236}">
                      <a16:creationId xmlns:a16="http://schemas.microsoft.com/office/drawing/2014/main" id="{B8099AA5-1DFC-4BB5-8985-70750A1CE9A5}"/>
                    </a:ext>
                  </a:extLst>
                </p:cNvPr>
                <p:cNvSpPr/>
                <p:nvPr/>
              </p:nvSpPr>
              <p:spPr>
                <a:xfrm>
                  <a:off x="4372644" y="5349304"/>
                  <a:ext cx="704215" cy="1371600"/>
                </a:xfrm>
                <a:custGeom>
                  <a:avLst/>
                  <a:gdLst/>
                  <a:ahLst/>
                  <a:cxnLst/>
                  <a:rect l="l" t="t" r="r" b="b"/>
                  <a:pathLst>
                    <a:path w="704214" h="1371600">
                      <a:moveTo>
                        <a:pt x="0" y="669353"/>
                      </a:moveTo>
                      <a:lnTo>
                        <a:pt x="217487" y="0"/>
                      </a:lnTo>
                      <a:lnTo>
                        <a:pt x="262813" y="16434"/>
                      </a:lnTo>
                      <a:lnTo>
                        <a:pt x="306328" y="35622"/>
                      </a:lnTo>
                      <a:lnTo>
                        <a:pt x="347966" y="57430"/>
                      </a:lnTo>
                      <a:lnTo>
                        <a:pt x="387658" y="81727"/>
                      </a:lnTo>
                      <a:lnTo>
                        <a:pt x="425338" y="108380"/>
                      </a:lnTo>
                      <a:lnTo>
                        <a:pt x="460938" y="137258"/>
                      </a:lnTo>
                      <a:lnTo>
                        <a:pt x="494390" y="168227"/>
                      </a:lnTo>
                      <a:lnTo>
                        <a:pt x="525629" y="201157"/>
                      </a:lnTo>
                      <a:lnTo>
                        <a:pt x="554585" y="235915"/>
                      </a:lnTo>
                      <a:lnTo>
                        <a:pt x="581192" y="272369"/>
                      </a:lnTo>
                      <a:lnTo>
                        <a:pt x="605383" y="310387"/>
                      </a:lnTo>
                      <a:lnTo>
                        <a:pt x="627091" y="349837"/>
                      </a:lnTo>
                      <a:lnTo>
                        <a:pt x="646247" y="390586"/>
                      </a:lnTo>
                      <a:lnTo>
                        <a:pt x="662785" y="432504"/>
                      </a:lnTo>
                      <a:lnTo>
                        <a:pt x="676637" y="475456"/>
                      </a:lnTo>
                      <a:lnTo>
                        <a:pt x="687737" y="519313"/>
                      </a:lnTo>
                      <a:lnTo>
                        <a:pt x="696016" y="563941"/>
                      </a:lnTo>
                      <a:lnTo>
                        <a:pt x="701408" y="609208"/>
                      </a:lnTo>
                      <a:lnTo>
                        <a:pt x="703845" y="654982"/>
                      </a:lnTo>
                      <a:lnTo>
                        <a:pt x="703260" y="701132"/>
                      </a:lnTo>
                      <a:lnTo>
                        <a:pt x="699586" y="747525"/>
                      </a:lnTo>
                      <a:lnTo>
                        <a:pt x="692755" y="794028"/>
                      </a:lnTo>
                      <a:lnTo>
                        <a:pt x="682699" y="840511"/>
                      </a:lnTo>
                      <a:lnTo>
                        <a:pt x="669353" y="886841"/>
                      </a:lnTo>
                      <a:lnTo>
                        <a:pt x="651776" y="935390"/>
                      </a:lnTo>
                      <a:lnTo>
                        <a:pt x="631331" y="981829"/>
                      </a:lnTo>
                      <a:lnTo>
                        <a:pt x="608119" y="1026077"/>
                      </a:lnTo>
                      <a:lnTo>
                        <a:pt x="582241" y="1068056"/>
                      </a:lnTo>
                      <a:lnTo>
                        <a:pt x="553798" y="1107688"/>
                      </a:lnTo>
                      <a:lnTo>
                        <a:pt x="522891" y="1144892"/>
                      </a:lnTo>
                      <a:lnTo>
                        <a:pt x="489619" y="1179592"/>
                      </a:lnTo>
                      <a:lnTo>
                        <a:pt x="454085" y="1211707"/>
                      </a:lnTo>
                      <a:lnTo>
                        <a:pt x="416390" y="1241158"/>
                      </a:lnTo>
                      <a:lnTo>
                        <a:pt x="376633" y="1267869"/>
                      </a:lnTo>
                      <a:lnTo>
                        <a:pt x="334916" y="1291758"/>
                      </a:lnTo>
                      <a:lnTo>
                        <a:pt x="291340" y="1312748"/>
                      </a:lnTo>
                      <a:lnTo>
                        <a:pt x="246005" y="1330759"/>
                      </a:lnTo>
                      <a:lnTo>
                        <a:pt x="199012" y="1345714"/>
                      </a:lnTo>
                      <a:lnTo>
                        <a:pt x="150463" y="1357533"/>
                      </a:lnTo>
                      <a:lnTo>
                        <a:pt x="100458" y="1366137"/>
                      </a:lnTo>
                      <a:lnTo>
                        <a:pt x="49098" y="1371447"/>
                      </a:lnTo>
                      <a:lnTo>
                        <a:pt x="0" y="66935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72">
                  <a:extLst>
                    <a:ext uri="{FF2B5EF4-FFF2-40B4-BE49-F238E27FC236}">
                      <a16:creationId xmlns:a16="http://schemas.microsoft.com/office/drawing/2014/main" id="{75D7BBFA-EF5E-4304-B15B-A240B0553CDD}"/>
                    </a:ext>
                  </a:extLst>
                </p:cNvPr>
                <p:cNvSpPr/>
                <p:nvPr/>
              </p:nvSpPr>
              <p:spPr>
                <a:xfrm>
                  <a:off x="4372644" y="5325542"/>
                  <a:ext cx="217804" cy="693420"/>
                </a:xfrm>
                <a:custGeom>
                  <a:avLst/>
                  <a:gdLst/>
                  <a:ahLst/>
                  <a:cxnLst/>
                  <a:rect l="l" t="t" r="r" b="b"/>
                  <a:pathLst>
                    <a:path w="217805" h="693419">
                      <a:moveTo>
                        <a:pt x="122212" y="0"/>
                      </a:moveTo>
                      <a:lnTo>
                        <a:pt x="0" y="693115"/>
                      </a:lnTo>
                      <a:lnTo>
                        <a:pt x="217487" y="23761"/>
                      </a:lnTo>
                      <a:lnTo>
                        <a:pt x="194428" y="16752"/>
                      </a:lnTo>
                      <a:lnTo>
                        <a:pt x="170240" y="10299"/>
                      </a:lnTo>
                      <a:lnTo>
                        <a:pt x="145857" y="4637"/>
                      </a:lnTo>
                      <a:lnTo>
                        <a:pt x="122212"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bk object 73">
                  <a:extLst>
                    <a:ext uri="{FF2B5EF4-FFF2-40B4-BE49-F238E27FC236}">
                      <a16:creationId xmlns:a16="http://schemas.microsoft.com/office/drawing/2014/main" id="{3231D2F0-C538-4805-9901-3812794F5AFE}"/>
                    </a:ext>
                  </a:extLst>
                </p:cNvPr>
                <p:cNvSpPr/>
                <p:nvPr/>
              </p:nvSpPr>
              <p:spPr>
                <a:xfrm>
                  <a:off x="4372644" y="5325542"/>
                  <a:ext cx="217804" cy="693420"/>
                </a:xfrm>
                <a:custGeom>
                  <a:avLst/>
                  <a:gdLst/>
                  <a:ahLst/>
                  <a:cxnLst/>
                  <a:rect l="l" t="t" r="r" b="b"/>
                  <a:pathLst>
                    <a:path w="217805" h="693419">
                      <a:moveTo>
                        <a:pt x="0" y="693115"/>
                      </a:moveTo>
                      <a:lnTo>
                        <a:pt x="122212" y="0"/>
                      </a:lnTo>
                      <a:lnTo>
                        <a:pt x="145857" y="4637"/>
                      </a:lnTo>
                      <a:lnTo>
                        <a:pt x="170240" y="10299"/>
                      </a:lnTo>
                      <a:lnTo>
                        <a:pt x="194428" y="16752"/>
                      </a:lnTo>
                      <a:lnTo>
                        <a:pt x="217487" y="23761"/>
                      </a:lnTo>
                      <a:lnTo>
                        <a:pt x="0" y="69311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74">
                  <a:extLst>
                    <a:ext uri="{FF2B5EF4-FFF2-40B4-BE49-F238E27FC236}">
                      <a16:creationId xmlns:a16="http://schemas.microsoft.com/office/drawing/2014/main" id="{887E0952-928D-4C8D-AA36-F22522831E71}"/>
                    </a:ext>
                  </a:extLst>
                </p:cNvPr>
                <p:cNvSpPr/>
                <p:nvPr/>
              </p:nvSpPr>
              <p:spPr>
                <a:xfrm>
                  <a:off x="4372644" y="5314849"/>
                  <a:ext cx="122555" cy="704215"/>
                </a:xfrm>
                <a:custGeom>
                  <a:avLst/>
                  <a:gdLst/>
                  <a:ahLst/>
                  <a:cxnLst/>
                  <a:rect l="l" t="t" r="r" b="b"/>
                  <a:pathLst>
                    <a:path w="122555" h="704214">
                      <a:moveTo>
                        <a:pt x="0" y="0"/>
                      </a:moveTo>
                      <a:lnTo>
                        <a:pt x="0" y="703808"/>
                      </a:lnTo>
                      <a:lnTo>
                        <a:pt x="122212" y="10693"/>
                      </a:lnTo>
                      <a:lnTo>
                        <a:pt x="90297" y="5604"/>
                      </a:lnTo>
                      <a:lnTo>
                        <a:pt x="61372" y="2308"/>
                      </a:lnTo>
                      <a:lnTo>
                        <a:pt x="32315" y="531"/>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bk object 75">
                  <a:extLst>
                    <a:ext uri="{FF2B5EF4-FFF2-40B4-BE49-F238E27FC236}">
                      <a16:creationId xmlns:a16="http://schemas.microsoft.com/office/drawing/2014/main" id="{18FFE69F-05E5-4D69-8E46-B88544D2C84A}"/>
                    </a:ext>
                  </a:extLst>
                </p:cNvPr>
                <p:cNvSpPr/>
                <p:nvPr/>
              </p:nvSpPr>
              <p:spPr>
                <a:xfrm>
                  <a:off x="4372644" y="5314849"/>
                  <a:ext cx="122555" cy="704215"/>
                </a:xfrm>
                <a:custGeom>
                  <a:avLst/>
                  <a:gdLst/>
                  <a:ahLst/>
                  <a:cxnLst/>
                  <a:rect l="l" t="t" r="r" b="b"/>
                  <a:pathLst>
                    <a:path w="122555" h="704214">
                      <a:moveTo>
                        <a:pt x="0" y="703808"/>
                      </a:moveTo>
                      <a:lnTo>
                        <a:pt x="0" y="0"/>
                      </a:lnTo>
                      <a:lnTo>
                        <a:pt x="32315" y="531"/>
                      </a:lnTo>
                      <a:lnTo>
                        <a:pt x="61372" y="2308"/>
                      </a:lnTo>
                      <a:lnTo>
                        <a:pt x="90297" y="5604"/>
                      </a:lnTo>
                      <a:lnTo>
                        <a:pt x="122212" y="10693"/>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bk object 76">
                  <a:extLst>
                    <a:ext uri="{FF2B5EF4-FFF2-40B4-BE49-F238E27FC236}">
                      <a16:creationId xmlns:a16="http://schemas.microsoft.com/office/drawing/2014/main" id="{5DE05EE0-8722-4C07-8142-A172D38F490B}"/>
                    </a:ext>
                  </a:extLst>
                </p:cNvPr>
                <p:cNvSpPr/>
                <p:nvPr/>
              </p:nvSpPr>
              <p:spPr>
                <a:xfrm>
                  <a:off x="3929381" y="5575517"/>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3082E3DC-0EF9-44A1-9F27-149C1162C266}"/>
                  </a:ext>
                </a:extLst>
              </p:cNvPr>
              <p:cNvGrpSpPr/>
              <p:nvPr/>
            </p:nvGrpSpPr>
            <p:grpSpPr>
              <a:xfrm>
                <a:off x="8065008" y="3602736"/>
                <a:ext cx="1828800" cy="1828800"/>
                <a:chOff x="6719588" y="5325504"/>
                <a:chExt cx="1407795" cy="1407897"/>
              </a:xfrm>
            </p:grpSpPr>
            <p:sp>
              <p:nvSpPr>
                <p:cNvPr id="26" name="bk object 54">
                  <a:extLst>
                    <a:ext uri="{FF2B5EF4-FFF2-40B4-BE49-F238E27FC236}">
                      <a16:creationId xmlns:a16="http://schemas.microsoft.com/office/drawing/2014/main" id="{44F7C8D2-6A9F-4AAA-A66B-A67A8762F4F2}"/>
                    </a:ext>
                  </a:extLst>
                </p:cNvPr>
                <p:cNvSpPr/>
                <p:nvPr/>
              </p:nvSpPr>
              <p:spPr>
                <a:xfrm>
                  <a:off x="7411002" y="5325504"/>
                  <a:ext cx="182880" cy="704215"/>
                </a:xfrm>
                <a:custGeom>
                  <a:avLst/>
                  <a:gdLst/>
                  <a:ahLst/>
                  <a:cxnLst/>
                  <a:rect l="l" t="t" r="r" b="b"/>
                  <a:pathLst>
                    <a:path w="182879" h="704214">
                      <a:moveTo>
                        <a:pt x="0" y="0"/>
                      </a:moveTo>
                      <a:lnTo>
                        <a:pt x="12280" y="703694"/>
                      </a:lnTo>
                      <a:lnTo>
                        <a:pt x="182549" y="20802"/>
                      </a:lnTo>
                      <a:lnTo>
                        <a:pt x="137729" y="11208"/>
                      </a:lnTo>
                      <a:lnTo>
                        <a:pt x="91946" y="4495"/>
                      </a:lnTo>
                      <a:lnTo>
                        <a:pt x="45827" y="735"/>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55">
                  <a:extLst>
                    <a:ext uri="{FF2B5EF4-FFF2-40B4-BE49-F238E27FC236}">
                      <a16:creationId xmlns:a16="http://schemas.microsoft.com/office/drawing/2014/main" id="{A0FE0249-02C0-478B-8E8A-489A3400E3EA}"/>
                    </a:ext>
                  </a:extLst>
                </p:cNvPr>
                <p:cNvSpPr/>
                <p:nvPr/>
              </p:nvSpPr>
              <p:spPr>
                <a:xfrm>
                  <a:off x="7325328" y="5325504"/>
                  <a:ext cx="98425" cy="704215"/>
                </a:xfrm>
                <a:custGeom>
                  <a:avLst/>
                  <a:gdLst/>
                  <a:ahLst/>
                  <a:cxnLst/>
                  <a:rect l="l" t="t" r="r" b="b"/>
                  <a:pathLst>
                    <a:path w="98425" h="704214">
                      <a:moveTo>
                        <a:pt x="85674" y="0"/>
                      </a:moveTo>
                      <a:lnTo>
                        <a:pt x="63502" y="669"/>
                      </a:lnTo>
                      <a:lnTo>
                        <a:pt x="42727" y="1947"/>
                      </a:lnTo>
                      <a:lnTo>
                        <a:pt x="22007" y="3937"/>
                      </a:lnTo>
                      <a:lnTo>
                        <a:pt x="0" y="6743"/>
                      </a:lnTo>
                      <a:lnTo>
                        <a:pt x="97955" y="703694"/>
                      </a:lnTo>
                      <a:lnTo>
                        <a:pt x="85674"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56">
                  <a:extLst>
                    <a:ext uri="{FF2B5EF4-FFF2-40B4-BE49-F238E27FC236}">
                      <a16:creationId xmlns:a16="http://schemas.microsoft.com/office/drawing/2014/main" id="{F764360D-F0D6-42B5-AB78-95FF138F7CEE}"/>
                    </a:ext>
                  </a:extLst>
                </p:cNvPr>
                <p:cNvSpPr/>
                <p:nvPr/>
              </p:nvSpPr>
              <p:spPr>
                <a:xfrm>
                  <a:off x="7325328" y="5325504"/>
                  <a:ext cx="98425" cy="704215"/>
                </a:xfrm>
                <a:custGeom>
                  <a:avLst/>
                  <a:gdLst/>
                  <a:ahLst/>
                  <a:cxnLst/>
                  <a:rect l="l" t="t" r="r" b="b"/>
                  <a:pathLst>
                    <a:path w="98425" h="704214">
                      <a:moveTo>
                        <a:pt x="97955" y="703694"/>
                      </a:moveTo>
                      <a:lnTo>
                        <a:pt x="0" y="6743"/>
                      </a:lnTo>
                      <a:lnTo>
                        <a:pt x="22007" y="3937"/>
                      </a:lnTo>
                      <a:lnTo>
                        <a:pt x="42727" y="1947"/>
                      </a:lnTo>
                      <a:lnTo>
                        <a:pt x="63502" y="669"/>
                      </a:lnTo>
                      <a:lnTo>
                        <a:pt x="85674" y="0"/>
                      </a:lnTo>
                      <a:lnTo>
                        <a:pt x="97955" y="7036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57">
                  <a:extLst>
                    <a:ext uri="{FF2B5EF4-FFF2-40B4-BE49-F238E27FC236}">
                      <a16:creationId xmlns:a16="http://schemas.microsoft.com/office/drawing/2014/main" id="{22C49087-F261-4DCF-947A-D9C79A7A4D31}"/>
                    </a:ext>
                  </a:extLst>
                </p:cNvPr>
                <p:cNvSpPr/>
                <p:nvPr/>
              </p:nvSpPr>
              <p:spPr>
                <a:xfrm>
                  <a:off x="7082072" y="5332248"/>
                  <a:ext cx="341630" cy="697230"/>
                </a:xfrm>
                <a:custGeom>
                  <a:avLst/>
                  <a:gdLst/>
                  <a:ahLst/>
                  <a:cxnLst/>
                  <a:rect l="l" t="t" r="r" b="b"/>
                  <a:pathLst>
                    <a:path w="341629" h="697230">
                      <a:moveTo>
                        <a:pt x="243255" y="0"/>
                      </a:moveTo>
                      <a:lnTo>
                        <a:pt x="190315" y="9106"/>
                      </a:lnTo>
                      <a:lnTo>
                        <a:pt x="141218" y="21229"/>
                      </a:lnTo>
                      <a:lnTo>
                        <a:pt x="94265" y="36939"/>
                      </a:lnTo>
                      <a:lnTo>
                        <a:pt x="47758" y="56804"/>
                      </a:lnTo>
                      <a:lnTo>
                        <a:pt x="0" y="81394"/>
                      </a:lnTo>
                      <a:lnTo>
                        <a:pt x="341210" y="696950"/>
                      </a:lnTo>
                      <a:lnTo>
                        <a:pt x="24325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58">
                  <a:extLst>
                    <a:ext uri="{FF2B5EF4-FFF2-40B4-BE49-F238E27FC236}">
                      <a16:creationId xmlns:a16="http://schemas.microsoft.com/office/drawing/2014/main" id="{AE68F68A-3752-4058-9C15-8C1C4BBAEE11}"/>
                    </a:ext>
                  </a:extLst>
                </p:cNvPr>
                <p:cNvSpPr/>
                <p:nvPr/>
              </p:nvSpPr>
              <p:spPr>
                <a:xfrm>
                  <a:off x="7082072" y="5332248"/>
                  <a:ext cx="341630" cy="697230"/>
                </a:xfrm>
                <a:custGeom>
                  <a:avLst/>
                  <a:gdLst/>
                  <a:ahLst/>
                  <a:cxnLst/>
                  <a:rect l="l" t="t" r="r" b="b"/>
                  <a:pathLst>
                    <a:path w="341629" h="697230">
                      <a:moveTo>
                        <a:pt x="341210" y="696950"/>
                      </a:moveTo>
                      <a:lnTo>
                        <a:pt x="0" y="81394"/>
                      </a:lnTo>
                      <a:lnTo>
                        <a:pt x="47758" y="56804"/>
                      </a:lnTo>
                      <a:lnTo>
                        <a:pt x="94265" y="36939"/>
                      </a:lnTo>
                      <a:lnTo>
                        <a:pt x="141218" y="21229"/>
                      </a:lnTo>
                      <a:lnTo>
                        <a:pt x="190315" y="9106"/>
                      </a:lnTo>
                      <a:lnTo>
                        <a:pt x="243255" y="0"/>
                      </a:lnTo>
                      <a:lnTo>
                        <a:pt x="341210" y="69695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59">
                  <a:extLst>
                    <a:ext uri="{FF2B5EF4-FFF2-40B4-BE49-F238E27FC236}">
                      <a16:creationId xmlns:a16="http://schemas.microsoft.com/office/drawing/2014/main" id="{F35C43F8-2312-4C3C-9840-03F1DA0DD5DA}"/>
                    </a:ext>
                  </a:extLst>
                </p:cNvPr>
                <p:cNvSpPr/>
                <p:nvPr/>
              </p:nvSpPr>
              <p:spPr>
                <a:xfrm>
                  <a:off x="6719588" y="5413642"/>
                  <a:ext cx="704215" cy="628015"/>
                </a:xfrm>
                <a:custGeom>
                  <a:avLst/>
                  <a:gdLst/>
                  <a:ahLst/>
                  <a:cxnLst/>
                  <a:rect l="l" t="t" r="r" b="b"/>
                  <a:pathLst>
                    <a:path w="704214" h="628014">
                      <a:moveTo>
                        <a:pt x="362483" y="0"/>
                      </a:moveTo>
                      <a:lnTo>
                        <a:pt x="320264" y="25264"/>
                      </a:lnTo>
                      <a:lnTo>
                        <a:pt x="280345" y="52929"/>
                      </a:lnTo>
                      <a:lnTo>
                        <a:pt x="242791" y="82877"/>
                      </a:lnTo>
                      <a:lnTo>
                        <a:pt x="207668" y="114996"/>
                      </a:lnTo>
                      <a:lnTo>
                        <a:pt x="175044" y="149169"/>
                      </a:lnTo>
                      <a:lnTo>
                        <a:pt x="144983" y="185282"/>
                      </a:lnTo>
                      <a:lnTo>
                        <a:pt x="117554" y="223220"/>
                      </a:lnTo>
                      <a:lnTo>
                        <a:pt x="92821" y="262869"/>
                      </a:lnTo>
                      <a:lnTo>
                        <a:pt x="70851" y="304113"/>
                      </a:lnTo>
                      <a:lnTo>
                        <a:pt x="51710" y="346837"/>
                      </a:lnTo>
                      <a:lnTo>
                        <a:pt x="35466" y="390926"/>
                      </a:lnTo>
                      <a:lnTo>
                        <a:pt x="22183" y="436267"/>
                      </a:lnTo>
                      <a:lnTo>
                        <a:pt x="11929" y="482743"/>
                      </a:lnTo>
                      <a:lnTo>
                        <a:pt x="4769" y="530240"/>
                      </a:lnTo>
                      <a:lnTo>
                        <a:pt x="771" y="578643"/>
                      </a:lnTo>
                      <a:lnTo>
                        <a:pt x="0" y="627837"/>
                      </a:lnTo>
                      <a:lnTo>
                        <a:pt x="703694" y="615556"/>
                      </a:lnTo>
                      <a:lnTo>
                        <a:pt x="362483"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60">
                  <a:extLst>
                    <a:ext uri="{FF2B5EF4-FFF2-40B4-BE49-F238E27FC236}">
                      <a16:creationId xmlns:a16="http://schemas.microsoft.com/office/drawing/2014/main" id="{6DAEF51F-98A7-4DAF-8568-857ABDA70E6A}"/>
                    </a:ext>
                  </a:extLst>
                </p:cNvPr>
                <p:cNvSpPr/>
                <p:nvPr/>
              </p:nvSpPr>
              <p:spPr>
                <a:xfrm>
                  <a:off x="6719588" y="5413642"/>
                  <a:ext cx="704215" cy="628015"/>
                </a:xfrm>
                <a:custGeom>
                  <a:avLst/>
                  <a:gdLst/>
                  <a:ahLst/>
                  <a:cxnLst/>
                  <a:rect l="l" t="t" r="r" b="b"/>
                  <a:pathLst>
                    <a:path w="704214" h="628014">
                      <a:moveTo>
                        <a:pt x="703694" y="615556"/>
                      </a:moveTo>
                      <a:lnTo>
                        <a:pt x="0" y="627837"/>
                      </a:lnTo>
                      <a:lnTo>
                        <a:pt x="771" y="578643"/>
                      </a:lnTo>
                      <a:lnTo>
                        <a:pt x="4769" y="530240"/>
                      </a:lnTo>
                      <a:lnTo>
                        <a:pt x="11929" y="482743"/>
                      </a:lnTo>
                      <a:lnTo>
                        <a:pt x="22183" y="436267"/>
                      </a:lnTo>
                      <a:lnTo>
                        <a:pt x="35466" y="390926"/>
                      </a:lnTo>
                      <a:lnTo>
                        <a:pt x="51710" y="346837"/>
                      </a:lnTo>
                      <a:lnTo>
                        <a:pt x="70851" y="304113"/>
                      </a:lnTo>
                      <a:lnTo>
                        <a:pt x="92821" y="262869"/>
                      </a:lnTo>
                      <a:lnTo>
                        <a:pt x="117554" y="223220"/>
                      </a:lnTo>
                      <a:lnTo>
                        <a:pt x="144983" y="185282"/>
                      </a:lnTo>
                      <a:lnTo>
                        <a:pt x="175044" y="149169"/>
                      </a:lnTo>
                      <a:lnTo>
                        <a:pt x="207668" y="114996"/>
                      </a:lnTo>
                      <a:lnTo>
                        <a:pt x="242791" y="82877"/>
                      </a:lnTo>
                      <a:lnTo>
                        <a:pt x="280345" y="52929"/>
                      </a:lnTo>
                      <a:lnTo>
                        <a:pt x="320264" y="25264"/>
                      </a:lnTo>
                      <a:lnTo>
                        <a:pt x="362483" y="0"/>
                      </a:lnTo>
                      <a:lnTo>
                        <a:pt x="703694" y="6155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61">
                  <a:extLst>
                    <a:ext uri="{FF2B5EF4-FFF2-40B4-BE49-F238E27FC236}">
                      <a16:creationId xmlns:a16="http://schemas.microsoft.com/office/drawing/2014/main" id="{37065888-42DB-46ED-83C2-7CBE6FEB8A53}"/>
                    </a:ext>
                  </a:extLst>
                </p:cNvPr>
                <p:cNvSpPr/>
                <p:nvPr/>
              </p:nvSpPr>
              <p:spPr>
                <a:xfrm>
                  <a:off x="6719588" y="5605641"/>
                  <a:ext cx="1407795" cy="1127760"/>
                </a:xfrm>
                <a:custGeom>
                  <a:avLst/>
                  <a:gdLst/>
                  <a:ahLst/>
                  <a:cxnLst/>
                  <a:rect l="l" t="t" r="r" b="b"/>
                  <a:pathLst>
                    <a:path w="1407795" h="1127760">
                      <a:moveTo>
                        <a:pt x="1265770" y="0"/>
                      </a:moveTo>
                      <a:lnTo>
                        <a:pt x="703694" y="423557"/>
                      </a:lnTo>
                      <a:lnTo>
                        <a:pt x="0" y="435838"/>
                      </a:lnTo>
                      <a:lnTo>
                        <a:pt x="2479" y="486982"/>
                      </a:lnTo>
                      <a:lnTo>
                        <a:pt x="8136" y="536371"/>
                      </a:lnTo>
                      <a:lnTo>
                        <a:pt x="17030" y="584172"/>
                      </a:lnTo>
                      <a:lnTo>
                        <a:pt x="29217" y="630556"/>
                      </a:lnTo>
                      <a:lnTo>
                        <a:pt x="44757" y="675690"/>
                      </a:lnTo>
                      <a:lnTo>
                        <a:pt x="63707" y="719744"/>
                      </a:lnTo>
                      <a:lnTo>
                        <a:pt x="86127" y="762887"/>
                      </a:lnTo>
                      <a:lnTo>
                        <a:pt x="112073" y="805288"/>
                      </a:lnTo>
                      <a:lnTo>
                        <a:pt x="141604" y="847115"/>
                      </a:lnTo>
                      <a:lnTo>
                        <a:pt x="171902" y="884621"/>
                      </a:lnTo>
                      <a:lnTo>
                        <a:pt x="204212" y="919519"/>
                      </a:lnTo>
                      <a:lnTo>
                        <a:pt x="238389" y="951788"/>
                      </a:lnTo>
                      <a:lnTo>
                        <a:pt x="274285" y="981408"/>
                      </a:lnTo>
                      <a:lnTo>
                        <a:pt x="311754" y="1008357"/>
                      </a:lnTo>
                      <a:lnTo>
                        <a:pt x="350649" y="1032616"/>
                      </a:lnTo>
                      <a:lnTo>
                        <a:pt x="390823" y="1054164"/>
                      </a:lnTo>
                      <a:lnTo>
                        <a:pt x="432130" y="1072980"/>
                      </a:lnTo>
                      <a:lnTo>
                        <a:pt x="474422" y="1089043"/>
                      </a:lnTo>
                      <a:lnTo>
                        <a:pt x="517553" y="1102332"/>
                      </a:lnTo>
                      <a:lnTo>
                        <a:pt x="561375" y="1112828"/>
                      </a:lnTo>
                      <a:lnTo>
                        <a:pt x="605743" y="1120509"/>
                      </a:lnTo>
                      <a:lnTo>
                        <a:pt x="650510" y="1125355"/>
                      </a:lnTo>
                      <a:lnTo>
                        <a:pt x="695528" y="1127346"/>
                      </a:lnTo>
                      <a:lnTo>
                        <a:pt x="740651" y="1126459"/>
                      </a:lnTo>
                      <a:lnTo>
                        <a:pt x="785732" y="1122676"/>
                      </a:lnTo>
                      <a:lnTo>
                        <a:pt x="830624" y="1115974"/>
                      </a:lnTo>
                      <a:lnTo>
                        <a:pt x="875180" y="1106335"/>
                      </a:lnTo>
                      <a:lnTo>
                        <a:pt x="919254" y="1093736"/>
                      </a:lnTo>
                      <a:lnTo>
                        <a:pt x="962699" y="1078158"/>
                      </a:lnTo>
                      <a:lnTo>
                        <a:pt x="1005368" y="1059579"/>
                      </a:lnTo>
                      <a:lnTo>
                        <a:pt x="1047114" y="1037979"/>
                      </a:lnTo>
                      <a:lnTo>
                        <a:pt x="1087791" y="1013338"/>
                      </a:lnTo>
                      <a:lnTo>
                        <a:pt x="1127252" y="985634"/>
                      </a:lnTo>
                      <a:lnTo>
                        <a:pt x="1164758" y="955338"/>
                      </a:lnTo>
                      <a:lnTo>
                        <a:pt x="1199656" y="923029"/>
                      </a:lnTo>
                      <a:lnTo>
                        <a:pt x="1231925" y="888854"/>
                      </a:lnTo>
                      <a:lnTo>
                        <a:pt x="1261544" y="852959"/>
                      </a:lnTo>
                      <a:lnTo>
                        <a:pt x="1288494" y="815491"/>
                      </a:lnTo>
                      <a:lnTo>
                        <a:pt x="1312753" y="776597"/>
                      </a:lnTo>
                      <a:lnTo>
                        <a:pt x="1334301" y="736423"/>
                      </a:lnTo>
                      <a:lnTo>
                        <a:pt x="1353116" y="695118"/>
                      </a:lnTo>
                      <a:lnTo>
                        <a:pt x="1369179" y="652826"/>
                      </a:lnTo>
                      <a:lnTo>
                        <a:pt x="1382469" y="609696"/>
                      </a:lnTo>
                      <a:lnTo>
                        <a:pt x="1392965" y="565874"/>
                      </a:lnTo>
                      <a:lnTo>
                        <a:pt x="1400646" y="521506"/>
                      </a:lnTo>
                      <a:lnTo>
                        <a:pt x="1405492" y="476740"/>
                      </a:lnTo>
                      <a:lnTo>
                        <a:pt x="1407482" y="431722"/>
                      </a:lnTo>
                      <a:lnTo>
                        <a:pt x="1406596" y="386600"/>
                      </a:lnTo>
                      <a:lnTo>
                        <a:pt x="1402812" y="341519"/>
                      </a:lnTo>
                      <a:lnTo>
                        <a:pt x="1396111" y="296627"/>
                      </a:lnTo>
                      <a:lnTo>
                        <a:pt x="1386471" y="252071"/>
                      </a:lnTo>
                      <a:lnTo>
                        <a:pt x="1373873" y="207997"/>
                      </a:lnTo>
                      <a:lnTo>
                        <a:pt x="1358294" y="164552"/>
                      </a:lnTo>
                      <a:lnTo>
                        <a:pt x="1339715" y="121883"/>
                      </a:lnTo>
                      <a:lnTo>
                        <a:pt x="1318116" y="80137"/>
                      </a:lnTo>
                      <a:lnTo>
                        <a:pt x="1293474" y="39460"/>
                      </a:lnTo>
                      <a:lnTo>
                        <a:pt x="1265770"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62">
                  <a:extLst>
                    <a:ext uri="{FF2B5EF4-FFF2-40B4-BE49-F238E27FC236}">
                      <a16:creationId xmlns:a16="http://schemas.microsoft.com/office/drawing/2014/main" id="{D7AA038C-ED76-43F4-BFD6-CDDA29AC9AC0}"/>
                    </a:ext>
                  </a:extLst>
                </p:cNvPr>
                <p:cNvSpPr/>
                <p:nvPr/>
              </p:nvSpPr>
              <p:spPr>
                <a:xfrm>
                  <a:off x="6719588" y="5605641"/>
                  <a:ext cx="1407795" cy="1127760"/>
                </a:xfrm>
                <a:custGeom>
                  <a:avLst/>
                  <a:gdLst/>
                  <a:ahLst/>
                  <a:cxnLst/>
                  <a:rect l="l" t="t" r="r" b="b"/>
                  <a:pathLst>
                    <a:path w="1407795" h="1127760">
                      <a:moveTo>
                        <a:pt x="703694" y="423557"/>
                      </a:moveTo>
                      <a:lnTo>
                        <a:pt x="1265770" y="0"/>
                      </a:lnTo>
                      <a:lnTo>
                        <a:pt x="1293474" y="39460"/>
                      </a:lnTo>
                      <a:lnTo>
                        <a:pt x="1318116" y="80137"/>
                      </a:lnTo>
                      <a:lnTo>
                        <a:pt x="1339715" y="121883"/>
                      </a:lnTo>
                      <a:lnTo>
                        <a:pt x="1358294" y="164552"/>
                      </a:lnTo>
                      <a:lnTo>
                        <a:pt x="1373873" y="207997"/>
                      </a:lnTo>
                      <a:lnTo>
                        <a:pt x="1386471" y="252071"/>
                      </a:lnTo>
                      <a:lnTo>
                        <a:pt x="1396111" y="296627"/>
                      </a:lnTo>
                      <a:lnTo>
                        <a:pt x="1402812" y="341519"/>
                      </a:lnTo>
                      <a:lnTo>
                        <a:pt x="1406596" y="386600"/>
                      </a:lnTo>
                      <a:lnTo>
                        <a:pt x="1407482" y="431722"/>
                      </a:lnTo>
                      <a:lnTo>
                        <a:pt x="1405492" y="476740"/>
                      </a:lnTo>
                      <a:lnTo>
                        <a:pt x="1400646" y="521506"/>
                      </a:lnTo>
                      <a:lnTo>
                        <a:pt x="1392965" y="565874"/>
                      </a:lnTo>
                      <a:lnTo>
                        <a:pt x="1382469" y="609696"/>
                      </a:lnTo>
                      <a:lnTo>
                        <a:pt x="1369179" y="652826"/>
                      </a:lnTo>
                      <a:lnTo>
                        <a:pt x="1353116" y="695118"/>
                      </a:lnTo>
                      <a:lnTo>
                        <a:pt x="1334301" y="736423"/>
                      </a:lnTo>
                      <a:lnTo>
                        <a:pt x="1312753" y="776597"/>
                      </a:lnTo>
                      <a:lnTo>
                        <a:pt x="1288494" y="815491"/>
                      </a:lnTo>
                      <a:lnTo>
                        <a:pt x="1261544" y="852959"/>
                      </a:lnTo>
                      <a:lnTo>
                        <a:pt x="1231925" y="888854"/>
                      </a:lnTo>
                      <a:lnTo>
                        <a:pt x="1199656" y="923029"/>
                      </a:lnTo>
                      <a:lnTo>
                        <a:pt x="1164758" y="955338"/>
                      </a:lnTo>
                      <a:lnTo>
                        <a:pt x="1127252" y="985634"/>
                      </a:lnTo>
                      <a:lnTo>
                        <a:pt x="1087791" y="1013338"/>
                      </a:lnTo>
                      <a:lnTo>
                        <a:pt x="1047114" y="1037979"/>
                      </a:lnTo>
                      <a:lnTo>
                        <a:pt x="1005368" y="1059579"/>
                      </a:lnTo>
                      <a:lnTo>
                        <a:pt x="962699" y="1078158"/>
                      </a:lnTo>
                      <a:lnTo>
                        <a:pt x="919254" y="1093736"/>
                      </a:lnTo>
                      <a:lnTo>
                        <a:pt x="875180" y="1106335"/>
                      </a:lnTo>
                      <a:lnTo>
                        <a:pt x="830624" y="1115974"/>
                      </a:lnTo>
                      <a:lnTo>
                        <a:pt x="785732" y="1122676"/>
                      </a:lnTo>
                      <a:lnTo>
                        <a:pt x="740651" y="1126459"/>
                      </a:lnTo>
                      <a:lnTo>
                        <a:pt x="695528" y="1127346"/>
                      </a:lnTo>
                      <a:lnTo>
                        <a:pt x="650510" y="1125355"/>
                      </a:lnTo>
                      <a:lnTo>
                        <a:pt x="605743" y="1120509"/>
                      </a:lnTo>
                      <a:lnTo>
                        <a:pt x="561375" y="1112828"/>
                      </a:lnTo>
                      <a:lnTo>
                        <a:pt x="517553" y="1102332"/>
                      </a:lnTo>
                      <a:lnTo>
                        <a:pt x="474422" y="1089043"/>
                      </a:lnTo>
                      <a:lnTo>
                        <a:pt x="432130" y="1072980"/>
                      </a:lnTo>
                      <a:lnTo>
                        <a:pt x="390823" y="1054164"/>
                      </a:lnTo>
                      <a:lnTo>
                        <a:pt x="350649" y="1032616"/>
                      </a:lnTo>
                      <a:lnTo>
                        <a:pt x="311754" y="1008357"/>
                      </a:lnTo>
                      <a:lnTo>
                        <a:pt x="274285" y="981408"/>
                      </a:lnTo>
                      <a:lnTo>
                        <a:pt x="238389" y="951788"/>
                      </a:lnTo>
                      <a:lnTo>
                        <a:pt x="204212" y="919519"/>
                      </a:lnTo>
                      <a:lnTo>
                        <a:pt x="171902" y="884621"/>
                      </a:lnTo>
                      <a:lnTo>
                        <a:pt x="141604" y="847115"/>
                      </a:lnTo>
                      <a:lnTo>
                        <a:pt x="112073" y="805288"/>
                      </a:lnTo>
                      <a:lnTo>
                        <a:pt x="86127" y="762887"/>
                      </a:lnTo>
                      <a:lnTo>
                        <a:pt x="63707" y="719744"/>
                      </a:lnTo>
                      <a:lnTo>
                        <a:pt x="44757" y="675690"/>
                      </a:lnTo>
                      <a:lnTo>
                        <a:pt x="29217" y="630556"/>
                      </a:lnTo>
                      <a:lnTo>
                        <a:pt x="17030" y="584172"/>
                      </a:lnTo>
                      <a:lnTo>
                        <a:pt x="8136" y="536371"/>
                      </a:lnTo>
                      <a:lnTo>
                        <a:pt x="2479" y="486982"/>
                      </a:lnTo>
                      <a:lnTo>
                        <a:pt x="0" y="435838"/>
                      </a:lnTo>
                      <a:lnTo>
                        <a:pt x="703694" y="42355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63">
                  <a:extLst>
                    <a:ext uri="{FF2B5EF4-FFF2-40B4-BE49-F238E27FC236}">
                      <a16:creationId xmlns:a16="http://schemas.microsoft.com/office/drawing/2014/main" id="{5374A028-668B-4F52-B237-0EB3BBCAF6B3}"/>
                    </a:ext>
                  </a:extLst>
                </p:cNvPr>
                <p:cNvSpPr/>
                <p:nvPr/>
              </p:nvSpPr>
              <p:spPr>
                <a:xfrm>
                  <a:off x="7423283" y="5346306"/>
                  <a:ext cx="562610" cy="683260"/>
                </a:xfrm>
                <a:custGeom>
                  <a:avLst/>
                  <a:gdLst/>
                  <a:ahLst/>
                  <a:cxnLst/>
                  <a:rect l="l" t="t" r="r" b="b"/>
                  <a:pathLst>
                    <a:path w="562610" h="683260">
                      <a:moveTo>
                        <a:pt x="170268" y="0"/>
                      </a:moveTo>
                      <a:lnTo>
                        <a:pt x="0" y="682891"/>
                      </a:lnTo>
                      <a:lnTo>
                        <a:pt x="562076" y="259333"/>
                      </a:lnTo>
                      <a:lnTo>
                        <a:pt x="530576" y="219998"/>
                      </a:lnTo>
                      <a:lnTo>
                        <a:pt x="497737" y="183884"/>
                      </a:lnTo>
                      <a:lnTo>
                        <a:pt x="463420" y="150900"/>
                      </a:lnTo>
                      <a:lnTo>
                        <a:pt x="427488" y="120955"/>
                      </a:lnTo>
                      <a:lnTo>
                        <a:pt x="389804" y="93957"/>
                      </a:lnTo>
                      <a:lnTo>
                        <a:pt x="350229" y="69817"/>
                      </a:lnTo>
                      <a:lnTo>
                        <a:pt x="308626" y="48442"/>
                      </a:lnTo>
                      <a:lnTo>
                        <a:pt x="264856" y="29741"/>
                      </a:lnTo>
                      <a:lnTo>
                        <a:pt x="218783" y="13624"/>
                      </a:lnTo>
                      <a:lnTo>
                        <a:pt x="170268"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64">
                  <a:extLst>
                    <a:ext uri="{FF2B5EF4-FFF2-40B4-BE49-F238E27FC236}">
                      <a16:creationId xmlns:a16="http://schemas.microsoft.com/office/drawing/2014/main" id="{43623246-ADC7-4639-9C71-73CADD3D6477}"/>
                    </a:ext>
                  </a:extLst>
                </p:cNvPr>
                <p:cNvSpPr/>
                <p:nvPr/>
              </p:nvSpPr>
              <p:spPr>
                <a:xfrm>
                  <a:off x="7423283" y="5346306"/>
                  <a:ext cx="562610" cy="683260"/>
                </a:xfrm>
                <a:custGeom>
                  <a:avLst/>
                  <a:gdLst/>
                  <a:ahLst/>
                  <a:cxnLst/>
                  <a:rect l="l" t="t" r="r" b="b"/>
                  <a:pathLst>
                    <a:path w="562610" h="683260">
                      <a:moveTo>
                        <a:pt x="0" y="682891"/>
                      </a:moveTo>
                      <a:lnTo>
                        <a:pt x="170268" y="0"/>
                      </a:lnTo>
                      <a:lnTo>
                        <a:pt x="218783" y="13624"/>
                      </a:lnTo>
                      <a:lnTo>
                        <a:pt x="264856" y="29741"/>
                      </a:lnTo>
                      <a:lnTo>
                        <a:pt x="308626" y="48442"/>
                      </a:lnTo>
                      <a:lnTo>
                        <a:pt x="350229" y="69817"/>
                      </a:lnTo>
                      <a:lnTo>
                        <a:pt x="389804" y="93957"/>
                      </a:lnTo>
                      <a:lnTo>
                        <a:pt x="427488" y="120955"/>
                      </a:lnTo>
                      <a:lnTo>
                        <a:pt x="463420" y="150900"/>
                      </a:lnTo>
                      <a:lnTo>
                        <a:pt x="497737" y="183884"/>
                      </a:lnTo>
                      <a:lnTo>
                        <a:pt x="530576" y="219998"/>
                      </a:lnTo>
                      <a:lnTo>
                        <a:pt x="562076" y="259333"/>
                      </a:lnTo>
                      <a:lnTo>
                        <a:pt x="0" y="68289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79">
                  <a:extLst>
                    <a:ext uri="{FF2B5EF4-FFF2-40B4-BE49-F238E27FC236}">
                      <a16:creationId xmlns:a16="http://schemas.microsoft.com/office/drawing/2014/main" id="{5ED3B561-4B1F-4532-9D33-7ADE650AB121}"/>
                    </a:ext>
                  </a:extLst>
                </p:cNvPr>
                <p:cNvSpPr/>
                <p:nvPr/>
              </p:nvSpPr>
              <p:spPr>
                <a:xfrm>
                  <a:off x="6979659" y="5585892"/>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BC3A602A-A3A6-4ED3-9B29-E311D4F20F96}"/>
                  </a:ext>
                </a:extLst>
              </p:cNvPr>
              <p:cNvSpPr txBox="1"/>
              <p:nvPr/>
            </p:nvSpPr>
            <p:spPr>
              <a:xfrm>
                <a:off x="3369621" y="3110382"/>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56FDCE6F-8086-4CB2-BB4D-DE51B9DD25BC}"/>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9D0C53D7-0521-4F9D-8E62-00D356089441}"/>
                  </a:ext>
                </a:extLst>
              </p:cNvPr>
              <p:cNvSpPr txBox="1"/>
              <p:nvPr/>
            </p:nvSpPr>
            <p:spPr>
              <a:xfrm>
                <a:off x="2382118" y="3072384"/>
                <a:ext cx="849913" cy="448841"/>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3</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D7B3265E-35E8-43F9-ADC6-5B77AF409751}"/>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23</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B2927FEC-C55E-422B-AB6E-31996CAEA5CE}"/>
                  </a:ext>
                </a:extLst>
              </p:cNvPr>
              <p:cNvSpPr txBox="1"/>
              <p:nvPr/>
            </p:nvSpPr>
            <p:spPr>
              <a:xfrm>
                <a:off x="882316" y="4621253"/>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22</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4931FB97-CA86-4F89-B5AC-A64975081B7E}"/>
                  </a:ext>
                </a:extLst>
              </p:cNvPr>
              <p:cNvSpPr txBox="1"/>
              <p:nvPr/>
            </p:nvSpPr>
            <p:spPr>
              <a:xfrm>
                <a:off x="2393358" y="5563461"/>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6</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78790442-23B4-44EB-AEE6-DB4339845CCB}"/>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2</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FCE4FDEA-921A-41D3-AB58-755DDC0E664E}"/>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4</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487544C1-CF20-4F34-95BB-E2FCD5E378CC}"/>
                  </a:ext>
                </a:extLst>
              </p:cNvPr>
              <p:cNvSpPr txBox="1"/>
              <p:nvPr/>
            </p:nvSpPr>
            <p:spPr>
              <a:xfrm>
                <a:off x="7249384" y="333291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C4E8C6DA-A46E-49C9-B3DE-DD811F1384E2}"/>
                  </a:ext>
                </a:extLst>
              </p:cNvPr>
              <p:cNvSpPr txBox="1"/>
              <p:nvPr/>
            </p:nvSpPr>
            <p:spPr>
              <a:xfrm>
                <a:off x="9752740" y="3335085"/>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11</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42B2E0BA-C333-4A94-AE40-5CD68D1EEB08}"/>
                  </a:ext>
                </a:extLst>
              </p:cNvPr>
              <p:cNvSpPr txBox="1"/>
              <p:nvPr/>
            </p:nvSpPr>
            <p:spPr>
              <a:xfrm>
                <a:off x="7086617" y="398182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17</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2" name="object 11">
                <a:extLst>
                  <a:ext uri="{FF2B5EF4-FFF2-40B4-BE49-F238E27FC236}">
                    <a16:creationId xmlns:a16="http://schemas.microsoft.com/office/drawing/2014/main" id="{BD6C89D8-C36A-43DC-BCB6-FDE2C1A7BBA6}"/>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60</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23" name="object 20">
                <a:extLst>
                  <a:ext uri="{FF2B5EF4-FFF2-40B4-BE49-F238E27FC236}">
                    <a16:creationId xmlns:a16="http://schemas.microsoft.com/office/drawing/2014/main" id="{C48C3D8E-BB35-41AC-8BC8-74D5D25341E1}"/>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25" name="object 20">
                <a:extLst>
                  <a:ext uri="{FF2B5EF4-FFF2-40B4-BE49-F238E27FC236}">
                    <a16:creationId xmlns:a16="http://schemas.microsoft.com/office/drawing/2014/main" id="{0F1E2D27-06AF-4E10-973E-AFD80647A4F9}"/>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spTree>
    <p:extLst>
      <p:ext uri="{BB962C8B-B14F-4D97-AF65-F5344CB8AC3E}">
        <p14:creationId xmlns:p14="http://schemas.microsoft.com/office/powerpoint/2010/main" val="27699235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Latin America,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4B66D75-E2A2-4146-B3E3-C275AA1FA911}"/>
              </a:ext>
            </a:extLst>
          </p:cNvPr>
          <p:cNvGrpSpPr/>
          <p:nvPr/>
        </p:nvGrpSpPr>
        <p:grpSpPr>
          <a:xfrm>
            <a:off x="457199" y="2139696"/>
            <a:ext cx="10269594" cy="4415329"/>
            <a:chOff x="457199" y="2139696"/>
            <a:chExt cx="10269594" cy="4415329"/>
          </a:xfrm>
        </p:grpSpPr>
        <p:sp>
          <p:nvSpPr>
            <p:cNvPr id="37" name="object 68">
              <a:extLst>
                <a:ext uri="{FF2B5EF4-FFF2-40B4-BE49-F238E27FC236}">
                  <a16:creationId xmlns:a16="http://schemas.microsoft.com/office/drawing/2014/main" id="{22102686-1FE3-48DF-AD0C-D6CF6AD83111}"/>
                </a:ext>
              </a:extLst>
            </p:cNvPr>
            <p:cNvSpPr/>
            <p:nvPr/>
          </p:nvSpPr>
          <p:spPr>
            <a:xfrm>
              <a:off x="2011680" y="4695377"/>
              <a:ext cx="640080" cy="49027"/>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68">
              <a:extLst>
                <a:ext uri="{FF2B5EF4-FFF2-40B4-BE49-F238E27FC236}">
                  <a16:creationId xmlns:a16="http://schemas.microsoft.com/office/drawing/2014/main" id="{D655CB21-98E2-4C4B-B139-8068711E78D8}"/>
                </a:ext>
              </a:extLst>
            </p:cNvPr>
            <p:cNvSpPr/>
            <p:nvPr/>
          </p:nvSpPr>
          <p:spPr>
            <a:xfrm>
              <a:off x="7135029" y="4721567"/>
              <a:ext cx="640080" cy="2743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CDA6C860-CB65-424E-8AAB-57E2EC523603}"/>
                </a:ext>
              </a:extLst>
            </p:cNvPr>
            <p:cNvCxnSpPr/>
            <p:nvPr/>
          </p:nvCxnSpPr>
          <p:spPr>
            <a:xfrm>
              <a:off x="7454903" y="4718304"/>
              <a:ext cx="0" cy="457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FBC58269-D076-400B-A9CD-6C17D5B671A2}"/>
                </a:ext>
              </a:extLst>
            </p:cNvPr>
            <p:cNvCxnSpPr/>
            <p:nvPr/>
          </p:nvCxnSpPr>
          <p:spPr>
            <a:xfrm>
              <a:off x="6172034" y="3507206"/>
              <a:ext cx="0" cy="117957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23AD946-50AA-4B74-84E8-43C8669C2FC2}"/>
                </a:ext>
              </a:extLst>
            </p:cNvPr>
            <p:cNvCxnSpPr/>
            <p:nvPr/>
          </p:nvCxnSpPr>
          <p:spPr>
            <a:xfrm>
              <a:off x="3606776" y="3845261"/>
              <a:ext cx="0" cy="8138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object 68">
              <a:extLst>
                <a:ext uri="{FF2B5EF4-FFF2-40B4-BE49-F238E27FC236}">
                  <a16:creationId xmlns:a16="http://schemas.microsoft.com/office/drawing/2014/main" id="{E206886F-1F35-4F15-9154-3A11F1C9FAF7}"/>
                </a:ext>
              </a:extLst>
            </p:cNvPr>
            <p:cNvSpPr/>
            <p:nvPr/>
          </p:nvSpPr>
          <p:spPr>
            <a:xfrm>
              <a:off x="5852160" y="3783204"/>
              <a:ext cx="640080" cy="677951"/>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00A296"/>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CD35EEA2-DCAF-4981-B748-60512EE8B1E9}"/>
                </a:ext>
              </a:extLst>
            </p:cNvPr>
            <p:cNvSpPr txBox="1"/>
            <p:nvPr/>
          </p:nvSpPr>
          <p:spPr>
            <a:xfrm>
              <a:off x="5934344" y="3753012"/>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22.2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object 68">
              <a:extLst>
                <a:ext uri="{FF2B5EF4-FFF2-40B4-BE49-F238E27FC236}">
                  <a16:creationId xmlns:a16="http://schemas.microsoft.com/office/drawing/2014/main" id="{B80602D7-335A-44E0-A678-767F3C0DA07D}"/>
                </a:ext>
              </a:extLst>
            </p:cNvPr>
            <p:cNvSpPr/>
            <p:nvPr/>
          </p:nvSpPr>
          <p:spPr>
            <a:xfrm>
              <a:off x="4568560" y="4619178"/>
              <a:ext cx="640080" cy="5715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68">
              <a:extLst>
                <a:ext uri="{FF2B5EF4-FFF2-40B4-BE49-F238E27FC236}">
                  <a16:creationId xmlns:a16="http://schemas.microsoft.com/office/drawing/2014/main" id="{36FA2B9F-F084-4299-A275-D24B0EF4E8B1}"/>
                </a:ext>
              </a:extLst>
            </p:cNvPr>
            <p:cNvSpPr/>
            <p:nvPr/>
          </p:nvSpPr>
          <p:spPr>
            <a:xfrm>
              <a:off x="3286902" y="4151376"/>
              <a:ext cx="640080" cy="31089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FACF5417-3CD5-4765-86AF-060AEBB07D3C}"/>
                </a:ext>
              </a:extLst>
            </p:cNvPr>
            <p:cNvPicPr>
              <a:picLocks noChangeAspect="1"/>
            </p:cNvPicPr>
            <p:nvPr/>
          </p:nvPicPr>
          <p:blipFill>
            <a:blip r:embed="rId2"/>
            <a:stretch>
              <a:fillRect/>
            </a:stretch>
          </p:blipFill>
          <p:spPr>
            <a:xfrm>
              <a:off x="2179141" y="4539541"/>
              <a:ext cx="304826" cy="377985"/>
            </a:xfrm>
            <a:prstGeom prst="rect">
              <a:avLst/>
            </a:prstGeom>
          </p:spPr>
        </p:pic>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a:t>
              </a:r>
            </a:p>
          </p:txBody>
        </p:sp>
        <p:sp>
          <p:nvSpPr>
            <p:cNvPr id="12" name="object 4">
              <a:extLst>
                <a:ext uri="{FF2B5EF4-FFF2-40B4-BE49-F238E27FC236}">
                  <a16:creationId xmlns:a16="http://schemas.microsoft.com/office/drawing/2014/main" id="{41964FDA-2DFD-40E5-872F-C5ED1E5EF041}"/>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EB6B6FFC-6C15-42FC-A463-174DBF96B909}"/>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301E3955-10A2-40A1-8DDF-68496D45752B}"/>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65080CC-C53D-45D0-B24A-0207E7B689C5}"/>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FEC120B-4D17-4156-9987-47975220DC01}"/>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83E6697-4860-48EA-B403-39597B725AC8}"/>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C26CD1-0FD1-4B7E-B359-3FECE31068FD}"/>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7C0F695-D0DF-44D7-912E-EFA74FDC73E4}"/>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E764CCB-5143-4067-8D3C-9A5E6A4E02E3}"/>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BEAB90B-A694-4DD6-B473-B290B9008813}"/>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BF325DCD-7482-44C1-8254-3B75CDF07088}"/>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3D75B867-288D-4448-9D3D-702EC3FBA493}"/>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B889465A-DDAF-4E1A-A931-9993CAF9890F}"/>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19E1A403-A0E7-4D4D-913A-26BFCCBFDD71}"/>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5665E69B-6049-42E4-B619-0206E866C91A}"/>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C876F957-489D-4942-A5C5-842BA7B32E69}"/>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BA21E8E2-C2D9-41A1-B3D8-065A9A0428C1}"/>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49257080-D1D7-42CF-8E7C-BB984F854422}"/>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13)</a:t>
              </a:r>
            </a:p>
          </p:txBody>
        </p:sp>
        <p:sp>
          <p:nvSpPr>
            <p:cNvPr id="32" name="TextBox 31">
              <a:extLst>
                <a:ext uri="{FF2B5EF4-FFF2-40B4-BE49-F238E27FC236}">
                  <a16:creationId xmlns:a16="http://schemas.microsoft.com/office/drawing/2014/main" id="{23D44360-0FC3-4951-B050-18D4D9C85E1C}"/>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15)</a:t>
              </a:r>
            </a:p>
          </p:txBody>
        </p:sp>
        <p:sp>
          <p:nvSpPr>
            <p:cNvPr id="33" name="TextBox 32">
              <a:extLst>
                <a:ext uri="{FF2B5EF4-FFF2-40B4-BE49-F238E27FC236}">
                  <a16:creationId xmlns:a16="http://schemas.microsoft.com/office/drawing/2014/main" id="{63D05D19-A9F7-4DA4-819F-3258BD7E78AE}"/>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a:t>
              </a:r>
            </a:p>
          </p:txBody>
        </p:sp>
        <p:sp>
          <p:nvSpPr>
            <p:cNvPr id="34" name="TextBox 33">
              <a:extLst>
                <a:ext uri="{FF2B5EF4-FFF2-40B4-BE49-F238E27FC236}">
                  <a16:creationId xmlns:a16="http://schemas.microsoft.com/office/drawing/2014/main" id="{A3EDE480-0CEA-4A86-B6BA-E98AD2C72A30}"/>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13)</a:t>
              </a:r>
            </a:p>
          </p:txBody>
        </p:sp>
        <p:sp>
          <p:nvSpPr>
            <p:cNvPr id="35" name="TextBox 34">
              <a:extLst>
                <a:ext uri="{FF2B5EF4-FFF2-40B4-BE49-F238E27FC236}">
                  <a16:creationId xmlns:a16="http://schemas.microsoft.com/office/drawing/2014/main" id="{74435DE1-1719-41DA-8A32-61B1F83A4110}"/>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p>
          </p:txBody>
        </p:sp>
        <p:cxnSp>
          <p:nvCxnSpPr>
            <p:cNvPr id="36" name="Straight Connector 35">
              <a:extLst>
                <a:ext uri="{FF2B5EF4-FFF2-40B4-BE49-F238E27FC236}">
                  <a16:creationId xmlns:a16="http://schemas.microsoft.com/office/drawing/2014/main" id="{68602722-B65A-4341-85BF-705C9A9B0D80}"/>
                </a:ext>
              </a:extLst>
            </p:cNvPr>
            <p:cNvCxnSpPr/>
            <p:nvPr/>
          </p:nvCxnSpPr>
          <p:spPr>
            <a:xfrm>
              <a:off x="2331554" y="4676331"/>
              <a:ext cx="0" cy="1005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object 72">
              <a:extLst>
                <a:ext uri="{FF2B5EF4-FFF2-40B4-BE49-F238E27FC236}">
                  <a16:creationId xmlns:a16="http://schemas.microsoft.com/office/drawing/2014/main" id="{5DF42187-D24F-4F43-95D6-71C34E0D2EEF}"/>
                </a:ext>
              </a:extLst>
            </p:cNvPr>
            <p:cNvSpPr/>
            <p:nvPr/>
          </p:nvSpPr>
          <p:spPr>
            <a:xfrm>
              <a:off x="2240114" y="467633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72">
              <a:extLst>
                <a:ext uri="{FF2B5EF4-FFF2-40B4-BE49-F238E27FC236}">
                  <a16:creationId xmlns:a16="http://schemas.microsoft.com/office/drawing/2014/main" id="{91CBA8E0-B43B-44E0-95BF-49B425F41EC4}"/>
                </a:ext>
              </a:extLst>
            </p:cNvPr>
            <p:cNvSpPr/>
            <p:nvPr/>
          </p:nvSpPr>
          <p:spPr>
            <a:xfrm>
              <a:off x="2240114" y="478098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576BCAB1-2644-4C6A-B923-5CB3B4E2B8A7}"/>
                </a:ext>
              </a:extLst>
            </p:cNvPr>
            <p:cNvSpPr/>
            <p:nvPr/>
          </p:nvSpPr>
          <p:spPr>
            <a:xfrm>
              <a:off x="2011680" y="4727448"/>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72">
              <a:extLst>
                <a:ext uri="{FF2B5EF4-FFF2-40B4-BE49-F238E27FC236}">
                  <a16:creationId xmlns:a16="http://schemas.microsoft.com/office/drawing/2014/main" id="{FD71CCC1-72D0-4DA5-97A8-0D65434B5098}"/>
                </a:ext>
              </a:extLst>
            </p:cNvPr>
            <p:cNvSpPr/>
            <p:nvPr/>
          </p:nvSpPr>
          <p:spPr>
            <a:xfrm>
              <a:off x="3515336" y="384526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73C6A870-8DC0-47FF-AE4B-DE8F3FACD332}"/>
                </a:ext>
              </a:extLst>
            </p:cNvPr>
            <p:cNvSpPr/>
            <p:nvPr/>
          </p:nvSpPr>
          <p:spPr>
            <a:xfrm>
              <a:off x="3515336" y="465954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9D36C6CA-5D84-40AE-BDEE-4ADDFC1EB79D}"/>
                </a:ext>
              </a:extLst>
            </p:cNvPr>
            <p:cNvSpPr/>
            <p:nvPr/>
          </p:nvSpPr>
          <p:spPr>
            <a:xfrm>
              <a:off x="3286902" y="431287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E6359894-73DB-4B70-A2F9-38292E9853C9}"/>
                </a:ext>
              </a:extLst>
            </p:cNvPr>
            <p:cNvPicPr>
              <a:picLocks noChangeAspect="1"/>
            </p:cNvPicPr>
            <p:nvPr/>
          </p:nvPicPr>
          <p:blipFill>
            <a:blip r:embed="rId2"/>
            <a:stretch>
              <a:fillRect/>
            </a:stretch>
          </p:blipFill>
          <p:spPr>
            <a:xfrm>
              <a:off x="3454363" y="4118052"/>
              <a:ext cx="304826" cy="377985"/>
            </a:xfrm>
            <a:prstGeom prst="rect">
              <a:avLst/>
            </a:prstGeom>
          </p:spPr>
        </p:pic>
        <p:sp>
          <p:nvSpPr>
            <p:cNvPr id="53" name="object 72">
              <a:extLst>
                <a:ext uri="{FF2B5EF4-FFF2-40B4-BE49-F238E27FC236}">
                  <a16:creationId xmlns:a16="http://schemas.microsoft.com/office/drawing/2014/main" id="{D93AA5A5-2919-450B-8A29-28D58E28A723}"/>
                </a:ext>
              </a:extLst>
            </p:cNvPr>
            <p:cNvSpPr/>
            <p:nvPr/>
          </p:nvSpPr>
          <p:spPr>
            <a:xfrm>
              <a:off x="4568560" y="4643885"/>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7201A143-D0D3-4A5C-BBC2-F427838E9F8F}"/>
                </a:ext>
              </a:extLst>
            </p:cNvPr>
            <p:cNvPicPr>
              <a:picLocks noChangeAspect="1"/>
            </p:cNvPicPr>
            <p:nvPr/>
          </p:nvPicPr>
          <p:blipFill>
            <a:blip r:embed="rId2"/>
            <a:stretch>
              <a:fillRect/>
            </a:stretch>
          </p:blipFill>
          <p:spPr>
            <a:xfrm>
              <a:off x="4736021" y="4449055"/>
              <a:ext cx="304826" cy="377985"/>
            </a:xfrm>
            <a:prstGeom prst="rect">
              <a:avLst/>
            </a:prstGeom>
          </p:spPr>
        </p:pic>
        <p:sp>
          <p:nvSpPr>
            <p:cNvPr id="57" name="object 72">
              <a:extLst>
                <a:ext uri="{FF2B5EF4-FFF2-40B4-BE49-F238E27FC236}">
                  <a16:creationId xmlns:a16="http://schemas.microsoft.com/office/drawing/2014/main" id="{76AEFA99-75EC-4DCE-938A-4F67A651AC36}"/>
                </a:ext>
              </a:extLst>
            </p:cNvPr>
            <p:cNvSpPr/>
            <p:nvPr/>
          </p:nvSpPr>
          <p:spPr>
            <a:xfrm>
              <a:off x="6080594" y="350720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72">
              <a:extLst>
                <a:ext uri="{FF2B5EF4-FFF2-40B4-BE49-F238E27FC236}">
                  <a16:creationId xmlns:a16="http://schemas.microsoft.com/office/drawing/2014/main" id="{68D9AE49-9ED4-415B-95F6-0AE68DD381F3}"/>
                </a:ext>
              </a:extLst>
            </p:cNvPr>
            <p:cNvSpPr/>
            <p:nvPr/>
          </p:nvSpPr>
          <p:spPr>
            <a:xfrm>
              <a:off x="6080594" y="468166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4422F489-6A83-4D4F-BF51-A00A40514589}"/>
                </a:ext>
              </a:extLst>
            </p:cNvPr>
            <p:cNvSpPr/>
            <p:nvPr/>
          </p:nvSpPr>
          <p:spPr>
            <a:xfrm>
              <a:off x="5852160" y="3965041"/>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A7C7654F-EF07-4C32-846C-D17BE9BD7901}"/>
                </a:ext>
              </a:extLst>
            </p:cNvPr>
            <p:cNvPicPr>
              <a:picLocks noChangeAspect="1"/>
            </p:cNvPicPr>
            <p:nvPr/>
          </p:nvPicPr>
          <p:blipFill>
            <a:blip r:embed="rId2"/>
            <a:stretch>
              <a:fillRect/>
            </a:stretch>
          </p:blipFill>
          <p:spPr>
            <a:xfrm>
              <a:off x="6019621" y="3879987"/>
              <a:ext cx="304826" cy="377985"/>
            </a:xfrm>
            <a:prstGeom prst="rect">
              <a:avLst/>
            </a:prstGeom>
          </p:spPr>
        </p:pic>
        <p:sp>
          <p:nvSpPr>
            <p:cNvPr id="63" name="object 72">
              <a:extLst>
                <a:ext uri="{FF2B5EF4-FFF2-40B4-BE49-F238E27FC236}">
                  <a16:creationId xmlns:a16="http://schemas.microsoft.com/office/drawing/2014/main" id="{DB954560-E1B9-43C9-955C-A1F5648446FE}"/>
                </a:ext>
              </a:extLst>
            </p:cNvPr>
            <p:cNvSpPr/>
            <p:nvPr/>
          </p:nvSpPr>
          <p:spPr>
            <a:xfrm>
              <a:off x="7363463" y="471680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72">
              <a:extLst>
                <a:ext uri="{FF2B5EF4-FFF2-40B4-BE49-F238E27FC236}">
                  <a16:creationId xmlns:a16="http://schemas.microsoft.com/office/drawing/2014/main" id="{8469715C-AC54-42BD-9D5E-6A180E9DD7FB}"/>
                </a:ext>
              </a:extLst>
            </p:cNvPr>
            <p:cNvSpPr/>
            <p:nvPr/>
          </p:nvSpPr>
          <p:spPr>
            <a:xfrm>
              <a:off x="7363463" y="476193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065D77DE-D60D-4C1D-97CD-CD8C47510111}"/>
                </a:ext>
              </a:extLst>
            </p:cNvPr>
            <p:cNvSpPr/>
            <p:nvPr/>
          </p:nvSpPr>
          <p:spPr>
            <a:xfrm>
              <a:off x="7135029" y="473659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F5A77D62-0662-441F-A995-312F06DF9401}"/>
                </a:ext>
              </a:extLst>
            </p:cNvPr>
            <p:cNvPicPr>
              <a:picLocks noChangeAspect="1"/>
            </p:cNvPicPr>
            <p:nvPr/>
          </p:nvPicPr>
          <p:blipFill>
            <a:blip r:embed="rId2"/>
            <a:stretch>
              <a:fillRect/>
            </a:stretch>
          </p:blipFill>
          <p:spPr>
            <a:xfrm>
              <a:off x="7302490" y="4560966"/>
              <a:ext cx="304826" cy="377985"/>
            </a:xfrm>
            <a:prstGeom prst="rect">
              <a:avLst/>
            </a:prstGeom>
          </p:spPr>
        </p:pic>
        <p:sp>
          <p:nvSpPr>
            <p:cNvPr id="67" name="TextBox 66">
              <a:extLst>
                <a:ext uri="{FF2B5EF4-FFF2-40B4-BE49-F238E27FC236}">
                  <a16:creationId xmlns:a16="http://schemas.microsoft.com/office/drawing/2014/main" id="{05D80EEC-C4E4-40AD-9A2B-B804B1524370}"/>
                </a:ext>
              </a:extLst>
            </p:cNvPr>
            <p:cNvSpPr txBox="1"/>
            <p:nvPr/>
          </p:nvSpPr>
          <p:spPr>
            <a:xfrm>
              <a:off x="2335987" y="4432948"/>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D1C3D71A-F005-4165-A7F4-3AF4D660623A}"/>
                </a:ext>
              </a:extLst>
            </p:cNvPr>
            <p:cNvSpPr txBox="1"/>
            <p:nvPr/>
          </p:nvSpPr>
          <p:spPr>
            <a:xfrm>
              <a:off x="3374024" y="4069080"/>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7C0043C1-F0CF-4A69-9043-01091182B24F}"/>
                </a:ext>
              </a:extLst>
            </p:cNvPr>
            <p:cNvSpPr txBox="1"/>
            <p:nvPr/>
          </p:nvSpPr>
          <p:spPr>
            <a:xfrm>
              <a:off x="4696663" y="4370278"/>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C6CEEEC0-20C6-4846-B32D-BB78C114FFE7}"/>
                </a:ext>
              </a:extLst>
            </p:cNvPr>
            <p:cNvSpPr txBox="1"/>
            <p:nvPr/>
          </p:nvSpPr>
          <p:spPr>
            <a:xfrm>
              <a:off x="7460184" y="4460761"/>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3D793437-F37E-4EC1-86A2-3E599B0B1630}"/>
                </a:ext>
              </a:extLst>
            </p:cNvPr>
            <p:cNvGrpSpPr/>
            <p:nvPr/>
          </p:nvGrpSpPr>
          <p:grpSpPr>
            <a:xfrm>
              <a:off x="8915400" y="2746911"/>
              <a:ext cx="1811393" cy="1806806"/>
              <a:chOff x="8445681" y="2746911"/>
              <a:chExt cx="1811393" cy="1806806"/>
            </a:xfrm>
          </p:grpSpPr>
          <p:sp>
            <p:nvSpPr>
              <p:cNvPr id="73" name="object 67">
                <a:extLst>
                  <a:ext uri="{FF2B5EF4-FFF2-40B4-BE49-F238E27FC236}">
                    <a16:creationId xmlns:a16="http://schemas.microsoft.com/office/drawing/2014/main" id="{772BC1CA-B679-43B2-A5E5-CE545FE0E494}"/>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396B40D5-F87B-4D19-B6C1-E53BBE7B1322}"/>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1B13B6AC-39FA-4D74-99FF-E692B4B60331}"/>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71729591-1859-45CF-8E61-E621553C80D3}"/>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EB57754D-55A9-441B-B09E-ACEFD3D4EEDE}"/>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C6B206E2-A23B-43DA-A719-87A638CAFA0D}"/>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BBBCECC5-614C-4DC8-968D-16D8FFF713FE}"/>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0977C014-A3BF-4564-9E8D-4C45A4938141}"/>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D7170BCF-672A-4A3E-89C3-E87FE54D6182}"/>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BEE3143D-D36E-4681-BD03-3200DB5F846C}"/>
                  </a:ext>
                </a:extLst>
              </p:cNvPr>
              <p:cNvGrpSpPr/>
              <p:nvPr/>
            </p:nvGrpSpPr>
            <p:grpSpPr>
              <a:xfrm>
                <a:off x="8645457" y="4459570"/>
                <a:ext cx="36195" cy="36195"/>
                <a:chOff x="5950357" y="7144094"/>
                <a:chExt cx="36195" cy="36195"/>
              </a:xfrm>
            </p:grpSpPr>
            <p:sp>
              <p:nvSpPr>
                <p:cNvPr id="92" name="object 84">
                  <a:extLst>
                    <a:ext uri="{FF2B5EF4-FFF2-40B4-BE49-F238E27FC236}">
                      <a16:creationId xmlns:a16="http://schemas.microsoft.com/office/drawing/2014/main" id="{B50FB046-5FD4-4048-9D3D-AB3B9A08275A}"/>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313AAB3A-EECB-454B-8C21-BC58C5C209B2}"/>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64BEB64F-A751-4FEB-A763-FF1D5E3F1C26}"/>
                  </a:ext>
                </a:extLst>
              </p:cNvPr>
              <p:cNvGrpSpPr/>
              <p:nvPr/>
            </p:nvGrpSpPr>
            <p:grpSpPr>
              <a:xfrm>
                <a:off x="8988552" y="3030344"/>
                <a:ext cx="831318" cy="1523373"/>
                <a:chOff x="8988552" y="3030344"/>
                <a:chExt cx="831318" cy="1523373"/>
              </a:xfrm>
            </p:grpSpPr>
            <p:sp>
              <p:nvSpPr>
                <p:cNvPr id="85" name="object 82">
                  <a:extLst>
                    <a:ext uri="{FF2B5EF4-FFF2-40B4-BE49-F238E27FC236}">
                      <a16:creationId xmlns:a16="http://schemas.microsoft.com/office/drawing/2014/main" id="{3D4BF188-3A48-45CD-9B78-8898BA673D23}"/>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2A4AF3F8-5BEA-4D18-9347-93CE04DDAE17}"/>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40802A45-91E0-45CB-BD2F-35A0C22EC882}"/>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054A0398-EA60-49FA-B9BF-13E30167BA74}"/>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BF3747A7-33CA-46BC-80D1-0B4F7BE9D1FA}"/>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9DB700FE-8463-466C-BBA4-5EBFC41A7A0D}"/>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BD918AB7-3FB2-417C-997E-AA5C25AA74B4}"/>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94" name="Straight Connector 93">
              <a:extLst>
                <a:ext uri="{FF2B5EF4-FFF2-40B4-BE49-F238E27FC236}">
                  <a16:creationId xmlns:a16="http://schemas.microsoft.com/office/drawing/2014/main" id="{4B46EA43-76A4-4882-BFEE-0FC173F5896D}"/>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1967E8D2-BE6A-4681-B793-D96F0DC63522}"/>
                </a:ext>
              </a:extLst>
            </p:cNvPr>
            <p:cNvSpPr/>
            <p:nvPr/>
          </p:nvSpPr>
          <p:spPr>
            <a:xfrm>
              <a:off x="2304288" y="4548305"/>
              <a:ext cx="54864" cy="54864"/>
            </a:xfrm>
            <a:prstGeom prst="ellipse">
              <a:avLst/>
            </a:prstGeom>
            <a:solidFill>
              <a:srgbClr val="D8D085"/>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Oval 4">
              <a:extLst>
                <a:ext uri="{FF2B5EF4-FFF2-40B4-BE49-F238E27FC236}">
                  <a16:creationId xmlns:a16="http://schemas.microsoft.com/office/drawing/2014/main" id="{03C57FDC-C081-4132-81E7-A5271E75CFD2}"/>
                </a:ext>
              </a:extLst>
            </p:cNvPr>
            <p:cNvSpPr/>
            <p:nvPr/>
          </p:nvSpPr>
          <p:spPr>
            <a:xfrm>
              <a:off x="7424928" y="4652990"/>
              <a:ext cx="54864" cy="54864"/>
            </a:xfrm>
            <a:prstGeom prst="ellipse">
              <a:avLst/>
            </a:prstGeom>
            <a:solidFill>
              <a:srgbClr val="C2B9B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25545602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purchase vegetables from a shopkeeper living with HIV, countries with available data, Latin America, 2014–2016</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0138468B-933A-47E8-9AD5-696F0B010D40}"/>
              </a:ext>
            </a:extLst>
          </p:cNvPr>
          <p:cNvGrpSpPr/>
          <p:nvPr/>
        </p:nvGrpSpPr>
        <p:grpSpPr>
          <a:xfrm>
            <a:off x="457199" y="2468880"/>
            <a:ext cx="8230158" cy="4086145"/>
            <a:chOff x="457199" y="2468880"/>
            <a:chExt cx="8230158"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for women only.</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2014–2016. </a:t>
              </a:r>
            </a:p>
          </p:txBody>
        </p:sp>
        <p:sp>
          <p:nvSpPr>
            <p:cNvPr id="6" name="object 10">
              <a:extLst>
                <a:ext uri="{FF2B5EF4-FFF2-40B4-BE49-F238E27FC236}">
                  <a16:creationId xmlns:a16="http://schemas.microsoft.com/office/drawing/2014/main" id="{2F920E72-55F0-4CEC-9464-B0E032833AC5}"/>
                </a:ext>
              </a:extLst>
            </p:cNvPr>
            <p:cNvSpPr txBox="1"/>
            <p:nvPr/>
          </p:nvSpPr>
          <p:spPr>
            <a:xfrm>
              <a:off x="995728" y="3701543"/>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6FA81191-DCE5-4364-B98C-2DDA6CF80DCC}"/>
                </a:ext>
              </a:extLst>
            </p:cNvPr>
            <p:cNvSpPr txBox="1"/>
            <p:nvPr/>
          </p:nvSpPr>
          <p:spPr>
            <a:xfrm>
              <a:off x="1263824" y="43921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A74DEE4E-1168-441F-8A73-A7775FAD9DFD}"/>
                </a:ext>
              </a:extLst>
            </p:cNvPr>
            <p:cNvCxnSpPr/>
            <p:nvPr/>
          </p:nvCxnSpPr>
          <p:spPr>
            <a:xfrm>
              <a:off x="1593713" y="453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173DE387-1621-4469-AE10-69866DD80DB9}"/>
                </a:ext>
              </a:extLst>
            </p:cNvPr>
            <p:cNvSpPr txBox="1"/>
            <p:nvPr/>
          </p:nvSpPr>
          <p:spPr>
            <a:xfrm>
              <a:off x="1345671" y="521506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75257558-3F0C-4CB1-94E5-2D6B5325551F}"/>
                </a:ext>
              </a:extLst>
            </p:cNvPr>
            <p:cNvCxnSpPr/>
            <p:nvPr/>
          </p:nvCxnSpPr>
          <p:spPr>
            <a:xfrm>
              <a:off x="1593713" y="53562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6BFAA94-A105-4EC0-93AF-7F40065C6DCD}"/>
                </a:ext>
              </a:extLst>
            </p:cNvPr>
            <p:cNvSpPr txBox="1"/>
            <p:nvPr/>
          </p:nvSpPr>
          <p:spPr>
            <a:xfrm>
              <a:off x="1260712" y="49407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6CE23B3F-0642-423E-BC46-40C8EDA8FD14}"/>
                </a:ext>
              </a:extLst>
            </p:cNvPr>
            <p:cNvCxnSpPr/>
            <p:nvPr/>
          </p:nvCxnSpPr>
          <p:spPr>
            <a:xfrm>
              <a:off x="1593713" y="50819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409F865-D629-4247-8EBE-7134EDFCE7AD}"/>
                </a:ext>
              </a:extLst>
            </p:cNvPr>
            <p:cNvCxnSpPr/>
            <p:nvPr/>
          </p:nvCxnSpPr>
          <p:spPr>
            <a:xfrm>
              <a:off x="15954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AD7AC7BB-F3E0-43E7-8758-EE242139E64F}"/>
                </a:ext>
              </a:extLst>
            </p:cNvPr>
            <p:cNvSpPr txBox="1"/>
            <p:nvPr/>
          </p:nvSpPr>
          <p:spPr>
            <a:xfrm>
              <a:off x="1177469" y="24688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E03F13D8-768A-40C2-9921-F04C93E2F123}"/>
                </a:ext>
              </a:extLst>
            </p:cNvPr>
            <p:cNvSpPr txBox="1"/>
            <p:nvPr/>
          </p:nvSpPr>
          <p:spPr>
            <a:xfrm>
              <a:off x="1265025" y="41177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227CBCC8-296B-480C-A7C7-04871099C7E2}"/>
                </a:ext>
              </a:extLst>
            </p:cNvPr>
            <p:cNvCxnSpPr/>
            <p:nvPr/>
          </p:nvCxnSpPr>
          <p:spPr>
            <a:xfrm>
              <a:off x="1598026" y="42549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AD62C9F-84F6-4A01-9BD8-EE5E0C03D901}"/>
                </a:ext>
              </a:extLst>
            </p:cNvPr>
            <p:cNvCxnSpPr/>
            <p:nvPr/>
          </p:nvCxnSpPr>
          <p:spPr>
            <a:xfrm>
              <a:off x="1598026" y="39806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B0A697A4-F019-4BD4-B8F3-A1ABFD63B7DA}"/>
                </a:ext>
              </a:extLst>
            </p:cNvPr>
            <p:cNvSpPr txBox="1"/>
            <p:nvPr/>
          </p:nvSpPr>
          <p:spPr>
            <a:xfrm>
              <a:off x="1265025" y="38434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CA6FEDED-9B28-4358-AB3F-EE8DF9496057}"/>
                </a:ext>
              </a:extLst>
            </p:cNvPr>
            <p:cNvCxnSpPr/>
            <p:nvPr/>
          </p:nvCxnSpPr>
          <p:spPr>
            <a:xfrm>
              <a:off x="1593713" y="37063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D9837FC0-B312-4610-B43C-342BAF717361}"/>
                </a:ext>
              </a:extLst>
            </p:cNvPr>
            <p:cNvSpPr txBox="1"/>
            <p:nvPr/>
          </p:nvSpPr>
          <p:spPr>
            <a:xfrm>
              <a:off x="1260712" y="35691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1CC4E998-7B80-4031-905B-E926A9683804}"/>
                </a:ext>
              </a:extLst>
            </p:cNvPr>
            <p:cNvCxnSpPr/>
            <p:nvPr/>
          </p:nvCxnSpPr>
          <p:spPr>
            <a:xfrm>
              <a:off x="1595430" y="48035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4272635E-76B6-4F3A-BE8B-803453825BD9}"/>
                </a:ext>
              </a:extLst>
            </p:cNvPr>
            <p:cNvSpPr txBox="1"/>
            <p:nvPr/>
          </p:nvSpPr>
          <p:spPr>
            <a:xfrm>
              <a:off x="1262429" y="46664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FFEE8CC7-C93A-422D-A6C0-38189514C8C7}"/>
                </a:ext>
              </a:extLst>
            </p:cNvPr>
            <p:cNvCxnSpPr/>
            <p:nvPr/>
          </p:nvCxnSpPr>
          <p:spPr>
            <a:xfrm>
              <a:off x="1594873" y="31576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70AA0420-33D7-4A84-B9F8-09C0D9B6CC4C}"/>
                </a:ext>
              </a:extLst>
            </p:cNvPr>
            <p:cNvSpPr txBox="1"/>
            <p:nvPr/>
          </p:nvSpPr>
          <p:spPr>
            <a:xfrm>
              <a:off x="1261872" y="30205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69490FE4-FC21-4AD0-98AC-B2D8DF9405AD}"/>
                </a:ext>
              </a:extLst>
            </p:cNvPr>
            <p:cNvCxnSpPr/>
            <p:nvPr/>
          </p:nvCxnSpPr>
          <p:spPr>
            <a:xfrm>
              <a:off x="1594873" y="34319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2D2133B0-CDD1-4825-B540-5BC0399E2B4A}"/>
                </a:ext>
              </a:extLst>
            </p:cNvPr>
            <p:cNvSpPr txBox="1"/>
            <p:nvPr/>
          </p:nvSpPr>
          <p:spPr>
            <a:xfrm>
              <a:off x="1261872" y="32948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7D8D4CB9-C23C-43E6-96EE-FF7307F0B76C}"/>
                </a:ext>
              </a:extLst>
            </p:cNvPr>
            <p:cNvCxnSpPr/>
            <p:nvPr/>
          </p:nvCxnSpPr>
          <p:spPr>
            <a:xfrm>
              <a:off x="1594873" y="2883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3EA68B1D-B96C-4811-8008-C81A04CCB3EC}"/>
                </a:ext>
              </a:extLst>
            </p:cNvPr>
            <p:cNvSpPr txBox="1"/>
            <p:nvPr/>
          </p:nvSpPr>
          <p:spPr>
            <a:xfrm>
              <a:off x="1261872" y="27461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E42D0ADE-4B6D-4920-B9C0-7641CBD1D53C}"/>
                </a:ext>
              </a:extLst>
            </p:cNvPr>
            <p:cNvSpPr txBox="1"/>
            <p:nvPr/>
          </p:nvSpPr>
          <p:spPr>
            <a:xfrm>
              <a:off x="18288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Guatemala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C84E8013-75F3-47F7-8120-2C13D8B53553}"/>
                </a:ext>
              </a:extLst>
            </p:cNvPr>
            <p:cNvSpPr txBox="1"/>
            <p:nvPr/>
          </p:nvSpPr>
          <p:spPr>
            <a:xfrm>
              <a:off x="32004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1B155B61-2442-4F25-9CBC-025DC057D72C}"/>
                </a:ext>
              </a:extLst>
            </p:cNvPr>
            <p:cNvSpPr txBox="1"/>
            <p:nvPr/>
          </p:nvSpPr>
          <p:spPr>
            <a:xfrm>
              <a:off x="73152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Mexico*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035FA44A-E6CA-4C38-9DD4-480857D3639B}"/>
                </a:ext>
              </a:extLst>
            </p:cNvPr>
            <p:cNvSpPr txBox="1"/>
            <p:nvPr/>
          </p:nvSpPr>
          <p:spPr>
            <a:xfrm>
              <a:off x="45720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Paraguay*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477E8B65-F5CB-44A4-AF83-79A8006E947C}"/>
                </a:ext>
              </a:extLst>
            </p:cNvPr>
            <p:cNvSpPr txBox="1"/>
            <p:nvPr/>
          </p:nvSpPr>
          <p:spPr>
            <a:xfrm>
              <a:off x="59436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El Salvador*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9" name="Group 48">
              <a:extLst>
                <a:ext uri="{FF2B5EF4-FFF2-40B4-BE49-F238E27FC236}">
                  <a16:creationId xmlns:a16="http://schemas.microsoft.com/office/drawing/2014/main" id="{42CDDEAE-EBBA-4813-B460-D7CC9BF00C5C}"/>
                </a:ext>
              </a:extLst>
            </p:cNvPr>
            <p:cNvGrpSpPr/>
            <p:nvPr/>
          </p:nvGrpSpPr>
          <p:grpSpPr>
            <a:xfrm>
              <a:off x="2286000" y="3779658"/>
              <a:ext cx="5943600" cy="1581912"/>
              <a:chOff x="2194560" y="3779658"/>
              <a:chExt cx="5943600" cy="1581912"/>
            </a:xfrm>
          </p:grpSpPr>
          <p:sp>
            <p:nvSpPr>
              <p:cNvPr id="32" name="object 68">
                <a:extLst>
                  <a:ext uri="{FF2B5EF4-FFF2-40B4-BE49-F238E27FC236}">
                    <a16:creationId xmlns:a16="http://schemas.microsoft.com/office/drawing/2014/main" id="{7FFA2443-1677-47F8-ADE4-40B5E4B60944}"/>
                  </a:ext>
                </a:extLst>
              </p:cNvPr>
              <p:cNvSpPr/>
              <p:nvPr/>
            </p:nvSpPr>
            <p:spPr>
              <a:xfrm>
                <a:off x="2194560" y="3779658"/>
                <a:ext cx="457200" cy="158191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68">
                <a:extLst>
                  <a:ext uri="{FF2B5EF4-FFF2-40B4-BE49-F238E27FC236}">
                    <a16:creationId xmlns:a16="http://schemas.microsoft.com/office/drawing/2014/main" id="{53CDB62A-4E31-46D8-8C52-5770BF90DE1C}"/>
                  </a:ext>
                </a:extLst>
              </p:cNvPr>
              <p:cNvSpPr/>
              <p:nvPr/>
            </p:nvSpPr>
            <p:spPr>
              <a:xfrm>
                <a:off x="3563705" y="4332318"/>
                <a:ext cx="457200" cy="102412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68">
                <a:extLst>
                  <a:ext uri="{FF2B5EF4-FFF2-40B4-BE49-F238E27FC236}">
                    <a16:creationId xmlns:a16="http://schemas.microsoft.com/office/drawing/2014/main" id="{EB1310AB-D0E9-4505-A6E9-38F852AA1BC9}"/>
                  </a:ext>
                </a:extLst>
              </p:cNvPr>
              <p:cNvSpPr/>
              <p:nvPr/>
            </p:nvSpPr>
            <p:spPr>
              <a:xfrm>
                <a:off x="4937760" y="4389655"/>
                <a:ext cx="457200" cy="96926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68">
                <a:extLst>
                  <a:ext uri="{FF2B5EF4-FFF2-40B4-BE49-F238E27FC236}">
                    <a16:creationId xmlns:a16="http://schemas.microsoft.com/office/drawing/2014/main" id="{B4A0E743-EABE-4A96-9472-F65782763C03}"/>
                  </a:ext>
                </a:extLst>
              </p:cNvPr>
              <p:cNvSpPr/>
              <p:nvPr/>
            </p:nvSpPr>
            <p:spPr>
              <a:xfrm>
                <a:off x="6309360" y="4442849"/>
                <a:ext cx="457200" cy="91440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68">
                <a:extLst>
                  <a:ext uri="{FF2B5EF4-FFF2-40B4-BE49-F238E27FC236}">
                    <a16:creationId xmlns:a16="http://schemas.microsoft.com/office/drawing/2014/main" id="{B3822384-55C6-4397-A5FA-46F53378B71D}"/>
                  </a:ext>
                </a:extLst>
              </p:cNvPr>
              <p:cNvSpPr/>
              <p:nvPr/>
            </p:nvSpPr>
            <p:spPr>
              <a:xfrm>
                <a:off x="7680960" y="4931602"/>
                <a:ext cx="457200" cy="42976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4" name="object 6">
              <a:extLst>
                <a:ext uri="{FF2B5EF4-FFF2-40B4-BE49-F238E27FC236}">
                  <a16:creationId xmlns:a16="http://schemas.microsoft.com/office/drawing/2014/main" id="{0417329F-15F4-49CF-829F-B3AE57E35305}"/>
                </a:ext>
              </a:extLst>
            </p:cNvPr>
            <p:cNvSpPr/>
            <p:nvPr/>
          </p:nvSpPr>
          <p:spPr>
            <a:xfrm>
              <a:off x="1829357" y="5352226"/>
              <a:ext cx="68580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63889768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Latin America,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0B4207E-58AC-463A-A3FF-CE9A993DA858}"/>
              </a:ext>
            </a:extLst>
          </p:cNvPr>
          <p:cNvGrpSpPr/>
          <p:nvPr/>
        </p:nvGrpSpPr>
        <p:grpSpPr>
          <a:xfrm>
            <a:off x="457199" y="2603054"/>
            <a:ext cx="10189972" cy="3951634"/>
            <a:chOff x="457199" y="2603054"/>
            <a:chExt cx="10189972"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 </a:t>
              </a:r>
            </a:p>
          </p:txBody>
        </p:sp>
        <p:sp>
          <p:nvSpPr>
            <p:cNvPr id="6" name="object 10">
              <a:extLst>
                <a:ext uri="{FF2B5EF4-FFF2-40B4-BE49-F238E27FC236}">
                  <a16:creationId xmlns:a16="http://schemas.microsoft.com/office/drawing/2014/main" id="{BB2563DB-9A67-43A8-A247-98C36BC91448}"/>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F01BD76C-08CA-4B3B-921C-C5197FE2C197}"/>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D904484C-BE84-4E25-B0BF-4BBFDE7CAF15}"/>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3413588A-950A-4274-AFF2-5E7531E34A4D}"/>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5ADD4BA7-979D-434A-B22A-02F3BB79E84C}"/>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ED02ECC-422E-4617-8319-4F7BB3AE08E1}"/>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115101A2-ABB9-4038-B668-5C058FAE4AEA}"/>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FC06693-C11D-43B3-BF36-775754ECFDCF}"/>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E3D764C5-3B40-4CED-8A9B-055C713A1065}"/>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D959CD8-3479-46D1-B199-B2E7BDE6843C}"/>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08342B78-7DA5-4797-80FB-89937A2C8CAE}"/>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135F597-B539-4781-AEBA-1527924BC1B2}"/>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D29E4726-6B21-455C-A5BF-66E48EE450C2}"/>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439A29FC-F5B2-4A3D-BB9F-DFADF065A560}"/>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A85C337E-943E-4E64-AA41-505E2628EBE3}"/>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DFE2726E-DF52-4100-B09B-532B4FB9B40E}"/>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F5D32227-9793-4038-B8C5-414665CDEA43}"/>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2D2F3FE0-CD45-41A3-839B-02F877F22749}"/>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131827C-43CE-4FF5-B57A-E6561E621FB9}"/>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C4B8400D-555B-4C19-A37B-38186C0DAA5A}"/>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C25D912-EA56-4D3C-95A3-040A7EB9ABC0}"/>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8B0D0916-8A9A-4696-A7AD-40E46862B3AD}"/>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76ECA07-2283-4F90-92A3-8D5160A5DF23}"/>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DDC41B1A-5DA5-4D26-B81D-C891D3D4B35D}"/>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C7AECEF3-2A55-4B17-ADF3-5278C282E802}"/>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1C2A2D3D-F6AD-443D-81C2-EB3D373117E0}"/>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C1EA62AE-2570-44AB-BC3E-41BA38A8674E}"/>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401C2F77-3104-4580-B603-532D75B28B17}"/>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7AD44A6-2CBD-4ACF-8474-40044000B9EA}"/>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17881628-9EFB-4AC8-B37C-82D54A24E02B}"/>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39C4BB4A-0726-4990-814A-29080BB1ABA9}"/>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4C39ADDF-63C2-45C3-88BE-D799B00A422A}"/>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D493A079-F6F2-4C22-ADA2-562AABBF92DF}"/>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1F3977F9-1AED-425F-805C-2568B4510532}"/>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DD8A41E1-027F-4C48-AB09-813E8BDC30BC}"/>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9E794629-AA67-4137-80E0-66DB3562E398}"/>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4057A78-4020-41FB-9EC9-0E2DFFBB9C8D}"/>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401E9B2F-F3E4-48D8-80D0-9520EFEB377C}"/>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03C4FF1D-09F4-4C2B-98F0-737EC3BB4BB2}"/>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995FE3E7-5941-48F1-B3BC-75091D8F4031}"/>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F3EDEE6C-64B2-4809-8C0A-D725C061393E}"/>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773618BC-6D51-4182-8228-71BA603BC6CF}"/>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AC55654F-906D-4092-AE8B-7D96B828AF18}"/>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object 29">
              <a:extLst>
                <a:ext uri="{FF2B5EF4-FFF2-40B4-BE49-F238E27FC236}">
                  <a16:creationId xmlns:a16="http://schemas.microsoft.com/office/drawing/2014/main" id="{A4F3F04F-224B-4766-92CF-7E4281EA9FDE}"/>
                </a:ext>
              </a:extLst>
            </p:cNvPr>
            <p:cNvSpPr/>
            <p:nvPr/>
          </p:nvSpPr>
          <p:spPr>
            <a:xfrm>
              <a:off x="1957058" y="4374139"/>
              <a:ext cx="4129382" cy="205355"/>
            </a:xfrm>
            <a:custGeom>
              <a:avLst/>
              <a:gdLst/>
              <a:ahLst/>
              <a:cxnLst/>
              <a:rect l="l" t="t" r="r" b="b"/>
              <a:pathLst>
                <a:path w="4137025" h="179070">
                  <a:moveTo>
                    <a:pt x="0" y="0"/>
                  </a:moveTo>
                  <a:lnTo>
                    <a:pt x="1373733" y="31495"/>
                  </a:lnTo>
                  <a:lnTo>
                    <a:pt x="2755265" y="84010"/>
                  </a:lnTo>
                  <a:lnTo>
                    <a:pt x="4136796" y="178498"/>
                  </a:lnTo>
                </a:path>
              </a:pathLst>
            </a:custGeom>
            <a:ln w="38100" cap="rnd">
              <a:solidFill>
                <a:srgbClr val="CB576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32">
              <a:extLst>
                <a:ext uri="{FF2B5EF4-FFF2-40B4-BE49-F238E27FC236}">
                  <a16:creationId xmlns:a16="http://schemas.microsoft.com/office/drawing/2014/main" id="{CAE46A48-2BB1-4430-9A1C-3FA0FE47BBFA}"/>
                </a:ext>
              </a:extLst>
            </p:cNvPr>
            <p:cNvSpPr/>
            <p:nvPr/>
          </p:nvSpPr>
          <p:spPr>
            <a:xfrm>
              <a:off x="4980096" y="5271696"/>
              <a:ext cx="1379207" cy="47334"/>
            </a:xfrm>
            <a:custGeom>
              <a:avLst/>
              <a:gdLst/>
              <a:ahLst/>
              <a:cxnLst/>
              <a:rect l="l" t="t" r="r" b="b"/>
              <a:pathLst>
                <a:path w="1381760" h="41275">
                  <a:moveTo>
                    <a:pt x="0" y="41008"/>
                  </a:moveTo>
                  <a:lnTo>
                    <a:pt x="1381366" y="0"/>
                  </a:lnTo>
                </a:path>
              </a:pathLst>
            </a:custGeom>
            <a:ln w="38100" cap="rnd">
              <a:solidFill>
                <a:srgbClr val="C2B9B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33">
              <a:extLst>
                <a:ext uri="{FF2B5EF4-FFF2-40B4-BE49-F238E27FC236}">
                  <a16:creationId xmlns:a16="http://schemas.microsoft.com/office/drawing/2014/main" id="{61C36930-C8B0-4569-BB71-039469C4DFB7}"/>
                </a:ext>
              </a:extLst>
            </p:cNvPr>
            <p:cNvSpPr/>
            <p:nvPr/>
          </p:nvSpPr>
          <p:spPr>
            <a:xfrm>
              <a:off x="3055636" y="5114019"/>
              <a:ext cx="3849230" cy="83744"/>
            </a:xfrm>
            <a:custGeom>
              <a:avLst/>
              <a:gdLst/>
              <a:ahLst/>
              <a:cxnLst/>
              <a:rect l="l" t="t" r="r" b="b"/>
              <a:pathLst>
                <a:path w="3856354" h="73025">
                  <a:moveTo>
                    <a:pt x="0" y="0"/>
                  </a:moveTo>
                  <a:lnTo>
                    <a:pt x="1654708" y="0"/>
                  </a:lnTo>
                  <a:lnTo>
                    <a:pt x="3309416" y="72732"/>
                  </a:lnTo>
                  <a:lnTo>
                    <a:pt x="3855783" y="72732"/>
                  </a:lnTo>
                </a:path>
              </a:pathLst>
            </a:custGeom>
            <a:ln w="38100" cap="rnd">
              <a:solidFill>
                <a:srgbClr val="71BE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30">
              <a:extLst>
                <a:ext uri="{FF2B5EF4-FFF2-40B4-BE49-F238E27FC236}">
                  <a16:creationId xmlns:a16="http://schemas.microsoft.com/office/drawing/2014/main" id="{1D626731-0676-460A-84D6-C40DD06E1031}"/>
                </a:ext>
              </a:extLst>
            </p:cNvPr>
            <p:cNvSpPr/>
            <p:nvPr/>
          </p:nvSpPr>
          <p:spPr>
            <a:xfrm>
              <a:off x="6311565" y="4681728"/>
              <a:ext cx="109728" cy="10972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34">
              <a:extLst>
                <a:ext uri="{FF2B5EF4-FFF2-40B4-BE49-F238E27FC236}">
                  <a16:creationId xmlns:a16="http://schemas.microsoft.com/office/drawing/2014/main" id="{1EAD8791-BAA8-4DF5-822F-FCCC50AEDC6E}"/>
                </a:ext>
              </a:extLst>
            </p:cNvPr>
            <p:cNvSpPr/>
            <p:nvPr/>
          </p:nvSpPr>
          <p:spPr>
            <a:xfrm>
              <a:off x="5761287" y="5191161"/>
              <a:ext cx="109728" cy="109728"/>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35">
              <a:extLst>
                <a:ext uri="{FF2B5EF4-FFF2-40B4-BE49-F238E27FC236}">
                  <a16:creationId xmlns:a16="http://schemas.microsoft.com/office/drawing/2014/main" id="{85EBF06C-2A2E-414C-A8DC-622B752BEA71}"/>
                </a:ext>
              </a:extLst>
            </p:cNvPr>
            <p:cNvSpPr/>
            <p:nvPr/>
          </p:nvSpPr>
          <p:spPr>
            <a:xfrm>
              <a:off x="5477256" y="5239660"/>
              <a:ext cx="109728" cy="10972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1" name="Group 60">
              <a:extLst>
                <a:ext uri="{FF2B5EF4-FFF2-40B4-BE49-F238E27FC236}">
                  <a16:creationId xmlns:a16="http://schemas.microsoft.com/office/drawing/2014/main" id="{898BB352-8160-42EA-AFA1-5028FAE751B2}"/>
                </a:ext>
              </a:extLst>
            </p:cNvPr>
            <p:cNvGrpSpPr/>
            <p:nvPr/>
          </p:nvGrpSpPr>
          <p:grpSpPr>
            <a:xfrm>
              <a:off x="8229600" y="4069080"/>
              <a:ext cx="2417571" cy="1414869"/>
              <a:chOff x="8229600" y="2926080"/>
              <a:chExt cx="2417571" cy="1414869"/>
            </a:xfrm>
          </p:grpSpPr>
          <p:sp>
            <p:nvSpPr>
              <p:cNvPr id="51" name="TextBox 50">
                <a:extLst>
                  <a:ext uri="{FF2B5EF4-FFF2-40B4-BE49-F238E27FC236}">
                    <a16:creationId xmlns:a16="http://schemas.microsoft.com/office/drawing/2014/main" id="{16D7A686-F51F-4453-963C-3015DDD41BB6}"/>
                  </a:ext>
                </a:extLst>
              </p:cNvPr>
              <p:cNvSpPr txBox="1"/>
              <p:nvPr/>
            </p:nvSpPr>
            <p:spPr>
              <a:xfrm>
                <a:off x="8450736" y="2926080"/>
                <a:ext cx="219643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Bolivia (</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Plurinational</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State of)</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515255FA-AEE4-4553-8EF0-0CE58003975E}"/>
                  </a:ext>
                </a:extLst>
              </p:cNvPr>
              <p:cNvSpPr txBox="1"/>
              <p:nvPr/>
            </p:nvSpPr>
            <p:spPr>
              <a:xfrm>
                <a:off x="8450736" y="3154680"/>
                <a:ext cx="83067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CA176CDA-4918-4A04-A054-33713954824B}"/>
                  </a:ext>
                </a:extLst>
              </p:cNvPr>
              <p:cNvSpPr txBox="1"/>
              <p:nvPr/>
            </p:nvSpPr>
            <p:spPr>
              <a:xfrm>
                <a:off x="8450736" y="3383280"/>
                <a:ext cx="96853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El Salvador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AFE775FC-B5A1-46FF-8CF3-6C1EFE007A1A}"/>
                  </a:ext>
                </a:extLst>
              </p:cNvPr>
              <p:cNvCxnSpPr/>
              <p:nvPr/>
            </p:nvCxnSpPr>
            <p:spPr>
              <a:xfrm>
                <a:off x="8229600" y="3977640"/>
                <a:ext cx="228600" cy="0"/>
              </a:xfrm>
              <a:prstGeom prst="line">
                <a:avLst/>
              </a:prstGeom>
              <a:ln w="25400" cap="rnd">
                <a:solidFill>
                  <a:srgbClr val="C2B9B3"/>
                </a:solidFill>
                <a:prstDash val="soli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335721E-2DD3-4D53-B797-271ABA987AF6}"/>
                  </a:ext>
                </a:extLst>
              </p:cNvPr>
              <p:cNvCxnSpPr/>
              <p:nvPr/>
            </p:nvCxnSpPr>
            <p:spPr>
              <a:xfrm>
                <a:off x="8229600" y="4206240"/>
                <a:ext cx="228600" cy="0"/>
              </a:xfrm>
              <a:prstGeom prst="line">
                <a:avLst/>
              </a:prstGeom>
              <a:ln w="25400" cap="rnd">
                <a:solidFill>
                  <a:srgbClr val="71BEE2"/>
                </a:solidFill>
                <a:prstDash val="soli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16C70CF-3488-4952-B30C-5E6068554EAD}"/>
                  </a:ext>
                </a:extLst>
              </p:cNvPr>
              <p:cNvCxnSpPr/>
              <p:nvPr/>
            </p:nvCxnSpPr>
            <p:spPr>
              <a:xfrm>
                <a:off x="8229600" y="3291840"/>
                <a:ext cx="228600" cy="0"/>
              </a:xfrm>
              <a:prstGeom prst="line">
                <a:avLst/>
              </a:prstGeom>
              <a:ln w="25400" cap="rnd">
                <a:solidFill>
                  <a:srgbClr val="CB5761"/>
                </a:solidFill>
                <a:prstDash val="soli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9C990C2F-5FEC-400B-8406-8DB3185F53DF}"/>
                  </a:ext>
                </a:extLst>
              </p:cNvPr>
              <p:cNvSpPr/>
              <p:nvPr/>
            </p:nvSpPr>
            <p:spPr>
              <a:xfrm>
                <a:off x="8293608" y="3009333"/>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DC7C0043-577E-4552-BE20-C2C93B6FDCC3}"/>
                  </a:ext>
                </a:extLst>
              </p:cNvPr>
              <p:cNvSpPr txBox="1"/>
              <p:nvPr/>
            </p:nvSpPr>
            <p:spPr>
              <a:xfrm>
                <a:off x="8450736" y="3840480"/>
                <a:ext cx="67037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Mexico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915E12E8-4A83-4A29-A314-581E44FFADCD}"/>
                  </a:ext>
                </a:extLst>
              </p:cNvPr>
              <p:cNvSpPr txBox="1"/>
              <p:nvPr/>
            </p:nvSpPr>
            <p:spPr>
              <a:xfrm>
                <a:off x="8450736" y="4069080"/>
                <a:ext cx="5084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Peru</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2C97E0B2-026C-41DE-A808-659C77832498}"/>
                  </a:ext>
                </a:extLst>
              </p:cNvPr>
              <p:cNvSpPr txBox="1"/>
              <p:nvPr/>
            </p:nvSpPr>
            <p:spPr>
              <a:xfrm>
                <a:off x="8449056" y="3611880"/>
                <a:ext cx="9348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Guatemala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val 57">
                <a:extLst>
                  <a:ext uri="{FF2B5EF4-FFF2-40B4-BE49-F238E27FC236}">
                    <a16:creationId xmlns:a16="http://schemas.microsoft.com/office/drawing/2014/main" id="{EF2AE012-CA82-476E-B174-E61B673F3939}"/>
                  </a:ext>
                </a:extLst>
              </p:cNvPr>
              <p:cNvSpPr/>
              <p:nvPr/>
            </p:nvSpPr>
            <p:spPr>
              <a:xfrm>
                <a:off x="8293608" y="3694176"/>
                <a:ext cx="109728" cy="109728"/>
              </a:xfrm>
              <a:prstGeom prst="ellipse">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Oval 59">
                <a:extLst>
                  <a:ext uri="{FF2B5EF4-FFF2-40B4-BE49-F238E27FC236}">
                    <a16:creationId xmlns:a16="http://schemas.microsoft.com/office/drawing/2014/main" id="{8383BDEE-98F4-49B2-BB4A-D12899F9A9D8}"/>
                  </a:ext>
                </a:extLst>
              </p:cNvPr>
              <p:cNvSpPr/>
              <p:nvPr/>
            </p:nvSpPr>
            <p:spPr>
              <a:xfrm>
                <a:off x="8293608" y="3465576"/>
                <a:ext cx="109728" cy="10972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60853272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49979E1F-C12F-4BA6-96C4-1010670ED57C}"/>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57397FF2-8E3B-4219-ADD2-E62A062AAACE}"/>
                </a:ext>
              </a:extLst>
            </p:cNvPr>
            <p:cNvSpPr txBox="1"/>
            <p:nvPr/>
          </p:nvSpPr>
          <p:spPr>
            <a:xfrm>
              <a:off x="1516703" y="325089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FB44109C-6F95-485C-A79A-0B3E27A6EA1C}"/>
                </a:ext>
              </a:extLst>
            </p:cNvPr>
            <p:cNvCxnSpPr/>
            <p:nvPr/>
          </p:nvCxnSpPr>
          <p:spPr>
            <a:xfrm>
              <a:off x="2357951" y="338985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6C157E56-9D06-4B74-9F43-BF7DF664F911}"/>
                </a:ext>
              </a:extLst>
            </p:cNvPr>
            <p:cNvSpPr txBox="1"/>
            <p:nvPr/>
          </p:nvSpPr>
          <p:spPr>
            <a:xfrm>
              <a:off x="1641832" y="428257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357951" y="44237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873EBBB-7A5D-4718-9438-96698A5A1DB7}"/>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AFD2704C-3F4C-433A-9DE2-FF3BCCC319E5}"/>
                </a:ext>
              </a:extLst>
            </p:cNvPr>
            <p:cNvSpPr txBox="1"/>
            <p:nvPr/>
          </p:nvSpPr>
          <p:spPr>
            <a:xfrm>
              <a:off x="1513591" y="27499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1782883E-ECB2-48D4-A112-1076A9C96550}"/>
                </a:ext>
              </a:extLst>
            </p:cNvPr>
            <p:cNvCxnSpPr/>
            <p:nvPr/>
          </p:nvCxnSpPr>
          <p:spPr>
            <a:xfrm>
              <a:off x="2357951" y="2887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Box 105">
              <a:extLst>
                <a:ext uri="{FF2B5EF4-FFF2-40B4-BE49-F238E27FC236}">
                  <a16:creationId xmlns:a16="http://schemas.microsoft.com/office/drawing/2014/main" id="{A8BAB602-ED68-4BFC-9BCE-57A6B538FACF}"/>
                </a:ext>
              </a:extLst>
            </p:cNvPr>
            <p:cNvSpPr txBox="1"/>
            <p:nvPr/>
          </p:nvSpPr>
          <p:spPr>
            <a:xfrm>
              <a:off x="1513591" y="376375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357951" y="39049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2E3833-BCB1-4C17-AEC0-29B080591EB4}"/>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CF1628C-D7BD-4654-A1DF-5DC49DE7BF51}"/>
                </a:ext>
              </a:extLst>
            </p:cNvPr>
            <p:cNvSpPr txBox="1"/>
            <p:nvPr/>
          </p:nvSpPr>
          <p:spPr>
            <a:xfrm>
              <a:off x="1513591" y="223113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722484"/>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280 000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6" y="4026780"/>
              <a:ext cx="822960" cy="663643"/>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77</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250894"/>
              <a:ext cx="685800" cy="1696009"/>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2862071"/>
              <a:ext cx="685800" cy="393192"/>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615184"/>
              <a:ext cx="685800" cy="246888"/>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3035554"/>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440 000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60</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621840"/>
              <a:ext cx="685800" cy="1325064"/>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163824"/>
              <a:ext cx="685800" cy="45720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734056"/>
              <a:ext cx="685800" cy="429768"/>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230725"/>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420 00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53</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763750"/>
              <a:ext cx="685800" cy="1183153"/>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355848"/>
              <a:ext cx="685800" cy="41148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738902"/>
              <a:ext cx="685800" cy="612648"/>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0769423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Estimates of gaps in knowledge of status, HIV treatment and viral suppression </a:t>
            </a:r>
          </a:p>
          <a:p>
            <a:pPr>
              <a:lnSpc>
                <a:spcPct val="100000"/>
              </a:lnSpc>
              <a:spcBef>
                <a:spcPts val="0"/>
              </a:spcBef>
            </a:pPr>
            <a:r>
              <a:rPr lang="en-US"/>
              <a:t>among people living with HIV, by sex, 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300F26CD-D9D4-4384-9F99-A0E21492166B}"/>
              </a:ext>
            </a:extLst>
          </p:cNvPr>
          <p:cNvGrpSpPr/>
          <p:nvPr/>
        </p:nvGrpSpPr>
        <p:grpSpPr>
          <a:xfrm>
            <a:off x="457199" y="2176272"/>
            <a:ext cx="10881361" cy="4378416"/>
            <a:chOff x="457199" y="2176272"/>
            <a:chExt cx="10881361" cy="437841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1079625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a:t>
              </a:r>
            </a:p>
          </p:txBody>
        </p:sp>
        <p:sp>
          <p:nvSpPr>
            <p:cNvPr id="7" name="TextBox 6">
              <a:extLst>
                <a:ext uri="{FF2B5EF4-FFF2-40B4-BE49-F238E27FC236}">
                  <a16:creationId xmlns:a16="http://schemas.microsoft.com/office/drawing/2014/main" id="{1F5E7E5A-FAF2-4FEE-B0D4-B5C126179353}"/>
                </a:ext>
              </a:extLst>
            </p:cNvPr>
            <p:cNvSpPr txBox="1"/>
            <p:nvPr/>
          </p:nvSpPr>
          <p:spPr>
            <a:xfrm>
              <a:off x="1476600" y="5669280"/>
              <a:ext cx="334065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D12AA137-0434-4C19-B87D-3D5EE11CE035}"/>
                </a:ext>
              </a:extLst>
            </p:cNvPr>
            <p:cNvSpPr/>
            <p:nvPr/>
          </p:nvSpPr>
          <p:spPr>
            <a:xfrm>
              <a:off x="1293095" y="567842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819BD259-A677-45F2-ACE0-F86944514898}"/>
                </a:ext>
              </a:extLst>
            </p:cNvPr>
            <p:cNvSpPr txBox="1"/>
            <p:nvPr/>
          </p:nvSpPr>
          <p:spPr>
            <a:xfrm>
              <a:off x="6076304" y="5669280"/>
              <a:ext cx="4663440" cy="166712"/>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 but are not on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0530A340-C5CE-40A8-B068-51A2EDDB66A7}"/>
                </a:ext>
              </a:extLst>
            </p:cNvPr>
            <p:cNvSpPr/>
            <p:nvPr/>
          </p:nvSpPr>
          <p:spPr>
            <a:xfrm>
              <a:off x="5892799" y="5678424"/>
              <a:ext cx="137160" cy="13716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03E98A95-6FF6-416B-A99F-45D650B77D8E}"/>
                </a:ext>
              </a:extLst>
            </p:cNvPr>
            <p:cNvSpPr txBox="1"/>
            <p:nvPr/>
          </p:nvSpPr>
          <p:spPr>
            <a:xfrm>
              <a:off x="1476600" y="5897880"/>
              <a:ext cx="3754233"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on treatment but are not</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5EF9C2CD-30E1-45D9-B8CD-79C6DB3AAC7D}"/>
                </a:ext>
              </a:extLst>
            </p:cNvPr>
            <p:cNvSpPr/>
            <p:nvPr/>
          </p:nvSpPr>
          <p:spPr>
            <a:xfrm>
              <a:off x="1293095" y="5907024"/>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A08F1BB0-A5BC-44E6-BEA0-A3E97B44694B}"/>
                </a:ext>
              </a:extLst>
            </p:cNvPr>
            <p:cNvSpPr txBox="1"/>
            <p:nvPr/>
          </p:nvSpPr>
          <p:spPr>
            <a:xfrm>
              <a:off x="6076304" y="5897880"/>
              <a:ext cx="377186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do not know their HIV status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6ACD9E87-CCEA-42D2-9074-A250152A761D}"/>
                </a:ext>
              </a:extLst>
            </p:cNvPr>
            <p:cNvSpPr/>
            <p:nvPr/>
          </p:nvSpPr>
          <p:spPr>
            <a:xfrm>
              <a:off x="5892799" y="5907024"/>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8" name="Group 127">
              <a:extLst>
                <a:ext uri="{FF2B5EF4-FFF2-40B4-BE49-F238E27FC236}">
                  <a16:creationId xmlns:a16="http://schemas.microsoft.com/office/drawing/2014/main" id="{8C6E6E2D-0B57-424A-B8DA-3738452AA9D1}"/>
                </a:ext>
              </a:extLst>
            </p:cNvPr>
            <p:cNvGrpSpPr/>
            <p:nvPr/>
          </p:nvGrpSpPr>
          <p:grpSpPr>
            <a:xfrm>
              <a:off x="1197864" y="2404872"/>
              <a:ext cx="431757" cy="271869"/>
              <a:chOff x="1197864" y="2331720"/>
              <a:chExt cx="431757" cy="271869"/>
            </a:xfrm>
          </p:grpSpPr>
          <p:cxnSp>
            <p:nvCxnSpPr>
              <p:cNvPr id="55" name="Straight Connector 54">
                <a:extLst>
                  <a:ext uri="{FF2B5EF4-FFF2-40B4-BE49-F238E27FC236}">
                    <a16:creationId xmlns:a16="http://schemas.microsoft.com/office/drawing/2014/main" id="{F69DA29E-B456-41DF-9CF0-31FBF4F208D2}"/>
                  </a:ext>
                </a:extLst>
              </p:cNvPr>
              <p:cNvCxnSpPr/>
              <p:nvPr/>
            </p:nvCxnSpPr>
            <p:spPr>
              <a:xfrm>
                <a:off x="1519893"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B4651904-9FC3-42EB-B49C-AC98EC1DA271}"/>
                  </a:ext>
                </a:extLst>
              </p:cNvPr>
              <p:cNvSpPr txBox="1"/>
              <p:nvPr/>
            </p:nvSpPr>
            <p:spPr>
              <a:xfrm>
                <a:off x="1197864" y="23317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5" name="Group 124">
              <a:extLst>
                <a:ext uri="{FF2B5EF4-FFF2-40B4-BE49-F238E27FC236}">
                  <a16:creationId xmlns:a16="http://schemas.microsoft.com/office/drawing/2014/main" id="{B5E39BFF-E535-4770-A2B1-C0A1BA283C3C}"/>
                </a:ext>
              </a:extLst>
            </p:cNvPr>
            <p:cNvGrpSpPr/>
            <p:nvPr/>
          </p:nvGrpSpPr>
          <p:grpSpPr>
            <a:xfrm>
              <a:off x="1197864" y="3090672"/>
              <a:ext cx="431757" cy="271869"/>
              <a:chOff x="1197864" y="2880360"/>
              <a:chExt cx="431757" cy="271869"/>
            </a:xfrm>
          </p:grpSpPr>
          <p:cxnSp>
            <p:nvCxnSpPr>
              <p:cNvPr id="51" name="Straight Connector 50">
                <a:extLst>
                  <a:ext uri="{FF2B5EF4-FFF2-40B4-BE49-F238E27FC236}">
                    <a16:creationId xmlns:a16="http://schemas.microsoft.com/office/drawing/2014/main" id="{68988627-46E6-4FA8-8381-3921171F615D}"/>
                  </a:ext>
                </a:extLst>
              </p:cNvPr>
              <p:cNvCxnSpPr/>
              <p:nvPr/>
            </p:nvCxnSpPr>
            <p:spPr>
              <a:xfrm>
                <a:off x="151989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76317674-301F-47E7-8536-0F5890A98CCD}"/>
                  </a:ext>
                </a:extLst>
              </p:cNvPr>
              <p:cNvSpPr txBox="1"/>
              <p:nvPr/>
            </p:nvSpPr>
            <p:spPr>
              <a:xfrm>
                <a:off x="1197864" y="28803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3" name="Group 122">
              <a:extLst>
                <a:ext uri="{FF2B5EF4-FFF2-40B4-BE49-F238E27FC236}">
                  <a16:creationId xmlns:a16="http://schemas.microsoft.com/office/drawing/2014/main" id="{47474C52-5A71-49F2-AC2E-61F5DBD0B691}"/>
                </a:ext>
              </a:extLst>
            </p:cNvPr>
            <p:cNvGrpSpPr/>
            <p:nvPr/>
          </p:nvGrpSpPr>
          <p:grpSpPr>
            <a:xfrm>
              <a:off x="1197864" y="3547872"/>
              <a:ext cx="431757" cy="271869"/>
              <a:chOff x="1197864" y="3246120"/>
              <a:chExt cx="431757" cy="271869"/>
            </a:xfrm>
          </p:grpSpPr>
          <p:cxnSp>
            <p:nvCxnSpPr>
              <p:cNvPr id="52" name="Straight Connector 51">
                <a:extLst>
                  <a:ext uri="{FF2B5EF4-FFF2-40B4-BE49-F238E27FC236}">
                    <a16:creationId xmlns:a16="http://schemas.microsoft.com/office/drawing/2014/main" id="{7DAFAA5C-728D-4821-AB1B-EB286664DCB5}"/>
                  </a:ext>
                </a:extLst>
              </p:cNvPr>
              <p:cNvCxnSpPr/>
              <p:nvPr/>
            </p:nvCxnSpPr>
            <p:spPr>
              <a:xfrm>
                <a:off x="1519893" y="33832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CEE8824F-244F-4F85-AF1D-52D5FB5A4679}"/>
                  </a:ext>
                </a:extLst>
              </p:cNvPr>
              <p:cNvSpPr txBox="1"/>
              <p:nvPr/>
            </p:nvSpPr>
            <p:spPr>
              <a:xfrm>
                <a:off x="1197864" y="32461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0" name="Group 119">
              <a:extLst>
                <a:ext uri="{FF2B5EF4-FFF2-40B4-BE49-F238E27FC236}">
                  <a16:creationId xmlns:a16="http://schemas.microsoft.com/office/drawing/2014/main" id="{FE822A7F-63B1-4C12-8020-6D7763C595A9}"/>
                </a:ext>
              </a:extLst>
            </p:cNvPr>
            <p:cNvGrpSpPr/>
            <p:nvPr/>
          </p:nvGrpSpPr>
          <p:grpSpPr>
            <a:xfrm>
              <a:off x="1197864" y="4233672"/>
              <a:ext cx="431757" cy="271869"/>
              <a:chOff x="1197864" y="3794760"/>
              <a:chExt cx="431757" cy="271869"/>
            </a:xfrm>
          </p:grpSpPr>
          <p:cxnSp>
            <p:nvCxnSpPr>
              <p:cNvPr id="53" name="Straight Connector 52">
                <a:extLst>
                  <a:ext uri="{FF2B5EF4-FFF2-40B4-BE49-F238E27FC236}">
                    <a16:creationId xmlns:a16="http://schemas.microsoft.com/office/drawing/2014/main" id="{70852052-8C65-4120-82AB-0CA7D794C8C2}"/>
                  </a:ext>
                </a:extLst>
              </p:cNvPr>
              <p:cNvCxnSpPr/>
              <p:nvPr/>
            </p:nvCxnSpPr>
            <p:spPr>
              <a:xfrm>
                <a:off x="1519893" y="3931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4789EDA-BDD1-4A83-B8EE-49BB710D3C2B}"/>
                  </a:ext>
                </a:extLst>
              </p:cNvPr>
              <p:cNvSpPr txBox="1"/>
              <p:nvPr/>
            </p:nvSpPr>
            <p:spPr>
              <a:xfrm>
                <a:off x="1197864" y="3794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9" name="Group 128">
              <a:extLst>
                <a:ext uri="{FF2B5EF4-FFF2-40B4-BE49-F238E27FC236}">
                  <a16:creationId xmlns:a16="http://schemas.microsoft.com/office/drawing/2014/main" id="{1068D333-AB3C-4472-9D28-F3CAAF6EBBBD}"/>
                </a:ext>
              </a:extLst>
            </p:cNvPr>
            <p:cNvGrpSpPr/>
            <p:nvPr/>
          </p:nvGrpSpPr>
          <p:grpSpPr>
            <a:xfrm>
              <a:off x="1282823" y="4462272"/>
              <a:ext cx="346798" cy="271869"/>
              <a:chOff x="1282823" y="4434840"/>
              <a:chExt cx="346798" cy="271869"/>
            </a:xfrm>
          </p:grpSpPr>
          <p:cxnSp>
            <p:nvCxnSpPr>
              <p:cNvPr id="54" name="Straight Connector 53">
                <a:extLst>
                  <a:ext uri="{FF2B5EF4-FFF2-40B4-BE49-F238E27FC236}">
                    <a16:creationId xmlns:a16="http://schemas.microsoft.com/office/drawing/2014/main" id="{4E93A071-F847-491F-AEBC-7377B68E0EEF}"/>
                  </a:ext>
                </a:extLst>
              </p:cNvPr>
              <p:cNvCxnSpPr/>
              <p:nvPr/>
            </p:nvCxnSpPr>
            <p:spPr>
              <a:xfrm>
                <a:off x="1519893" y="4572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50DBDE54-B11F-431E-AD4D-CAA08D3AFAAD}"/>
                  </a:ext>
                </a:extLst>
              </p:cNvPr>
              <p:cNvSpPr txBox="1"/>
              <p:nvPr/>
            </p:nvSpPr>
            <p:spPr>
              <a:xfrm>
                <a:off x="1282823" y="44348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6" name="Group 125">
              <a:extLst>
                <a:ext uri="{FF2B5EF4-FFF2-40B4-BE49-F238E27FC236}">
                  <a16:creationId xmlns:a16="http://schemas.microsoft.com/office/drawing/2014/main" id="{009C2BF4-1041-45C2-9B01-9259C5CD4065}"/>
                </a:ext>
              </a:extLst>
            </p:cNvPr>
            <p:cNvGrpSpPr/>
            <p:nvPr/>
          </p:nvGrpSpPr>
          <p:grpSpPr>
            <a:xfrm>
              <a:off x="1197864" y="2862072"/>
              <a:ext cx="431757" cy="271869"/>
              <a:chOff x="1197864" y="2697480"/>
              <a:chExt cx="431757" cy="271869"/>
            </a:xfrm>
          </p:grpSpPr>
          <p:cxnSp>
            <p:nvCxnSpPr>
              <p:cNvPr id="50" name="Straight Connector 49">
                <a:extLst>
                  <a:ext uri="{FF2B5EF4-FFF2-40B4-BE49-F238E27FC236}">
                    <a16:creationId xmlns:a16="http://schemas.microsoft.com/office/drawing/2014/main" id="{CB19666B-71AC-4255-91C7-6200CF1502E9}"/>
                  </a:ext>
                </a:extLst>
              </p:cNvPr>
              <p:cNvCxnSpPr/>
              <p:nvPr/>
            </p:nvCxnSpPr>
            <p:spPr>
              <a:xfrm>
                <a:off x="1519893" y="28346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7310167-AB15-4D70-ACFB-862979973071}"/>
                  </a:ext>
                </a:extLst>
              </p:cNvPr>
              <p:cNvSpPr txBox="1"/>
              <p:nvPr/>
            </p:nvSpPr>
            <p:spPr>
              <a:xfrm>
                <a:off x="1197864" y="26974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4" name="Group 123">
              <a:extLst>
                <a:ext uri="{FF2B5EF4-FFF2-40B4-BE49-F238E27FC236}">
                  <a16:creationId xmlns:a16="http://schemas.microsoft.com/office/drawing/2014/main" id="{8466D717-A23B-4233-A297-33E92C656CFF}"/>
                </a:ext>
              </a:extLst>
            </p:cNvPr>
            <p:cNvGrpSpPr/>
            <p:nvPr/>
          </p:nvGrpSpPr>
          <p:grpSpPr>
            <a:xfrm>
              <a:off x="1197864" y="3319272"/>
              <a:ext cx="431757" cy="271869"/>
              <a:chOff x="1197864" y="3063240"/>
              <a:chExt cx="431757" cy="271869"/>
            </a:xfrm>
          </p:grpSpPr>
          <p:sp>
            <p:nvSpPr>
              <p:cNvPr id="58" name="TextBox 57">
                <a:extLst>
                  <a:ext uri="{FF2B5EF4-FFF2-40B4-BE49-F238E27FC236}">
                    <a16:creationId xmlns:a16="http://schemas.microsoft.com/office/drawing/2014/main" id="{F095564F-F218-44D5-9405-26D9FBFBAE46}"/>
                  </a:ext>
                </a:extLst>
              </p:cNvPr>
              <p:cNvSpPr txBox="1"/>
              <p:nvPr/>
            </p:nvSpPr>
            <p:spPr>
              <a:xfrm>
                <a:off x="1197864" y="3063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87D216D7-9AB9-475E-8142-F6CC88D51BA5}"/>
                  </a:ext>
                </a:extLst>
              </p:cNvPr>
              <p:cNvCxnSpPr/>
              <p:nvPr/>
            </p:nvCxnSpPr>
            <p:spPr>
              <a:xfrm>
                <a:off x="1519893" y="320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7" name="Group 126">
              <a:extLst>
                <a:ext uri="{FF2B5EF4-FFF2-40B4-BE49-F238E27FC236}">
                  <a16:creationId xmlns:a16="http://schemas.microsoft.com/office/drawing/2014/main" id="{297807B1-BE0E-4090-891D-D0CA1B129715}"/>
                </a:ext>
              </a:extLst>
            </p:cNvPr>
            <p:cNvGrpSpPr/>
            <p:nvPr/>
          </p:nvGrpSpPr>
          <p:grpSpPr>
            <a:xfrm>
              <a:off x="1197864" y="2633472"/>
              <a:ext cx="431757" cy="271869"/>
              <a:chOff x="1197864" y="2514600"/>
              <a:chExt cx="431757" cy="271869"/>
            </a:xfrm>
          </p:grpSpPr>
          <p:sp>
            <p:nvSpPr>
              <p:cNvPr id="64" name="TextBox 63">
                <a:extLst>
                  <a:ext uri="{FF2B5EF4-FFF2-40B4-BE49-F238E27FC236}">
                    <a16:creationId xmlns:a16="http://schemas.microsoft.com/office/drawing/2014/main" id="{DCE117A7-E9DC-4818-9526-6B93FE06839B}"/>
                  </a:ext>
                </a:extLst>
              </p:cNvPr>
              <p:cNvSpPr txBox="1"/>
              <p:nvPr/>
            </p:nvSpPr>
            <p:spPr>
              <a:xfrm>
                <a:off x="1197864" y="25146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5" name="Straight Connector 64">
                <a:extLst>
                  <a:ext uri="{FF2B5EF4-FFF2-40B4-BE49-F238E27FC236}">
                    <a16:creationId xmlns:a16="http://schemas.microsoft.com/office/drawing/2014/main" id="{1A39A7E1-8D7B-442F-A2AE-2F99F63BC065}"/>
                  </a:ext>
                </a:extLst>
              </p:cNvPr>
              <p:cNvCxnSpPr/>
              <p:nvPr/>
            </p:nvCxnSpPr>
            <p:spPr>
              <a:xfrm>
                <a:off x="1519893"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481719E2-48C4-4C5A-B44F-F337A8C193A0}"/>
                </a:ext>
              </a:extLst>
            </p:cNvPr>
            <p:cNvGrpSpPr/>
            <p:nvPr/>
          </p:nvGrpSpPr>
          <p:grpSpPr>
            <a:xfrm>
              <a:off x="1112904" y="2176272"/>
              <a:ext cx="516717" cy="271869"/>
              <a:chOff x="1112904" y="2148840"/>
              <a:chExt cx="516717" cy="271869"/>
            </a:xfrm>
          </p:grpSpPr>
          <p:sp>
            <p:nvSpPr>
              <p:cNvPr id="49" name="TextBox 48">
                <a:extLst>
                  <a:ext uri="{FF2B5EF4-FFF2-40B4-BE49-F238E27FC236}">
                    <a16:creationId xmlns:a16="http://schemas.microsoft.com/office/drawing/2014/main" id="{38FC0D69-D315-4D8E-8BDB-68F2D8C8E43E}"/>
                  </a:ext>
                </a:extLst>
              </p:cNvPr>
              <p:cNvSpPr txBox="1"/>
              <p:nvPr/>
            </p:nvSpPr>
            <p:spPr>
              <a:xfrm>
                <a:off x="1112904" y="214884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A9ACCB6C-2EEA-4C59-9802-171694117279}"/>
                  </a:ext>
                </a:extLst>
              </p:cNvPr>
              <p:cNvCxnSpPr/>
              <p:nvPr/>
            </p:nvCxnSpPr>
            <p:spPr>
              <a:xfrm>
                <a:off x="1519893" y="2286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BE8929E4-54BE-47F5-96F0-07F091A83835}"/>
                </a:ext>
              </a:extLst>
            </p:cNvPr>
            <p:cNvGrpSpPr/>
            <p:nvPr/>
          </p:nvGrpSpPr>
          <p:grpSpPr>
            <a:xfrm>
              <a:off x="1197864" y="4005072"/>
              <a:ext cx="431757" cy="271869"/>
              <a:chOff x="1197864" y="3611880"/>
              <a:chExt cx="431757" cy="271869"/>
            </a:xfrm>
          </p:grpSpPr>
          <p:cxnSp>
            <p:nvCxnSpPr>
              <p:cNvPr id="67" name="Straight Connector 66">
                <a:extLst>
                  <a:ext uri="{FF2B5EF4-FFF2-40B4-BE49-F238E27FC236}">
                    <a16:creationId xmlns:a16="http://schemas.microsoft.com/office/drawing/2014/main" id="{DDDEAB99-0303-4AF5-96F2-607738EEC59C}"/>
                  </a:ext>
                </a:extLst>
              </p:cNvPr>
              <p:cNvCxnSpPr/>
              <p:nvPr/>
            </p:nvCxnSpPr>
            <p:spPr>
              <a:xfrm>
                <a:off x="1519893" y="3749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83464806-9925-461E-8E23-1B3B4AA161FB}"/>
                  </a:ext>
                </a:extLst>
              </p:cNvPr>
              <p:cNvSpPr txBox="1"/>
              <p:nvPr/>
            </p:nvSpPr>
            <p:spPr>
              <a:xfrm>
                <a:off x="1197864" y="3611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2" name="Group 121">
              <a:extLst>
                <a:ext uri="{FF2B5EF4-FFF2-40B4-BE49-F238E27FC236}">
                  <a16:creationId xmlns:a16="http://schemas.microsoft.com/office/drawing/2014/main" id="{D2D70539-22C4-4DA4-AEC9-E4F764437381}"/>
                </a:ext>
              </a:extLst>
            </p:cNvPr>
            <p:cNvGrpSpPr/>
            <p:nvPr/>
          </p:nvGrpSpPr>
          <p:grpSpPr>
            <a:xfrm>
              <a:off x="1197864" y="3776472"/>
              <a:ext cx="431757" cy="271869"/>
              <a:chOff x="1197864" y="3429000"/>
              <a:chExt cx="431757" cy="271869"/>
            </a:xfrm>
          </p:grpSpPr>
          <p:cxnSp>
            <p:nvCxnSpPr>
              <p:cNvPr id="69" name="Straight Connector 68">
                <a:extLst>
                  <a:ext uri="{FF2B5EF4-FFF2-40B4-BE49-F238E27FC236}">
                    <a16:creationId xmlns:a16="http://schemas.microsoft.com/office/drawing/2014/main" id="{9BB633AF-98ED-4258-B97E-9B2A52F22F0C}"/>
                  </a:ext>
                </a:extLst>
              </p:cNvPr>
              <p:cNvCxnSpPr/>
              <p:nvPr/>
            </p:nvCxnSpPr>
            <p:spPr>
              <a:xfrm>
                <a:off x="151989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EED02C2-B2E5-4003-B538-DF916854CDDA}"/>
                  </a:ext>
                </a:extLst>
              </p:cNvPr>
              <p:cNvSpPr txBox="1"/>
              <p:nvPr/>
            </p:nvSpPr>
            <p:spPr>
              <a:xfrm>
                <a:off x="1197864" y="34290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71" name="object 10">
              <a:extLst>
                <a:ext uri="{FF2B5EF4-FFF2-40B4-BE49-F238E27FC236}">
                  <a16:creationId xmlns:a16="http://schemas.microsoft.com/office/drawing/2014/main" id="{FFAB93B4-4EC5-4B8C-B570-B37E9E752820}"/>
                </a:ext>
              </a:extLst>
            </p:cNvPr>
            <p:cNvSpPr txBox="1"/>
            <p:nvPr/>
          </p:nvSpPr>
          <p:spPr>
            <a:xfrm>
              <a:off x="920779" y="3197966"/>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9" name="Straight Connector 38">
              <a:extLst>
                <a:ext uri="{FF2B5EF4-FFF2-40B4-BE49-F238E27FC236}">
                  <a16:creationId xmlns:a16="http://schemas.microsoft.com/office/drawing/2014/main" id="{3CC09EF1-AC22-4AAB-91A6-4A74CFB0C0A7}"/>
                </a:ext>
              </a:extLst>
            </p:cNvPr>
            <p:cNvCxnSpPr>
              <a:cxnSpLocks/>
            </p:cNvCxnSpPr>
            <p:nvPr/>
          </p:nvCxnSpPr>
          <p:spPr>
            <a:xfrm>
              <a:off x="4937760" y="4599432"/>
              <a:ext cx="0" cy="8229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4E5328E-02E9-400E-A6F7-1B593C1FC8A9}"/>
                </a:ext>
              </a:extLst>
            </p:cNvPr>
            <p:cNvCxnSpPr>
              <a:cxnSpLocks/>
            </p:cNvCxnSpPr>
            <p:nvPr/>
          </p:nvCxnSpPr>
          <p:spPr>
            <a:xfrm>
              <a:off x="8138160" y="4599432"/>
              <a:ext cx="0" cy="8229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76F1B2E7-4EF1-43FB-B9B3-6A5EB0F9B9C4}"/>
                </a:ext>
              </a:extLst>
            </p:cNvPr>
            <p:cNvSpPr txBox="1"/>
            <p:nvPr/>
          </p:nvSpPr>
          <p:spPr>
            <a:xfrm>
              <a:off x="49377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ct val="100000"/>
                </a:lnSpc>
                <a:spcBef>
                  <a:spcPts val="0"/>
                </a:spcBef>
                <a:spcAft>
                  <a:spcPts val="0"/>
                </a:spcAft>
                <a:buClrTx/>
                <a:buSzTx/>
                <a:buFontTx/>
                <a:buNone/>
                <a:tabLst/>
                <a:defRPr kumimoji="0" sz="1400" b="0" i="0" u="none" strike="noStrike" cap="none" spc="-2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Guatemala</a:t>
              </a:r>
            </a:p>
          </p:txBody>
        </p:sp>
        <p:sp>
          <p:nvSpPr>
            <p:cNvPr id="15" name="TextBox 14">
              <a:extLst>
                <a:ext uri="{FF2B5EF4-FFF2-40B4-BE49-F238E27FC236}">
                  <a16:creationId xmlns:a16="http://schemas.microsoft.com/office/drawing/2014/main" id="{F49A9B5F-3E00-47B1-8F91-9DB6F5295EB8}"/>
                </a:ext>
              </a:extLst>
            </p:cNvPr>
            <p:cNvSpPr txBox="1"/>
            <p:nvPr/>
          </p:nvSpPr>
          <p:spPr>
            <a:xfrm>
              <a:off x="17373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Latin America</a:t>
              </a:r>
            </a:p>
          </p:txBody>
        </p:sp>
        <p:sp>
          <p:nvSpPr>
            <p:cNvPr id="2" name="TextBox 1">
              <a:extLst>
                <a:ext uri="{FF2B5EF4-FFF2-40B4-BE49-F238E27FC236}">
                  <a16:creationId xmlns:a16="http://schemas.microsoft.com/office/drawing/2014/main" id="{3C35CEC6-ACDD-40A2-AE04-7B55FA6A11F9}"/>
                </a:ext>
              </a:extLst>
            </p:cNvPr>
            <p:cNvSpPr txBox="1"/>
            <p:nvPr/>
          </p:nvSpPr>
          <p:spPr>
            <a:xfrm>
              <a:off x="81381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ct val="100000"/>
                </a:lnSpc>
                <a:spcBef>
                  <a:spcPts val="0"/>
                </a:spcBef>
                <a:spcAft>
                  <a:spcPts val="0"/>
                </a:spcAft>
                <a:buClrTx/>
                <a:buSzTx/>
                <a:buFontTx/>
                <a:buNone/>
                <a:tabLst/>
                <a:defRPr kumimoji="0" sz="1400" b="0" i="0" u="none" strike="noStrike" cap="none" spc="-2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Chile</a:t>
              </a:r>
            </a:p>
          </p:txBody>
        </p:sp>
        <p:sp>
          <p:nvSpPr>
            <p:cNvPr id="4" name="TextBox 3">
              <a:extLst>
                <a:ext uri="{FF2B5EF4-FFF2-40B4-BE49-F238E27FC236}">
                  <a16:creationId xmlns:a16="http://schemas.microsoft.com/office/drawing/2014/main" id="{B6EC15B9-5585-4ABB-BA2A-4133E0C8CBC8}"/>
                </a:ext>
              </a:extLst>
            </p:cNvPr>
            <p:cNvSpPr txBox="1"/>
            <p:nvPr/>
          </p:nvSpPr>
          <p:spPr>
            <a:xfrm>
              <a:off x="17373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630 000</a:t>
              </a:r>
            </a:p>
          </p:txBody>
        </p:sp>
        <p:sp>
          <p:nvSpPr>
            <p:cNvPr id="5" name="TextBox 4">
              <a:extLst>
                <a:ext uri="{FF2B5EF4-FFF2-40B4-BE49-F238E27FC236}">
                  <a16:creationId xmlns:a16="http://schemas.microsoft.com/office/drawing/2014/main" id="{72B0222D-9068-4057-91C5-2B63550666C1}"/>
                </a:ext>
              </a:extLst>
            </p:cNvPr>
            <p:cNvSpPr txBox="1"/>
            <p:nvPr/>
          </p:nvSpPr>
          <p:spPr>
            <a:xfrm>
              <a:off x="33375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da-DK"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da-DK" sz="1200" b="0"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da-DK"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1 500 000</a:t>
              </a:r>
              <a:endPar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45C7CFEF-7FEB-4208-B263-BD7EB40AD62E}"/>
                </a:ext>
              </a:extLst>
            </p:cNvPr>
            <p:cNvSpPr txBox="1"/>
            <p:nvPr/>
          </p:nvSpPr>
          <p:spPr>
            <a:xfrm>
              <a:off x="49377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14 000</a:t>
              </a:r>
            </a:p>
          </p:txBody>
        </p:sp>
        <p:sp>
          <p:nvSpPr>
            <p:cNvPr id="107" name="TextBox 106">
              <a:extLst>
                <a:ext uri="{FF2B5EF4-FFF2-40B4-BE49-F238E27FC236}">
                  <a16:creationId xmlns:a16="http://schemas.microsoft.com/office/drawing/2014/main" id="{43124037-8BA5-4A32-BB60-2868A68F019F}"/>
                </a:ext>
              </a:extLst>
            </p:cNvPr>
            <p:cNvSpPr txBox="1"/>
            <p:nvPr/>
          </p:nvSpPr>
          <p:spPr>
            <a:xfrm>
              <a:off x="65379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21 000</a:t>
              </a:r>
            </a:p>
          </p:txBody>
        </p:sp>
        <p:sp>
          <p:nvSpPr>
            <p:cNvPr id="109" name="TextBox 108">
              <a:extLst>
                <a:ext uri="{FF2B5EF4-FFF2-40B4-BE49-F238E27FC236}">
                  <a16:creationId xmlns:a16="http://schemas.microsoft.com/office/drawing/2014/main" id="{3D20A735-1870-4A1E-B9B4-C1498B1E74F5}"/>
                </a:ext>
              </a:extLst>
            </p:cNvPr>
            <p:cNvSpPr txBox="1"/>
            <p:nvPr/>
          </p:nvSpPr>
          <p:spPr>
            <a:xfrm>
              <a:off x="81381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13 000</a:t>
              </a:r>
            </a:p>
          </p:txBody>
        </p:sp>
        <p:sp>
          <p:nvSpPr>
            <p:cNvPr id="111" name="TextBox 110">
              <a:extLst>
                <a:ext uri="{FF2B5EF4-FFF2-40B4-BE49-F238E27FC236}">
                  <a16:creationId xmlns:a16="http://schemas.microsoft.com/office/drawing/2014/main" id="{853FD503-F862-47DA-B7DD-BA410506FD66}"/>
                </a:ext>
              </a:extLst>
            </p:cNvPr>
            <p:cNvSpPr txBox="1"/>
            <p:nvPr/>
          </p:nvSpPr>
          <p:spPr>
            <a:xfrm>
              <a:off x="97383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61 000</a:t>
              </a:r>
            </a:p>
          </p:txBody>
        </p:sp>
        <p:sp>
          <p:nvSpPr>
            <p:cNvPr id="72" name="Rectangle 71">
              <a:extLst>
                <a:ext uri="{FF2B5EF4-FFF2-40B4-BE49-F238E27FC236}">
                  <a16:creationId xmlns:a16="http://schemas.microsoft.com/office/drawing/2014/main" id="{70C64E5C-5641-4E3F-98B8-323852AAD551}"/>
                </a:ext>
              </a:extLst>
            </p:cNvPr>
            <p:cNvSpPr/>
            <p:nvPr/>
          </p:nvSpPr>
          <p:spPr>
            <a:xfrm>
              <a:off x="2560320" y="2313431"/>
              <a:ext cx="54864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20</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4804F853-3F8F-44AC-8776-56B0AFC7AA47}"/>
                </a:ext>
              </a:extLst>
            </p:cNvPr>
            <p:cNvSpPr/>
            <p:nvPr/>
          </p:nvSpPr>
          <p:spPr>
            <a:xfrm>
              <a:off x="2560320" y="2777325"/>
              <a:ext cx="548640" cy="35661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77F4B1C4-B28A-4AA7-831A-EA4116F44FD7}"/>
                </a:ext>
              </a:extLst>
            </p:cNvPr>
            <p:cNvSpPr/>
            <p:nvPr/>
          </p:nvSpPr>
          <p:spPr>
            <a:xfrm>
              <a:off x="2560320" y="3133942"/>
              <a:ext cx="548640" cy="18288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 name="Rectangle 131">
              <a:extLst>
                <a:ext uri="{FF2B5EF4-FFF2-40B4-BE49-F238E27FC236}">
                  <a16:creationId xmlns:a16="http://schemas.microsoft.com/office/drawing/2014/main" id="{B36BB46F-3480-4069-8B1F-AF297A15AEFA}"/>
                </a:ext>
              </a:extLst>
            </p:cNvPr>
            <p:cNvSpPr/>
            <p:nvPr/>
          </p:nvSpPr>
          <p:spPr>
            <a:xfrm>
              <a:off x="2560320" y="3310218"/>
              <a:ext cx="548640" cy="12984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57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914BFD51-A4F2-45A7-AF8A-64BD6D0EC9D6}"/>
                </a:ext>
              </a:extLst>
            </p:cNvPr>
            <p:cNvSpPr/>
            <p:nvPr/>
          </p:nvSpPr>
          <p:spPr>
            <a:xfrm>
              <a:off x="5760720" y="2313430"/>
              <a:ext cx="548640" cy="81381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35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 name="Rectangle 140">
              <a:extLst>
                <a:ext uri="{FF2B5EF4-FFF2-40B4-BE49-F238E27FC236}">
                  <a16:creationId xmlns:a16="http://schemas.microsoft.com/office/drawing/2014/main" id="{8E905BCD-5168-4647-B4F4-B41542590E43}"/>
                </a:ext>
              </a:extLst>
            </p:cNvPr>
            <p:cNvSpPr/>
            <p:nvPr/>
          </p:nvSpPr>
          <p:spPr>
            <a:xfrm>
              <a:off x="5760720" y="3118104"/>
              <a:ext cx="548640" cy="283464"/>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2" name="Rectangle 141">
              <a:extLst>
                <a:ext uri="{FF2B5EF4-FFF2-40B4-BE49-F238E27FC236}">
                  <a16:creationId xmlns:a16="http://schemas.microsoft.com/office/drawing/2014/main" id="{56D910D7-2791-4502-B971-D1027020F48E}"/>
                </a:ext>
              </a:extLst>
            </p:cNvPr>
            <p:cNvSpPr/>
            <p:nvPr/>
          </p:nvSpPr>
          <p:spPr>
            <a:xfrm>
              <a:off x="5760720" y="3401568"/>
              <a:ext cx="548640" cy="12801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3" name="Rectangle 142">
              <a:extLst>
                <a:ext uri="{FF2B5EF4-FFF2-40B4-BE49-F238E27FC236}">
                  <a16:creationId xmlns:a16="http://schemas.microsoft.com/office/drawing/2014/main" id="{657F1100-675F-4A51-80A5-565B12764993}"/>
                </a:ext>
              </a:extLst>
            </p:cNvPr>
            <p:cNvSpPr/>
            <p:nvPr/>
          </p:nvSpPr>
          <p:spPr>
            <a:xfrm>
              <a:off x="5760720" y="3525343"/>
              <a:ext cx="548640" cy="107899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48</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 name="Rectangle 149">
              <a:extLst>
                <a:ext uri="{FF2B5EF4-FFF2-40B4-BE49-F238E27FC236}">
                  <a16:creationId xmlns:a16="http://schemas.microsoft.com/office/drawing/2014/main" id="{B3CB879D-995C-41FA-83A0-D5C4C5E15002}"/>
                </a:ext>
              </a:extLst>
            </p:cNvPr>
            <p:cNvSpPr/>
            <p:nvPr/>
          </p:nvSpPr>
          <p:spPr>
            <a:xfrm>
              <a:off x="8961120" y="2313432"/>
              <a:ext cx="548640" cy="51786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23</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 name="Rectangle 150">
              <a:extLst>
                <a:ext uri="{FF2B5EF4-FFF2-40B4-BE49-F238E27FC236}">
                  <a16:creationId xmlns:a16="http://schemas.microsoft.com/office/drawing/2014/main" id="{E05B8C00-E732-4B20-BAF8-2ADAA40B72ED}"/>
                </a:ext>
              </a:extLst>
            </p:cNvPr>
            <p:cNvSpPr/>
            <p:nvPr/>
          </p:nvSpPr>
          <p:spPr>
            <a:xfrm>
              <a:off x="8961120" y="2832519"/>
              <a:ext cx="548640" cy="502921"/>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 name="Rectangle 151">
              <a:extLst>
                <a:ext uri="{FF2B5EF4-FFF2-40B4-BE49-F238E27FC236}">
                  <a16:creationId xmlns:a16="http://schemas.microsoft.com/office/drawing/2014/main" id="{94D3D446-9433-42A1-A008-9FF2F6E80B89}"/>
                </a:ext>
              </a:extLst>
            </p:cNvPr>
            <p:cNvSpPr/>
            <p:nvPr/>
          </p:nvSpPr>
          <p:spPr>
            <a:xfrm>
              <a:off x="8961120" y="3335440"/>
              <a:ext cx="548640" cy="16949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3" name="Rectangle 152">
              <a:extLst>
                <a:ext uri="{FF2B5EF4-FFF2-40B4-BE49-F238E27FC236}">
                  <a16:creationId xmlns:a16="http://schemas.microsoft.com/office/drawing/2014/main" id="{D6246E1F-F5FF-4EF6-9AC0-9E888991E1C6}"/>
                </a:ext>
              </a:extLst>
            </p:cNvPr>
            <p:cNvSpPr/>
            <p:nvPr/>
          </p:nvSpPr>
          <p:spPr>
            <a:xfrm>
              <a:off x="8961120" y="3504935"/>
              <a:ext cx="548640" cy="110642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48</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5" name="Rectangle 134">
              <a:extLst>
                <a:ext uri="{FF2B5EF4-FFF2-40B4-BE49-F238E27FC236}">
                  <a16:creationId xmlns:a16="http://schemas.microsoft.com/office/drawing/2014/main" id="{41758796-1861-44B7-AED2-1BFEEA7286E7}"/>
                </a:ext>
              </a:extLst>
            </p:cNvPr>
            <p:cNvSpPr/>
            <p:nvPr/>
          </p:nvSpPr>
          <p:spPr>
            <a:xfrm>
              <a:off x="3566160" y="2313430"/>
              <a:ext cx="548640" cy="55778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24</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7" name="Rectangle 136">
              <a:extLst>
                <a:ext uri="{FF2B5EF4-FFF2-40B4-BE49-F238E27FC236}">
                  <a16:creationId xmlns:a16="http://schemas.microsoft.com/office/drawing/2014/main" id="{83162617-693E-4D85-9EED-F533C9282001}"/>
                </a:ext>
              </a:extLst>
            </p:cNvPr>
            <p:cNvSpPr/>
            <p:nvPr/>
          </p:nvSpPr>
          <p:spPr>
            <a:xfrm>
              <a:off x="3566160" y="3265611"/>
              <a:ext cx="548640" cy="158163"/>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Rectangle 137">
              <a:extLst>
                <a:ext uri="{FF2B5EF4-FFF2-40B4-BE49-F238E27FC236}">
                  <a16:creationId xmlns:a16="http://schemas.microsoft.com/office/drawing/2014/main" id="{0B8380C5-D04D-4792-869F-E17FBCB005C6}"/>
                </a:ext>
              </a:extLst>
            </p:cNvPr>
            <p:cNvSpPr/>
            <p:nvPr/>
          </p:nvSpPr>
          <p:spPr>
            <a:xfrm>
              <a:off x="3566160" y="3423775"/>
              <a:ext cx="548640" cy="117957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52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5" name="Rectangle 144">
              <a:extLst>
                <a:ext uri="{FF2B5EF4-FFF2-40B4-BE49-F238E27FC236}">
                  <a16:creationId xmlns:a16="http://schemas.microsoft.com/office/drawing/2014/main" id="{560E4DE7-6713-4938-9343-2F7C1506B1E5}"/>
                </a:ext>
              </a:extLst>
            </p:cNvPr>
            <p:cNvSpPr/>
            <p:nvPr/>
          </p:nvSpPr>
          <p:spPr>
            <a:xfrm>
              <a:off x="6766560" y="2313432"/>
              <a:ext cx="548640" cy="73029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32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6" name="Rectangle 145">
              <a:extLst>
                <a:ext uri="{FF2B5EF4-FFF2-40B4-BE49-F238E27FC236}">
                  <a16:creationId xmlns:a16="http://schemas.microsoft.com/office/drawing/2014/main" id="{36086D07-31FF-4D4F-9126-AC2A0E79C107}"/>
                </a:ext>
              </a:extLst>
            </p:cNvPr>
            <p:cNvSpPr/>
            <p:nvPr/>
          </p:nvSpPr>
          <p:spPr>
            <a:xfrm>
              <a:off x="6766560" y="3044951"/>
              <a:ext cx="548640" cy="155448"/>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7" name="Rectangle 146">
              <a:extLst>
                <a:ext uri="{FF2B5EF4-FFF2-40B4-BE49-F238E27FC236}">
                  <a16:creationId xmlns:a16="http://schemas.microsoft.com/office/drawing/2014/main" id="{CB9DFEBF-B517-4002-ADD2-EB2187790066}"/>
                </a:ext>
              </a:extLst>
            </p:cNvPr>
            <p:cNvSpPr/>
            <p:nvPr/>
          </p:nvSpPr>
          <p:spPr>
            <a:xfrm>
              <a:off x="6766560" y="3197967"/>
              <a:ext cx="548640" cy="13747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Rectangle 147">
              <a:extLst>
                <a:ext uri="{FF2B5EF4-FFF2-40B4-BE49-F238E27FC236}">
                  <a16:creationId xmlns:a16="http://schemas.microsoft.com/office/drawing/2014/main" id="{6F6474B3-A9F1-409F-9FF2-2967D4050437}"/>
                </a:ext>
              </a:extLst>
            </p:cNvPr>
            <p:cNvSpPr/>
            <p:nvPr/>
          </p:nvSpPr>
          <p:spPr>
            <a:xfrm>
              <a:off x="6766560" y="3335439"/>
              <a:ext cx="548640" cy="1271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 name="Rectangle 154">
              <a:extLst>
                <a:ext uri="{FF2B5EF4-FFF2-40B4-BE49-F238E27FC236}">
                  <a16:creationId xmlns:a16="http://schemas.microsoft.com/office/drawing/2014/main" id="{3DBD8299-F5C5-44A8-92B8-6AE41F7F50A0}"/>
                </a:ext>
              </a:extLst>
            </p:cNvPr>
            <p:cNvSpPr/>
            <p:nvPr/>
          </p:nvSpPr>
          <p:spPr>
            <a:xfrm>
              <a:off x="9966960" y="2313432"/>
              <a:ext cx="548640" cy="17145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6" name="Rectangle 155">
              <a:extLst>
                <a:ext uri="{FF2B5EF4-FFF2-40B4-BE49-F238E27FC236}">
                  <a16:creationId xmlns:a16="http://schemas.microsoft.com/office/drawing/2014/main" id="{C1447D03-4E8D-4C68-951B-2AC53331AC2C}"/>
                </a:ext>
              </a:extLst>
            </p:cNvPr>
            <p:cNvSpPr/>
            <p:nvPr/>
          </p:nvSpPr>
          <p:spPr>
            <a:xfrm>
              <a:off x="9966960" y="2484883"/>
              <a:ext cx="548640" cy="51435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23</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7" name="Rectangle 156">
              <a:extLst>
                <a:ext uri="{FF2B5EF4-FFF2-40B4-BE49-F238E27FC236}">
                  <a16:creationId xmlns:a16="http://schemas.microsoft.com/office/drawing/2014/main" id="{CFEBD223-4AFA-46B7-A4BF-5B494CC8A799}"/>
                </a:ext>
              </a:extLst>
            </p:cNvPr>
            <p:cNvSpPr/>
            <p:nvPr/>
          </p:nvSpPr>
          <p:spPr>
            <a:xfrm>
              <a:off x="9966960" y="2999233"/>
              <a:ext cx="548640" cy="14630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8" name="Rectangle 157">
              <a:extLst>
                <a:ext uri="{FF2B5EF4-FFF2-40B4-BE49-F238E27FC236}">
                  <a16:creationId xmlns:a16="http://schemas.microsoft.com/office/drawing/2014/main" id="{A94A4804-C00F-46E8-9328-0A692B0B1F5D}"/>
                </a:ext>
              </a:extLst>
            </p:cNvPr>
            <p:cNvSpPr/>
            <p:nvPr/>
          </p:nvSpPr>
          <p:spPr>
            <a:xfrm>
              <a:off x="9966960" y="3145537"/>
              <a:ext cx="548640" cy="14630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64</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 name="Rectangle 135">
              <a:extLst>
                <a:ext uri="{FF2B5EF4-FFF2-40B4-BE49-F238E27FC236}">
                  <a16:creationId xmlns:a16="http://schemas.microsoft.com/office/drawing/2014/main" id="{1BF2F58C-9C25-4CA5-92E6-591B0288466D}"/>
                </a:ext>
              </a:extLst>
            </p:cNvPr>
            <p:cNvSpPr/>
            <p:nvPr/>
          </p:nvSpPr>
          <p:spPr>
            <a:xfrm>
              <a:off x="3566160" y="2862071"/>
              <a:ext cx="548640" cy="41148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1" name="bk object 18">
              <a:extLst>
                <a:ext uri="{FF2B5EF4-FFF2-40B4-BE49-F238E27FC236}">
                  <a16:creationId xmlns:a16="http://schemas.microsoft.com/office/drawing/2014/main" id="{CEF437F8-7E1D-4118-94C0-30C67BC0A557}"/>
                </a:ext>
              </a:extLst>
            </p:cNvPr>
            <p:cNvSpPr/>
            <p:nvPr/>
          </p:nvSpPr>
          <p:spPr>
            <a:xfrm>
              <a:off x="1737360" y="4599432"/>
              <a:ext cx="9601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93566324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CA3E4BA-2FA8-48B1-A5C5-12DA520C207B}"/>
              </a:ext>
            </a:extLst>
          </p:cNvPr>
          <p:cNvGrpSpPr/>
          <p:nvPr/>
        </p:nvGrpSpPr>
        <p:grpSpPr>
          <a:xfrm>
            <a:off x="457198" y="2560320"/>
            <a:ext cx="10108195" cy="3994368"/>
            <a:chOff x="457198" y="2560320"/>
            <a:chExt cx="10108195"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1010819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 </a:t>
              </a:r>
            </a:p>
          </p:txBody>
        </p:sp>
        <p:sp>
          <p:nvSpPr>
            <p:cNvPr id="6" name="TextBox 5">
              <a:extLst>
                <a:ext uri="{FF2B5EF4-FFF2-40B4-BE49-F238E27FC236}">
                  <a16:creationId xmlns:a16="http://schemas.microsoft.com/office/drawing/2014/main" id="{F144CB79-521D-4741-B498-038FBFFABBA3}"/>
                </a:ext>
              </a:extLst>
            </p:cNvPr>
            <p:cNvSpPr txBox="1"/>
            <p:nvPr/>
          </p:nvSpPr>
          <p:spPr>
            <a:xfrm>
              <a:off x="178237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A2E960B7-9102-4894-9E42-355E0E1C0988}"/>
                </a:ext>
              </a:extLst>
            </p:cNvPr>
            <p:cNvSpPr txBox="1"/>
            <p:nvPr/>
          </p:nvSpPr>
          <p:spPr>
            <a:xfrm>
              <a:off x="580573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95F3F214-9489-4F98-9CEC-EC3C10D83EE6}"/>
                </a:ext>
              </a:extLst>
            </p:cNvPr>
            <p:cNvSpPr txBox="1"/>
            <p:nvPr/>
          </p:nvSpPr>
          <p:spPr>
            <a:xfrm>
              <a:off x="3794055"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07C90CA9-501D-4688-B8A0-B731D6FEA6A0}"/>
                </a:ext>
              </a:extLst>
            </p:cNvPr>
            <p:cNvSpPr txBox="1"/>
            <p:nvPr/>
          </p:nvSpPr>
          <p:spPr>
            <a:xfrm>
              <a:off x="781741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6E14D0AE-79FA-4AD9-A4B1-49DE8F9BAFF8}"/>
                </a:ext>
              </a:extLst>
            </p:cNvPr>
            <p:cNvGrpSpPr/>
            <p:nvPr/>
          </p:nvGrpSpPr>
          <p:grpSpPr>
            <a:xfrm>
              <a:off x="1029679" y="4394953"/>
              <a:ext cx="626669" cy="271869"/>
              <a:chOff x="984664" y="4749638"/>
              <a:chExt cx="626669" cy="271869"/>
            </a:xfrm>
          </p:grpSpPr>
          <p:cxnSp>
            <p:nvCxnSpPr>
              <p:cNvPr id="11" name="Straight Connector 10">
                <a:extLst>
                  <a:ext uri="{FF2B5EF4-FFF2-40B4-BE49-F238E27FC236}">
                    <a16:creationId xmlns:a16="http://schemas.microsoft.com/office/drawing/2014/main" id="{08626FEE-72C2-4B49-B6B5-21E8489BCF79}"/>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E1B49BA5-555B-4684-9887-8E507C711D5B}"/>
                  </a:ext>
                </a:extLst>
              </p:cNvPr>
              <p:cNvSpPr txBox="1"/>
              <p:nvPr/>
            </p:nvSpPr>
            <p:spPr>
              <a:xfrm>
                <a:off x="984664" y="4749638"/>
                <a:ext cx="5677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AB4C5BAC-D6C1-4E9F-8986-EA483A794999}"/>
                </a:ext>
              </a:extLst>
            </p:cNvPr>
            <p:cNvGrpSpPr/>
            <p:nvPr/>
          </p:nvGrpSpPr>
          <p:grpSpPr>
            <a:xfrm>
              <a:off x="1327838" y="4846320"/>
              <a:ext cx="328510" cy="271869"/>
              <a:chOff x="1282823" y="5029200"/>
              <a:chExt cx="328510" cy="271869"/>
            </a:xfrm>
          </p:grpSpPr>
          <p:cxnSp>
            <p:nvCxnSpPr>
              <p:cNvPr id="14" name="Straight Connector 13">
                <a:extLst>
                  <a:ext uri="{FF2B5EF4-FFF2-40B4-BE49-F238E27FC236}">
                    <a16:creationId xmlns:a16="http://schemas.microsoft.com/office/drawing/2014/main" id="{9062DC50-3397-4AFF-B030-1B7E37CB33DE}"/>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616088E-C593-44D1-AC20-81792DE615C3}"/>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9" name="Group 18">
              <a:extLst>
                <a:ext uri="{FF2B5EF4-FFF2-40B4-BE49-F238E27FC236}">
                  <a16:creationId xmlns:a16="http://schemas.microsoft.com/office/drawing/2014/main" id="{1444E336-1A12-4566-A454-4A6AAC6D15BC}"/>
                </a:ext>
              </a:extLst>
            </p:cNvPr>
            <p:cNvGrpSpPr/>
            <p:nvPr/>
          </p:nvGrpSpPr>
          <p:grpSpPr>
            <a:xfrm>
              <a:off x="944720" y="3937090"/>
              <a:ext cx="711628" cy="271869"/>
              <a:chOff x="899705" y="4460559"/>
              <a:chExt cx="711628" cy="271869"/>
            </a:xfrm>
          </p:grpSpPr>
          <p:cxnSp>
            <p:nvCxnSpPr>
              <p:cNvPr id="20" name="Straight Connector 19">
                <a:extLst>
                  <a:ext uri="{FF2B5EF4-FFF2-40B4-BE49-F238E27FC236}">
                    <a16:creationId xmlns:a16="http://schemas.microsoft.com/office/drawing/2014/main" id="{571EBE44-265E-4A34-B2D2-92248BD7A94A}"/>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3CEF330-60C6-4C67-A617-5FD6ABA06013}"/>
                  </a:ext>
                </a:extLst>
              </p:cNvPr>
              <p:cNvSpPr txBox="1"/>
              <p:nvPr/>
            </p:nvSpPr>
            <p:spPr>
              <a:xfrm>
                <a:off x="899705" y="4460559"/>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2" name="Rectangle 21">
              <a:extLst>
                <a:ext uri="{FF2B5EF4-FFF2-40B4-BE49-F238E27FC236}">
                  <a16:creationId xmlns:a16="http://schemas.microsoft.com/office/drawing/2014/main" id="{FBDAE177-0378-4730-8162-1A7100EE6775}"/>
                </a:ext>
              </a:extLst>
            </p:cNvPr>
            <p:cNvSpPr/>
            <p:nvPr/>
          </p:nvSpPr>
          <p:spPr>
            <a:xfrm>
              <a:off x="2511231" y="2832190"/>
              <a:ext cx="548640" cy="2151290"/>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2AFD8EA5-63EC-4D1E-A681-0763D198C4D4}"/>
                </a:ext>
              </a:extLst>
            </p:cNvPr>
            <p:cNvSpPr/>
            <p:nvPr/>
          </p:nvSpPr>
          <p:spPr>
            <a:xfrm>
              <a:off x="4522911" y="3383280"/>
              <a:ext cx="548640" cy="159604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1EBB5A0F-BB9B-4278-8D53-83880E538811}"/>
                </a:ext>
              </a:extLst>
            </p:cNvPr>
            <p:cNvSpPr/>
            <p:nvPr/>
          </p:nvSpPr>
          <p:spPr>
            <a:xfrm>
              <a:off x="6534591" y="4172991"/>
              <a:ext cx="548640" cy="810489"/>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69125BCC-0587-4C17-A1D7-6F597B8D7B68}"/>
                </a:ext>
              </a:extLst>
            </p:cNvPr>
            <p:cNvSpPr/>
            <p:nvPr/>
          </p:nvSpPr>
          <p:spPr>
            <a:xfrm>
              <a:off x="8546271" y="4666822"/>
              <a:ext cx="548640" cy="31665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18">
              <a:extLst>
                <a:ext uri="{FF2B5EF4-FFF2-40B4-BE49-F238E27FC236}">
                  <a16:creationId xmlns:a16="http://schemas.microsoft.com/office/drawing/2014/main" id="{1B8A93DA-81B7-4E0C-BE03-CCDB181525C4}"/>
                </a:ext>
              </a:extLst>
            </p:cNvPr>
            <p:cNvSpPr/>
            <p:nvPr/>
          </p:nvSpPr>
          <p:spPr>
            <a:xfrm>
              <a:off x="1782375"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28" name="Group 27">
              <a:extLst>
                <a:ext uri="{FF2B5EF4-FFF2-40B4-BE49-F238E27FC236}">
                  <a16:creationId xmlns:a16="http://schemas.microsoft.com/office/drawing/2014/main" id="{FB7B8DF1-FEB9-4BD9-A35C-FA3E68F6CB69}"/>
                </a:ext>
              </a:extLst>
            </p:cNvPr>
            <p:cNvGrpSpPr/>
            <p:nvPr/>
          </p:nvGrpSpPr>
          <p:grpSpPr>
            <a:xfrm>
              <a:off x="944015" y="3473136"/>
              <a:ext cx="711628" cy="271869"/>
              <a:chOff x="899000" y="3891914"/>
              <a:chExt cx="711628" cy="271869"/>
            </a:xfrm>
          </p:grpSpPr>
          <p:sp>
            <p:nvSpPr>
              <p:cNvPr id="29" name="TextBox 28">
                <a:extLst>
                  <a:ext uri="{FF2B5EF4-FFF2-40B4-BE49-F238E27FC236}">
                    <a16:creationId xmlns:a16="http://schemas.microsoft.com/office/drawing/2014/main" id="{2A3D3AD7-91DE-4497-8A00-A5DF4CED4350}"/>
                  </a:ext>
                </a:extLst>
              </p:cNvPr>
              <p:cNvSpPr txBox="1"/>
              <p:nvPr/>
            </p:nvSpPr>
            <p:spPr>
              <a:xfrm>
                <a:off x="899000" y="3891914"/>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9E92B4F8-6607-4821-91F2-5D3EEA2F61E5}"/>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705F54D5-B34E-4BF8-920A-613A87276187}"/>
                </a:ext>
              </a:extLst>
            </p:cNvPr>
            <p:cNvGrpSpPr/>
            <p:nvPr/>
          </p:nvGrpSpPr>
          <p:grpSpPr>
            <a:xfrm>
              <a:off x="944720" y="3020017"/>
              <a:ext cx="711628" cy="271869"/>
              <a:chOff x="899705" y="2754633"/>
              <a:chExt cx="711628" cy="271869"/>
            </a:xfrm>
          </p:grpSpPr>
          <p:sp>
            <p:nvSpPr>
              <p:cNvPr id="32" name="TextBox 31">
                <a:extLst>
                  <a:ext uri="{FF2B5EF4-FFF2-40B4-BE49-F238E27FC236}">
                    <a16:creationId xmlns:a16="http://schemas.microsoft.com/office/drawing/2014/main" id="{9D30E1BE-6EF3-441F-A08E-841253C4C4B3}"/>
                  </a:ext>
                </a:extLst>
              </p:cNvPr>
              <p:cNvSpPr txBox="1"/>
              <p:nvPr/>
            </p:nvSpPr>
            <p:spPr>
              <a:xfrm>
                <a:off x="899705" y="2754633"/>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26ABCA83-E7EF-4620-816A-693C09CF4F6D}"/>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28134B11-A702-44D1-9039-CF89AF8388F9}"/>
                </a:ext>
              </a:extLst>
            </p:cNvPr>
            <p:cNvGrpSpPr/>
            <p:nvPr/>
          </p:nvGrpSpPr>
          <p:grpSpPr>
            <a:xfrm>
              <a:off x="944720" y="2560320"/>
              <a:ext cx="711628" cy="271869"/>
              <a:chOff x="899705" y="2468880"/>
              <a:chExt cx="711628" cy="271869"/>
            </a:xfrm>
          </p:grpSpPr>
          <p:sp>
            <p:nvSpPr>
              <p:cNvPr id="35" name="TextBox 34">
                <a:extLst>
                  <a:ext uri="{FF2B5EF4-FFF2-40B4-BE49-F238E27FC236}">
                    <a16:creationId xmlns:a16="http://schemas.microsoft.com/office/drawing/2014/main" id="{FADF7051-F72F-478A-B324-459DA2A1D731}"/>
                  </a:ext>
                </a:extLst>
              </p:cNvPr>
              <p:cNvSpPr txBox="1"/>
              <p:nvPr/>
            </p:nvSpPr>
            <p:spPr>
              <a:xfrm>
                <a:off x="899705" y="246888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F99421F5-F408-4CA5-8C4F-66A438318650}"/>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 name="TextBox 36">
              <a:extLst>
                <a:ext uri="{FF2B5EF4-FFF2-40B4-BE49-F238E27FC236}">
                  <a16:creationId xmlns:a16="http://schemas.microsoft.com/office/drawing/2014/main" id="{803FC144-3BD1-4879-B9AD-ACF29F376E0E}"/>
                </a:ext>
              </a:extLst>
            </p:cNvPr>
            <p:cNvSpPr txBox="1"/>
            <p:nvPr/>
          </p:nvSpPr>
          <p:spPr>
            <a:xfrm>
              <a:off x="3513963" y="292608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74% [49–98%]</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8" name="TextBox 37">
              <a:extLst>
                <a:ext uri="{FF2B5EF4-FFF2-40B4-BE49-F238E27FC236}">
                  <a16:creationId xmlns:a16="http://schemas.microsoft.com/office/drawing/2014/main" id="{87B04017-955C-4934-8EBD-E63163027D9C}"/>
                </a:ext>
              </a:extLst>
            </p:cNvPr>
            <p:cNvSpPr txBox="1"/>
            <p:nvPr/>
          </p:nvSpPr>
          <p:spPr>
            <a:xfrm>
              <a:off x="5067113" y="3712464"/>
              <a:ext cx="345962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Early infant diagnosis coverage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rPr>
                <a:t>35% [27–43%]</a:t>
              </a:r>
              <a:endParaRPr kumimoji="0" lang="en-GB"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9" name="TextBox 38">
              <a:extLst>
                <a:ext uri="{FF2B5EF4-FFF2-40B4-BE49-F238E27FC236}">
                  <a16:creationId xmlns:a16="http://schemas.microsoft.com/office/drawing/2014/main" id="{604FBD47-D4B2-4AEC-B4E3-6D7BD96C64FA}"/>
                </a:ext>
              </a:extLst>
            </p:cNvPr>
            <p:cNvSpPr txBox="1"/>
            <p:nvPr/>
          </p:nvSpPr>
          <p:spPr>
            <a:xfrm>
              <a:off x="7540432" y="420624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15% [12–18%]</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spTree>
    <p:extLst>
      <p:ext uri="{BB962C8B-B14F-4D97-AF65-F5344CB8AC3E}">
        <p14:creationId xmlns:p14="http://schemas.microsoft.com/office/powerpoint/2010/main" val="51948004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Introduction and summary</a:t>
            </a:r>
            <a:endParaRPr lang="LID4096" sz="4400" spc="120">
              <a:solidFill>
                <a:srgbClr val="FFFFFF"/>
              </a:solidFill>
            </a:endParaRPr>
          </a:p>
        </p:txBody>
      </p:sp>
    </p:spTree>
    <p:extLst>
      <p:ext uri="{BB962C8B-B14F-4D97-AF65-F5344CB8AC3E}">
        <p14:creationId xmlns:p14="http://schemas.microsoft.com/office/powerpoint/2010/main" val="25021922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new HIV infections, global, 1990–2019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342E6A2B-573D-4B4E-89C8-9C0991037432}"/>
              </a:ext>
            </a:extLst>
          </p:cNvPr>
          <p:cNvGrpSpPr/>
          <p:nvPr/>
        </p:nvGrpSpPr>
        <p:grpSpPr>
          <a:xfrm>
            <a:off x="457199" y="2203796"/>
            <a:ext cx="9537193" cy="4350892"/>
            <a:chOff x="457199" y="2203796"/>
            <a:chExt cx="9537193" cy="435089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4" name="Group 3">
              <a:extLst>
                <a:ext uri="{FF2B5EF4-FFF2-40B4-BE49-F238E27FC236}">
                  <a16:creationId xmlns:a16="http://schemas.microsoft.com/office/drawing/2014/main" id="{4FB71CEC-2933-4AE9-80BD-F88739E2736F}"/>
                </a:ext>
              </a:extLst>
            </p:cNvPr>
            <p:cNvGrpSpPr/>
            <p:nvPr/>
          </p:nvGrpSpPr>
          <p:grpSpPr>
            <a:xfrm>
              <a:off x="914400" y="2203796"/>
              <a:ext cx="9079992" cy="3577002"/>
              <a:chOff x="1600200" y="2203796"/>
              <a:chExt cx="9079992" cy="3577002"/>
            </a:xfrm>
          </p:grpSpPr>
          <p:sp>
            <p:nvSpPr>
              <p:cNvPr id="86" name="Oval 85">
                <a:extLst>
                  <a:ext uri="{FF2B5EF4-FFF2-40B4-BE49-F238E27FC236}">
                    <a16:creationId xmlns:a16="http://schemas.microsoft.com/office/drawing/2014/main" id="{DF7B1AFB-9065-4D7A-990E-C9041682C2D5}"/>
                  </a:ext>
                </a:extLst>
              </p:cNvPr>
              <p:cNvSpPr/>
              <p:nvPr/>
            </p:nvSpPr>
            <p:spPr>
              <a:xfrm>
                <a:off x="10497312" y="4696264"/>
                <a:ext cx="182880" cy="18288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3B71D235-75F3-4EF3-BA4A-1350D3737332}"/>
                  </a:ext>
                </a:extLst>
              </p:cNvPr>
              <p:cNvSpPr txBox="1"/>
              <p:nvPr/>
            </p:nvSpPr>
            <p:spPr>
              <a:xfrm>
                <a:off x="2979743" y="433979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391D0C2A-7778-4405-B9B9-B4A672B23186}"/>
                  </a:ext>
                </a:extLst>
              </p:cNvPr>
              <p:cNvCxnSpPr/>
              <p:nvPr/>
            </p:nvCxnSpPr>
            <p:spPr>
              <a:xfrm>
                <a:off x="3820991" y="447876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820E669-DEDC-417B-809A-0DE483C39FA4}"/>
                  </a:ext>
                </a:extLst>
              </p:cNvPr>
              <p:cNvSpPr txBox="1"/>
              <p:nvPr/>
            </p:nvSpPr>
            <p:spPr>
              <a:xfrm>
                <a:off x="3572949" y="503618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0F63E2B-7AB7-4C5E-A163-FFC0AA58A5B7}"/>
                  </a:ext>
                </a:extLst>
              </p:cNvPr>
              <p:cNvCxnSpPr/>
              <p:nvPr/>
            </p:nvCxnSpPr>
            <p:spPr>
              <a:xfrm>
                <a:off x="3820991" y="5177346"/>
                <a:ext cx="10972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C3FFA9EC-7334-4277-84D2-AD447CE53C58}"/>
                  </a:ext>
                </a:extLst>
              </p:cNvPr>
              <p:cNvSpPr txBox="1"/>
              <p:nvPr/>
            </p:nvSpPr>
            <p:spPr>
              <a:xfrm>
                <a:off x="2976631" y="398324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BEE6C8E0-E6C9-4999-B579-96E56332A833}"/>
                  </a:ext>
                </a:extLst>
              </p:cNvPr>
              <p:cNvCxnSpPr/>
              <p:nvPr/>
            </p:nvCxnSpPr>
            <p:spPr>
              <a:xfrm>
                <a:off x="3820991" y="412040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E3E83F89-51F2-40DB-AA0E-B94653E8432F}"/>
                  </a:ext>
                </a:extLst>
              </p:cNvPr>
              <p:cNvSpPr txBox="1"/>
              <p:nvPr/>
            </p:nvSpPr>
            <p:spPr>
              <a:xfrm>
                <a:off x="3104872" y="4684589"/>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2424A1DA-E103-44AF-9A3F-39459DEC7FF9}"/>
                  </a:ext>
                </a:extLst>
              </p:cNvPr>
              <p:cNvCxnSpPr/>
              <p:nvPr/>
            </p:nvCxnSpPr>
            <p:spPr>
              <a:xfrm>
                <a:off x="3820991" y="48257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67D1E5A9-DEFF-42DA-928D-879B0A54404B}"/>
                  </a:ext>
                </a:extLst>
              </p:cNvPr>
              <p:cNvGrpSpPr/>
              <p:nvPr/>
            </p:nvGrpSpPr>
            <p:grpSpPr>
              <a:xfrm>
                <a:off x="2976631" y="2203796"/>
                <a:ext cx="954088" cy="271869"/>
                <a:chOff x="2976631" y="2203796"/>
                <a:chExt cx="954088" cy="271869"/>
              </a:xfrm>
            </p:grpSpPr>
            <p:cxnSp>
              <p:nvCxnSpPr>
                <p:cNvPr id="16" name="Straight Connector 15">
                  <a:extLst>
                    <a:ext uri="{FF2B5EF4-FFF2-40B4-BE49-F238E27FC236}">
                      <a16:creationId xmlns:a16="http://schemas.microsoft.com/office/drawing/2014/main" id="{24DA0C7C-DAA8-432F-A55A-9CA4AB87888A}"/>
                    </a:ext>
                  </a:extLst>
                </p:cNvPr>
                <p:cNvCxnSpPr/>
                <p:nvPr/>
              </p:nvCxnSpPr>
              <p:spPr>
                <a:xfrm>
                  <a:off x="3820991" y="23409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7581C6D-294D-495A-AAC4-2F19161DECC7}"/>
                    </a:ext>
                  </a:extLst>
                </p:cNvPr>
                <p:cNvSpPr txBox="1"/>
                <p:nvPr/>
              </p:nvSpPr>
              <p:spPr>
                <a:xfrm>
                  <a:off x="2976631" y="220379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8" name="TextBox 17">
                <a:extLst>
                  <a:ext uri="{FF2B5EF4-FFF2-40B4-BE49-F238E27FC236}">
                    <a16:creationId xmlns:a16="http://schemas.microsoft.com/office/drawing/2014/main" id="{2DC9D29F-915F-437D-846B-3BDBD6314A46}"/>
                  </a:ext>
                </a:extLst>
              </p:cNvPr>
              <p:cNvSpPr txBox="1"/>
              <p:nvPr/>
            </p:nvSpPr>
            <p:spPr>
              <a:xfrm>
                <a:off x="2980944" y="362013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B87C188A-F407-42F8-99C0-CEAE7EAC619D}"/>
                  </a:ext>
                </a:extLst>
              </p:cNvPr>
              <p:cNvCxnSpPr/>
              <p:nvPr/>
            </p:nvCxnSpPr>
            <p:spPr>
              <a:xfrm>
                <a:off x="3825304" y="37572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5AC1B1F-CE90-475B-8182-40E9FD31F34A}"/>
                  </a:ext>
                </a:extLst>
              </p:cNvPr>
              <p:cNvCxnSpPr/>
              <p:nvPr/>
            </p:nvCxnSpPr>
            <p:spPr>
              <a:xfrm>
                <a:off x="3825304" y="34001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4589DC5A-DD8A-4A5C-9BE5-7312C6AE7F80}"/>
                  </a:ext>
                </a:extLst>
              </p:cNvPr>
              <p:cNvSpPr txBox="1"/>
              <p:nvPr/>
            </p:nvSpPr>
            <p:spPr>
              <a:xfrm>
                <a:off x="2980944" y="326295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object 10">
                <a:extLst>
                  <a:ext uri="{FF2B5EF4-FFF2-40B4-BE49-F238E27FC236}">
                    <a16:creationId xmlns:a16="http://schemas.microsoft.com/office/drawing/2014/main" id="{94BE4DD9-47C4-467E-927A-9B08FA74953B}"/>
                  </a:ext>
                </a:extLst>
              </p:cNvPr>
              <p:cNvSpPr txBox="1"/>
              <p:nvPr/>
            </p:nvSpPr>
            <p:spPr>
              <a:xfrm>
                <a:off x="2743200" y="3461744"/>
                <a:ext cx="364202" cy="637354"/>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443678F1-1A95-465E-81B2-EC2F18C93002}"/>
                  </a:ext>
                </a:extLst>
              </p:cNvPr>
              <p:cNvSpPr/>
              <p:nvPr/>
            </p:nvSpPr>
            <p:spPr>
              <a:xfrm>
                <a:off x="1600200" y="2313432"/>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1BC6B24C-B663-46C5-9BCB-A1F97E048E9D}"/>
                  </a:ext>
                </a:extLst>
              </p:cNvPr>
              <p:cNvSpPr txBox="1"/>
              <p:nvPr/>
            </p:nvSpPr>
            <p:spPr>
              <a:xfrm>
                <a:off x="1828800" y="2286000"/>
                <a:ext cx="324384"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DD52E759-ECE1-4BC7-9252-2C0BF1DC6932}"/>
                  </a:ext>
                </a:extLst>
              </p:cNvPr>
              <p:cNvSpPr txBox="1"/>
              <p:nvPr/>
            </p:nvSpPr>
            <p:spPr>
              <a:xfrm>
                <a:off x="1828801" y="2491611"/>
                <a:ext cx="426976"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6">
                <a:extLst>
                  <a:ext uri="{FF2B5EF4-FFF2-40B4-BE49-F238E27FC236}">
                    <a16:creationId xmlns:a16="http://schemas.microsoft.com/office/drawing/2014/main" id="{ADB6C916-EE7B-4F7D-9409-F1626429A55E}"/>
                  </a:ext>
                </a:extLst>
              </p:cNvPr>
              <p:cNvSpPr/>
              <p:nvPr/>
            </p:nvSpPr>
            <p:spPr>
              <a:xfrm>
                <a:off x="4056050" y="5184648"/>
                <a:ext cx="6572779"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34DB7496-D7CC-4FC8-B3BF-FAE797F6071F}"/>
                  </a:ext>
                </a:extLst>
              </p:cNvPr>
              <p:cNvSpPr txBox="1"/>
              <p:nvPr/>
            </p:nvSpPr>
            <p:spPr>
              <a:xfrm>
                <a:off x="4023360" y="5170606"/>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F0D708D7-D4E1-4830-835F-AE06C0268EDF}"/>
                  </a:ext>
                </a:extLst>
              </p:cNvPr>
              <p:cNvSpPr txBox="1"/>
              <p:nvPr/>
            </p:nvSpPr>
            <p:spPr>
              <a:xfrm>
                <a:off x="1049214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E8CFA8B-4049-4FEA-9027-1CC11F807FE7}"/>
                  </a:ext>
                </a:extLst>
              </p:cNvPr>
              <p:cNvSpPr txBox="1"/>
              <p:nvPr/>
            </p:nvSpPr>
            <p:spPr>
              <a:xfrm>
                <a:off x="423937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2E96DF5-5DA7-40E0-8075-C84AB7E13EFC}"/>
                  </a:ext>
                </a:extLst>
              </p:cNvPr>
              <p:cNvSpPr txBox="1"/>
              <p:nvPr/>
            </p:nvSpPr>
            <p:spPr>
              <a:xfrm>
                <a:off x="4455364"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C9E3AD92-B0B6-449C-A208-FB3ED2DFD2C4}"/>
                  </a:ext>
                </a:extLst>
              </p:cNvPr>
              <p:cNvSpPr txBox="1"/>
              <p:nvPr/>
            </p:nvSpPr>
            <p:spPr>
              <a:xfrm>
                <a:off x="466342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D73C161-63BA-4D42-B210-DC402568E145}"/>
                  </a:ext>
                </a:extLst>
              </p:cNvPr>
              <p:cNvSpPr txBox="1"/>
              <p:nvPr/>
            </p:nvSpPr>
            <p:spPr>
              <a:xfrm>
                <a:off x="487943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6F31AE7-2347-478D-8FB5-02E8AE731FED}"/>
                  </a:ext>
                </a:extLst>
              </p:cNvPr>
              <p:cNvSpPr txBox="1"/>
              <p:nvPr/>
            </p:nvSpPr>
            <p:spPr>
              <a:xfrm>
                <a:off x="509544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8911841-6A0E-42E4-A248-699FDD2B7210}"/>
                  </a:ext>
                </a:extLst>
              </p:cNvPr>
              <p:cNvSpPr txBox="1"/>
              <p:nvPr/>
            </p:nvSpPr>
            <p:spPr>
              <a:xfrm>
                <a:off x="531145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4930FEA9-AC83-4057-827D-9DDAC2ED8197}"/>
                  </a:ext>
                </a:extLst>
              </p:cNvPr>
              <p:cNvSpPr txBox="1"/>
              <p:nvPr/>
            </p:nvSpPr>
            <p:spPr>
              <a:xfrm>
                <a:off x="552746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29EB1F93-976C-4E4F-B9B1-41BFF169C9E0}"/>
                  </a:ext>
                </a:extLst>
              </p:cNvPr>
              <p:cNvSpPr txBox="1"/>
              <p:nvPr/>
            </p:nvSpPr>
            <p:spPr>
              <a:xfrm>
                <a:off x="5747451"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DF622D7D-C62D-4DF6-B1C5-460C6FA09BE7}"/>
                  </a:ext>
                </a:extLst>
              </p:cNvPr>
              <p:cNvSpPr txBox="1"/>
              <p:nvPr/>
            </p:nvSpPr>
            <p:spPr>
              <a:xfrm>
                <a:off x="596346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6747DBA6-211A-488F-A082-8E72CFEB0384}"/>
                  </a:ext>
                </a:extLst>
              </p:cNvPr>
              <p:cNvSpPr txBox="1"/>
              <p:nvPr/>
            </p:nvSpPr>
            <p:spPr>
              <a:xfrm>
                <a:off x="617549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91C9FABF-B548-42A5-8717-8427A0ABC303}"/>
                  </a:ext>
                </a:extLst>
              </p:cNvPr>
              <p:cNvSpPr txBox="1"/>
              <p:nvPr/>
            </p:nvSpPr>
            <p:spPr>
              <a:xfrm>
                <a:off x="639150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6F73E5F6-8C83-4335-B4F2-CADD14E96AAD}"/>
                  </a:ext>
                </a:extLst>
              </p:cNvPr>
              <p:cNvSpPr txBox="1"/>
              <p:nvPr/>
            </p:nvSpPr>
            <p:spPr>
              <a:xfrm>
                <a:off x="6607520"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19DB1860-3AD3-4590-8C6B-DE60838ED6C3}"/>
                  </a:ext>
                </a:extLst>
              </p:cNvPr>
              <p:cNvSpPr txBox="1"/>
              <p:nvPr/>
            </p:nvSpPr>
            <p:spPr>
              <a:xfrm>
                <a:off x="6823534"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8C4E1ECA-3616-40F4-AFCC-75AEE9B98D80}"/>
                  </a:ext>
                </a:extLst>
              </p:cNvPr>
              <p:cNvSpPr txBox="1"/>
              <p:nvPr/>
            </p:nvSpPr>
            <p:spPr>
              <a:xfrm>
                <a:off x="7039545"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83A4424-B76D-44B6-83C2-BC7EBC430E3C}"/>
                  </a:ext>
                </a:extLst>
              </p:cNvPr>
              <p:cNvSpPr txBox="1"/>
              <p:nvPr/>
            </p:nvSpPr>
            <p:spPr>
              <a:xfrm>
                <a:off x="725555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337E7087-78AD-436D-8C0B-A2C08DD7E80E}"/>
                  </a:ext>
                </a:extLst>
              </p:cNvPr>
              <p:cNvSpPr txBox="1"/>
              <p:nvPr/>
            </p:nvSpPr>
            <p:spPr>
              <a:xfrm>
                <a:off x="7471568"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AE58A1C1-77B4-4A9A-8640-2F3DCF493CD9}"/>
                  </a:ext>
                </a:extLst>
              </p:cNvPr>
              <p:cNvSpPr txBox="1"/>
              <p:nvPr/>
            </p:nvSpPr>
            <p:spPr>
              <a:xfrm>
                <a:off x="7691555"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AF6D9A62-A497-4AAD-B237-018F7BA0087F}"/>
                  </a:ext>
                </a:extLst>
              </p:cNvPr>
              <p:cNvSpPr txBox="1"/>
              <p:nvPr/>
            </p:nvSpPr>
            <p:spPr>
              <a:xfrm>
                <a:off x="790359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3C5B1F7C-0BA1-4BC2-87D6-58F7C2AC6E98}"/>
                  </a:ext>
                </a:extLst>
              </p:cNvPr>
              <p:cNvSpPr txBox="1"/>
              <p:nvPr/>
            </p:nvSpPr>
            <p:spPr>
              <a:xfrm>
                <a:off x="8123578"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05731D59-EB06-49C7-AA68-B39D33A39AE1}"/>
                  </a:ext>
                </a:extLst>
              </p:cNvPr>
              <p:cNvSpPr txBox="1"/>
              <p:nvPr/>
            </p:nvSpPr>
            <p:spPr>
              <a:xfrm>
                <a:off x="8339591"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81C6F9CB-6BAA-499D-BBDE-E14A1B76AFC3}"/>
                  </a:ext>
                </a:extLst>
              </p:cNvPr>
              <p:cNvSpPr txBox="1"/>
              <p:nvPr/>
            </p:nvSpPr>
            <p:spPr>
              <a:xfrm>
                <a:off x="855957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73704818-4DE2-47BC-8C2C-87E9D0293610}"/>
                  </a:ext>
                </a:extLst>
              </p:cNvPr>
              <p:cNvSpPr txBox="1"/>
              <p:nvPr/>
            </p:nvSpPr>
            <p:spPr>
              <a:xfrm>
                <a:off x="877161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CA32BACC-29FF-416D-BFD5-456EAED99B0D}"/>
                  </a:ext>
                </a:extLst>
              </p:cNvPr>
              <p:cNvSpPr txBox="1"/>
              <p:nvPr/>
            </p:nvSpPr>
            <p:spPr>
              <a:xfrm>
                <a:off x="899159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71FB2147-E43B-44B5-AD37-2B84B82DACEF}"/>
                  </a:ext>
                </a:extLst>
              </p:cNvPr>
              <p:cNvSpPr txBox="1"/>
              <p:nvPr/>
            </p:nvSpPr>
            <p:spPr>
              <a:xfrm>
                <a:off x="920760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615CC6B9-862E-4B7E-9139-FB4A4D9DF016}"/>
                  </a:ext>
                </a:extLst>
              </p:cNvPr>
              <p:cNvSpPr txBox="1"/>
              <p:nvPr/>
            </p:nvSpPr>
            <p:spPr>
              <a:xfrm>
                <a:off x="942361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A041876D-3F61-4F60-A221-04A38DBA525A}"/>
                  </a:ext>
                </a:extLst>
              </p:cNvPr>
              <p:cNvSpPr txBox="1"/>
              <p:nvPr/>
            </p:nvSpPr>
            <p:spPr>
              <a:xfrm>
                <a:off x="963962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93AE6FEA-DE0D-4C4E-A38E-948B168BF256}"/>
                  </a:ext>
                </a:extLst>
              </p:cNvPr>
              <p:cNvSpPr txBox="1"/>
              <p:nvPr/>
            </p:nvSpPr>
            <p:spPr>
              <a:xfrm>
                <a:off x="1007430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49CB04FC-F336-417F-B8DA-90E7B5C6E6E0}"/>
                  </a:ext>
                </a:extLst>
              </p:cNvPr>
              <p:cNvSpPr txBox="1"/>
              <p:nvPr/>
            </p:nvSpPr>
            <p:spPr>
              <a:xfrm>
                <a:off x="10286339"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5A62A026-D994-49A2-99C4-237F610827EA}"/>
                  </a:ext>
                </a:extLst>
              </p:cNvPr>
              <p:cNvSpPr txBox="1"/>
              <p:nvPr/>
            </p:nvSpPr>
            <p:spPr>
              <a:xfrm>
                <a:off x="985976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Oval 60">
                <a:extLst>
                  <a:ext uri="{FF2B5EF4-FFF2-40B4-BE49-F238E27FC236}">
                    <a16:creationId xmlns:a16="http://schemas.microsoft.com/office/drawing/2014/main" id="{991A7615-3092-475A-9302-109F3771F87A}"/>
                  </a:ext>
                </a:extLst>
              </p:cNvPr>
              <p:cNvSpPr/>
              <p:nvPr/>
            </p:nvSpPr>
            <p:spPr>
              <a:xfrm>
                <a:off x="1600200" y="2523744"/>
                <a:ext cx="137160" cy="13716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28C6F552-4FE3-48ED-B748-F5D20AA3966F}"/>
                  </a:ext>
                </a:extLst>
              </p:cNvPr>
              <p:cNvCxnSpPr/>
              <p:nvPr/>
            </p:nvCxnSpPr>
            <p:spPr>
              <a:xfrm>
                <a:off x="3820991" y="30526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2E6CD63D-1F9C-4972-8972-42BE74903494}"/>
                  </a:ext>
                </a:extLst>
              </p:cNvPr>
              <p:cNvSpPr txBox="1"/>
              <p:nvPr/>
            </p:nvSpPr>
            <p:spPr>
              <a:xfrm>
                <a:off x="2976631" y="291544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65" name="Group 64">
                <a:extLst>
                  <a:ext uri="{FF2B5EF4-FFF2-40B4-BE49-F238E27FC236}">
                    <a16:creationId xmlns:a16="http://schemas.microsoft.com/office/drawing/2014/main" id="{50578EB8-2607-4B51-8E15-EAB0716FC851}"/>
                  </a:ext>
                </a:extLst>
              </p:cNvPr>
              <p:cNvGrpSpPr/>
              <p:nvPr/>
            </p:nvGrpSpPr>
            <p:grpSpPr>
              <a:xfrm>
                <a:off x="2976631" y="2557058"/>
                <a:ext cx="954088" cy="271869"/>
                <a:chOff x="2976631" y="2203796"/>
                <a:chExt cx="954088" cy="271869"/>
              </a:xfrm>
            </p:grpSpPr>
            <p:cxnSp>
              <p:nvCxnSpPr>
                <p:cNvPr id="66" name="Straight Connector 65">
                  <a:extLst>
                    <a:ext uri="{FF2B5EF4-FFF2-40B4-BE49-F238E27FC236}">
                      <a16:creationId xmlns:a16="http://schemas.microsoft.com/office/drawing/2014/main" id="{0E776C25-C0EE-473F-A166-1624D863FEAA}"/>
                    </a:ext>
                  </a:extLst>
                </p:cNvPr>
                <p:cNvCxnSpPr/>
                <p:nvPr/>
              </p:nvCxnSpPr>
              <p:spPr>
                <a:xfrm>
                  <a:off x="3820991" y="23409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10A3FC0-16E9-4048-807F-C72EBCA49E0E}"/>
                    </a:ext>
                  </a:extLst>
                </p:cNvPr>
                <p:cNvSpPr txBox="1"/>
                <p:nvPr/>
              </p:nvSpPr>
              <p:spPr>
                <a:xfrm>
                  <a:off x="2976631" y="220379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5" name="bk object 16">
                <a:extLst>
                  <a:ext uri="{FF2B5EF4-FFF2-40B4-BE49-F238E27FC236}">
                    <a16:creationId xmlns:a16="http://schemas.microsoft.com/office/drawing/2014/main" id="{4B69E676-1288-4F9E-BCF0-DA8C2A5BD2A7}"/>
                  </a:ext>
                </a:extLst>
              </p:cNvPr>
              <p:cNvSpPr/>
              <p:nvPr/>
            </p:nvSpPr>
            <p:spPr>
              <a:xfrm>
                <a:off x="4059936" y="2659523"/>
                <a:ext cx="6328325" cy="1651848"/>
              </a:xfrm>
              <a:custGeom>
                <a:avLst/>
                <a:gdLst/>
                <a:ahLst/>
                <a:cxnLst/>
                <a:rect l="l" t="t" r="r" b="b"/>
                <a:pathLst>
                  <a:path w="4267200" h="1194435">
                    <a:moveTo>
                      <a:pt x="4264485" y="809129"/>
                    </a:moveTo>
                    <a:lnTo>
                      <a:pt x="1156728" y="809129"/>
                    </a:lnTo>
                    <a:lnTo>
                      <a:pt x="1477124" y="819937"/>
                    </a:lnTo>
                    <a:lnTo>
                      <a:pt x="1930730" y="909929"/>
                    </a:lnTo>
                    <a:lnTo>
                      <a:pt x="2243924" y="938733"/>
                    </a:lnTo>
                    <a:lnTo>
                      <a:pt x="4252722" y="1194333"/>
                    </a:lnTo>
                    <a:lnTo>
                      <a:pt x="4264485" y="809129"/>
                    </a:lnTo>
                    <a:close/>
                  </a:path>
                  <a:path w="4267200" h="1194435">
                    <a:moveTo>
                      <a:pt x="1333119" y="0"/>
                    </a:moveTo>
                    <a:lnTo>
                      <a:pt x="1077518" y="6337"/>
                    </a:lnTo>
                    <a:lnTo>
                      <a:pt x="616724" y="38735"/>
                    </a:lnTo>
                    <a:lnTo>
                      <a:pt x="389928" y="189928"/>
                    </a:lnTo>
                    <a:lnTo>
                      <a:pt x="256730" y="294335"/>
                    </a:lnTo>
                    <a:lnTo>
                      <a:pt x="4724" y="575132"/>
                    </a:lnTo>
                    <a:lnTo>
                      <a:pt x="0" y="1122337"/>
                    </a:lnTo>
                    <a:lnTo>
                      <a:pt x="152323" y="1021537"/>
                    </a:lnTo>
                    <a:lnTo>
                      <a:pt x="544728" y="848728"/>
                    </a:lnTo>
                    <a:lnTo>
                      <a:pt x="839927" y="812736"/>
                    </a:lnTo>
                    <a:lnTo>
                      <a:pt x="1156728" y="809129"/>
                    </a:lnTo>
                    <a:lnTo>
                      <a:pt x="4264485" y="809129"/>
                    </a:lnTo>
                    <a:lnTo>
                      <a:pt x="4267123" y="722731"/>
                    </a:lnTo>
                    <a:lnTo>
                      <a:pt x="2287130" y="260032"/>
                    </a:lnTo>
                    <a:lnTo>
                      <a:pt x="1945119" y="200736"/>
                    </a:lnTo>
                    <a:lnTo>
                      <a:pt x="1333119" y="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4">
                <a:extLst>
                  <a:ext uri="{FF2B5EF4-FFF2-40B4-BE49-F238E27FC236}">
                    <a16:creationId xmlns:a16="http://schemas.microsoft.com/office/drawing/2014/main" id="{7B38AADF-010E-4D7A-9F56-9D777C42ABF5}"/>
                  </a:ext>
                </a:extLst>
              </p:cNvPr>
              <p:cNvSpPr/>
              <p:nvPr/>
            </p:nvSpPr>
            <p:spPr>
              <a:xfrm>
                <a:off x="4078049" y="3304895"/>
                <a:ext cx="6306665" cy="717469"/>
              </a:xfrm>
              <a:custGeom>
                <a:avLst/>
                <a:gdLst/>
                <a:ahLst/>
                <a:cxnLst/>
                <a:rect l="l" t="t" r="r" b="b"/>
                <a:pathLst>
                  <a:path w="4252595" h="518794">
                    <a:moveTo>
                      <a:pt x="0" y="413080"/>
                    </a:moveTo>
                    <a:lnTo>
                      <a:pt x="148996" y="288201"/>
                    </a:lnTo>
                    <a:lnTo>
                      <a:pt x="298005" y="172910"/>
                    </a:lnTo>
                    <a:lnTo>
                      <a:pt x="447001" y="105663"/>
                    </a:lnTo>
                    <a:lnTo>
                      <a:pt x="595998" y="28816"/>
                    </a:lnTo>
                    <a:lnTo>
                      <a:pt x="733539" y="19215"/>
                    </a:lnTo>
                    <a:lnTo>
                      <a:pt x="882535" y="9601"/>
                    </a:lnTo>
                    <a:lnTo>
                      <a:pt x="1031544" y="0"/>
                    </a:lnTo>
                    <a:lnTo>
                      <a:pt x="1180541" y="0"/>
                    </a:lnTo>
                    <a:lnTo>
                      <a:pt x="1318082" y="0"/>
                    </a:lnTo>
                    <a:lnTo>
                      <a:pt x="1467078" y="28816"/>
                    </a:lnTo>
                    <a:lnTo>
                      <a:pt x="1616075" y="67246"/>
                    </a:lnTo>
                    <a:lnTo>
                      <a:pt x="1765084" y="96062"/>
                    </a:lnTo>
                    <a:lnTo>
                      <a:pt x="1914080" y="144094"/>
                    </a:lnTo>
                    <a:lnTo>
                      <a:pt x="2051621" y="163309"/>
                    </a:lnTo>
                    <a:lnTo>
                      <a:pt x="2200617" y="182524"/>
                    </a:lnTo>
                    <a:lnTo>
                      <a:pt x="2349627" y="201739"/>
                    </a:lnTo>
                    <a:lnTo>
                      <a:pt x="2498623" y="220941"/>
                    </a:lnTo>
                    <a:lnTo>
                      <a:pt x="2647619" y="249770"/>
                    </a:lnTo>
                    <a:lnTo>
                      <a:pt x="2785160" y="268985"/>
                    </a:lnTo>
                    <a:lnTo>
                      <a:pt x="2934157" y="297802"/>
                    </a:lnTo>
                    <a:lnTo>
                      <a:pt x="3083166" y="326618"/>
                    </a:lnTo>
                    <a:lnTo>
                      <a:pt x="3232162" y="355434"/>
                    </a:lnTo>
                    <a:lnTo>
                      <a:pt x="3381159" y="374649"/>
                    </a:lnTo>
                    <a:lnTo>
                      <a:pt x="3518700" y="403478"/>
                    </a:lnTo>
                    <a:lnTo>
                      <a:pt x="3667696" y="422681"/>
                    </a:lnTo>
                    <a:lnTo>
                      <a:pt x="3816705" y="451510"/>
                    </a:lnTo>
                    <a:lnTo>
                      <a:pt x="3965702" y="480326"/>
                    </a:lnTo>
                    <a:lnTo>
                      <a:pt x="4114698" y="509142"/>
                    </a:lnTo>
                    <a:lnTo>
                      <a:pt x="4252239" y="518756"/>
                    </a:lnTo>
                  </a:path>
                </a:pathLst>
              </a:custGeom>
              <a:solidFill>
                <a:srgbClr val="FEE1D2"/>
              </a:solidFill>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21192483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infants born to pregnant women living with HIV who received an HIV test</a:t>
            </a:r>
          </a:p>
          <a:p>
            <a:pPr>
              <a:lnSpc>
                <a:spcPct val="100000"/>
              </a:lnSpc>
              <a:spcBef>
                <a:spcPts val="0"/>
              </a:spcBef>
            </a:pPr>
            <a:r>
              <a:rPr lang="en-US"/>
              <a:t>within two months of birth, 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45352"/>
            <a:ext cx="9918072"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Global Health Observatory [database]. Geneva: WHO; c2020 (https://www.who.int/data/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gho</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/data/major-themes/universal-health-coverage-major). </a:t>
            </a:r>
          </a:p>
        </p:txBody>
      </p:sp>
      <p:grpSp>
        <p:nvGrpSpPr>
          <p:cNvPr id="247" name="Group 246">
            <a:extLst>
              <a:ext uri="{FF2B5EF4-FFF2-40B4-BE49-F238E27FC236}">
                <a16:creationId xmlns:a16="http://schemas.microsoft.com/office/drawing/2014/main" id="{E9B39C0D-89FB-46B4-924E-06C875532E95}"/>
              </a:ext>
            </a:extLst>
          </p:cNvPr>
          <p:cNvGrpSpPr/>
          <p:nvPr/>
        </p:nvGrpSpPr>
        <p:grpSpPr>
          <a:xfrm>
            <a:off x="713232" y="2295144"/>
            <a:ext cx="9802368" cy="3147322"/>
            <a:chOff x="804672" y="2203704"/>
            <a:chExt cx="9802368" cy="3147322"/>
          </a:xfrm>
        </p:grpSpPr>
        <p:grpSp>
          <p:nvGrpSpPr>
            <p:cNvPr id="221" name="Group 220">
              <a:extLst>
                <a:ext uri="{FF2B5EF4-FFF2-40B4-BE49-F238E27FC236}">
                  <a16:creationId xmlns:a16="http://schemas.microsoft.com/office/drawing/2014/main" id="{F56A2E63-4E1A-42E1-BA4F-776D9A4A6BFD}"/>
                </a:ext>
              </a:extLst>
            </p:cNvPr>
            <p:cNvGrpSpPr/>
            <p:nvPr/>
          </p:nvGrpSpPr>
          <p:grpSpPr>
            <a:xfrm>
              <a:off x="1139896" y="4946904"/>
              <a:ext cx="301756" cy="259110"/>
              <a:chOff x="1139896" y="4946904"/>
              <a:chExt cx="301756" cy="259110"/>
            </a:xfrm>
          </p:grpSpPr>
          <p:cxnSp>
            <p:nvCxnSpPr>
              <p:cNvPr id="9" name="Straight Connector 8">
                <a:extLst>
                  <a:ext uri="{FF2B5EF4-FFF2-40B4-BE49-F238E27FC236}">
                    <a16:creationId xmlns:a16="http://schemas.microsoft.com/office/drawing/2014/main" id="{434A4D81-7B00-4DA5-BFFC-A8D9902E8095}"/>
                  </a:ext>
                </a:extLst>
              </p:cNvPr>
              <p:cNvCxnSpPr/>
              <p:nvPr/>
            </p:nvCxnSpPr>
            <p:spPr>
              <a:xfrm>
                <a:off x="1350212" y="5074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6" name="TextBox 135">
                <a:extLst>
                  <a:ext uri="{FF2B5EF4-FFF2-40B4-BE49-F238E27FC236}">
                    <a16:creationId xmlns:a16="http://schemas.microsoft.com/office/drawing/2014/main" id="{95F4BC64-B0B5-41C9-B4A8-E90A66A04181}"/>
                  </a:ext>
                </a:extLst>
              </p:cNvPr>
              <p:cNvSpPr txBox="1"/>
              <p:nvPr/>
            </p:nvSpPr>
            <p:spPr>
              <a:xfrm>
                <a:off x="1139896" y="4946904"/>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26" name="Group 225">
              <a:extLst>
                <a:ext uri="{FF2B5EF4-FFF2-40B4-BE49-F238E27FC236}">
                  <a16:creationId xmlns:a16="http://schemas.microsoft.com/office/drawing/2014/main" id="{0FCB00BB-3767-4F0A-A5F2-208736194FBF}"/>
                </a:ext>
              </a:extLst>
            </p:cNvPr>
            <p:cNvGrpSpPr/>
            <p:nvPr/>
          </p:nvGrpSpPr>
          <p:grpSpPr>
            <a:xfrm>
              <a:off x="982801" y="2203704"/>
              <a:ext cx="458851" cy="259110"/>
              <a:chOff x="982801" y="2203704"/>
              <a:chExt cx="458851" cy="259110"/>
            </a:xfrm>
          </p:grpSpPr>
          <p:cxnSp>
            <p:nvCxnSpPr>
              <p:cNvPr id="10" name="Straight Connector 9">
                <a:extLst>
                  <a:ext uri="{FF2B5EF4-FFF2-40B4-BE49-F238E27FC236}">
                    <a16:creationId xmlns:a16="http://schemas.microsoft.com/office/drawing/2014/main" id="{307DEC8C-C1B0-4A57-9919-D15D63625A43}"/>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32CA5224-8B09-4566-8AA2-4D71C62864A2}"/>
                  </a:ext>
                </a:extLst>
              </p:cNvPr>
              <p:cNvSpPr txBox="1"/>
              <p:nvPr/>
            </p:nvSpPr>
            <p:spPr>
              <a:xfrm>
                <a:off x="982801" y="220370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24" name="Group 223">
              <a:extLst>
                <a:ext uri="{FF2B5EF4-FFF2-40B4-BE49-F238E27FC236}">
                  <a16:creationId xmlns:a16="http://schemas.microsoft.com/office/drawing/2014/main" id="{72C56F7A-9E3D-4C9B-90DF-A59677DA48C6}"/>
                </a:ext>
              </a:extLst>
            </p:cNvPr>
            <p:cNvGrpSpPr/>
            <p:nvPr/>
          </p:nvGrpSpPr>
          <p:grpSpPr>
            <a:xfrm>
              <a:off x="1061349" y="3307929"/>
              <a:ext cx="380303" cy="259110"/>
              <a:chOff x="1061349" y="3117432"/>
              <a:chExt cx="380303" cy="259110"/>
            </a:xfrm>
          </p:grpSpPr>
          <p:cxnSp>
            <p:nvCxnSpPr>
              <p:cNvPr id="11" name="Straight Connector 10">
                <a:extLst>
                  <a:ext uri="{FF2B5EF4-FFF2-40B4-BE49-F238E27FC236}">
                    <a16:creationId xmlns:a16="http://schemas.microsoft.com/office/drawing/2014/main" id="{DCC12B04-3E47-4CB3-853E-B81FF1517C08}"/>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078F1ACB-2325-490C-A9FE-873B960A9CB5}"/>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23" name="Group 222">
              <a:extLst>
                <a:ext uri="{FF2B5EF4-FFF2-40B4-BE49-F238E27FC236}">
                  <a16:creationId xmlns:a16="http://schemas.microsoft.com/office/drawing/2014/main" id="{EFF9FC77-9CAF-4A96-9921-29312E9C018D}"/>
                </a:ext>
              </a:extLst>
            </p:cNvPr>
            <p:cNvGrpSpPr/>
            <p:nvPr/>
          </p:nvGrpSpPr>
          <p:grpSpPr>
            <a:xfrm>
              <a:off x="1061349" y="3855337"/>
              <a:ext cx="380303" cy="259110"/>
              <a:chOff x="1061349" y="3579114"/>
              <a:chExt cx="380303" cy="259110"/>
            </a:xfrm>
          </p:grpSpPr>
          <p:cxnSp>
            <p:nvCxnSpPr>
              <p:cNvPr id="8" name="Straight Connector 7">
                <a:extLst>
                  <a:ext uri="{FF2B5EF4-FFF2-40B4-BE49-F238E27FC236}">
                    <a16:creationId xmlns:a16="http://schemas.microsoft.com/office/drawing/2014/main" id="{50DF4D8B-BA7E-4EB2-81EB-4486FFEA9C72}"/>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TextBox 134">
                <a:extLst>
                  <a:ext uri="{FF2B5EF4-FFF2-40B4-BE49-F238E27FC236}">
                    <a16:creationId xmlns:a16="http://schemas.microsoft.com/office/drawing/2014/main" id="{2219F1BF-553C-4FCE-9361-745C6867BA7D}"/>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25" name="Group 224">
              <a:extLst>
                <a:ext uri="{FF2B5EF4-FFF2-40B4-BE49-F238E27FC236}">
                  <a16:creationId xmlns:a16="http://schemas.microsoft.com/office/drawing/2014/main" id="{A4BC8546-4ED7-44AD-AA86-3B6782E1B394}"/>
                </a:ext>
              </a:extLst>
            </p:cNvPr>
            <p:cNvGrpSpPr/>
            <p:nvPr/>
          </p:nvGrpSpPr>
          <p:grpSpPr>
            <a:xfrm>
              <a:off x="1061349" y="2756629"/>
              <a:ext cx="380303" cy="259110"/>
              <a:chOff x="1061349" y="2658999"/>
              <a:chExt cx="380303" cy="259110"/>
            </a:xfrm>
          </p:grpSpPr>
          <p:cxnSp>
            <p:nvCxnSpPr>
              <p:cNvPr id="7" name="Straight Connector 6">
                <a:extLst>
                  <a:ext uri="{FF2B5EF4-FFF2-40B4-BE49-F238E27FC236}">
                    <a16:creationId xmlns:a16="http://schemas.microsoft.com/office/drawing/2014/main" id="{2DC30985-A0AD-41C6-9F8C-F6F2148E6A0E}"/>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6DCBA3F3-D700-4434-8BC4-6CB904BC6743}"/>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22" name="Group 221">
              <a:extLst>
                <a:ext uri="{FF2B5EF4-FFF2-40B4-BE49-F238E27FC236}">
                  <a16:creationId xmlns:a16="http://schemas.microsoft.com/office/drawing/2014/main" id="{5EAA4C02-5FDE-4FA5-AA29-B3902EA59B37}"/>
                </a:ext>
              </a:extLst>
            </p:cNvPr>
            <p:cNvGrpSpPr/>
            <p:nvPr/>
          </p:nvGrpSpPr>
          <p:grpSpPr>
            <a:xfrm>
              <a:off x="1061349" y="4401594"/>
              <a:ext cx="380303" cy="259110"/>
              <a:chOff x="1061349" y="4032504"/>
              <a:chExt cx="380303" cy="259110"/>
            </a:xfrm>
          </p:grpSpPr>
          <p:cxnSp>
            <p:nvCxnSpPr>
              <p:cNvPr id="12" name="Straight Connector 11">
                <a:extLst>
                  <a:ext uri="{FF2B5EF4-FFF2-40B4-BE49-F238E27FC236}">
                    <a16:creationId xmlns:a16="http://schemas.microsoft.com/office/drawing/2014/main" id="{CECA736E-AE9E-4977-946B-FEC23474DF10}"/>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8" name="TextBox 137">
                <a:extLst>
                  <a:ext uri="{FF2B5EF4-FFF2-40B4-BE49-F238E27FC236}">
                    <a16:creationId xmlns:a16="http://schemas.microsoft.com/office/drawing/2014/main" id="{6B7B50A0-80F9-4E7A-86BD-C1AE05F8EB1F}"/>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39" name="object 10">
              <a:extLst>
                <a:ext uri="{FF2B5EF4-FFF2-40B4-BE49-F238E27FC236}">
                  <a16:creationId xmlns:a16="http://schemas.microsoft.com/office/drawing/2014/main" id="{E4CBA4D5-E0E6-4FA3-A0F7-0A0558C2D458}"/>
                </a:ext>
              </a:extLst>
            </p:cNvPr>
            <p:cNvSpPr txBox="1"/>
            <p:nvPr/>
          </p:nvSpPr>
          <p:spPr>
            <a:xfrm>
              <a:off x="804672" y="3463782"/>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object 33">
              <a:extLst>
                <a:ext uri="{FF2B5EF4-FFF2-40B4-BE49-F238E27FC236}">
                  <a16:creationId xmlns:a16="http://schemas.microsoft.com/office/drawing/2014/main" id="{239B29DF-00F2-41D2-97CD-7399EEDA2B19}"/>
                </a:ext>
              </a:extLst>
            </p:cNvPr>
            <p:cNvSpPr/>
            <p:nvPr/>
          </p:nvSpPr>
          <p:spPr>
            <a:xfrm>
              <a:off x="1783080" y="4571999"/>
              <a:ext cx="365760" cy="50292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18</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object 34">
              <a:extLst>
                <a:ext uri="{FF2B5EF4-FFF2-40B4-BE49-F238E27FC236}">
                  <a16:creationId xmlns:a16="http://schemas.microsoft.com/office/drawing/2014/main" id="{7EE2FAAF-FA09-4BDC-B04C-249FB9B14475}"/>
                </a:ext>
              </a:extLst>
            </p:cNvPr>
            <p:cNvSpPr/>
            <p:nvPr/>
          </p:nvSpPr>
          <p:spPr>
            <a:xfrm>
              <a:off x="1965959" y="4448931"/>
              <a:ext cx="0" cy="219456"/>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35">
              <a:extLst>
                <a:ext uri="{FF2B5EF4-FFF2-40B4-BE49-F238E27FC236}">
                  <a16:creationId xmlns:a16="http://schemas.microsoft.com/office/drawing/2014/main" id="{FB583904-E9FC-4116-8DA7-01D3BEE7BA4E}"/>
                </a:ext>
              </a:extLst>
            </p:cNvPr>
            <p:cNvSpPr/>
            <p:nvPr/>
          </p:nvSpPr>
          <p:spPr>
            <a:xfrm>
              <a:off x="1920239" y="4448931"/>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36">
              <a:extLst>
                <a:ext uri="{FF2B5EF4-FFF2-40B4-BE49-F238E27FC236}">
                  <a16:creationId xmlns:a16="http://schemas.microsoft.com/office/drawing/2014/main" id="{E926C335-82E1-45D8-BEA8-BFF909AE869B}"/>
                </a:ext>
              </a:extLst>
            </p:cNvPr>
            <p:cNvSpPr/>
            <p:nvPr/>
          </p:nvSpPr>
          <p:spPr>
            <a:xfrm>
              <a:off x="1920239" y="4670910"/>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068F38ED-0AE1-4419-846A-4AC449DFCD85}"/>
                </a:ext>
              </a:extLst>
            </p:cNvPr>
            <p:cNvSpPr txBox="1"/>
            <p:nvPr/>
          </p:nvSpPr>
          <p:spPr>
            <a:xfrm>
              <a:off x="1554479"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Colombia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2F13AB59-E0ED-4B08-91D8-71F7BA64A2A2}"/>
                </a:ext>
              </a:extLst>
            </p:cNvPr>
            <p:cNvSpPr txBox="1"/>
            <p:nvPr/>
          </p:nvSpPr>
          <p:spPr>
            <a:xfrm>
              <a:off x="2376527"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Costa Rica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E82886E5-9499-48B4-A94D-CD2FDA48BDDD}"/>
                </a:ext>
              </a:extLst>
            </p:cNvPr>
            <p:cNvSpPr txBox="1"/>
            <p:nvPr/>
          </p:nvSpPr>
          <p:spPr>
            <a:xfrm>
              <a:off x="320040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Ecuador</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E6498A8F-0139-4F8D-8ECD-6593C19C6BB2}"/>
                </a:ext>
              </a:extLst>
            </p:cNvPr>
            <p:cNvSpPr txBox="1"/>
            <p:nvPr/>
          </p:nvSpPr>
          <p:spPr>
            <a:xfrm>
              <a:off x="402336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El Salvador</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C9440B0A-71FD-4B61-A7D5-A75318886B5E}"/>
                </a:ext>
              </a:extLst>
            </p:cNvPr>
            <p:cNvSpPr txBox="1"/>
            <p:nvPr/>
          </p:nvSpPr>
          <p:spPr>
            <a:xfrm>
              <a:off x="484632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Guatemala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48" name="TextBox 147">
              <a:extLst>
                <a:ext uri="{FF2B5EF4-FFF2-40B4-BE49-F238E27FC236}">
                  <a16:creationId xmlns:a16="http://schemas.microsoft.com/office/drawing/2014/main" id="{F26A3986-8BDC-4D0C-AADF-88F48FFD8B75}"/>
                </a:ext>
              </a:extLst>
            </p:cNvPr>
            <p:cNvSpPr txBox="1"/>
            <p:nvPr/>
          </p:nvSpPr>
          <p:spPr>
            <a:xfrm>
              <a:off x="566928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Honduras</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50" name="TextBox 149">
              <a:extLst>
                <a:ext uri="{FF2B5EF4-FFF2-40B4-BE49-F238E27FC236}">
                  <a16:creationId xmlns:a16="http://schemas.microsoft.com/office/drawing/2014/main" id="{C1B516F7-B024-4A79-A1BB-4CB3F9AB2832}"/>
                </a:ext>
              </a:extLst>
            </p:cNvPr>
            <p:cNvSpPr txBox="1"/>
            <p:nvPr/>
          </p:nvSpPr>
          <p:spPr>
            <a:xfrm>
              <a:off x="649224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Nicaragua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3E79965C-2E47-49E8-9C33-C9EAE66BB2B9}"/>
                </a:ext>
              </a:extLst>
            </p:cNvPr>
            <p:cNvSpPr txBox="1"/>
            <p:nvPr/>
          </p:nvSpPr>
          <p:spPr>
            <a:xfrm>
              <a:off x="731520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Panama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24C7EDD9-6234-4E72-96B1-39789849D582}"/>
                </a:ext>
              </a:extLst>
            </p:cNvPr>
            <p:cNvSpPr txBox="1"/>
            <p:nvPr/>
          </p:nvSpPr>
          <p:spPr>
            <a:xfrm>
              <a:off x="8141175"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Peru</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251D67D7-4E7E-47D0-ADAC-6F5D724B9D3F}"/>
                </a:ext>
              </a:extLst>
            </p:cNvPr>
            <p:cNvSpPr txBox="1"/>
            <p:nvPr/>
          </p:nvSpPr>
          <p:spPr>
            <a:xfrm>
              <a:off x="895780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Paraguay</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2559A6C9-512F-41F8-8502-EF3940A9D4C1}"/>
                </a:ext>
              </a:extLst>
            </p:cNvPr>
            <p:cNvSpPr txBox="1"/>
            <p:nvPr/>
          </p:nvSpPr>
          <p:spPr>
            <a:xfrm>
              <a:off x="9784080" y="516636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Uruguay</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62" name="object 33">
              <a:extLst>
                <a:ext uri="{FF2B5EF4-FFF2-40B4-BE49-F238E27FC236}">
                  <a16:creationId xmlns:a16="http://schemas.microsoft.com/office/drawing/2014/main" id="{3655E191-C343-476B-AAF6-74D3F2A5D291}"/>
                </a:ext>
              </a:extLst>
            </p:cNvPr>
            <p:cNvSpPr/>
            <p:nvPr/>
          </p:nvSpPr>
          <p:spPr>
            <a:xfrm>
              <a:off x="2606040" y="3941756"/>
              <a:ext cx="365760" cy="1133163"/>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41</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4" name="object 34">
              <a:extLst>
                <a:ext uri="{FF2B5EF4-FFF2-40B4-BE49-F238E27FC236}">
                  <a16:creationId xmlns:a16="http://schemas.microsoft.com/office/drawing/2014/main" id="{D03F5BCE-8661-40B3-807B-08F4D1CC7811}"/>
                </a:ext>
              </a:extLst>
            </p:cNvPr>
            <p:cNvSpPr/>
            <p:nvPr/>
          </p:nvSpPr>
          <p:spPr>
            <a:xfrm>
              <a:off x="2788919" y="3679396"/>
              <a:ext cx="0" cy="521208"/>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35">
              <a:extLst>
                <a:ext uri="{FF2B5EF4-FFF2-40B4-BE49-F238E27FC236}">
                  <a16:creationId xmlns:a16="http://schemas.microsoft.com/office/drawing/2014/main" id="{8F83672B-B44D-417B-A37F-8FAAC421EBB3}"/>
                </a:ext>
              </a:extLst>
            </p:cNvPr>
            <p:cNvSpPr/>
            <p:nvPr/>
          </p:nvSpPr>
          <p:spPr>
            <a:xfrm>
              <a:off x="2743199" y="3679397"/>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36">
              <a:extLst>
                <a:ext uri="{FF2B5EF4-FFF2-40B4-BE49-F238E27FC236}">
                  <a16:creationId xmlns:a16="http://schemas.microsoft.com/office/drawing/2014/main" id="{5594DD71-49A1-41C8-BBF0-17E8D128D054}"/>
                </a:ext>
              </a:extLst>
            </p:cNvPr>
            <p:cNvSpPr/>
            <p:nvPr/>
          </p:nvSpPr>
          <p:spPr>
            <a:xfrm>
              <a:off x="2743199" y="4203792"/>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33">
              <a:extLst>
                <a:ext uri="{FF2B5EF4-FFF2-40B4-BE49-F238E27FC236}">
                  <a16:creationId xmlns:a16="http://schemas.microsoft.com/office/drawing/2014/main" id="{E957020B-89AD-4DFD-8AA9-50309DBAC276}"/>
                </a:ext>
              </a:extLst>
            </p:cNvPr>
            <p:cNvSpPr/>
            <p:nvPr/>
          </p:nvSpPr>
          <p:spPr>
            <a:xfrm>
              <a:off x="3427982" y="4469995"/>
              <a:ext cx="365760" cy="612648"/>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22</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0" name="object 34">
              <a:extLst>
                <a:ext uri="{FF2B5EF4-FFF2-40B4-BE49-F238E27FC236}">
                  <a16:creationId xmlns:a16="http://schemas.microsoft.com/office/drawing/2014/main" id="{9A27E295-02F3-4ED3-858B-957FA17C36EA}"/>
                </a:ext>
              </a:extLst>
            </p:cNvPr>
            <p:cNvSpPr/>
            <p:nvPr/>
          </p:nvSpPr>
          <p:spPr>
            <a:xfrm>
              <a:off x="3610861" y="4285973"/>
              <a:ext cx="0" cy="393192"/>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35">
              <a:extLst>
                <a:ext uri="{FF2B5EF4-FFF2-40B4-BE49-F238E27FC236}">
                  <a16:creationId xmlns:a16="http://schemas.microsoft.com/office/drawing/2014/main" id="{223DFD8A-5665-4BC0-9ED8-EB9583FDDE4D}"/>
                </a:ext>
              </a:extLst>
            </p:cNvPr>
            <p:cNvSpPr/>
            <p:nvPr/>
          </p:nvSpPr>
          <p:spPr>
            <a:xfrm>
              <a:off x="3565141" y="4285973"/>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36">
              <a:extLst>
                <a:ext uri="{FF2B5EF4-FFF2-40B4-BE49-F238E27FC236}">
                  <a16:creationId xmlns:a16="http://schemas.microsoft.com/office/drawing/2014/main" id="{5CE4028C-0F91-4F57-AFB9-0C8C9C40CDB0}"/>
                </a:ext>
              </a:extLst>
            </p:cNvPr>
            <p:cNvSpPr/>
            <p:nvPr/>
          </p:nvSpPr>
          <p:spPr>
            <a:xfrm>
              <a:off x="3565141" y="4684198"/>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33">
              <a:extLst>
                <a:ext uri="{FF2B5EF4-FFF2-40B4-BE49-F238E27FC236}">
                  <a16:creationId xmlns:a16="http://schemas.microsoft.com/office/drawing/2014/main" id="{0655CBF6-1A56-4864-9E28-F5003CFE9471}"/>
                </a:ext>
              </a:extLst>
            </p:cNvPr>
            <p:cNvSpPr/>
            <p:nvPr/>
          </p:nvSpPr>
          <p:spPr>
            <a:xfrm>
              <a:off x="4250941" y="3756324"/>
              <a:ext cx="365760" cy="132588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48</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6" name="object 34">
              <a:extLst>
                <a:ext uri="{FF2B5EF4-FFF2-40B4-BE49-F238E27FC236}">
                  <a16:creationId xmlns:a16="http://schemas.microsoft.com/office/drawing/2014/main" id="{B655D6B8-5ED9-4C88-B342-0BADE1614074}"/>
                </a:ext>
              </a:extLst>
            </p:cNvPr>
            <p:cNvSpPr/>
            <p:nvPr/>
          </p:nvSpPr>
          <p:spPr>
            <a:xfrm>
              <a:off x="4433820" y="3516437"/>
              <a:ext cx="0" cy="493895"/>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35">
              <a:extLst>
                <a:ext uri="{FF2B5EF4-FFF2-40B4-BE49-F238E27FC236}">
                  <a16:creationId xmlns:a16="http://schemas.microsoft.com/office/drawing/2014/main" id="{2E36AA71-CB24-424F-9F65-0A117FD1C0BD}"/>
                </a:ext>
              </a:extLst>
            </p:cNvPr>
            <p:cNvSpPr/>
            <p:nvPr/>
          </p:nvSpPr>
          <p:spPr>
            <a:xfrm>
              <a:off x="4388100" y="3516437"/>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36">
              <a:extLst>
                <a:ext uri="{FF2B5EF4-FFF2-40B4-BE49-F238E27FC236}">
                  <a16:creationId xmlns:a16="http://schemas.microsoft.com/office/drawing/2014/main" id="{CEFFD21B-3AEA-424B-973D-65E73FF5679D}"/>
                </a:ext>
              </a:extLst>
            </p:cNvPr>
            <p:cNvSpPr/>
            <p:nvPr/>
          </p:nvSpPr>
          <p:spPr>
            <a:xfrm>
              <a:off x="4388100" y="4009879"/>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33">
              <a:extLst>
                <a:ext uri="{FF2B5EF4-FFF2-40B4-BE49-F238E27FC236}">
                  <a16:creationId xmlns:a16="http://schemas.microsoft.com/office/drawing/2014/main" id="{9F5C3535-516D-46F4-AA7D-1E9BEFBEA39D}"/>
                </a:ext>
              </a:extLst>
            </p:cNvPr>
            <p:cNvSpPr/>
            <p:nvPr/>
          </p:nvSpPr>
          <p:spPr>
            <a:xfrm>
              <a:off x="5074920" y="3728821"/>
              <a:ext cx="365760" cy="1353312"/>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49</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2" name="object 34">
              <a:extLst>
                <a:ext uri="{FF2B5EF4-FFF2-40B4-BE49-F238E27FC236}">
                  <a16:creationId xmlns:a16="http://schemas.microsoft.com/office/drawing/2014/main" id="{AD34CCC2-7B2C-4C29-A311-D5C96DBF440B}"/>
                </a:ext>
              </a:extLst>
            </p:cNvPr>
            <p:cNvSpPr/>
            <p:nvPr/>
          </p:nvSpPr>
          <p:spPr>
            <a:xfrm>
              <a:off x="5257799" y="3480225"/>
              <a:ext cx="0" cy="493895"/>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35">
              <a:extLst>
                <a:ext uri="{FF2B5EF4-FFF2-40B4-BE49-F238E27FC236}">
                  <a16:creationId xmlns:a16="http://schemas.microsoft.com/office/drawing/2014/main" id="{2F437380-7240-418E-927D-2894B81C947D}"/>
                </a:ext>
              </a:extLst>
            </p:cNvPr>
            <p:cNvSpPr/>
            <p:nvPr/>
          </p:nvSpPr>
          <p:spPr>
            <a:xfrm>
              <a:off x="5212079" y="3480225"/>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36">
              <a:extLst>
                <a:ext uri="{FF2B5EF4-FFF2-40B4-BE49-F238E27FC236}">
                  <a16:creationId xmlns:a16="http://schemas.microsoft.com/office/drawing/2014/main" id="{8C9B630C-D1FD-44C0-AAAC-9D8E887C82DA}"/>
                </a:ext>
              </a:extLst>
            </p:cNvPr>
            <p:cNvSpPr/>
            <p:nvPr/>
          </p:nvSpPr>
          <p:spPr>
            <a:xfrm>
              <a:off x="5212079" y="3973667"/>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33">
              <a:extLst>
                <a:ext uri="{FF2B5EF4-FFF2-40B4-BE49-F238E27FC236}">
                  <a16:creationId xmlns:a16="http://schemas.microsoft.com/office/drawing/2014/main" id="{F790327B-74DD-408E-A2BB-283E763346F3}"/>
                </a:ext>
              </a:extLst>
            </p:cNvPr>
            <p:cNvSpPr/>
            <p:nvPr/>
          </p:nvSpPr>
          <p:spPr>
            <a:xfrm>
              <a:off x="5897880" y="2899216"/>
              <a:ext cx="365760" cy="2176272"/>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79</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8" name="object 34">
              <a:extLst>
                <a:ext uri="{FF2B5EF4-FFF2-40B4-BE49-F238E27FC236}">
                  <a16:creationId xmlns:a16="http://schemas.microsoft.com/office/drawing/2014/main" id="{BFA86CCB-B2E5-45C8-8AEA-168FA66880DC}"/>
                </a:ext>
              </a:extLst>
            </p:cNvPr>
            <p:cNvSpPr/>
            <p:nvPr/>
          </p:nvSpPr>
          <p:spPr>
            <a:xfrm>
              <a:off x="6080759" y="2583947"/>
              <a:ext cx="0" cy="694944"/>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35">
              <a:extLst>
                <a:ext uri="{FF2B5EF4-FFF2-40B4-BE49-F238E27FC236}">
                  <a16:creationId xmlns:a16="http://schemas.microsoft.com/office/drawing/2014/main" id="{643B965C-8EA2-43C2-AF51-965C02236994}"/>
                </a:ext>
              </a:extLst>
            </p:cNvPr>
            <p:cNvSpPr/>
            <p:nvPr/>
          </p:nvSpPr>
          <p:spPr>
            <a:xfrm>
              <a:off x="6035039" y="2583948"/>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bject 36">
              <a:extLst>
                <a:ext uri="{FF2B5EF4-FFF2-40B4-BE49-F238E27FC236}">
                  <a16:creationId xmlns:a16="http://schemas.microsoft.com/office/drawing/2014/main" id="{1B818C55-B4FA-4021-93CB-0E259E4263E6}"/>
                </a:ext>
              </a:extLst>
            </p:cNvPr>
            <p:cNvSpPr/>
            <p:nvPr/>
          </p:nvSpPr>
          <p:spPr>
            <a:xfrm>
              <a:off x="6035039" y="3283379"/>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33">
              <a:extLst>
                <a:ext uri="{FF2B5EF4-FFF2-40B4-BE49-F238E27FC236}">
                  <a16:creationId xmlns:a16="http://schemas.microsoft.com/office/drawing/2014/main" id="{A050BE56-0971-48F8-92A3-6CFACA8E3497}"/>
                </a:ext>
              </a:extLst>
            </p:cNvPr>
            <p:cNvSpPr/>
            <p:nvPr/>
          </p:nvSpPr>
          <p:spPr>
            <a:xfrm>
              <a:off x="6720840" y="3337072"/>
              <a:ext cx="365760" cy="173736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63</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4" name="object 34">
              <a:extLst>
                <a:ext uri="{FF2B5EF4-FFF2-40B4-BE49-F238E27FC236}">
                  <a16:creationId xmlns:a16="http://schemas.microsoft.com/office/drawing/2014/main" id="{CEE38875-4810-4467-8F6C-745F7546559F}"/>
                </a:ext>
              </a:extLst>
            </p:cNvPr>
            <p:cNvSpPr/>
            <p:nvPr/>
          </p:nvSpPr>
          <p:spPr>
            <a:xfrm>
              <a:off x="6903719" y="2891761"/>
              <a:ext cx="0" cy="786384"/>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35">
              <a:extLst>
                <a:ext uri="{FF2B5EF4-FFF2-40B4-BE49-F238E27FC236}">
                  <a16:creationId xmlns:a16="http://schemas.microsoft.com/office/drawing/2014/main" id="{D9AAFD8C-FCD4-488B-86BC-5F7A610D0FB3}"/>
                </a:ext>
              </a:extLst>
            </p:cNvPr>
            <p:cNvSpPr/>
            <p:nvPr/>
          </p:nvSpPr>
          <p:spPr>
            <a:xfrm>
              <a:off x="6857999" y="2891762"/>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object 36">
              <a:extLst>
                <a:ext uri="{FF2B5EF4-FFF2-40B4-BE49-F238E27FC236}">
                  <a16:creationId xmlns:a16="http://schemas.microsoft.com/office/drawing/2014/main" id="{F20381F3-FFFF-47E2-B0A0-D23A25D14A07}"/>
                </a:ext>
              </a:extLst>
            </p:cNvPr>
            <p:cNvSpPr/>
            <p:nvPr/>
          </p:nvSpPr>
          <p:spPr>
            <a:xfrm>
              <a:off x="6857999" y="3671580"/>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bject 33">
              <a:extLst>
                <a:ext uri="{FF2B5EF4-FFF2-40B4-BE49-F238E27FC236}">
                  <a16:creationId xmlns:a16="http://schemas.microsoft.com/office/drawing/2014/main" id="{09F5EDF2-6BE9-4CEA-AD77-4AD63E8672C6}"/>
                </a:ext>
              </a:extLst>
            </p:cNvPr>
            <p:cNvSpPr/>
            <p:nvPr/>
          </p:nvSpPr>
          <p:spPr>
            <a:xfrm>
              <a:off x="7543800" y="3395302"/>
              <a:ext cx="365760" cy="1679617"/>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61</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object 34">
              <a:extLst>
                <a:ext uri="{FF2B5EF4-FFF2-40B4-BE49-F238E27FC236}">
                  <a16:creationId xmlns:a16="http://schemas.microsoft.com/office/drawing/2014/main" id="{D585C737-24FD-414D-A4B5-EF76C1284327}"/>
                </a:ext>
              </a:extLst>
            </p:cNvPr>
            <p:cNvSpPr/>
            <p:nvPr/>
          </p:nvSpPr>
          <p:spPr>
            <a:xfrm>
              <a:off x="7726679" y="2765013"/>
              <a:ext cx="0" cy="905256"/>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object 35">
              <a:extLst>
                <a:ext uri="{FF2B5EF4-FFF2-40B4-BE49-F238E27FC236}">
                  <a16:creationId xmlns:a16="http://schemas.microsoft.com/office/drawing/2014/main" id="{96235515-6F21-4648-9811-8CBBA38504D5}"/>
                </a:ext>
              </a:extLst>
            </p:cNvPr>
            <p:cNvSpPr/>
            <p:nvPr/>
          </p:nvSpPr>
          <p:spPr>
            <a:xfrm>
              <a:off x="7680959" y="2765014"/>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bject 36">
              <a:extLst>
                <a:ext uri="{FF2B5EF4-FFF2-40B4-BE49-F238E27FC236}">
                  <a16:creationId xmlns:a16="http://schemas.microsoft.com/office/drawing/2014/main" id="{D7A8DB36-73BF-4AE3-9D07-AB9FF76BFB13}"/>
                </a:ext>
              </a:extLst>
            </p:cNvPr>
            <p:cNvSpPr/>
            <p:nvPr/>
          </p:nvSpPr>
          <p:spPr>
            <a:xfrm>
              <a:off x="7680959" y="3670438"/>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object 33">
              <a:extLst>
                <a:ext uri="{FF2B5EF4-FFF2-40B4-BE49-F238E27FC236}">
                  <a16:creationId xmlns:a16="http://schemas.microsoft.com/office/drawing/2014/main" id="{0A1EAE99-DBF7-4CD1-832C-D519BD9D6137}"/>
                </a:ext>
              </a:extLst>
            </p:cNvPr>
            <p:cNvSpPr/>
            <p:nvPr/>
          </p:nvSpPr>
          <p:spPr>
            <a:xfrm>
              <a:off x="8366760" y="3337072"/>
              <a:ext cx="365760" cy="1737848"/>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63</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6" name="object 34">
              <a:extLst>
                <a:ext uri="{FF2B5EF4-FFF2-40B4-BE49-F238E27FC236}">
                  <a16:creationId xmlns:a16="http://schemas.microsoft.com/office/drawing/2014/main" id="{0EEDE51E-6CA1-4D50-8D18-A004B794FE7F}"/>
                </a:ext>
              </a:extLst>
            </p:cNvPr>
            <p:cNvSpPr/>
            <p:nvPr/>
          </p:nvSpPr>
          <p:spPr>
            <a:xfrm>
              <a:off x="8549639" y="3045662"/>
              <a:ext cx="0" cy="521208"/>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bject 35">
              <a:extLst>
                <a:ext uri="{FF2B5EF4-FFF2-40B4-BE49-F238E27FC236}">
                  <a16:creationId xmlns:a16="http://schemas.microsoft.com/office/drawing/2014/main" id="{B3FFCA06-1364-44D6-A60C-9E6891FBDE3C}"/>
                </a:ext>
              </a:extLst>
            </p:cNvPr>
            <p:cNvSpPr/>
            <p:nvPr/>
          </p:nvSpPr>
          <p:spPr>
            <a:xfrm>
              <a:off x="8503919" y="3045663"/>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bject 36">
              <a:extLst>
                <a:ext uri="{FF2B5EF4-FFF2-40B4-BE49-F238E27FC236}">
                  <a16:creationId xmlns:a16="http://schemas.microsoft.com/office/drawing/2014/main" id="{42204063-C084-4D68-859B-811ECE366E88}"/>
                </a:ext>
              </a:extLst>
            </p:cNvPr>
            <p:cNvSpPr/>
            <p:nvPr/>
          </p:nvSpPr>
          <p:spPr>
            <a:xfrm>
              <a:off x="8503919" y="3574273"/>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object 33">
              <a:extLst>
                <a:ext uri="{FF2B5EF4-FFF2-40B4-BE49-F238E27FC236}">
                  <a16:creationId xmlns:a16="http://schemas.microsoft.com/office/drawing/2014/main" id="{29D35867-CDF9-4158-9706-EE3A5B77F667}"/>
                </a:ext>
              </a:extLst>
            </p:cNvPr>
            <p:cNvSpPr/>
            <p:nvPr/>
          </p:nvSpPr>
          <p:spPr>
            <a:xfrm>
              <a:off x="9189720" y="3337070"/>
              <a:ext cx="365760" cy="1737849"/>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63</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object 34">
              <a:extLst>
                <a:ext uri="{FF2B5EF4-FFF2-40B4-BE49-F238E27FC236}">
                  <a16:creationId xmlns:a16="http://schemas.microsoft.com/office/drawing/2014/main" id="{EF9E7199-5BCE-407E-AB66-BA7F7231F991}"/>
                </a:ext>
              </a:extLst>
            </p:cNvPr>
            <p:cNvSpPr/>
            <p:nvPr/>
          </p:nvSpPr>
          <p:spPr>
            <a:xfrm>
              <a:off x="9372599" y="2583943"/>
              <a:ext cx="0" cy="1335024"/>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object 35">
              <a:extLst>
                <a:ext uri="{FF2B5EF4-FFF2-40B4-BE49-F238E27FC236}">
                  <a16:creationId xmlns:a16="http://schemas.microsoft.com/office/drawing/2014/main" id="{37688A55-6B5B-4C5D-B7B9-F08E32B212B5}"/>
                </a:ext>
              </a:extLst>
            </p:cNvPr>
            <p:cNvSpPr/>
            <p:nvPr/>
          </p:nvSpPr>
          <p:spPr>
            <a:xfrm>
              <a:off x="9326879" y="2583944"/>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object 36">
              <a:extLst>
                <a:ext uri="{FF2B5EF4-FFF2-40B4-BE49-F238E27FC236}">
                  <a16:creationId xmlns:a16="http://schemas.microsoft.com/office/drawing/2014/main" id="{FF3708DB-EA9C-4116-A31F-9A85F1EC3C34}"/>
                </a:ext>
              </a:extLst>
            </p:cNvPr>
            <p:cNvSpPr/>
            <p:nvPr/>
          </p:nvSpPr>
          <p:spPr>
            <a:xfrm>
              <a:off x="9326879" y="3921444"/>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object 33">
              <a:extLst>
                <a:ext uri="{FF2B5EF4-FFF2-40B4-BE49-F238E27FC236}">
                  <a16:creationId xmlns:a16="http://schemas.microsoft.com/office/drawing/2014/main" id="{785AC0C4-CF25-4258-B48D-8AA98EF78B5C}"/>
                </a:ext>
              </a:extLst>
            </p:cNvPr>
            <p:cNvSpPr/>
            <p:nvPr/>
          </p:nvSpPr>
          <p:spPr>
            <a:xfrm>
              <a:off x="10012680" y="3898039"/>
              <a:ext cx="365760" cy="1179576"/>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43</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8" name="object 34">
              <a:extLst>
                <a:ext uri="{FF2B5EF4-FFF2-40B4-BE49-F238E27FC236}">
                  <a16:creationId xmlns:a16="http://schemas.microsoft.com/office/drawing/2014/main" id="{C440207E-3881-4D85-9497-004D97EDAE08}"/>
                </a:ext>
              </a:extLst>
            </p:cNvPr>
            <p:cNvSpPr/>
            <p:nvPr/>
          </p:nvSpPr>
          <p:spPr>
            <a:xfrm>
              <a:off x="10195559" y="3679397"/>
              <a:ext cx="0" cy="402336"/>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object 35">
              <a:extLst>
                <a:ext uri="{FF2B5EF4-FFF2-40B4-BE49-F238E27FC236}">
                  <a16:creationId xmlns:a16="http://schemas.microsoft.com/office/drawing/2014/main" id="{B45DE4ED-2AAE-4421-BF86-F20B28AEB7FF}"/>
                </a:ext>
              </a:extLst>
            </p:cNvPr>
            <p:cNvSpPr/>
            <p:nvPr/>
          </p:nvSpPr>
          <p:spPr>
            <a:xfrm>
              <a:off x="10149839" y="3679397"/>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object 36">
              <a:extLst>
                <a:ext uri="{FF2B5EF4-FFF2-40B4-BE49-F238E27FC236}">
                  <a16:creationId xmlns:a16="http://schemas.microsoft.com/office/drawing/2014/main" id="{D4ED7A47-A9F4-40A5-8519-FB5C4AD71169}"/>
                </a:ext>
              </a:extLst>
            </p:cNvPr>
            <p:cNvSpPr/>
            <p:nvPr/>
          </p:nvSpPr>
          <p:spPr>
            <a:xfrm>
              <a:off x="10149839" y="4077382"/>
              <a:ext cx="91440"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9" name="Group 228">
              <a:extLst>
                <a:ext uri="{FF2B5EF4-FFF2-40B4-BE49-F238E27FC236}">
                  <a16:creationId xmlns:a16="http://schemas.microsoft.com/office/drawing/2014/main" id="{78784CFE-3013-47AA-B63A-618BA114D119}"/>
                </a:ext>
              </a:extLst>
            </p:cNvPr>
            <p:cNvGrpSpPr/>
            <p:nvPr/>
          </p:nvGrpSpPr>
          <p:grpSpPr>
            <a:xfrm>
              <a:off x="1066100" y="2484008"/>
              <a:ext cx="380303" cy="259110"/>
              <a:chOff x="1061349" y="2203704"/>
              <a:chExt cx="380303" cy="259110"/>
            </a:xfrm>
          </p:grpSpPr>
          <p:cxnSp>
            <p:nvCxnSpPr>
              <p:cNvPr id="242" name="Straight Connector 241">
                <a:extLst>
                  <a:ext uri="{FF2B5EF4-FFF2-40B4-BE49-F238E27FC236}">
                    <a16:creationId xmlns:a16="http://schemas.microsoft.com/office/drawing/2014/main" id="{B6D62EED-6EA2-4896-BC1F-A090AAEE35F4}"/>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DD423177-CA5B-4755-BC14-647423CCA5C0}"/>
                  </a:ext>
                </a:extLst>
              </p:cNvPr>
              <p:cNvSpPr txBox="1"/>
              <p:nvPr/>
            </p:nvSpPr>
            <p:spPr>
              <a:xfrm>
                <a:off x="1061349" y="22037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30" name="Group 229">
              <a:extLst>
                <a:ext uri="{FF2B5EF4-FFF2-40B4-BE49-F238E27FC236}">
                  <a16:creationId xmlns:a16="http://schemas.microsoft.com/office/drawing/2014/main" id="{D78E1E59-7B5F-4394-AA24-41D28DF24D3E}"/>
                </a:ext>
              </a:extLst>
            </p:cNvPr>
            <p:cNvGrpSpPr/>
            <p:nvPr/>
          </p:nvGrpSpPr>
          <p:grpSpPr>
            <a:xfrm>
              <a:off x="1066100" y="3578709"/>
              <a:ext cx="380303" cy="259110"/>
              <a:chOff x="1061349" y="3117432"/>
              <a:chExt cx="380303" cy="259110"/>
            </a:xfrm>
          </p:grpSpPr>
          <p:cxnSp>
            <p:nvCxnSpPr>
              <p:cNvPr id="240" name="Straight Connector 239">
                <a:extLst>
                  <a:ext uri="{FF2B5EF4-FFF2-40B4-BE49-F238E27FC236}">
                    <a16:creationId xmlns:a16="http://schemas.microsoft.com/office/drawing/2014/main" id="{9AE024EB-84B6-4485-8B91-0813365639A4}"/>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1" name="TextBox 240">
                <a:extLst>
                  <a:ext uri="{FF2B5EF4-FFF2-40B4-BE49-F238E27FC236}">
                    <a16:creationId xmlns:a16="http://schemas.microsoft.com/office/drawing/2014/main" id="{9F1D2151-5085-4D2A-B606-B274E34FCB34}"/>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31" name="Group 230">
              <a:extLst>
                <a:ext uri="{FF2B5EF4-FFF2-40B4-BE49-F238E27FC236}">
                  <a16:creationId xmlns:a16="http://schemas.microsoft.com/office/drawing/2014/main" id="{6281C84B-C3A4-4AF9-94F4-3509D8EEFBA0}"/>
                </a:ext>
              </a:extLst>
            </p:cNvPr>
            <p:cNvGrpSpPr/>
            <p:nvPr/>
          </p:nvGrpSpPr>
          <p:grpSpPr>
            <a:xfrm>
              <a:off x="1066100" y="4135641"/>
              <a:ext cx="380303" cy="259110"/>
              <a:chOff x="1061349" y="3579114"/>
              <a:chExt cx="380303" cy="259110"/>
            </a:xfrm>
          </p:grpSpPr>
          <p:cxnSp>
            <p:nvCxnSpPr>
              <p:cNvPr id="238" name="Straight Connector 237">
                <a:extLst>
                  <a:ext uri="{FF2B5EF4-FFF2-40B4-BE49-F238E27FC236}">
                    <a16:creationId xmlns:a16="http://schemas.microsoft.com/office/drawing/2014/main" id="{E978FFF4-36B5-40B1-87DA-2C2DA11F2329}"/>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9" name="TextBox 238">
                <a:extLst>
                  <a:ext uri="{FF2B5EF4-FFF2-40B4-BE49-F238E27FC236}">
                    <a16:creationId xmlns:a16="http://schemas.microsoft.com/office/drawing/2014/main" id="{6A118826-E1DD-4DE2-B66C-0DA340916FBA}"/>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32" name="Group 231">
              <a:extLst>
                <a:ext uri="{FF2B5EF4-FFF2-40B4-BE49-F238E27FC236}">
                  <a16:creationId xmlns:a16="http://schemas.microsoft.com/office/drawing/2014/main" id="{A3B93010-B6E6-4A45-8E6D-4D411EED0E4A}"/>
                </a:ext>
              </a:extLst>
            </p:cNvPr>
            <p:cNvGrpSpPr/>
            <p:nvPr/>
          </p:nvGrpSpPr>
          <p:grpSpPr>
            <a:xfrm>
              <a:off x="1066100" y="3027409"/>
              <a:ext cx="380303" cy="259110"/>
              <a:chOff x="1061349" y="2658999"/>
              <a:chExt cx="380303" cy="259110"/>
            </a:xfrm>
          </p:grpSpPr>
          <p:cxnSp>
            <p:nvCxnSpPr>
              <p:cNvPr id="236" name="Straight Connector 235">
                <a:extLst>
                  <a:ext uri="{FF2B5EF4-FFF2-40B4-BE49-F238E27FC236}">
                    <a16:creationId xmlns:a16="http://schemas.microsoft.com/office/drawing/2014/main" id="{23F78F4A-F6C1-4ABE-AFF7-77C6D2175A60}"/>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7" name="TextBox 236">
                <a:extLst>
                  <a:ext uri="{FF2B5EF4-FFF2-40B4-BE49-F238E27FC236}">
                    <a16:creationId xmlns:a16="http://schemas.microsoft.com/office/drawing/2014/main" id="{D5502115-A047-40A9-8BB9-5FDCC15B55BE}"/>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33" name="Group 232">
              <a:extLst>
                <a:ext uri="{FF2B5EF4-FFF2-40B4-BE49-F238E27FC236}">
                  <a16:creationId xmlns:a16="http://schemas.microsoft.com/office/drawing/2014/main" id="{467085B8-3F87-4BF2-A719-83FF56D7644F}"/>
                </a:ext>
              </a:extLst>
            </p:cNvPr>
            <p:cNvGrpSpPr/>
            <p:nvPr/>
          </p:nvGrpSpPr>
          <p:grpSpPr>
            <a:xfrm>
              <a:off x="1066100" y="4669993"/>
              <a:ext cx="380303" cy="259110"/>
              <a:chOff x="1061349" y="4032504"/>
              <a:chExt cx="380303" cy="259110"/>
            </a:xfrm>
          </p:grpSpPr>
          <p:cxnSp>
            <p:nvCxnSpPr>
              <p:cNvPr id="234" name="Straight Connector 233">
                <a:extLst>
                  <a:ext uri="{FF2B5EF4-FFF2-40B4-BE49-F238E27FC236}">
                    <a16:creationId xmlns:a16="http://schemas.microsoft.com/office/drawing/2014/main" id="{EC7521D6-B599-44B4-B45F-42EBA484115F}"/>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756A91C6-C5F7-49CB-AC22-3260E89A1644}"/>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26" name="bk object 18">
              <a:extLst>
                <a:ext uri="{FF2B5EF4-FFF2-40B4-BE49-F238E27FC236}">
                  <a16:creationId xmlns:a16="http://schemas.microsoft.com/office/drawing/2014/main" id="{A0FBC95C-22EC-49BC-A1EB-1991FDAB4AC3}"/>
                </a:ext>
              </a:extLst>
            </p:cNvPr>
            <p:cNvSpPr/>
            <p:nvPr/>
          </p:nvSpPr>
          <p:spPr>
            <a:xfrm>
              <a:off x="1554480" y="5074920"/>
              <a:ext cx="90525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6891293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Latin America, 2014–2015</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31DEE3D-9335-4E81-A592-E9D619B2C625}"/>
              </a:ext>
            </a:extLst>
          </p:cNvPr>
          <p:cNvGrpSpPr/>
          <p:nvPr/>
        </p:nvGrpSpPr>
        <p:grpSpPr>
          <a:xfrm>
            <a:off x="457199" y="2423160"/>
            <a:ext cx="7680960" cy="4131528"/>
            <a:chOff x="457199" y="2423160"/>
            <a:chExt cx="7680960" cy="41315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2014–2015. </a:t>
              </a:r>
            </a:p>
          </p:txBody>
        </p:sp>
        <p:sp>
          <p:nvSpPr>
            <p:cNvPr id="6" name="TextBox 5">
              <a:extLst>
                <a:ext uri="{FF2B5EF4-FFF2-40B4-BE49-F238E27FC236}">
                  <a16:creationId xmlns:a16="http://schemas.microsoft.com/office/drawing/2014/main" id="{83C18935-76D5-4521-96B2-866441B46FA1}"/>
                </a:ext>
              </a:extLst>
            </p:cNvPr>
            <p:cNvSpPr txBox="1"/>
            <p:nvPr/>
          </p:nvSpPr>
          <p:spPr>
            <a:xfrm>
              <a:off x="1802808" y="4965775"/>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38788F51-E881-431B-A70A-A81991BB18F6}"/>
                </a:ext>
              </a:extLst>
            </p:cNvPr>
            <p:cNvCxnSpPr/>
            <p:nvPr/>
          </p:nvCxnSpPr>
          <p:spPr>
            <a:xfrm>
              <a:off x="2020208" y="38222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9B37D2CC-0AC1-4196-9B13-FF0A0A50BCD9}"/>
                </a:ext>
              </a:extLst>
            </p:cNvPr>
            <p:cNvCxnSpPr/>
            <p:nvPr/>
          </p:nvCxnSpPr>
          <p:spPr>
            <a:xfrm>
              <a:off x="2020208" y="40767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6CC3A3B-CF63-4B31-91E5-6C7E75489792}"/>
                </a:ext>
              </a:extLst>
            </p:cNvPr>
            <p:cNvCxnSpPr/>
            <p:nvPr/>
          </p:nvCxnSpPr>
          <p:spPr>
            <a:xfrm>
              <a:off x="2020208" y="433135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B003840-771D-4BFB-913F-492D48F74052}"/>
                </a:ext>
              </a:extLst>
            </p:cNvPr>
            <p:cNvCxnSpPr/>
            <p:nvPr/>
          </p:nvCxnSpPr>
          <p:spPr>
            <a:xfrm>
              <a:off x="2020208" y="33148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999015F-1FC7-4609-B3CD-ABBF266EE3AD}"/>
                </a:ext>
              </a:extLst>
            </p:cNvPr>
            <p:cNvCxnSpPr/>
            <p:nvPr/>
          </p:nvCxnSpPr>
          <p:spPr>
            <a:xfrm>
              <a:off x="2020208" y="3569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951BE62-E911-4B69-8BCA-7F8C94A4811A}"/>
                </a:ext>
              </a:extLst>
            </p:cNvPr>
            <p:cNvCxnSpPr/>
            <p:nvPr/>
          </p:nvCxnSpPr>
          <p:spPr>
            <a:xfrm>
              <a:off x="2020208" y="2551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34483D9-9665-4B96-BF97-CA200B429074}"/>
                </a:ext>
              </a:extLst>
            </p:cNvPr>
            <p:cNvCxnSpPr/>
            <p:nvPr/>
          </p:nvCxnSpPr>
          <p:spPr>
            <a:xfrm>
              <a:off x="2020208" y="30559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CE6AB71-8600-4B21-9E83-09864A822EA3}"/>
                </a:ext>
              </a:extLst>
            </p:cNvPr>
            <p:cNvCxnSpPr/>
            <p:nvPr/>
          </p:nvCxnSpPr>
          <p:spPr>
            <a:xfrm>
              <a:off x="2020208" y="280448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85EFCA12-DFB2-4300-9D3E-6A9C73ED6F4F}"/>
                </a:ext>
              </a:extLst>
            </p:cNvPr>
            <p:cNvSpPr txBox="1"/>
            <p:nvPr/>
          </p:nvSpPr>
          <p:spPr>
            <a:xfrm>
              <a:off x="1724261" y="318687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97934489-5563-471E-80C9-978D87C9CFB0}"/>
                </a:ext>
              </a:extLst>
            </p:cNvPr>
            <p:cNvSpPr txBox="1"/>
            <p:nvPr/>
          </p:nvSpPr>
          <p:spPr>
            <a:xfrm>
              <a:off x="1685789" y="3694194"/>
              <a:ext cx="380232"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6FD95DCD-0481-4420-A963-80B1702C7590}"/>
                </a:ext>
              </a:extLst>
            </p:cNvPr>
            <p:cNvSpPr txBox="1"/>
            <p:nvPr/>
          </p:nvSpPr>
          <p:spPr>
            <a:xfrm>
              <a:off x="1724261" y="394876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8A2708C3-7649-4E6C-8A9C-FA1214BD75F4}"/>
                </a:ext>
              </a:extLst>
            </p:cNvPr>
            <p:cNvCxnSpPr/>
            <p:nvPr/>
          </p:nvCxnSpPr>
          <p:spPr>
            <a:xfrm>
              <a:off x="2020208" y="50937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72C32D0A-5548-4A4E-9620-63283DBF1E47}"/>
                </a:ext>
              </a:extLst>
            </p:cNvPr>
            <p:cNvSpPr txBox="1"/>
            <p:nvPr/>
          </p:nvSpPr>
          <p:spPr>
            <a:xfrm>
              <a:off x="1727373" y="344144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F20C631C-0631-4FE2-A84D-EFD0C1E32DEC}"/>
                </a:ext>
              </a:extLst>
            </p:cNvPr>
            <p:cNvSpPr txBox="1"/>
            <p:nvPr/>
          </p:nvSpPr>
          <p:spPr>
            <a:xfrm>
              <a:off x="1724675" y="420334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E74C6E89-0864-4261-ADDC-2DDB3A4FA099}"/>
                </a:ext>
              </a:extLst>
            </p:cNvPr>
            <p:cNvSpPr txBox="1"/>
            <p:nvPr/>
          </p:nvSpPr>
          <p:spPr>
            <a:xfrm>
              <a:off x="1646128" y="2423160"/>
              <a:ext cx="420307"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74E87F85-6FD8-494D-845E-83E15204B32B}"/>
                </a:ext>
              </a:extLst>
            </p:cNvPr>
            <p:cNvSpPr txBox="1"/>
            <p:nvPr/>
          </p:nvSpPr>
          <p:spPr>
            <a:xfrm>
              <a:off x="1724675" y="292796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A9DE2F3-6E84-40F2-9F8F-0672FB9EC701}"/>
                </a:ext>
              </a:extLst>
            </p:cNvPr>
            <p:cNvSpPr txBox="1"/>
            <p:nvPr/>
          </p:nvSpPr>
          <p:spPr>
            <a:xfrm>
              <a:off x="1724675" y="2676471"/>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object 38">
              <a:extLst>
                <a:ext uri="{FF2B5EF4-FFF2-40B4-BE49-F238E27FC236}">
                  <a16:creationId xmlns:a16="http://schemas.microsoft.com/office/drawing/2014/main" id="{A6B85894-1318-4C87-B1EA-AD64F2ED0927}"/>
                </a:ext>
              </a:extLst>
            </p:cNvPr>
            <p:cNvSpPr txBox="1"/>
            <p:nvPr/>
          </p:nvSpPr>
          <p:spPr>
            <a:xfrm>
              <a:off x="2286000" y="5212080"/>
              <a:ext cx="1371600" cy="192360"/>
            </a:xfrm>
            <a:prstGeom prst="rect">
              <a:avLst/>
            </a:prstGeom>
          </p:spPr>
          <p:txBody>
            <a:bodyPr vert="horz" wrap="square" lIns="0" tIns="1270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Colombia</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39">
              <a:extLst>
                <a:ext uri="{FF2B5EF4-FFF2-40B4-BE49-F238E27FC236}">
                  <a16:creationId xmlns:a16="http://schemas.microsoft.com/office/drawing/2014/main" id="{A22205C9-C222-4192-9CD5-210E25DEB8F1}"/>
                </a:ext>
              </a:extLst>
            </p:cNvPr>
            <p:cNvSpPr txBox="1"/>
            <p:nvPr/>
          </p:nvSpPr>
          <p:spPr>
            <a:xfrm>
              <a:off x="3657600" y="5212080"/>
              <a:ext cx="1371600" cy="192360"/>
            </a:xfrm>
            <a:prstGeom prst="rect">
              <a:avLst/>
            </a:prstGeom>
          </p:spPr>
          <p:txBody>
            <a:bodyPr vert="horz" wrap="square" lIns="0" tIns="12700" rIns="0" bIns="0" rtlCol="0">
              <a:spAutoFit/>
            </a:bodyPr>
            <a:lstStyle>
              <a:defPPr>
                <a:defRPr lang="LID4096"/>
              </a:defPPr>
              <a:lvl1pPr algn="r">
                <a:lnSpc>
                  <a:spcPts val="1400"/>
                </a:lnSpc>
                <a:defRPr sz="1100">
                  <a:solidFill>
                    <a:prstClr val="black">
                      <a:lumMod val="65000"/>
                      <a:lumOff val="35000"/>
                    </a:prstClr>
                  </a:solidFill>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Guatemala</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10">
              <a:extLst>
                <a:ext uri="{FF2B5EF4-FFF2-40B4-BE49-F238E27FC236}">
                  <a16:creationId xmlns:a16="http://schemas.microsoft.com/office/drawing/2014/main" id="{FAEAA954-1833-4FAF-949A-E7D54BA9A594}"/>
                </a:ext>
              </a:extLst>
            </p:cNvPr>
            <p:cNvSpPr txBox="1"/>
            <p:nvPr/>
          </p:nvSpPr>
          <p:spPr>
            <a:xfrm>
              <a:off x="1463040" y="3582037"/>
              <a:ext cx="166777" cy="485710"/>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Percent</a:t>
              </a:r>
            </a:p>
          </p:txBody>
        </p:sp>
        <p:grpSp>
          <p:nvGrpSpPr>
            <p:cNvPr id="29" name="Group 28">
              <a:extLst>
                <a:ext uri="{FF2B5EF4-FFF2-40B4-BE49-F238E27FC236}">
                  <a16:creationId xmlns:a16="http://schemas.microsoft.com/office/drawing/2014/main" id="{16FFE1E3-F18F-4466-9BB7-143B2B901D39}"/>
                </a:ext>
              </a:extLst>
            </p:cNvPr>
            <p:cNvGrpSpPr/>
            <p:nvPr/>
          </p:nvGrpSpPr>
          <p:grpSpPr>
            <a:xfrm>
              <a:off x="1728009" y="4459104"/>
              <a:ext cx="405261" cy="259110"/>
              <a:chOff x="1645713" y="5221112"/>
              <a:chExt cx="405261" cy="259110"/>
            </a:xfrm>
          </p:grpSpPr>
          <p:cxnSp>
            <p:nvCxnSpPr>
              <p:cNvPr id="30" name="Straight Connector 29">
                <a:extLst>
                  <a:ext uri="{FF2B5EF4-FFF2-40B4-BE49-F238E27FC236}">
                    <a16:creationId xmlns:a16="http://schemas.microsoft.com/office/drawing/2014/main" id="{477EDEBC-EAAA-4C28-A409-17F7FBB64AF3}"/>
                  </a:ext>
                </a:extLst>
              </p:cNvPr>
              <p:cNvCxnSpPr/>
              <p:nvPr/>
            </p:nvCxnSpPr>
            <p:spPr>
              <a:xfrm>
                <a:off x="1941246" y="53491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C6AF58DD-A975-431E-93F6-C62F955CE30C}"/>
                  </a:ext>
                </a:extLst>
              </p:cNvPr>
              <p:cNvSpPr txBox="1"/>
              <p:nvPr/>
            </p:nvSpPr>
            <p:spPr>
              <a:xfrm>
                <a:off x="1645713" y="522111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32" name="Group 31">
              <a:extLst>
                <a:ext uri="{FF2B5EF4-FFF2-40B4-BE49-F238E27FC236}">
                  <a16:creationId xmlns:a16="http://schemas.microsoft.com/office/drawing/2014/main" id="{774E45E7-C41F-41A0-8EDD-1BF698AC00CF}"/>
                </a:ext>
              </a:extLst>
            </p:cNvPr>
            <p:cNvGrpSpPr/>
            <p:nvPr/>
          </p:nvGrpSpPr>
          <p:grpSpPr>
            <a:xfrm>
              <a:off x="1728009" y="4711515"/>
              <a:ext cx="405261" cy="259110"/>
              <a:chOff x="1798113" y="5373512"/>
              <a:chExt cx="405261" cy="259110"/>
            </a:xfrm>
          </p:grpSpPr>
          <p:cxnSp>
            <p:nvCxnSpPr>
              <p:cNvPr id="33" name="Straight Connector 32">
                <a:extLst>
                  <a:ext uri="{FF2B5EF4-FFF2-40B4-BE49-F238E27FC236}">
                    <a16:creationId xmlns:a16="http://schemas.microsoft.com/office/drawing/2014/main" id="{B60B69BF-8342-41D6-B5FB-29079A6AA3CF}"/>
                  </a:ext>
                </a:extLst>
              </p:cNvPr>
              <p:cNvCxnSpPr/>
              <p:nvPr/>
            </p:nvCxnSpPr>
            <p:spPr>
              <a:xfrm>
                <a:off x="2093646" y="55015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168A625-8F78-4767-94D8-27FC62F61972}"/>
                  </a:ext>
                </a:extLst>
              </p:cNvPr>
              <p:cNvSpPr txBox="1"/>
              <p:nvPr/>
            </p:nvSpPr>
            <p:spPr>
              <a:xfrm>
                <a:off x="1798113" y="537351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37" name="object 24">
              <a:extLst>
                <a:ext uri="{FF2B5EF4-FFF2-40B4-BE49-F238E27FC236}">
                  <a16:creationId xmlns:a16="http://schemas.microsoft.com/office/drawing/2014/main" id="{61CB69B0-679B-4600-BAE2-1EB785D3949B}"/>
                </a:ext>
              </a:extLst>
            </p:cNvPr>
            <p:cNvSpPr/>
            <p:nvPr/>
          </p:nvSpPr>
          <p:spPr>
            <a:xfrm>
              <a:off x="2651760" y="2898466"/>
              <a:ext cx="640080" cy="2221992"/>
            </a:xfrm>
            <a:custGeom>
              <a:avLst/>
              <a:gdLst/>
              <a:ahLst/>
              <a:cxnLst/>
              <a:rect l="l" t="t" r="r" b="b"/>
              <a:pathLst>
                <a:path w="1318260" h="179705">
                  <a:moveTo>
                    <a:pt x="1317840" y="0"/>
                  </a:moveTo>
                  <a:lnTo>
                    <a:pt x="0" y="0"/>
                  </a:lnTo>
                  <a:lnTo>
                    <a:pt x="0" y="179247"/>
                  </a:lnTo>
                  <a:lnTo>
                    <a:pt x="1317840" y="179247"/>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24">
              <a:extLst>
                <a:ext uri="{FF2B5EF4-FFF2-40B4-BE49-F238E27FC236}">
                  <a16:creationId xmlns:a16="http://schemas.microsoft.com/office/drawing/2014/main" id="{6768CA93-383B-4036-AFC9-F3B6C72BBE4D}"/>
                </a:ext>
              </a:extLst>
            </p:cNvPr>
            <p:cNvSpPr/>
            <p:nvPr/>
          </p:nvSpPr>
          <p:spPr>
            <a:xfrm>
              <a:off x="4023360" y="3419856"/>
              <a:ext cx="640080" cy="1691640"/>
            </a:xfrm>
            <a:custGeom>
              <a:avLst/>
              <a:gdLst/>
              <a:ahLst/>
              <a:cxnLst/>
              <a:rect l="l" t="t" r="r" b="b"/>
              <a:pathLst>
                <a:path w="1318260" h="179705">
                  <a:moveTo>
                    <a:pt x="1317840" y="0"/>
                  </a:moveTo>
                  <a:lnTo>
                    <a:pt x="0" y="0"/>
                  </a:lnTo>
                  <a:lnTo>
                    <a:pt x="0" y="179247"/>
                  </a:lnTo>
                  <a:lnTo>
                    <a:pt x="1317840" y="179247"/>
                  </a:lnTo>
                  <a:lnTo>
                    <a:pt x="1317840" y="0"/>
                  </a:lnTo>
                  <a:close/>
                </a:path>
              </a:pathLst>
            </a:custGeom>
            <a:solidFill>
              <a:srgbClr val="D8D085"/>
            </a:solidFill>
            <a:ln w="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40">
              <a:extLst>
                <a:ext uri="{FF2B5EF4-FFF2-40B4-BE49-F238E27FC236}">
                  <a16:creationId xmlns:a16="http://schemas.microsoft.com/office/drawing/2014/main" id="{82D588EC-10CA-4304-939E-8A85110CCA2E}"/>
                </a:ext>
              </a:extLst>
            </p:cNvPr>
            <p:cNvSpPr/>
            <p:nvPr/>
          </p:nvSpPr>
          <p:spPr>
            <a:xfrm>
              <a:off x="2286000" y="5104509"/>
              <a:ext cx="2743200" cy="0"/>
            </a:xfrm>
            <a:custGeom>
              <a:avLst/>
              <a:gdLst/>
              <a:ahLst/>
              <a:cxnLst/>
              <a:rect l="l" t="t" r="r" b="b"/>
              <a:pathLst>
                <a:path w="2004060">
                  <a:moveTo>
                    <a:pt x="0" y="0"/>
                  </a:moveTo>
                  <a:lnTo>
                    <a:pt x="20039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29772732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Proportion of people living with HIV who started preventative treatment for tuberculosis infection, </a:t>
            </a:r>
          </a:p>
          <a:p>
            <a:pPr>
              <a:lnSpc>
                <a:spcPct val="100000"/>
              </a:lnSpc>
              <a:spcBef>
                <a:spcPts val="0"/>
              </a:spcBef>
            </a:pPr>
            <a:r>
              <a:rPr lang="en-US"/>
              <a:t>Latin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17" name="Group 216">
            <a:extLst>
              <a:ext uri="{FF2B5EF4-FFF2-40B4-BE49-F238E27FC236}">
                <a16:creationId xmlns:a16="http://schemas.microsoft.com/office/drawing/2014/main" id="{87FA592E-CDC0-4B92-A113-109D676EAE9A}"/>
              </a:ext>
            </a:extLst>
          </p:cNvPr>
          <p:cNvGrpSpPr/>
          <p:nvPr/>
        </p:nvGrpSpPr>
        <p:grpSpPr>
          <a:xfrm>
            <a:off x="457199" y="2295144"/>
            <a:ext cx="10881361" cy="4259544"/>
            <a:chOff x="457199" y="2295144"/>
            <a:chExt cx="10881361" cy="42595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 </a:t>
              </a:r>
            </a:p>
          </p:txBody>
        </p:sp>
        <p:grpSp>
          <p:nvGrpSpPr>
            <p:cNvPr id="6" name="Group 5">
              <a:extLst>
                <a:ext uri="{FF2B5EF4-FFF2-40B4-BE49-F238E27FC236}">
                  <a16:creationId xmlns:a16="http://schemas.microsoft.com/office/drawing/2014/main" id="{4614DDBA-FE06-49CE-867D-D44D72FAA915}"/>
                </a:ext>
              </a:extLst>
            </p:cNvPr>
            <p:cNvGrpSpPr/>
            <p:nvPr/>
          </p:nvGrpSpPr>
          <p:grpSpPr>
            <a:xfrm>
              <a:off x="1048456" y="5038344"/>
              <a:ext cx="301756" cy="259110"/>
              <a:chOff x="1139896" y="4946904"/>
              <a:chExt cx="301756" cy="259110"/>
            </a:xfrm>
          </p:grpSpPr>
          <p:cxnSp>
            <p:nvCxnSpPr>
              <p:cNvPr id="96" name="Straight Connector 95">
                <a:extLst>
                  <a:ext uri="{FF2B5EF4-FFF2-40B4-BE49-F238E27FC236}">
                    <a16:creationId xmlns:a16="http://schemas.microsoft.com/office/drawing/2014/main" id="{8D6DD851-7823-4BD8-B53C-BADBF2FC09A6}"/>
                  </a:ext>
                </a:extLst>
              </p:cNvPr>
              <p:cNvCxnSpPr/>
              <p:nvPr/>
            </p:nvCxnSpPr>
            <p:spPr>
              <a:xfrm>
                <a:off x="1350212" y="5074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4944B4BF-CD6C-4133-96DE-BA266DA7BEF6}"/>
                  </a:ext>
                </a:extLst>
              </p:cNvPr>
              <p:cNvSpPr txBox="1"/>
              <p:nvPr/>
            </p:nvSpPr>
            <p:spPr>
              <a:xfrm>
                <a:off x="1139896" y="4946904"/>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E7CEAAEC-0EF7-49BA-A637-053934E43246}"/>
                </a:ext>
              </a:extLst>
            </p:cNvPr>
            <p:cNvGrpSpPr/>
            <p:nvPr/>
          </p:nvGrpSpPr>
          <p:grpSpPr>
            <a:xfrm>
              <a:off x="891361" y="2295144"/>
              <a:ext cx="458851" cy="259110"/>
              <a:chOff x="982801" y="2203704"/>
              <a:chExt cx="458851" cy="259110"/>
            </a:xfrm>
          </p:grpSpPr>
          <p:cxnSp>
            <p:nvCxnSpPr>
              <p:cNvPr id="94" name="Straight Connector 93">
                <a:extLst>
                  <a:ext uri="{FF2B5EF4-FFF2-40B4-BE49-F238E27FC236}">
                    <a16:creationId xmlns:a16="http://schemas.microsoft.com/office/drawing/2014/main" id="{BE351861-78E2-4D0A-BD7A-CCF6FA46CE41}"/>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CD6FBF77-B1A4-4156-8037-15FA079C4612}"/>
                  </a:ext>
                </a:extLst>
              </p:cNvPr>
              <p:cNvSpPr txBox="1"/>
              <p:nvPr/>
            </p:nvSpPr>
            <p:spPr>
              <a:xfrm>
                <a:off x="982801" y="220370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EB5A07A1-DF78-4019-95D7-DC61658206B8}"/>
                </a:ext>
              </a:extLst>
            </p:cNvPr>
            <p:cNvGrpSpPr/>
            <p:nvPr/>
          </p:nvGrpSpPr>
          <p:grpSpPr>
            <a:xfrm>
              <a:off x="969909" y="3399369"/>
              <a:ext cx="380303" cy="259110"/>
              <a:chOff x="1061349" y="3117432"/>
              <a:chExt cx="380303" cy="259110"/>
            </a:xfrm>
          </p:grpSpPr>
          <p:cxnSp>
            <p:nvCxnSpPr>
              <p:cNvPr id="92" name="Straight Connector 91">
                <a:extLst>
                  <a:ext uri="{FF2B5EF4-FFF2-40B4-BE49-F238E27FC236}">
                    <a16:creationId xmlns:a16="http://schemas.microsoft.com/office/drawing/2014/main" id="{FB6D28CB-B1DA-42F0-A7F2-086D0F700FF8}"/>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689EBD35-7D83-44AF-AAD0-FC44AC8C2021}"/>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9187664C-289E-4B0B-8035-30CB67307D9D}"/>
                </a:ext>
              </a:extLst>
            </p:cNvPr>
            <p:cNvGrpSpPr/>
            <p:nvPr/>
          </p:nvGrpSpPr>
          <p:grpSpPr>
            <a:xfrm>
              <a:off x="969909" y="3946777"/>
              <a:ext cx="380303" cy="259110"/>
              <a:chOff x="1061349" y="3579114"/>
              <a:chExt cx="380303" cy="259110"/>
            </a:xfrm>
          </p:grpSpPr>
          <p:cxnSp>
            <p:nvCxnSpPr>
              <p:cNvPr id="90" name="Straight Connector 89">
                <a:extLst>
                  <a:ext uri="{FF2B5EF4-FFF2-40B4-BE49-F238E27FC236}">
                    <a16:creationId xmlns:a16="http://schemas.microsoft.com/office/drawing/2014/main" id="{9697674F-62FC-47D8-ADCA-79E4C92781BC}"/>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E876A57B-875B-438D-BF8A-85869B423248}"/>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7AEF5FED-3AF7-47E5-B868-DF857FAE27FD}"/>
                </a:ext>
              </a:extLst>
            </p:cNvPr>
            <p:cNvGrpSpPr/>
            <p:nvPr/>
          </p:nvGrpSpPr>
          <p:grpSpPr>
            <a:xfrm>
              <a:off x="969909" y="2848069"/>
              <a:ext cx="380303" cy="259110"/>
              <a:chOff x="1061349" y="2658999"/>
              <a:chExt cx="380303" cy="259110"/>
            </a:xfrm>
          </p:grpSpPr>
          <p:cxnSp>
            <p:nvCxnSpPr>
              <p:cNvPr id="88" name="Straight Connector 87">
                <a:extLst>
                  <a:ext uri="{FF2B5EF4-FFF2-40B4-BE49-F238E27FC236}">
                    <a16:creationId xmlns:a16="http://schemas.microsoft.com/office/drawing/2014/main" id="{0599CECC-7828-4BCC-A6DB-AAC29760C363}"/>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CCCE0D4A-252D-4F45-91D3-AEAB0C61485F}"/>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7F1B88F4-8424-4F8E-93F9-C342BB4DA16F}"/>
                </a:ext>
              </a:extLst>
            </p:cNvPr>
            <p:cNvGrpSpPr/>
            <p:nvPr/>
          </p:nvGrpSpPr>
          <p:grpSpPr>
            <a:xfrm>
              <a:off x="969909" y="4493034"/>
              <a:ext cx="380303" cy="259110"/>
              <a:chOff x="1061349" y="4032504"/>
              <a:chExt cx="380303" cy="259110"/>
            </a:xfrm>
          </p:grpSpPr>
          <p:cxnSp>
            <p:nvCxnSpPr>
              <p:cNvPr id="86" name="Straight Connector 85">
                <a:extLst>
                  <a:ext uri="{FF2B5EF4-FFF2-40B4-BE49-F238E27FC236}">
                    <a16:creationId xmlns:a16="http://schemas.microsoft.com/office/drawing/2014/main" id="{E87BF682-763E-4124-8C2D-3D64EF568A3C}"/>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3C32B48C-E405-4C63-AEA3-71C59BCFA7EE}"/>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2" name="object 10">
              <a:extLst>
                <a:ext uri="{FF2B5EF4-FFF2-40B4-BE49-F238E27FC236}">
                  <a16:creationId xmlns:a16="http://schemas.microsoft.com/office/drawing/2014/main" id="{E19820C4-46AA-42DA-9AF3-1AE1057D2FEA}"/>
                </a:ext>
              </a:extLst>
            </p:cNvPr>
            <p:cNvSpPr txBox="1"/>
            <p:nvPr/>
          </p:nvSpPr>
          <p:spPr>
            <a:xfrm>
              <a:off x="713232" y="3555222"/>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object 33">
              <a:extLst>
                <a:ext uri="{FF2B5EF4-FFF2-40B4-BE49-F238E27FC236}">
                  <a16:creationId xmlns:a16="http://schemas.microsoft.com/office/drawing/2014/main" id="{B141791C-46DD-432F-98C8-B2FDF200073E}"/>
                </a:ext>
              </a:extLst>
            </p:cNvPr>
            <p:cNvSpPr/>
            <p:nvPr/>
          </p:nvSpPr>
          <p:spPr>
            <a:xfrm>
              <a:off x="1691640" y="5083804"/>
              <a:ext cx="365760" cy="82554"/>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EF3A3459-103C-4DDF-9DAE-44FBDAE1C4AC}"/>
                </a:ext>
              </a:extLst>
            </p:cNvPr>
            <p:cNvSpPr txBox="1"/>
            <p:nvPr/>
          </p:nvSpPr>
          <p:spPr>
            <a:xfrm>
              <a:off x="1463039"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Chile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10557888-7927-4C4C-BCCC-9E075CA0A4EF}"/>
                </a:ext>
              </a:extLst>
            </p:cNvPr>
            <p:cNvSpPr txBox="1"/>
            <p:nvPr/>
          </p:nvSpPr>
          <p:spPr>
            <a:xfrm>
              <a:off x="2285087"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Colombia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1D40E20-C18A-4438-8B7D-ACE666CBFCA3}"/>
                </a:ext>
              </a:extLst>
            </p:cNvPr>
            <p:cNvSpPr txBox="1"/>
            <p:nvPr/>
          </p:nvSpPr>
          <p:spPr>
            <a:xfrm>
              <a:off x="310896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Costa Rica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9CE6FD8F-B0C5-4889-91B5-AED192A6E50E}"/>
                </a:ext>
              </a:extLst>
            </p:cNvPr>
            <p:cNvSpPr txBox="1"/>
            <p:nvPr/>
          </p:nvSpPr>
          <p:spPr>
            <a:xfrm>
              <a:off x="393192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Ecuador</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611A2B7-83CD-4CB9-BB50-6667CB3C7B11}"/>
                </a:ext>
              </a:extLst>
            </p:cNvPr>
            <p:cNvSpPr txBox="1"/>
            <p:nvPr/>
          </p:nvSpPr>
          <p:spPr>
            <a:xfrm>
              <a:off x="475488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El Salvador</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AAD5085E-8722-4BB5-AE18-E861587B4E06}"/>
                </a:ext>
              </a:extLst>
            </p:cNvPr>
            <p:cNvSpPr txBox="1"/>
            <p:nvPr/>
          </p:nvSpPr>
          <p:spPr>
            <a:xfrm>
              <a:off x="557784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Guatemala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473134F5-85B2-423F-BDB0-36FD41E749B1}"/>
                </a:ext>
              </a:extLst>
            </p:cNvPr>
            <p:cNvSpPr txBox="1"/>
            <p:nvPr/>
          </p:nvSpPr>
          <p:spPr>
            <a:xfrm>
              <a:off x="640080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Honduras</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D907E3EF-E348-43DF-8C35-7A17E84BD0D5}"/>
                </a:ext>
              </a:extLst>
            </p:cNvPr>
            <p:cNvSpPr txBox="1"/>
            <p:nvPr/>
          </p:nvSpPr>
          <p:spPr>
            <a:xfrm>
              <a:off x="722376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Nicaragua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697890C-68D6-40AA-8432-0C0C4F6BA6CF}"/>
                </a:ext>
              </a:extLst>
            </p:cNvPr>
            <p:cNvSpPr txBox="1"/>
            <p:nvPr/>
          </p:nvSpPr>
          <p:spPr>
            <a:xfrm>
              <a:off x="8049735"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Panama</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2C7CC31B-7C5B-4268-8C76-98513046ACAA}"/>
                </a:ext>
              </a:extLst>
            </p:cNvPr>
            <p:cNvSpPr txBox="1"/>
            <p:nvPr/>
          </p:nvSpPr>
          <p:spPr>
            <a:xfrm>
              <a:off x="886636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Paraguay</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28" name="object 33">
              <a:extLst>
                <a:ext uri="{FF2B5EF4-FFF2-40B4-BE49-F238E27FC236}">
                  <a16:creationId xmlns:a16="http://schemas.microsoft.com/office/drawing/2014/main" id="{5C739560-8389-4836-A07E-5E50244C5CE4}"/>
                </a:ext>
              </a:extLst>
            </p:cNvPr>
            <p:cNvSpPr/>
            <p:nvPr/>
          </p:nvSpPr>
          <p:spPr>
            <a:xfrm>
              <a:off x="2514600" y="5110249"/>
              <a:ext cx="365760" cy="5611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C6E4E2"/>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object 33">
              <a:extLst>
                <a:ext uri="{FF2B5EF4-FFF2-40B4-BE49-F238E27FC236}">
                  <a16:creationId xmlns:a16="http://schemas.microsoft.com/office/drawing/2014/main" id="{6FE45B83-E563-4C13-9BDC-E603A951CA4D}"/>
                </a:ext>
              </a:extLst>
            </p:cNvPr>
            <p:cNvSpPr/>
            <p:nvPr/>
          </p:nvSpPr>
          <p:spPr>
            <a:xfrm>
              <a:off x="3336542" y="5083803"/>
              <a:ext cx="365760" cy="90279"/>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00A296"/>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33">
              <a:extLst>
                <a:ext uri="{FF2B5EF4-FFF2-40B4-BE49-F238E27FC236}">
                  <a16:creationId xmlns:a16="http://schemas.microsoft.com/office/drawing/2014/main" id="{4C17210E-5B28-4798-B84A-49EF5E91EDD4}"/>
                </a:ext>
              </a:extLst>
            </p:cNvPr>
            <p:cNvSpPr/>
            <p:nvPr/>
          </p:nvSpPr>
          <p:spPr>
            <a:xfrm>
              <a:off x="4159501" y="5038344"/>
              <a:ext cx="365760" cy="135299"/>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object 33">
              <a:extLst>
                <a:ext uri="{FF2B5EF4-FFF2-40B4-BE49-F238E27FC236}">
                  <a16:creationId xmlns:a16="http://schemas.microsoft.com/office/drawing/2014/main" id="{D790F545-E740-4AD1-8CDF-8F0ADE964268}"/>
                </a:ext>
              </a:extLst>
            </p:cNvPr>
            <p:cNvSpPr/>
            <p:nvPr/>
          </p:nvSpPr>
          <p:spPr>
            <a:xfrm>
              <a:off x="4983480" y="3003518"/>
              <a:ext cx="365760" cy="2170055"/>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C6E4E2"/>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object 33">
              <a:extLst>
                <a:ext uri="{FF2B5EF4-FFF2-40B4-BE49-F238E27FC236}">
                  <a16:creationId xmlns:a16="http://schemas.microsoft.com/office/drawing/2014/main" id="{E82216D3-1E70-4879-8308-3811A08C15D2}"/>
                </a:ext>
              </a:extLst>
            </p:cNvPr>
            <p:cNvSpPr/>
            <p:nvPr/>
          </p:nvSpPr>
          <p:spPr>
            <a:xfrm>
              <a:off x="5806440" y="4638674"/>
              <a:ext cx="365760" cy="528253"/>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00A296"/>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33">
              <a:extLst>
                <a:ext uri="{FF2B5EF4-FFF2-40B4-BE49-F238E27FC236}">
                  <a16:creationId xmlns:a16="http://schemas.microsoft.com/office/drawing/2014/main" id="{839E8527-E9E8-47E6-980C-8E43498D38B2}"/>
                </a:ext>
              </a:extLst>
            </p:cNvPr>
            <p:cNvSpPr/>
            <p:nvPr/>
          </p:nvSpPr>
          <p:spPr>
            <a:xfrm>
              <a:off x="6629400" y="3836196"/>
              <a:ext cx="365760" cy="1329676"/>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object 33">
              <a:extLst>
                <a:ext uri="{FF2B5EF4-FFF2-40B4-BE49-F238E27FC236}">
                  <a16:creationId xmlns:a16="http://schemas.microsoft.com/office/drawing/2014/main" id="{356688BE-A1CB-49C6-8AB4-8A98F496731D}"/>
                </a:ext>
              </a:extLst>
            </p:cNvPr>
            <p:cNvSpPr/>
            <p:nvPr/>
          </p:nvSpPr>
          <p:spPr>
            <a:xfrm>
              <a:off x="7452360" y="3895343"/>
              <a:ext cx="365760" cy="1271016"/>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C6E4E2"/>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object 33">
              <a:extLst>
                <a:ext uri="{FF2B5EF4-FFF2-40B4-BE49-F238E27FC236}">
                  <a16:creationId xmlns:a16="http://schemas.microsoft.com/office/drawing/2014/main" id="{B2E5BC78-243E-41BD-84F1-1BE7C601F334}"/>
                </a:ext>
              </a:extLst>
            </p:cNvPr>
            <p:cNvSpPr/>
            <p:nvPr/>
          </p:nvSpPr>
          <p:spPr>
            <a:xfrm>
              <a:off x="8275320" y="4171962"/>
              <a:ext cx="365760" cy="994398"/>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00A296"/>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object 33">
              <a:extLst>
                <a:ext uri="{FF2B5EF4-FFF2-40B4-BE49-F238E27FC236}">
                  <a16:creationId xmlns:a16="http://schemas.microsoft.com/office/drawing/2014/main" id="{F32E1F0B-73D6-43D1-9712-A89F4B6779D1}"/>
                </a:ext>
              </a:extLst>
            </p:cNvPr>
            <p:cNvSpPr/>
            <p:nvPr/>
          </p:nvSpPr>
          <p:spPr>
            <a:xfrm>
              <a:off x="9098280" y="5020543"/>
              <a:ext cx="365760" cy="145816"/>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69FF2068-CC7B-4C3C-98AF-EC0C7861E857}"/>
                </a:ext>
              </a:extLst>
            </p:cNvPr>
            <p:cNvSpPr txBox="1"/>
            <p:nvPr/>
          </p:nvSpPr>
          <p:spPr>
            <a:xfrm>
              <a:off x="9692640" y="5257800"/>
              <a:ext cx="82296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Peru</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65" name="object 33">
              <a:extLst>
                <a:ext uri="{FF2B5EF4-FFF2-40B4-BE49-F238E27FC236}">
                  <a16:creationId xmlns:a16="http://schemas.microsoft.com/office/drawing/2014/main" id="{D70E03AC-3C05-4A1F-9403-384CF95A4022}"/>
                </a:ext>
              </a:extLst>
            </p:cNvPr>
            <p:cNvSpPr/>
            <p:nvPr/>
          </p:nvSpPr>
          <p:spPr>
            <a:xfrm>
              <a:off x="9921240" y="4983480"/>
              <a:ext cx="365760" cy="185574"/>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C6E4E2"/>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9" name="Group 68">
              <a:extLst>
                <a:ext uri="{FF2B5EF4-FFF2-40B4-BE49-F238E27FC236}">
                  <a16:creationId xmlns:a16="http://schemas.microsoft.com/office/drawing/2014/main" id="{90EB975B-A5B3-4F1B-8CB8-76C1A7B25BFF}"/>
                </a:ext>
              </a:extLst>
            </p:cNvPr>
            <p:cNvGrpSpPr/>
            <p:nvPr/>
          </p:nvGrpSpPr>
          <p:grpSpPr>
            <a:xfrm>
              <a:off x="974660" y="2575448"/>
              <a:ext cx="380303" cy="259110"/>
              <a:chOff x="1061349" y="2203704"/>
              <a:chExt cx="380303" cy="259110"/>
            </a:xfrm>
          </p:grpSpPr>
          <p:cxnSp>
            <p:nvCxnSpPr>
              <p:cNvPr id="84" name="Straight Connector 83">
                <a:extLst>
                  <a:ext uri="{FF2B5EF4-FFF2-40B4-BE49-F238E27FC236}">
                    <a16:creationId xmlns:a16="http://schemas.microsoft.com/office/drawing/2014/main" id="{3845E7EC-1D36-4659-A770-9B5B46A24146}"/>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55A69FBD-0CBF-44B3-A0F7-D87C8C4BEC15}"/>
                  </a:ext>
                </a:extLst>
              </p:cNvPr>
              <p:cNvSpPr txBox="1"/>
              <p:nvPr/>
            </p:nvSpPr>
            <p:spPr>
              <a:xfrm>
                <a:off x="1061349" y="22037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2FAD32EB-040A-4B39-84FB-6828F6B62DF8}"/>
                </a:ext>
              </a:extLst>
            </p:cNvPr>
            <p:cNvGrpSpPr/>
            <p:nvPr/>
          </p:nvGrpSpPr>
          <p:grpSpPr>
            <a:xfrm>
              <a:off x="974660" y="3670149"/>
              <a:ext cx="380303" cy="259110"/>
              <a:chOff x="1061349" y="3117432"/>
              <a:chExt cx="380303" cy="259110"/>
            </a:xfrm>
          </p:grpSpPr>
          <p:cxnSp>
            <p:nvCxnSpPr>
              <p:cNvPr id="82" name="Straight Connector 81">
                <a:extLst>
                  <a:ext uri="{FF2B5EF4-FFF2-40B4-BE49-F238E27FC236}">
                    <a16:creationId xmlns:a16="http://schemas.microsoft.com/office/drawing/2014/main" id="{0981CEFE-CF96-4858-AEE4-E570DEEEED06}"/>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659A7436-CF2A-40EB-A334-90E19C669747}"/>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1" name="Group 70">
              <a:extLst>
                <a:ext uri="{FF2B5EF4-FFF2-40B4-BE49-F238E27FC236}">
                  <a16:creationId xmlns:a16="http://schemas.microsoft.com/office/drawing/2014/main" id="{6BE8F151-3D61-4399-B0FE-B1EEF81D9269}"/>
                </a:ext>
              </a:extLst>
            </p:cNvPr>
            <p:cNvGrpSpPr/>
            <p:nvPr/>
          </p:nvGrpSpPr>
          <p:grpSpPr>
            <a:xfrm>
              <a:off x="974660" y="4227081"/>
              <a:ext cx="380303" cy="259110"/>
              <a:chOff x="1061349" y="3579114"/>
              <a:chExt cx="380303" cy="259110"/>
            </a:xfrm>
          </p:grpSpPr>
          <p:cxnSp>
            <p:nvCxnSpPr>
              <p:cNvPr id="80" name="Straight Connector 79">
                <a:extLst>
                  <a:ext uri="{FF2B5EF4-FFF2-40B4-BE49-F238E27FC236}">
                    <a16:creationId xmlns:a16="http://schemas.microsoft.com/office/drawing/2014/main" id="{E8501870-3BDB-4D05-AE16-1855AB338906}"/>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CAD7BFA9-8B10-4503-BE72-393B41E2B15D}"/>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2" name="Group 71">
              <a:extLst>
                <a:ext uri="{FF2B5EF4-FFF2-40B4-BE49-F238E27FC236}">
                  <a16:creationId xmlns:a16="http://schemas.microsoft.com/office/drawing/2014/main" id="{FE6E241C-9E22-43F2-9814-95E906C8B0D3}"/>
                </a:ext>
              </a:extLst>
            </p:cNvPr>
            <p:cNvGrpSpPr/>
            <p:nvPr/>
          </p:nvGrpSpPr>
          <p:grpSpPr>
            <a:xfrm>
              <a:off x="974660" y="3118849"/>
              <a:ext cx="380303" cy="259110"/>
              <a:chOff x="1061349" y="2658999"/>
              <a:chExt cx="380303" cy="259110"/>
            </a:xfrm>
          </p:grpSpPr>
          <p:cxnSp>
            <p:nvCxnSpPr>
              <p:cNvPr id="77" name="Straight Connector 76">
                <a:extLst>
                  <a:ext uri="{FF2B5EF4-FFF2-40B4-BE49-F238E27FC236}">
                    <a16:creationId xmlns:a16="http://schemas.microsoft.com/office/drawing/2014/main" id="{C2A3CF4F-7734-427D-8353-DB2016087877}"/>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8A52D622-DEC7-4DD8-9A65-2C80551511D6}"/>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92736E03-3058-4309-B419-4FCF94954178}"/>
                </a:ext>
              </a:extLst>
            </p:cNvPr>
            <p:cNvGrpSpPr/>
            <p:nvPr/>
          </p:nvGrpSpPr>
          <p:grpSpPr>
            <a:xfrm>
              <a:off x="974660" y="4761433"/>
              <a:ext cx="380303" cy="259110"/>
              <a:chOff x="1061349" y="4032504"/>
              <a:chExt cx="380303" cy="259110"/>
            </a:xfrm>
          </p:grpSpPr>
          <p:cxnSp>
            <p:nvCxnSpPr>
              <p:cNvPr id="75" name="Straight Connector 74">
                <a:extLst>
                  <a:ext uri="{FF2B5EF4-FFF2-40B4-BE49-F238E27FC236}">
                    <a16:creationId xmlns:a16="http://schemas.microsoft.com/office/drawing/2014/main" id="{709298A9-4DF9-4742-B061-83982E3A0BC1}"/>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0F90147C-F113-45A4-BA4F-E2A05F703358}"/>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74" name="bk object 18">
              <a:extLst>
                <a:ext uri="{FF2B5EF4-FFF2-40B4-BE49-F238E27FC236}">
                  <a16:creationId xmlns:a16="http://schemas.microsoft.com/office/drawing/2014/main" id="{07CF58CC-7C62-4F5D-A37F-DD4B9D48CD41}"/>
                </a:ext>
              </a:extLst>
            </p:cNvPr>
            <p:cNvSpPr/>
            <p:nvPr/>
          </p:nvSpPr>
          <p:spPr>
            <a:xfrm>
              <a:off x="1463040" y="5166360"/>
              <a:ext cx="98755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A65E354B-08B6-4F59-9D94-CC4ECCBDAF6D}"/>
                </a:ext>
              </a:extLst>
            </p:cNvPr>
            <p:cNvSpPr txBox="1"/>
            <p:nvPr/>
          </p:nvSpPr>
          <p:spPr>
            <a:xfrm>
              <a:off x="10440797" y="5271009"/>
              <a:ext cx="822960" cy="500137"/>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Venezuela</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a:t>
              </a: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Bolivarian</a:t>
              </a:r>
              <a:endParaRPr kumimoji="0" lang="fr-CH" sz="1200" b="0" i="0" u="none" strike="noStrike" kern="1200" cap="none" spc="-20" normalizeH="0" baseline="0" noProof="0">
                <a:ln>
                  <a:noFill/>
                </a:ln>
                <a:solidFill>
                  <a:prstClr val="black"/>
                </a:solidFill>
                <a:effectLst/>
                <a:uLnTx/>
                <a:uFillTx/>
                <a:latin typeface="Arial" panose="020B0604020202020204"/>
                <a:ea typeface="+mn-ea"/>
                <a:cs typeface="+mn-cs"/>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20" normalizeH="0" baseline="0" noProof="0" err="1">
                  <a:ln>
                    <a:noFill/>
                  </a:ln>
                  <a:solidFill>
                    <a:prstClr val="black"/>
                  </a:solidFill>
                  <a:effectLst/>
                  <a:uLnTx/>
                  <a:uFillTx/>
                  <a:latin typeface="Arial" panose="020B0604020202020204"/>
                  <a:ea typeface="+mn-ea"/>
                  <a:cs typeface="+mn-cs"/>
                </a:rPr>
                <a:t>Republic</a:t>
              </a:r>
              <a:r>
                <a:rPr kumimoji="0" lang="fr-CH" sz="1200" b="0" i="0" u="none" strike="noStrike" kern="1200" cap="none" spc="-20" normalizeH="0" baseline="0" noProof="0">
                  <a:ln>
                    <a:noFill/>
                  </a:ln>
                  <a:solidFill>
                    <a:prstClr val="black"/>
                  </a:solidFill>
                  <a:effectLst/>
                  <a:uLnTx/>
                  <a:uFillTx/>
                  <a:latin typeface="Arial" panose="020B0604020202020204"/>
                  <a:ea typeface="+mn-ea"/>
                  <a:cs typeface="+mn-cs"/>
                </a:rPr>
                <a:t> of)</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00" name="object 33">
              <a:extLst>
                <a:ext uri="{FF2B5EF4-FFF2-40B4-BE49-F238E27FC236}">
                  <a16:creationId xmlns:a16="http://schemas.microsoft.com/office/drawing/2014/main" id="{7351C56E-A461-4E22-803F-00005EBFFF94}"/>
                </a:ext>
              </a:extLst>
            </p:cNvPr>
            <p:cNvSpPr/>
            <p:nvPr/>
          </p:nvSpPr>
          <p:spPr>
            <a:xfrm>
              <a:off x="10669397" y="5138928"/>
              <a:ext cx="365760" cy="27432"/>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00A296"/>
            </a:solidFill>
          </p:spPr>
          <p:txBody>
            <a:bodyPr wrap="squar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919A31A-AF20-48A6-8369-1D360F8900AD}"/>
                </a:ext>
              </a:extLst>
            </p:cNvPr>
            <p:cNvSpPr txBox="1"/>
            <p:nvPr/>
          </p:nvSpPr>
          <p:spPr>
            <a:xfrm>
              <a:off x="1687975" y="4803919"/>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0CFE9D69-C24E-474B-B40B-0D6720638032}"/>
                </a:ext>
              </a:extLst>
            </p:cNvPr>
            <p:cNvSpPr txBox="1"/>
            <p:nvPr/>
          </p:nvSpPr>
          <p:spPr>
            <a:xfrm>
              <a:off x="2514366" y="4834117"/>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32A931AA-DD4E-44BD-A379-7D2B94301EA4}"/>
                </a:ext>
              </a:extLst>
            </p:cNvPr>
            <p:cNvSpPr txBox="1"/>
            <p:nvPr/>
          </p:nvSpPr>
          <p:spPr>
            <a:xfrm>
              <a:off x="3334681" y="4805469"/>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FCD8C0DD-6A97-4DE4-A1C0-83683F7989FF}"/>
                </a:ext>
              </a:extLst>
            </p:cNvPr>
            <p:cNvSpPr txBox="1"/>
            <p:nvPr/>
          </p:nvSpPr>
          <p:spPr>
            <a:xfrm>
              <a:off x="4985861" y="2723258"/>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78</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FE45A69E-E4B3-4014-B239-AF767067F655}"/>
                </a:ext>
              </a:extLst>
            </p:cNvPr>
            <p:cNvSpPr txBox="1"/>
            <p:nvPr/>
          </p:nvSpPr>
          <p:spPr>
            <a:xfrm>
              <a:off x="5802698" y="4361109"/>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FADA88A2-C350-4C0B-B28F-0ECF2621DECA}"/>
                </a:ext>
              </a:extLst>
            </p:cNvPr>
            <p:cNvSpPr txBox="1"/>
            <p:nvPr/>
          </p:nvSpPr>
          <p:spPr>
            <a:xfrm>
              <a:off x="6623551" y="3559495"/>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48</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93F5C28B-84B7-4CF7-8E60-5212EDD9ED46}"/>
                </a:ext>
              </a:extLst>
            </p:cNvPr>
            <p:cNvSpPr txBox="1"/>
            <p:nvPr/>
          </p:nvSpPr>
          <p:spPr>
            <a:xfrm>
              <a:off x="4153175" y="4759287"/>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6C5684A7-DEC0-4201-823B-7F86D6550B60}"/>
                </a:ext>
              </a:extLst>
            </p:cNvPr>
            <p:cNvSpPr txBox="1"/>
            <p:nvPr/>
          </p:nvSpPr>
          <p:spPr>
            <a:xfrm>
              <a:off x="7449979" y="3616533"/>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46</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TextBox 118">
              <a:extLst>
                <a:ext uri="{FF2B5EF4-FFF2-40B4-BE49-F238E27FC236}">
                  <a16:creationId xmlns:a16="http://schemas.microsoft.com/office/drawing/2014/main" id="{5A376FFE-5905-45AF-8695-9FF177032093}"/>
                </a:ext>
              </a:extLst>
            </p:cNvPr>
            <p:cNvSpPr txBox="1"/>
            <p:nvPr/>
          </p:nvSpPr>
          <p:spPr>
            <a:xfrm>
              <a:off x="8272939" y="3892004"/>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36</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37A11746-9BAF-40F6-A660-255A7CFBD33E}"/>
                </a:ext>
              </a:extLst>
            </p:cNvPr>
            <p:cNvSpPr txBox="1"/>
            <p:nvPr/>
          </p:nvSpPr>
          <p:spPr>
            <a:xfrm>
              <a:off x="9091485" y="4740053"/>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20F910D3-D2E3-494B-A7C4-49975C9AD2E6}"/>
                </a:ext>
              </a:extLst>
            </p:cNvPr>
            <p:cNvSpPr txBox="1"/>
            <p:nvPr/>
          </p:nvSpPr>
          <p:spPr>
            <a:xfrm>
              <a:off x="9917075" y="4704192"/>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7</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TextBox 124">
              <a:extLst>
                <a:ext uri="{FF2B5EF4-FFF2-40B4-BE49-F238E27FC236}">
                  <a16:creationId xmlns:a16="http://schemas.microsoft.com/office/drawing/2014/main" id="{873FE5F9-826E-42D6-AC04-7FC642183EEF}"/>
                </a:ext>
              </a:extLst>
            </p:cNvPr>
            <p:cNvSpPr txBox="1"/>
            <p:nvPr/>
          </p:nvSpPr>
          <p:spPr>
            <a:xfrm>
              <a:off x="10667016" y="4858221"/>
              <a:ext cx="365760"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1</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8956253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Latin America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94" name="Group 193">
            <a:extLst>
              <a:ext uri="{FF2B5EF4-FFF2-40B4-BE49-F238E27FC236}">
                <a16:creationId xmlns:a16="http://schemas.microsoft.com/office/drawing/2014/main" id="{9F3E8F49-1B30-4C1D-BE0B-E4224FD79782}"/>
              </a:ext>
            </a:extLst>
          </p:cNvPr>
          <p:cNvGrpSpPr/>
          <p:nvPr/>
        </p:nvGrpSpPr>
        <p:grpSpPr>
          <a:xfrm>
            <a:off x="457199" y="2423160"/>
            <a:ext cx="10463727" cy="4131528"/>
            <a:chOff x="457199" y="2423160"/>
            <a:chExt cx="10463727" cy="41315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 </a:t>
              </a:r>
            </a:p>
          </p:txBody>
        </p:sp>
        <p:sp>
          <p:nvSpPr>
            <p:cNvPr id="84" name="Oval 83">
              <a:extLst>
                <a:ext uri="{FF2B5EF4-FFF2-40B4-BE49-F238E27FC236}">
                  <a16:creationId xmlns:a16="http://schemas.microsoft.com/office/drawing/2014/main" id="{EF23544D-B890-4D3E-B842-BA548A96F50F}"/>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545F6515-1C1F-401E-9436-B55F96E43A19}"/>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5">
              <a:extLst>
                <a:ext uri="{FF2B5EF4-FFF2-40B4-BE49-F238E27FC236}">
                  <a16:creationId xmlns:a16="http://schemas.microsoft.com/office/drawing/2014/main" id="{370B4836-42D1-4BA3-9126-F63DD5690FFA}"/>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E946C084-4803-4828-B679-EE4B8145E1A7}"/>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29DB2F31-8FCB-4D51-9362-515E77DBC360}"/>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A8ADCE19-7992-4860-89D6-9D95EABDF8FE}"/>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7CB5DBDA-F40F-4D46-BC43-A5C5EC4F937A}"/>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85">
              <a:extLst>
                <a:ext uri="{FF2B5EF4-FFF2-40B4-BE49-F238E27FC236}">
                  <a16:creationId xmlns:a16="http://schemas.microsoft.com/office/drawing/2014/main" id="{5F29343D-E1AD-4345-B3B2-93F888C57200}"/>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FE6DF7E1-3B9D-4BC8-9127-AFE2796B5A2D}"/>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3C5B6DB8-EB0F-457F-AB19-04AE7F962D65}"/>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0">
              <a:extLst>
                <a:ext uri="{FF2B5EF4-FFF2-40B4-BE49-F238E27FC236}">
                  <a16:creationId xmlns:a16="http://schemas.microsoft.com/office/drawing/2014/main" id="{55359C42-AA99-4E80-8B19-D4B0967C4A73}"/>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1F8F7A76-BB7B-43E7-94FB-55C03428F589}"/>
                </a:ext>
              </a:extLst>
            </p:cNvPr>
            <p:cNvGrpSpPr/>
            <p:nvPr/>
          </p:nvGrpSpPr>
          <p:grpSpPr>
            <a:xfrm>
              <a:off x="1265945" y="2423160"/>
              <a:ext cx="609812" cy="271869"/>
              <a:chOff x="1265945" y="2423160"/>
              <a:chExt cx="609812" cy="271869"/>
            </a:xfrm>
          </p:grpSpPr>
          <p:sp>
            <p:nvSpPr>
              <p:cNvPr id="12" name="TextBox 11">
                <a:extLst>
                  <a:ext uri="{FF2B5EF4-FFF2-40B4-BE49-F238E27FC236}">
                    <a16:creationId xmlns:a16="http://schemas.microsoft.com/office/drawing/2014/main" id="{415A9101-5E5B-4931-82CC-462794CE42EA}"/>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9205F8BC-4911-481E-BE4B-326C773CE6C3}"/>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1A21FEA0-9F06-4337-85DC-039B3805BD5A}"/>
                </a:ext>
              </a:extLst>
            </p:cNvPr>
            <p:cNvGrpSpPr/>
            <p:nvPr/>
          </p:nvGrpSpPr>
          <p:grpSpPr>
            <a:xfrm>
              <a:off x="1265945" y="3364062"/>
              <a:ext cx="609812" cy="271869"/>
              <a:chOff x="1265945" y="3154680"/>
              <a:chExt cx="609812" cy="271869"/>
            </a:xfrm>
          </p:grpSpPr>
          <p:sp>
            <p:nvSpPr>
              <p:cNvPr id="13" name="TextBox 12">
                <a:extLst>
                  <a:ext uri="{FF2B5EF4-FFF2-40B4-BE49-F238E27FC236}">
                    <a16:creationId xmlns:a16="http://schemas.microsoft.com/office/drawing/2014/main" id="{695E4B02-620A-4B1E-B6BE-2CF95E533651}"/>
                  </a:ext>
                </a:extLst>
              </p:cNvPr>
              <p:cNvSpPr txBox="1"/>
              <p:nvPr/>
            </p:nvSpPr>
            <p:spPr>
              <a:xfrm>
                <a:off x="1265945" y="315468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645DB639-C021-4CDE-86B7-75D3C5D4C67B}"/>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06F7B20D-BC65-4FD2-AF54-1F789F1F69F6}"/>
                </a:ext>
              </a:extLst>
            </p:cNvPr>
            <p:cNvGrpSpPr/>
            <p:nvPr/>
          </p:nvGrpSpPr>
          <p:grpSpPr>
            <a:xfrm>
              <a:off x="1265945" y="3674162"/>
              <a:ext cx="609812" cy="271869"/>
              <a:chOff x="1265945" y="3520440"/>
              <a:chExt cx="609812" cy="271869"/>
            </a:xfrm>
          </p:grpSpPr>
          <p:sp>
            <p:nvSpPr>
              <p:cNvPr id="14" name="TextBox 13">
                <a:extLst>
                  <a:ext uri="{FF2B5EF4-FFF2-40B4-BE49-F238E27FC236}">
                    <a16:creationId xmlns:a16="http://schemas.microsoft.com/office/drawing/2014/main" id="{A786EFBC-67E6-4E7C-BE34-1D30F47C13D5}"/>
                  </a:ext>
                </a:extLst>
              </p:cNvPr>
              <p:cNvSpPr txBox="1"/>
              <p:nvPr/>
            </p:nvSpPr>
            <p:spPr>
              <a:xfrm>
                <a:off x="1265945" y="352044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40167958-FE77-4291-A6DB-609F44BB1DDB}"/>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oup 98">
              <a:extLst>
                <a:ext uri="{FF2B5EF4-FFF2-40B4-BE49-F238E27FC236}">
                  <a16:creationId xmlns:a16="http://schemas.microsoft.com/office/drawing/2014/main" id="{3CD63B3E-B178-4A1E-8FE6-ABF5B518DE46}"/>
                </a:ext>
              </a:extLst>
            </p:cNvPr>
            <p:cNvGrpSpPr/>
            <p:nvPr/>
          </p:nvGrpSpPr>
          <p:grpSpPr>
            <a:xfrm>
              <a:off x="1350905" y="4302324"/>
              <a:ext cx="524852" cy="271869"/>
              <a:chOff x="1350905" y="4251960"/>
              <a:chExt cx="524852" cy="271869"/>
            </a:xfrm>
          </p:grpSpPr>
          <p:sp>
            <p:nvSpPr>
              <p:cNvPr id="10" name="TextBox 9">
                <a:extLst>
                  <a:ext uri="{FF2B5EF4-FFF2-40B4-BE49-F238E27FC236}">
                    <a16:creationId xmlns:a16="http://schemas.microsoft.com/office/drawing/2014/main" id="{20E72C48-25BB-43DE-ADCB-7B85F0FF6989}"/>
                  </a:ext>
                </a:extLst>
              </p:cNvPr>
              <p:cNvSpPr txBox="1"/>
              <p:nvPr/>
            </p:nvSpPr>
            <p:spPr>
              <a:xfrm>
                <a:off x="1350905" y="42519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8D79E497-CE22-4492-8089-1829AA9A6F7D}"/>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A5EEB53C-62F4-4F31-9E38-40AAB2206498}"/>
                </a:ext>
              </a:extLst>
            </p:cNvPr>
            <p:cNvGrpSpPr/>
            <p:nvPr/>
          </p:nvGrpSpPr>
          <p:grpSpPr>
            <a:xfrm>
              <a:off x="1520823" y="4617720"/>
              <a:ext cx="354934" cy="271869"/>
              <a:chOff x="1520823" y="4617720"/>
              <a:chExt cx="354934" cy="271869"/>
            </a:xfrm>
          </p:grpSpPr>
          <p:sp>
            <p:nvSpPr>
              <p:cNvPr id="15" name="TextBox 14">
                <a:extLst>
                  <a:ext uri="{FF2B5EF4-FFF2-40B4-BE49-F238E27FC236}">
                    <a16:creationId xmlns:a16="http://schemas.microsoft.com/office/drawing/2014/main" id="{783E13A4-6DDE-440A-94F9-6F3BCA48F36C}"/>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75CB08D5-FE34-4B27-9B62-8CCEBA1110AC}"/>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598F5C99-74F5-410A-9E32-2A4D83CEBA3E}"/>
                </a:ext>
              </a:extLst>
            </p:cNvPr>
            <p:cNvGrpSpPr/>
            <p:nvPr/>
          </p:nvGrpSpPr>
          <p:grpSpPr>
            <a:xfrm>
              <a:off x="2011680" y="4797433"/>
              <a:ext cx="8046720" cy="271869"/>
              <a:chOff x="2011680" y="4797433"/>
              <a:chExt cx="8046720" cy="271869"/>
            </a:xfrm>
          </p:grpSpPr>
          <p:sp>
            <p:nvSpPr>
              <p:cNvPr id="22" name="TextBox 21">
                <a:extLst>
                  <a:ext uri="{FF2B5EF4-FFF2-40B4-BE49-F238E27FC236}">
                    <a16:creationId xmlns:a16="http://schemas.microsoft.com/office/drawing/2014/main" id="{756512DB-D0B4-40CD-A292-93BB6A828FE7}"/>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F8C75715-550B-441B-B729-186D889F2EE4}"/>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52B6592C-0350-4E96-9697-8E97841186E5}"/>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56FC71B4-8B55-4E52-B4F9-EDB333E455F9}"/>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E2FB47F8-47E6-4487-B060-7AB1EB5EDE51}"/>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8164573F-1D7B-40CA-937F-F8954D86F5CC}"/>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FC09405C-970C-44C4-B543-59FD05438EC9}"/>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AD08DF87-0417-4F39-BE08-18334748893D}"/>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F02D213-7C1A-47C6-B505-61F81F20723A}"/>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F4FF2D8F-38BA-4447-A8FF-29C8EEA716F6}"/>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23DC091-3B02-4C47-9394-1AC2FA72E031}"/>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35" name="Straight Connector 34">
              <a:extLst>
                <a:ext uri="{FF2B5EF4-FFF2-40B4-BE49-F238E27FC236}">
                  <a16:creationId xmlns:a16="http://schemas.microsoft.com/office/drawing/2014/main" id="{4F41B454-FCA3-4310-B803-A21E1F720AE2}"/>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E2551DDD-9426-4D32-8F8B-F787FA18DF9A}"/>
                </a:ext>
              </a:extLst>
            </p:cNvPr>
            <p:cNvGrpSpPr/>
            <p:nvPr/>
          </p:nvGrpSpPr>
          <p:grpSpPr>
            <a:xfrm>
              <a:off x="1265945" y="3990113"/>
              <a:ext cx="606403" cy="271869"/>
              <a:chOff x="1265945" y="3886746"/>
              <a:chExt cx="606403" cy="271869"/>
            </a:xfrm>
          </p:grpSpPr>
          <p:sp>
            <p:nvSpPr>
              <p:cNvPr id="9" name="TextBox 8">
                <a:extLst>
                  <a:ext uri="{FF2B5EF4-FFF2-40B4-BE49-F238E27FC236}">
                    <a16:creationId xmlns:a16="http://schemas.microsoft.com/office/drawing/2014/main" id="{3251E9C4-70D2-451E-A1B1-290DBF51D0BE}"/>
                  </a:ext>
                </a:extLst>
              </p:cNvPr>
              <p:cNvSpPr txBox="1"/>
              <p:nvPr/>
            </p:nvSpPr>
            <p:spPr>
              <a:xfrm>
                <a:off x="1265945" y="388674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EE3DB5EB-F632-415A-BD6A-69738E7BA370}"/>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C2DDC551-2790-4F73-93F3-98E67FB74A49}"/>
                </a:ext>
              </a:extLst>
            </p:cNvPr>
            <p:cNvGrpSpPr/>
            <p:nvPr/>
          </p:nvGrpSpPr>
          <p:grpSpPr>
            <a:xfrm>
              <a:off x="1263516" y="3051308"/>
              <a:ext cx="612241" cy="271869"/>
              <a:chOff x="1263516" y="2788920"/>
              <a:chExt cx="612241" cy="271869"/>
            </a:xfrm>
          </p:grpSpPr>
          <p:cxnSp>
            <p:nvCxnSpPr>
              <p:cNvPr id="17" name="Straight Connector 16">
                <a:extLst>
                  <a:ext uri="{FF2B5EF4-FFF2-40B4-BE49-F238E27FC236}">
                    <a16:creationId xmlns:a16="http://schemas.microsoft.com/office/drawing/2014/main" id="{71CF4192-4C86-4ECD-AA24-56617E93E512}"/>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9B4F78D-D18F-4963-BBFE-44B7B906307A}"/>
                  </a:ext>
                </a:extLst>
              </p:cNvPr>
              <p:cNvSpPr txBox="1"/>
              <p:nvPr/>
            </p:nvSpPr>
            <p:spPr>
              <a:xfrm>
                <a:off x="1263516" y="2788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41" name="Oval 40">
              <a:extLst>
                <a:ext uri="{FF2B5EF4-FFF2-40B4-BE49-F238E27FC236}">
                  <a16:creationId xmlns:a16="http://schemas.microsoft.com/office/drawing/2014/main" id="{DF66DEDE-C460-42DB-90D9-289E260FCC81}"/>
                </a:ext>
              </a:extLst>
            </p:cNvPr>
            <p:cNvSpPr/>
            <p:nvPr/>
          </p:nvSpPr>
          <p:spPr>
            <a:xfrm>
              <a:off x="9592056" y="2683357"/>
              <a:ext cx="201168" cy="20116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3C2C31F5-EF40-4879-AF24-6185B88AD57D}"/>
                </a:ext>
              </a:extLst>
            </p:cNvPr>
            <p:cNvGrpSpPr/>
            <p:nvPr/>
          </p:nvGrpSpPr>
          <p:grpSpPr>
            <a:xfrm>
              <a:off x="1261872" y="2737230"/>
              <a:ext cx="609812" cy="271869"/>
              <a:chOff x="1418345" y="2575560"/>
              <a:chExt cx="609812" cy="271869"/>
            </a:xfrm>
          </p:grpSpPr>
          <p:sp>
            <p:nvSpPr>
              <p:cNvPr id="94" name="TextBox 93">
                <a:extLst>
                  <a:ext uri="{FF2B5EF4-FFF2-40B4-BE49-F238E27FC236}">
                    <a16:creationId xmlns:a16="http://schemas.microsoft.com/office/drawing/2014/main" id="{6C219321-E0B6-4CC9-B2F9-768EF9DCC657}"/>
                  </a:ext>
                </a:extLst>
              </p:cNvPr>
              <p:cNvSpPr txBox="1"/>
              <p:nvPr/>
            </p:nvSpPr>
            <p:spPr>
              <a:xfrm>
                <a:off x="1418345" y="25755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5" name="Straight Connector 94">
                <a:extLst>
                  <a:ext uri="{FF2B5EF4-FFF2-40B4-BE49-F238E27FC236}">
                    <a16:creationId xmlns:a16="http://schemas.microsoft.com/office/drawing/2014/main" id="{2C8B8894-A86E-4292-AEAE-E294FCAA0D32}"/>
                  </a:ext>
                </a:extLst>
              </p:cNvPr>
              <p:cNvCxnSpPr/>
              <p:nvPr/>
            </p:nvCxnSpPr>
            <p:spPr>
              <a:xfrm>
                <a:off x="1918429" y="2712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02ECD5DF-9517-4E7D-8DCE-8D591C79B09A}"/>
                </a:ext>
              </a:extLst>
            </p:cNvPr>
            <p:cNvGrpSpPr/>
            <p:nvPr/>
          </p:nvGrpSpPr>
          <p:grpSpPr>
            <a:xfrm>
              <a:off x="2240280" y="3715873"/>
              <a:ext cx="274320" cy="1038548"/>
              <a:chOff x="2240280" y="3715873"/>
              <a:chExt cx="274320" cy="1038548"/>
            </a:xfrm>
          </p:grpSpPr>
          <p:sp>
            <p:nvSpPr>
              <p:cNvPr id="6" name="bg object 16">
                <a:extLst>
                  <a:ext uri="{FF2B5EF4-FFF2-40B4-BE49-F238E27FC236}">
                    <a16:creationId xmlns:a16="http://schemas.microsoft.com/office/drawing/2014/main" id="{F8F103BF-7599-4D3D-9330-F955EDE67B56}"/>
                  </a:ext>
                </a:extLst>
              </p:cNvPr>
              <p:cNvSpPr/>
              <p:nvPr/>
            </p:nvSpPr>
            <p:spPr>
              <a:xfrm>
                <a:off x="2240280" y="3800077"/>
                <a:ext cx="274320" cy="954344"/>
              </a:xfrm>
              <a:custGeom>
                <a:avLst/>
                <a:gdLst/>
                <a:ahLst/>
                <a:cxnLst/>
                <a:rect l="l" t="t" r="r" b="b"/>
                <a:pathLst>
                  <a:path w="187959" h="1135379">
                    <a:moveTo>
                      <a:pt x="187718" y="0"/>
                    </a:moveTo>
                    <a:lnTo>
                      <a:pt x="0" y="0"/>
                    </a:lnTo>
                    <a:lnTo>
                      <a:pt x="0" y="1135354"/>
                    </a:lnTo>
                    <a:lnTo>
                      <a:pt x="187718" y="1135354"/>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bg object 26">
                <a:extLst>
                  <a:ext uri="{FF2B5EF4-FFF2-40B4-BE49-F238E27FC236}">
                    <a16:creationId xmlns:a16="http://schemas.microsoft.com/office/drawing/2014/main" id="{9A2F9244-49D5-4035-93FC-F52BF7F9F7E4}"/>
                  </a:ext>
                </a:extLst>
              </p:cNvPr>
              <p:cNvSpPr/>
              <p:nvPr/>
            </p:nvSpPr>
            <p:spPr>
              <a:xfrm>
                <a:off x="2240280" y="3786040"/>
                <a:ext cx="274320" cy="14411"/>
              </a:xfrm>
              <a:custGeom>
                <a:avLst/>
                <a:gdLst/>
                <a:ahLst/>
                <a:cxnLst/>
                <a:rect l="l" t="t" r="r" b="b"/>
                <a:pathLst>
                  <a:path w="187959" h="17145">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bg object 36">
                <a:extLst>
                  <a:ext uri="{FF2B5EF4-FFF2-40B4-BE49-F238E27FC236}">
                    <a16:creationId xmlns:a16="http://schemas.microsoft.com/office/drawing/2014/main" id="{62B8C4BF-B8DB-4836-8CA5-8501148E2AB1}"/>
                  </a:ext>
                </a:extLst>
              </p:cNvPr>
              <p:cNvSpPr/>
              <p:nvPr/>
            </p:nvSpPr>
            <p:spPr>
              <a:xfrm>
                <a:off x="2240280" y="3743938"/>
                <a:ext cx="274320" cy="42166"/>
              </a:xfrm>
              <a:custGeom>
                <a:avLst/>
                <a:gdLst/>
                <a:ahLst/>
                <a:cxnLst/>
                <a:rect l="l" t="t" r="r" b="b"/>
                <a:pathLst>
                  <a:path w="187959" h="50164">
                    <a:moveTo>
                      <a:pt x="187718" y="0"/>
                    </a:moveTo>
                    <a:lnTo>
                      <a:pt x="0" y="0"/>
                    </a:lnTo>
                    <a:lnTo>
                      <a:pt x="0" y="50088"/>
                    </a:lnTo>
                    <a:lnTo>
                      <a:pt x="187718" y="500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bg object 46">
                <a:extLst>
                  <a:ext uri="{FF2B5EF4-FFF2-40B4-BE49-F238E27FC236}">
                    <a16:creationId xmlns:a16="http://schemas.microsoft.com/office/drawing/2014/main" id="{A2DD0ADF-3846-4FA9-84F4-08693D088185}"/>
                  </a:ext>
                </a:extLst>
              </p:cNvPr>
              <p:cNvSpPr/>
              <p:nvPr/>
            </p:nvSpPr>
            <p:spPr>
              <a:xfrm>
                <a:off x="2240280" y="3715873"/>
                <a:ext cx="274320" cy="28289"/>
              </a:xfrm>
              <a:custGeom>
                <a:avLst/>
                <a:gdLst/>
                <a:ahLst/>
                <a:cxnLst/>
                <a:rect l="l" t="t" r="r" b="b"/>
                <a:pathLst>
                  <a:path w="187959" h="33654">
                    <a:moveTo>
                      <a:pt x="187718" y="0"/>
                    </a:moveTo>
                    <a:lnTo>
                      <a:pt x="0" y="0"/>
                    </a:lnTo>
                    <a:lnTo>
                      <a:pt x="0" y="33388"/>
                    </a:lnTo>
                    <a:lnTo>
                      <a:pt x="187718" y="333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2" name="Group 181">
              <a:extLst>
                <a:ext uri="{FF2B5EF4-FFF2-40B4-BE49-F238E27FC236}">
                  <a16:creationId xmlns:a16="http://schemas.microsoft.com/office/drawing/2014/main" id="{540776E4-30D2-48C5-9672-9EE7720FEAFB}"/>
                </a:ext>
              </a:extLst>
            </p:cNvPr>
            <p:cNvGrpSpPr/>
            <p:nvPr/>
          </p:nvGrpSpPr>
          <p:grpSpPr>
            <a:xfrm>
              <a:off x="2973749" y="3589566"/>
              <a:ext cx="274320" cy="1165207"/>
              <a:chOff x="2973749" y="3589566"/>
              <a:chExt cx="274320" cy="1165207"/>
            </a:xfrm>
          </p:grpSpPr>
          <p:sp>
            <p:nvSpPr>
              <p:cNvPr id="7" name="bg object 17">
                <a:extLst>
                  <a:ext uri="{FF2B5EF4-FFF2-40B4-BE49-F238E27FC236}">
                    <a16:creationId xmlns:a16="http://schemas.microsoft.com/office/drawing/2014/main" id="{D9D5FDBB-6616-4EF8-A183-42E7D9EC2A34}"/>
                  </a:ext>
                </a:extLst>
              </p:cNvPr>
              <p:cNvSpPr/>
              <p:nvPr/>
            </p:nvSpPr>
            <p:spPr>
              <a:xfrm>
                <a:off x="2973749" y="3687808"/>
                <a:ext cx="274320" cy="1066965"/>
              </a:xfrm>
              <a:custGeom>
                <a:avLst/>
                <a:gdLst/>
                <a:ahLst/>
                <a:cxnLst/>
                <a:rect l="l" t="t" r="r" b="b"/>
                <a:pathLst>
                  <a:path w="172085" h="1269364">
                    <a:moveTo>
                      <a:pt x="172085" y="0"/>
                    </a:moveTo>
                    <a:lnTo>
                      <a:pt x="0" y="0"/>
                    </a:lnTo>
                    <a:lnTo>
                      <a:pt x="0" y="1268920"/>
                    </a:lnTo>
                    <a:lnTo>
                      <a:pt x="172085" y="1268920"/>
                    </a:lnTo>
                    <a:lnTo>
                      <a:pt x="17208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bg object 27">
                <a:extLst>
                  <a:ext uri="{FF2B5EF4-FFF2-40B4-BE49-F238E27FC236}">
                    <a16:creationId xmlns:a16="http://schemas.microsoft.com/office/drawing/2014/main" id="{6228FFF9-F389-4EDC-9496-98AFD42D9AC7}"/>
                  </a:ext>
                </a:extLst>
              </p:cNvPr>
              <p:cNvSpPr/>
              <p:nvPr/>
            </p:nvSpPr>
            <p:spPr>
              <a:xfrm>
                <a:off x="2973749" y="3673771"/>
                <a:ext cx="274320" cy="14411"/>
              </a:xfrm>
              <a:custGeom>
                <a:avLst/>
                <a:gdLst/>
                <a:ahLst/>
                <a:cxnLst/>
                <a:rect l="l" t="t" r="r" b="b"/>
                <a:pathLst>
                  <a:path w="172085" h="17145">
                    <a:moveTo>
                      <a:pt x="172085" y="0"/>
                    </a:moveTo>
                    <a:lnTo>
                      <a:pt x="0" y="0"/>
                    </a:lnTo>
                    <a:lnTo>
                      <a:pt x="0" y="16700"/>
                    </a:lnTo>
                    <a:lnTo>
                      <a:pt x="172085" y="16700"/>
                    </a:lnTo>
                    <a:lnTo>
                      <a:pt x="172085"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bg object 37">
                <a:extLst>
                  <a:ext uri="{FF2B5EF4-FFF2-40B4-BE49-F238E27FC236}">
                    <a16:creationId xmlns:a16="http://schemas.microsoft.com/office/drawing/2014/main" id="{FE5BC046-BF07-45C3-928C-0D7F5E2827ED}"/>
                  </a:ext>
                </a:extLst>
              </p:cNvPr>
              <p:cNvSpPr/>
              <p:nvPr/>
            </p:nvSpPr>
            <p:spPr>
              <a:xfrm>
                <a:off x="2973749" y="3631669"/>
                <a:ext cx="274320" cy="42166"/>
              </a:xfrm>
              <a:custGeom>
                <a:avLst/>
                <a:gdLst/>
                <a:ahLst/>
                <a:cxnLst/>
                <a:rect l="l" t="t" r="r" b="b"/>
                <a:pathLst>
                  <a:path w="172085" h="50164">
                    <a:moveTo>
                      <a:pt x="172085" y="0"/>
                    </a:moveTo>
                    <a:lnTo>
                      <a:pt x="0" y="0"/>
                    </a:lnTo>
                    <a:lnTo>
                      <a:pt x="0" y="50088"/>
                    </a:lnTo>
                    <a:lnTo>
                      <a:pt x="172085" y="50088"/>
                    </a:lnTo>
                    <a:lnTo>
                      <a:pt x="172085"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bg object 47">
                <a:extLst>
                  <a:ext uri="{FF2B5EF4-FFF2-40B4-BE49-F238E27FC236}">
                    <a16:creationId xmlns:a16="http://schemas.microsoft.com/office/drawing/2014/main" id="{A56C2219-4C76-4EB8-9481-7A0D45FC6B86}"/>
                  </a:ext>
                </a:extLst>
              </p:cNvPr>
              <p:cNvSpPr/>
              <p:nvPr/>
            </p:nvSpPr>
            <p:spPr>
              <a:xfrm>
                <a:off x="2973749" y="3589566"/>
                <a:ext cx="274320" cy="42166"/>
              </a:xfrm>
              <a:custGeom>
                <a:avLst/>
                <a:gdLst/>
                <a:ahLst/>
                <a:cxnLst/>
                <a:rect l="l" t="t" r="r" b="b"/>
                <a:pathLst>
                  <a:path w="172085" h="50164">
                    <a:moveTo>
                      <a:pt x="172085" y="0"/>
                    </a:moveTo>
                    <a:lnTo>
                      <a:pt x="0" y="0"/>
                    </a:lnTo>
                    <a:lnTo>
                      <a:pt x="0" y="50088"/>
                    </a:lnTo>
                    <a:lnTo>
                      <a:pt x="172085" y="50088"/>
                    </a:lnTo>
                    <a:lnTo>
                      <a:pt x="172085"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5" name="Group 184">
              <a:extLst>
                <a:ext uri="{FF2B5EF4-FFF2-40B4-BE49-F238E27FC236}">
                  <a16:creationId xmlns:a16="http://schemas.microsoft.com/office/drawing/2014/main" id="{DCB339E7-770B-4E96-AF74-62149821E269}"/>
                </a:ext>
              </a:extLst>
            </p:cNvPr>
            <p:cNvGrpSpPr/>
            <p:nvPr/>
          </p:nvGrpSpPr>
          <p:grpSpPr>
            <a:xfrm>
              <a:off x="3703320" y="3617631"/>
              <a:ext cx="274320" cy="1136918"/>
              <a:chOff x="3682783" y="3617631"/>
              <a:chExt cx="274320" cy="1136918"/>
            </a:xfrm>
          </p:grpSpPr>
          <p:sp>
            <p:nvSpPr>
              <p:cNvPr id="8" name="bg object 18">
                <a:extLst>
                  <a:ext uri="{FF2B5EF4-FFF2-40B4-BE49-F238E27FC236}">
                    <a16:creationId xmlns:a16="http://schemas.microsoft.com/office/drawing/2014/main" id="{E338CFAF-88AC-4907-AF08-F0510CB5B18C}"/>
                  </a:ext>
                </a:extLst>
              </p:cNvPr>
              <p:cNvSpPr/>
              <p:nvPr/>
            </p:nvSpPr>
            <p:spPr>
              <a:xfrm>
                <a:off x="3682783" y="3715873"/>
                <a:ext cx="274320" cy="1038676"/>
              </a:xfrm>
              <a:custGeom>
                <a:avLst/>
                <a:gdLst/>
                <a:ahLst/>
                <a:cxnLst/>
                <a:rect l="l" t="t" r="r" b="b"/>
                <a:pathLst>
                  <a:path w="187960" h="1235710">
                    <a:moveTo>
                      <a:pt x="187718" y="0"/>
                    </a:moveTo>
                    <a:lnTo>
                      <a:pt x="0" y="0"/>
                    </a:lnTo>
                    <a:lnTo>
                      <a:pt x="0" y="1235532"/>
                    </a:lnTo>
                    <a:lnTo>
                      <a:pt x="187718" y="1235532"/>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bg object 28">
                <a:extLst>
                  <a:ext uri="{FF2B5EF4-FFF2-40B4-BE49-F238E27FC236}">
                    <a16:creationId xmlns:a16="http://schemas.microsoft.com/office/drawing/2014/main" id="{7800CB1D-4608-4EF4-BE62-3C7ACC4B8435}"/>
                  </a:ext>
                </a:extLst>
              </p:cNvPr>
              <p:cNvSpPr/>
              <p:nvPr/>
            </p:nvSpPr>
            <p:spPr>
              <a:xfrm>
                <a:off x="3682783" y="3687808"/>
                <a:ext cx="274320" cy="28289"/>
              </a:xfrm>
              <a:custGeom>
                <a:avLst/>
                <a:gdLst/>
                <a:ahLst/>
                <a:cxnLst/>
                <a:rect l="l" t="t" r="r" b="b"/>
                <a:pathLst>
                  <a:path w="187960" h="33654">
                    <a:moveTo>
                      <a:pt x="187718" y="0"/>
                    </a:moveTo>
                    <a:lnTo>
                      <a:pt x="0" y="0"/>
                    </a:lnTo>
                    <a:lnTo>
                      <a:pt x="0" y="33388"/>
                    </a:lnTo>
                    <a:lnTo>
                      <a:pt x="187718" y="33388"/>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bg object 38">
                <a:extLst>
                  <a:ext uri="{FF2B5EF4-FFF2-40B4-BE49-F238E27FC236}">
                    <a16:creationId xmlns:a16="http://schemas.microsoft.com/office/drawing/2014/main" id="{9DA0E72D-7F2B-46EE-864B-B9F1E0E73382}"/>
                  </a:ext>
                </a:extLst>
              </p:cNvPr>
              <p:cNvSpPr/>
              <p:nvPr/>
            </p:nvSpPr>
            <p:spPr>
              <a:xfrm>
                <a:off x="3682783" y="3659733"/>
                <a:ext cx="274320" cy="28289"/>
              </a:xfrm>
              <a:custGeom>
                <a:avLst/>
                <a:gdLst/>
                <a:ahLst/>
                <a:cxnLst/>
                <a:rect l="l" t="t" r="r" b="b"/>
                <a:pathLst>
                  <a:path w="187960" h="33654">
                    <a:moveTo>
                      <a:pt x="187718" y="0"/>
                    </a:moveTo>
                    <a:lnTo>
                      <a:pt x="0" y="0"/>
                    </a:lnTo>
                    <a:lnTo>
                      <a:pt x="0" y="33388"/>
                    </a:lnTo>
                    <a:lnTo>
                      <a:pt x="187718" y="333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bg object 48">
                <a:extLst>
                  <a:ext uri="{FF2B5EF4-FFF2-40B4-BE49-F238E27FC236}">
                    <a16:creationId xmlns:a16="http://schemas.microsoft.com/office/drawing/2014/main" id="{184408D6-834B-40A9-A96F-E28A70E296FA}"/>
                  </a:ext>
                </a:extLst>
              </p:cNvPr>
              <p:cNvSpPr/>
              <p:nvPr/>
            </p:nvSpPr>
            <p:spPr>
              <a:xfrm>
                <a:off x="3682783" y="3617631"/>
                <a:ext cx="274320" cy="42166"/>
              </a:xfrm>
              <a:custGeom>
                <a:avLst/>
                <a:gdLst/>
                <a:ahLst/>
                <a:cxnLst/>
                <a:rect l="l" t="t" r="r" b="b"/>
                <a:pathLst>
                  <a:path w="187960" h="50164">
                    <a:moveTo>
                      <a:pt x="187718" y="0"/>
                    </a:moveTo>
                    <a:lnTo>
                      <a:pt x="0" y="0"/>
                    </a:lnTo>
                    <a:lnTo>
                      <a:pt x="0" y="50088"/>
                    </a:lnTo>
                    <a:lnTo>
                      <a:pt x="187718" y="500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6" name="Group 185">
              <a:extLst>
                <a:ext uri="{FF2B5EF4-FFF2-40B4-BE49-F238E27FC236}">
                  <a16:creationId xmlns:a16="http://schemas.microsoft.com/office/drawing/2014/main" id="{488DFB1E-4EBF-4394-89FA-1604D75475C4}"/>
                </a:ext>
              </a:extLst>
            </p:cNvPr>
            <p:cNvGrpSpPr/>
            <p:nvPr/>
          </p:nvGrpSpPr>
          <p:grpSpPr>
            <a:xfrm>
              <a:off x="4434840" y="3519400"/>
              <a:ext cx="274320" cy="1235117"/>
              <a:chOff x="4416272" y="3519400"/>
              <a:chExt cx="274320" cy="1235117"/>
            </a:xfrm>
          </p:grpSpPr>
          <p:sp>
            <p:nvSpPr>
              <p:cNvPr id="34" name="bg object 19">
                <a:extLst>
                  <a:ext uri="{FF2B5EF4-FFF2-40B4-BE49-F238E27FC236}">
                    <a16:creationId xmlns:a16="http://schemas.microsoft.com/office/drawing/2014/main" id="{F77F13FF-3E35-4079-8B76-CF80D0E0FFA1}"/>
                  </a:ext>
                </a:extLst>
              </p:cNvPr>
              <p:cNvSpPr/>
              <p:nvPr/>
            </p:nvSpPr>
            <p:spPr>
              <a:xfrm>
                <a:off x="4416272" y="3617631"/>
                <a:ext cx="274320" cy="1136886"/>
              </a:xfrm>
              <a:custGeom>
                <a:avLst/>
                <a:gdLst/>
                <a:ahLst/>
                <a:cxnLst/>
                <a:rect l="l" t="t" r="r" b="b"/>
                <a:pathLst>
                  <a:path w="187960" h="1352550">
                    <a:moveTo>
                      <a:pt x="187718" y="0"/>
                    </a:moveTo>
                    <a:lnTo>
                      <a:pt x="0" y="0"/>
                    </a:lnTo>
                    <a:lnTo>
                      <a:pt x="0" y="1352397"/>
                    </a:lnTo>
                    <a:lnTo>
                      <a:pt x="187718" y="1352397"/>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bg object 29">
                <a:extLst>
                  <a:ext uri="{FF2B5EF4-FFF2-40B4-BE49-F238E27FC236}">
                    <a16:creationId xmlns:a16="http://schemas.microsoft.com/office/drawing/2014/main" id="{D706A63B-78BF-4F13-902A-A1FFD265F2B9}"/>
                  </a:ext>
                </a:extLst>
              </p:cNvPr>
              <p:cNvSpPr/>
              <p:nvPr/>
            </p:nvSpPr>
            <p:spPr>
              <a:xfrm>
                <a:off x="4416272" y="3603604"/>
                <a:ext cx="274320" cy="14411"/>
              </a:xfrm>
              <a:custGeom>
                <a:avLst/>
                <a:gdLst/>
                <a:ahLst/>
                <a:cxnLst/>
                <a:rect l="l" t="t" r="r" b="b"/>
                <a:pathLst>
                  <a:path w="187960" h="17145">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bg object 39">
                <a:extLst>
                  <a:ext uri="{FF2B5EF4-FFF2-40B4-BE49-F238E27FC236}">
                    <a16:creationId xmlns:a16="http://schemas.microsoft.com/office/drawing/2014/main" id="{6BE42079-F5E5-41B0-A8C9-5F7B33D68C4F}"/>
                  </a:ext>
                </a:extLst>
              </p:cNvPr>
              <p:cNvSpPr/>
              <p:nvPr/>
            </p:nvSpPr>
            <p:spPr>
              <a:xfrm>
                <a:off x="4416272" y="3547464"/>
                <a:ext cx="274320" cy="56577"/>
              </a:xfrm>
              <a:custGeom>
                <a:avLst/>
                <a:gdLst/>
                <a:ahLst/>
                <a:cxnLst/>
                <a:rect l="l" t="t" r="r" b="b"/>
                <a:pathLst>
                  <a:path w="187960" h="67310">
                    <a:moveTo>
                      <a:pt x="187718" y="0"/>
                    </a:moveTo>
                    <a:lnTo>
                      <a:pt x="0" y="0"/>
                    </a:lnTo>
                    <a:lnTo>
                      <a:pt x="0" y="66789"/>
                    </a:lnTo>
                    <a:lnTo>
                      <a:pt x="187718" y="66789"/>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bg object 49">
                <a:extLst>
                  <a:ext uri="{FF2B5EF4-FFF2-40B4-BE49-F238E27FC236}">
                    <a16:creationId xmlns:a16="http://schemas.microsoft.com/office/drawing/2014/main" id="{6DF2B24C-10D3-411C-964A-0DB837E43A9C}"/>
                  </a:ext>
                </a:extLst>
              </p:cNvPr>
              <p:cNvSpPr/>
              <p:nvPr/>
            </p:nvSpPr>
            <p:spPr>
              <a:xfrm>
                <a:off x="4416272" y="3519400"/>
                <a:ext cx="274320" cy="28289"/>
              </a:xfrm>
              <a:custGeom>
                <a:avLst/>
                <a:gdLst/>
                <a:ahLst/>
                <a:cxnLst/>
                <a:rect l="l" t="t" r="r" b="b"/>
                <a:pathLst>
                  <a:path w="187960" h="33654">
                    <a:moveTo>
                      <a:pt x="187718" y="0"/>
                    </a:moveTo>
                    <a:lnTo>
                      <a:pt x="0" y="0"/>
                    </a:lnTo>
                    <a:lnTo>
                      <a:pt x="0" y="33388"/>
                    </a:lnTo>
                    <a:lnTo>
                      <a:pt x="187718" y="333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E583CF0C-75BE-4512-8877-7CE3D7E02074}"/>
                </a:ext>
              </a:extLst>
            </p:cNvPr>
            <p:cNvGrpSpPr/>
            <p:nvPr/>
          </p:nvGrpSpPr>
          <p:grpSpPr>
            <a:xfrm>
              <a:off x="5166360" y="3477298"/>
              <a:ext cx="274320" cy="1277348"/>
              <a:chOff x="5149741" y="3477298"/>
              <a:chExt cx="274320" cy="1277348"/>
            </a:xfrm>
          </p:grpSpPr>
          <p:sp>
            <p:nvSpPr>
              <p:cNvPr id="38" name="bg object 20">
                <a:extLst>
                  <a:ext uri="{FF2B5EF4-FFF2-40B4-BE49-F238E27FC236}">
                    <a16:creationId xmlns:a16="http://schemas.microsoft.com/office/drawing/2014/main" id="{CF5B8DC4-B71D-4F41-9CDC-466AC2D4264C}"/>
                  </a:ext>
                </a:extLst>
              </p:cNvPr>
              <p:cNvSpPr/>
              <p:nvPr/>
            </p:nvSpPr>
            <p:spPr>
              <a:xfrm>
                <a:off x="5149741" y="3533427"/>
                <a:ext cx="274320" cy="1221219"/>
              </a:xfrm>
              <a:custGeom>
                <a:avLst/>
                <a:gdLst/>
                <a:ahLst/>
                <a:cxnLst/>
                <a:rect l="l" t="t" r="r" b="b"/>
                <a:pathLst>
                  <a:path w="187960" h="1452879">
                    <a:moveTo>
                      <a:pt x="187718" y="0"/>
                    </a:moveTo>
                    <a:lnTo>
                      <a:pt x="0" y="0"/>
                    </a:lnTo>
                    <a:lnTo>
                      <a:pt x="0" y="1452575"/>
                    </a:lnTo>
                    <a:lnTo>
                      <a:pt x="187718" y="1452575"/>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bg object 30">
                <a:extLst>
                  <a:ext uri="{FF2B5EF4-FFF2-40B4-BE49-F238E27FC236}">
                    <a16:creationId xmlns:a16="http://schemas.microsoft.com/office/drawing/2014/main" id="{7B8BDAAD-0CD4-420D-818C-CEED41A4115C}"/>
                  </a:ext>
                </a:extLst>
              </p:cNvPr>
              <p:cNvSpPr/>
              <p:nvPr/>
            </p:nvSpPr>
            <p:spPr>
              <a:xfrm>
                <a:off x="5149741" y="3519400"/>
                <a:ext cx="274320" cy="14411"/>
              </a:xfrm>
              <a:custGeom>
                <a:avLst/>
                <a:gdLst/>
                <a:ahLst/>
                <a:cxnLst/>
                <a:rect l="l" t="t" r="r" b="b"/>
                <a:pathLst>
                  <a:path w="187960" h="17145">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bg object 40">
                <a:extLst>
                  <a:ext uri="{FF2B5EF4-FFF2-40B4-BE49-F238E27FC236}">
                    <a16:creationId xmlns:a16="http://schemas.microsoft.com/office/drawing/2014/main" id="{1BBF5543-A2FF-4F8C-ABC3-AAAFA03A689F}"/>
                  </a:ext>
                </a:extLst>
              </p:cNvPr>
              <p:cNvSpPr/>
              <p:nvPr/>
            </p:nvSpPr>
            <p:spPr>
              <a:xfrm>
                <a:off x="5149741" y="3505362"/>
                <a:ext cx="274320" cy="14411"/>
              </a:xfrm>
              <a:custGeom>
                <a:avLst/>
                <a:gdLst/>
                <a:ahLst/>
                <a:cxnLst/>
                <a:rect l="l" t="t" r="r" b="b"/>
                <a:pathLst>
                  <a:path w="187960" h="17145">
                    <a:moveTo>
                      <a:pt x="187718" y="0"/>
                    </a:moveTo>
                    <a:lnTo>
                      <a:pt x="0" y="0"/>
                    </a:lnTo>
                    <a:lnTo>
                      <a:pt x="0" y="16700"/>
                    </a:lnTo>
                    <a:lnTo>
                      <a:pt x="187718" y="16700"/>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bg object 50">
                <a:extLst>
                  <a:ext uri="{FF2B5EF4-FFF2-40B4-BE49-F238E27FC236}">
                    <a16:creationId xmlns:a16="http://schemas.microsoft.com/office/drawing/2014/main" id="{147DACF1-8821-440A-B0CB-EA1B897A8133}"/>
                  </a:ext>
                </a:extLst>
              </p:cNvPr>
              <p:cNvSpPr/>
              <p:nvPr/>
            </p:nvSpPr>
            <p:spPr>
              <a:xfrm>
                <a:off x="5149741" y="3477298"/>
                <a:ext cx="274320" cy="28289"/>
              </a:xfrm>
              <a:custGeom>
                <a:avLst/>
                <a:gdLst/>
                <a:ahLst/>
                <a:cxnLst/>
                <a:rect l="l" t="t" r="r" b="b"/>
                <a:pathLst>
                  <a:path w="187960" h="33654">
                    <a:moveTo>
                      <a:pt x="187718" y="0"/>
                    </a:moveTo>
                    <a:lnTo>
                      <a:pt x="0" y="0"/>
                    </a:lnTo>
                    <a:lnTo>
                      <a:pt x="0" y="33388"/>
                    </a:lnTo>
                    <a:lnTo>
                      <a:pt x="187718" y="333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8" name="Group 187">
              <a:extLst>
                <a:ext uri="{FF2B5EF4-FFF2-40B4-BE49-F238E27FC236}">
                  <a16:creationId xmlns:a16="http://schemas.microsoft.com/office/drawing/2014/main" id="{E6139633-519C-4A26-A275-23214F1F598A}"/>
                </a:ext>
              </a:extLst>
            </p:cNvPr>
            <p:cNvGrpSpPr/>
            <p:nvPr/>
          </p:nvGrpSpPr>
          <p:grpSpPr>
            <a:xfrm>
              <a:off x="5897880" y="3379056"/>
              <a:ext cx="274320" cy="1375717"/>
              <a:chOff x="5883209" y="3379056"/>
              <a:chExt cx="274320" cy="1375717"/>
            </a:xfrm>
          </p:grpSpPr>
          <p:sp>
            <p:nvSpPr>
              <p:cNvPr id="39" name="bg object 21">
                <a:extLst>
                  <a:ext uri="{FF2B5EF4-FFF2-40B4-BE49-F238E27FC236}">
                    <a16:creationId xmlns:a16="http://schemas.microsoft.com/office/drawing/2014/main" id="{6B47753D-3EA5-4315-832C-C2CE7B409DC9}"/>
                  </a:ext>
                </a:extLst>
              </p:cNvPr>
              <p:cNvSpPr/>
              <p:nvPr/>
            </p:nvSpPr>
            <p:spPr>
              <a:xfrm>
                <a:off x="5883209" y="3449222"/>
                <a:ext cx="274320" cy="1305551"/>
              </a:xfrm>
              <a:custGeom>
                <a:avLst/>
                <a:gdLst/>
                <a:ahLst/>
                <a:cxnLst/>
                <a:rect l="l" t="t" r="r" b="b"/>
                <a:pathLst>
                  <a:path w="187960" h="1553210">
                    <a:moveTo>
                      <a:pt x="187718" y="0"/>
                    </a:moveTo>
                    <a:lnTo>
                      <a:pt x="0" y="0"/>
                    </a:lnTo>
                    <a:lnTo>
                      <a:pt x="0" y="1552752"/>
                    </a:lnTo>
                    <a:lnTo>
                      <a:pt x="187718" y="1552752"/>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bg object 31">
                <a:extLst>
                  <a:ext uri="{FF2B5EF4-FFF2-40B4-BE49-F238E27FC236}">
                    <a16:creationId xmlns:a16="http://schemas.microsoft.com/office/drawing/2014/main" id="{B376A590-C024-4518-A8E5-3DF5F440AE5F}"/>
                  </a:ext>
                </a:extLst>
              </p:cNvPr>
              <p:cNvSpPr/>
              <p:nvPr/>
            </p:nvSpPr>
            <p:spPr>
              <a:xfrm>
                <a:off x="5883209" y="3435195"/>
                <a:ext cx="274320" cy="14411"/>
              </a:xfrm>
              <a:custGeom>
                <a:avLst/>
                <a:gdLst/>
                <a:ahLst/>
                <a:cxnLst/>
                <a:rect l="l" t="t" r="r" b="b"/>
                <a:pathLst>
                  <a:path w="187960" h="17145">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bg object 41">
                <a:extLst>
                  <a:ext uri="{FF2B5EF4-FFF2-40B4-BE49-F238E27FC236}">
                    <a16:creationId xmlns:a16="http://schemas.microsoft.com/office/drawing/2014/main" id="{F228A911-F488-4876-A8B0-F823F393B91E}"/>
                  </a:ext>
                </a:extLst>
              </p:cNvPr>
              <p:cNvSpPr/>
              <p:nvPr/>
            </p:nvSpPr>
            <p:spPr>
              <a:xfrm>
                <a:off x="5883209" y="3407120"/>
                <a:ext cx="274320" cy="28289"/>
              </a:xfrm>
              <a:custGeom>
                <a:avLst/>
                <a:gdLst/>
                <a:ahLst/>
                <a:cxnLst/>
                <a:rect l="l" t="t" r="r" b="b"/>
                <a:pathLst>
                  <a:path w="187960" h="33654">
                    <a:moveTo>
                      <a:pt x="187718" y="0"/>
                    </a:moveTo>
                    <a:lnTo>
                      <a:pt x="0" y="0"/>
                    </a:lnTo>
                    <a:lnTo>
                      <a:pt x="0" y="33388"/>
                    </a:lnTo>
                    <a:lnTo>
                      <a:pt x="187718" y="333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bg object 51">
                <a:extLst>
                  <a:ext uri="{FF2B5EF4-FFF2-40B4-BE49-F238E27FC236}">
                    <a16:creationId xmlns:a16="http://schemas.microsoft.com/office/drawing/2014/main" id="{08A867D4-4208-426E-977C-55C1C4959A14}"/>
                  </a:ext>
                </a:extLst>
              </p:cNvPr>
              <p:cNvSpPr/>
              <p:nvPr/>
            </p:nvSpPr>
            <p:spPr>
              <a:xfrm>
                <a:off x="5883209" y="3379056"/>
                <a:ext cx="274320" cy="28289"/>
              </a:xfrm>
              <a:custGeom>
                <a:avLst/>
                <a:gdLst/>
                <a:ahLst/>
                <a:cxnLst/>
                <a:rect l="l" t="t" r="r" b="b"/>
                <a:pathLst>
                  <a:path w="187960" h="33655">
                    <a:moveTo>
                      <a:pt x="187718" y="0"/>
                    </a:moveTo>
                    <a:lnTo>
                      <a:pt x="0" y="0"/>
                    </a:lnTo>
                    <a:lnTo>
                      <a:pt x="0" y="33388"/>
                    </a:lnTo>
                    <a:lnTo>
                      <a:pt x="187718" y="333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9" name="Group 188">
              <a:extLst>
                <a:ext uri="{FF2B5EF4-FFF2-40B4-BE49-F238E27FC236}">
                  <a16:creationId xmlns:a16="http://schemas.microsoft.com/office/drawing/2014/main" id="{45959F7C-BFA7-417A-BFA0-DF056F69DDC9}"/>
                </a:ext>
              </a:extLst>
            </p:cNvPr>
            <p:cNvGrpSpPr/>
            <p:nvPr/>
          </p:nvGrpSpPr>
          <p:grpSpPr>
            <a:xfrm>
              <a:off x="6629400" y="3280814"/>
              <a:ext cx="274320" cy="1473938"/>
              <a:chOff x="6616698" y="3280814"/>
              <a:chExt cx="274320" cy="1473938"/>
            </a:xfrm>
          </p:grpSpPr>
          <p:sp>
            <p:nvSpPr>
              <p:cNvPr id="40" name="bg object 22">
                <a:extLst>
                  <a:ext uri="{FF2B5EF4-FFF2-40B4-BE49-F238E27FC236}">
                    <a16:creationId xmlns:a16="http://schemas.microsoft.com/office/drawing/2014/main" id="{7C518EBA-9854-4403-9FD4-04CD4F1681EF}"/>
                  </a:ext>
                </a:extLst>
              </p:cNvPr>
              <p:cNvSpPr/>
              <p:nvPr/>
            </p:nvSpPr>
            <p:spPr>
              <a:xfrm>
                <a:off x="6616698" y="3350991"/>
                <a:ext cx="274320" cy="1403761"/>
              </a:xfrm>
              <a:custGeom>
                <a:avLst/>
                <a:gdLst/>
                <a:ahLst/>
                <a:cxnLst/>
                <a:rect l="l" t="t" r="r" b="b"/>
                <a:pathLst>
                  <a:path w="187960" h="1670050">
                    <a:moveTo>
                      <a:pt x="187718" y="0"/>
                    </a:moveTo>
                    <a:lnTo>
                      <a:pt x="0" y="0"/>
                    </a:lnTo>
                    <a:lnTo>
                      <a:pt x="0" y="1669630"/>
                    </a:lnTo>
                    <a:lnTo>
                      <a:pt x="187718" y="1669630"/>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bg object 32">
                <a:extLst>
                  <a:ext uri="{FF2B5EF4-FFF2-40B4-BE49-F238E27FC236}">
                    <a16:creationId xmlns:a16="http://schemas.microsoft.com/office/drawing/2014/main" id="{4368E24C-4BED-4240-8471-EE83C1A6FBFC}"/>
                  </a:ext>
                </a:extLst>
              </p:cNvPr>
              <p:cNvSpPr/>
              <p:nvPr/>
            </p:nvSpPr>
            <p:spPr>
              <a:xfrm>
                <a:off x="6616698" y="3336953"/>
                <a:ext cx="274320" cy="14411"/>
              </a:xfrm>
              <a:custGeom>
                <a:avLst/>
                <a:gdLst/>
                <a:ahLst/>
                <a:cxnLst/>
                <a:rect l="l" t="t" r="r" b="b"/>
                <a:pathLst>
                  <a:path w="187960" h="17144">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bg object 42">
                <a:extLst>
                  <a:ext uri="{FF2B5EF4-FFF2-40B4-BE49-F238E27FC236}">
                    <a16:creationId xmlns:a16="http://schemas.microsoft.com/office/drawing/2014/main" id="{6BC747E6-A060-4820-B557-AACD455B157B}"/>
                  </a:ext>
                </a:extLst>
              </p:cNvPr>
              <p:cNvSpPr/>
              <p:nvPr/>
            </p:nvSpPr>
            <p:spPr>
              <a:xfrm>
                <a:off x="6616698" y="3308889"/>
                <a:ext cx="274320" cy="42166"/>
              </a:xfrm>
              <a:custGeom>
                <a:avLst/>
                <a:gdLst/>
                <a:ahLst/>
                <a:cxnLst/>
                <a:rect l="l" t="t" r="r" b="b"/>
                <a:pathLst>
                  <a:path w="187960" h="50164">
                    <a:moveTo>
                      <a:pt x="187718" y="0"/>
                    </a:moveTo>
                    <a:lnTo>
                      <a:pt x="0" y="0"/>
                    </a:lnTo>
                    <a:lnTo>
                      <a:pt x="0" y="50088"/>
                    </a:lnTo>
                    <a:lnTo>
                      <a:pt x="187718" y="500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bg object 52">
                <a:extLst>
                  <a:ext uri="{FF2B5EF4-FFF2-40B4-BE49-F238E27FC236}">
                    <a16:creationId xmlns:a16="http://schemas.microsoft.com/office/drawing/2014/main" id="{4EAA61C7-011B-4543-ACAA-3A93044B6C78}"/>
                  </a:ext>
                </a:extLst>
              </p:cNvPr>
              <p:cNvSpPr/>
              <p:nvPr/>
            </p:nvSpPr>
            <p:spPr>
              <a:xfrm>
                <a:off x="6616698" y="3280814"/>
                <a:ext cx="274320" cy="28289"/>
              </a:xfrm>
              <a:custGeom>
                <a:avLst/>
                <a:gdLst/>
                <a:ahLst/>
                <a:cxnLst/>
                <a:rect l="l" t="t" r="r" b="b"/>
                <a:pathLst>
                  <a:path w="187960" h="33655">
                    <a:moveTo>
                      <a:pt x="187718" y="0"/>
                    </a:moveTo>
                    <a:lnTo>
                      <a:pt x="0" y="0"/>
                    </a:lnTo>
                    <a:lnTo>
                      <a:pt x="0" y="33388"/>
                    </a:lnTo>
                    <a:lnTo>
                      <a:pt x="187718" y="333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0" name="Group 189">
              <a:extLst>
                <a:ext uri="{FF2B5EF4-FFF2-40B4-BE49-F238E27FC236}">
                  <a16:creationId xmlns:a16="http://schemas.microsoft.com/office/drawing/2014/main" id="{DC7D49FE-F9C6-430E-B5E9-6F38682CD408}"/>
                </a:ext>
              </a:extLst>
            </p:cNvPr>
            <p:cNvGrpSpPr/>
            <p:nvPr/>
          </p:nvGrpSpPr>
          <p:grpSpPr>
            <a:xfrm>
              <a:off x="7360920" y="3056276"/>
              <a:ext cx="274320" cy="1698572"/>
              <a:chOff x="7350167" y="3056276"/>
              <a:chExt cx="274320" cy="1698572"/>
            </a:xfrm>
          </p:grpSpPr>
          <p:sp>
            <p:nvSpPr>
              <p:cNvPr id="111" name="bg object 23">
                <a:extLst>
                  <a:ext uri="{FF2B5EF4-FFF2-40B4-BE49-F238E27FC236}">
                    <a16:creationId xmlns:a16="http://schemas.microsoft.com/office/drawing/2014/main" id="{C1DD3B8E-02AC-4C18-AE3F-8C6DE0CEBB80}"/>
                  </a:ext>
                </a:extLst>
              </p:cNvPr>
              <p:cNvSpPr/>
              <p:nvPr/>
            </p:nvSpPr>
            <p:spPr>
              <a:xfrm>
                <a:off x="7350167" y="3168545"/>
                <a:ext cx="274320" cy="1586303"/>
              </a:xfrm>
              <a:custGeom>
                <a:avLst/>
                <a:gdLst/>
                <a:ahLst/>
                <a:cxnLst/>
                <a:rect l="l" t="t" r="r" b="b"/>
                <a:pathLst>
                  <a:path w="187960" h="1887220">
                    <a:moveTo>
                      <a:pt x="187718" y="0"/>
                    </a:moveTo>
                    <a:lnTo>
                      <a:pt x="0" y="0"/>
                    </a:lnTo>
                    <a:lnTo>
                      <a:pt x="0" y="1886686"/>
                    </a:lnTo>
                    <a:lnTo>
                      <a:pt x="187718" y="1886686"/>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bg object 33">
                <a:extLst>
                  <a:ext uri="{FF2B5EF4-FFF2-40B4-BE49-F238E27FC236}">
                    <a16:creationId xmlns:a16="http://schemas.microsoft.com/office/drawing/2014/main" id="{95BF61E0-352C-435A-A7C0-3E3376B93E24}"/>
                  </a:ext>
                </a:extLst>
              </p:cNvPr>
              <p:cNvSpPr/>
              <p:nvPr/>
            </p:nvSpPr>
            <p:spPr>
              <a:xfrm>
                <a:off x="7350167" y="3154508"/>
                <a:ext cx="274320" cy="14411"/>
              </a:xfrm>
              <a:custGeom>
                <a:avLst/>
                <a:gdLst/>
                <a:ahLst/>
                <a:cxnLst/>
                <a:rect l="l" t="t" r="r" b="b"/>
                <a:pathLst>
                  <a:path w="187960" h="17144">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bg object 43">
                <a:extLst>
                  <a:ext uri="{FF2B5EF4-FFF2-40B4-BE49-F238E27FC236}">
                    <a16:creationId xmlns:a16="http://schemas.microsoft.com/office/drawing/2014/main" id="{54EB0B1B-A472-4671-B13A-8C1337C821B7}"/>
                  </a:ext>
                </a:extLst>
              </p:cNvPr>
              <p:cNvSpPr/>
              <p:nvPr/>
            </p:nvSpPr>
            <p:spPr>
              <a:xfrm>
                <a:off x="7350167" y="3112405"/>
                <a:ext cx="274320" cy="42166"/>
              </a:xfrm>
              <a:custGeom>
                <a:avLst/>
                <a:gdLst/>
                <a:ahLst/>
                <a:cxnLst/>
                <a:rect l="l" t="t" r="r" b="b"/>
                <a:pathLst>
                  <a:path w="187960" h="50164">
                    <a:moveTo>
                      <a:pt x="187718" y="0"/>
                    </a:moveTo>
                    <a:lnTo>
                      <a:pt x="0" y="0"/>
                    </a:lnTo>
                    <a:lnTo>
                      <a:pt x="0" y="50088"/>
                    </a:lnTo>
                    <a:lnTo>
                      <a:pt x="187718" y="500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bg object 53">
                <a:extLst>
                  <a:ext uri="{FF2B5EF4-FFF2-40B4-BE49-F238E27FC236}">
                    <a16:creationId xmlns:a16="http://schemas.microsoft.com/office/drawing/2014/main" id="{75BBAFEE-9B09-4E40-AB91-8F72073257D5}"/>
                  </a:ext>
                </a:extLst>
              </p:cNvPr>
              <p:cNvSpPr/>
              <p:nvPr/>
            </p:nvSpPr>
            <p:spPr>
              <a:xfrm>
                <a:off x="7350167" y="3056276"/>
                <a:ext cx="274320" cy="56577"/>
              </a:xfrm>
              <a:custGeom>
                <a:avLst/>
                <a:gdLst/>
                <a:ahLst/>
                <a:cxnLst/>
                <a:rect l="l" t="t" r="r" b="b"/>
                <a:pathLst>
                  <a:path w="187960" h="67310">
                    <a:moveTo>
                      <a:pt x="187718" y="0"/>
                    </a:moveTo>
                    <a:lnTo>
                      <a:pt x="0" y="0"/>
                    </a:lnTo>
                    <a:lnTo>
                      <a:pt x="0" y="66789"/>
                    </a:lnTo>
                    <a:lnTo>
                      <a:pt x="187718" y="66789"/>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1" name="Group 190">
              <a:extLst>
                <a:ext uri="{FF2B5EF4-FFF2-40B4-BE49-F238E27FC236}">
                  <a16:creationId xmlns:a16="http://schemas.microsoft.com/office/drawing/2014/main" id="{507B205B-D66C-4979-B458-F78073FD3858}"/>
                </a:ext>
              </a:extLst>
            </p:cNvPr>
            <p:cNvGrpSpPr/>
            <p:nvPr/>
          </p:nvGrpSpPr>
          <p:grpSpPr>
            <a:xfrm>
              <a:off x="8092440" y="3196609"/>
              <a:ext cx="274320" cy="1558271"/>
              <a:chOff x="8083656" y="3196609"/>
              <a:chExt cx="274320" cy="1558271"/>
            </a:xfrm>
          </p:grpSpPr>
          <p:sp>
            <p:nvSpPr>
              <p:cNvPr id="113" name="bg object 24">
                <a:extLst>
                  <a:ext uri="{FF2B5EF4-FFF2-40B4-BE49-F238E27FC236}">
                    <a16:creationId xmlns:a16="http://schemas.microsoft.com/office/drawing/2014/main" id="{04C77EEA-8A6A-4A28-93E5-A633C8E01610}"/>
                  </a:ext>
                </a:extLst>
              </p:cNvPr>
              <p:cNvSpPr/>
              <p:nvPr/>
            </p:nvSpPr>
            <p:spPr>
              <a:xfrm>
                <a:off x="8083656" y="3266787"/>
                <a:ext cx="274320" cy="1488093"/>
              </a:xfrm>
              <a:custGeom>
                <a:avLst/>
                <a:gdLst/>
                <a:ahLst/>
                <a:cxnLst/>
                <a:rect l="l" t="t" r="r" b="b"/>
                <a:pathLst>
                  <a:path w="187960" h="1770379">
                    <a:moveTo>
                      <a:pt x="187718" y="0"/>
                    </a:moveTo>
                    <a:lnTo>
                      <a:pt x="0" y="0"/>
                    </a:lnTo>
                    <a:lnTo>
                      <a:pt x="0" y="1769808"/>
                    </a:lnTo>
                    <a:lnTo>
                      <a:pt x="187718" y="1769808"/>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bg object 34">
                <a:extLst>
                  <a:ext uri="{FF2B5EF4-FFF2-40B4-BE49-F238E27FC236}">
                    <a16:creationId xmlns:a16="http://schemas.microsoft.com/office/drawing/2014/main" id="{9B6BFD13-D865-414B-8824-D728005D8684}"/>
                  </a:ext>
                </a:extLst>
              </p:cNvPr>
              <p:cNvSpPr/>
              <p:nvPr/>
            </p:nvSpPr>
            <p:spPr>
              <a:xfrm>
                <a:off x="8083656" y="3252750"/>
                <a:ext cx="274320" cy="14411"/>
              </a:xfrm>
              <a:custGeom>
                <a:avLst/>
                <a:gdLst/>
                <a:ahLst/>
                <a:cxnLst/>
                <a:rect l="l" t="t" r="r" b="b"/>
                <a:pathLst>
                  <a:path w="187960" h="17144">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bg object 44">
                <a:extLst>
                  <a:ext uri="{FF2B5EF4-FFF2-40B4-BE49-F238E27FC236}">
                    <a16:creationId xmlns:a16="http://schemas.microsoft.com/office/drawing/2014/main" id="{362B543A-3EA3-47DE-8C0B-72682D8A8D8A}"/>
                  </a:ext>
                </a:extLst>
              </p:cNvPr>
              <p:cNvSpPr/>
              <p:nvPr/>
            </p:nvSpPr>
            <p:spPr>
              <a:xfrm>
                <a:off x="8083656" y="3252750"/>
                <a:ext cx="274320" cy="14411"/>
              </a:xfrm>
              <a:custGeom>
                <a:avLst/>
                <a:gdLst/>
                <a:ahLst/>
                <a:cxnLst/>
                <a:rect l="l" t="t" r="r" b="b"/>
                <a:pathLst>
                  <a:path w="187960" h="17144">
                    <a:moveTo>
                      <a:pt x="187718" y="0"/>
                    </a:moveTo>
                    <a:lnTo>
                      <a:pt x="0" y="0"/>
                    </a:lnTo>
                    <a:lnTo>
                      <a:pt x="0" y="16700"/>
                    </a:lnTo>
                    <a:lnTo>
                      <a:pt x="187718" y="16700"/>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bg object 54">
                <a:extLst>
                  <a:ext uri="{FF2B5EF4-FFF2-40B4-BE49-F238E27FC236}">
                    <a16:creationId xmlns:a16="http://schemas.microsoft.com/office/drawing/2014/main" id="{3D63F17A-956E-42D7-A8D0-62458375EE25}"/>
                  </a:ext>
                </a:extLst>
              </p:cNvPr>
              <p:cNvSpPr/>
              <p:nvPr/>
            </p:nvSpPr>
            <p:spPr>
              <a:xfrm>
                <a:off x="8083656" y="3196609"/>
                <a:ext cx="274320" cy="56577"/>
              </a:xfrm>
              <a:custGeom>
                <a:avLst/>
                <a:gdLst/>
                <a:ahLst/>
                <a:cxnLst/>
                <a:rect l="l" t="t" r="r" b="b"/>
                <a:pathLst>
                  <a:path w="187960" h="67310">
                    <a:moveTo>
                      <a:pt x="187718" y="0"/>
                    </a:moveTo>
                    <a:lnTo>
                      <a:pt x="0" y="0"/>
                    </a:lnTo>
                    <a:lnTo>
                      <a:pt x="0" y="66789"/>
                    </a:lnTo>
                    <a:lnTo>
                      <a:pt x="187718" y="66789"/>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2" name="Group 191">
              <a:extLst>
                <a:ext uri="{FF2B5EF4-FFF2-40B4-BE49-F238E27FC236}">
                  <a16:creationId xmlns:a16="http://schemas.microsoft.com/office/drawing/2014/main" id="{D160F75B-1B1F-43E0-B333-E2F55A8D7B2A}"/>
                </a:ext>
              </a:extLst>
            </p:cNvPr>
            <p:cNvGrpSpPr/>
            <p:nvPr/>
          </p:nvGrpSpPr>
          <p:grpSpPr>
            <a:xfrm>
              <a:off x="8823960" y="2859792"/>
              <a:ext cx="274320" cy="1895067"/>
              <a:chOff x="8817124" y="2859792"/>
              <a:chExt cx="274320" cy="1895067"/>
            </a:xfrm>
          </p:grpSpPr>
          <p:sp>
            <p:nvSpPr>
              <p:cNvPr id="115" name="bg object 25">
                <a:extLst>
                  <a:ext uri="{FF2B5EF4-FFF2-40B4-BE49-F238E27FC236}">
                    <a16:creationId xmlns:a16="http://schemas.microsoft.com/office/drawing/2014/main" id="{7DE359D6-12C8-482F-B78E-14291F139C45}"/>
                  </a:ext>
                </a:extLst>
              </p:cNvPr>
              <p:cNvSpPr/>
              <p:nvPr/>
            </p:nvSpPr>
            <p:spPr>
              <a:xfrm>
                <a:off x="8817124" y="2929970"/>
                <a:ext cx="274320" cy="1824889"/>
              </a:xfrm>
              <a:custGeom>
                <a:avLst/>
                <a:gdLst/>
                <a:ahLst/>
                <a:cxnLst/>
                <a:rect l="l" t="t" r="r" b="b"/>
                <a:pathLst>
                  <a:path w="187960" h="2171065">
                    <a:moveTo>
                      <a:pt x="187718" y="0"/>
                    </a:moveTo>
                    <a:lnTo>
                      <a:pt x="0" y="0"/>
                    </a:lnTo>
                    <a:lnTo>
                      <a:pt x="0" y="2170518"/>
                    </a:lnTo>
                    <a:lnTo>
                      <a:pt x="187718" y="2170518"/>
                    </a:lnTo>
                    <a:lnTo>
                      <a:pt x="187718"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bg object 35">
                <a:extLst>
                  <a:ext uri="{FF2B5EF4-FFF2-40B4-BE49-F238E27FC236}">
                    <a16:creationId xmlns:a16="http://schemas.microsoft.com/office/drawing/2014/main" id="{30EF6C45-97C6-4586-A93D-A5B9B8134A12}"/>
                  </a:ext>
                </a:extLst>
              </p:cNvPr>
              <p:cNvSpPr/>
              <p:nvPr/>
            </p:nvSpPr>
            <p:spPr>
              <a:xfrm>
                <a:off x="8817124" y="2915932"/>
                <a:ext cx="274320" cy="14411"/>
              </a:xfrm>
              <a:custGeom>
                <a:avLst/>
                <a:gdLst/>
                <a:ahLst/>
                <a:cxnLst/>
                <a:rect l="l" t="t" r="r" b="b"/>
                <a:pathLst>
                  <a:path w="187960" h="17144">
                    <a:moveTo>
                      <a:pt x="187718" y="0"/>
                    </a:moveTo>
                    <a:lnTo>
                      <a:pt x="0" y="0"/>
                    </a:lnTo>
                    <a:lnTo>
                      <a:pt x="0" y="16700"/>
                    </a:lnTo>
                    <a:lnTo>
                      <a:pt x="187718" y="16700"/>
                    </a:lnTo>
                    <a:lnTo>
                      <a:pt x="187718"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bg object 45">
                <a:extLst>
                  <a:ext uri="{FF2B5EF4-FFF2-40B4-BE49-F238E27FC236}">
                    <a16:creationId xmlns:a16="http://schemas.microsoft.com/office/drawing/2014/main" id="{6A47D737-C789-442D-A95E-56B47583A407}"/>
                  </a:ext>
                </a:extLst>
              </p:cNvPr>
              <p:cNvSpPr/>
              <p:nvPr/>
            </p:nvSpPr>
            <p:spPr>
              <a:xfrm>
                <a:off x="8817124" y="2901895"/>
                <a:ext cx="274320" cy="28289"/>
              </a:xfrm>
              <a:custGeom>
                <a:avLst/>
                <a:gdLst/>
                <a:ahLst/>
                <a:cxnLst/>
                <a:rect l="l" t="t" r="r" b="b"/>
                <a:pathLst>
                  <a:path w="187960" h="33655">
                    <a:moveTo>
                      <a:pt x="187718" y="0"/>
                    </a:moveTo>
                    <a:lnTo>
                      <a:pt x="0" y="0"/>
                    </a:lnTo>
                    <a:lnTo>
                      <a:pt x="0" y="33388"/>
                    </a:lnTo>
                    <a:lnTo>
                      <a:pt x="187718" y="33388"/>
                    </a:lnTo>
                    <a:lnTo>
                      <a:pt x="187718"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bg object 55">
                <a:extLst>
                  <a:ext uri="{FF2B5EF4-FFF2-40B4-BE49-F238E27FC236}">
                    <a16:creationId xmlns:a16="http://schemas.microsoft.com/office/drawing/2014/main" id="{1D388710-B9D8-4693-8520-057D6207DA26}"/>
                  </a:ext>
                </a:extLst>
              </p:cNvPr>
              <p:cNvSpPr/>
              <p:nvPr/>
            </p:nvSpPr>
            <p:spPr>
              <a:xfrm>
                <a:off x="8817124" y="2859792"/>
                <a:ext cx="274320" cy="42166"/>
              </a:xfrm>
              <a:custGeom>
                <a:avLst/>
                <a:gdLst/>
                <a:ahLst/>
                <a:cxnLst/>
                <a:rect l="l" t="t" r="r" b="b"/>
                <a:pathLst>
                  <a:path w="187960" h="50164">
                    <a:moveTo>
                      <a:pt x="187718" y="0"/>
                    </a:moveTo>
                    <a:lnTo>
                      <a:pt x="0" y="0"/>
                    </a:lnTo>
                    <a:lnTo>
                      <a:pt x="0" y="50088"/>
                    </a:lnTo>
                    <a:lnTo>
                      <a:pt x="187718" y="50088"/>
                    </a:lnTo>
                    <a:lnTo>
                      <a:pt x="187718"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21207396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a:t>
            </a:r>
          </a:p>
          <a:p>
            <a:pPr>
              <a:lnSpc>
                <a:spcPct val="100000"/>
              </a:lnSpc>
              <a:spcBef>
                <a:spcPts val="0"/>
              </a:spcBef>
            </a:pPr>
            <a:r>
              <a:rPr lang="en-US"/>
              <a:t>rates in low- and middle-income countries, Latin America,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sp>
        <p:nvSpPr>
          <p:cNvPr id="178" name="TextBox 177">
            <a:extLst>
              <a:ext uri="{FF2B5EF4-FFF2-40B4-BE49-F238E27FC236}">
                <a16:creationId xmlns:a16="http://schemas.microsoft.com/office/drawing/2014/main" id="{393AD48E-5956-4405-A871-D5EA1CA4BBEE}"/>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D46D2960-DE7C-44CF-800E-FE8B3EFD93A3}"/>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BAF14AF6-A6E3-48E8-A01F-96D39D51DCF5}"/>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C6C0B7B3-FCD6-413C-960D-A6012F59A03B}"/>
              </a:ext>
            </a:extLst>
          </p:cNvPr>
          <p:cNvGrpSpPr/>
          <p:nvPr/>
        </p:nvGrpSpPr>
        <p:grpSpPr>
          <a:xfrm>
            <a:off x="1973153" y="4663440"/>
            <a:ext cx="349605" cy="271869"/>
            <a:chOff x="1973153" y="4663440"/>
            <a:chExt cx="349605" cy="271869"/>
          </a:xfrm>
        </p:grpSpPr>
        <p:cxnSp>
          <p:nvCxnSpPr>
            <p:cNvPr id="286" name="Straight Connector 285">
              <a:extLst>
                <a:ext uri="{FF2B5EF4-FFF2-40B4-BE49-F238E27FC236}">
                  <a16:creationId xmlns:a16="http://schemas.microsoft.com/office/drawing/2014/main" id="{9966E3F4-5E7C-4A5E-91BF-2C4A3A10BB97}"/>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 name="TextBox 286">
              <a:extLst>
                <a:ext uri="{FF2B5EF4-FFF2-40B4-BE49-F238E27FC236}">
                  <a16:creationId xmlns:a16="http://schemas.microsoft.com/office/drawing/2014/main" id="{F1BE332A-ADFC-4204-8E53-37463BCB6194}"/>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2" name="Group 181">
            <a:extLst>
              <a:ext uri="{FF2B5EF4-FFF2-40B4-BE49-F238E27FC236}">
                <a16:creationId xmlns:a16="http://schemas.microsoft.com/office/drawing/2014/main" id="{61DB0E65-D8C2-4BCC-AAA8-31BF6D4B3A47}"/>
              </a:ext>
            </a:extLst>
          </p:cNvPr>
          <p:cNvGrpSpPr/>
          <p:nvPr/>
        </p:nvGrpSpPr>
        <p:grpSpPr>
          <a:xfrm>
            <a:off x="1717569" y="2468880"/>
            <a:ext cx="605189" cy="271869"/>
            <a:chOff x="1717569" y="2468880"/>
            <a:chExt cx="605189" cy="271869"/>
          </a:xfrm>
        </p:grpSpPr>
        <p:sp>
          <p:nvSpPr>
            <p:cNvPr id="284" name="TextBox 283">
              <a:extLst>
                <a:ext uri="{FF2B5EF4-FFF2-40B4-BE49-F238E27FC236}">
                  <a16:creationId xmlns:a16="http://schemas.microsoft.com/office/drawing/2014/main" id="{2668BF9B-08BE-4EA9-B242-CB2EEB8E92F1}"/>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5" name="Straight Connector 284">
              <a:extLst>
                <a:ext uri="{FF2B5EF4-FFF2-40B4-BE49-F238E27FC236}">
                  <a16:creationId xmlns:a16="http://schemas.microsoft.com/office/drawing/2014/main" id="{A718FF2D-0796-4754-A4D4-94B3F7AD0F21}"/>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418E6A26-A6CF-4F60-A9D0-4EB4BD795AB0}"/>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5A83E73-6037-46B2-AC27-4E4C95DE3EDD}"/>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FEADD8C3-C9F4-4091-923C-6D94E567E877}"/>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9EB6A4F7-429E-4280-884D-4463A27F045A}"/>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DBC2DD3B-D87B-414A-A079-0F62B3E6A137}"/>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938BB7C6-857C-4AA3-91EB-75A230C94FB8}"/>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0E6E1EE0-A7E4-4855-AD3B-6AEAB409B436}"/>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F672747E-B370-4B37-A680-5B38FF0FF22A}"/>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10">
            <a:extLst>
              <a:ext uri="{FF2B5EF4-FFF2-40B4-BE49-F238E27FC236}">
                <a16:creationId xmlns:a16="http://schemas.microsoft.com/office/drawing/2014/main" id="{3444A845-1698-4F82-80EA-B8716782B8EA}"/>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C84BCD57-242A-45F3-BFB3-305E9E2D35C1}"/>
              </a:ext>
            </a:extLst>
          </p:cNvPr>
          <p:cNvCxnSpPr/>
          <p:nvPr/>
        </p:nvCxnSpPr>
        <p:spPr>
          <a:xfrm>
            <a:off x="95646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C9D6C698-26A4-4809-83B3-B734ACE121DB}"/>
              </a:ext>
            </a:extLst>
          </p:cNvPr>
          <p:cNvCxnSpPr/>
          <p:nvPr/>
        </p:nvCxnSpPr>
        <p:spPr>
          <a:xfrm>
            <a:off x="9564624"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bject 10">
            <a:extLst>
              <a:ext uri="{FF2B5EF4-FFF2-40B4-BE49-F238E27FC236}">
                <a16:creationId xmlns:a16="http://schemas.microsoft.com/office/drawing/2014/main" id="{3BE163E1-A327-48A8-860B-B3FE4A786B74}"/>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49">
            <a:extLst>
              <a:ext uri="{FF2B5EF4-FFF2-40B4-BE49-F238E27FC236}">
                <a16:creationId xmlns:a16="http://schemas.microsoft.com/office/drawing/2014/main" id="{A64A915B-479B-4467-8AE4-D0532B8B343D}"/>
              </a:ext>
            </a:extLst>
          </p:cNvPr>
          <p:cNvSpPr/>
          <p:nvPr/>
        </p:nvSpPr>
        <p:spPr>
          <a:xfrm>
            <a:off x="8366760" y="3050484"/>
            <a:ext cx="274320" cy="1750115"/>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object 51">
            <a:extLst>
              <a:ext uri="{FF2B5EF4-FFF2-40B4-BE49-F238E27FC236}">
                <a16:creationId xmlns:a16="http://schemas.microsoft.com/office/drawing/2014/main" id="{C2F38BDE-9294-437A-9FB9-C65DAF02DD5E}"/>
              </a:ext>
            </a:extLst>
          </p:cNvPr>
          <p:cNvSpPr/>
          <p:nvPr/>
        </p:nvSpPr>
        <p:spPr>
          <a:xfrm>
            <a:off x="7726680" y="3310127"/>
            <a:ext cx="274320" cy="1490472"/>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object 53">
            <a:extLst>
              <a:ext uri="{FF2B5EF4-FFF2-40B4-BE49-F238E27FC236}">
                <a16:creationId xmlns:a16="http://schemas.microsoft.com/office/drawing/2014/main" id="{3A96B8DE-4CBA-414E-964C-07831F1DD41D}"/>
              </a:ext>
            </a:extLst>
          </p:cNvPr>
          <p:cNvSpPr/>
          <p:nvPr/>
        </p:nvSpPr>
        <p:spPr>
          <a:xfrm>
            <a:off x="7086600" y="3112982"/>
            <a:ext cx="274320" cy="1687618"/>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object 55">
            <a:extLst>
              <a:ext uri="{FF2B5EF4-FFF2-40B4-BE49-F238E27FC236}">
                <a16:creationId xmlns:a16="http://schemas.microsoft.com/office/drawing/2014/main" id="{3417D227-39F9-420E-86E7-0B3A111E006A}"/>
              </a:ext>
            </a:extLst>
          </p:cNvPr>
          <p:cNvSpPr/>
          <p:nvPr/>
        </p:nvSpPr>
        <p:spPr>
          <a:xfrm>
            <a:off x="6446520" y="3279900"/>
            <a:ext cx="274320" cy="1520700"/>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object 57">
            <a:extLst>
              <a:ext uri="{FF2B5EF4-FFF2-40B4-BE49-F238E27FC236}">
                <a16:creationId xmlns:a16="http://schemas.microsoft.com/office/drawing/2014/main" id="{17E732D4-C11A-4EBA-8A02-A6330BE9D280}"/>
              </a:ext>
            </a:extLst>
          </p:cNvPr>
          <p:cNvSpPr/>
          <p:nvPr/>
        </p:nvSpPr>
        <p:spPr>
          <a:xfrm>
            <a:off x="5806440" y="3329516"/>
            <a:ext cx="274320" cy="1471083"/>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object 59">
            <a:extLst>
              <a:ext uri="{FF2B5EF4-FFF2-40B4-BE49-F238E27FC236}">
                <a16:creationId xmlns:a16="http://schemas.microsoft.com/office/drawing/2014/main" id="{C3FE4595-FF7A-49D2-80AD-B7869B95BB9D}"/>
              </a:ext>
            </a:extLst>
          </p:cNvPr>
          <p:cNvSpPr/>
          <p:nvPr/>
        </p:nvSpPr>
        <p:spPr>
          <a:xfrm>
            <a:off x="5166360" y="3378394"/>
            <a:ext cx="274320" cy="1422205"/>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object 61">
            <a:extLst>
              <a:ext uri="{FF2B5EF4-FFF2-40B4-BE49-F238E27FC236}">
                <a16:creationId xmlns:a16="http://schemas.microsoft.com/office/drawing/2014/main" id="{12A34945-F214-4DCD-A63E-8B6512EE7132}"/>
              </a:ext>
            </a:extLst>
          </p:cNvPr>
          <p:cNvSpPr/>
          <p:nvPr/>
        </p:nvSpPr>
        <p:spPr>
          <a:xfrm>
            <a:off x="4526280" y="3385913"/>
            <a:ext cx="274320" cy="1414685"/>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object 63">
            <a:extLst>
              <a:ext uri="{FF2B5EF4-FFF2-40B4-BE49-F238E27FC236}">
                <a16:creationId xmlns:a16="http://schemas.microsoft.com/office/drawing/2014/main" id="{909DDB4F-C707-4E91-BFD6-AE73D27EF6E6}"/>
              </a:ext>
            </a:extLst>
          </p:cNvPr>
          <p:cNvSpPr/>
          <p:nvPr/>
        </p:nvSpPr>
        <p:spPr>
          <a:xfrm>
            <a:off x="3886200" y="3456432"/>
            <a:ext cx="274320" cy="1344168"/>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object 65">
            <a:extLst>
              <a:ext uri="{FF2B5EF4-FFF2-40B4-BE49-F238E27FC236}">
                <a16:creationId xmlns:a16="http://schemas.microsoft.com/office/drawing/2014/main" id="{28CE600A-5E5C-4F96-831C-BC2A3F7E8115}"/>
              </a:ext>
            </a:extLst>
          </p:cNvPr>
          <p:cNvSpPr/>
          <p:nvPr/>
        </p:nvSpPr>
        <p:spPr>
          <a:xfrm>
            <a:off x="3246120" y="3364992"/>
            <a:ext cx="274320" cy="1435608"/>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object 68">
            <a:extLst>
              <a:ext uri="{FF2B5EF4-FFF2-40B4-BE49-F238E27FC236}">
                <a16:creationId xmlns:a16="http://schemas.microsoft.com/office/drawing/2014/main" id="{D43AEC47-AF57-4846-ACE3-65120DB2D357}"/>
              </a:ext>
            </a:extLst>
          </p:cNvPr>
          <p:cNvSpPr/>
          <p:nvPr/>
        </p:nvSpPr>
        <p:spPr>
          <a:xfrm>
            <a:off x="2606040" y="3456432"/>
            <a:ext cx="274320" cy="1344168"/>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bk object 18">
            <a:extLst>
              <a:ext uri="{FF2B5EF4-FFF2-40B4-BE49-F238E27FC236}">
                <a16:creationId xmlns:a16="http://schemas.microsoft.com/office/drawing/2014/main" id="{36E120A6-F2FF-4021-A56E-443222AB5599}"/>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206" name="Straight Connector 205">
            <a:extLst>
              <a:ext uri="{FF2B5EF4-FFF2-40B4-BE49-F238E27FC236}">
                <a16:creationId xmlns:a16="http://schemas.microsoft.com/office/drawing/2014/main" id="{E82B16AB-7B81-4E00-A151-40A329F4354A}"/>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207" name="Oval 206">
            <a:extLst>
              <a:ext uri="{FF2B5EF4-FFF2-40B4-BE49-F238E27FC236}">
                <a16:creationId xmlns:a16="http://schemas.microsoft.com/office/drawing/2014/main" id="{073ECE8B-70E4-41CE-AA4D-58F075F54962}"/>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92BC3A85-A82A-4AD3-A91A-7566BE4531E8}"/>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E862AA01-7BB0-444C-998A-46CCEEC02327}"/>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DA1CBB42-F602-4D2B-AD42-93E2483D4451}"/>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D364F2C4-E1B4-4D83-A6E7-9818C945A053}"/>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781978A2-BF11-43A1-96ED-7DA9D783C568}"/>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799FDAEC-38FD-4EC3-AC3C-A2DA612505AD}"/>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14" name="Straight Connector 213">
            <a:extLst>
              <a:ext uri="{FF2B5EF4-FFF2-40B4-BE49-F238E27FC236}">
                <a16:creationId xmlns:a16="http://schemas.microsoft.com/office/drawing/2014/main" id="{F015C731-F667-457A-A242-0DCD6D60E205}"/>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C4734F09-35A4-486A-BAB6-3486A6EE1093}"/>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6" name="Group 215">
            <a:extLst>
              <a:ext uri="{FF2B5EF4-FFF2-40B4-BE49-F238E27FC236}">
                <a16:creationId xmlns:a16="http://schemas.microsoft.com/office/drawing/2014/main" id="{92455934-2B69-40E4-B0FE-8F19B6773256}"/>
              </a:ext>
            </a:extLst>
          </p:cNvPr>
          <p:cNvGrpSpPr/>
          <p:nvPr/>
        </p:nvGrpSpPr>
        <p:grpSpPr>
          <a:xfrm>
            <a:off x="1716408" y="2706688"/>
            <a:ext cx="605189" cy="271869"/>
            <a:chOff x="1717569" y="2468880"/>
            <a:chExt cx="605189" cy="271869"/>
          </a:xfrm>
        </p:grpSpPr>
        <p:sp>
          <p:nvSpPr>
            <p:cNvPr id="282" name="TextBox 281">
              <a:extLst>
                <a:ext uri="{FF2B5EF4-FFF2-40B4-BE49-F238E27FC236}">
                  <a16:creationId xmlns:a16="http://schemas.microsoft.com/office/drawing/2014/main" id="{25325E68-1599-4882-8E8B-7231A723EB59}"/>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3" name="Straight Connector 282">
              <a:extLst>
                <a:ext uri="{FF2B5EF4-FFF2-40B4-BE49-F238E27FC236}">
                  <a16:creationId xmlns:a16="http://schemas.microsoft.com/office/drawing/2014/main" id="{8DE4ACF9-5025-48DC-AE95-85D17061BE54}"/>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F3D2C690-9670-4699-B448-AA9689D7CECD}"/>
              </a:ext>
            </a:extLst>
          </p:cNvPr>
          <p:cNvGrpSpPr/>
          <p:nvPr/>
        </p:nvGrpSpPr>
        <p:grpSpPr>
          <a:xfrm>
            <a:off x="1716408" y="2954544"/>
            <a:ext cx="605189" cy="271869"/>
            <a:chOff x="1717569" y="2468880"/>
            <a:chExt cx="605189" cy="271869"/>
          </a:xfrm>
        </p:grpSpPr>
        <p:sp>
          <p:nvSpPr>
            <p:cNvPr id="280" name="TextBox 279">
              <a:extLst>
                <a:ext uri="{FF2B5EF4-FFF2-40B4-BE49-F238E27FC236}">
                  <a16:creationId xmlns:a16="http://schemas.microsoft.com/office/drawing/2014/main" id="{2EF3515C-9E85-4E0E-9FFC-14320CEF0D03}"/>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1" name="Straight Connector 280">
              <a:extLst>
                <a:ext uri="{FF2B5EF4-FFF2-40B4-BE49-F238E27FC236}">
                  <a16:creationId xmlns:a16="http://schemas.microsoft.com/office/drawing/2014/main" id="{A54FB142-6C4F-4B95-8A9B-84A8F15A2DD6}"/>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 name="Group 217">
            <a:extLst>
              <a:ext uri="{FF2B5EF4-FFF2-40B4-BE49-F238E27FC236}">
                <a16:creationId xmlns:a16="http://schemas.microsoft.com/office/drawing/2014/main" id="{FBE9A944-9927-46E2-BFE1-5BB9F75437EE}"/>
              </a:ext>
            </a:extLst>
          </p:cNvPr>
          <p:cNvGrpSpPr/>
          <p:nvPr/>
        </p:nvGrpSpPr>
        <p:grpSpPr>
          <a:xfrm>
            <a:off x="1716408" y="3192357"/>
            <a:ext cx="605189" cy="271869"/>
            <a:chOff x="1717569" y="2468880"/>
            <a:chExt cx="605189" cy="271869"/>
          </a:xfrm>
        </p:grpSpPr>
        <p:sp>
          <p:nvSpPr>
            <p:cNvPr id="278" name="TextBox 277">
              <a:extLst>
                <a:ext uri="{FF2B5EF4-FFF2-40B4-BE49-F238E27FC236}">
                  <a16:creationId xmlns:a16="http://schemas.microsoft.com/office/drawing/2014/main" id="{B55B10B8-971D-4820-AA5B-1C75CE0368A2}"/>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9" name="Straight Connector 278">
              <a:extLst>
                <a:ext uri="{FF2B5EF4-FFF2-40B4-BE49-F238E27FC236}">
                  <a16:creationId xmlns:a16="http://schemas.microsoft.com/office/drawing/2014/main" id="{450606AB-3580-41C5-8CE8-78322608304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Group 218">
            <a:extLst>
              <a:ext uri="{FF2B5EF4-FFF2-40B4-BE49-F238E27FC236}">
                <a16:creationId xmlns:a16="http://schemas.microsoft.com/office/drawing/2014/main" id="{978A310C-76E2-402E-A0AB-590094535EA3}"/>
              </a:ext>
            </a:extLst>
          </p:cNvPr>
          <p:cNvGrpSpPr/>
          <p:nvPr/>
        </p:nvGrpSpPr>
        <p:grpSpPr>
          <a:xfrm>
            <a:off x="1716408" y="3440213"/>
            <a:ext cx="605189" cy="271869"/>
            <a:chOff x="1717569" y="2468880"/>
            <a:chExt cx="605189" cy="271869"/>
          </a:xfrm>
        </p:grpSpPr>
        <p:sp>
          <p:nvSpPr>
            <p:cNvPr id="276" name="TextBox 275">
              <a:extLst>
                <a:ext uri="{FF2B5EF4-FFF2-40B4-BE49-F238E27FC236}">
                  <a16:creationId xmlns:a16="http://schemas.microsoft.com/office/drawing/2014/main" id="{BEE22567-FA81-4FCB-B8DD-D6DB191785D7}"/>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7" name="Straight Connector 276">
              <a:extLst>
                <a:ext uri="{FF2B5EF4-FFF2-40B4-BE49-F238E27FC236}">
                  <a16:creationId xmlns:a16="http://schemas.microsoft.com/office/drawing/2014/main" id="{9316DE97-FD3E-4CCF-BB9C-51A3D3B02B9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oup 219">
            <a:extLst>
              <a:ext uri="{FF2B5EF4-FFF2-40B4-BE49-F238E27FC236}">
                <a16:creationId xmlns:a16="http://schemas.microsoft.com/office/drawing/2014/main" id="{65049D6A-9132-4435-84E5-91F8D632CB35}"/>
              </a:ext>
            </a:extLst>
          </p:cNvPr>
          <p:cNvGrpSpPr/>
          <p:nvPr/>
        </p:nvGrpSpPr>
        <p:grpSpPr>
          <a:xfrm>
            <a:off x="1801368" y="3683045"/>
            <a:ext cx="520229" cy="271869"/>
            <a:chOff x="1802529" y="2468880"/>
            <a:chExt cx="520229" cy="271869"/>
          </a:xfrm>
        </p:grpSpPr>
        <p:sp>
          <p:nvSpPr>
            <p:cNvPr id="274" name="TextBox 273">
              <a:extLst>
                <a:ext uri="{FF2B5EF4-FFF2-40B4-BE49-F238E27FC236}">
                  <a16:creationId xmlns:a16="http://schemas.microsoft.com/office/drawing/2014/main" id="{2782857E-9EFB-4853-B694-44E2B14B0732}"/>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5" name="Straight Connector 274">
              <a:extLst>
                <a:ext uri="{FF2B5EF4-FFF2-40B4-BE49-F238E27FC236}">
                  <a16:creationId xmlns:a16="http://schemas.microsoft.com/office/drawing/2014/main" id="{02A5F414-A592-4836-8F4B-CD6FA9B1B1DC}"/>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9FE89479-BEB8-4D9B-8303-D3043CEEBBF3}"/>
              </a:ext>
            </a:extLst>
          </p:cNvPr>
          <p:cNvGrpSpPr/>
          <p:nvPr/>
        </p:nvGrpSpPr>
        <p:grpSpPr>
          <a:xfrm>
            <a:off x="1801368" y="3925879"/>
            <a:ext cx="520229" cy="271869"/>
            <a:chOff x="1802529" y="2468880"/>
            <a:chExt cx="520229" cy="271869"/>
          </a:xfrm>
        </p:grpSpPr>
        <p:sp>
          <p:nvSpPr>
            <p:cNvPr id="272" name="TextBox 271">
              <a:extLst>
                <a:ext uri="{FF2B5EF4-FFF2-40B4-BE49-F238E27FC236}">
                  <a16:creationId xmlns:a16="http://schemas.microsoft.com/office/drawing/2014/main" id="{ED1CD8B0-E1DC-4689-8DE2-FC54647F82F2}"/>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3" name="Straight Connector 272">
              <a:extLst>
                <a:ext uri="{FF2B5EF4-FFF2-40B4-BE49-F238E27FC236}">
                  <a16:creationId xmlns:a16="http://schemas.microsoft.com/office/drawing/2014/main" id="{98BAFAAA-394E-4022-B78E-6CA291167F02}"/>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6B9A5E02-224C-4339-9CD5-D8ADC06D9DF3}"/>
              </a:ext>
            </a:extLst>
          </p:cNvPr>
          <p:cNvGrpSpPr/>
          <p:nvPr/>
        </p:nvGrpSpPr>
        <p:grpSpPr>
          <a:xfrm>
            <a:off x="1801368" y="4168711"/>
            <a:ext cx="520229" cy="271869"/>
            <a:chOff x="1802529" y="2468880"/>
            <a:chExt cx="520229" cy="271869"/>
          </a:xfrm>
        </p:grpSpPr>
        <p:sp>
          <p:nvSpPr>
            <p:cNvPr id="270" name="TextBox 269">
              <a:extLst>
                <a:ext uri="{FF2B5EF4-FFF2-40B4-BE49-F238E27FC236}">
                  <a16:creationId xmlns:a16="http://schemas.microsoft.com/office/drawing/2014/main" id="{76DCDD29-2701-4841-9A9E-EF9140C8B530}"/>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1" name="Straight Connector 270">
              <a:extLst>
                <a:ext uri="{FF2B5EF4-FFF2-40B4-BE49-F238E27FC236}">
                  <a16:creationId xmlns:a16="http://schemas.microsoft.com/office/drawing/2014/main" id="{71EEA239-183D-4D3B-9F73-8D524A990A63}"/>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0AFD3799-0AB9-40D1-801E-EC42DBB4CBDF}"/>
              </a:ext>
            </a:extLst>
          </p:cNvPr>
          <p:cNvGrpSpPr/>
          <p:nvPr/>
        </p:nvGrpSpPr>
        <p:grpSpPr>
          <a:xfrm>
            <a:off x="1801368" y="4411544"/>
            <a:ext cx="520229" cy="271869"/>
            <a:chOff x="1802529" y="2468880"/>
            <a:chExt cx="520229" cy="271869"/>
          </a:xfrm>
        </p:grpSpPr>
        <p:sp>
          <p:nvSpPr>
            <p:cNvPr id="268" name="TextBox 267">
              <a:extLst>
                <a:ext uri="{FF2B5EF4-FFF2-40B4-BE49-F238E27FC236}">
                  <a16:creationId xmlns:a16="http://schemas.microsoft.com/office/drawing/2014/main" id="{5FE002FE-4987-4E4B-ADE7-A47E94E854F5}"/>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9" name="Straight Connector 268">
              <a:extLst>
                <a:ext uri="{FF2B5EF4-FFF2-40B4-BE49-F238E27FC236}">
                  <a16:creationId xmlns:a16="http://schemas.microsoft.com/office/drawing/2014/main" id="{95719304-1F2A-427C-AC8E-5842E092AA1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5" name="Straight Connector 224">
            <a:extLst>
              <a:ext uri="{FF2B5EF4-FFF2-40B4-BE49-F238E27FC236}">
                <a16:creationId xmlns:a16="http://schemas.microsoft.com/office/drawing/2014/main" id="{21343360-4A90-4827-8E06-3E62E2293015}"/>
              </a:ext>
            </a:extLst>
          </p:cNvPr>
          <p:cNvCxnSpPr/>
          <p:nvPr/>
        </p:nvCxnSpPr>
        <p:spPr>
          <a:xfrm>
            <a:off x="9564624" y="3041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0C51FDE5-F609-4234-977F-0A05B0929FCD}"/>
              </a:ext>
            </a:extLst>
          </p:cNvPr>
          <p:cNvCxnSpPr/>
          <p:nvPr/>
        </p:nvCxnSpPr>
        <p:spPr>
          <a:xfrm>
            <a:off x="9564624" y="34768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A85278A-89E2-4699-867C-6F3CE735A7FE}"/>
              </a:ext>
            </a:extLst>
          </p:cNvPr>
          <p:cNvCxnSpPr/>
          <p:nvPr/>
        </p:nvCxnSpPr>
        <p:spPr>
          <a:xfrm>
            <a:off x="9564624" y="39123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B5697B88-DD19-4779-A47E-57A1AF0EA525}"/>
              </a:ext>
            </a:extLst>
          </p:cNvPr>
          <p:cNvCxnSpPr/>
          <p:nvPr/>
        </p:nvCxnSpPr>
        <p:spPr>
          <a:xfrm>
            <a:off x="9564624" y="435276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TextBox 231">
            <a:extLst>
              <a:ext uri="{FF2B5EF4-FFF2-40B4-BE49-F238E27FC236}">
                <a16:creationId xmlns:a16="http://schemas.microsoft.com/office/drawing/2014/main" id="{EBCAB234-1798-4909-B88A-539C764C4AD6}"/>
              </a:ext>
            </a:extLst>
          </p:cNvPr>
          <p:cNvSpPr txBox="1"/>
          <p:nvPr/>
        </p:nvSpPr>
        <p:spPr>
          <a:xfrm>
            <a:off x="9665208"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3" name="TextBox 232">
            <a:extLst>
              <a:ext uri="{FF2B5EF4-FFF2-40B4-BE49-F238E27FC236}">
                <a16:creationId xmlns:a16="http://schemas.microsoft.com/office/drawing/2014/main" id="{569C6849-BF5E-4271-B6A6-347EA4B160AF}"/>
              </a:ext>
            </a:extLst>
          </p:cNvPr>
          <p:cNvSpPr txBox="1"/>
          <p:nvPr/>
        </p:nvSpPr>
        <p:spPr>
          <a:xfrm>
            <a:off x="9665208" y="246888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18748B3E-CDF1-436B-A4D4-A65FF3C1B937}"/>
              </a:ext>
            </a:extLst>
          </p:cNvPr>
          <p:cNvSpPr txBox="1"/>
          <p:nvPr/>
        </p:nvSpPr>
        <p:spPr>
          <a:xfrm>
            <a:off x="9665208" y="2904304"/>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7" name="TextBox 236">
            <a:extLst>
              <a:ext uri="{FF2B5EF4-FFF2-40B4-BE49-F238E27FC236}">
                <a16:creationId xmlns:a16="http://schemas.microsoft.com/office/drawing/2014/main" id="{575206A9-06A9-4B2D-9003-8148CC5950CF}"/>
              </a:ext>
            </a:extLst>
          </p:cNvPr>
          <p:cNvSpPr txBox="1"/>
          <p:nvPr/>
        </p:nvSpPr>
        <p:spPr>
          <a:xfrm>
            <a:off x="9665208" y="3339728"/>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9" name="TextBox 238">
            <a:extLst>
              <a:ext uri="{FF2B5EF4-FFF2-40B4-BE49-F238E27FC236}">
                <a16:creationId xmlns:a16="http://schemas.microsoft.com/office/drawing/2014/main" id="{45140000-E9B3-41DE-8118-ED593B1F803F}"/>
              </a:ext>
            </a:extLst>
          </p:cNvPr>
          <p:cNvSpPr txBox="1"/>
          <p:nvPr/>
        </p:nvSpPr>
        <p:spPr>
          <a:xfrm>
            <a:off x="9665208" y="3775152"/>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1" name="TextBox 240">
            <a:extLst>
              <a:ext uri="{FF2B5EF4-FFF2-40B4-BE49-F238E27FC236}">
                <a16:creationId xmlns:a16="http://schemas.microsoft.com/office/drawing/2014/main" id="{6F820169-290F-4E3A-994D-10E5BDE69604}"/>
              </a:ext>
            </a:extLst>
          </p:cNvPr>
          <p:cNvSpPr txBox="1"/>
          <p:nvPr/>
        </p:nvSpPr>
        <p:spPr>
          <a:xfrm>
            <a:off x="9665208" y="4215601"/>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F99D972E-E67E-4959-9F86-8041F031E474}"/>
              </a:ext>
            </a:extLst>
          </p:cNvPr>
          <p:cNvSpPr/>
          <p:nvPr/>
        </p:nvSpPr>
        <p:spPr>
          <a:xfrm>
            <a:off x="9072508" y="4425083"/>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9CD3733B-B1A4-47E4-835C-FB282E39B6AD}"/>
              </a:ext>
            </a:extLst>
          </p:cNvPr>
          <p:cNvSpPr/>
          <p:nvPr/>
        </p:nvSpPr>
        <p:spPr>
          <a:xfrm>
            <a:off x="9070848" y="2894389"/>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E3884BF4-B7C6-4A7E-90D1-7B768A741FCC}"/>
              </a:ext>
            </a:extLst>
          </p:cNvPr>
          <p:cNvSpPr/>
          <p:nvPr/>
        </p:nvSpPr>
        <p:spPr>
          <a:xfrm>
            <a:off x="9070848" y="4260353"/>
            <a:ext cx="128016" cy="128016"/>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 name="object 13">
            <a:extLst>
              <a:ext uri="{FF2B5EF4-FFF2-40B4-BE49-F238E27FC236}">
                <a16:creationId xmlns:a16="http://schemas.microsoft.com/office/drawing/2014/main" id="{94A0A4EC-1B8A-4EA4-B62C-346AA79C80FC}"/>
              </a:ext>
            </a:extLst>
          </p:cNvPr>
          <p:cNvSpPr/>
          <p:nvPr/>
        </p:nvSpPr>
        <p:spPr>
          <a:xfrm>
            <a:off x="2757198" y="3036223"/>
            <a:ext cx="5735037" cy="146495"/>
          </a:xfrm>
          <a:custGeom>
            <a:avLst/>
            <a:gdLst/>
            <a:ahLst/>
            <a:cxnLst/>
            <a:rect l="l" t="t" r="r" b="b"/>
            <a:pathLst>
              <a:path w="4264660" h="173989">
                <a:moveTo>
                  <a:pt x="0" y="173913"/>
                </a:moveTo>
                <a:lnTo>
                  <a:pt x="469366" y="116027"/>
                </a:lnTo>
                <a:lnTo>
                  <a:pt x="938720" y="135318"/>
                </a:lnTo>
                <a:lnTo>
                  <a:pt x="1421117" y="58140"/>
                </a:lnTo>
                <a:lnTo>
                  <a:pt x="1890483" y="38849"/>
                </a:lnTo>
                <a:lnTo>
                  <a:pt x="2372880" y="253"/>
                </a:lnTo>
                <a:lnTo>
                  <a:pt x="2842247" y="58140"/>
                </a:lnTo>
                <a:lnTo>
                  <a:pt x="3311601" y="38849"/>
                </a:lnTo>
                <a:lnTo>
                  <a:pt x="3793998" y="19557"/>
                </a:lnTo>
                <a:lnTo>
                  <a:pt x="4264621" y="0"/>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15">
            <a:extLst>
              <a:ext uri="{FF2B5EF4-FFF2-40B4-BE49-F238E27FC236}">
                <a16:creationId xmlns:a16="http://schemas.microsoft.com/office/drawing/2014/main" id="{6D2D948B-F95F-48D4-8E0F-8AE829C4C3AA}"/>
              </a:ext>
            </a:extLst>
          </p:cNvPr>
          <p:cNvSpPr/>
          <p:nvPr/>
        </p:nvSpPr>
        <p:spPr>
          <a:xfrm>
            <a:off x="2757197" y="4131571"/>
            <a:ext cx="5733329" cy="150772"/>
          </a:xfrm>
          <a:custGeom>
            <a:avLst/>
            <a:gdLst/>
            <a:ahLst/>
            <a:cxnLst/>
            <a:rect l="l" t="t" r="r" b="b"/>
            <a:pathLst>
              <a:path w="4263390" h="179070">
                <a:moveTo>
                  <a:pt x="0" y="0"/>
                </a:moveTo>
                <a:lnTo>
                  <a:pt x="469366" y="39687"/>
                </a:lnTo>
                <a:lnTo>
                  <a:pt x="938720" y="79375"/>
                </a:lnTo>
                <a:lnTo>
                  <a:pt x="1421117" y="99225"/>
                </a:lnTo>
                <a:lnTo>
                  <a:pt x="1890483" y="99225"/>
                </a:lnTo>
                <a:lnTo>
                  <a:pt x="2372880" y="99225"/>
                </a:lnTo>
                <a:lnTo>
                  <a:pt x="2842247" y="158750"/>
                </a:lnTo>
                <a:lnTo>
                  <a:pt x="3311601" y="178600"/>
                </a:lnTo>
                <a:lnTo>
                  <a:pt x="3793998" y="158750"/>
                </a:lnTo>
                <a:lnTo>
                  <a:pt x="4263364" y="138912"/>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5DAD09E0-6268-4723-8B61-00F7D663D591}"/>
              </a:ext>
            </a:extLst>
          </p:cNvPr>
          <p:cNvGrpSpPr/>
          <p:nvPr/>
        </p:nvGrpSpPr>
        <p:grpSpPr>
          <a:xfrm>
            <a:off x="2660904" y="2980944"/>
            <a:ext cx="5891364" cy="1373865"/>
            <a:chOff x="2670801" y="2980944"/>
            <a:chExt cx="5891364" cy="1373865"/>
          </a:xfrm>
        </p:grpSpPr>
        <p:sp>
          <p:nvSpPr>
            <p:cNvPr id="122" name="object 16">
              <a:extLst>
                <a:ext uri="{FF2B5EF4-FFF2-40B4-BE49-F238E27FC236}">
                  <a16:creationId xmlns:a16="http://schemas.microsoft.com/office/drawing/2014/main" id="{DAE1E58D-4675-417B-A191-BE9A98609B46}"/>
                </a:ext>
              </a:extLst>
            </p:cNvPr>
            <p:cNvSpPr/>
            <p:nvPr/>
          </p:nvSpPr>
          <p:spPr>
            <a:xfrm>
              <a:off x="2670801" y="4076199"/>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17">
              <a:extLst>
                <a:ext uri="{FF2B5EF4-FFF2-40B4-BE49-F238E27FC236}">
                  <a16:creationId xmlns:a16="http://schemas.microsoft.com/office/drawing/2014/main" id="{B53A186D-302F-4F66-8740-0B5CEC3388A3}"/>
                </a:ext>
              </a:extLst>
            </p:cNvPr>
            <p:cNvSpPr/>
            <p:nvPr/>
          </p:nvSpPr>
          <p:spPr>
            <a:xfrm>
              <a:off x="3328387" y="4108418"/>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18">
              <a:extLst>
                <a:ext uri="{FF2B5EF4-FFF2-40B4-BE49-F238E27FC236}">
                  <a16:creationId xmlns:a16="http://schemas.microsoft.com/office/drawing/2014/main" id="{33E58702-046A-48A8-AAE0-C271B4ABF152}"/>
                </a:ext>
              </a:extLst>
            </p:cNvPr>
            <p:cNvSpPr/>
            <p:nvPr/>
          </p:nvSpPr>
          <p:spPr>
            <a:xfrm>
              <a:off x="3959485" y="4140637"/>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19">
              <a:extLst>
                <a:ext uri="{FF2B5EF4-FFF2-40B4-BE49-F238E27FC236}">
                  <a16:creationId xmlns:a16="http://schemas.microsoft.com/office/drawing/2014/main" id="{D33E87A7-3D8F-4EB1-9328-F0DD78C2A5CE}"/>
                </a:ext>
              </a:extLst>
            </p:cNvPr>
            <p:cNvSpPr/>
            <p:nvPr/>
          </p:nvSpPr>
          <p:spPr>
            <a:xfrm>
              <a:off x="4599539" y="4156748"/>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0">
              <a:extLst>
                <a:ext uri="{FF2B5EF4-FFF2-40B4-BE49-F238E27FC236}">
                  <a16:creationId xmlns:a16="http://schemas.microsoft.com/office/drawing/2014/main" id="{390C269A-C7D5-46F9-9209-5F15C95EBAD3}"/>
                </a:ext>
              </a:extLst>
            </p:cNvPr>
            <p:cNvSpPr/>
            <p:nvPr/>
          </p:nvSpPr>
          <p:spPr>
            <a:xfrm>
              <a:off x="5239213" y="4156748"/>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1">
              <a:extLst>
                <a:ext uri="{FF2B5EF4-FFF2-40B4-BE49-F238E27FC236}">
                  <a16:creationId xmlns:a16="http://schemas.microsoft.com/office/drawing/2014/main" id="{F0150618-6116-4DAD-9C6A-B40969B951C6}"/>
                </a:ext>
              </a:extLst>
            </p:cNvPr>
            <p:cNvSpPr/>
            <p:nvPr/>
          </p:nvSpPr>
          <p:spPr>
            <a:xfrm>
              <a:off x="5867309" y="4156748"/>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22">
              <a:extLst>
                <a:ext uri="{FF2B5EF4-FFF2-40B4-BE49-F238E27FC236}">
                  <a16:creationId xmlns:a16="http://schemas.microsoft.com/office/drawing/2014/main" id="{C1FA8D62-DD96-4805-AD6E-9C4AFA369403}"/>
                </a:ext>
              </a:extLst>
            </p:cNvPr>
            <p:cNvSpPr/>
            <p:nvPr/>
          </p:nvSpPr>
          <p:spPr>
            <a:xfrm>
              <a:off x="6508673" y="4205062"/>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23">
              <a:extLst>
                <a:ext uri="{FF2B5EF4-FFF2-40B4-BE49-F238E27FC236}">
                  <a16:creationId xmlns:a16="http://schemas.microsoft.com/office/drawing/2014/main" id="{3372C8B3-71A0-48DB-8862-5653AE822CAA}"/>
                </a:ext>
              </a:extLst>
            </p:cNvPr>
            <p:cNvSpPr/>
            <p:nvPr/>
          </p:nvSpPr>
          <p:spPr>
            <a:xfrm>
              <a:off x="7144906" y="4226793"/>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24">
              <a:extLst>
                <a:ext uri="{FF2B5EF4-FFF2-40B4-BE49-F238E27FC236}">
                  <a16:creationId xmlns:a16="http://schemas.microsoft.com/office/drawing/2014/main" id="{29AEB4C7-F2E4-43E2-8BE3-955506D806F7}"/>
                </a:ext>
              </a:extLst>
            </p:cNvPr>
            <p:cNvSpPr/>
            <p:nvPr/>
          </p:nvSpPr>
          <p:spPr>
            <a:xfrm>
              <a:off x="7781138" y="4205068"/>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25">
              <a:extLst>
                <a:ext uri="{FF2B5EF4-FFF2-40B4-BE49-F238E27FC236}">
                  <a16:creationId xmlns:a16="http://schemas.microsoft.com/office/drawing/2014/main" id="{B7098D70-21A0-4E51-A099-A73E80BBAD7E}"/>
                </a:ext>
              </a:extLst>
            </p:cNvPr>
            <p:cNvSpPr/>
            <p:nvPr/>
          </p:nvSpPr>
          <p:spPr>
            <a:xfrm>
              <a:off x="8429765" y="4205068"/>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67">
              <a:extLst>
                <a:ext uri="{FF2B5EF4-FFF2-40B4-BE49-F238E27FC236}">
                  <a16:creationId xmlns:a16="http://schemas.microsoft.com/office/drawing/2014/main" id="{4ACCEE49-93CB-4950-8413-1CB52982AC2C}"/>
                </a:ext>
              </a:extLst>
            </p:cNvPr>
            <p:cNvSpPr/>
            <p:nvPr/>
          </p:nvSpPr>
          <p:spPr>
            <a:xfrm>
              <a:off x="2679757" y="3142013"/>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68">
              <a:extLst>
                <a:ext uri="{FF2B5EF4-FFF2-40B4-BE49-F238E27FC236}">
                  <a16:creationId xmlns:a16="http://schemas.microsoft.com/office/drawing/2014/main" id="{E98975C6-D8C7-4286-B598-72F5FB72353F}"/>
                </a:ext>
              </a:extLst>
            </p:cNvPr>
            <p:cNvSpPr/>
            <p:nvPr/>
          </p:nvSpPr>
          <p:spPr>
            <a:xfrm>
              <a:off x="3319431" y="3071969"/>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69">
              <a:extLst>
                <a:ext uri="{FF2B5EF4-FFF2-40B4-BE49-F238E27FC236}">
                  <a16:creationId xmlns:a16="http://schemas.microsoft.com/office/drawing/2014/main" id="{242417DF-6EC0-47D2-98C5-1ED8ACBFC89D}"/>
                </a:ext>
              </a:extLst>
            </p:cNvPr>
            <p:cNvSpPr/>
            <p:nvPr/>
          </p:nvSpPr>
          <p:spPr>
            <a:xfrm>
              <a:off x="3959485" y="3093691"/>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70">
              <a:extLst>
                <a:ext uri="{FF2B5EF4-FFF2-40B4-BE49-F238E27FC236}">
                  <a16:creationId xmlns:a16="http://schemas.microsoft.com/office/drawing/2014/main" id="{AC2D3858-DBD0-4421-B5CA-DC80E0224AB4}"/>
                </a:ext>
              </a:extLst>
            </p:cNvPr>
            <p:cNvSpPr/>
            <p:nvPr/>
          </p:nvSpPr>
          <p:spPr>
            <a:xfrm>
              <a:off x="4590583" y="3023657"/>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71">
              <a:extLst>
                <a:ext uri="{FF2B5EF4-FFF2-40B4-BE49-F238E27FC236}">
                  <a16:creationId xmlns:a16="http://schemas.microsoft.com/office/drawing/2014/main" id="{1D4B5A7F-B70D-46F8-AAD4-2267CBABB509}"/>
                </a:ext>
              </a:extLst>
            </p:cNvPr>
            <p:cNvSpPr/>
            <p:nvPr/>
          </p:nvSpPr>
          <p:spPr>
            <a:xfrm>
              <a:off x="5239213" y="302926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72">
              <a:extLst>
                <a:ext uri="{FF2B5EF4-FFF2-40B4-BE49-F238E27FC236}">
                  <a16:creationId xmlns:a16="http://schemas.microsoft.com/office/drawing/2014/main" id="{B0BF5773-0895-4A97-95AF-6C185C437A75}"/>
                </a:ext>
              </a:extLst>
            </p:cNvPr>
            <p:cNvSpPr/>
            <p:nvPr/>
          </p:nvSpPr>
          <p:spPr>
            <a:xfrm>
              <a:off x="5870311" y="298094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73">
              <a:extLst>
                <a:ext uri="{FF2B5EF4-FFF2-40B4-BE49-F238E27FC236}">
                  <a16:creationId xmlns:a16="http://schemas.microsoft.com/office/drawing/2014/main" id="{74681E9F-B5E8-4BDF-BBCF-6E9710166C1D}"/>
                </a:ext>
              </a:extLst>
            </p:cNvPr>
            <p:cNvSpPr/>
            <p:nvPr/>
          </p:nvSpPr>
          <p:spPr>
            <a:xfrm>
              <a:off x="6501410" y="302926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74">
              <a:extLst>
                <a:ext uri="{FF2B5EF4-FFF2-40B4-BE49-F238E27FC236}">
                  <a16:creationId xmlns:a16="http://schemas.microsoft.com/office/drawing/2014/main" id="{33D47F4D-8C0D-4418-A64F-903E31B79EFF}"/>
                </a:ext>
              </a:extLst>
            </p:cNvPr>
            <p:cNvSpPr/>
            <p:nvPr/>
          </p:nvSpPr>
          <p:spPr>
            <a:xfrm>
              <a:off x="7150038" y="3013159"/>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75">
              <a:extLst>
                <a:ext uri="{FF2B5EF4-FFF2-40B4-BE49-F238E27FC236}">
                  <a16:creationId xmlns:a16="http://schemas.microsoft.com/office/drawing/2014/main" id="{9B60FA87-83E3-46EF-A532-76C27F40BE92}"/>
                </a:ext>
              </a:extLst>
            </p:cNvPr>
            <p:cNvSpPr/>
            <p:nvPr/>
          </p:nvSpPr>
          <p:spPr>
            <a:xfrm>
              <a:off x="7781138" y="2997052"/>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76">
              <a:extLst>
                <a:ext uri="{FF2B5EF4-FFF2-40B4-BE49-F238E27FC236}">
                  <a16:creationId xmlns:a16="http://schemas.microsoft.com/office/drawing/2014/main" id="{E09927E8-A7C2-4AAF-ABDE-639186ADAFDB}"/>
                </a:ext>
              </a:extLst>
            </p:cNvPr>
            <p:cNvSpPr/>
            <p:nvPr/>
          </p:nvSpPr>
          <p:spPr>
            <a:xfrm>
              <a:off x="8434149" y="2995039"/>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6565932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Caribbean</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8" name="Rectangle: Rounded Corners 7">
            <a:extLst>
              <a:ext uri="{FF2B5EF4-FFF2-40B4-BE49-F238E27FC236}">
                <a16:creationId xmlns:a16="http://schemas.microsoft.com/office/drawing/2014/main" id="{3333FB6A-0240-4772-8AFE-6BC38FE10D0B}"/>
              </a:ext>
            </a:extLst>
          </p:cNvPr>
          <p:cNvSpPr/>
          <p:nvPr/>
        </p:nvSpPr>
        <p:spPr>
          <a:xfrm>
            <a:off x="914401"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Half of people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living with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 have suppressed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viral loads</a:t>
            </a:r>
          </a:p>
        </p:txBody>
      </p:sp>
      <p:sp>
        <p:nvSpPr>
          <p:cNvPr id="13" name="Rectangle: Rounded Corners 12">
            <a:extLst>
              <a:ext uri="{FF2B5EF4-FFF2-40B4-BE49-F238E27FC236}">
                <a16:creationId xmlns:a16="http://schemas.microsoft.com/office/drawing/2014/main" id="{B8E1FF68-7B91-4C5A-A0EA-BC1099A82108}"/>
              </a:ext>
            </a:extLst>
          </p:cNvPr>
          <p:cNvSpPr/>
          <p:nvPr/>
        </p:nvSpPr>
        <p:spPr>
          <a:xfrm>
            <a:off x="448056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57% of new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 are among 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and 26% are among gay men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other men who have sex with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men</a:t>
            </a:r>
          </a:p>
        </p:txBody>
      </p:sp>
      <p:sp>
        <p:nvSpPr>
          <p:cNvPr id="15" name="Rectangle: Rounded Corners 14">
            <a:extLst>
              <a:ext uri="{FF2B5EF4-FFF2-40B4-BE49-F238E27FC236}">
                <a16:creationId xmlns:a16="http://schemas.microsoft.com/office/drawing/2014/main" id="{EC42D43E-3E86-4AA1-860E-93FB84C24D4B}"/>
              </a:ext>
            </a:extLst>
          </p:cNvPr>
          <p:cNvSpPr/>
          <p:nvPr/>
        </p:nvSpPr>
        <p:spPr>
          <a:xfrm>
            <a:off x="804672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Vertical transmission of HIV has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decreased by nearly 50%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since 2010</a:t>
            </a:r>
          </a:p>
        </p:txBody>
      </p:sp>
      <p:sp>
        <p:nvSpPr>
          <p:cNvPr id="17" name="Rectangle: Rounded Corners 16">
            <a:extLst>
              <a:ext uri="{FF2B5EF4-FFF2-40B4-BE49-F238E27FC236}">
                <a16:creationId xmlns:a16="http://schemas.microsoft.com/office/drawing/2014/main" id="{C8DC99DF-550C-45C6-92FF-8562B1D9B92D}"/>
              </a:ext>
            </a:extLst>
          </p:cNvPr>
          <p:cNvSpPr/>
          <p:nvPr/>
        </p:nvSpPr>
        <p:spPr>
          <a:xfrm>
            <a:off x="2468880"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New HIV infections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decreased by 29%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since 2010, and AIDS-related deaths have decreased by 37%</a:t>
            </a:r>
          </a:p>
        </p:txBody>
      </p:sp>
      <p:sp>
        <p:nvSpPr>
          <p:cNvPr id="19" name="Rectangle: Rounded Corners 18">
            <a:extLst>
              <a:ext uri="{FF2B5EF4-FFF2-40B4-BE49-F238E27FC236}">
                <a16:creationId xmlns:a16="http://schemas.microsoft.com/office/drawing/2014/main" id="{551FAEF4-DA46-4E8D-86E1-AE87D6C695A6}"/>
              </a:ext>
            </a:extLst>
          </p:cNvPr>
          <p:cNvSpPr/>
          <p:nvPr/>
        </p:nvSpPr>
        <p:spPr>
          <a:xfrm>
            <a:off x="6263186"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Key populations and their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sexual partners account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60% of new HIV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a:t>
            </a:r>
          </a:p>
        </p:txBody>
      </p:sp>
      <p:sp>
        <p:nvSpPr>
          <p:cNvPr id="21" name="Rectangle: Rounded Corners 20">
            <a:extLst>
              <a:ext uri="{FF2B5EF4-FFF2-40B4-BE49-F238E27FC236}">
                <a16:creationId xmlns:a16="http://schemas.microsoft.com/office/drawing/2014/main" id="{84886E0F-0C17-4DFF-9939-B9F30AA381DD}"/>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4044823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Proportion of infants born to mothers living with HIV who received an HIV test within</a:t>
            </a:r>
          </a:p>
          <a:p>
            <a:pPr>
              <a:lnSpc>
                <a:spcPct val="100000"/>
              </a:lnSpc>
              <a:spcBef>
                <a:spcPts val="0"/>
              </a:spcBef>
            </a:pPr>
            <a:r>
              <a:rPr lang="en-US"/>
              <a:t>two months of birth, Caribbean,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55" name="Group 154">
            <a:extLst>
              <a:ext uri="{FF2B5EF4-FFF2-40B4-BE49-F238E27FC236}">
                <a16:creationId xmlns:a16="http://schemas.microsoft.com/office/drawing/2014/main" id="{6591BFD4-B1F3-4451-B9B1-AD61EEFE388E}"/>
              </a:ext>
            </a:extLst>
          </p:cNvPr>
          <p:cNvGrpSpPr/>
          <p:nvPr/>
        </p:nvGrpSpPr>
        <p:grpSpPr>
          <a:xfrm>
            <a:off x="457199" y="2295144"/>
            <a:ext cx="7680960" cy="4259881"/>
            <a:chOff x="457199" y="2295144"/>
            <a:chExt cx="7680960" cy="4259881"/>
          </a:xfrm>
        </p:grpSpPr>
        <p:sp>
          <p:nvSpPr>
            <p:cNvPr id="40" name="object 33">
              <a:extLst>
                <a:ext uri="{FF2B5EF4-FFF2-40B4-BE49-F238E27FC236}">
                  <a16:creationId xmlns:a16="http://schemas.microsoft.com/office/drawing/2014/main" id="{52AAEDF5-FB30-45DF-B5A9-3EDCEB34FC46}"/>
                </a:ext>
              </a:extLst>
            </p:cNvPr>
            <p:cNvSpPr/>
            <p:nvPr/>
          </p:nvSpPr>
          <p:spPr>
            <a:xfrm>
              <a:off x="6126480" y="4123944"/>
              <a:ext cx="548640" cy="105156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7DC7C0"/>
            </a:solidFill>
          </p:spPr>
          <p:txBody>
            <a:bodyPr wrap="square" lIns="0" tIns="0" rIns="0" bIns="182880" rtlCol="0" anchor="b"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38</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Includes only countries with valid estimates of women eligible for prevention of mother-to-child HIV transmission services. </a:t>
              </a:r>
            </a:p>
          </p:txBody>
        </p:sp>
        <p:grpSp>
          <p:nvGrpSpPr>
            <p:cNvPr id="6" name="Group 5">
              <a:extLst>
                <a:ext uri="{FF2B5EF4-FFF2-40B4-BE49-F238E27FC236}">
                  <a16:creationId xmlns:a16="http://schemas.microsoft.com/office/drawing/2014/main" id="{E17ACE43-0BF1-4FE7-8F01-08B3554E70D2}"/>
                </a:ext>
              </a:extLst>
            </p:cNvPr>
            <p:cNvGrpSpPr/>
            <p:nvPr/>
          </p:nvGrpSpPr>
          <p:grpSpPr>
            <a:xfrm>
              <a:off x="1048456" y="5038344"/>
              <a:ext cx="301756" cy="259110"/>
              <a:chOff x="1139896" y="4946904"/>
              <a:chExt cx="301756" cy="259110"/>
            </a:xfrm>
          </p:grpSpPr>
          <p:cxnSp>
            <p:nvCxnSpPr>
              <p:cNvPr id="96" name="Straight Connector 95">
                <a:extLst>
                  <a:ext uri="{FF2B5EF4-FFF2-40B4-BE49-F238E27FC236}">
                    <a16:creationId xmlns:a16="http://schemas.microsoft.com/office/drawing/2014/main" id="{C8EE8688-C94E-4083-8675-B00270A5B726}"/>
                  </a:ext>
                </a:extLst>
              </p:cNvPr>
              <p:cNvCxnSpPr/>
              <p:nvPr/>
            </p:nvCxnSpPr>
            <p:spPr>
              <a:xfrm>
                <a:off x="1350212" y="5074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948A6BF4-0946-467F-95E0-844906E5CBEC}"/>
                  </a:ext>
                </a:extLst>
              </p:cNvPr>
              <p:cNvSpPr txBox="1"/>
              <p:nvPr/>
            </p:nvSpPr>
            <p:spPr>
              <a:xfrm>
                <a:off x="1139896" y="4946904"/>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6C3CA5DE-0EE7-4D7F-B3B9-9D917B301968}"/>
                </a:ext>
              </a:extLst>
            </p:cNvPr>
            <p:cNvGrpSpPr/>
            <p:nvPr/>
          </p:nvGrpSpPr>
          <p:grpSpPr>
            <a:xfrm>
              <a:off x="891361" y="2295144"/>
              <a:ext cx="458851" cy="259110"/>
              <a:chOff x="982801" y="2203704"/>
              <a:chExt cx="458851" cy="259110"/>
            </a:xfrm>
          </p:grpSpPr>
          <p:cxnSp>
            <p:nvCxnSpPr>
              <p:cNvPr id="94" name="Straight Connector 93">
                <a:extLst>
                  <a:ext uri="{FF2B5EF4-FFF2-40B4-BE49-F238E27FC236}">
                    <a16:creationId xmlns:a16="http://schemas.microsoft.com/office/drawing/2014/main" id="{50298915-BE16-4D3A-814E-F0D4E1DFFB63}"/>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81073161-CAA3-49E3-8C5C-9B856A8C123A}"/>
                  </a:ext>
                </a:extLst>
              </p:cNvPr>
              <p:cNvSpPr txBox="1"/>
              <p:nvPr/>
            </p:nvSpPr>
            <p:spPr>
              <a:xfrm>
                <a:off x="982801" y="220370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7168D1C9-3A1B-473C-9A72-6B92A1E1DCA5}"/>
                </a:ext>
              </a:extLst>
            </p:cNvPr>
            <p:cNvGrpSpPr/>
            <p:nvPr/>
          </p:nvGrpSpPr>
          <p:grpSpPr>
            <a:xfrm>
              <a:off x="969909" y="3399369"/>
              <a:ext cx="380303" cy="259110"/>
              <a:chOff x="1061349" y="3117432"/>
              <a:chExt cx="380303" cy="259110"/>
            </a:xfrm>
          </p:grpSpPr>
          <p:cxnSp>
            <p:nvCxnSpPr>
              <p:cNvPr id="92" name="Straight Connector 91">
                <a:extLst>
                  <a:ext uri="{FF2B5EF4-FFF2-40B4-BE49-F238E27FC236}">
                    <a16:creationId xmlns:a16="http://schemas.microsoft.com/office/drawing/2014/main" id="{C8EF01EF-18AC-4FBB-A307-6CF6B9618D07}"/>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169F09A8-1D3C-4BD0-B399-1BD4A2E881D7}"/>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102D0A0B-57A1-4F3E-8C4E-7F3834C7DB2A}"/>
                </a:ext>
              </a:extLst>
            </p:cNvPr>
            <p:cNvGrpSpPr/>
            <p:nvPr/>
          </p:nvGrpSpPr>
          <p:grpSpPr>
            <a:xfrm>
              <a:off x="969909" y="3946777"/>
              <a:ext cx="380303" cy="259110"/>
              <a:chOff x="1061349" y="3579114"/>
              <a:chExt cx="380303" cy="259110"/>
            </a:xfrm>
          </p:grpSpPr>
          <p:cxnSp>
            <p:nvCxnSpPr>
              <p:cNvPr id="90" name="Straight Connector 89">
                <a:extLst>
                  <a:ext uri="{FF2B5EF4-FFF2-40B4-BE49-F238E27FC236}">
                    <a16:creationId xmlns:a16="http://schemas.microsoft.com/office/drawing/2014/main" id="{D1D4AF92-86CB-4DB0-B205-F7EBA0089F2A}"/>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40C88164-894E-4260-8DA1-8420E006533B}"/>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386B407F-F0BB-436D-99C7-BF7667BAA264}"/>
                </a:ext>
              </a:extLst>
            </p:cNvPr>
            <p:cNvGrpSpPr/>
            <p:nvPr/>
          </p:nvGrpSpPr>
          <p:grpSpPr>
            <a:xfrm>
              <a:off x="969909" y="2848069"/>
              <a:ext cx="380303" cy="259110"/>
              <a:chOff x="1061349" y="2658999"/>
              <a:chExt cx="380303" cy="259110"/>
            </a:xfrm>
          </p:grpSpPr>
          <p:cxnSp>
            <p:nvCxnSpPr>
              <p:cNvPr id="88" name="Straight Connector 87">
                <a:extLst>
                  <a:ext uri="{FF2B5EF4-FFF2-40B4-BE49-F238E27FC236}">
                    <a16:creationId xmlns:a16="http://schemas.microsoft.com/office/drawing/2014/main" id="{82F32B12-5957-401C-81B9-0A9BE8A0081B}"/>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219B9C23-27B8-4C11-8443-0D94DAB61B72}"/>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EC669F53-8DB7-4FE3-8560-A88F5FEA021B}"/>
                </a:ext>
              </a:extLst>
            </p:cNvPr>
            <p:cNvGrpSpPr/>
            <p:nvPr/>
          </p:nvGrpSpPr>
          <p:grpSpPr>
            <a:xfrm>
              <a:off x="969909" y="4493034"/>
              <a:ext cx="380303" cy="259110"/>
              <a:chOff x="1061349" y="4032504"/>
              <a:chExt cx="380303" cy="259110"/>
            </a:xfrm>
          </p:grpSpPr>
          <p:cxnSp>
            <p:nvCxnSpPr>
              <p:cNvPr id="86" name="Straight Connector 85">
                <a:extLst>
                  <a:ext uri="{FF2B5EF4-FFF2-40B4-BE49-F238E27FC236}">
                    <a16:creationId xmlns:a16="http://schemas.microsoft.com/office/drawing/2014/main" id="{9846F769-ADB5-4A45-9525-DBAE711FCF7E}"/>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132877A2-F15C-41FC-AC09-43AB7F886358}"/>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2" name="object 10">
              <a:extLst>
                <a:ext uri="{FF2B5EF4-FFF2-40B4-BE49-F238E27FC236}">
                  <a16:creationId xmlns:a16="http://schemas.microsoft.com/office/drawing/2014/main" id="{17309BB0-473A-41AF-A4A3-21AFC9AD639A}"/>
                </a:ext>
              </a:extLst>
            </p:cNvPr>
            <p:cNvSpPr txBox="1"/>
            <p:nvPr/>
          </p:nvSpPr>
          <p:spPr>
            <a:xfrm>
              <a:off x="713232" y="3555222"/>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object 33">
              <a:extLst>
                <a:ext uri="{FF2B5EF4-FFF2-40B4-BE49-F238E27FC236}">
                  <a16:creationId xmlns:a16="http://schemas.microsoft.com/office/drawing/2014/main" id="{C46603F6-3412-486D-81A0-6FB5D1F8C5EB}"/>
                </a:ext>
              </a:extLst>
            </p:cNvPr>
            <p:cNvSpPr/>
            <p:nvPr/>
          </p:nvSpPr>
          <p:spPr>
            <a:xfrm>
              <a:off x="1737360" y="2442968"/>
              <a:ext cx="548640" cy="2723391"/>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ECE7C5"/>
            </a:solidFill>
          </p:spPr>
          <p:txBody>
            <a:bodyPr wrap="square" lIns="0" tIns="0" rIns="0" bIns="182880" rtlCol="0" anchor="b"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99</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F9670F78-DC0A-4073-B6BB-6E500D8C04A9}"/>
                </a:ext>
              </a:extLst>
            </p:cNvPr>
            <p:cNvSpPr txBox="1"/>
            <p:nvPr/>
          </p:nvSpPr>
          <p:spPr>
            <a:xfrm>
              <a:off x="1463040" y="5257800"/>
              <a:ext cx="109728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Cuba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A1848B0B-0540-44FF-8582-D28284AE0778}"/>
                </a:ext>
              </a:extLst>
            </p:cNvPr>
            <p:cNvSpPr txBox="1"/>
            <p:nvPr/>
          </p:nvSpPr>
          <p:spPr>
            <a:xfrm>
              <a:off x="2560320" y="5257800"/>
              <a:ext cx="1097280" cy="36933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Dominican</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Republic</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33">
              <a:extLst>
                <a:ext uri="{FF2B5EF4-FFF2-40B4-BE49-F238E27FC236}">
                  <a16:creationId xmlns:a16="http://schemas.microsoft.com/office/drawing/2014/main" id="{090405F1-0E00-4028-B754-AD88856426D4}"/>
                </a:ext>
              </a:extLst>
            </p:cNvPr>
            <p:cNvSpPr/>
            <p:nvPr/>
          </p:nvSpPr>
          <p:spPr>
            <a:xfrm>
              <a:off x="2834640" y="3127248"/>
              <a:ext cx="548640" cy="2039112"/>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D8D085"/>
            </a:solidFill>
          </p:spPr>
          <p:txBody>
            <a:bodyPr wrap="square" lIns="0" tIns="0" rIns="0" bIns="182880" rtlCol="0" anchor="b"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74</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E8015A9-62DA-4061-B898-A64D46D97E80}"/>
                </a:ext>
              </a:extLst>
            </p:cNvPr>
            <p:cNvSpPr txBox="1"/>
            <p:nvPr/>
          </p:nvSpPr>
          <p:spPr>
            <a:xfrm>
              <a:off x="3657600" y="5257800"/>
              <a:ext cx="109728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Haiti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33">
              <a:extLst>
                <a:ext uri="{FF2B5EF4-FFF2-40B4-BE49-F238E27FC236}">
                  <a16:creationId xmlns:a16="http://schemas.microsoft.com/office/drawing/2014/main" id="{FD451E63-BE30-46DB-A314-DB37C7F7A9FA}"/>
                </a:ext>
              </a:extLst>
            </p:cNvPr>
            <p:cNvSpPr/>
            <p:nvPr/>
          </p:nvSpPr>
          <p:spPr>
            <a:xfrm>
              <a:off x="3931920" y="3785616"/>
              <a:ext cx="548640" cy="1389888"/>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00A296"/>
            </a:solidFill>
          </p:spPr>
          <p:txBody>
            <a:bodyPr wrap="square" lIns="0" tIns="0" rIns="0" bIns="182880" rtlCol="0" anchor="b"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50</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F0B5D80F-43D0-46FF-A1B2-4F9AC514D583}"/>
                </a:ext>
              </a:extLst>
            </p:cNvPr>
            <p:cNvSpPr txBox="1"/>
            <p:nvPr/>
          </p:nvSpPr>
          <p:spPr>
            <a:xfrm>
              <a:off x="4754880" y="5257800"/>
              <a:ext cx="109728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Jamaica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33">
              <a:extLst>
                <a:ext uri="{FF2B5EF4-FFF2-40B4-BE49-F238E27FC236}">
                  <a16:creationId xmlns:a16="http://schemas.microsoft.com/office/drawing/2014/main" id="{1B568E6F-DB24-43FE-8BD3-42C694291FC5}"/>
                </a:ext>
              </a:extLst>
            </p:cNvPr>
            <p:cNvSpPr/>
            <p:nvPr/>
          </p:nvSpPr>
          <p:spPr>
            <a:xfrm>
              <a:off x="5029200" y="4581144"/>
              <a:ext cx="548640" cy="594360"/>
            </a:xfrm>
            <a:custGeom>
              <a:avLst/>
              <a:gdLst/>
              <a:ahLst/>
              <a:cxnLst/>
              <a:rect l="l" t="t" r="r" b="b"/>
              <a:pathLst>
                <a:path w="53975" h="1176020">
                  <a:moveTo>
                    <a:pt x="53505" y="0"/>
                  </a:moveTo>
                  <a:lnTo>
                    <a:pt x="0" y="0"/>
                  </a:lnTo>
                  <a:lnTo>
                    <a:pt x="0" y="1175397"/>
                  </a:lnTo>
                  <a:lnTo>
                    <a:pt x="53505" y="1175397"/>
                  </a:lnTo>
                  <a:lnTo>
                    <a:pt x="53505" y="0"/>
                  </a:lnTo>
                  <a:close/>
                </a:path>
              </a:pathLst>
            </a:custGeom>
            <a:solidFill>
              <a:srgbClr val="C6E4E2"/>
            </a:solidFill>
          </p:spPr>
          <p:txBody>
            <a:bodyPr wrap="square" lIns="0" tIns="0" rIns="0" bIns="182880" rtlCol="0" anchor="b"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FFFFFF"/>
                  </a:solidFill>
                  <a:effectLst/>
                  <a:uLnTx/>
                  <a:uFillTx/>
                  <a:latin typeface="Arial" panose="020B0604020202020204"/>
                  <a:ea typeface="+mn-ea"/>
                  <a:cs typeface="+mn-cs"/>
                </a:rPr>
                <a:t>21</a:t>
              </a:r>
              <a:endParaRPr kumimoji="0" sz="1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2ADB65ED-75A0-4CF1-B71F-1524A4C52921}"/>
                </a:ext>
              </a:extLst>
            </p:cNvPr>
            <p:cNvSpPr txBox="1"/>
            <p:nvPr/>
          </p:nvSpPr>
          <p:spPr>
            <a:xfrm>
              <a:off x="5852160" y="5257800"/>
              <a:ext cx="109728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Suriname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object 34">
              <a:extLst>
                <a:ext uri="{FF2B5EF4-FFF2-40B4-BE49-F238E27FC236}">
                  <a16:creationId xmlns:a16="http://schemas.microsoft.com/office/drawing/2014/main" id="{7AD381C6-BA8F-48B7-A672-BB09631369A4}"/>
                </a:ext>
              </a:extLst>
            </p:cNvPr>
            <p:cNvSpPr/>
            <p:nvPr/>
          </p:nvSpPr>
          <p:spPr>
            <a:xfrm>
              <a:off x="2010320" y="2440033"/>
              <a:ext cx="0" cy="420624"/>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35">
              <a:extLst>
                <a:ext uri="{FF2B5EF4-FFF2-40B4-BE49-F238E27FC236}">
                  <a16:creationId xmlns:a16="http://schemas.microsoft.com/office/drawing/2014/main" id="{43536F1A-5D53-4B7D-A199-6036DAEE8893}"/>
                </a:ext>
              </a:extLst>
            </p:cNvPr>
            <p:cNvSpPr/>
            <p:nvPr/>
          </p:nvSpPr>
          <p:spPr>
            <a:xfrm>
              <a:off x="1937168" y="2440033"/>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36">
              <a:extLst>
                <a:ext uri="{FF2B5EF4-FFF2-40B4-BE49-F238E27FC236}">
                  <a16:creationId xmlns:a16="http://schemas.microsoft.com/office/drawing/2014/main" id="{5EE021E5-C400-4339-BFD0-B7A6F1BE1A65}"/>
                </a:ext>
              </a:extLst>
            </p:cNvPr>
            <p:cNvSpPr/>
            <p:nvPr/>
          </p:nvSpPr>
          <p:spPr>
            <a:xfrm>
              <a:off x="1937168" y="2860975"/>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34">
              <a:extLst>
                <a:ext uri="{FF2B5EF4-FFF2-40B4-BE49-F238E27FC236}">
                  <a16:creationId xmlns:a16="http://schemas.microsoft.com/office/drawing/2014/main" id="{769FDDAF-2F47-42CA-A75C-10028557D9C9}"/>
                </a:ext>
              </a:extLst>
            </p:cNvPr>
            <p:cNvSpPr/>
            <p:nvPr/>
          </p:nvSpPr>
          <p:spPr>
            <a:xfrm>
              <a:off x="3108512" y="2666606"/>
              <a:ext cx="0" cy="868680"/>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35">
              <a:extLst>
                <a:ext uri="{FF2B5EF4-FFF2-40B4-BE49-F238E27FC236}">
                  <a16:creationId xmlns:a16="http://schemas.microsoft.com/office/drawing/2014/main" id="{7F4384C2-C56A-4FFA-9205-70530E3BE1D2}"/>
                </a:ext>
              </a:extLst>
            </p:cNvPr>
            <p:cNvSpPr/>
            <p:nvPr/>
          </p:nvSpPr>
          <p:spPr>
            <a:xfrm>
              <a:off x="3035360" y="2666607"/>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36">
              <a:extLst>
                <a:ext uri="{FF2B5EF4-FFF2-40B4-BE49-F238E27FC236}">
                  <a16:creationId xmlns:a16="http://schemas.microsoft.com/office/drawing/2014/main" id="{2F7D7D9D-56AD-4F73-A9CD-5CB83E65CFF0}"/>
                </a:ext>
              </a:extLst>
            </p:cNvPr>
            <p:cNvSpPr/>
            <p:nvPr/>
          </p:nvSpPr>
          <p:spPr>
            <a:xfrm>
              <a:off x="3035360" y="3542364"/>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34">
              <a:extLst>
                <a:ext uri="{FF2B5EF4-FFF2-40B4-BE49-F238E27FC236}">
                  <a16:creationId xmlns:a16="http://schemas.microsoft.com/office/drawing/2014/main" id="{6D30801B-AE87-4DE9-B240-62A406671BBC}"/>
                </a:ext>
              </a:extLst>
            </p:cNvPr>
            <p:cNvSpPr/>
            <p:nvPr/>
          </p:nvSpPr>
          <p:spPr>
            <a:xfrm>
              <a:off x="4203861" y="3438771"/>
              <a:ext cx="0" cy="566928"/>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35">
              <a:extLst>
                <a:ext uri="{FF2B5EF4-FFF2-40B4-BE49-F238E27FC236}">
                  <a16:creationId xmlns:a16="http://schemas.microsoft.com/office/drawing/2014/main" id="{20E965FC-21E1-4607-B5E9-BB795194E06D}"/>
                </a:ext>
              </a:extLst>
            </p:cNvPr>
            <p:cNvSpPr/>
            <p:nvPr/>
          </p:nvSpPr>
          <p:spPr>
            <a:xfrm>
              <a:off x="4130709" y="3438771"/>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36">
              <a:extLst>
                <a:ext uri="{FF2B5EF4-FFF2-40B4-BE49-F238E27FC236}">
                  <a16:creationId xmlns:a16="http://schemas.microsoft.com/office/drawing/2014/main" id="{8D1E5641-65C1-4A9D-8EBA-F54B07EAEDD2}"/>
                </a:ext>
              </a:extLst>
            </p:cNvPr>
            <p:cNvSpPr/>
            <p:nvPr/>
          </p:nvSpPr>
          <p:spPr>
            <a:xfrm>
              <a:off x="4130709" y="4012184"/>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34">
              <a:extLst>
                <a:ext uri="{FF2B5EF4-FFF2-40B4-BE49-F238E27FC236}">
                  <a16:creationId xmlns:a16="http://schemas.microsoft.com/office/drawing/2014/main" id="{CFE9DB14-36EA-4F71-9ECF-556CD54A0A12}"/>
                </a:ext>
              </a:extLst>
            </p:cNvPr>
            <p:cNvSpPr/>
            <p:nvPr/>
          </p:nvSpPr>
          <p:spPr>
            <a:xfrm>
              <a:off x="5301140" y="4450922"/>
              <a:ext cx="0" cy="301752"/>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35">
              <a:extLst>
                <a:ext uri="{FF2B5EF4-FFF2-40B4-BE49-F238E27FC236}">
                  <a16:creationId xmlns:a16="http://schemas.microsoft.com/office/drawing/2014/main" id="{5E474524-1CB1-49FB-8896-4C2969EE857D}"/>
                </a:ext>
              </a:extLst>
            </p:cNvPr>
            <p:cNvSpPr/>
            <p:nvPr/>
          </p:nvSpPr>
          <p:spPr>
            <a:xfrm>
              <a:off x="5227988" y="4450922"/>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36">
              <a:extLst>
                <a:ext uri="{FF2B5EF4-FFF2-40B4-BE49-F238E27FC236}">
                  <a16:creationId xmlns:a16="http://schemas.microsoft.com/office/drawing/2014/main" id="{AFF1AA56-3E6A-4345-B506-B3394AC8B84C}"/>
                </a:ext>
              </a:extLst>
            </p:cNvPr>
            <p:cNvSpPr/>
            <p:nvPr/>
          </p:nvSpPr>
          <p:spPr>
            <a:xfrm>
              <a:off x="5227988" y="4753270"/>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34">
              <a:extLst>
                <a:ext uri="{FF2B5EF4-FFF2-40B4-BE49-F238E27FC236}">
                  <a16:creationId xmlns:a16="http://schemas.microsoft.com/office/drawing/2014/main" id="{FEF03A04-9B7D-4D22-8B58-1FCB6F0726D0}"/>
                </a:ext>
              </a:extLst>
            </p:cNvPr>
            <p:cNvSpPr/>
            <p:nvPr/>
          </p:nvSpPr>
          <p:spPr>
            <a:xfrm>
              <a:off x="6399439" y="3841925"/>
              <a:ext cx="0" cy="466344"/>
            </a:xfrm>
            <a:custGeom>
              <a:avLst/>
              <a:gdLst/>
              <a:ahLst/>
              <a:cxnLst/>
              <a:rect l="l" t="t" r="r" b="b"/>
              <a:pathLst>
                <a:path h="381000">
                  <a:moveTo>
                    <a:pt x="0" y="0"/>
                  </a:moveTo>
                  <a:lnTo>
                    <a:pt x="0" y="380644"/>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35">
              <a:extLst>
                <a:ext uri="{FF2B5EF4-FFF2-40B4-BE49-F238E27FC236}">
                  <a16:creationId xmlns:a16="http://schemas.microsoft.com/office/drawing/2014/main" id="{232D3DB8-07D5-4124-A8AD-AA3BEE1E5547}"/>
                </a:ext>
              </a:extLst>
            </p:cNvPr>
            <p:cNvSpPr/>
            <p:nvPr/>
          </p:nvSpPr>
          <p:spPr>
            <a:xfrm>
              <a:off x="6326287" y="3841925"/>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36">
              <a:extLst>
                <a:ext uri="{FF2B5EF4-FFF2-40B4-BE49-F238E27FC236}">
                  <a16:creationId xmlns:a16="http://schemas.microsoft.com/office/drawing/2014/main" id="{3ADEF93B-85A1-4B5D-9560-55EAA355BC93}"/>
                </a:ext>
              </a:extLst>
            </p:cNvPr>
            <p:cNvSpPr/>
            <p:nvPr/>
          </p:nvSpPr>
          <p:spPr>
            <a:xfrm>
              <a:off x="6326287" y="4311768"/>
              <a:ext cx="146304" cy="0"/>
            </a:xfrm>
            <a:custGeom>
              <a:avLst/>
              <a:gdLst/>
              <a:ahLst/>
              <a:cxnLst/>
              <a:rect l="l" t="t" r="r" b="b"/>
              <a:pathLst>
                <a:path w="28575">
                  <a:moveTo>
                    <a:pt x="0" y="0"/>
                  </a:moveTo>
                  <a:lnTo>
                    <a:pt x="28575" y="0"/>
                  </a:lnTo>
                </a:path>
              </a:pathLst>
            </a:custGeom>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9" name="Group 68">
              <a:extLst>
                <a:ext uri="{FF2B5EF4-FFF2-40B4-BE49-F238E27FC236}">
                  <a16:creationId xmlns:a16="http://schemas.microsoft.com/office/drawing/2014/main" id="{43B17F63-0598-434E-B242-064E4F336359}"/>
                </a:ext>
              </a:extLst>
            </p:cNvPr>
            <p:cNvGrpSpPr/>
            <p:nvPr/>
          </p:nvGrpSpPr>
          <p:grpSpPr>
            <a:xfrm>
              <a:off x="974660" y="2575448"/>
              <a:ext cx="380303" cy="259110"/>
              <a:chOff x="1061349" y="2203704"/>
              <a:chExt cx="380303" cy="259110"/>
            </a:xfrm>
          </p:grpSpPr>
          <p:cxnSp>
            <p:nvCxnSpPr>
              <p:cNvPr id="84" name="Straight Connector 83">
                <a:extLst>
                  <a:ext uri="{FF2B5EF4-FFF2-40B4-BE49-F238E27FC236}">
                    <a16:creationId xmlns:a16="http://schemas.microsoft.com/office/drawing/2014/main" id="{7346968B-95B5-4760-BF50-748E7072771E}"/>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B008DA1C-BF85-402C-B169-8BA835CEB8B6}"/>
                  </a:ext>
                </a:extLst>
              </p:cNvPr>
              <p:cNvSpPr txBox="1"/>
              <p:nvPr/>
            </p:nvSpPr>
            <p:spPr>
              <a:xfrm>
                <a:off x="1061349" y="22037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692F5AF2-3542-4652-900C-2DECC4C4552E}"/>
                </a:ext>
              </a:extLst>
            </p:cNvPr>
            <p:cNvGrpSpPr/>
            <p:nvPr/>
          </p:nvGrpSpPr>
          <p:grpSpPr>
            <a:xfrm>
              <a:off x="974660" y="3670149"/>
              <a:ext cx="380303" cy="259110"/>
              <a:chOff x="1061349" y="3117432"/>
              <a:chExt cx="380303" cy="259110"/>
            </a:xfrm>
          </p:grpSpPr>
          <p:cxnSp>
            <p:nvCxnSpPr>
              <p:cNvPr id="82" name="Straight Connector 81">
                <a:extLst>
                  <a:ext uri="{FF2B5EF4-FFF2-40B4-BE49-F238E27FC236}">
                    <a16:creationId xmlns:a16="http://schemas.microsoft.com/office/drawing/2014/main" id="{04EFCFE4-490D-4CD3-AE0A-3877C60F56B3}"/>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DCDA2CC6-C013-4818-A8FB-1DE9B9179BC0}"/>
                  </a:ext>
                </a:extLst>
              </p:cNvPr>
              <p:cNvSpPr txBox="1"/>
              <p:nvPr/>
            </p:nvSpPr>
            <p:spPr>
              <a:xfrm>
                <a:off x="1061349"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1" name="Group 70">
              <a:extLst>
                <a:ext uri="{FF2B5EF4-FFF2-40B4-BE49-F238E27FC236}">
                  <a16:creationId xmlns:a16="http://schemas.microsoft.com/office/drawing/2014/main" id="{9DF0A8D4-7876-432E-97A4-A918424B1DA1}"/>
                </a:ext>
              </a:extLst>
            </p:cNvPr>
            <p:cNvGrpSpPr/>
            <p:nvPr/>
          </p:nvGrpSpPr>
          <p:grpSpPr>
            <a:xfrm>
              <a:off x="974660" y="4227081"/>
              <a:ext cx="380303" cy="259110"/>
              <a:chOff x="1061349" y="3579114"/>
              <a:chExt cx="380303" cy="259110"/>
            </a:xfrm>
          </p:grpSpPr>
          <p:cxnSp>
            <p:nvCxnSpPr>
              <p:cNvPr id="80" name="Straight Connector 79">
                <a:extLst>
                  <a:ext uri="{FF2B5EF4-FFF2-40B4-BE49-F238E27FC236}">
                    <a16:creationId xmlns:a16="http://schemas.microsoft.com/office/drawing/2014/main" id="{C6ACCD4D-5F91-4531-B725-51A77749480E}"/>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0ADAA9CE-E331-4F6C-88AE-F32F287408EC}"/>
                  </a:ext>
                </a:extLst>
              </p:cNvPr>
              <p:cNvSpPr txBox="1"/>
              <p:nvPr/>
            </p:nvSpPr>
            <p:spPr>
              <a:xfrm>
                <a:off x="1061349"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2" name="Group 71">
              <a:extLst>
                <a:ext uri="{FF2B5EF4-FFF2-40B4-BE49-F238E27FC236}">
                  <a16:creationId xmlns:a16="http://schemas.microsoft.com/office/drawing/2014/main" id="{5BF045DD-8950-473A-9AFF-60A5610AE20E}"/>
                </a:ext>
              </a:extLst>
            </p:cNvPr>
            <p:cNvGrpSpPr/>
            <p:nvPr/>
          </p:nvGrpSpPr>
          <p:grpSpPr>
            <a:xfrm>
              <a:off x="974660" y="3118849"/>
              <a:ext cx="380303" cy="259110"/>
              <a:chOff x="1061349" y="2658999"/>
              <a:chExt cx="380303" cy="259110"/>
            </a:xfrm>
          </p:grpSpPr>
          <p:cxnSp>
            <p:nvCxnSpPr>
              <p:cNvPr id="77" name="Straight Connector 76">
                <a:extLst>
                  <a:ext uri="{FF2B5EF4-FFF2-40B4-BE49-F238E27FC236}">
                    <a16:creationId xmlns:a16="http://schemas.microsoft.com/office/drawing/2014/main" id="{B0A6B31D-D560-4442-BE31-BB4DDC7892B4}"/>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50C2C66-356D-45B4-8AD7-5F44FAFD0719}"/>
                  </a:ext>
                </a:extLst>
              </p:cNvPr>
              <p:cNvSpPr txBox="1"/>
              <p:nvPr/>
            </p:nvSpPr>
            <p:spPr>
              <a:xfrm>
                <a:off x="1061349"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891FB996-7C61-4DEF-92AB-5AC2BD5A542C}"/>
                </a:ext>
              </a:extLst>
            </p:cNvPr>
            <p:cNvGrpSpPr/>
            <p:nvPr/>
          </p:nvGrpSpPr>
          <p:grpSpPr>
            <a:xfrm>
              <a:off x="974660" y="4761433"/>
              <a:ext cx="380303" cy="259110"/>
              <a:chOff x="1061349" y="4032504"/>
              <a:chExt cx="380303" cy="259110"/>
            </a:xfrm>
          </p:grpSpPr>
          <p:cxnSp>
            <p:nvCxnSpPr>
              <p:cNvPr id="75" name="Straight Connector 74">
                <a:extLst>
                  <a:ext uri="{FF2B5EF4-FFF2-40B4-BE49-F238E27FC236}">
                    <a16:creationId xmlns:a16="http://schemas.microsoft.com/office/drawing/2014/main" id="{021B3A8F-63C9-4FAB-8023-FD85D7916CB1}"/>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CB59BF-10AA-42A5-8876-DA392E82384F}"/>
                  </a:ext>
                </a:extLst>
              </p:cNvPr>
              <p:cNvSpPr txBox="1"/>
              <p:nvPr/>
            </p:nvSpPr>
            <p:spPr>
              <a:xfrm>
                <a:off x="1061349"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74" name="bk object 18">
              <a:extLst>
                <a:ext uri="{FF2B5EF4-FFF2-40B4-BE49-F238E27FC236}">
                  <a16:creationId xmlns:a16="http://schemas.microsoft.com/office/drawing/2014/main" id="{ABE8979B-2A89-4DBC-AD44-22FE99922B30}"/>
                </a:ext>
              </a:extLst>
            </p:cNvPr>
            <p:cNvSpPr/>
            <p:nvPr/>
          </p:nvSpPr>
          <p:spPr>
            <a:xfrm>
              <a:off x="1463040" y="5166360"/>
              <a:ext cx="54864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3282722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Caribbean,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9290018C-2FA6-440A-B8CC-55ACE2AF3143}"/>
              </a:ext>
            </a:extLst>
          </p:cNvPr>
          <p:cNvGrpSpPr/>
          <p:nvPr/>
        </p:nvGrpSpPr>
        <p:grpSpPr>
          <a:xfrm>
            <a:off x="457199" y="2066544"/>
            <a:ext cx="10439525" cy="4488144"/>
            <a:chOff x="457199" y="2066544"/>
            <a:chExt cx="10439525" cy="4488144"/>
          </a:xfrm>
        </p:grpSpPr>
        <p:sp>
          <p:nvSpPr>
            <p:cNvPr id="9" name="bk object 16">
              <a:extLst>
                <a:ext uri="{FF2B5EF4-FFF2-40B4-BE49-F238E27FC236}">
                  <a16:creationId xmlns:a16="http://schemas.microsoft.com/office/drawing/2014/main" id="{C9068214-DD4A-4918-B9C7-FADCB620F29E}"/>
                </a:ext>
              </a:extLst>
            </p:cNvPr>
            <p:cNvSpPr/>
            <p:nvPr/>
          </p:nvSpPr>
          <p:spPr>
            <a:xfrm>
              <a:off x="1897950" y="3736861"/>
              <a:ext cx="6097181" cy="1399032"/>
            </a:xfrm>
            <a:custGeom>
              <a:avLst/>
              <a:gdLst/>
              <a:ahLst/>
              <a:cxnLst/>
              <a:rect l="l" t="t" r="r" b="b"/>
              <a:pathLst>
                <a:path w="2894965" h="918845">
                  <a:moveTo>
                    <a:pt x="0" y="0"/>
                  </a:moveTo>
                  <a:lnTo>
                    <a:pt x="0" y="918362"/>
                  </a:lnTo>
                  <a:lnTo>
                    <a:pt x="2894926" y="918362"/>
                  </a:lnTo>
                  <a:lnTo>
                    <a:pt x="2894926" y="416128"/>
                  </a:lnTo>
                  <a:lnTo>
                    <a:pt x="2747886" y="416128"/>
                  </a:lnTo>
                  <a:lnTo>
                    <a:pt x="2591650" y="373087"/>
                  </a:lnTo>
                  <a:lnTo>
                    <a:pt x="2444610" y="344385"/>
                  </a:lnTo>
                  <a:lnTo>
                    <a:pt x="1525587" y="258292"/>
                  </a:lnTo>
                  <a:lnTo>
                    <a:pt x="1222298" y="258292"/>
                  </a:lnTo>
                  <a:lnTo>
                    <a:pt x="1066076" y="243941"/>
                  </a:lnTo>
                  <a:lnTo>
                    <a:pt x="919022" y="215239"/>
                  </a:lnTo>
                  <a:lnTo>
                    <a:pt x="762787" y="186537"/>
                  </a:lnTo>
                  <a:lnTo>
                    <a:pt x="615746" y="157848"/>
                  </a:lnTo>
                  <a:lnTo>
                    <a:pt x="459511" y="114795"/>
                  </a:lnTo>
                  <a:lnTo>
                    <a:pt x="312470" y="86093"/>
                  </a:lnTo>
                  <a:lnTo>
                    <a:pt x="156235" y="28701"/>
                  </a:lnTo>
                  <a:lnTo>
                    <a:pt x="0" y="0"/>
                  </a:lnTo>
                  <a:close/>
                </a:path>
                <a:path w="2894965" h="918845">
                  <a:moveTo>
                    <a:pt x="1378534" y="243941"/>
                  </a:moveTo>
                  <a:lnTo>
                    <a:pt x="1222298" y="258292"/>
                  </a:lnTo>
                  <a:lnTo>
                    <a:pt x="1525587" y="258292"/>
                  </a:lnTo>
                  <a:lnTo>
                    <a:pt x="1378534" y="243941"/>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bk object 17">
              <a:extLst>
                <a:ext uri="{FF2B5EF4-FFF2-40B4-BE49-F238E27FC236}">
                  <a16:creationId xmlns:a16="http://schemas.microsoft.com/office/drawing/2014/main" id="{AF757A01-9EE9-4CD7-8E2C-445815C3269C}"/>
                </a:ext>
              </a:extLst>
            </p:cNvPr>
            <p:cNvSpPr/>
            <p:nvPr/>
          </p:nvSpPr>
          <p:spPr>
            <a:xfrm>
              <a:off x="1897950" y="2521049"/>
              <a:ext cx="6097181" cy="1845633"/>
            </a:xfrm>
            <a:custGeom>
              <a:avLst/>
              <a:gdLst/>
              <a:ahLst/>
              <a:cxnLst/>
              <a:rect l="l" t="t" r="r" b="b"/>
              <a:pathLst>
                <a:path w="2894965" h="1219835">
                  <a:moveTo>
                    <a:pt x="2894926" y="1047508"/>
                  </a:moveTo>
                  <a:lnTo>
                    <a:pt x="1378534" y="1047508"/>
                  </a:lnTo>
                  <a:lnTo>
                    <a:pt x="2444610" y="1147953"/>
                  </a:lnTo>
                  <a:lnTo>
                    <a:pt x="2591650" y="1176655"/>
                  </a:lnTo>
                  <a:lnTo>
                    <a:pt x="2747886" y="1219695"/>
                  </a:lnTo>
                  <a:lnTo>
                    <a:pt x="2894926" y="1219695"/>
                  </a:lnTo>
                  <a:lnTo>
                    <a:pt x="2894926" y="1047508"/>
                  </a:lnTo>
                  <a:close/>
                </a:path>
                <a:path w="2894965" h="1219835">
                  <a:moveTo>
                    <a:pt x="0" y="0"/>
                  </a:moveTo>
                  <a:lnTo>
                    <a:pt x="0" y="803567"/>
                  </a:lnTo>
                  <a:lnTo>
                    <a:pt x="156235" y="832269"/>
                  </a:lnTo>
                  <a:lnTo>
                    <a:pt x="312470" y="889660"/>
                  </a:lnTo>
                  <a:lnTo>
                    <a:pt x="459511" y="918362"/>
                  </a:lnTo>
                  <a:lnTo>
                    <a:pt x="615746" y="961415"/>
                  </a:lnTo>
                  <a:lnTo>
                    <a:pt x="762787" y="990104"/>
                  </a:lnTo>
                  <a:lnTo>
                    <a:pt x="919022" y="1018806"/>
                  </a:lnTo>
                  <a:lnTo>
                    <a:pt x="1066076" y="1047508"/>
                  </a:lnTo>
                  <a:lnTo>
                    <a:pt x="1222298" y="1061859"/>
                  </a:lnTo>
                  <a:lnTo>
                    <a:pt x="1378534" y="1047508"/>
                  </a:lnTo>
                  <a:lnTo>
                    <a:pt x="2894926" y="1047508"/>
                  </a:lnTo>
                  <a:lnTo>
                    <a:pt x="2894926" y="889660"/>
                  </a:lnTo>
                  <a:lnTo>
                    <a:pt x="2747886" y="875309"/>
                  </a:lnTo>
                  <a:lnTo>
                    <a:pt x="2591650" y="817918"/>
                  </a:lnTo>
                  <a:lnTo>
                    <a:pt x="2444610" y="760514"/>
                  </a:lnTo>
                  <a:lnTo>
                    <a:pt x="2288374" y="731824"/>
                  </a:lnTo>
                  <a:lnTo>
                    <a:pt x="2132139" y="688771"/>
                  </a:lnTo>
                  <a:lnTo>
                    <a:pt x="1985098" y="660069"/>
                  </a:lnTo>
                  <a:lnTo>
                    <a:pt x="1828863" y="631367"/>
                  </a:lnTo>
                  <a:lnTo>
                    <a:pt x="1681822" y="588327"/>
                  </a:lnTo>
                  <a:lnTo>
                    <a:pt x="1525587" y="545274"/>
                  </a:lnTo>
                  <a:lnTo>
                    <a:pt x="1378534" y="530923"/>
                  </a:lnTo>
                  <a:lnTo>
                    <a:pt x="1222298" y="530923"/>
                  </a:lnTo>
                  <a:lnTo>
                    <a:pt x="1066076" y="473532"/>
                  </a:lnTo>
                  <a:lnTo>
                    <a:pt x="919022" y="430479"/>
                  </a:lnTo>
                  <a:lnTo>
                    <a:pt x="762787" y="358736"/>
                  </a:lnTo>
                  <a:lnTo>
                    <a:pt x="615746" y="286981"/>
                  </a:lnTo>
                  <a:lnTo>
                    <a:pt x="459511" y="200888"/>
                  </a:lnTo>
                  <a:lnTo>
                    <a:pt x="312470" y="129146"/>
                  </a:lnTo>
                  <a:lnTo>
                    <a:pt x="156235" y="28701"/>
                  </a:lnTo>
                  <a:lnTo>
                    <a:pt x="0"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3346704"/>
              <a:ext cx="0" cy="1783080"/>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3877056"/>
              <a:ext cx="0" cy="1252728"/>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DF1E4DAB-66C0-43ED-A73D-E1244832FD29}"/>
                </a:ext>
              </a:extLst>
            </p:cNvPr>
            <p:cNvSpPr txBox="1"/>
            <p:nvPr/>
          </p:nvSpPr>
          <p:spPr>
            <a:xfrm>
              <a:off x="953225"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66733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15453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269461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953225" y="2557456"/>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909945" y="3530176"/>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953225" y="4017376"/>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956337" y="3049197"/>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3186357"/>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-29%</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-34%</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-25%</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63612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1081878" y="4498961"/>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3909212B-2EDF-4701-8914-15D1AD0FA445}"/>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4019D2A0-5EF1-4DBA-A6A5-39EFEE4DF628}"/>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E6A97B71-3E29-4D76-B4C9-85A3AF02CF2B}"/>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19D7387E-4074-4C06-B094-4FA2C94C5303}"/>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16054A4C-8D4E-4797-A1C1-BD2D806B80FB}"/>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7348B551-284F-4F79-BB27-DA592CAD3341}"/>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8C3794F9-AE16-4C3B-B46D-586DF1233EB8}"/>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A830E3B0-190A-44DE-9896-6BADF99CF564}"/>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AD7527F-D286-481B-8A2F-953C7ACC88B2}"/>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818D2306-9E76-4A7F-9683-24955D5115FA}"/>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DF0E2082-718D-4690-892B-EB096E8CD006}"/>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7AD04649-667C-4FAA-A928-0556A71DED34}"/>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890367EE-D69C-4460-B548-14500195DA98}"/>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0DC985A-8671-476A-B91A-D6C78772F21C}"/>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5BED741B-FA61-4B63-BF4F-EB4939B0EAD0}"/>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B75F6C3-9C84-41D9-B909-1C814FDF97E1}"/>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285FB492-E60C-4A33-A1DB-5EBD148F7AB5}"/>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4EC98E7F-3CEC-4B1C-8826-E15A4B0302AE}"/>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90B9F9F0-E453-45F2-BF20-22DA556F917D}"/>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ACFEC56-350D-41E9-8F06-209FAAF5D932}"/>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4DFCBF4-1CBD-4D12-B974-E423E7F4442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9974899-52A3-476A-BFF8-8F377A166963}"/>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8E967F7-AB44-4C55-B147-CAB3F2EFCE73}"/>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EDCD7BEF-27E3-468F-8111-A0F3A045F732}"/>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0853E07A-15CD-42D0-832D-100B7FDA2C33}"/>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A2CA7C7-CD87-4122-BC98-744D92AC239D}"/>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bk object 18">
              <a:extLst>
                <a:ext uri="{FF2B5EF4-FFF2-40B4-BE49-F238E27FC236}">
                  <a16:creationId xmlns:a16="http://schemas.microsoft.com/office/drawing/2014/main" id="{ECA2216B-F58B-48A6-801C-1FC3EA2D5286}"/>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62575066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Caribbean,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AF15D45-9751-4C00-832A-7C781A1777B9}"/>
              </a:ext>
            </a:extLst>
          </p:cNvPr>
          <p:cNvGrpSpPr/>
          <p:nvPr/>
        </p:nvGrpSpPr>
        <p:grpSpPr>
          <a:xfrm>
            <a:off x="457199" y="2066544"/>
            <a:ext cx="10439525" cy="4488144"/>
            <a:chOff x="457199" y="2066544"/>
            <a:chExt cx="10439525" cy="44881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4385" y="27897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909945" y="2652555"/>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4385" y="395583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953225" y="3818679"/>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4385" y="454407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1081465" y="4406910"/>
              <a:ext cx="52450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4385"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953225" y="3236887"/>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4385" y="3374047"/>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956337"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4385"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-37%</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-44%</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-33%</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k object 16">
              <a:extLst>
                <a:ext uri="{FF2B5EF4-FFF2-40B4-BE49-F238E27FC236}">
                  <a16:creationId xmlns:a16="http://schemas.microsoft.com/office/drawing/2014/main" id="{F3388F3B-CF05-4125-BBDB-9C0231EE112B}"/>
                </a:ext>
              </a:extLst>
            </p:cNvPr>
            <p:cNvSpPr/>
            <p:nvPr/>
          </p:nvSpPr>
          <p:spPr>
            <a:xfrm>
              <a:off x="1897950" y="3828900"/>
              <a:ext cx="6097181" cy="1298448"/>
            </a:xfrm>
            <a:custGeom>
              <a:avLst/>
              <a:gdLst/>
              <a:ahLst/>
              <a:cxnLst/>
              <a:rect l="l" t="t" r="r" b="b"/>
              <a:pathLst>
                <a:path w="2894965" h="855979">
                  <a:moveTo>
                    <a:pt x="603478" y="0"/>
                  </a:moveTo>
                  <a:lnTo>
                    <a:pt x="306108" y="0"/>
                  </a:lnTo>
                  <a:lnTo>
                    <a:pt x="148678" y="12776"/>
                  </a:lnTo>
                  <a:lnTo>
                    <a:pt x="0" y="51092"/>
                  </a:lnTo>
                  <a:lnTo>
                    <a:pt x="0" y="855865"/>
                  </a:lnTo>
                  <a:lnTo>
                    <a:pt x="2894926" y="855865"/>
                  </a:lnTo>
                  <a:lnTo>
                    <a:pt x="2894926" y="536511"/>
                  </a:lnTo>
                  <a:lnTo>
                    <a:pt x="2737497" y="523735"/>
                  </a:lnTo>
                  <a:lnTo>
                    <a:pt x="2588818" y="485419"/>
                  </a:lnTo>
                  <a:lnTo>
                    <a:pt x="2431389" y="459867"/>
                  </a:lnTo>
                  <a:lnTo>
                    <a:pt x="2282710" y="447090"/>
                  </a:lnTo>
                  <a:lnTo>
                    <a:pt x="1976602" y="395998"/>
                  </a:lnTo>
                  <a:lnTo>
                    <a:pt x="1827923" y="383222"/>
                  </a:lnTo>
                  <a:lnTo>
                    <a:pt x="1521802" y="383222"/>
                  </a:lnTo>
                  <a:lnTo>
                    <a:pt x="1364373" y="344893"/>
                  </a:lnTo>
                  <a:lnTo>
                    <a:pt x="1067015" y="217157"/>
                  </a:lnTo>
                  <a:lnTo>
                    <a:pt x="909586" y="114960"/>
                  </a:lnTo>
                  <a:lnTo>
                    <a:pt x="760907" y="25539"/>
                  </a:lnTo>
                  <a:lnTo>
                    <a:pt x="603478"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bk object 17">
              <a:extLst>
                <a:ext uri="{FF2B5EF4-FFF2-40B4-BE49-F238E27FC236}">
                  <a16:creationId xmlns:a16="http://schemas.microsoft.com/office/drawing/2014/main" id="{0ABED094-6C17-421A-B60D-8223B3F6B8C7}"/>
                </a:ext>
              </a:extLst>
            </p:cNvPr>
            <p:cNvSpPr/>
            <p:nvPr/>
          </p:nvSpPr>
          <p:spPr>
            <a:xfrm>
              <a:off x="1897950" y="2615184"/>
              <a:ext cx="6097181" cy="2023564"/>
            </a:xfrm>
            <a:custGeom>
              <a:avLst/>
              <a:gdLst/>
              <a:ahLst/>
              <a:cxnLst/>
              <a:rect l="l" t="t" r="r" b="b"/>
              <a:pathLst>
                <a:path w="2894965" h="1341754">
                  <a:moveTo>
                    <a:pt x="1521802" y="804773"/>
                  </a:moveTo>
                  <a:lnTo>
                    <a:pt x="603478" y="804773"/>
                  </a:lnTo>
                  <a:lnTo>
                    <a:pt x="760907" y="830313"/>
                  </a:lnTo>
                  <a:lnTo>
                    <a:pt x="909586" y="919733"/>
                  </a:lnTo>
                  <a:lnTo>
                    <a:pt x="1067015" y="1021930"/>
                  </a:lnTo>
                  <a:lnTo>
                    <a:pt x="1364373" y="1149667"/>
                  </a:lnTo>
                  <a:lnTo>
                    <a:pt x="1521802" y="1187996"/>
                  </a:lnTo>
                  <a:lnTo>
                    <a:pt x="1827923" y="1187996"/>
                  </a:lnTo>
                  <a:lnTo>
                    <a:pt x="1976602" y="1200772"/>
                  </a:lnTo>
                  <a:lnTo>
                    <a:pt x="2282710" y="1251864"/>
                  </a:lnTo>
                  <a:lnTo>
                    <a:pt x="2431389" y="1264640"/>
                  </a:lnTo>
                  <a:lnTo>
                    <a:pt x="2588818" y="1290180"/>
                  </a:lnTo>
                  <a:lnTo>
                    <a:pt x="2737497" y="1328508"/>
                  </a:lnTo>
                  <a:lnTo>
                    <a:pt x="2894926" y="1341285"/>
                  </a:lnTo>
                  <a:lnTo>
                    <a:pt x="2894926" y="1124127"/>
                  </a:lnTo>
                  <a:lnTo>
                    <a:pt x="2737497" y="1111351"/>
                  </a:lnTo>
                  <a:lnTo>
                    <a:pt x="2588818" y="1060246"/>
                  </a:lnTo>
                  <a:lnTo>
                    <a:pt x="2431389" y="1009154"/>
                  </a:lnTo>
                  <a:lnTo>
                    <a:pt x="2282710" y="983602"/>
                  </a:lnTo>
                  <a:lnTo>
                    <a:pt x="2134031" y="932510"/>
                  </a:lnTo>
                  <a:lnTo>
                    <a:pt x="1976602" y="881418"/>
                  </a:lnTo>
                  <a:lnTo>
                    <a:pt x="1827923" y="830313"/>
                  </a:lnTo>
                  <a:lnTo>
                    <a:pt x="1521802" y="804773"/>
                  </a:lnTo>
                  <a:close/>
                </a:path>
                <a:path w="2894965" h="1341754">
                  <a:moveTo>
                    <a:pt x="454787" y="0"/>
                  </a:moveTo>
                  <a:lnTo>
                    <a:pt x="306108" y="12763"/>
                  </a:lnTo>
                  <a:lnTo>
                    <a:pt x="148678" y="51092"/>
                  </a:lnTo>
                  <a:lnTo>
                    <a:pt x="0" y="127736"/>
                  </a:lnTo>
                  <a:lnTo>
                    <a:pt x="0" y="855865"/>
                  </a:lnTo>
                  <a:lnTo>
                    <a:pt x="148678" y="817537"/>
                  </a:lnTo>
                  <a:lnTo>
                    <a:pt x="306108" y="804773"/>
                  </a:lnTo>
                  <a:lnTo>
                    <a:pt x="1521802" y="804773"/>
                  </a:lnTo>
                  <a:lnTo>
                    <a:pt x="1364373" y="728129"/>
                  </a:lnTo>
                  <a:lnTo>
                    <a:pt x="1215694" y="613155"/>
                  </a:lnTo>
                  <a:lnTo>
                    <a:pt x="1067015" y="459866"/>
                  </a:lnTo>
                  <a:lnTo>
                    <a:pt x="909586" y="255473"/>
                  </a:lnTo>
                  <a:lnTo>
                    <a:pt x="760907" y="76644"/>
                  </a:lnTo>
                  <a:lnTo>
                    <a:pt x="603478" y="12763"/>
                  </a:lnTo>
                  <a:lnTo>
                    <a:pt x="454787"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bk object 19">
              <a:extLst>
                <a:ext uri="{FF2B5EF4-FFF2-40B4-BE49-F238E27FC236}">
                  <a16:creationId xmlns:a16="http://schemas.microsoft.com/office/drawing/2014/main" id="{0FC15B7D-A74B-4C67-A551-7A4D179A5AD2}"/>
                </a:ext>
              </a:extLst>
            </p:cNvPr>
            <p:cNvSpPr/>
            <p:nvPr/>
          </p:nvSpPr>
          <p:spPr>
            <a:xfrm>
              <a:off x="5111496" y="3831336"/>
              <a:ext cx="0" cy="1289304"/>
            </a:xfrm>
            <a:custGeom>
              <a:avLst/>
              <a:gdLst/>
              <a:ahLst/>
              <a:cxnLst/>
              <a:rect l="l" t="t" r="r" b="b"/>
              <a:pathLst>
                <a:path h="1266825">
                  <a:moveTo>
                    <a:pt x="0" y="1266647"/>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366CE0B7-B04E-420A-B9F8-2900CA187237}"/>
                </a:ext>
              </a:extLst>
            </p:cNvPr>
            <p:cNvCxnSpPr/>
            <p:nvPr/>
          </p:nvCxnSpPr>
          <p:spPr>
            <a:xfrm>
              <a:off x="7991856" y="4315968"/>
              <a:ext cx="1" cy="813816"/>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4A00F3F2-4641-422C-8D96-475BA5592D6E}"/>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175E4AB0-E8AD-4A65-A114-B3BE06BA0F6A}"/>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48E85E37-DB76-4E10-BC32-D22257F88532}"/>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11425BF2-E0CB-4FB8-908C-DC82E7F3315A}"/>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59D3A65C-FD54-49FF-88C7-080ECCA2F81C}"/>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1146BD5F-2ABF-411E-9A04-0E53E9C353D9}"/>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C75B45C-EE55-44D0-89CC-2A15600F9FF0}"/>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291D042-C3D0-4066-973C-4572B0EC43D6}"/>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C04003-81A9-4F7A-9070-D11986666EFF}"/>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E110F1F-DB97-4415-A5AE-724CD46F7A23}"/>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56F11EC-C2A8-480B-BF4D-784A17D80857}"/>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1512B48-3530-4E1E-A829-B1F068E18838}"/>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C18DC6F4-1677-4BB0-8CF9-99D6DD8B6356}"/>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AAB49E7F-09E1-4E11-8ACE-1D70280987FB}"/>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3E337A6C-2F45-49F6-8C98-AB752FBE85DF}"/>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55CE151D-D1FB-49ED-BC08-491E7B5E6650}"/>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3E8EDB9-8A14-42E9-9CCA-74426F41DC5E}"/>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98675CF8-F228-4D26-A96B-8A4B3B75FE8E}"/>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B977F1-4459-4922-91C4-B2FDE3205C35}"/>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9440EB3-5B67-4BD4-A2A0-8B05B4B8E262}"/>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62A7BF2C-1225-4640-A572-5F6B0986BF12}"/>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489B2494-CCB1-455A-8C3A-61DE18AD740D}"/>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9950C649-25A8-462E-804A-364E4168A998}"/>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473B69CB-4BD0-4D39-9B12-971FC0CC68E3}"/>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72FB372-BA19-49E7-9BB9-B459A43918CA}"/>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9" name="bk object 18">
              <a:extLst>
                <a:ext uri="{FF2B5EF4-FFF2-40B4-BE49-F238E27FC236}">
                  <a16:creationId xmlns:a16="http://schemas.microsoft.com/office/drawing/2014/main" id="{1B7EC7AD-4085-4DF7-B92D-ED96BA3CD130}"/>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7907397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Caribbean,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2630DCC-67C1-4D1B-A40B-23FBBE1A8EFC}"/>
              </a:ext>
            </a:extLst>
          </p:cNvPr>
          <p:cNvGrpSpPr/>
          <p:nvPr/>
        </p:nvGrpSpPr>
        <p:grpSpPr>
          <a:xfrm>
            <a:off x="457199" y="2057400"/>
            <a:ext cx="8848166" cy="4497288"/>
            <a:chOff x="457199" y="2057400"/>
            <a:chExt cx="8848166" cy="4497288"/>
          </a:xfrm>
        </p:grpSpPr>
        <p:sp>
          <p:nvSpPr>
            <p:cNvPr id="51" name="object 36">
              <a:extLst>
                <a:ext uri="{FF2B5EF4-FFF2-40B4-BE49-F238E27FC236}">
                  <a16:creationId xmlns:a16="http://schemas.microsoft.com/office/drawing/2014/main" id="{DB8328A2-46C5-4754-87B5-876FD3A36821}"/>
                </a:ext>
              </a:extLst>
            </p:cNvPr>
            <p:cNvSpPr/>
            <p:nvPr/>
          </p:nvSpPr>
          <p:spPr>
            <a:xfrm>
              <a:off x="1856238" y="2944368"/>
              <a:ext cx="4873746" cy="1399032"/>
            </a:xfrm>
            <a:custGeom>
              <a:avLst/>
              <a:gdLst/>
              <a:ahLst/>
              <a:cxnLst/>
              <a:rect l="l" t="t" r="r" b="b"/>
              <a:pathLst>
                <a:path w="3109595" h="996315">
                  <a:moveTo>
                    <a:pt x="0" y="0"/>
                  </a:moveTo>
                  <a:lnTo>
                    <a:pt x="0" y="766229"/>
                  </a:lnTo>
                  <a:lnTo>
                    <a:pt x="351840" y="791794"/>
                  </a:lnTo>
                  <a:lnTo>
                    <a:pt x="1378826" y="868489"/>
                  </a:lnTo>
                  <a:lnTo>
                    <a:pt x="1730667" y="894054"/>
                  </a:lnTo>
                  <a:lnTo>
                    <a:pt x="2415336" y="945184"/>
                  </a:lnTo>
                  <a:lnTo>
                    <a:pt x="2767177" y="983538"/>
                  </a:lnTo>
                  <a:lnTo>
                    <a:pt x="3109506" y="996315"/>
                  </a:lnTo>
                  <a:lnTo>
                    <a:pt x="3109506" y="498259"/>
                  </a:lnTo>
                  <a:lnTo>
                    <a:pt x="2767177" y="472706"/>
                  </a:lnTo>
                  <a:lnTo>
                    <a:pt x="2415336" y="396049"/>
                  </a:lnTo>
                  <a:lnTo>
                    <a:pt x="2073008" y="332168"/>
                  </a:lnTo>
                  <a:lnTo>
                    <a:pt x="1730667" y="281076"/>
                  </a:lnTo>
                  <a:lnTo>
                    <a:pt x="1378826" y="229971"/>
                  </a:lnTo>
                  <a:lnTo>
                    <a:pt x="1036497" y="178866"/>
                  </a:lnTo>
                  <a:lnTo>
                    <a:pt x="694169" y="114985"/>
                  </a:lnTo>
                  <a:lnTo>
                    <a:pt x="351840" y="63881"/>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object 47">
              <a:extLst>
                <a:ext uri="{FF2B5EF4-FFF2-40B4-BE49-F238E27FC236}">
                  <a16:creationId xmlns:a16="http://schemas.microsoft.com/office/drawing/2014/main" id="{487FE2C3-5730-4D39-9E75-83A9048C0ACD}"/>
                </a:ext>
              </a:extLst>
            </p:cNvPr>
            <p:cNvSpPr/>
            <p:nvPr/>
          </p:nvSpPr>
          <p:spPr>
            <a:xfrm>
              <a:off x="1856232" y="3554072"/>
              <a:ext cx="4873746" cy="485069"/>
            </a:xfrm>
            <a:custGeom>
              <a:avLst/>
              <a:gdLst/>
              <a:ahLst/>
              <a:cxnLst/>
              <a:rect l="l" t="t" r="r" b="b"/>
              <a:pathLst>
                <a:path w="3109595" h="345440">
                  <a:moveTo>
                    <a:pt x="0" y="0"/>
                  </a:moveTo>
                  <a:lnTo>
                    <a:pt x="351840" y="51117"/>
                  </a:lnTo>
                  <a:lnTo>
                    <a:pt x="694169" y="89446"/>
                  </a:lnTo>
                  <a:lnTo>
                    <a:pt x="1036497" y="127787"/>
                  </a:lnTo>
                  <a:lnTo>
                    <a:pt x="1378839" y="153339"/>
                  </a:lnTo>
                  <a:lnTo>
                    <a:pt x="1730679" y="191681"/>
                  </a:lnTo>
                  <a:lnTo>
                    <a:pt x="2073008" y="230009"/>
                  </a:lnTo>
                  <a:lnTo>
                    <a:pt x="2415336" y="281127"/>
                  </a:lnTo>
                  <a:lnTo>
                    <a:pt x="2767177" y="319455"/>
                  </a:lnTo>
                  <a:lnTo>
                    <a:pt x="3109506" y="345020"/>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7" name="Group 6">
              <a:extLst>
                <a:ext uri="{FF2B5EF4-FFF2-40B4-BE49-F238E27FC236}">
                  <a16:creationId xmlns:a16="http://schemas.microsoft.com/office/drawing/2014/main" id="{C99098C9-0ED2-498C-BA43-022B459176E5}"/>
                </a:ext>
              </a:extLst>
            </p:cNvPr>
            <p:cNvGrpSpPr/>
            <p:nvPr/>
          </p:nvGrpSpPr>
          <p:grpSpPr>
            <a:xfrm>
              <a:off x="1764984" y="4981230"/>
              <a:ext cx="5073073" cy="271869"/>
              <a:chOff x="2587944" y="5248656"/>
              <a:chExt cx="5073073" cy="271869"/>
            </a:xfrm>
          </p:grpSpPr>
          <p:sp>
            <p:nvSpPr>
              <p:cNvPr id="8" name="TextBox 7">
                <a:extLst>
                  <a:ext uri="{FF2B5EF4-FFF2-40B4-BE49-F238E27FC236}">
                    <a16:creationId xmlns:a16="http://schemas.microsoft.com/office/drawing/2014/main" id="{AF61198A-F680-450B-A063-145C9997FEC0}"/>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6333E747-E769-4CD8-B9A7-F279092D8CDB}"/>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BCCF09D8-9D29-4944-9A7D-4E087236CDE8}"/>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1D1458B9-CB6C-46AC-8A6B-C9855A3A3FD2}"/>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C899A552-3EFC-4F02-917E-E66EF7D51128}"/>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EFA0795-BC1D-436B-8ED1-248A19FDB1E5}"/>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12329E01-4E4E-4EE6-A2C5-154C467A93AA}"/>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D64794B4-79EB-4623-AAF0-2A7457F32B89}"/>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41CDDDA-24DF-4069-9983-993E11ECA72A}"/>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E52A1FC9-A46F-45DA-AE8C-3840394F1F3D}"/>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8" name="Straight Connector 17">
              <a:extLst>
                <a:ext uri="{FF2B5EF4-FFF2-40B4-BE49-F238E27FC236}">
                  <a16:creationId xmlns:a16="http://schemas.microsoft.com/office/drawing/2014/main" id="{4F350F2D-B8C2-4F2B-BC67-2A20C69D35FE}"/>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00749C9-5693-4EFA-92E7-C17A26A555A6}"/>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BF8C0DA1-74D7-4D62-9F56-BF1AD66AE259}"/>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B6BEEA54-4A68-4B2A-910E-9D92F94BE67E}"/>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3B4E5B5-6274-46CE-A10D-58093160F0CA}"/>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89B465F2-7A1D-43E4-AEB1-7C91E6D8BB2A}"/>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F943150-4B6E-4898-B63D-FBA81DC068AE}"/>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F91938E-9A3D-4464-B7CA-EEBAB6B232E3}"/>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28FC84F7-1FA3-4D7C-94F4-46B2550CF34D}"/>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DBF3AE97-617B-4D16-87E8-AF8BB014C817}"/>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5F76354D-1ABA-4CAF-98CE-AEF95C83D29F}"/>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1A778870-C414-41DE-94CA-897D3D28FBC3}"/>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2D9DD1E-0EBD-4535-B942-125106F5E348}"/>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21B53CAE-939F-436F-A58E-18E858AA130C}"/>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FBC16AA5-90DC-4400-835C-0361E7DFFC25}"/>
                </a:ext>
              </a:extLst>
            </p:cNvPr>
            <p:cNvSpPr txBox="1"/>
            <p:nvPr/>
          </p:nvSpPr>
          <p:spPr>
            <a:xfrm>
              <a:off x="6986241" y="3651971"/>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3.9 [2.6–5.7]</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38" name="object 26">
              <a:extLst>
                <a:ext uri="{FF2B5EF4-FFF2-40B4-BE49-F238E27FC236}">
                  <a16:creationId xmlns:a16="http://schemas.microsoft.com/office/drawing/2014/main" id="{3B327186-E063-4518-9F40-C6CD45C36DD0}"/>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E5D19D2-3FC1-4E88-979E-440D6DBA614C}"/>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40" name="object 28">
              <a:extLst>
                <a:ext uri="{FF2B5EF4-FFF2-40B4-BE49-F238E27FC236}">
                  <a16:creationId xmlns:a16="http://schemas.microsoft.com/office/drawing/2014/main" id="{8F08123D-A253-4027-ABEF-BC7937424608}"/>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A532C44B-DAA1-46AA-8417-14C42A39FDC0}"/>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object 44">
              <a:extLst>
                <a:ext uri="{FF2B5EF4-FFF2-40B4-BE49-F238E27FC236}">
                  <a16:creationId xmlns:a16="http://schemas.microsoft.com/office/drawing/2014/main" id="{510C009E-44FC-42F6-A771-52D73B4278B7}"/>
                </a:ext>
              </a:extLst>
            </p:cNvPr>
            <p:cNvSpPr/>
            <p:nvPr/>
          </p:nvSpPr>
          <p:spPr>
            <a:xfrm>
              <a:off x="1856232" y="4256208"/>
              <a:ext cx="4873752" cy="0"/>
            </a:xfrm>
            <a:custGeom>
              <a:avLst/>
              <a:gdLst/>
              <a:ahLst/>
              <a:cxnLst/>
              <a:rect l="l" t="t" r="r" b="b"/>
              <a:pathLst>
                <a:path w="3117215">
                  <a:moveTo>
                    <a:pt x="0" y="0"/>
                  </a:moveTo>
                  <a:lnTo>
                    <a:pt x="0" y="0"/>
                  </a:lnTo>
                  <a:lnTo>
                    <a:pt x="2772587" y="0"/>
                  </a:lnTo>
                  <a:lnTo>
                    <a:pt x="3116770"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4" name="Straight Connector 43">
              <a:extLst>
                <a:ext uri="{FF2B5EF4-FFF2-40B4-BE49-F238E27FC236}">
                  <a16:creationId xmlns:a16="http://schemas.microsoft.com/office/drawing/2014/main" id="{0F391B3C-FEA6-4E60-8D14-072787A3063C}"/>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163669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new HIV infections by sex, global,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C7B5A49C-81F8-4067-8F89-DCDAFD92C8B3}"/>
              </a:ext>
            </a:extLst>
          </p:cNvPr>
          <p:cNvGrpSpPr/>
          <p:nvPr/>
        </p:nvGrpSpPr>
        <p:grpSpPr>
          <a:xfrm>
            <a:off x="457199" y="2194560"/>
            <a:ext cx="8155248" cy="4360128"/>
            <a:chOff x="457199" y="2194560"/>
            <a:chExt cx="8155248" cy="43601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2" name="Group 1">
              <a:extLst>
                <a:ext uri="{FF2B5EF4-FFF2-40B4-BE49-F238E27FC236}">
                  <a16:creationId xmlns:a16="http://schemas.microsoft.com/office/drawing/2014/main" id="{E69C1D97-E0E2-420D-B13D-8530C7EED0EB}"/>
                </a:ext>
              </a:extLst>
            </p:cNvPr>
            <p:cNvGrpSpPr/>
            <p:nvPr/>
          </p:nvGrpSpPr>
          <p:grpSpPr>
            <a:xfrm>
              <a:off x="914400" y="2194560"/>
              <a:ext cx="7543800" cy="3296283"/>
              <a:chOff x="1600200" y="2194560"/>
              <a:chExt cx="7543800" cy="3296283"/>
            </a:xfrm>
          </p:grpSpPr>
          <p:sp>
            <p:nvSpPr>
              <p:cNvPr id="35" name="TextBox 34">
                <a:extLst>
                  <a:ext uri="{FF2B5EF4-FFF2-40B4-BE49-F238E27FC236}">
                    <a16:creationId xmlns:a16="http://schemas.microsoft.com/office/drawing/2014/main" id="{E7B004E5-12E8-4C95-8148-D6DF5D96FA5F}"/>
                  </a:ext>
                </a:extLst>
              </p:cNvPr>
              <p:cNvSpPr txBox="1"/>
              <p:nvPr/>
            </p:nvSpPr>
            <p:spPr>
              <a:xfrm>
                <a:off x="4050984"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02B000B1-EC3D-4127-8B05-6C5980CFBCAC}"/>
                  </a:ext>
                </a:extLst>
              </p:cNvPr>
              <p:cNvSpPr txBox="1"/>
              <p:nvPr/>
            </p:nvSpPr>
            <p:spPr>
              <a:xfrm>
                <a:off x="4553712" y="5218974"/>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818BFE07-7323-4604-970B-95874D36F38D}"/>
                  </a:ext>
                </a:extLst>
              </p:cNvPr>
              <p:cNvSpPr txBox="1"/>
              <p:nvPr/>
            </p:nvSpPr>
            <p:spPr>
              <a:xfrm>
                <a:off x="5065776"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F8B40CDC-D98C-476B-8F81-18438001E28C}"/>
                  </a:ext>
                </a:extLst>
              </p:cNvPr>
              <p:cNvSpPr txBox="1"/>
              <p:nvPr/>
            </p:nvSpPr>
            <p:spPr>
              <a:xfrm>
                <a:off x="5568696"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6EA9B91D-5B0D-48E4-BF00-CF1A53D4270A}"/>
                  </a:ext>
                </a:extLst>
              </p:cNvPr>
              <p:cNvSpPr txBox="1"/>
              <p:nvPr/>
            </p:nvSpPr>
            <p:spPr>
              <a:xfrm>
                <a:off x="6071616"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0FBC7352-50A7-4A0C-AE37-4BAD14EE8486}"/>
                  </a:ext>
                </a:extLst>
              </p:cNvPr>
              <p:cNvSpPr txBox="1"/>
              <p:nvPr/>
            </p:nvSpPr>
            <p:spPr>
              <a:xfrm>
                <a:off x="6583680"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350C3D25-05C2-4350-9148-B61120ACED8B}"/>
                  </a:ext>
                </a:extLst>
              </p:cNvPr>
              <p:cNvSpPr txBox="1"/>
              <p:nvPr/>
            </p:nvSpPr>
            <p:spPr>
              <a:xfrm>
                <a:off x="7086600"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490E6048-4050-4545-B193-8A3CA2D6749C}"/>
                  </a:ext>
                </a:extLst>
              </p:cNvPr>
              <p:cNvSpPr txBox="1"/>
              <p:nvPr/>
            </p:nvSpPr>
            <p:spPr>
              <a:xfrm>
                <a:off x="7589520"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C7E62E80-83B8-430F-83E6-C3B1185C579C}"/>
                  </a:ext>
                </a:extLst>
              </p:cNvPr>
              <p:cNvSpPr txBox="1"/>
              <p:nvPr/>
            </p:nvSpPr>
            <p:spPr>
              <a:xfrm>
                <a:off x="8101584"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0FA989A1-5D4F-430C-8E0C-118C284A0479}"/>
                  </a:ext>
                </a:extLst>
              </p:cNvPr>
              <p:cNvSpPr txBox="1"/>
              <p:nvPr/>
            </p:nvSpPr>
            <p:spPr>
              <a:xfrm>
                <a:off x="8599554" y="5218974"/>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CFD93786-11C9-4EEF-8744-AA9E904DAA7E}"/>
                  </a:ext>
                </a:extLst>
              </p:cNvPr>
              <p:cNvCxnSpPr/>
              <p:nvPr/>
            </p:nvCxnSpPr>
            <p:spPr>
              <a:xfrm>
                <a:off x="4023360" y="5178886"/>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76774757-EAB3-4D71-B02E-6EB553F5F470}"/>
                  </a:ext>
                </a:extLst>
              </p:cNvPr>
              <p:cNvSpPr txBox="1"/>
              <p:nvPr/>
            </p:nvSpPr>
            <p:spPr>
              <a:xfrm>
                <a:off x="2979743" y="3263969"/>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D119327C-9087-4C61-82B8-4541A2F34DDB}"/>
                  </a:ext>
                </a:extLst>
              </p:cNvPr>
              <p:cNvCxnSpPr/>
              <p:nvPr/>
            </p:nvCxnSpPr>
            <p:spPr>
              <a:xfrm>
                <a:off x="3820991" y="34029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C0DAC49-0CC2-429E-8EF9-BD12C30CDF54}"/>
                  </a:ext>
                </a:extLst>
              </p:cNvPr>
              <p:cNvSpPr txBox="1"/>
              <p:nvPr/>
            </p:nvSpPr>
            <p:spPr>
              <a:xfrm>
                <a:off x="3104872" y="4330721"/>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054760BF-3D9E-4C5E-AB9E-0BEA50C6774A}"/>
                  </a:ext>
                </a:extLst>
              </p:cNvPr>
              <p:cNvCxnSpPr/>
              <p:nvPr/>
            </p:nvCxnSpPr>
            <p:spPr>
              <a:xfrm>
                <a:off x="3820991" y="447188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8A13E304-3DA6-4380-BBC8-E35DA544F701}"/>
                  </a:ext>
                </a:extLst>
              </p:cNvPr>
              <p:cNvSpPr txBox="1"/>
              <p:nvPr/>
            </p:nvSpPr>
            <p:spPr>
              <a:xfrm>
                <a:off x="3572949" y="503618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42402EED-5519-4FA7-A5ED-78C33594B0DE}"/>
                  </a:ext>
                </a:extLst>
              </p:cNvPr>
              <p:cNvCxnSpPr/>
              <p:nvPr/>
            </p:nvCxnSpPr>
            <p:spPr>
              <a:xfrm>
                <a:off x="3820991" y="51755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42808BDB-1B45-43D3-8D07-8C8AD397CA19}"/>
                  </a:ext>
                </a:extLst>
              </p:cNvPr>
              <p:cNvSpPr txBox="1"/>
              <p:nvPr/>
            </p:nvSpPr>
            <p:spPr>
              <a:xfrm>
                <a:off x="2976631" y="256087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13BDAB88-8DF1-46ED-9207-F76311BF7066}"/>
                  </a:ext>
                </a:extLst>
              </p:cNvPr>
              <p:cNvCxnSpPr/>
              <p:nvPr/>
            </p:nvCxnSpPr>
            <p:spPr>
              <a:xfrm>
                <a:off x="3820991" y="26980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A5BD9365-99BB-4784-8CB6-E9F4C8268255}"/>
                  </a:ext>
                </a:extLst>
              </p:cNvPr>
              <p:cNvSpPr txBox="1"/>
              <p:nvPr/>
            </p:nvSpPr>
            <p:spPr>
              <a:xfrm>
                <a:off x="3104872" y="362029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A6DE72ED-D320-40B3-BD32-F4679F8D0B79}"/>
                  </a:ext>
                </a:extLst>
              </p:cNvPr>
              <p:cNvCxnSpPr/>
              <p:nvPr/>
            </p:nvCxnSpPr>
            <p:spPr>
              <a:xfrm>
                <a:off x="3820991" y="37614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9A31F765-D873-4FCD-A9E9-0F06D1C6DEEC}"/>
                  </a:ext>
                </a:extLst>
              </p:cNvPr>
              <p:cNvCxnSpPr/>
              <p:nvPr/>
            </p:nvCxnSpPr>
            <p:spPr>
              <a:xfrm>
                <a:off x="3820991" y="2331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889669D-B860-4B40-B171-F1F3689A28D2}"/>
                  </a:ext>
                </a:extLst>
              </p:cNvPr>
              <p:cNvSpPr txBox="1"/>
              <p:nvPr/>
            </p:nvSpPr>
            <p:spPr>
              <a:xfrm>
                <a:off x="2976631" y="21945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86B0213A-F4FA-4FD2-A31C-0EFDC0B70C23}"/>
                  </a:ext>
                </a:extLst>
              </p:cNvPr>
              <p:cNvSpPr txBox="1"/>
              <p:nvPr/>
            </p:nvSpPr>
            <p:spPr>
              <a:xfrm>
                <a:off x="3109185" y="4686649"/>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8282FA2E-47A8-4BFB-9E0E-B13C89238761}"/>
                  </a:ext>
                </a:extLst>
              </p:cNvPr>
              <p:cNvCxnSpPr/>
              <p:nvPr/>
            </p:nvCxnSpPr>
            <p:spPr>
              <a:xfrm>
                <a:off x="3825304" y="48278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9F81585C-E3D0-48B9-B518-5339632791B0}"/>
                  </a:ext>
                </a:extLst>
              </p:cNvPr>
              <p:cNvSpPr txBox="1"/>
              <p:nvPr/>
            </p:nvSpPr>
            <p:spPr>
              <a:xfrm>
                <a:off x="2937664" y="2914589"/>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C594CF46-A5D0-4A56-BB52-BBC57857420F}"/>
                  </a:ext>
                </a:extLst>
              </p:cNvPr>
              <p:cNvCxnSpPr/>
              <p:nvPr/>
            </p:nvCxnSpPr>
            <p:spPr>
              <a:xfrm>
                <a:off x="3825304" y="30517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B732402D-CB08-43AA-9F3E-A178C6179D85}"/>
                  </a:ext>
                </a:extLst>
              </p:cNvPr>
              <p:cNvSpPr txBox="1"/>
              <p:nvPr/>
            </p:nvSpPr>
            <p:spPr>
              <a:xfrm>
                <a:off x="3109185" y="3977989"/>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C60C6E62-18CC-487C-84DA-2B7C5D294D74}"/>
                  </a:ext>
                </a:extLst>
              </p:cNvPr>
              <p:cNvCxnSpPr/>
              <p:nvPr/>
            </p:nvCxnSpPr>
            <p:spPr>
              <a:xfrm>
                <a:off x="3825304" y="41191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object 10">
                <a:extLst>
                  <a:ext uri="{FF2B5EF4-FFF2-40B4-BE49-F238E27FC236}">
                    <a16:creationId xmlns:a16="http://schemas.microsoft.com/office/drawing/2014/main" id="{DE5522A1-E19E-4CC0-8106-6C1B067765CA}"/>
                  </a:ext>
                </a:extLst>
              </p:cNvPr>
              <p:cNvSpPr txBox="1"/>
              <p:nvPr/>
            </p:nvSpPr>
            <p:spPr>
              <a:xfrm>
                <a:off x="2743200" y="3461744"/>
                <a:ext cx="364202" cy="637354"/>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104D13BE-34E3-4EC8-A8F0-7F551FC239B1}"/>
                  </a:ext>
                </a:extLst>
              </p:cNvPr>
              <p:cNvSpPr/>
              <p:nvPr/>
            </p:nvSpPr>
            <p:spPr>
              <a:xfrm>
                <a:off x="1600200" y="2313432"/>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EDE6972B-D5DF-454D-8DB7-8D0BFF14531A}"/>
                  </a:ext>
                </a:extLst>
              </p:cNvPr>
              <p:cNvSpPr txBox="1"/>
              <p:nvPr/>
            </p:nvSpPr>
            <p:spPr>
              <a:xfrm>
                <a:off x="1828800" y="2286000"/>
                <a:ext cx="588303"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2E81174D-B436-4729-AB09-037E4E631C33}"/>
                  </a:ext>
                </a:extLst>
              </p:cNvPr>
              <p:cNvSpPr/>
              <p:nvPr/>
            </p:nvSpPr>
            <p:spPr>
              <a:xfrm>
                <a:off x="1600200" y="2519043"/>
                <a:ext cx="137160" cy="13716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66B351F0-88E9-426A-80DE-FE73917C1CA5}"/>
                  </a:ext>
                </a:extLst>
              </p:cNvPr>
              <p:cNvSpPr txBox="1"/>
              <p:nvPr/>
            </p:nvSpPr>
            <p:spPr>
              <a:xfrm>
                <a:off x="1828801" y="2491611"/>
                <a:ext cx="408766"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10">
                <a:extLst>
                  <a:ext uri="{FF2B5EF4-FFF2-40B4-BE49-F238E27FC236}">
                    <a16:creationId xmlns:a16="http://schemas.microsoft.com/office/drawing/2014/main" id="{F2207194-A219-49B3-A5B5-56334FC0D49D}"/>
                  </a:ext>
                </a:extLst>
              </p:cNvPr>
              <p:cNvSpPr/>
              <p:nvPr/>
            </p:nvSpPr>
            <p:spPr>
              <a:xfrm>
                <a:off x="4162596" y="2677781"/>
                <a:ext cx="4888240" cy="1393102"/>
              </a:xfrm>
              <a:custGeom>
                <a:avLst/>
                <a:gdLst/>
                <a:ahLst/>
                <a:cxnLst/>
                <a:rect l="l" t="t" r="r" b="b"/>
                <a:pathLst>
                  <a:path w="3023235" h="1563370">
                    <a:moveTo>
                      <a:pt x="0" y="0"/>
                    </a:moveTo>
                    <a:lnTo>
                      <a:pt x="0" y="1307083"/>
                    </a:lnTo>
                    <a:lnTo>
                      <a:pt x="837704" y="1368323"/>
                    </a:lnTo>
                    <a:lnTo>
                      <a:pt x="1553197" y="1435099"/>
                    </a:lnTo>
                    <a:lnTo>
                      <a:pt x="2318207" y="1488998"/>
                    </a:lnTo>
                    <a:lnTo>
                      <a:pt x="3011855" y="1563115"/>
                    </a:lnTo>
                    <a:lnTo>
                      <a:pt x="3022904" y="466242"/>
                    </a:lnTo>
                    <a:lnTo>
                      <a:pt x="2781706" y="458152"/>
                    </a:lnTo>
                    <a:lnTo>
                      <a:pt x="2376703" y="379552"/>
                    </a:lnTo>
                    <a:lnTo>
                      <a:pt x="1985200" y="330136"/>
                    </a:lnTo>
                    <a:lnTo>
                      <a:pt x="1445196" y="229082"/>
                    </a:lnTo>
                    <a:lnTo>
                      <a:pt x="963701" y="168440"/>
                    </a:lnTo>
                    <a:lnTo>
                      <a:pt x="0" y="0"/>
                    </a:lnTo>
                    <a:close/>
                  </a:path>
                </a:pathLst>
              </a:custGeom>
              <a:solidFill>
                <a:srgbClr val="D4E7E4">
                  <a:alpha val="6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12">
                <a:extLst>
                  <a:ext uri="{FF2B5EF4-FFF2-40B4-BE49-F238E27FC236}">
                    <a16:creationId xmlns:a16="http://schemas.microsoft.com/office/drawing/2014/main" id="{CFB4D1F5-5C89-4404-82CD-36655A16235D}"/>
                  </a:ext>
                </a:extLst>
              </p:cNvPr>
              <p:cNvSpPr/>
              <p:nvPr/>
            </p:nvSpPr>
            <p:spPr>
              <a:xfrm>
                <a:off x="4162597" y="2638222"/>
                <a:ext cx="4879000" cy="1502310"/>
              </a:xfrm>
              <a:custGeom>
                <a:avLst/>
                <a:gdLst/>
                <a:ahLst/>
                <a:cxnLst/>
                <a:rect l="l" t="t" r="r" b="b"/>
                <a:pathLst>
                  <a:path w="3017520" h="1685925">
                    <a:moveTo>
                      <a:pt x="0" y="0"/>
                    </a:moveTo>
                    <a:lnTo>
                      <a:pt x="0" y="1270635"/>
                    </a:lnTo>
                    <a:lnTo>
                      <a:pt x="2088705" y="1553603"/>
                    </a:lnTo>
                    <a:lnTo>
                      <a:pt x="2534196" y="1607502"/>
                    </a:lnTo>
                    <a:lnTo>
                      <a:pt x="3011855" y="1685594"/>
                    </a:lnTo>
                    <a:lnTo>
                      <a:pt x="3017494" y="776947"/>
                    </a:lnTo>
                    <a:lnTo>
                      <a:pt x="2354199" y="630567"/>
                    </a:lnTo>
                    <a:lnTo>
                      <a:pt x="1089698" y="320636"/>
                    </a:lnTo>
                    <a:lnTo>
                      <a:pt x="0" y="0"/>
                    </a:lnTo>
                    <a:close/>
                  </a:path>
                </a:pathLst>
              </a:custGeom>
              <a:solidFill>
                <a:srgbClr val="FEE1D2">
                  <a:alpha val="6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13">
                <a:extLst>
                  <a:ext uri="{FF2B5EF4-FFF2-40B4-BE49-F238E27FC236}">
                    <a16:creationId xmlns:a16="http://schemas.microsoft.com/office/drawing/2014/main" id="{256776C2-2744-4D86-B7FC-18880B41BA2E}"/>
                  </a:ext>
                </a:extLst>
              </p:cNvPr>
              <p:cNvSpPr/>
              <p:nvPr/>
            </p:nvSpPr>
            <p:spPr>
              <a:xfrm>
                <a:off x="4180962" y="3276944"/>
                <a:ext cx="4842038" cy="510389"/>
              </a:xfrm>
              <a:custGeom>
                <a:avLst/>
                <a:gdLst/>
                <a:ahLst/>
                <a:cxnLst/>
                <a:rect l="l" t="t" r="r" b="b"/>
                <a:pathLst>
                  <a:path w="2994660" h="572770">
                    <a:moveTo>
                      <a:pt x="0" y="0"/>
                    </a:moveTo>
                    <a:lnTo>
                      <a:pt x="332689" y="79895"/>
                    </a:lnTo>
                    <a:lnTo>
                      <a:pt x="665365" y="146469"/>
                    </a:lnTo>
                    <a:lnTo>
                      <a:pt x="998054" y="213042"/>
                    </a:lnTo>
                    <a:lnTo>
                      <a:pt x="1330731" y="279628"/>
                    </a:lnTo>
                    <a:lnTo>
                      <a:pt x="1663420" y="332892"/>
                    </a:lnTo>
                    <a:lnTo>
                      <a:pt x="1996097" y="399465"/>
                    </a:lnTo>
                    <a:lnTo>
                      <a:pt x="2328786" y="466039"/>
                    </a:lnTo>
                    <a:lnTo>
                      <a:pt x="2661462" y="532612"/>
                    </a:lnTo>
                    <a:lnTo>
                      <a:pt x="2994152" y="572566"/>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14">
                <a:extLst>
                  <a:ext uri="{FF2B5EF4-FFF2-40B4-BE49-F238E27FC236}">
                    <a16:creationId xmlns:a16="http://schemas.microsoft.com/office/drawing/2014/main" id="{14025ADF-A54E-4986-999F-6588A408EAFB}"/>
                  </a:ext>
                </a:extLst>
              </p:cNvPr>
              <p:cNvSpPr/>
              <p:nvPr/>
            </p:nvSpPr>
            <p:spPr>
              <a:xfrm>
                <a:off x="4180962" y="3336208"/>
                <a:ext cx="4842038" cy="320832"/>
              </a:xfrm>
              <a:custGeom>
                <a:avLst/>
                <a:gdLst/>
                <a:ahLst/>
                <a:cxnLst/>
                <a:rect l="l" t="t" r="r" b="b"/>
                <a:pathLst>
                  <a:path w="2994660" h="360045">
                    <a:moveTo>
                      <a:pt x="0" y="0"/>
                    </a:moveTo>
                    <a:lnTo>
                      <a:pt x="332689" y="53289"/>
                    </a:lnTo>
                    <a:lnTo>
                      <a:pt x="665365" y="93268"/>
                    </a:lnTo>
                    <a:lnTo>
                      <a:pt x="998054" y="133235"/>
                    </a:lnTo>
                    <a:lnTo>
                      <a:pt x="1330731" y="173202"/>
                    </a:lnTo>
                    <a:lnTo>
                      <a:pt x="1663420" y="199859"/>
                    </a:lnTo>
                    <a:lnTo>
                      <a:pt x="1996097" y="253149"/>
                    </a:lnTo>
                    <a:lnTo>
                      <a:pt x="2328786" y="293128"/>
                    </a:lnTo>
                    <a:lnTo>
                      <a:pt x="2661462" y="333095"/>
                    </a:lnTo>
                    <a:lnTo>
                      <a:pt x="2994152" y="359740"/>
                    </a:lnTo>
                  </a:path>
                </a:pathLst>
              </a:custGeom>
              <a:ln w="38100" cap="rnd">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25265697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Caribbean,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E7BE915-1A83-4A33-AF21-0C239A74E353}"/>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30C5A968-84EC-433D-8610-EC21255CAC4C}"/>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8BC46D2C-16B0-4A89-9D02-7058282B24CE}"/>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5CD180B3-114B-46FF-A2FB-A1313B80D964}"/>
                </a:ext>
              </a:extLst>
            </p:cNvPr>
            <p:cNvGrpSpPr/>
            <p:nvPr/>
          </p:nvGrpSpPr>
          <p:grpSpPr>
            <a:xfrm>
              <a:off x="1066867" y="2715768"/>
              <a:ext cx="9905370" cy="3125703"/>
              <a:chOff x="1066867" y="2898648"/>
              <a:chExt cx="9905370" cy="3125703"/>
            </a:xfrm>
          </p:grpSpPr>
          <p:grpSp>
            <p:nvGrpSpPr>
              <p:cNvPr id="9" name="Group 8">
                <a:extLst>
                  <a:ext uri="{FF2B5EF4-FFF2-40B4-BE49-F238E27FC236}">
                    <a16:creationId xmlns:a16="http://schemas.microsoft.com/office/drawing/2014/main" id="{97D62185-EE5B-4300-A42E-390809CA298F}"/>
                  </a:ext>
                </a:extLst>
              </p:cNvPr>
              <p:cNvGrpSpPr/>
              <p:nvPr/>
            </p:nvGrpSpPr>
            <p:grpSpPr>
              <a:xfrm>
                <a:off x="8065008" y="3602736"/>
                <a:ext cx="1828800" cy="1828800"/>
                <a:chOff x="6922238" y="5353016"/>
                <a:chExt cx="1388411" cy="1388616"/>
              </a:xfrm>
            </p:grpSpPr>
            <p:sp>
              <p:nvSpPr>
                <p:cNvPr id="38" name="bk object 27">
                  <a:extLst>
                    <a:ext uri="{FF2B5EF4-FFF2-40B4-BE49-F238E27FC236}">
                      <a16:creationId xmlns:a16="http://schemas.microsoft.com/office/drawing/2014/main" id="{A76C19CC-A61C-4D8F-94A2-CAB91EB9995B}"/>
                    </a:ext>
                  </a:extLst>
                </p:cNvPr>
                <p:cNvSpPr/>
                <p:nvPr/>
              </p:nvSpPr>
              <p:spPr>
                <a:xfrm>
                  <a:off x="7605239" y="5353016"/>
                  <a:ext cx="132715" cy="693420"/>
                </a:xfrm>
                <a:custGeom>
                  <a:avLst/>
                  <a:gdLst/>
                  <a:ahLst/>
                  <a:cxnLst/>
                  <a:rect l="l" t="t" r="r" b="b"/>
                  <a:pathLst>
                    <a:path w="132714" h="693420">
                      <a:moveTo>
                        <a:pt x="0" y="0"/>
                      </a:moveTo>
                      <a:lnTo>
                        <a:pt x="11836" y="693026"/>
                      </a:lnTo>
                      <a:lnTo>
                        <a:pt x="132207" y="10388"/>
                      </a:lnTo>
                      <a:lnTo>
                        <a:pt x="98949" y="5291"/>
                      </a:lnTo>
                      <a:lnTo>
                        <a:pt x="66365" y="1903"/>
                      </a:lnTo>
                      <a:lnTo>
                        <a:pt x="33650" y="160"/>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8">
                  <a:extLst>
                    <a:ext uri="{FF2B5EF4-FFF2-40B4-BE49-F238E27FC236}">
                      <a16:creationId xmlns:a16="http://schemas.microsoft.com/office/drawing/2014/main" id="{C1EDED8C-964D-4A93-8F89-EF00A35BBCD0}"/>
                    </a:ext>
                  </a:extLst>
                </p:cNvPr>
                <p:cNvSpPr/>
                <p:nvPr/>
              </p:nvSpPr>
              <p:spPr>
                <a:xfrm>
                  <a:off x="7520852" y="5353025"/>
                  <a:ext cx="96520" cy="693420"/>
                </a:xfrm>
                <a:custGeom>
                  <a:avLst/>
                  <a:gdLst/>
                  <a:ahLst/>
                  <a:cxnLst/>
                  <a:rect l="l" t="t" r="r" b="b"/>
                  <a:pathLst>
                    <a:path w="96520" h="693420">
                      <a:moveTo>
                        <a:pt x="84277" y="0"/>
                      </a:moveTo>
                      <a:lnTo>
                        <a:pt x="62466" y="670"/>
                      </a:lnTo>
                      <a:lnTo>
                        <a:pt x="42029" y="1931"/>
                      </a:lnTo>
                      <a:lnTo>
                        <a:pt x="21646" y="3891"/>
                      </a:lnTo>
                      <a:lnTo>
                        <a:pt x="0" y="6654"/>
                      </a:lnTo>
                      <a:lnTo>
                        <a:pt x="96227" y="693000"/>
                      </a:lnTo>
                      <a:lnTo>
                        <a:pt x="84277"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9">
                  <a:extLst>
                    <a:ext uri="{FF2B5EF4-FFF2-40B4-BE49-F238E27FC236}">
                      <a16:creationId xmlns:a16="http://schemas.microsoft.com/office/drawing/2014/main" id="{7A740783-40D6-4EB6-94C2-58321D59F2C0}"/>
                    </a:ext>
                  </a:extLst>
                </p:cNvPr>
                <p:cNvSpPr/>
                <p:nvPr/>
              </p:nvSpPr>
              <p:spPr>
                <a:xfrm>
                  <a:off x="7520852" y="5353025"/>
                  <a:ext cx="96520" cy="693420"/>
                </a:xfrm>
                <a:custGeom>
                  <a:avLst/>
                  <a:gdLst/>
                  <a:ahLst/>
                  <a:cxnLst/>
                  <a:rect l="l" t="t" r="r" b="b"/>
                  <a:pathLst>
                    <a:path w="96520" h="693420">
                      <a:moveTo>
                        <a:pt x="96227" y="693000"/>
                      </a:moveTo>
                      <a:lnTo>
                        <a:pt x="0" y="6654"/>
                      </a:lnTo>
                      <a:lnTo>
                        <a:pt x="21646" y="3891"/>
                      </a:lnTo>
                      <a:lnTo>
                        <a:pt x="42029" y="1931"/>
                      </a:lnTo>
                      <a:lnTo>
                        <a:pt x="62466" y="670"/>
                      </a:lnTo>
                      <a:lnTo>
                        <a:pt x="84277" y="0"/>
                      </a:lnTo>
                      <a:lnTo>
                        <a:pt x="96227" y="69300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bk object 30">
                  <a:extLst>
                    <a:ext uri="{FF2B5EF4-FFF2-40B4-BE49-F238E27FC236}">
                      <a16:creationId xmlns:a16="http://schemas.microsoft.com/office/drawing/2014/main" id="{E63BF76F-38C4-4561-8247-DF2984C1F802}"/>
                    </a:ext>
                  </a:extLst>
                </p:cNvPr>
                <p:cNvSpPr/>
                <p:nvPr/>
              </p:nvSpPr>
              <p:spPr>
                <a:xfrm>
                  <a:off x="6983992" y="5359658"/>
                  <a:ext cx="633095" cy="686435"/>
                </a:xfrm>
                <a:custGeom>
                  <a:avLst/>
                  <a:gdLst/>
                  <a:ahLst/>
                  <a:cxnLst/>
                  <a:rect l="l" t="t" r="r" b="b"/>
                  <a:pathLst>
                    <a:path w="633095" h="686435">
                      <a:moveTo>
                        <a:pt x="536600" y="0"/>
                      </a:moveTo>
                      <a:lnTo>
                        <a:pt x="485380" y="9012"/>
                      </a:lnTo>
                      <a:lnTo>
                        <a:pt x="435734" y="21389"/>
                      </a:lnTo>
                      <a:lnTo>
                        <a:pt x="387766" y="37054"/>
                      </a:lnTo>
                      <a:lnTo>
                        <a:pt x="341578" y="55930"/>
                      </a:lnTo>
                      <a:lnTo>
                        <a:pt x="297270" y="77940"/>
                      </a:lnTo>
                      <a:lnTo>
                        <a:pt x="254946" y="103007"/>
                      </a:lnTo>
                      <a:lnTo>
                        <a:pt x="214707" y="131054"/>
                      </a:lnTo>
                      <a:lnTo>
                        <a:pt x="176656" y="162004"/>
                      </a:lnTo>
                      <a:lnTo>
                        <a:pt x="140894" y="195780"/>
                      </a:lnTo>
                      <a:lnTo>
                        <a:pt x="107524" y="232305"/>
                      </a:lnTo>
                      <a:lnTo>
                        <a:pt x="76647" y="271501"/>
                      </a:lnTo>
                      <a:lnTo>
                        <a:pt x="48366" y="313293"/>
                      </a:lnTo>
                      <a:lnTo>
                        <a:pt x="22783" y="357604"/>
                      </a:lnTo>
                      <a:lnTo>
                        <a:pt x="0" y="404355"/>
                      </a:lnTo>
                      <a:lnTo>
                        <a:pt x="633044" y="686206"/>
                      </a:lnTo>
                      <a:lnTo>
                        <a:pt x="53660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31">
                  <a:extLst>
                    <a:ext uri="{FF2B5EF4-FFF2-40B4-BE49-F238E27FC236}">
                      <a16:creationId xmlns:a16="http://schemas.microsoft.com/office/drawing/2014/main" id="{FDE805E6-01FD-41BE-B833-1E16CF4C9E2D}"/>
                    </a:ext>
                  </a:extLst>
                </p:cNvPr>
                <p:cNvSpPr/>
                <p:nvPr/>
              </p:nvSpPr>
              <p:spPr>
                <a:xfrm>
                  <a:off x="6983992" y="5359658"/>
                  <a:ext cx="633095" cy="686435"/>
                </a:xfrm>
                <a:custGeom>
                  <a:avLst/>
                  <a:gdLst/>
                  <a:ahLst/>
                  <a:cxnLst/>
                  <a:rect l="l" t="t" r="r" b="b"/>
                  <a:pathLst>
                    <a:path w="633095" h="686435">
                      <a:moveTo>
                        <a:pt x="633044" y="686206"/>
                      </a:moveTo>
                      <a:lnTo>
                        <a:pt x="0" y="404355"/>
                      </a:lnTo>
                      <a:lnTo>
                        <a:pt x="22783" y="357604"/>
                      </a:lnTo>
                      <a:lnTo>
                        <a:pt x="48366" y="313293"/>
                      </a:lnTo>
                      <a:lnTo>
                        <a:pt x="76647" y="271501"/>
                      </a:lnTo>
                      <a:lnTo>
                        <a:pt x="107524" y="232305"/>
                      </a:lnTo>
                      <a:lnTo>
                        <a:pt x="140894" y="195780"/>
                      </a:lnTo>
                      <a:lnTo>
                        <a:pt x="176656" y="162004"/>
                      </a:lnTo>
                      <a:lnTo>
                        <a:pt x="214707" y="131054"/>
                      </a:lnTo>
                      <a:lnTo>
                        <a:pt x="254946" y="103007"/>
                      </a:lnTo>
                      <a:lnTo>
                        <a:pt x="297270" y="77940"/>
                      </a:lnTo>
                      <a:lnTo>
                        <a:pt x="341578" y="55930"/>
                      </a:lnTo>
                      <a:lnTo>
                        <a:pt x="387766" y="37054"/>
                      </a:lnTo>
                      <a:lnTo>
                        <a:pt x="435734" y="21389"/>
                      </a:lnTo>
                      <a:lnTo>
                        <a:pt x="485380" y="9012"/>
                      </a:lnTo>
                      <a:lnTo>
                        <a:pt x="536600" y="0"/>
                      </a:lnTo>
                      <a:lnTo>
                        <a:pt x="633044" y="68620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32">
                  <a:extLst>
                    <a:ext uri="{FF2B5EF4-FFF2-40B4-BE49-F238E27FC236}">
                      <a16:creationId xmlns:a16="http://schemas.microsoft.com/office/drawing/2014/main" id="{4A82F278-E5B0-4958-B18C-416B8CD785FE}"/>
                    </a:ext>
                  </a:extLst>
                </p:cNvPr>
                <p:cNvSpPr/>
                <p:nvPr/>
              </p:nvSpPr>
              <p:spPr>
                <a:xfrm>
                  <a:off x="6922238" y="5764271"/>
                  <a:ext cx="695325" cy="849630"/>
                </a:xfrm>
                <a:custGeom>
                  <a:avLst/>
                  <a:gdLst/>
                  <a:ahLst/>
                  <a:cxnLst/>
                  <a:rect l="l" t="t" r="r" b="b"/>
                  <a:pathLst>
                    <a:path w="695325" h="849629">
                      <a:moveTo>
                        <a:pt x="61664" y="0"/>
                      </a:moveTo>
                      <a:lnTo>
                        <a:pt x="42862" y="46437"/>
                      </a:lnTo>
                      <a:lnTo>
                        <a:pt x="27525" y="93342"/>
                      </a:lnTo>
                      <a:lnTo>
                        <a:pt x="15610" y="140567"/>
                      </a:lnTo>
                      <a:lnTo>
                        <a:pt x="7079" y="187964"/>
                      </a:lnTo>
                      <a:lnTo>
                        <a:pt x="1889" y="235388"/>
                      </a:lnTo>
                      <a:lnTo>
                        <a:pt x="0" y="282689"/>
                      </a:lnTo>
                      <a:lnTo>
                        <a:pt x="1370" y="329721"/>
                      </a:lnTo>
                      <a:lnTo>
                        <a:pt x="5960" y="376336"/>
                      </a:lnTo>
                      <a:lnTo>
                        <a:pt x="13728" y="422388"/>
                      </a:lnTo>
                      <a:lnTo>
                        <a:pt x="24634" y="467728"/>
                      </a:lnTo>
                      <a:lnTo>
                        <a:pt x="38636" y="512209"/>
                      </a:lnTo>
                      <a:lnTo>
                        <a:pt x="55694" y="555684"/>
                      </a:lnTo>
                      <a:lnTo>
                        <a:pt x="75766" y="598006"/>
                      </a:lnTo>
                      <a:lnTo>
                        <a:pt x="98813" y="639026"/>
                      </a:lnTo>
                      <a:lnTo>
                        <a:pt x="124793" y="678599"/>
                      </a:lnTo>
                      <a:lnTo>
                        <a:pt x="153665" y="716575"/>
                      </a:lnTo>
                      <a:lnTo>
                        <a:pt x="185389" y="752809"/>
                      </a:lnTo>
                      <a:lnTo>
                        <a:pt x="219924" y="787153"/>
                      </a:lnTo>
                      <a:lnTo>
                        <a:pt x="257228" y="819458"/>
                      </a:lnTo>
                      <a:lnTo>
                        <a:pt x="297261" y="849579"/>
                      </a:lnTo>
                      <a:lnTo>
                        <a:pt x="694759" y="281876"/>
                      </a:lnTo>
                      <a:lnTo>
                        <a:pt x="6166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33">
                  <a:extLst>
                    <a:ext uri="{FF2B5EF4-FFF2-40B4-BE49-F238E27FC236}">
                      <a16:creationId xmlns:a16="http://schemas.microsoft.com/office/drawing/2014/main" id="{9F7A23A3-D191-449F-B375-D9A54B56E2E8}"/>
                    </a:ext>
                  </a:extLst>
                </p:cNvPr>
                <p:cNvSpPr/>
                <p:nvPr/>
              </p:nvSpPr>
              <p:spPr>
                <a:xfrm>
                  <a:off x="6922238" y="5764271"/>
                  <a:ext cx="695325" cy="849630"/>
                </a:xfrm>
                <a:custGeom>
                  <a:avLst/>
                  <a:gdLst/>
                  <a:ahLst/>
                  <a:cxnLst/>
                  <a:rect l="l" t="t" r="r" b="b"/>
                  <a:pathLst>
                    <a:path w="695325" h="849629">
                      <a:moveTo>
                        <a:pt x="694759" y="281876"/>
                      </a:moveTo>
                      <a:lnTo>
                        <a:pt x="297261" y="849579"/>
                      </a:lnTo>
                      <a:lnTo>
                        <a:pt x="257228" y="819458"/>
                      </a:lnTo>
                      <a:lnTo>
                        <a:pt x="219924" y="787153"/>
                      </a:lnTo>
                      <a:lnTo>
                        <a:pt x="185389" y="752809"/>
                      </a:lnTo>
                      <a:lnTo>
                        <a:pt x="153665" y="716575"/>
                      </a:lnTo>
                      <a:lnTo>
                        <a:pt x="124793" y="678599"/>
                      </a:lnTo>
                      <a:lnTo>
                        <a:pt x="98813" y="639026"/>
                      </a:lnTo>
                      <a:lnTo>
                        <a:pt x="75766" y="598006"/>
                      </a:lnTo>
                      <a:lnTo>
                        <a:pt x="55694" y="555684"/>
                      </a:lnTo>
                      <a:lnTo>
                        <a:pt x="38636" y="512209"/>
                      </a:lnTo>
                      <a:lnTo>
                        <a:pt x="24634" y="467728"/>
                      </a:lnTo>
                      <a:lnTo>
                        <a:pt x="13728" y="422388"/>
                      </a:lnTo>
                      <a:lnTo>
                        <a:pt x="5960" y="376336"/>
                      </a:lnTo>
                      <a:lnTo>
                        <a:pt x="1370" y="329721"/>
                      </a:lnTo>
                      <a:lnTo>
                        <a:pt x="0" y="282689"/>
                      </a:lnTo>
                      <a:lnTo>
                        <a:pt x="1889" y="235388"/>
                      </a:lnTo>
                      <a:lnTo>
                        <a:pt x="7079" y="187964"/>
                      </a:lnTo>
                      <a:lnTo>
                        <a:pt x="15610" y="140567"/>
                      </a:lnTo>
                      <a:lnTo>
                        <a:pt x="27525" y="93342"/>
                      </a:lnTo>
                      <a:lnTo>
                        <a:pt x="42862" y="46437"/>
                      </a:lnTo>
                      <a:lnTo>
                        <a:pt x="61664" y="0"/>
                      </a:lnTo>
                      <a:lnTo>
                        <a:pt x="694759" y="28187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34">
                  <a:extLst>
                    <a:ext uri="{FF2B5EF4-FFF2-40B4-BE49-F238E27FC236}">
                      <a16:creationId xmlns:a16="http://schemas.microsoft.com/office/drawing/2014/main" id="{76579B09-8E15-44BE-983A-493C77C8CAE2}"/>
                    </a:ext>
                  </a:extLst>
                </p:cNvPr>
                <p:cNvSpPr/>
                <p:nvPr/>
              </p:nvSpPr>
              <p:spPr>
                <a:xfrm>
                  <a:off x="7219719" y="5699597"/>
                  <a:ext cx="1090930" cy="1042035"/>
                </a:xfrm>
                <a:custGeom>
                  <a:avLst/>
                  <a:gdLst/>
                  <a:ahLst/>
                  <a:cxnLst/>
                  <a:rect l="l" t="t" r="r" b="b"/>
                  <a:pathLst>
                    <a:path w="1090929" h="1042035">
                      <a:moveTo>
                        <a:pt x="997813" y="0"/>
                      </a:moveTo>
                      <a:lnTo>
                        <a:pt x="397560" y="346570"/>
                      </a:lnTo>
                      <a:lnTo>
                        <a:pt x="0" y="914349"/>
                      </a:lnTo>
                      <a:lnTo>
                        <a:pt x="42939" y="942280"/>
                      </a:lnTo>
                      <a:lnTo>
                        <a:pt x="87003" y="966786"/>
                      </a:lnTo>
                      <a:lnTo>
                        <a:pt x="132052" y="987862"/>
                      </a:lnTo>
                      <a:lnTo>
                        <a:pt x="177947" y="1005500"/>
                      </a:lnTo>
                      <a:lnTo>
                        <a:pt x="224549" y="1019695"/>
                      </a:lnTo>
                      <a:lnTo>
                        <a:pt x="271720" y="1030440"/>
                      </a:lnTo>
                      <a:lnTo>
                        <a:pt x="319320" y="1037730"/>
                      </a:lnTo>
                      <a:lnTo>
                        <a:pt x="367210" y="1041558"/>
                      </a:lnTo>
                      <a:lnTo>
                        <a:pt x="415252" y="1041919"/>
                      </a:lnTo>
                      <a:lnTo>
                        <a:pt x="463307" y="1038806"/>
                      </a:lnTo>
                      <a:lnTo>
                        <a:pt x="511235" y="1032213"/>
                      </a:lnTo>
                      <a:lnTo>
                        <a:pt x="558898" y="1022134"/>
                      </a:lnTo>
                      <a:lnTo>
                        <a:pt x="606157" y="1008562"/>
                      </a:lnTo>
                      <a:lnTo>
                        <a:pt x="652872" y="991493"/>
                      </a:lnTo>
                      <a:lnTo>
                        <a:pt x="698905" y="970919"/>
                      </a:lnTo>
                      <a:lnTo>
                        <a:pt x="744118" y="946835"/>
                      </a:lnTo>
                      <a:lnTo>
                        <a:pt x="784415" y="921723"/>
                      </a:lnTo>
                      <a:lnTo>
                        <a:pt x="822405" y="894329"/>
                      </a:lnTo>
                      <a:lnTo>
                        <a:pt x="858048" y="864795"/>
                      </a:lnTo>
                      <a:lnTo>
                        <a:pt x="891309" y="833263"/>
                      </a:lnTo>
                      <a:lnTo>
                        <a:pt x="922148" y="799872"/>
                      </a:lnTo>
                      <a:lnTo>
                        <a:pt x="950529" y="764765"/>
                      </a:lnTo>
                      <a:lnTo>
                        <a:pt x="976412" y="728081"/>
                      </a:lnTo>
                      <a:lnTo>
                        <a:pt x="999761" y="689963"/>
                      </a:lnTo>
                      <a:lnTo>
                        <a:pt x="1020538" y="650551"/>
                      </a:lnTo>
                      <a:lnTo>
                        <a:pt x="1038705" y="609986"/>
                      </a:lnTo>
                      <a:lnTo>
                        <a:pt x="1054224" y="568410"/>
                      </a:lnTo>
                      <a:lnTo>
                        <a:pt x="1067057" y="525962"/>
                      </a:lnTo>
                      <a:lnTo>
                        <a:pt x="1077166" y="482785"/>
                      </a:lnTo>
                      <a:lnTo>
                        <a:pt x="1084515" y="439019"/>
                      </a:lnTo>
                      <a:lnTo>
                        <a:pt x="1089064" y="394805"/>
                      </a:lnTo>
                      <a:lnTo>
                        <a:pt x="1090776" y="350284"/>
                      </a:lnTo>
                      <a:lnTo>
                        <a:pt x="1089614" y="305598"/>
                      </a:lnTo>
                      <a:lnTo>
                        <a:pt x="1085539" y="260887"/>
                      </a:lnTo>
                      <a:lnTo>
                        <a:pt x="1078514" y="216292"/>
                      </a:lnTo>
                      <a:lnTo>
                        <a:pt x="1068501" y="171955"/>
                      </a:lnTo>
                      <a:lnTo>
                        <a:pt x="1055462" y="128016"/>
                      </a:lnTo>
                      <a:lnTo>
                        <a:pt x="1039360" y="84617"/>
                      </a:lnTo>
                      <a:lnTo>
                        <a:pt x="1020156" y="41897"/>
                      </a:lnTo>
                      <a:lnTo>
                        <a:pt x="99781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bk object 35">
                  <a:extLst>
                    <a:ext uri="{FF2B5EF4-FFF2-40B4-BE49-F238E27FC236}">
                      <a16:creationId xmlns:a16="http://schemas.microsoft.com/office/drawing/2014/main" id="{B2A82D13-838D-495B-AEA2-BECCF5B7F8B9}"/>
                    </a:ext>
                  </a:extLst>
                </p:cNvPr>
                <p:cNvSpPr/>
                <p:nvPr/>
              </p:nvSpPr>
              <p:spPr>
                <a:xfrm>
                  <a:off x="7219719" y="5699597"/>
                  <a:ext cx="1090930" cy="1042035"/>
                </a:xfrm>
                <a:custGeom>
                  <a:avLst/>
                  <a:gdLst/>
                  <a:ahLst/>
                  <a:cxnLst/>
                  <a:rect l="l" t="t" r="r" b="b"/>
                  <a:pathLst>
                    <a:path w="1090929" h="1042035">
                      <a:moveTo>
                        <a:pt x="397560" y="346570"/>
                      </a:moveTo>
                      <a:lnTo>
                        <a:pt x="997813" y="0"/>
                      </a:lnTo>
                      <a:lnTo>
                        <a:pt x="1020156" y="41897"/>
                      </a:lnTo>
                      <a:lnTo>
                        <a:pt x="1039360" y="84617"/>
                      </a:lnTo>
                      <a:lnTo>
                        <a:pt x="1055462" y="128016"/>
                      </a:lnTo>
                      <a:lnTo>
                        <a:pt x="1068501" y="171955"/>
                      </a:lnTo>
                      <a:lnTo>
                        <a:pt x="1078514" y="216292"/>
                      </a:lnTo>
                      <a:lnTo>
                        <a:pt x="1085539" y="260887"/>
                      </a:lnTo>
                      <a:lnTo>
                        <a:pt x="1089614" y="305598"/>
                      </a:lnTo>
                      <a:lnTo>
                        <a:pt x="1090776" y="350284"/>
                      </a:lnTo>
                      <a:lnTo>
                        <a:pt x="1089064" y="394805"/>
                      </a:lnTo>
                      <a:lnTo>
                        <a:pt x="1084515" y="439019"/>
                      </a:lnTo>
                      <a:lnTo>
                        <a:pt x="1077166" y="482785"/>
                      </a:lnTo>
                      <a:lnTo>
                        <a:pt x="1067057" y="525962"/>
                      </a:lnTo>
                      <a:lnTo>
                        <a:pt x="1054224" y="568410"/>
                      </a:lnTo>
                      <a:lnTo>
                        <a:pt x="1038705" y="609986"/>
                      </a:lnTo>
                      <a:lnTo>
                        <a:pt x="1020538" y="650551"/>
                      </a:lnTo>
                      <a:lnTo>
                        <a:pt x="999761" y="689963"/>
                      </a:lnTo>
                      <a:lnTo>
                        <a:pt x="976412" y="728081"/>
                      </a:lnTo>
                      <a:lnTo>
                        <a:pt x="950529" y="764765"/>
                      </a:lnTo>
                      <a:lnTo>
                        <a:pt x="922148" y="799872"/>
                      </a:lnTo>
                      <a:lnTo>
                        <a:pt x="891309" y="833263"/>
                      </a:lnTo>
                      <a:lnTo>
                        <a:pt x="858048" y="864795"/>
                      </a:lnTo>
                      <a:lnTo>
                        <a:pt x="822405" y="894329"/>
                      </a:lnTo>
                      <a:lnTo>
                        <a:pt x="784415" y="921723"/>
                      </a:lnTo>
                      <a:lnTo>
                        <a:pt x="744118" y="946835"/>
                      </a:lnTo>
                      <a:lnTo>
                        <a:pt x="698905" y="970919"/>
                      </a:lnTo>
                      <a:lnTo>
                        <a:pt x="652872" y="991493"/>
                      </a:lnTo>
                      <a:lnTo>
                        <a:pt x="606157" y="1008562"/>
                      </a:lnTo>
                      <a:lnTo>
                        <a:pt x="558898" y="1022134"/>
                      </a:lnTo>
                      <a:lnTo>
                        <a:pt x="511235" y="1032213"/>
                      </a:lnTo>
                      <a:lnTo>
                        <a:pt x="463307" y="1038806"/>
                      </a:lnTo>
                      <a:lnTo>
                        <a:pt x="415252" y="1041919"/>
                      </a:lnTo>
                      <a:lnTo>
                        <a:pt x="367210" y="1041558"/>
                      </a:lnTo>
                      <a:lnTo>
                        <a:pt x="319320" y="1037730"/>
                      </a:lnTo>
                      <a:lnTo>
                        <a:pt x="271720" y="1030440"/>
                      </a:lnTo>
                      <a:lnTo>
                        <a:pt x="224549" y="1019695"/>
                      </a:lnTo>
                      <a:lnTo>
                        <a:pt x="177947" y="1005500"/>
                      </a:lnTo>
                      <a:lnTo>
                        <a:pt x="132052" y="987862"/>
                      </a:lnTo>
                      <a:lnTo>
                        <a:pt x="87003" y="966786"/>
                      </a:lnTo>
                      <a:lnTo>
                        <a:pt x="42939" y="942280"/>
                      </a:lnTo>
                      <a:lnTo>
                        <a:pt x="0" y="914349"/>
                      </a:lnTo>
                      <a:lnTo>
                        <a:pt x="397560" y="34657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36">
                  <a:extLst>
                    <a:ext uri="{FF2B5EF4-FFF2-40B4-BE49-F238E27FC236}">
                      <a16:creationId xmlns:a16="http://schemas.microsoft.com/office/drawing/2014/main" id="{7EDFABC6-39F1-42B0-89E3-4C60537CE918}"/>
                    </a:ext>
                  </a:extLst>
                </p:cNvPr>
                <p:cNvSpPr/>
                <p:nvPr/>
              </p:nvSpPr>
              <p:spPr>
                <a:xfrm>
                  <a:off x="7617391" y="5363454"/>
                  <a:ext cx="600075" cy="682625"/>
                </a:xfrm>
                <a:custGeom>
                  <a:avLst/>
                  <a:gdLst/>
                  <a:ahLst/>
                  <a:cxnLst/>
                  <a:rect l="l" t="t" r="r" b="b"/>
                  <a:pathLst>
                    <a:path w="600075" h="682625">
                      <a:moveTo>
                        <a:pt x="120319" y="0"/>
                      </a:moveTo>
                      <a:lnTo>
                        <a:pt x="0" y="682371"/>
                      </a:lnTo>
                      <a:lnTo>
                        <a:pt x="600075" y="335915"/>
                      </a:lnTo>
                      <a:lnTo>
                        <a:pt x="572156" y="291030"/>
                      </a:lnTo>
                      <a:lnTo>
                        <a:pt x="541988" y="249177"/>
                      </a:lnTo>
                      <a:lnTo>
                        <a:pt x="509588" y="210367"/>
                      </a:lnTo>
                      <a:lnTo>
                        <a:pt x="474971" y="174612"/>
                      </a:lnTo>
                      <a:lnTo>
                        <a:pt x="438156" y="141925"/>
                      </a:lnTo>
                      <a:lnTo>
                        <a:pt x="399159" y="112317"/>
                      </a:lnTo>
                      <a:lnTo>
                        <a:pt x="357997" y="85800"/>
                      </a:lnTo>
                      <a:lnTo>
                        <a:pt x="314689" y="62386"/>
                      </a:lnTo>
                      <a:lnTo>
                        <a:pt x="269249" y="42087"/>
                      </a:lnTo>
                      <a:lnTo>
                        <a:pt x="221697" y="24915"/>
                      </a:lnTo>
                      <a:lnTo>
                        <a:pt x="172048" y="10882"/>
                      </a:lnTo>
                      <a:lnTo>
                        <a:pt x="120319"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bk object 37">
                  <a:extLst>
                    <a:ext uri="{FF2B5EF4-FFF2-40B4-BE49-F238E27FC236}">
                      <a16:creationId xmlns:a16="http://schemas.microsoft.com/office/drawing/2014/main" id="{9BA0AA41-BE12-4FFC-8106-ADC7A77D6E18}"/>
                    </a:ext>
                  </a:extLst>
                </p:cNvPr>
                <p:cNvSpPr/>
                <p:nvPr/>
              </p:nvSpPr>
              <p:spPr>
                <a:xfrm>
                  <a:off x="7617391" y="5363454"/>
                  <a:ext cx="600075" cy="682625"/>
                </a:xfrm>
                <a:custGeom>
                  <a:avLst/>
                  <a:gdLst/>
                  <a:ahLst/>
                  <a:cxnLst/>
                  <a:rect l="l" t="t" r="r" b="b"/>
                  <a:pathLst>
                    <a:path w="600075" h="682625">
                      <a:moveTo>
                        <a:pt x="0" y="682371"/>
                      </a:moveTo>
                      <a:lnTo>
                        <a:pt x="120319" y="0"/>
                      </a:lnTo>
                      <a:lnTo>
                        <a:pt x="172048" y="10882"/>
                      </a:lnTo>
                      <a:lnTo>
                        <a:pt x="221697" y="24915"/>
                      </a:lnTo>
                      <a:lnTo>
                        <a:pt x="269249" y="42087"/>
                      </a:lnTo>
                      <a:lnTo>
                        <a:pt x="314689" y="62386"/>
                      </a:lnTo>
                      <a:lnTo>
                        <a:pt x="357997" y="85800"/>
                      </a:lnTo>
                      <a:lnTo>
                        <a:pt x="399159" y="112317"/>
                      </a:lnTo>
                      <a:lnTo>
                        <a:pt x="438156" y="141925"/>
                      </a:lnTo>
                      <a:lnTo>
                        <a:pt x="474971" y="174612"/>
                      </a:lnTo>
                      <a:lnTo>
                        <a:pt x="509588" y="210367"/>
                      </a:lnTo>
                      <a:lnTo>
                        <a:pt x="541988" y="249177"/>
                      </a:lnTo>
                      <a:lnTo>
                        <a:pt x="572156" y="291030"/>
                      </a:lnTo>
                      <a:lnTo>
                        <a:pt x="600075" y="335915"/>
                      </a:lnTo>
                      <a:lnTo>
                        <a:pt x="0" y="68237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bk object 56">
                  <a:extLst>
                    <a:ext uri="{FF2B5EF4-FFF2-40B4-BE49-F238E27FC236}">
                      <a16:creationId xmlns:a16="http://schemas.microsoft.com/office/drawing/2014/main" id="{A4FA695B-2004-47BD-AC56-4B8E6C95755E}"/>
                    </a:ext>
                  </a:extLst>
                </p:cNvPr>
                <p:cNvSpPr/>
                <p:nvPr/>
              </p:nvSpPr>
              <p:spPr>
                <a:xfrm>
                  <a:off x="7173372" y="5603913"/>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CA387F6D-F025-4049-9BEF-760C64D0C93A}"/>
                  </a:ext>
                </a:extLst>
              </p:cNvPr>
              <p:cNvGrpSpPr/>
              <p:nvPr/>
            </p:nvGrpSpPr>
            <p:grpSpPr>
              <a:xfrm>
                <a:off x="2194560" y="3602736"/>
                <a:ext cx="1828800" cy="1828800"/>
                <a:chOff x="3860847" y="5350097"/>
                <a:chExt cx="1386755" cy="1390519"/>
              </a:xfrm>
            </p:grpSpPr>
            <p:sp>
              <p:nvSpPr>
                <p:cNvPr id="26" name="bk object 16">
                  <a:extLst>
                    <a:ext uri="{FF2B5EF4-FFF2-40B4-BE49-F238E27FC236}">
                      <a16:creationId xmlns:a16="http://schemas.microsoft.com/office/drawing/2014/main" id="{EA8CF7C8-7C33-43AD-B0A0-1EE210F11FDD}"/>
                    </a:ext>
                  </a:extLst>
                </p:cNvPr>
                <p:cNvSpPr/>
                <p:nvPr/>
              </p:nvSpPr>
              <p:spPr>
                <a:xfrm>
                  <a:off x="3860847" y="5350097"/>
                  <a:ext cx="941705" cy="1073150"/>
                </a:xfrm>
                <a:custGeom>
                  <a:avLst/>
                  <a:gdLst/>
                  <a:ahLst/>
                  <a:cxnLst/>
                  <a:rect l="l" t="t" r="r" b="b"/>
                  <a:pathLst>
                    <a:path w="941705" h="1073150">
                      <a:moveTo>
                        <a:pt x="693828" y="0"/>
                      </a:moveTo>
                      <a:lnTo>
                        <a:pt x="644755" y="1438"/>
                      </a:lnTo>
                      <a:lnTo>
                        <a:pt x="596028" y="6562"/>
                      </a:lnTo>
                      <a:lnTo>
                        <a:pt x="547728" y="15363"/>
                      </a:lnTo>
                      <a:lnTo>
                        <a:pt x="499942" y="27832"/>
                      </a:lnTo>
                      <a:lnTo>
                        <a:pt x="452751" y="43961"/>
                      </a:lnTo>
                      <a:lnTo>
                        <a:pt x="406241" y="63741"/>
                      </a:lnTo>
                      <a:lnTo>
                        <a:pt x="360494" y="87162"/>
                      </a:lnTo>
                      <a:lnTo>
                        <a:pt x="315594" y="114217"/>
                      </a:lnTo>
                      <a:lnTo>
                        <a:pt x="276667" y="141407"/>
                      </a:lnTo>
                      <a:lnTo>
                        <a:pt x="240164" y="170753"/>
                      </a:lnTo>
                      <a:lnTo>
                        <a:pt x="206115" y="202114"/>
                      </a:lnTo>
                      <a:lnTo>
                        <a:pt x="174550" y="235346"/>
                      </a:lnTo>
                      <a:lnTo>
                        <a:pt x="145500" y="270307"/>
                      </a:lnTo>
                      <a:lnTo>
                        <a:pt x="118996" y="306853"/>
                      </a:lnTo>
                      <a:lnTo>
                        <a:pt x="95067" y="344842"/>
                      </a:lnTo>
                      <a:lnTo>
                        <a:pt x="73744" y="384132"/>
                      </a:lnTo>
                      <a:lnTo>
                        <a:pt x="55057" y="424579"/>
                      </a:lnTo>
                      <a:lnTo>
                        <a:pt x="39037" y="466040"/>
                      </a:lnTo>
                      <a:lnTo>
                        <a:pt x="25714" y="508373"/>
                      </a:lnTo>
                      <a:lnTo>
                        <a:pt x="15118" y="551435"/>
                      </a:lnTo>
                      <a:lnTo>
                        <a:pt x="7281" y="595083"/>
                      </a:lnTo>
                      <a:lnTo>
                        <a:pt x="2231" y="639174"/>
                      </a:lnTo>
                      <a:lnTo>
                        <a:pt x="0" y="683566"/>
                      </a:lnTo>
                      <a:lnTo>
                        <a:pt x="617" y="728116"/>
                      </a:lnTo>
                      <a:lnTo>
                        <a:pt x="4114" y="772681"/>
                      </a:lnTo>
                      <a:lnTo>
                        <a:pt x="10520" y="817117"/>
                      </a:lnTo>
                      <a:lnTo>
                        <a:pt x="19866" y="861283"/>
                      </a:lnTo>
                      <a:lnTo>
                        <a:pt x="32183" y="905036"/>
                      </a:lnTo>
                      <a:lnTo>
                        <a:pt x="47500" y="948232"/>
                      </a:lnTo>
                      <a:lnTo>
                        <a:pt x="65848" y="990729"/>
                      </a:lnTo>
                      <a:lnTo>
                        <a:pt x="87258" y="1032384"/>
                      </a:lnTo>
                      <a:lnTo>
                        <a:pt x="111759" y="1073054"/>
                      </a:lnTo>
                      <a:lnTo>
                        <a:pt x="693038" y="695521"/>
                      </a:lnTo>
                      <a:lnTo>
                        <a:pt x="941437" y="48405"/>
                      </a:lnTo>
                      <a:lnTo>
                        <a:pt x="891895" y="31282"/>
                      </a:lnTo>
                      <a:lnTo>
                        <a:pt x="842280" y="17888"/>
                      </a:lnTo>
                      <a:lnTo>
                        <a:pt x="792674" y="8216"/>
                      </a:lnTo>
                      <a:lnTo>
                        <a:pt x="743163" y="2256"/>
                      </a:lnTo>
                      <a:lnTo>
                        <a:pt x="693828"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17">
                  <a:extLst>
                    <a:ext uri="{FF2B5EF4-FFF2-40B4-BE49-F238E27FC236}">
                      <a16:creationId xmlns:a16="http://schemas.microsoft.com/office/drawing/2014/main" id="{04CB3075-221F-4A83-909F-BAE7AD8141CF}"/>
                    </a:ext>
                  </a:extLst>
                </p:cNvPr>
                <p:cNvSpPr/>
                <p:nvPr/>
              </p:nvSpPr>
              <p:spPr>
                <a:xfrm>
                  <a:off x="3972724" y="6045926"/>
                  <a:ext cx="760730" cy="694690"/>
                </a:xfrm>
                <a:custGeom>
                  <a:avLst/>
                  <a:gdLst/>
                  <a:ahLst/>
                  <a:cxnLst/>
                  <a:rect l="l" t="t" r="r" b="b"/>
                  <a:pathLst>
                    <a:path w="760730" h="694689">
                      <a:moveTo>
                        <a:pt x="581190" y="0"/>
                      </a:moveTo>
                      <a:lnTo>
                        <a:pt x="0" y="377405"/>
                      </a:lnTo>
                      <a:lnTo>
                        <a:pt x="28986" y="418875"/>
                      </a:lnTo>
                      <a:lnTo>
                        <a:pt x="60266" y="457656"/>
                      </a:lnTo>
                      <a:lnTo>
                        <a:pt x="93703" y="493695"/>
                      </a:lnTo>
                      <a:lnTo>
                        <a:pt x="129158" y="526939"/>
                      </a:lnTo>
                      <a:lnTo>
                        <a:pt x="166495" y="557335"/>
                      </a:lnTo>
                      <a:lnTo>
                        <a:pt x="205576" y="584832"/>
                      </a:lnTo>
                      <a:lnTo>
                        <a:pt x="246264" y="609375"/>
                      </a:lnTo>
                      <a:lnTo>
                        <a:pt x="288421" y="630913"/>
                      </a:lnTo>
                      <a:lnTo>
                        <a:pt x="331909" y="649392"/>
                      </a:lnTo>
                      <a:lnTo>
                        <a:pt x="376592" y="664760"/>
                      </a:lnTo>
                      <a:lnTo>
                        <a:pt x="422332" y="676963"/>
                      </a:lnTo>
                      <a:lnTo>
                        <a:pt x="468992" y="685950"/>
                      </a:lnTo>
                      <a:lnTo>
                        <a:pt x="516433" y="691668"/>
                      </a:lnTo>
                      <a:lnTo>
                        <a:pt x="564520" y="694063"/>
                      </a:lnTo>
                      <a:lnTo>
                        <a:pt x="613113" y="693083"/>
                      </a:lnTo>
                      <a:lnTo>
                        <a:pt x="662077" y="688676"/>
                      </a:lnTo>
                      <a:lnTo>
                        <a:pt x="711273" y="680787"/>
                      </a:lnTo>
                      <a:lnTo>
                        <a:pt x="760564" y="669366"/>
                      </a:lnTo>
                      <a:lnTo>
                        <a:pt x="58119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18">
                  <a:extLst>
                    <a:ext uri="{FF2B5EF4-FFF2-40B4-BE49-F238E27FC236}">
                      <a16:creationId xmlns:a16="http://schemas.microsoft.com/office/drawing/2014/main" id="{5C0D1C80-BD26-4D54-8314-4F10F7F3F8D9}"/>
                    </a:ext>
                  </a:extLst>
                </p:cNvPr>
                <p:cNvSpPr/>
                <p:nvPr/>
              </p:nvSpPr>
              <p:spPr>
                <a:xfrm>
                  <a:off x="3972724" y="6045926"/>
                  <a:ext cx="760730" cy="694690"/>
                </a:xfrm>
                <a:custGeom>
                  <a:avLst/>
                  <a:gdLst/>
                  <a:ahLst/>
                  <a:cxnLst/>
                  <a:rect l="l" t="t" r="r" b="b"/>
                  <a:pathLst>
                    <a:path w="760730" h="694689">
                      <a:moveTo>
                        <a:pt x="581190" y="0"/>
                      </a:moveTo>
                      <a:lnTo>
                        <a:pt x="760564" y="669366"/>
                      </a:lnTo>
                      <a:lnTo>
                        <a:pt x="711273" y="680787"/>
                      </a:lnTo>
                      <a:lnTo>
                        <a:pt x="662077" y="688676"/>
                      </a:lnTo>
                      <a:lnTo>
                        <a:pt x="613113" y="693083"/>
                      </a:lnTo>
                      <a:lnTo>
                        <a:pt x="564520" y="694063"/>
                      </a:lnTo>
                      <a:lnTo>
                        <a:pt x="516433" y="691668"/>
                      </a:lnTo>
                      <a:lnTo>
                        <a:pt x="468992" y="685950"/>
                      </a:lnTo>
                      <a:lnTo>
                        <a:pt x="422332" y="676963"/>
                      </a:lnTo>
                      <a:lnTo>
                        <a:pt x="376592" y="664760"/>
                      </a:lnTo>
                      <a:lnTo>
                        <a:pt x="331909" y="649392"/>
                      </a:lnTo>
                      <a:lnTo>
                        <a:pt x="288421" y="630913"/>
                      </a:lnTo>
                      <a:lnTo>
                        <a:pt x="246264" y="609375"/>
                      </a:lnTo>
                      <a:lnTo>
                        <a:pt x="205576" y="584832"/>
                      </a:lnTo>
                      <a:lnTo>
                        <a:pt x="166495" y="557335"/>
                      </a:lnTo>
                      <a:lnTo>
                        <a:pt x="129158" y="526939"/>
                      </a:lnTo>
                      <a:lnTo>
                        <a:pt x="93703" y="493695"/>
                      </a:lnTo>
                      <a:lnTo>
                        <a:pt x="60266" y="457656"/>
                      </a:lnTo>
                      <a:lnTo>
                        <a:pt x="28986" y="418875"/>
                      </a:lnTo>
                      <a:lnTo>
                        <a:pt x="0" y="377405"/>
                      </a:lnTo>
                      <a:lnTo>
                        <a:pt x="58119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19">
                  <a:extLst>
                    <a:ext uri="{FF2B5EF4-FFF2-40B4-BE49-F238E27FC236}">
                      <a16:creationId xmlns:a16="http://schemas.microsoft.com/office/drawing/2014/main" id="{149BC784-E714-40BF-93E0-A9A389525161}"/>
                    </a:ext>
                  </a:extLst>
                </p:cNvPr>
                <p:cNvSpPr/>
                <p:nvPr/>
              </p:nvSpPr>
              <p:spPr>
                <a:xfrm>
                  <a:off x="4554353" y="6046509"/>
                  <a:ext cx="377190" cy="669290"/>
                </a:xfrm>
                <a:custGeom>
                  <a:avLst/>
                  <a:gdLst/>
                  <a:ahLst/>
                  <a:cxnLst/>
                  <a:rect l="l" t="t" r="r" b="b"/>
                  <a:pathLst>
                    <a:path w="377189" h="669289">
                      <a:moveTo>
                        <a:pt x="0" y="0"/>
                      </a:moveTo>
                      <a:lnTo>
                        <a:pt x="179184" y="668743"/>
                      </a:lnTo>
                      <a:lnTo>
                        <a:pt x="232252" y="652481"/>
                      </a:lnTo>
                      <a:lnTo>
                        <a:pt x="281782" y="632885"/>
                      </a:lnTo>
                      <a:lnTo>
                        <a:pt x="329487" y="609193"/>
                      </a:lnTo>
                      <a:lnTo>
                        <a:pt x="377075" y="580644"/>
                      </a:lnTo>
                      <a:lnTo>
                        <a:pt x="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20">
                  <a:extLst>
                    <a:ext uri="{FF2B5EF4-FFF2-40B4-BE49-F238E27FC236}">
                      <a16:creationId xmlns:a16="http://schemas.microsoft.com/office/drawing/2014/main" id="{3098EA16-083D-4B1F-AAE3-371EB0A6F5F6}"/>
                    </a:ext>
                  </a:extLst>
                </p:cNvPr>
                <p:cNvSpPr/>
                <p:nvPr/>
              </p:nvSpPr>
              <p:spPr>
                <a:xfrm>
                  <a:off x="4554353" y="6046509"/>
                  <a:ext cx="377190" cy="669290"/>
                </a:xfrm>
                <a:custGeom>
                  <a:avLst/>
                  <a:gdLst/>
                  <a:ahLst/>
                  <a:cxnLst/>
                  <a:rect l="l" t="t" r="r" b="b"/>
                  <a:pathLst>
                    <a:path w="377189" h="669289">
                      <a:moveTo>
                        <a:pt x="0" y="0"/>
                      </a:moveTo>
                      <a:lnTo>
                        <a:pt x="377075" y="580644"/>
                      </a:lnTo>
                      <a:lnTo>
                        <a:pt x="329487" y="609193"/>
                      </a:lnTo>
                      <a:lnTo>
                        <a:pt x="281782" y="632885"/>
                      </a:lnTo>
                      <a:lnTo>
                        <a:pt x="232252" y="652481"/>
                      </a:lnTo>
                      <a:lnTo>
                        <a:pt x="179184" y="668743"/>
                      </a:lnTo>
                      <a:lnTo>
                        <a:pt x="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21">
                  <a:extLst>
                    <a:ext uri="{FF2B5EF4-FFF2-40B4-BE49-F238E27FC236}">
                      <a16:creationId xmlns:a16="http://schemas.microsoft.com/office/drawing/2014/main" id="{A1848DDF-B600-414A-9757-D909C877E461}"/>
                    </a:ext>
                  </a:extLst>
                </p:cNvPr>
                <p:cNvSpPr/>
                <p:nvPr/>
              </p:nvSpPr>
              <p:spPr>
                <a:xfrm>
                  <a:off x="4554182" y="5628636"/>
                  <a:ext cx="693420" cy="998855"/>
                </a:xfrm>
                <a:custGeom>
                  <a:avLst/>
                  <a:gdLst/>
                  <a:ahLst/>
                  <a:cxnLst/>
                  <a:rect l="l" t="t" r="r" b="b"/>
                  <a:pathLst>
                    <a:path w="693419" h="998854">
                      <a:moveTo>
                        <a:pt x="553478" y="0"/>
                      </a:moveTo>
                      <a:lnTo>
                        <a:pt x="0" y="417106"/>
                      </a:lnTo>
                      <a:lnTo>
                        <a:pt x="377431" y="998347"/>
                      </a:lnTo>
                      <a:lnTo>
                        <a:pt x="387319" y="991787"/>
                      </a:lnTo>
                      <a:lnTo>
                        <a:pt x="453987" y="940762"/>
                      </a:lnTo>
                      <a:lnTo>
                        <a:pt x="488351" y="908944"/>
                      </a:lnTo>
                      <a:lnTo>
                        <a:pt x="520127" y="875289"/>
                      </a:lnTo>
                      <a:lnTo>
                        <a:pt x="549294" y="839940"/>
                      </a:lnTo>
                      <a:lnTo>
                        <a:pt x="575831" y="803043"/>
                      </a:lnTo>
                      <a:lnTo>
                        <a:pt x="599720" y="764742"/>
                      </a:lnTo>
                      <a:lnTo>
                        <a:pt x="620938" y="725180"/>
                      </a:lnTo>
                      <a:lnTo>
                        <a:pt x="639467" y="684504"/>
                      </a:lnTo>
                      <a:lnTo>
                        <a:pt x="655285" y="642857"/>
                      </a:lnTo>
                      <a:lnTo>
                        <a:pt x="668372" y="600385"/>
                      </a:lnTo>
                      <a:lnTo>
                        <a:pt x="678708" y="557231"/>
                      </a:lnTo>
                      <a:lnTo>
                        <a:pt x="686273" y="513540"/>
                      </a:lnTo>
                      <a:lnTo>
                        <a:pt x="691046" y="469457"/>
                      </a:lnTo>
                      <a:lnTo>
                        <a:pt x="693006" y="425126"/>
                      </a:lnTo>
                      <a:lnTo>
                        <a:pt x="692135" y="380692"/>
                      </a:lnTo>
                      <a:lnTo>
                        <a:pt x="688411" y="336300"/>
                      </a:lnTo>
                      <a:lnTo>
                        <a:pt x="681813" y="292093"/>
                      </a:lnTo>
                      <a:lnTo>
                        <a:pt x="672322" y="248217"/>
                      </a:lnTo>
                      <a:lnTo>
                        <a:pt x="659918" y="204817"/>
                      </a:lnTo>
                      <a:lnTo>
                        <a:pt x="644579" y="162036"/>
                      </a:lnTo>
                      <a:lnTo>
                        <a:pt x="626287" y="120019"/>
                      </a:lnTo>
                      <a:lnTo>
                        <a:pt x="605019" y="78911"/>
                      </a:lnTo>
                      <a:lnTo>
                        <a:pt x="580756" y="38856"/>
                      </a:lnTo>
                      <a:lnTo>
                        <a:pt x="55347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22">
                  <a:extLst>
                    <a:ext uri="{FF2B5EF4-FFF2-40B4-BE49-F238E27FC236}">
                      <a16:creationId xmlns:a16="http://schemas.microsoft.com/office/drawing/2014/main" id="{2C2E24EC-AC8A-40C7-964E-2154D8FF60A8}"/>
                    </a:ext>
                  </a:extLst>
                </p:cNvPr>
                <p:cNvSpPr/>
                <p:nvPr/>
              </p:nvSpPr>
              <p:spPr>
                <a:xfrm>
                  <a:off x="4554182" y="5628636"/>
                  <a:ext cx="693420" cy="998855"/>
                </a:xfrm>
                <a:custGeom>
                  <a:avLst/>
                  <a:gdLst/>
                  <a:ahLst/>
                  <a:cxnLst/>
                  <a:rect l="l" t="t" r="r" b="b"/>
                  <a:pathLst>
                    <a:path w="693419" h="998854">
                      <a:moveTo>
                        <a:pt x="0" y="417106"/>
                      </a:moveTo>
                      <a:lnTo>
                        <a:pt x="553478" y="0"/>
                      </a:lnTo>
                      <a:lnTo>
                        <a:pt x="580756" y="38856"/>
                      </a:lnTo>
                      <a:lnTo>
                        <a:pt x="605019" y="78911"/>
                      </a:lnTo>
                      <a:lnTo>
                        <a:pt x="626287" y="120019"/>
                      </a:lnTo>
                      <a:lnTo>
                        <a:pt x="644579" y="162036"/>
                      </a:lnTo>
                      <a:lnTo>
                        <a:pt x="659918" y="204817"/>
                      </a:lnTo>
                      <a:lnTo>
                        <a:pt x="672322" y="248217"/>
                      </a:lnTo>
                      <a:lnTo>
                        <a:pt x="681813" y="292093"/>
                      </a:lnTo>
                      <a:lnTo>
                        <a:pt x="688411" y="336300"/>
                      </a:lnTo>
                      <a:lnTo>
                        <a:pt x="692135" y="380692"/>
                      </a:lnTo>
                      <a:lnTo>
                        <a:pt x="693006" y="425126"/>
                      </a:lnTo>
                      <a:lnTo>
                        <a:pt x="691046" y="469457"/>
                      </a:lnTo>
                      <a:lnTo>
                        <a:pt x="686273" y="513540"/>
                      </a:lnTo>
                      <a:lnTo>
                        <a:pt x="678708" y="557231"/>
                      </a:lnTo>
                      <a:lnTo>
                        <a:pt x="668372" y="600385"/>
                      </a:lnTo>
                      <a:lnTo>
                        <a:pt x="655285" y="642857"/>
                      </a:lnTo>
                      <a:lnTo>
                        <a:pt x="639467" y="684504"/>
                      </a:lnTo>
                      <a:lnTo>
                        <a:pt x="620938" y="725180"/>
                      </a:lnTo>
                      <a:lnTo>
                        <a:pt x="599720" y="764742"/>
                      </a:lnTo>
                      <a:lnTo>
                        <a:pt x="575831" y="803043"/>
                      </a:lnTo>
                      <a:lnTo>
                        <a:pt x="549294" y="839940"/>
                      </a:lnTo>
                      <a:lnTo>
                        <a:pt x="520127" y="875289"/>
                      </a:lnTo>
                      <a:lnTo>
                        <a:pt x="488351" y="908944"/>
                      </a:lnTo>
                      <a:lnTo>
                        <a:pt x="453987" y="940762"/>
                      </a:lnTo>
                      <a:lnTo>
                        <a:pt x="417055" y="970597"/>
                      </a:lnTo>
                      <a:lnTo>
                        <a:pt x="377431" y="998347"/>
                      </a:lnTo>
                      <a:lnTo>
                        <a:pt x="0" y="41710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23">
                  <a:extLst>
                    <a:ext uri="{FF2B5EF4-FFF2-40B4-BE49-F238E27FC236}">
                      <a16:creationId xmlns:a16="http://schemas.microsoft.com/office/drawing/2014/main" id="{13D74165-65C6-4F82-A10C-D8AC7FD8B4C2}"/>
                    </a:ext>
                  </a:extLst>
                </p:cNvPr>
                <p:cNvSpPr/>
                <p:nvPr/>
              </p:nvSpPr>
              <p:spPr>
                <a:xfrm>
                  <a:off x="4554142" y="5530601"/>
                  <a:ext cx="553720" cy="515620"/>
                </a:xfrm>
                <a:custGeom>
                  <a:avLst/>
                  <a:gdLst/>
                  <a:ahLst/>
                  <a:cxnLst/>
                  <a:rect l="l" t="t" r="r" b="b"/>
                  <a:pathLst>
                    <a:path w="553719" h="515620">
                      <a:moveTo>
                        <a:pt x="463638" y="0"/>
                      </a:moveTo>
                      <a:lnTo>
                        <a:pt x="0" y="515086"/>
                      </a:lnTo>
                      <a:lnTo>
                        <a:pt x="553339" y="97929"/>
                      </a:lnTo>
                      <a:lnTo>
                        <a:pt x="532467" y="71475"/>
                      </a:lnTo>
                      <a:lnTo>
                        <a:pt x="510922" y="46731"/>
                      </a:lnTo>
                      <a:lnTo>
                        <a:pt x="488161" y="23104"/>
                      </a:lnTo>
                      <a:lnTo>
                        <a:pt x="463638"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24">
                  <a:extLst>
                    <a:ext uri="{FF2B5EF4-FFF2-40B4-BE49-F238E27FC236}">
                      <a16:creationId xmlns:a16="http://schemas.microsoft.com/office/drawing/2014/main" id="{79210758-45FD-48E3-AFA4-335E648EDF72}"/>
                    </a:ext>
                  </a:extLst>
                </p:cNvPr>
                <p:cNvSpPr/>
                <p:nvPr/>
              </p:nvSpPr>
              <p:spPr>
                <a:xfrm>
                  <a:off x="4554142" y="5530601"/>
                  <a:ext cx="553720" cy="515620"/>
                </a:xfrm>
                <a:custGeom>
                  <a:avLst/>
                  <a:gdLst/>
                  <a:ahLst/>
                  <a:cxnLst/>
                  <a:rect l="l" t="t" r="r" b="b"/>
                  <a:pathLst>
                    <a:path w="553719" h="515620">
                      <a:moveTo>
                        <a:pt x="0" y="515086"/>
                      </a:moveTo>
                      <a:lnTo>
                        <a:pt x="463638" y="0"/>
                      </a:lnTo>
                      <a:lnTo>
                        <a:pt x="488161" y="23104"/>
                      </a:lnTo>
                      <a:lnTo>
                        <a:pt x="510922" y="46731"/>
                      </a:lnTo>
                      <a:lnTo>
                        <a:pt x="532467" y="71475"/>
                      </a:lnTo>
                      <a:lnTo>
                        <a:pt x="553339" y="97929"/>
                      </a:lnTo>
                      <a:lnTo>
                        <a:pt x="0" y="51508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25">
                  <a:extLst>
                    <a:ext uri="{FF2B5EF4-FFF2-40B4-BE49-F238E27FC236}">
                      <a16:creationId xmlns:a16="http://schemas.microsoft.com/office/drawing/2014/main" id="{520CD2A6-2CCE-4EDB-9DB5-BC1E38A4D009}"/>
                    </a:ext>
                  </a:extLst>
                </p:cNvPr>
                <p:cNvSpPr/>
                <p:nvPr/>
              </p:nvSpPr>
              <p:spPr>
                <a:xfrm>
                  <a:off x="4554390" y="5398601"/>
                  <a:ext cx="463550" cy="647065"/>
                </a:xfrm>
                <a:custGeom>
                  <a:avLst/>
                  <a:gdLst/>
                  <a:ahLst/>
                  <a:cxnLst/>
                  <a:rect l="l" t="t" r="r" b="b"/>
                  <a:pathLst>
                    <a:path w="463550" h="647064">
                      <a:moveTo>
                        <a:pt x="248158" y="0"/>
                      </a:moveTo>
                      <a:lnTo>
                        <a:pt x="0" y="646468"/>
                      </a:lnTo>
                      <a:lnTo>
                        <a:pt x="463346" y="131864"/>
                      </a:lnTo>
                      <a:lnTo>
                        <a:pt x="422999" y="97728"/>
                      </a:lnTo>
                      <a:lnTo>
                        <a:pt x="382810" y="68394"/>
                      </a:lnTo>
                      <a:lnTo>
                        <a:pt x="341276" y="42941"/>
                      </a:lnTo>
                      <a:lnTo>
                        <a:pt x="296893" y="20449"/>
                      </a:lnTo>
                      <a:lnTo>
                        <a:pt x="248158"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26">
                  <a:extLst>
                    <a:ext uri="{FF2B5EF4-FFF2-40B4-BE49-F238E27FC236}">
                      <a16:creationId xmlns:a16="http://schemas.microsoft.com/office/drawing/2014/main" id="{B491B318-7683-4713-A309-84316676C0C5}"/>
                    </a:ext>
                  </a:extLst>
                </p:cNvPr>
                <p:cNvSpPr/>
                <p:nvPr/>
              </p:nvSpPr>
              <p:spPr>
                <a:xfrm>
                  <a:off x="4554390" y="5398601"/>
                  <a:ext cx="463550" cy="647065"/>
                </a:xfrm>
                <a:custGeom>
                  <a:avLst/>
                  <a:gdLst/>
                  <a:ahLst/>
                  <a:cxnLst/>
                  <a:rect l="l" t="t" r="r" b="b"/>
                  <a:pathLst>
                    <a:path w="463550" h="647064">
                      <a:moveTo>
                        <a:pt x="0" y="646468"/>
                      </a:moveTo>
                      <a:lnTo>
                        <a:pt x="248158" y="0"/>
                      </a:lnTo>
                      <a:lnTo>
                        <a:pt x="296893" y="20449"/>
                      </a:lnTo>
                      <a:lnTo>
                        <a:pt x="341276" y="42941"/>
                      </a:lnTo>
                      <a:lnTo>
                        <a:pt x="382810" y="68394"/>
                      </a:lnTo>
                      <a:lnTo>
                        <a:pt x="422999" y="97728"/>
                      </a:lnTo>
                      <a:lnTo>
                        <a:pt x="463346" y="131864"/>
                      </a:lnTo>
                      <a:lnTo>
                        <a:pt x="0" y="64646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54">
                  <a:extLst>
                    <a:ext uri="{FF2B5EF4-FFF2-40B4-BE49-F238E27FC236}">
                      <a16:creationId xmlns:a16="http://schemas.microsoft.com/office/drawing/2014/main" id="{B12D08BF-D19A-4678-87FB-CCA2DBB75B5C}"/>
                    </a:ext>
                  </a:extLst>
                </p:cNvPr>
                <p:cNvSpPr/>
                <p:nvPr/>
              </p:nvSpPr>
              <p:spPr>
                <a:xfrm>
                  <a:off x="4104759" y="55973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F0139979-E81A-431B-91A8-11CB5C8B9184}"/>
                  </a:ext>
                </a:extLst>
              </p:cNvPr>
              <p:cNvSpPr txBox="1"/>
              <p:nvPr/>
            </p:nvSpPr>
            <p:spPr>
              <a:xfrm>
                <a:off x="4005775" y="3693500"/>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3</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C1B22765-759C-496E-823A-E17CBD6B5744}"/>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26</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84138BBE-1BDD-4703-972D-A847269F361D}"/>
                  </a:ext>
                </a:extLst>
              </p:cNvPr>
              <p:cNvSpPr txBox="1"/>
              <p:nvPr/>
            </p:nvSpPr>
            <p:spPr>
              <a:xfrm>
                <a:off x="3637702" y="3202306"/>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6</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656EE716-0883-495A-AA82-9790F94A2367}"/>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40</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BE0FBDD9-2D99-4A44-A13B-D284982B0A2A}"/>
                  </a:ext>
                </a:extLst>
              </p:cNvPr>
              <p:cNvSpPr txBox="1"/>
              <p:nvPr/>
            </p:nvSpPr>
            <p:spPr>
              <a:xfrm>
                <a:off x="1066867" y="5113845"/>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20</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FBE8B0C2-699D-4E89-ACE5-F620DA11597C}"/>
                  </a:ext>
                </a:extLst>
              </p:cNvPr>
              <p:cNvSpPr txBox="1"/>
              <p:nvPr/>
            </p:nvSpPr>
            <p:spPr>
              <a:xfrm>
                <a:off x="3535088" y="5459650"/>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5</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2FC5CC59-0CEE-4C82-90C8-C614CA9CBE31}"/>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2</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3F938BAF-FE17-430A-A2AF-6BCCD7FAEC03}"/>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3</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11BF79C8-E14E-4B3B-8220-0C0B32A5A332}"/>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16%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8112B534-B8FB-4F42-A6CB-75C462FBFF39}"/>
                  </a:ext>
                </a:extLst>
              </p:cNvPr>
              <p:cNvSpPr txBox="1"/>
              <p:nvPr/>
            </p:nvSpPr>
            <p:spPr>
              <a:xfrm>
                <a:off x="9765229" y="3364137"/>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14</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798464CB-062C-49F1-B489-4F9D484408B6}"/>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22</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2" name="object 11">
                <a:extLst>
                  <a:ext uri="{FF2B5EF4-FFF2-40B4-BE49-F238E27FC236}">
                    <a16:creationId xmlns:a16="http://schemas.microsoft.com/office/drawing/2014/main" id="{EED36BE4-C2E3-4FA7-BB29-718F521183F9}"/>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43</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23" name="object 20">
                <a:extLst>
                  <a:ext uri="{FF2B5EF4-FFF2-40B4-BE49-F238E27FC236}">
                    <a16:creationId xmlns:a16="http://schemas.microsoft.com/office/drawing/2014/main" id="{42F36E85-E3D2-48DB-B7DF-28B440F50AE3}"/>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25" name="object 20">
                <a:extLst>
                  <a:ext uri="{FF2B5EF4-FFF2-40B4-BE49-F238E27FC236}">
                    <a16:creationId xmlns:a16="http://schemas.microsoft.com/office/drawing/2014/main" id="{87DEB855-406A-4048-A971-D457315891C2}"/>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spTree>
    <p:extLst>
      <p:ext uri="{BB962C8B-B14F-4D97-AF65-F5344CB8AC3E}">
        <p14:creationId xmlns:p14="http://schemas.microsoft.com/office/powerpoint/2010/main" val="277443601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Caribbean,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4A0B998-F383-4F35-A75C-776843BDCAE8}"/>
              </a:ext>
            </a:extLst>
          </p:cNvPr>
          <p:cNvGrpSpPr/>
          <p:nvPr/>
        </p:nvGrpSpPr>
        <p:grpSpPr>
          <a:xfrm>
            <a:off x="457199" y="2139696"/>
            <a:ext cx="10269594" cy="4415329"/>
            <a:chOff x="457199" y="2139696"/>
            <a:chExt cx="10269594" cy="4415329"/>
          </a:xfrm>
        </p:grpSpPr>
        <p:cxnSp>
          <p:nvCxnSpPr>
            <p:cNvPr id="36" name="Straight Connector 35">
              <a:extLst>
                <a:ext uri="{FF2B5EF4-FFF2-40B4-BE49-F238E27FC236}">
                  <a16:creationId xmlns:a16="http://schemas.microsoft.com/office/drawing/2014/main" id="{43E2A781-F263-469E-BEBB-C3D4878833D7}"/>
                </a:ext>
              </a:extLst>
            </p:cNvPr>
            <p:cNvCxnSpPr/>
            <p:nvPr/>
          </p:nvCxnSpPr>
          <p:spPr>
            <a:xfrm>
              <a:off x="2331554" y="4604895"/>
              <a:ext cx="0" cy="16459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19C0B81-0EBD-4244-B903-8E2D61F2141C}"/>
                </a:ext>
              </a:extLst>
            </p:cNvPr>
            <p:cNvCxnSpPr/>
            <p:nvPr/>
          </p:nvCxnSpPr>
          <p:spPr>
            <a:xfrm>
              <a:off x="7454903" y="4512022"/>
              <a:ext cx="0" cy="2560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750921EE-7698-4CE2-9676-3FE9080D1784}"/>
                </a:ext>
              </a:extLst>
            </p:cNvPr>
            <p:cNvCxnSpPr/>
            <p:nvPr/>
          </p:nvCxnSpPr>
          <p:spPr>
            <a:xfrm>
              <a:off x="6172034" y="2899891"/>
              <a:ext cx="0" cy="156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3B243B4-7BFB-4631-988D-4760C35325D7}"/>
                </a:ext>
              </a:extLst>
            </p:cNvPr>
            <p:cNvCxnSpPr/>
            <p:nvPr/>
          </p:nvCxnSpPr>
          <p:spPr>
            <a:xfrm>
              <a:off x="3606776" y="3677003"/>
              <a:ext cx="0" cy="10515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object 68">
              <a:extLst>
                <a:ext uri="{FF2B5EF4-FFF2-40B4-BE49-F238E27FC236}">
                  <a16:creationId xmlns:a16="http://schemas.microsoft.com/office/drawing/2014/main" id="{49B6C18C-4DF4-4116-8979-59CBE97230A7}"/>
                </a:ext>
              </a:extLst>
            </p:cNvPr>
            <p:cNvSpPr/>
            <p:nvPr/>
          </p:nvSpPr>
          <p:spPr>
            <a:xfrm>
              <a:off x="7135029" y="4557265"/>
              <a:ext cx="640080" cy="15544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68">
              <a:extLst>
                <a:ext uri="{FF2B5EF4-FFF2-40B4-BE49-F238E27FC236}">
                  <a16:creationId xmlns:a16="http://schemas.microsoft.com/office/drawing/2014/main" id="{25E9BDF1-1E16-4412-8DAF-55183AF242F2}"/>
                </a:ext>
              </a:extLst>
            </p:cNvPr>
            <p:cNvSpPr/>
            <p:nvPr/>
          </p:nvSpPr>
          <p:spPr>
            <a:xfrm>
              <a:off x="5852160" y="3108961"/>
              <a:ext cx="640080" cy="1251589"/>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00A296"/>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68">
              <a:extLst>
                <a:ext uri="{FF2B5EF4-FFF2-40B4-BE49-F238E27FC236}">
                  <a16:creationId xmlns:a16="http://schemas.microsoft.com/office/drawing/2014/main" id="{572553CB-D1D3-4038-8EEE-C5C07013041C}"/>
                </a:ext>
              </a:extLst>
            </p:cNvPr>
            <p:cNvSpPr/>
            <p:nvPr/>
          </p:nvSpPr>
          <p:spPr>
            <a:xfrm>
              <a:off x="3286902" y="3913632"/>
              <a:ext cx="640080" cy="76809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E9FE6390-99A7-4C3B-B025-705A0613C872}"/>
                </a:ext>
              </a:extLst>
            </p:cNvPr>
            <p:cNvSpPr/>
            <p:nvPr/>
          </p:nvSpPr>
          <p:spPr>
            <a:xfrm>
              <a:off x="2011680" y="4619179"/>
              <a:ext cx="640080" cy="13716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a:t>
              </a:r>
            </a:p>
          </p:txBody>
        </p:sp>
        <p:sp>
          <p:nvSpPr>
            <p:cNvPr id="12" name="object 4">
              <a:extLst>
                <a:ext uri="{FF2B5EF4-FFF2-40B4-BE49-F238E27FC236}">
                  <a16:creationId xmlns:a16="http://schemas.microsoft.com/office/drawing/2014/main" id="{6BC53296-7957-476D-8B8A-4B414B1E4FAC}"/>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6AF25B41-9437-4635-A326-63AADDB50549}"/>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E564F96A-00E2-45DA-9FBA-C92630413CA9}"/>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CE6B3FF-5EF1-4A95-9E72-1CD2F5C448B6}"/>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19FFC13-50ED-40BF-8DD6-F9E5F79805E1}"/>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7286F97-E085-444A-8FF4-98CA6F60462D}"/>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FC20652-4C9F-4E2A-A673-187A6C22C939}"/>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F199163-9E59-4D84-BB56-EA9FC17D5D91}"/>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B816ADB-5720-4B33-A045-AAACE9819C07}"/>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2DEE1C2-BF1A-4246-B8CD-F1FD356458D3}"/>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40441804-BFC6-40AD-B295-177697FEBDE8}"/>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EEB52B1C-A466-4E2F-935C-5B7572296CD4}"/>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D7C273BC-BC24-4BCE-A6C8-245D6AFF0D99}"/>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198A8522-4584-4A65-BC4A-7E2A7CD76729}"/>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BB9E5968-FD50-44C0-B280-97796EBDD5CC}"/>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5A541078-8528-4474-933E-D7ACFCF3D8AE}"/>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4A976C9E-A8D5-4AFE-9634-8154DE848534}"/>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D40873A1-7F20-4557-A426-805EF1A9B29E}"/>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a:t>
              </a:r>
            </a:p>
          </p:txBody>
        </p:sp>
        <p:sp>
          <p:nvSpPr>
            <p:cNvPr id="32" name="TextBox 31">
              <a:extLst>
                <a:ext uri="{FF2B5EF4-FFF2-40B4-BE49-F238E27FC236}">
                  <a16:creationId xmlns:a16="http://schemas.microsoft.com/office/drawing/2014/main" id="{2E0EA2BC-66EE-4CA0-8F26-BCFDC7300533}"/>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a:t>
              </a:r>
            </a:p>
          </p:txBody>
        </p:sp>
        <p:sp>
          <p:nvSpPr>
            <p:cNvPr id="33" name="TextBox 32">
              <a:extLst>
                <a:ext uri="{FF2B5EF4-FFF2-40B4-BE49-F238E27FC236}">
                  <a16:creationId xmlns:a16="http://schemas.microsoft.com/office/drawing/2014/main" id="{9258ED4B-3CA6-440B-81B6-CA31EF4912F9}"/>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0)</a:t>
              </a:r>
            </a:p>
          </p:txBody>
        </p:sp>
        <p:sp>
          <p:nvSpPr>
            <p:cNvPr id="34" name="TextBox 33">
              <a:extLst>
                <a:ext uri="{FF2B5EF4-FFF2-40B4-BE49-F238E27FC236}">
                  <a16:creationId xmlns:a16="http://schemas.microsoft.com/office/drawing/2014/main" id="{5B233568-AB71-462D-AF34-E813D1E5FE7A}"/>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4)</a:t>
              </a:r>
            </a:p>
          </p:txBody>
        </p:sp>
        <p:sp>
          <p:nvSpPr>
            <p:cNvPr id="35" name="TextBox 34">
              <a:extLst>
                <a:ext uri="{FF2B5EF4-FFF2-40B4-BE49-F238E27FC236}">
                  <a16:creationId xmlns:a16="http://schemas.microsoft.com/office/drawing/2014/main" id="{A84834E1-9432-4300-9FA6-0812E6C516E3}"/>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7)</a:t>
              </a:r>
            </a:p>
          </p:txBody>
        </p:sp>
        <p:sp>
          <p:nvSpPr>
            <p:cNvPr id="38" name="object 72">
              <a:extLst>
                <a:ext uri="{FF2B5EF4-FFF2-40B4-BE49-F238E27FC236}">
                  <a16:creationId xmlns:a16="http://schemas.microsoft.com/office/drawing/2014/main" id="{6FFA44B1-C99B-43B0-81BB-8FA2B649A614}"/>
                </a:ext>
              </a:extLst>
            </p:cNvPr>
            <p:cNvSpPr/>
            <p:nvPr/>
          </p:nvSpPr>
          <p:spPr>
            <a:xfrm>
              <a:off x="2240114" y="460489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72">
              <a:extLst>
                <a:ext uri="{FF2B5EF4-FFF2-40B4-BE49-F238E27FC236}">
                  <a16:creationId xmlns:a16="http://schemas.microsoft.com/office/drawing/2014/main" id="{E09907FF-C662-46D2-AAEF-B4FB18D34CB5}"/>
                </a:ext>
              </a:extLst>
            </p:cNvPr>
            <p:cNvSpPr/>
            <p:nvPr/>
          </p:nvSpPr>
          <p:spPr>
            <a:xfrm>
              <a:off x="2240114" y="476908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2ACA8320-DF8B-4433-87E6-E6F2B70F7C70}"/>
                </a:ext>
              </a:extLst>
            </p:cNvPr>
            <p:cNvSpPr/>
            <p:nvPr/>
          </p:nvSpPr>
          <p:spPr>
            <a:xfrm>
              <a:off x="2011680" y="4741516"/>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FA2B539A-619B-4CF0-B6AE-248B8D6F4528}"/>
                </a:ext>
              </a:extLst>
            </p:cNvPr>
            <p:cNvPicPr>
              <a:picLocks noChangeAspect="1"/>
            </p:cNvPicPr>
            <p:nvPr/>
          </p:nvPicPr>
          <p:blipFill>
            <a:blip r:embed="rId2"/>
            <a:stretch>
              <a:fillRect/>
            </a:stretch>
          </p:blipFill>
          <p:spPr>
            <a:xfrm>
              <a:off x="2179141" y="4499059"/>
              <a:ext cx="304826" cy="377985"/>
            </a:xfrm>
            <a:prstGeom prst="rect">
              <a:avLst/>
            </a:prstGeom>
          </p:spPr>
        </p:pic>
        <p:sp>
          <p:nvSpPr>
            <p:cNvPr id="45" name="object 72">
              <a:extLst>
                <a:ext uri="{FF2B5EF4-FFF2-40B4-BE49-F238E27FC236}">
                  <a16:creationId xmlns:a16="http://schemas.microsoft.com/office/drawing/2014/main" id="{7B837AED-1A26-4303-A96F-6838F876DA81}"/>
                </a:ext>
              </a:extLst>
            </p:cNvPr>
            <p:cNvSpPr/>
            <p:nvPr/>
          </p:nvSpPr>
          <p:spPr>
            <a:xfrm>
              <a:off x="3515336" y="3677003"/>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FF4B4855-DA8F-4774-B3A6-7984415EFE92}"/>
                </a:ext>
              </a:extLst>
            </p:cNvPr>
            <p:cNvSpPr/>
            <p:nvPr/>
          </p:nvSpPr>
          <p:spPr>
            <a:xfrm>
              <a:off x="3515336" y="4724649"/>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51836F2F-3CB4-46B8-A2A4-E08CD0148724}"/>
                </a:ext>
              </a:extLst>
            </p:cNvPr>
            <p:cNvSpPr/>
            <p:nvPr/>
          </p:nvSpPr>
          <p:spPr>
            <a:xfrm>
              <a:off x="3286902" y="460659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0A4C6401-E9C8-49F7-8B04-2128BFF2C487}"/>
                </a:ext>
              </a:extLst>
            </p:cNvPr>
            <p:cNvPicPr>
              <a:picLocks noChangeAspect="1"/>
            </p:cNvPicPr>
            <p:nvPr/>
          </p:nvPicPr>
          <p:blipFill>
            <a:blip r:embed="rId2"/>
            <a:stretch>
              <a:fillRect/>
            </a:stretch>
          </p:blipFill>
          <p:spPr>
            <a:xfrm>
              <a:off x="3454363" y="4149820"/>
              <a:ext cx="304826" cy="377985"/>
            </a:xfrm>
            <a:prstGeom prst="rect">
              <a:avLst/>
            </a:prstGeom>
          </p:spPr>
        </p:pic>
        <p:sp>
          <p:nvSpPr>
            <p:cNvPr id="57" name="object 72">
              <a:extLst>
                <a:ext uri="{FF2B5EF4-FFF2-40B4-BE49-F238E27FC236}">
                  <a16:creationId xmlns:a16="http://schemas.microsoft.com/office/drawing/2014/main" id="{FB1BAF58-0F84-4A78-9B85-E89E3FA8A5AA}"/>
                </a:ext>
              </a:extLst>
            </p:cNvPr>
            <p:cNvSpPr/>
            <p:nvPr/>
          </p:nvSpPr>
          <p:spPr>
            <a:xfrm>
              <a:off x="6080594" y="289989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72">
              <a:extLst>
                <a:ext uri="{FF2B5EF4-FFF2-40B4-BE49-F238E27FC236}">
                  <a16:creationId xmlns:a16="http://schemas.microsoft.com/office/drawing/2014/main" id="{48ECF740-1C19-4D89-B8B9-9343D30A7726}"/>
                </a:ext>
              </a:extLst>
            </p:cNvPr>
            <p:cNvSpPr/>
            <p:nvPr/>
          </p:nvSpPr>
          <p:spPr>
            <a:xfrm>
              <a:off x="6080594" y="4467198"/>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F54F31EB-2D90-47A9-BE2C-FD4CBA0A08E5}"/>
                </a:ext>
              </a:extLst>
            </p:cNvPr>
            <p:cNvSpPr/>
            <p:nvPr/>
          </p:nvSpPr>
          <p:spPr>
            <a:xfrm>
              <a:off x="5852160" y="390805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E23062AD-114D-472B-B4BC-B5CA613BE7BF}"/>
                </a:ext>
              </a:extLst>
            </p:cNvPr>
            <p:cNvPicPr>
              <a:picLocks noChangeAspect="1"/>
            </p:cNvPicPr>
            <p:nvPr/>
          </p:nvPicPr>
          <p:blipFill>
            <a:blip r:embed="rId2"/>
            <a:stretch>
              <a:fillRect/>
            </a:stretch>
          </p:blipFill>
          <p:spPr>
            <a:xfrm>
              <a:off x="6016752" y="3615602"/>
              <a:ext cx="304826" cy="377985"/>
            </a:xfrm>
            <a:prstGeom prst="rect">
              <a:avLst/>
            </a:prstGeom>
          </p:spPr>
        </p:pic>
        <p:sp>
          <p:nvSpPr>
            <p:cNvPr id="63" name="object 72">
              <a:extLst>
                <a:ext uri="{FF2B5EF4-FFF2-40B4-BE49-F238E27FC236}">
                  <a16:creationId xmlns:a16="http://schemas.microsoft.com/office/drawing/2014/main" id="{F3ACA151-68E8-4033-A5FA-0E4EF45FB199}"/>
                </a:ext>
              </a:extLst>
            </p:cNvPr>
            <p:cNvSpPr/>
            <p:nvPr/>
          </p:nvSpPr>
          <p:spPr>
            <a:xfrm>
              <a:off x="7363463" y="451202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72">
              <a:extLst>
                <a:ext uri="{FF2B5EF4-FFF2-40B4-BE49-F238E27FC236}">
                  <a16:creationId xmlns:a16="http://schemas.microsoft.com/office/drawing/2014/main" id="{03D19811-5244-457C-9260-EFD6464B936E}"/>
                </a:ext>
              </a:extLst>
            </p:cNvPr>
            <p:cNvSpPr/>
            <p:nvPr/>
          </p:nvSpPr>
          <p:spPr>
            <a:xfrm>
              <a:off x="7363463" y="476908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08F5FE44-EC19-4BE3-B4F4-12A7EC5B93FB}"/>
                </a:ext>
              </a:extLst>
            </p:cNvPr>
            <p:cNvSpPr/>
            <p:nvPr/>
          </p:nvSpPr>
          <p:spPr>
            <a:xfrm>
              <a:off x="7135029" y="4681986"/>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1292E119-79F0-4CAE-B131-EE15633CBC47}"/>
                </a:ext>
              </a:extLst>
            </p:cNvPr>
            <p:cNvPicPr>
              <a:picLocks noChangeAspect="1"/>
            </p:cNvPicPr>
            <p:nvPr/>
          </p:nvPicPr>
          <p:blipFill>
            <a:blip r:embed="rId2"/>
            <a:stretch>
              <a:fillRect/>
            </a:stretch>
          </p:blipFill>
          <p:spPr>
            <a:xfrm>
              <a:off x="7302490" y="4468103"/>
              <a:ext cx="304826" cy="377985"/>
            </a:xfrm>
            <a:prstGeom prst="rect">
              <a:avLst/>
            </a:prstGeom>
          </p:spPr>
        </p:pic>
        <p:sp>
          <p:nvSpPr>
            <p:cNvPr id="67" name="TextBox 66">
              <a:extLst>
                <a:ext uri="{FF2B5EF4-FFF2-40B4-BE49-F238E27FC236}">
                  <a16:creationId xmlns:a16="http://schemas.microsoft.com/office/drawing/2014/main" id="{5039BDA2-3745-4CEB-9E83-0AB90094E187}"/>
                </a:ext>
              </a:extLst>
            </p:cNvPr>
            <p:cNvSpPr txBox="1"/>
            <p:nvPr/>
          </p:nvSpPr>
          <p:spPr>
            <a:xfrm>
              <a:off x="2342341" y="4520590"/>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BC3FA730-92DA-4D7A-881E-BB64047C26D6}"/>
                </a:ext>
              </a:extLst>
            </p:cNvPr>
            <p:cNvSpPr txBox="1"/>
            <p:nvPr/>
          </p:nvSpPr>
          <p:spPr>
            <a:xfrm>
              <a:off x="3611771" y="4375851"/>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C3C3E761-61B6-4EBE-884E-1DCB65E84665}"/>
                </a:ext>
              </a:extLst>
            </p:cNvPr>
            <p:cNvSpPr txBox="1"/>
            <p:nvPr/>
          </p:nvSpPr>
          <p:spPr>
            <a:xfrm>
              <a:off x="6105798" y="3663034"/>
              <a:ext cx="482825"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23.7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F36157F5-8631-42EA-BCCF-6CE8397C0183}"/>
                </a:ext>
              </a:extLst>
            </p:cNvPr>
            <p:cNvSpPr txBox="1"/>
            <p:nvPr/>
          </p:nvSpPr>
          <p:spPr>
            <a:xfrm>
              <a:off x="7466542" y="4436959"/>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286D6CAF-6380-40D7-93F0-EEFF1C55FC8C}"/>
                </a:ext>
              </a:extLst>
            </p:cNvPr>
            <p:cNvGrpSpPr/>
            <p:nvPr/>
          </p:nvGrpSpPr>
          <p:grpSpPr>
            <a:xfrm>
              <a:off x="8915400" y="2746911"/>
              <a:ext cx="1811393" cy="1806806"/>
              <a:chOff x="8445681" y="2746911"/>
              <a:chExt cx="1811393" cy="1806806"/>
            </a:xfrm>
          </p:grpSpPr>
          <p:sp>
            <p:nvSpPr>
              <p:cNvPr id="73" name="object 67">
                <a:extLst>
                  <a:ext uri="{FF2B5EF4-FFF2-40B4-BE49-F238E27FC236}">
                    <a16:creationId xmlns:a16="http://schemas.microsoft.com/office/drawing/2014/main" id="{80FF7967-979D-4D72-9646-C3E24FE60B1C}"/>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1CED26DB-EA62-4315-BC14-9C6D3171772E}"/>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41D6EBD0-51DD-4BC8-B88A-5CB78D9B329A}"/>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0D7CAB6E-5020-4F9A-91EC-F25A7030CC5B}"/>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392555BC-E73E-4F6E-8C24-CD9A649B525C}"/>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21EB576A-FC10-4DCA-8D82-AD915AD0A5C3}"/>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88C4F7CA-1013-4D5E-A575-263C227B08C4}"/>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0D9EB4A7-0020-42A3-8B28-D73759102370}"/>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E6A36C3E-CC49-4ED9-B300-A999ADB5C1B7}"/>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E38142F4-058F-436C-8723-D0EC30E69CCE}"/>
                  </a:ext>
                </a:extLst>
              </p:cNvPr>
              <p:cNvGrpSpPr/>
              <p:nvPr/>
            </p:nvGrpSpPr>
            <p:grpSpPr>
              <a:xfrm>
                <a:off x="8645457" y="4459570"/>
                <a:ext cx="36195" cy="36195"/>
                <a:chOff x="5950357" y="7144094"/>
                <a:chExt cx="36195" cy="36195"/>
              </a:xfrm>
            </p:grpSpPr>
            <p:sp>
              <p:nvSpPr>
                <p:cNvPr id="92" name="object 84">
                  <a:extLst>
                    <a:ext uri="{FF2B5EF4-FFF2-40B4-BE49-F238E27FC236}">
                      <a16:creationId xmlns:a16="http://schemas.microsoft.com/office/drawing/2014/main" id="{77A88154-7C2E-48F5-A9EC-465A5CD7635F}"/>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5DBCDB21-2687-4B76-96E9-403EA5BC6AED}"/>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FE4C53CF-B853-42C0-9893-61F3CB413E84}"/>
                  </a:ext>
                </a:extLst>
              </p:cNvPr>
              <p:cNvGrpSpPr/>
              <p:nvPr/>
            </p:nvGrpSpPr>
            <p:grpSpPr>
              <a:xfrm>
                <a:off x="8988552" y="3030344"/>
                <a:ext cx="831318" cy="1523373"/>
                <a:chOff x="8988552" y="3030344"/>
                <a:chExt cx="831318" cy="1523373"/>
              </a:xfrm>
            </p:grpSpPr>
            <p:sp>
              <p:nvSpPr>
                <p:cNvPr id="85" name="object 82">
                  <a:extLst>
                    <a:ext uri="{FF2B5EF4-FFF2-40B4-BE49-F238E27FC236}">
                      <a16:creationId xmlns:a16="http://schemas.microsoft.com/office/drawing/2014/main" id="{81EA90F3-4650-4349-81C4-73CC9A97E6BB}"/>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B40CED58-63E6-4BA5-BDF4-EFA518FB0286}"/>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4D7C8E9C-2DA5-44F5-9792-0D94FBE84DC1}"/>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6791DE44-CC12-4B64-9234-88C58A820C6F}"/>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81E579F5-5987-4959-B5E7-8A985AA6F2F4}"/>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A586C632-12A8-4A0F-A3FE-17F1D8396C20}"/>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B011002A-7B28-483B-98C1-B68316903832}"/>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94" name="Straight Connector 93">
              <a:extLst>
                <a:ext uri="{FF2B5EF4-FFF2-40B4-BE49-F238E27FC236}">
                  <a16:creationId xmlns:a16="http://schemas.microsoft.com/office/drawing/2014/main" id="{EC480E3A-BE4D-4086-92C4-A114CE24DDCB}"/>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BB906136-8407-4888-A097-DA66C0C01512}"/>
                </a:ext>
              </a:extLst>
            </p:cNvPr>
            <p:cNvSpPr/>
            <p:nvPr/>
          </p:nvSpPr>
          <p:spPr>
            <a:xfrm>
              <a:off x="2304288" y="4370406"/>
              <a:ext cx="54864" cy="54864"/>
            </a:xfrm>
            <a:prstGeom prst="ellipse">
              <a:avLst/>
            </a:prstGeom>
            <a:solidFill>
              <a:srgbClr val="D8D085"/>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66328914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transgender women, female sex workers and all women aged 15 to 49 years, Caribbean,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60" name="Group 159">
            <a:extLst>
              <a:ext uri="{FF2B5EF4-FFF2-40B4-BE49-F238E27FC236}">
                <a16:creationId xmlns:a16="http://schemas.microsoft.com/office/drawing/2014/main" id="{73F230A4-9EE2-4F1F-8C6A-70A38AD27ED7}"/>
              </a:ext>
            </a:extLst>
          </p:cNvPr>
          <p:cNvGrpSpPr/>
          <p:nvPr/>
        </p:nvGrpSpPr>
        <p:grpSpPr>
          <a:xfrm>
            <a:off x="457198" y="2331720"/>
            <a:ext cx="10750991" cy="4222968"/>
            <a:chOff x="457198" y="2331720"/>
            <a:chExt cx="10750991"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1075099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2015–2020 (see https://aidsinfo.unaids.org/). </a:t>
              </a:r>
            </a:p>
          </p:txBody>
        </p:sp>
        <p:grpSp>
          <p:nvGrpSpPr>
            <p:cNvPr id="158" name="Group 157">
              <a:extLst>
                <a:ext uri="{FF2B5EF4-FFF2-40B4-BE49-F238E27FC236}">
                  <a16:creationId xmlns:a16="http://schemas.microsoft.com/office/drawing/2014/main" id="{F38B2BD9-FCCD-4992-B7E5-BBFB0EC64610}"/>
                </a:ext>
              </a:extLst>
            </p:cNvPr>
            <p:cNvGrpSpPr/>
            <p:nvPr/>
          </p:nvGrpSpPr>
          <p:grpSpPr>
            <a:xfrm>
              <a:off x="740664" y="2331720"/>
              <a:ext cx="9043416" cy="2626110"/>
              <a:chOff x="740664" y="2240280"/>
              <a:chExt cx="9043416" cy="2626110"/>
            </a:xfrm>
          </p:grpSpPr>
          <p:sp>
            <p:nvSpPr>
              <p:cNvPr id="22" name="TextBox 21">
                <a:extLst>
                  <a:ext uri="{FF2B5EF4-FFF2-40B4-BE49-F238E27FC236}">
                    <a16:creationId xmlns:a16="http://schemas.microsoft.com/office/drawing/2014/main" id="{7DD40446-26D2-4F0A-9987-1288C9929769}"/>
                  </a:ext>
                </a:extLst>
              </p:cNvPr>
              <p:cNvSpPr txBox="1"/>
              <p:nvPr/>
            </p:nvSpPr>
            <p:spPr>
              <a:xfrm>
                <a:off x="1557245"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Cuba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6795537D-500E-436A-9316-228D8CA693A1}"/>
                  </a:ext>
                </a:extLst>
              </p:cNvPr>
              <p:cNvSpPr txBox="1"/>
              <p:nvPr/>
            </p:nvSpPr>
            <p:spPr>
              <a:xfrm>
                <a:off x="2926080"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Dominican Republic</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DDB884A2-3C90-4AA5-9CBD-9320F27AE625}"/>
                  </a:ext>
                </a:extLst>
              </p:cNvPr>
              <p:cNvSpPr txBox="1"/>
              <p:nvPr/>
            </p:nvSpPr>
            <p:spPr>
              <a:xfrm>
                <a:off x="4297680"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Guyana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332BF3EA-42B3-4C1F-B04C-D46AA03A2957}"/>
                  </a:ext>
                </a:extLst>
              </p:cNvPr>
              <p:cNvSpPr txBox="1"/>
              <p:nvPr/>
            </p:nvSpPr>
            <p:spPr>
              <a:xfrm>
                <a:off x="5669280"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Haiti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FEE3048E-A052-44AC-87E4-7F1ADC00C819}"/>
                  </a:ext>
                </a:extLst>
              </p:cNvPr>
              <p:cNvSpPr txBox="1"/>
              <p:nvPr/>
            </p:nvSpPr>
            <p:spPr>
              <a:xfrm>
                <a:off x="7040880"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Jamaica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26669644-6461-4240-BB24-49DFD83330B2}"/>
                  </a:ext>
                </a:extLst>
              </p:cNvPr>
              <p:cNvSpPr txBox="1"/>
              <p:nvPr/>
            </p:nvSpPr>
            <p:spPr>
              <a:xfrm>
                <a:off x="8412480" y="4681724"/>
                <a:ext cx="1371600" cy="18466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Suriname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23">
                <a:extLst>
                  <a:ext uri="{FF2B5EF4-FFF2-40B4-BE49-F238E27FC236}">
                    <a16:creationId xmlns:a16="http://schemas.microsoft.com/office/drawing/2014/main" id="{C6B24B7B-FF46-4AAA-8BE4-47636314A680}"/>
                  </a:ext>
                </a:extLst>
              </p:cNvPr>
              <p:cNvSpPr/>
              <p:nvPr/>
            </p:nvSpPr>
            <p:spPr>
              <a:xfrm>
                <a:off x="8535170" y="4534328"/>
                <a:ext cx="338328" cy="44250"/>
              </a:xfrm>
              <a:custGeom>
                <a:avLst/>
                <a:gdLst/>
                <a:ahLst/>
                <a:cxnLst/>
                <a:rect l="l" t="t" r="r" b="b"/>
                <a:pathLst>
                  <a:path w="203835" h="50800">
                    <a:moveTo>
                      <a:pt x="203377" y="0"/>
                    </a:moveTo>
                    <a:lnTo>
                      <a:pt x="0" y="0"/>
                    </a:lnTo>
                    <a:lnTo>
                      <a:pt x="0" y="50355"/>
                    </a:lnTo>
                    <a:lnTo>
                      <a:pt x="203377" y="50355"/>
                    </a:lnTo>
                    <a:lnTo>
                      <a:pt x="20337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24">
                <a:extLst>
                  <a:ext uri="{FF2B5EF4-FFF2-40B4-BE49-F238E27FC236}">
                    <a16:creationId xmlns:a16="http://schemas.microsoft.com/office/drawing/2014/main" id="{D22A52D7-98E0-4DA3-A78F-5E887D6A4CFB}"/>
                  </a:ext>
                </a:extLst>
              </p:cNvPr>
              <p:cNvSpPr/>
              <p:nvPr/>
            </p:nvSpPr>
            <p:spPr>
              <a:xfrm>
                <a:off x="8882751" y="4541641"/>
                <a:ext cx="338328" cy="37059"/>
              </a:xfrm>
              <a:custGeom>
                <a:avLst/>
                <a:gdLst/>
                <a:ahLst/>
                <a:cxnLst/>
                <a:rect l="l" t="t" r="r" b="b"/>
                <a:pathLst>
                  <a:path w="212725" h="42545">
                    <a:moveTo>
                      <a:pt x="212229" y="0"/>
                    </a:moveTo>
                    <a:lnTo>
                      <a:pt x="0" y="0"/>
                    </a:lnTo>
                    <a:lnTo>
                      <a:pt x="0" y="41960"/>
                    </a:lnTo>
                    <a:lnTo>
                      <a:pt x="212229" y="41960"/>
                    </a:lnTo>
                    <a:lnTo>
                      <a:pt x="212229"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25">
                <a:extLst>
                  <a:ext uri="{FF2B5EF4-FFF2-40B4-BE49-F238E27FC236}">
                    <a16:creationId xmlns:a16="http://schemas.microsoft.com/office/drawing/2014/main" id="{FD426CAF-21B7-4854-A907-5172476A0363}"/>
                  </a:ext>
                </a:extLst>
              </p:cNvPr>
              <p:cNvSpPr/>
              <p:nvPr/>
            </p:nvSpPr>
            <p:spPr>
              <a:xfrm>
                <a:off x="7158764" y="4541641"/>
                <a:ext cx="338328" cy="37059"/>
              </a:xfrm>
              <a:custGeom>
                <a:avLst/>
                <a:gdLst/>
                <a:ahLst/>
                <a:cxnLst/>
                <a:rect l="l" t="t" r="r" b="b"/>
                <a:pathLst>
                  <a:path w="212725" h="42545">
                    <a:moveTo>
                      <a:pt x="212229" y="0"/>
                    </a:moveTo>
                    <a:lnTo>
                      <a:pt x="0" y="0"/>
                    </a:lnTo>
                    <a:lnTo>
                      <a:pt x="0" y="41960"/>
                    </a:lnTo>
                    <a:lnTo>
                      <a:pt x="212229" y="41960"/>
                    </a:lnTo>
                    <a:lnTo>
                      <a:pt x="21222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26">
                <a:extLst>
                  <a:ext uri="{FF2B5EF4-FFF2-40B4-BE49-F238E27FC236}">
                    <a16:creationId xmlns:a16="http://schemas.microsoft.com/office/drawing/2014/main" id="{9E4005F5-9914-42C2-AA7D-8C644241517D}"/>
                  </a:ext>
                </a:extLst>
              </p:cNvPr>
              <p:cNvSpPr/>
              <p:nvPr/>
            </p:nvSpPr>
            <p:spPr>
              <a:xfrm>
                <a:off x="7520242" y="4505091"/>
                <a:ext cx="338328" cy="73565"/>
              </a:xfrm>
              <a:custGeom>
                <a:avLst/>
                <a:gdLst/>
                <a:ahLst/>
                <a:cxnLst/>
                <a:rect l="l" t="t" r="r" b="b"/>
                <a:pathLst>
                  <a:path w="203835" h="84454">
                    <a:moveTo>
                      <a:pt x="203377" y="0"/>
                    </a:moveTo>
                    <a:lnTo>
                      <a:pt x="0" y="0"/>
                    </a:lnTo>
                    <a:lnTo>
                      <a:pt x="0" y="83934"/>
                    </a:lnTo>
                    <a:lnTo>
                      <a:pt x="203377" y="83934"/>
                    </a:lnTo>
                    <a:lnTo>
                      <a:pt x="20337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27">
                <a:extLst>
                  <a:ext uri="{FF2B5EF4-FFF2-40B4-BE49-F238E27FC236}">
                    <a16:creationId xmlns:a16="http://schemas.microsoft.com/office/drawing/2014/main" id="{CE2FA8F9-F526-475C-ADE7-786C3F8828AF}"/>
                  </a:ext>
                </a:extLst>
              </p:cNvPr>
              <p:cNvSpPr/>
              <p:nvPr/>
            </p:nvSpPr>
            <p:spPr>
              <a:xfrm>
                <a:off x="7881722" y="2706624"/>
                <a:ext cx="338328" cy="1871754"/>
              </a:xfrm>
              <a:custGeom>
                <a:avLst/>
                <a:gdLst/>
                <a:ahLst/>
                <a:cxnLst/>
                <a:rect l="l" t="t" r="r" b="b"/>
                <a:pathLst>
                  <a:path w="203835" h="2148840">
                    <a:moveTo>
                      <a:pt x="203377" y="0"/>
                    </a:moveTo>
                    <a:lnTo>
                      <a:pt x="0" y="0"/>
                    </a:lnTo>
                    <a:lnTo>
                      <a:pt x="0" y="2148624"/>
                    </a:lnTo>
                    <a:lnTo>
                      <a:pt x="203377" y="2148624"/>
                    </a:lnTo>
                    <a:lnTo>
                      <a:pt x="203377"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28">
                <a:extLst>
                  <a:ext uri="{FF2B5EF4-FFF2-40B4-BE49-F238E27FC236}">
                    <a16:creationId xmlns:a16="http://schemas.microsoft.com/office/drawing/2014/main" id="{01958311-D6FF-4943-BACB-EBA87697F454}"/>
                  </a:ext>
                </a:extLst>
              </p:cNvPr>
              <p:cNvSpPr/>
              <p:nvPr/>
            </p:nvSpPr>
            <p:spPr>
              <a:xfrm>
                <a:off x="5796257" y="4497778"/>
                <a:ext cx="338328" cy="80755"/>
              </a:xfrm>
              <a:custGeom>
                <a:avLst/>
                <a:gdLst/>
                <a:ahLst/>
                <a:cxnLst/>
                <a:rect l="l" t="t" r="r" b="b"/>
                <a:pathLst>
                  <a:path w="212725" h="92710">
                    <a:moveTo>
                      <a:pt x="212229" y="0"/>
                    </a:moveTo>
                    <a:lnTo>
                      <a:pt x="0" y="0"/>
                    </a:lnTo>
                    <a:lnTo>
                      <a:pt x="0" y="92328"/>
                    </a:lnTo>
                    <a:lnTo>
                      <a:pt x="212229" y="92328"/>
                    </a:lnTo>
                    <a:lnTo>
                      <a:pt x="21222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29">
                <a:extLst>
                  <a:ext uri="{FF2B5EF4-FFF2-40B4-BE49-F238E27FC236}">
                    <a16:creationId xmlns:a16="http://schemas.microsoft.com/office/drawing/2014/main" id="{680C145A-5C11-4920-A798-DF0FAAE13969}"/>
                  </a:ext>
                </a:extLst>
              </p:cNvPr>
              <p:cNvSpPr/>
              <p:nvPr/>
            </p:nvSpPr>
            <p:spPr>
              <a:xfrm>
                <a:off x="6157735" y="4424667"/>
                <a:ext cx="338328" cy="153767"/>
              </a:xfrm>
              <a:custGeom>
                <a:avLst/>
                <a:gdLst/>
                <a:ahLst/>
                <a:cxnLst/>
                <a:rect l="l" t="t" r="r" b="b"/>
                <a:pathLst>
                  <a:path w="203835" h="176529">
                    <a:moveTo>
                      <a:pt x="203377" y="0"/>
                    </a:moveTo>
                    <a:lnTo>
                      <a:pt x="0" y="0"/>
                    </a:lnTo>
                    <a:lnTo>
                      <a:pt x="0" y="176250"/>
                    </a:lnTo>
                    <a:lnTo>
                      <a:pt x="203377" y="176250"/>
                    </a:lnTo>
                    <a:lnTo>
                      <a:pt x="20337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30">
                <a:extLst>
                  <a:ext uri="{FF2B5EF4-FFF2-40B4-BE49-F238E27FC236}">
                    <a16:creationId xmlns:a16="http://schemas.microsoft.com/office/drawing/2014/main" id="{535C9073-E179-4E23-856E-629F4638D01A}"/>
                  </a:ext>
                </a:extLst>
              </p:cNvPr>
              <p:cNvSpPr/>
              <p:nvPr/>
            </p:nvSpPr>
            <p:spPr>
              <a:xfrm>
                <a:off x="4433750" y="4534328"/>
                <a:ext cx="338328" cy="44250"/>
              </a:xfrm>
              <a:custGeom>
                <a:avLst/>
                <a:gdLst/>
                <a:ahLst/>
                <a:cxnLst/>
                <a:rect l="l" t="t" r="r" b="b"/>
                <a:pathLst>
                  <a:path w="212725" h="50800">
                    <a:moveTo>
                      <a:pt x="212229" y="0"/>
                    </a:moveTo>
                    <a:lnTo>
                      <a:pt x="0" y="0"/>
                    </a:lnTo>
                    <a:lnTo>
                      <a:pt x="0" y="50355"/>
                    </a:lnTo>
                    <a:lnTo>
                      <a:pt x="212229" y="50355"/>
                    </a:lnTo>
                    <a:lnTo>
                      <a:pt x="212229"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31">
                <a:extLst>
                  <a:ext uri="{FF2B5EF4-FFF2-40B4-BE49-F238E27FC236}">
                    <a16:creationId xmlns:a16="http://schemas.microsoft.com/office/drawing/2014/main" id="{4BA3885E-1E3D-494B-981C-CF35CFE5D7DE}"/>
                  </a:ext>
                </a:extLst>
              </p:cNvPr>
              <p:cNvSpPr/>
              <p:nvPr/>
            </p:nvSpPr>
            <p:spPr>
              <a:xfrm>
                <a:off x="4795228" y="4358868"/>
                <a:ext cx="338328" cy="219588"/>
              </a:xfrm>
              <a:custGeom>
                <a:avLst/>
                <a:gdLst/>
                <a:ahLst/>
                <a:cxnLst/>
                <a:rect l="l" t="t" r="r" b="b"/>
                <a:pathLst>
                  <a:path w="203835" h="252095">
                    <a:moveTo>
                      <a:pt x="203377" y="0"/>
                    </a:moveTo>
                    <a:lnTo>
                      <a:pt x="0" y="0"/>
                    </a:lnTo>
                    <a:lnTo>
                      <a:pt x="0" y="251790"/>
                    </a:lnTo>
                    <a:lnTo>
                      <a:pt x="203377" y="251790"/>
                    </a:lnTo>
                    <a:lnTo>
                      <a:pt x="20337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32">
                <a:extLst>
                  <a:ext uri="{FF2B5EF4-FFF2-40B4-BE49-F238E27FC236}">
                    <a16:creationId xmlns:a16="http://schemas.microsoft.com/office/drawing/2014/main" id="{FBDCA52C-778E-486F-832C-0185576483D8}"/>
                  </a:ext>
                </a:extLst>
              </p:cNvPr>
              <p:cNvSpPr/>
              <p:nvPr/>
            </p:nvSpPr>
            <p:spPr>
              <a:xfrm>
                <a:off x="5156707" y="4271143"/>
                <a:ext cx="338328" cy="307534"/>
              </a:xfrm>
              <a:custGeom>
                <a:avLst/>
                <a:gdLst/>
                <a:ahLst/>
                <a:cxnLst/>
                <a:rect l="l" t="t" r="r" b="b"/>
                <a:pathLst>
                  <a:path w="203835" h="353060">
                    <a:moveTo>
                      <a:pt x="203377" y="0"/>
                    </a:moveTo>
                    <a:lnTo>
                      <a:pt x="0" y="0"/>
                    </a:lnTo>
                    <a:lnTo>
                      <a:pt x="0" y="352513"/>
                    </a:lnTo>
                    <a:lnTo>
                      <a:pt x="203377" y="352513"/>
                    </a:lnTo>
                    <a:lnTo>
                      <a:pt x="203377"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33">
                <a:extLst>
                  <a:ext uri="{FF2B5EF4-FFF2-40B4-BE49-F238E27FC236}">
                    <a16:creationId xmlns:a16="http://schemas.microsoft.com/office/drawing/2014/main" id="{A30834B2-6698-4854-AD39-9E2EF5BE9786}"/>
                  </a:ext>
                </a:extLst>
              </p:cNvPr>
              <p:cNvSpPr/>
              <p:nvPr/>
            </p:nvSpPr>
            <p:spPr>
              <a:xfrm>
                <a:off x="3071242" y="4548952"/>
                <a:ext cx="338328" cy="29315"/>
              </a:xfrm>
              <a:custGeom>
                <a:avLst/>
                <a:gdLst/>
                <a:ahLst/>
                <a:cxnLst/>
                <a:rect l="l" t="t" r="r" b="b"/>
                <a:pathLst>
                  <a:path w="203835" h="33654">
                    <a:moveTo>
                      <a:pt x="203377" y="0"/>
                    </a:moveTo>
                    <a:lnTo>
                      <a:pt x="0" y="0"/>
                    </a:lnTo>
                    <a:lnTo>
                      <a:pt x="0" y="33566"/>
                    </a:lnTo>
                    <a:lnTo>
                      <a:pt x="203377" y="33566"/>
                    </a:lnTo>
                    <a:lnTo>
                      <a:pt x="20337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34">
                <a:extLst>
                  <a:ext uri="{FF2B5EF4-FFF2-40B4-BE49-F238E27FC236}">
                    <a16:creationId xmlns:a16="http://schemas.microsoft.com/office/drawing/2014/main" id="{841133D9-DBD8-4571-81C4-5D584F41FCD1}"/>
                  </a:ext>
                </a:extLst>
              </p:cNvPr>
              <p:cNvSpPr/>
              <p:nvPr/>
            </p:nvSpPr>
            <p:spPr>
              <a:xfrm>
                <a:off x="3432720" y="4431980"/>
                <a:ext cx="338328" cy="146577"/>
              </a:xfrm>
              <a:custGeom>
                <a:avLst/>
                <a:gdLst/>
                <a:ahLst/>
                <a:cxnLst/>
                <a:rect l="l" t="t" r="r" b="b"/>
                <a:pathLst>
                  <a:path w="203835" h="168275">
                    <a:moveTo>
                      <a:pt x="203377" y="0"/>
                    </a:moveTo>
                    <a:lnTo>
                      <a:pt x="0" y="0"/>
                    </a:lnTo>
                    <a:lnTo>
                      <a:pt x="0" y="167855"/>
                    </a:lnTo>
                    <a:lnTo>
                      <a:pt x="203377" y="167855"/>
                    </a:lnTo>
                    <a:lnTo>
                      <a:pt x="20337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35">
                <a:extLst>
                  <a:ext uri="{FF2B5EF4-FFF2-40B4-BE49-F238E27FC236}">
                    <a16:creationId xmlns:a16="http://schemas.microsoft.com/office/drawing/2014/main" id="{1BA8CAF1-5D34-41E6-A328-6E2CF5A51724}"/>
                  </a:ext>
                </a:extLst>
              </p:cNvPr>
              <p:cNvSpPr/>
              <p:nvPr/>
            </p:nvSpPr>
            <p:spPr>
              <a:xfrm>
                <a:off x="3780301" y="3554677"/>
                <a:ext cx="338328" cy="1023823"/>
              </a:xfrm>
              <a:custGeom>
                <a:avLst/>
                <a:gdLst/>
                <a:ahLst/>
                <a:cxnLst/>
                <a:rect l="l" t="t" r="r" b="b"/>
                <a:pathLst>
                  <a:path w="212725" h="1175385">
                    <a:moveTo>
                      <a:pt x="212229" y="0"/>
                    </a:moveTo>
                    <a:lnTo>
                      <a:pt x="0" y="0"/>
                    </a:lnTo>
                    <a:lnTo>
                      <a:pt x="0" y="1175029"/>
                    </a:lnTo>
                    <a:lnTo>
                      <a:pt x="212229" y="1175029"/>
                    </a:lnTo>
                    <a:lnTo>
                      <a:pt x="212229"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36">
                <a:extLst>
                  <a:ext uri="{FF2B5EF4-FFF2-40B4-BE49-F238E27FC236}">
                    <a16:creationId xmlns:a16="http://schemas.microsoft.com/office/drawing/2014/main" id="{E8A7A8B9-4DE7-4CEF-8759-1B46B2E7955F}"/>
                  </a:ext>
                </a:extLst>
              </p:cNvPr>
              <p:cNvSpPr/>
              <p:nvPr/>
            </p:nvSpPr>
            <p:spPr>
              <a:xfrm>
                <a:off x="1708733" y="4570889"/>
                <a:ext cx="338328" cy="7744"/>
              </a:xfrm>
              <a:custGeom>
                <a:avLst/>
                <a:gdLst/>
                <a:ahLst/>
                <a:cxnLst/>
                <a:rect l="l" t="t" r="r" b="b"/>
                <a:pathLst>
                  <a:path w="203834" h="8889">
                    <a:moveTo>
                      <a:pt x="203390" y="0"/>
                    </a:moveTo>
                    <a:lnTo>
                      <a:pt x="0" y="0"/>
                    </a:lnTo>
                    <a:lnTo>
                      <a:pt x="0" y="8394"/>
                    </a:lnTo>
                    <a:lnTo>
                      <a:pt x="203390" y="8394"/>
                    </a:lnTo>
                    <a:lnTo>
                      <a:pt x="2033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37">
                <a:extLst>
                  <a:ext uri="{FF2B5EF4-FFF2-40B4-BE49-F238E27FC236}">
                    <a16:creationId xmlns:a16="http://schemas.microsoft.com/office/drawing/2014/main" id="{E55545FB-4C74-4E0E-BA67-3C639A6F402A}"/>
                  </a:ext>
                </a:extLst>
              </p:cNvPr>
              <p:cNvSpPr/>
              <p:nvPr/>
            </p:nvSpPr>
            <p:spPr>
              <a:xfrm>
                <a:off x="2070232" y="4570889"/>
                <a:ext cx="338328" cy="7744"/>
              </a:xfrm>
              <a:custGeom>
                <a:avLst/>
                <a:gdLst/>
                <a:ahLst/>
                <a:cxnLst/>
                <a:rect l="l" t="t" r="r" b="b"/>
                <a:pathLst>
                  <a:path w="203835" h="8889">
                    <a:moveTo>
                      <a:pt x="203377" y="0"/>
                    </a:moveTo>
                    <a:lnTo>
                      <a:pt x="0" y="0"/>
                    </a:lnTo>
                    <a:lnTo>
                      <a:pt x="0" y="8394"/>
                    </a:lnTo>
                    <a:lnTo>
                      <a:pt x="203377" y="8394"/>
                    </a:lnTo>
                    <a:lnTo>
                      <a:pt x="20337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38">
                <a:extLst>
                  <a:ext uri="{FF2B5EF4-FFF2-40B4-BE49-F238E27FC236}">
                    <a16:creationId xmlns:a16="http://schemas.microsoft.com/office/drawing/2014/main" id="{AAE65590-60E7-4079-AFD6-1C44CD3E1B9E}"/>
                  </a:ext>
                </a:extLst>
              </p:cNvPr>
              <p:cNvSpPr/>
              <p:nvPr/>
            </p:nvSpPr>
            <p:spPr>
              <a:xfrm>
                <a:off x="2417792" y="3854423"/>
                <a:ext cx="338328" cy="724033"/>
              </a:xfrm>
              <a:custGeom>
                <a:avLst/>
                <a:gdLst/>
                <a:ahLst/>
                <a:cxnLst/>
                <a:rect l="l" t="t" r="r" b="b"/>
                <a:pathLst>
                  <a:path w="212725" h="831214">
                    <a:moveTo>
                      <a:pt x="212229" y="0"/>
                    </a:moveTo>
                    <a:lnTo>
                      <a:pt x="0" y="0"/>
                    </a:lnTo>
                    <a:lnTo>
                      <a:pt x="0" y="830910"/>
                    </a:lnTo>
                    <a:lnTo>
                      <a:pt x="212229" y="830910"/>
                    </a:lnTo>
                    <a:lnTo>
                      <a:pt x="212229"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0F4DF8CC-138D-4ECD-8657-8175C34D02E7}"/>
                  </a:ext>
                </a:extLst>
              </p:cNvPr>
              <p:cNvGrpSpPr/>
              <p:nvPr/>
            </p:nvGrpSpPr>
            <p:grpSpPr>
              <a:xfrm>
                <a:off x="1017749" y="2968788"/>
                <a:ext cx="431757" cy="271869"/>
                <a:chOff x="1197864" y="3017520"/>
                <a:chExt cx="431757" cy="271869"/>
              </a:xfrm>
            </p:grpSpPr>
            <p:cxnSp>
              <p:nvCxnSpPr>
                <p:cNvPr id="131" name="Straight Connector 130">
                  <a:extLst>
                    <a:ext uri="{FF2B5EF4-FFF2-40B4-BE49-F238E27FC236}">
                      <a16:creationId xmlns:a16="http://schemas.microsoft.com/office/drawing/2014/main" id="{91F718FF-2A77-430B-9B7A-5053C73C99DB}"/>
                    </a:ext>
                  </a:extLst>
                </p:cNvPr>
                <p:cNvCxnSpPr/>
                <p:nvPr/>
              </p:nvCxnSpPr>
              <p:spPr>
                <a:xfrm>
                  <a:off x="1519893" y="31546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6BC945D4-0553-4417-801E-DA7B11F71913}"/>
                    </a:ext>
                  </a:extLst>
                </p:cNvPr>
                <p:cNvSpPr txBox="1"/>
                <p:nvPr/>
              </p:nvSpPr>
              <p:spPr>
                <a:xfrm>
                  <a:off x="1197864" y="30175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9" name="Group 138">
                <a:extLst>
                  <a:ext uri="{FF2B5EF4-FFF2-40B4-BE49-F238E27FC236}">
                    <a16:creationId xmlns:a16="http://schemas.microsoft.com/office/drawing/2014/main" id="{3014836F-5005-4A8F-A419-E450CEDC0931}"/>
                  </a:ext>
                </a:extLst>
              </p:cNvPr>
              <p:cNvGrpSpPr/>
              <p:nvPr/>
            </p:nvGrpSpPr>
            <p:grpSpPr>
              <a:xfrm>
                <a:off x="1017749" y="4066571"/>
                <a:ext cx="431757" cy="271869"/>
                <a:chOff x="1017749" y="4297680"/>
                <a:chExt cx="431757" cy="271869"/>
              </a:xfrm>
            </p:grpSpPr>
            <p:cxnSp>
              <p:nvCxnSpPr>
                <p:cNvPr id="11" name="Straight Connector 10">
                  <a:extLst>
                    <a:ext uri="{FF2B5EF4-FFF2-40B4-BE49-F238E27FC236}">
                      <a16:creationId xmlns:a16="http://schemas.microsoft.com/office/drawing/2014/main" id="{BC0C34AB-2A79-4B54-98A5-E0A8143DD78A}"/>
                    </a:ext>
                  </a:extLst>
                </p:cNvPr>
                <p:cNvCxnSpPr/>
                <p:nvPr/>
              </p:nvCxnSpPr>
              <p:spPr>
                <a:xfrm>
                  <a:off x="1339778" y="4434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1835E998-7FF9-48D8-B16D-37EEDFBA9925}"/>
                    </a:ext>
                  </a:extLst>
                </p:cNvPr>
                <p:cNvSpPr txBox="1"/>
                <p:nvPr/>
              </p:nvSpPr>
              <p:spPr>
                <a:xfrm>
                  <a:off x="1017749" y="42976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3" name="Straight Connector 12">
                <a:extLst>
                  <a:ext uri="{FF2B5EF4-FFF2-40B4-BE49-F238E27FC236}">
                    <a16:creationId xmlns:a16="http://schemas.microsoft.com/office/drawing/2014/main" id="{70F8E6D4-D40E-4D42-9333-BAAB4FE7FEE3}"/>
                  </a:ext>
                </a:extLst>
              </p:cNvPr>
              <p:cNvCxnSpPr/>
              <p:nvPr/>
            </p:nvCxnSpPr>
            <p:spPr>
              <a:xfrm>
                <a:off x="1339778" y="4572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EB9CB8-9493-4A1F-8B7D-31E069F00DC5}"/>
                  </a:ext>
                </a:extLst>
              </p:cNvPr>
              <p:cNvSpPr txBox="1"/>
              <p:nvPr/>
            </p:nvSpPr>
            <p:spPr>
              <a:xfrm>
                <a:off x="1102708" y="44348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7" name="Group 16">
                <a:extLst>
                  <a:ext uri="{FF2B5EF4-FFF2-40B4-BE49-F238E27FC236}">
                    <a16:creationId xmlns:a16="http://schemas.microsoft.com/office/drawing/2014/main" id="{3EE5A52D-6F26-4453-AEFB-114BE6F39129}"/>
                  </a:ext>
                </a:extLst>
              </p:cNvPr>
              <p:cNvGrpSpPr/>
              <p:nvPr/>
            </p:nvGrpSpPr>
            <p:grpSpPr>
              <a:xfrm>
                <a:off x="1017749" y="2602024"/>
                <a:ext cx="431757" cy="271869"/>
                <a:chOff x="1197864" y="2651760"/>
                <a:chExt cx="431757" cy="271869"/>
              </a:xfrm>
            </p:grpSpPr>
            <p:sp>
              <p:nvSpPr>
                <p:cNvPr id="123" name="TextBox 122">
                  <a:extLst>
                    <a:ext uri="{FF2B5EF4-FFF2-40B4-BE49-F238E27FC236}">
                      <a16:creationId xmlns:a16="http://schemas.microsoft.com/office/drawing/2014/main" id="{AF94E3D8-8A36-4C00-ADF3-876CF9908924}"/>
                    </a:ext>
                  </a:extLst>
                </p:cNvPr>
                <p:cNvSpPr txBox="1"/>
                <p:nvPr/>
              </p:nvSpPr>
              <p:spPr>
                <a:xfrm>
                  <a:off x="1197864" y="2651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161488EB-6A7D-4732-81E7-F6EC9C9913B0}"/>
                    </a:ext>
                  </a:extLst>
                </p:cNvPr>
                <p:cNvCxnSpPr/>
                <p:nvPr/>
              </p:nvCxnSpPr>
              <p:spPr>
                <a:xfrm>
                  <a:off x="1519893" y="2788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4176AE63-6DC9-4346-96BE-976BB38E74A5}"/>
                  </a:ext>
                </a:extLst>
              </p:cNvPr>
              <p:cNvGrpSpPr/>
              <p:nvPr/>
            </p:nvGrpSpPr>
            <p:grpSpPr>
              <a:xfrm>
                <a:off x="1017749" y="2240280"/>
                <a:ext cx="431757" cy="271869"/>
                <a:chOff x="1017749" y="2240280"/>
                <a:chExt cx="431757" cy="271869"/>
              </a:xfrm>
            </p:grpSpPr>
            <p:sp>
              <p:nvSpPr>
                <p:cNvPr id="7" name="TextBox 6">
                  <a:extLst>
                    <a:ext uri="{FF2B5EF4-FFF2-40B4-BE49-F238E27FC236}">
                      <a16:creationId xmlns:a16="http://schemas.microsoft.com/office/drawing/2014/main" id="{66CA331F-3932-459C-8727-648E54F9C5DD}"/>
                    </a:ext>
                  </a:extLst>
                </p:cNvPr>
                <p:cNvSpPr txBox="1"/>
                <p:nvPr/>
              </p:nvSpPr>
              <p:spPr>
                <a:xfrm>
                  <a:off x="1017749" y="22402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655AA8E8-23A5-4BA5-9586-284FED596C0B}"/>
                    </a:ext>
                  </a:extLst>
                </p:cNvPr>
                <p:cNvCxnSpPr/>
                <p:nvPr/>
              </p:nvCxnSpPr>
              <p:spPr>
                <a:xfrm>
                  <a:off x="1339778" y="2377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91CED27C-0C9A-4689-8732-1C4062A3D717}"/>
                  </a:ext>
                </a:extLst>
              </p:cNvPr>
              <p:cNvGrpSpPr/>
              <p:nvPr/>
            </p:nvGrpSpPr>
            <p:grpSpPr>
              <a:xfrm>
                <a:off x="1017749" y="3707339"/>
                <a:ext cx="431757" cy="271869"/>
                <a:chOff x="1197864" y="3749040"/>
                <a:chExt cx="431757" cy="271869"/>
              </a:xfrm>
            </p:grpSpPr>
            <p:cxnSp>
              <p:nvCxnSpPr>
                <p:cNvPr id="121" name="Straight Connector 120">
                  <a:extLst>
                    <a:ext uri="{FF2B5EF4-FFF2-40B4-BE49-F238E27FC236}">
                      <a16:creationId xmlns:a16="http://schemas.microsoft.com/office/drawing/2014/main" id="{B5F7DF27-FB8E-48E8-A659-E5B0F5E2217D}"/>
                    </a:ext>
                  </a:extLst>
                </p:cNvPr>
                <p:cNvCxnSpPr/>
                <p:nvPr/>
              </p:nvCxnSpPr>
              <p:spPr>
                <a:xfrm>
                  <a:off x="1519893"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2ADCCD58-7146-4441-A02C-162C82CF8D2E}"/>
                    </a:ext>
                  </a:extLst>
                </p:cNvPr>
                <p:cNvSpPr txBox="1"/>
                <p:nvPr/>
              </p:nvSpPr>
              <p:spPr>
                <a:xfrm>
                  <a:off x="1197864" y="37490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CA2D5721-31A7-47E3-8154-53779C59D82D}"/>
                  </a:ext>
                </a:extLst>
              </p:cNvPr>
              <p:cNvGrpSpPr/>
              <p:nvPr/>
            </p:nvGrpSpPr>
            <p:grpSpPr>
              <a:xfrm>
                <a:off x="1017749" y="3333040"/>
                <a:ext cx="431757" cy="271869"/>
                <a:chOff x="1197864" y="3566160"/>
                <a:chExt cx="431757" cy="271869"/>
              </a:xfrm>
            </p:grpSpPr>
            <p:cxnSp>
              <p:nvCxnSpPr>
                <p:cNvPr id="119" name="Straight Connector 118">
                  <a:extLst>
                    <a:ext uri="{FF2B5EF4-FFF2-40B4-BE49-F238E27FC236}">
                      <a16:creationId xmlns:a16="http://schemas.microsoft.com/office/drawing/2014/main" id="{4A081B55-6903-4093-8F55-BFB03739436F}"/>
                    </a:ext>
                  </a:extLst>
                </p:cNvPr>
                <p:cNvCxnSpPr/>
                <p:nvPr/>
              </p:nvCxnSpPr>
              <p:spPr>
                <a:xfrm>
                  <a:off x="1519893" y="3703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CCBC51C8-523A-45BC-9789-F20561DAA839}"/>
                    </a:ext>
                  </a:extLst>
                </p:cNvPr>
                <p:cNvSpPr txBox="1"/>
                <p:nvPr/>
              </p:nvSpPr>
              <p:spPr>
                <a:xfrm>
                  <a:off x="1197864" y="35661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1" name="object 10">
                <a:extLst>
                  <a:ext uri="{FF2B5EF4-FFF2-40B4-BE49-F238E27FC236}">
                    <a16:creationId xmlns:a16="http://schemas.microsoft.com/office/drawing/2014/main" id="{6E4DE26C-62AA-4D41-83C3-CF3394C2B50A}"/>
                  </a:ext>
                </a:extLst>
              </p:cNvPr>
              <p:cNvSpPr txBox="1"/>
              <p:nvPr/>
            </p:nvSpPr>
            <p:spPr>
              <a:xfrm>
                <a:off x="740664" y="3264396"/>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59" name="Group 158">
              <a:extLst>
                <a:ext uri="{FF2B5EF4-FFF2-40B4-BE49-F238E27FC236}">
                  <a16:creationId xmlns:a16="http://schemas.microsoft.com/office/drawing/2014/main" id="{70C14061-DCB5-4618-A713-1285707E3DD5}"/>
                </a:ext>
              </a:extLst>
            </p:cNvPr>
            <p:cNvGrpSpPr/>
            <p:nvPr/>
          </p:nvGrpSpPr>
          <p:grpSpPr>
            <a:xfrm>
              <a:off x="1753658" y="5486400"/>
              <a:ext cx="5735008" cy="172799"/>
              <a:chOff x="1753658" y="5669280"/>
              <a:chExt cx="5735008" cy="172799"/>
            </a:xfrm>
          </p:grpSpPr>
          <p:grpSp>
            <p:nvGrpSpPr>
              <p:cNvPr id="4" name="Group 3">
                <a:extLst>
                  <a:ext uri="{FF2B5EF4-FFF2-40B4-BE49-F238E27FC236}">
                    <a16:creationId xmlns:a16="http://schemas.microsoft.com/office/drawing/2014/main" id="{5412F4C3-4FC5-4F7C-95C8-8D80F50F2FCA}"/>
                  </a:ext>
                </a:extLst>
              </p:cNvPr>
              <p:cNvGrpSpPr/>
              <p:nvPr/>
            </p:nvGrpSpPr>
            <p:grpSpPr>
              <a:xfrm>
                <a:off x="1753658" y="5675367"/>
                <a:ext cx="2048246" cy="166712"/>
                <a:chOff x="1554480" y="5675367"/>
                <a:chExt cx="2048246" cy="166712"/>
              </a:xfrm>
            </p:grpSpPr>
            <p:sp>
              <p:nvSpPr>
                <p:cNvPr id="43" name="TextBox 42">
                  <a:extLst>
                    <a:ext uri="{FF2B5EF4-FFF2-40B4-BE49-F238E27FC236}">
                      <a16:creationId xmlns:a16="http://schemas.microsoft.com/office/drawing/2014/main" id="{1ED5BFC6-1937-4B49-91EE-D2ADBA3117D9}"/>
                    </a:ext>
                  </a:extLst>
                </p:cNvPr>
                <p:cNvSpPr txBox="1"/>
                <p:nvPr/>
              </p:nvSpPr>
              <p:spPr>
                <a:xfrm>
                  <a:off x="1737985" y="5675367"/>
                  <a:ext cx="186474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(aged 15-49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89B436E1-AB77-4ABB-8FD5-BC30807E09B5}"/>
                    </a:ext>
                  </a:extLst>
                </p:cNvPr>
                <p:cNvSpPr/>
                <p:nvPr/>
              </p:nvSpPr>
              <p:spPr>
                <a:xfrm>
                  <a:off x="1554480" y="5684511"/>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36" name="Group 135">
                <a:extLst>
                  <a:ext uri="{FF2B5EF4-FFF2-40B4-BE49-F238E27FC236}">
                    <a16:creationId xmlns:a16="http://schemas.microsoft.com/office/drawing/2014/main" id="{24584AAF-80AE-43DA-A0BC-8A9872E6AAA1}"/>
                  </a:ext>
                </a:extLst>
              </p:cNvPr>
              <p:cNvGrpSpPr/>
              <p:nvPr/>
            </p:nvGrpSpPr>
            <p:grpSpPr>
              <a:xfrm>
                <a:off x="5905034" y="5675367"/>
                <a:ext cx="1583632" cy="166712"/>
                <a:chOff x="6069801" y="5675367"/>
                <a:chExt cx="1583632" cy="166712"/>
              </a:xfrm>
            </p:grpSpPr>
            <p:sp>
              <p:nvSpPr>
                <p:cNvPr id="47" name="TextBox 46">
                  <a:extLst>
                    <a:ext uri="{FF2B5EF4-FFF2-40B4-BE49-F238E27FC236}">
                      <a16:creationId xmlns:a16="http://schemas.microsoft.com/office/drawing/2014/main" id="{B0951BD6-2270-4A44-829D-99376235F6F1}"/>
                    </a:ext>
                  </a:extLst>
                </p:cNvPr>
                <p:cNvSpPr txBox="1"/>
                <p:nvPr/>
              </p:nvSpPr>
              <p:spPr>
                <a:xfrm>
                  <a:off x="6253306" y="5675367"/>
                  <a:ext cx="140012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Transgender women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AA09A28-10C0-4281-BDC9-873C4E0E988D}"/>
                    </a:ext>
                  </a:extLst>
                </p:cNvPr>
                <p:cNvSpPr/>
                <p:nvPr/>
              </p:nvSpPr>
              <p:spPr>
                <a:xfrm>
                  <a:off x="6069801" y="5684511"/>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35" name="Group 134">
                <a:extLst>
                  <a:ext uri="{FF2B5EF4-FFF2-40B4-BE49-F238E27FC236}">
                    <a16:creationId xmlns:a16="http://schemas.microsoft.com/office/drawing/2014/main" id="{CD382301-96E6-469B-B29A-BA9E4A99FFEB}"/>
                  </a:ext>
                </a:extLst>
              </p:cNvPr>
              <p:cNvGrpSpPr/>
              <p:nvPr/>
            </p:nvGrpSpPr>
            <p:grpSpPr>
              <a:xfrm>
                <a:off x="4076234" y="5669280"/>
                <a:ext cx="1557279" cy="166712"/>
                <a:chOff x="3886200" y="5669280"/>
                <a:chExt cx="1557279" cy="166712"/>
              </a:xfrm>
            </p:grpSpPr>
            <p:sp>
              <p:nvSpPr>
                <p:cNvPr id="49" name="TextBox 48">
                  <a:extLst>
                    <a:ext uri="{FF2B5EF4-FFF2-40B4-BE49-F238E27FC236}">
                      <a16:creationId xmlns:a16="http://schemas.microsoft.com/office/drawing/2014/main" id="{FDDE9134-8125-44A8-9F7A-3AE77C0425D3}"/>
                    </a:ext>
                  </a:extLst>
                </p:cNvPr>
                <p:cNvSpPr txBox="1"/>
                <p:nvPr/>
              </p:nvSpPr>
              <p:spPr>
                <a:xfrm>
                  <a:off x="4069705" y="5669280"/>
                  <a:ext cx="137377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 sex workers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8DAAADE8-8F35-435E-BCDB-FFFB17A2A374}"/>
                    </a:ext>
                  </a:extLst>
                </p:cNvPr>
                <p:cNvSpPr/>
                <p:nvPr/>
              </p:nvSpPr>
              <p:spPr>
                <a:xfrm>
                  <a:off x="3886200" y="5678424"/>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413885247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purchase vegetables from a shopkeeper living with HIV, countries with available data, Caribbean,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DF69487-1BB8-4E8E-9BD4-6F520B18F882}"/>
              </a:ext>
            </a:extLst>
          </p:cNvPr>
          <p:cNvGrpSpPr/>
          <p:nvPr/>
        </p:nvGrpSpPr>
        <p:grpSpPr>
          <a:xfrm>
            <a:off x="457199" y="2468880"/>
            <a:ext cx="8230158" cy="4085808"/>
            <a:chOff x="457199" y="2468880"/>
            <a:chExt cx="8230158" cy="408580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 </a:t>
              </a:r>
            </a:p>
          </p:txBody>
        </p:sp>
        <p:sp>
          <p:nvSpPr>
            <p:cNvPr id="7" name="object 10">
              <a:extLst>
                <a:ext uri="{FF2B5EF4-FFF2-40B4-BE49-F238E27FC236}">
                  <a16:creationId xmlns:a16="http://schemas.microsoft.com/office/drawing/2014/main" id="{16381EE9-7DFF-4CA7-9BF1-FAEB859B5A13}"/>
                </a:ext>
              </a:extLst>
            </p:cNvPr>
            <p:cNvSpPr txBox="1"/>
            <p:nvPr/>
          </p:nvSpPr>
          <p:spPr>
            <a:xfrm>
              <a:off x="995728" y="3701543"/>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643F86B2-5087-4B17-AD3D-B8C6498DC2CD}"/>
                </a:ext>
              </a:extLst>
            </p:cNvPr>
            <p:cNvSpPr txBox="1"/>
            <p:nvPr/>
          </p:nvSpPr>
          <p:spPr>
            <a:xfrm>
              <a:off x="1263824" y="43921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0EC51D6B-5A0F-4080-A6EC-3955E44CD4F6}"/>
                </a:ext>
              </a:extLst>
            </p:cNvPr>
            <p:cNvCxnSpPr/>
            <p:nvPr/>
          </p:nvCxnSpPr>
          <p:spPr>
            <a:xfrm>
              <a:off x="1593713" y="453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395EF18E-8AF5-486F-98D5-36D2D0E31E4D}"/>
                </a:ext>
              </a:extLst>
            </p:cNvPr>
            <p:cNvSpPr txBox="1"/>
            <p:nvPr/>
          </p:nvSpPr>
          <p:spPr>
            <a:xfrm>
              <a:off x="1345671" y="521506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BB395330-C871-470A-9E1F-A147556F886D}"/>
                </a:ext>
              </a:extLst>
            </p:cNvPr>
            <p:cNvCxnSpPr/>
            <p:nvPr/>
          </p:nvCxnSpPr>
          <p:spPr>
            <a:xfrm>
              <a:off x="1593713" y="53562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F98AE9B1-09EA-4E1F-B9EB-A2BD5389CAFA}"/>
                </a:ext>
              </a:extLst>
            </p:cNvPr>
            <p:cNvSpPr txBox="1"/>
            <p:nvPr/>
          </p:nvSpPr>
          <p:spPr>
            <a:xfrm>
              <a:off x="1260712" y="49407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3566EDB2-836D-4FDF-AC48-F42DC83127E8}"/>
                </a:ext>
              </a:extLst>
            </p:cNvPr>
            <p:cNvCxnSpPr/>
            <p:nvPr/>
          </p:nvCxnSpPr>
          <p:spPr>
            <a:xfrm>
              <a:off x="1593713" y="50819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8A88EF07-6CC5-4D6C-96B9-9D51EF0FEF18}"/>
                </a:ext>
              </a:extLst>
            </p:cNvPr>
            <p:cNvCxnSpPr/>
            <p:nvPr/>
          </p:nvCxnSpPr>
          <p:spPr>
            <a:xfrm>
              <a:off x="15954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7F7EE19-05B1-4BE8-8A73-B7BC8332547A}"/>
                </a:ext>
              </a:extLst>
            </p:cNvPr>
            <p:cNvSpPr txBox="1"/>
            <p:nvPr/>
          </p:nvSpPr>
          <p:spPr>
            <a:xfrm>
              <a:off x="1177469" y="24688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F63F04C-1767-4843-A938-65F5CBAC81AC}"/>
                </a:ext>
              </a:extLst>
            </p:cNvPr>
            <p:cNvSpPr txBox="1"/>
            <p:nvPr/>
          </p:nvSpPr>
          <p:spPr>
            <a:xfrm>
              <a:off x="1265025" y="41177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3542AB65-C515-44D4-A2EF-5D36AA2385EC}"/>
                </a:ext>
              </a:extLst>
            </p:cNvPr>
            <p:cNvCxnSpPr/>
            <p:nvPr/>
          </p:nvCxnSpPr>
          <p:spPr>
            <a:xfrm>
              <a:off x="1598026" y="42549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C159D2B-F2A9-4117-A990-8CCA0C23BAA1}"/>
                </a:ext>
              </a:extLst>
            </p:cNvPr>
            <p:cNvCxnSpPr/>
            <p:nvPr/>
          </p:nvCxnSpPr>
          <p:spPr>
            <a:xfrm>
              <a:off x="1598026" y="39806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091DA6E-E910-4C65-A625-874861E22F2B}"/>
                </a:ext>
              </a:extLst>
            </p:cNvPr>
            <p:cNvSpPr txBox="1"/>
            <p:nvPr/>
          </p:nvSpPr>
          <p:spPr>
            <a:xfrm>
              <a:off x="1265025" y="38434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0C7CC095-8E26-4EA3-8903-A1A531B25F93}"/>
                </a:ext>
              </a:extLst>
            </p:cNvPr>
            <p:cNvCxnSpPr/>
            <p:nvPr/>
          </p:nvCxnSpPr>
          <p:spPr>
            <a:xfrm>
              <a:off x="1593713" y="37063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3455C710-6E23-4DA5-A956-FD63E8A8B33B}"/>
                </a:ext>
              </a:extLst>
            </p:cNvPr>
            <p:cNvSpPr txBox="1"/>
            <p:nvPr/>
          </p:nvSpPr>
          <p:spPr>
            <a:xfrm>
              <a:off x="1260712" y="35691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80E66ADB-6E8C-4AC4-A6B3-857ED9FA81DB}"/>
                </a:ext>
              </a:extLst>
            </p:cNvPr>
            <p:cNvCxnSpPr/>
            <p:nvPr/>
          </p:nvCxnSpPr>
          <p:spPr>
            <a:xfrm>
              <a:off x="1595430" y="48035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F7E85E-8A46-4F37-BB26-87A2FF327C67}"/>
                </a:ext>
              </a:extLst>
            </p:cNvPr>
            <p:cNvSpPr txBox="1"/>
            <p:nvPr/>
          </p:nvSpPr>
          <p:spPr>
            <a:xfrm>
              <a:off x="1262429" y="46664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A552FFC5-7784-400B-B6CA-09AFCA982304}"/>
                </a:ext>
              </a:extLst>
            </p:cNvPr>
            <p:cNvCxnSpPr/>
            <p:nvPr/>
          </p:nvCxnSpPr>
          <p:spPr>
            <a:xfrm>
              <a:off x="1594873" y="31576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BF0A2C3F-49B5-4B27-A288-3071A48EBB90}"/>
                </a:ext>
              </a:extLst>
            </p:cNvPr>
            <p:cNvSpPr txBox="1"/>
            <p:nvPr/>
          </p:nvSpPr>
          <p:spPr>
            <a:xfrm>
              <a:off x="1261872" y="30205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A1625828-4614-4EB4-92A8-1C2BEA657CA1}"/>
                </a:ext>
              </a:extLst>
            </p:cNvPr>
            <p:cNvCxnSpPr/>
            <p:nvPr/>
          </p:nvCxnSpPr>
          <p:spPr>
            <a:xfrm>
              <a:off x="1594873" y="34319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DAAF527-B54B-435F-A75E-8CF8F5A6D076}"/>
                </a:ext>
              </a:extLst>
            </p:cNvPr>
            <p:cNvSpPr txBox="1"/>
            <p:nvPr/>
          </p:nvSpPr>
          <p:spPr>
            <a:xfrm>
              <a:off x="1261872" y="32948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F442862F-3A90-4A85-AAD1-C41BB4DF8CA0}"/>
                </a:ext>
              </a:extLst>
            </p:cNvPr>
            <p:cNvCxnSpPr/>
            <p:nvPr/>
          </p:nvCxnSpPr>
          <p:spPr>
            <a:xfrm>
              <a:off x="1594873" y="2883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2D29371A-6771-495A-80E7-41BF925A3422}"/>
                </a:ext>
              </a:extLst>
            </p:cNvPr>
            <p:cNvSpPr txBox="1"/>
            <p:nvPr/>
          </p:nvSpPr>
          <p:spPr>
            <a:xfrm>
              <a:off x="1261872" y="27461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0E59BE76-FBDA-4983-8859-1F150054A792}"/>
                </a:ext>
              </a:extLst>
            </p:cNvPr>
            <p:cNvSpPr txBox="1"/>
            <p:nvPr/>
          </p:nvSpPr>
          <p:spPr>
            <a:xfrm>
              <a:off x="18288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Haiti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EF99468-B2C1-4F9E-A870-9CCF55F323E3}"/>
                </a:ext>
              </a:extLst>
            </p:cNvPr>
            <p:cNvSpPr txBox="1"/>
            <p:nvPr/>
          </p:nvSpPr>
          <p:spPr>
            <a:xfrm>
              <a:off x="32004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Suriname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0161348-CC02-4832-B0E8-8CB82884362A}"/>
                </a:ext>
              </a:extLst>
            </p:cNvPr>
            <p:cNvSpPr txBox="1"/>
            <p:nvPr/>
          </p:nvSpPr>
          <p:spPr>
            <a:xfrm>
              <a:off x="73152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Cuba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90880D2E-630E-4CF9-A0D8-06E39EE94045}"/>
                </a:ext>
              </a:extLst>
            </p:cNvPr>
            <p:cNvSpPr txBox="1"/>
            <p:nvPr/>
          </p:nvSpPr>
          <p:spPr>
            <a:xfrm>
              <a:off x="45720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Belize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00B60722-DCF1-4930-A0BF-8557B2286913}"/>
                </a:ext>
              </a:extLst>
            </p:cNvPr>
            <p:cNvSpPr txBox="1"/>
            <p:nvPr/>
          </p:nvSpPr>
          <p:spPr>
            <a:xfrm>
              <a:off x="59436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Guyana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45F2FC6B-135A-4DC2-83E6-286AD3DEF128}"/>
                </a:ext>
              </a:extLst>
            </p:cNvPr>
            <p:cNvGrpSpPr/>
            <p:nvPr/>
          </p:nvGrpSpPr>
          <p:grpSpPr>
            <a:xfrm>
              <a:off x="2286000" y="3575304"/>
              <a:ext cx="5943600" cy="1786066"/>
              <a:chOff x="2194560" y="3575304"/>
              <a:chExt cx="5943600" cy="1786066"/>
            </a:xfrm>
          </p:grpSpPr>
          <p:sp>
            <p:nvSpPr>
              <p:cNvPr id="33" name="object 68">
                <a:extLst>
                  <a:ext uri="{FF2B5EF4-FFF2-40B4-BE49-F238E27FC236}">
                    <a16:creationId xmlns:a16="http://schemas.microsoft.com/office/drawing/2014/main" id="{28101FA4-A6D8-4557-B0EA-77C694DA3CD1}"/>
                  </a:ext>
                </a:extLst>
              </p:cNvPr>
              <p:cNvSpPr/>
              <p:nvPr/>
            </p:nvSpPr>
            <p:spPr>
              <a:xfrm>
                <a:off x="2194560" y="3575304"/>
                <a:ext cx="457200" cy="178308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68">
                <a:extLst>
                  <a:ext uri="{FF2B5EF4-FFF2-40B4-BE49-F238E27FC236}">
                    <a16:creationId xmlns:a16="http://schemas.microsoft.com/office/drawing/2014/main" id="{1DB61E53-264F-41B3-95BD-4435CE01BDA9}"/>
                  </a:ext>
                </a:extLst>
              </p:cNvPr>
              <p:cNvSpPr/>
              <p:nvPr/>
            </p:nvSpPr>
            <p:spPr>
              <a:xfrm>
                <a:off x="3563705" y="4191000"/>
                <a:ext cx="457200" cy="116544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68">
                <a:extLst>
                  <a:ext uri="{FF2B5EF4-FFF2-40B4-BE49-F238E27FC236}">
                    <a16:creationId xmlns:a16="http://schemas.microsoft.com/office/drawing/2014/main" id="{C5E651F3-B2D3-47DF-A640-C46A331F25DD}"/>
                  </a:ext>
                </a:extLst>
              </p:cNvPr>
              <p:cNvSpPr/>
              <p:nvPr/>
            </p:nvSpPr>
            <p:spPr>
              <a:xfrm>
                <a:off x="4937760" y="4462272"/>
                <a:ext cx="457200" cy="89611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68">
                <a:extLst>
                  <a:ext uri="{FF2B5EF4-FFF2-40B4-BE49-F238E27FC236}">
                    <a16:creationId xmlns:a16="http://schemas.microsoft.com/office/drawing/2014/main" id="{AFCDBC16-BBD5-49BD-B589-DC0D0E041118}"/>
                  </a:ext>
                </a:extLst>
              </p:cNvPr>
              <p:cNvSpPr/>
              <p:nvPr/>
            </p:nvSpPr>
            <p:spPr>
              <a:xfrm>
                <a:off x="6309360" y="4544568"/>
                <a:ext cx="457200" cy="81381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68">
                <a:extLst>
                  <a:ext uri="{FF2B5EF4-FFF2-40B4-BE49-F238E27FC236}">
                    <a16:creationId xmlns:a16="http://schemas.microsoft.com/office/drawing/2014/main" id="{B11E4A8C-C9BF-440C-B376-7544F0314B1E}"/>
                  </a:ext>
                </a:extLst>
              </p:cNvPr>
              <p:cNvSpPr/>
              <p:nvPr/>
            </p:nvSpPr>
            <p:spPr>
              <a:xfrm>
                <a:off x="7680960" y="4891092"/>
                <a:ext cx="457200" cy="47027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1" name="object 6">
              <a:extLst>
                <a:ext uri="{FF2B5EF4-FFF2-40B4-BE49-F238E27FC236}">
                  <a16:creationId xmlns:a16="http://schemas.microsoft.com/office/drawing/2014/main" id="{9E27CE23-AEA5-4B31-B81F-3B1E46BEDDDF}"/>
                </a:ext>
              </a:extLst>
            </p:cNvPr>
            <p:cNvSpPr/>
            <p:nvPr/>
          </p:nvSpPr>
          <p:spPr>
            <a:xfrm>
              <a:off x="1829357" y="5352226"/>
              <a:ext cx="68580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03071452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Caribbean, 2000–2017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E319E1D-FD72-45C8-98C8-4203DF3A2B15}"/>
              </a:ext>
            </a:extLst>
          </p:cNvPr>
          <p:cNvGrpSpPr/>
          <p:nvPr/>
        </p:nvGrpSpPr>
        <p:grpSpPr>
          <a:xfrm>
            <a:off x="457199" y="2603054"/>
            <a:ext cx="9564852" cy="3951634"/>
            <a:chOff x="457199" y="2603054"/>
            <a:chExt cx="9564852"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2000–2017. </a:t>
              </a:r>
            </a:p>
          </p:txBody>
        </p:sp>
        <p:sp>
          <p:nvSpPr>
            <p:cNvPr id="6" name="object 10">
              <a:extLst>
                <a:ext uri="{FF2B5EF4-FFF2-40B4-BE49-F238E27FC236}">
                  <a16:creationId xmlns:a16="http://schemas.microsoft.com/office/drawing/2014/main" id="{737EBA6C-BC9C-4711-8A97-B97B2631DAE5}"/>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0EE55BA3-C2D8-4E1E-85F0-71BFEFDED142}"/>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7DCE093C-6319-42AA-B20C-BEBBABCE9784}"/>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29AB807-086A-4D7E-8AFF-56DD3AD3AC09}"/>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B88C4251-7021-4354-A306-9EFB541A5C7B}"/>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A2DCA637-094D-488F-B8A0-64CFE93BC605}"/>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BDE9CE39-9A2F-4A2F-95C4-519B15226BD8}"/>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6A931CF-4E3F-4109-949B-E9E4C75F80D9}"/>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B1A0C38B-6DE1-4FA7-B734-F215474C2C66}"/>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887738DB-A466-43C6-BAD5-EB879C253562}"/>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F25D8D29-634C-4C9C-A732-B8D7839D9E61}"/>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7E654F8-E16C-4604-8961-3D021A218BEB}"/>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93B2EC35-024D-43B4-813F-CBA795300784}"/>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D9F60B98-C055-4260-9377-15C33817A2DA}"/>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8DCBD570-E9FE-4137-81B8-04245089BFC2}"/>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1B0DCA34-DDF2-48CE-A091-28FF1FEA31E9}"/>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84DC0FA5-6563-464F-A4BF-D357C1176CB6}"/>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A6D158C9-A458-4048-ABC4-DAAE1BDD2406}"/>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AD3F3611-9368-4783-86AD-E661A15DF512}"/>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44D97A1A-C559-4ED4-B161-9E84B46B8A28}"/>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C1BD2E01-C895-404C-B7C4-B95034A97E96}"/>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00187FF2-24F0-49FD-BE3A-24067676C7BC}"/>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A2D788B7-443B-4700-AE5C-A288C1A83655}"/>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1EF7BCA9-575C-4E75-AE7C-86452A28D3B0}"/>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27E92EBE-0336-4025-BB3C-E5E9B4B6915A}"/>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2FD37E7-2AAB-45EC-9135-7BA1E089EC53}"/>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0A44BDC4-7880-4F5D-B4FD-A3D47D380A86}"/>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75176BC0-BB21-403B-984A-B0572D95574E}"/>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02197DF1-4043-4F82-8D2F-1DAB00A69229}"/>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49D1B891-FF9B-4C5B-A8FC-DAE67A522CCF}"/>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879614A2-364A-42DB-A6AC-EAD90AAEDDE1}"/>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5D2B54F2-4E12-4D03-A73E-4DC100E43683}"/>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243152A5-CF25-4B61-8C6E-F12688208DB6}"/>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59558411-4AEE-4A02-BAD0-5F036FA01B31}"/>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0215893-5251-4DCD-851E-B5A942DBEA3C}"/>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0BD87992-0E79-4390-8FD4-1DBD7C51330B}"/>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C21ECAB7-70D5-478E-A0C3-5491F88994F6}"/>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3E4D10AC-250C-4C7C-AAC1-06F26A7145D3}"/>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CC3F70BA-E3C6-4671-841E-A27E35155DC0}"/>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0BF8D7C1-702A-48C8-9711-2064CD4962E7}"/>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6D0C3D03-E73D-4F21-8DB2-FA8662D8FD0C}"/>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AB65F113-9511-4223-8985-722E4FE247B6}"/>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7974122F-5915-44F2-83B8-09E5DCA638EE}"/>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51" name="Group 50">
              <a:extLst>
                <a:ext uri="{FF2B5EF4-FFF2-40B4-BE49-F238E27FC236}">
                  <a16:creationId xmlns:a16="http://schemas.microsoft.com/office/drawing/2014/main" id="{E436F5C2-5505-4080-804A-0E257582CF18}"/>
                </a:ext>
              </a:extLst>
            </p:cNvPr>
            <p:cNvGrpSpPr/>
            <p:nvPr/>
          </p:nvGrpSpPr>
          <p:grpSpPr>
            <a:xfrm>
              <a:off x="8229600" y="4297680"/>
              <a:ext cx="1792451" cy="957669"/>
              <a:chOff x="8229600" y="4069080"/>
              <a:chExt cx="1792451" cy="957669"/>
            </a:xfrm>
          </p:grpSpPr>
          <p:sp>
            <p:nvSpPr>
              <p:cNvPr id="58" name="TextBox 57">
                <a:extLst>
                  <a:ext uri="{FF2B5EF4-FFF2-40B4-BE49-F238E27FC236}">
                    <a16:creationId xmlns:a16="http://schemas.microsoft.com/office/drawing/2014/main" id="{02571129-6C2D-4BB9-BDBF-22AFDCB77CDE}"/>
                  </a:ext>
                </a:extLst>
              </p:cNvPr>
              <p:cNvSpPr txBox="1"/>
              <p:nvPr/>
            </p:nvSpPr>
            <p:spPr>
              <a:xfrm>
                <a:off x="8450736" y="4069080"/>
                <a:ext cx="154561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Dominican Republic</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DB796D6F-B9C0-461C-BE2A-523119D078CD}"/>
                  </a:ext>
                </a:extLst>
              </p:cNvPr>
              <p:cNvSpPr txBox="1"/>
              <p:nvPr/>
            </p:nvSpPr>
            <p:spPr>
              <a:xfrm>
                <a:off x="8450736" y="4297680"/>
                <a:ext cx="49084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Haiti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ED77C0A9-1D19-4D01-84C7-E4AE20B3215E}"/>
                  </a:ext>
                </a:extLst>
              </p:cNvPr>
              <p:cNvSpPr txBox="1"/>
              <p:nvPr/>
            </p:nvSpPr>
            <p:spPr>
              <a:xfrm>
                <a:off x="8450736" y="4526280"/>
                <a:ext cx="75533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Jamaica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FF1E87CD-08E1-4437-83E5-CC4521717B1D}"/>
                  </a:ext>
                </a:extLst>
              </p:cNvPr>
              <p:cNvCxnSpPr/>
              <p:nvPr/>
            </p:nvCxnSpPr>
            <p:spPr>
              <a:xfrm>
                <a:off x="8229600" y="4434840"/>
                <a:ext cx="228600" cy="0"/>
              </a:xfrm>
              <a:prstGeom prst="line">
                <a:avLst/>
              </a:prstGeom>
              <a:ln w="25400" cap="rnd">
                <a:solidFill>
                  <a:srgbClr val="D8D085"/>
                </a:solidFill>
                <a:prstDash val="solid"/>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E7DB4B80-FEC3-4B6B-A8FF-E5F46AF10486}"/>
                  </a:ext>
                </a:extLst>
              </p:cNvPr>
              <p:cNvSpPr txBox="1"/>
              <p:nvPr/>
            </p:nvSpPr>
            <p:spPr>
              <a:xfrm>
                <a:off x="8449056" y="4754880"/>
                <a:ext cx="157299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Trinidad and Tobago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val 67">
                <a:extLst>
                  <a:ext uri="{FF2B5EF4-FFF2-40B4-BE49-F238E27FC236}">
                    <a16:creationId xmlns:a16="http://schemas.microsoft.com/office/drawing/2014/main" id="{1D6FFDC0-BAE3-48AC-BA24-83677EABB383}"/>
                  </a:ext>
                </a:extLst>
              </p:cNvPr>
              <p:cNvSpPr/>
              <p:nvPr/>
            </p:nvSpPr>
            <p:spPr>
              <a:xfrm>
                <a:off x="8293608" y="4837176"/>
                <a:ext cx="109728" cy="109728"/>
              </a:xfrm>
              <a:prstGeom prst="ellipse">
                <a:avLst/>
              </a:prstGeom>
              <a:solidFill>
                <a:srgbClr val="009F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Oval 68">
                <a:extLst>
                  <a:ext uri="{FF2B5EF4-FFF2-40B4-BE49-F238E27FC236}">
                    <a16:creationId xmlns:a16="http://schemas.microsoft.com/office/drawing/2014/main" id="{5FE3124E-4AC8-436D-8220-E3F22B3E5715}"/>
                  </a:ext>
                </a:extLst>
              </p:cNvPr>
              <p:cNvSpPr/>
              <p:nvPr/>
            </p:nvSpPr>
            <p:spPr>
              <a:xfrm>
                <a:off x="8293608" y="4608576"/>
                <a:ext cx="109728" cy="109728"/>
              </a:xfrm>
              <a:prstGeom prst="ellipse">
                <a:avLst/>
              </a:prstGeom>
              <a:solidFill>
                <a:srgbClr val="F397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BFBCBCF1-8CCB-48A8-A88E-23868A561B1E}"/>
                  </a:ext>
                </a:extLst>
              </p:cNvPr>
              <p:cNvCxnSpPr/>
              <p:nvPr/>
            </p:nvCxnSpPr>
            <p:spPr>
              <a:xfrm>
                <a:off x="8229600" y="4206240"/>
                <a:ext cx="228600" cy="0"/>
              </a:xfrm>
              <a:prstGeom prst="line">
                <a:avLst/>
              </a:prstGeom>
              <a:ln w="25400" cap="rnd">
                <a:solidFill>
                  <a:srgbClr val="7DC7C0"/>
                </a:solidFill>
                <a:prstDash val="solid"/>
              </a:ln>
            </p:spPr>
            <p:style>
              <a:lnRef idx="1">
                <a:schemeClr val="accent1"/>
              </a:lnRef>
              <a:fillRef idx="0">
                <a:schemeClr val="accent1"/>
              </a:fillRef>
              <a:effectRef idx="0">
                <a:schemeClr val="accent1"/>
              </a:effectRef>
              <a:fontRef idx="minor">
                <a:schemeClr val="tx1"/>
              </a:fontRef>
            </p:style>
          </p:cxnSp>
        </p:grpSp>
        <p:sp>
          <p:nvSpPr>
            <p:cNvPr id="72" name="object 12">
              <a:extLst>
                <a:ext uri="{FF2B5EF4-FFF2-40B4-BE49-F238E27FC236}">
                  <a16:creationId xmlns:a16="http://schemas.microsoft.com/office/drawing/2014/main" id="{6604948F-EACA-414D-A5B9-47A7BB14B4A2}"/>
                </a:ext>
              </a:extLst>
            </p:cNvPr>
            <p:cNvSpPr/>
            <p:nvPr/>
          </p:nvSpPr>
          <p:spPr>
            <a:xfrm>
              <a:off x="2509299" y="4970983"/>
              <a:ext cx="3022294" cy="197123"/>
            </a:xfrm>
            <a:custGeom>
              <a:avLst/>
              <a:gdLst/>
              <a:ahLst/>
              <a:cxnLst/>
              <a:rect l="l" t="t" r="r" b="b"/>
              <a:pathLst>
                <a:path w="3034665" h="175260">
                  <a:moveTo>
                    <a:pt x="0" y="0"/>
                  </a:moveTo>
                  <a:lnTo>
                    <a:pt x="1381531" y="175094"/>
                  </a:lnTo>
                  <a:lnTo>
                    <a:pt x="3034423" y="72097"/>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13">
              <a:extLst>
                <a:ext uri="{FF2B5EF4-FFF2-40B4-BE49-F238E27FC236}">
                  <a16:creationId xmlns:a16="http://schemas.microsoft.com/office/drawing/2014/main" id="{AC287D68-99CA-4656-B3B5-D0AE74924848}"/>
                </a:ext>
              </a:extLst>
            </p:cNvPr>
            <p:cNvSpPr/>
            <p:nvPr/>
          </p:nvSpPr>
          <p:spPr>
            <a:xfrm>
              <a:off x="1960534" y="4924770"/>
              <a:ext cx="4390200" cy="185695"/>
            </a:xfrm>
            <a:custGeom>
              <a:avLst/>
              <a:gdLst/>
              <a:ahLst/>
              <a:cxnLst/>
              <a:rect l="l" t="t" r="r" b="b"/>
              <a:pathLst>
                <a:path w="4408170" h="165100">
                  <a:moveTo>
                    <a:pt x="0" y="0"/>
                  </a:moveTo>
                  <a:lnTo>
                    <a:pt x="1381556" y="92710"/>
                  </a:lnTo>
                  <a:lnTo>
                    <a:pt x="3305873" y="144208"/>
                  </a:lnTo>
                  <a:lnTo>
                    <a:pt x="4407839" y="16482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A9BE34E8-39FC-4430-9D71-59620FDA87BE}"/>
                </a:ext>
              </a:extLst>
            </p:cNvPr>
            <p:cNvGrpSpPr/>
            <p:nvPr/>
          </p:nvGrpSpPr>
          <p:grpSpPr>
            <a:xfrm>
              <a:off x="6291072" y="5193792"/>
              <a:ext cx="380017" cy="155955"/>
              <a:chOff x="6303646" y="5201362"/>
              <a:chExt cx="380017" cy="155955"/>
            </a:xfrm>
          </p:grpSpPr>
          <p:sp>
            <p:nvSpPr>
              <p:cNvPr id="74" name="object 14">
                <a:extLst>
                  <a:ext uri="{FF2B5EF4-FFF2-40B4-BE49-F238E27FC236}">
                    <a16:creationId xmlns:a16="http://schemas.microsoft.com/office/drawing/2014/main" id="{02C0BDB1-2580-4F6A-BA3E-323682519282}"/>
                  </a:ext>
                </a:extLst>
              </p:cNvPr>
              <p:cNvSpPr/>
              <p:nvPr/>
            </p:nvSpPr>
            <p:spPr>
              <a:xfrm>
                <a:off x="6303646" y="5201362"/>
                <a:ext cx="109728" cy="109728"/>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22">
                <a:extLst>
                  <a:ext uri="{FF2B5EF4-FFF2-40B4-BE49-F238E27FC236}">
                    <a16:creationId xmlns:a16="http://schemas.microsoft.com/office/drawing/2014/main" id="{161636A3-11BE-42C9-B096-4670DABD25BE}"/>
                  </a:ext>
                </a:extLst>
              </p:cNvPr>
              <p:cNvSpPr/>
              <p:nvPr/>
            </p:nvSpPr>
            <p:spPr>
              <a:xfrm>
                <a:off x="6573935" y="5247589"/>
                <a:ext cx="109728" cy="109728"/>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6091854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Caribbean,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8C0E6F3-2CD6-4E39-8A61-CF338C533DD9}"/>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613842"/>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42 000</a:t>
              </a: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77</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63</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072384"/>
              <a:ext cx="685800" cy="1874520"/>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2752344"/>
              <a:ext cx="685800" cy="32004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523744"/>
              <a:ext cx="685800" cy="232683"/>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2845429"/>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61 000</a:t>
              </a: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63</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429000"/>
              <a:ext cx="685800" cy="1517904"/>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2971801"/>
              <a:ext cx="685800" cy="45720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523744"/>
              <a:ext cx="685800" cy="448056"/>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049658"/>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65"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75 000</a:t>
              </a:r>
              <a:endPar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50</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739896"/>
              <a:ext cx="685800" cy="1207008"/>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168445"/>
              <a:ext cx="685800" cy="562307"/>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523744"/>
              <a:ext cx="685800" cy="648081"/>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9809C373-26C3-47F6-9B51-30665D537340}"/>
                </a:ext>
              </a:extLst>
            </p:cNvPr>
            <p:cNvSpPr txBox="1"/>
            <p:nvPr/>
          </p:nvSpPr>
          <p:spPr>
            <a:xfrm>
              <a:off x="1641833" y="3321180"/>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18BC059D-C299-40BB-A950-AC48A05B3247}"/>
                </a:ext>
              </a:extLst>
            </p:cNvPr>
            <p:cNvCxnSpPr/>
            <p:nvPr/>
          </p:nvCxnSpPr>
          <p:spPr>
            <a:xfrm>
              <a:off x="2357951" y="34630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406E9A7A-FCE4-459C-95D8-3BF7A3D49A7D}"/>
                </a:ext>
              </a:extLst>
            </p:cNvPr>
            <p:cNvSpPr txBox="1"/>
            <p:nvPr/>
          </p:nvSpPr>
          <p:spPr>
            <a:xfrm>
              <a:off x="1641833" y="4060846"/>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245A745B-B750-451D-BDE4-685CB4C3B24D}"/>
                </a:ext>
              </a:extLst>
            </p:cNvPr>
            <p:cNvCxnSpPr/>
            <p:nvPr/>
          </p:nvCxnSpPr>
          <p:spPr>
            <a:xfrm>
              <a:off x="2357951" y="42020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7F6B63DD-5BA5-4159-B527-560E2830CB99}"/>
                </a:ext>
              </a:extLst>
            </p:cNvPr>
            <p:cNvSpPr txBox="1"/>
            <p:nvPr/>
          </p:nvSpPr>
          <p:spPr>
            <a:xfrm>
              <a:off x="1726791" y="4426151"/>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884DE688-AD3A-4148-A447-BFE3A7DBA93D}"/>
                </a:ext>
              </a:extLst>
            </p:cNvPr>
            <p:cNvCxnSpPr/>
            <p:nvPr/>
          </p:nvCxnSpPr>
          <p:spPr>
            <a:xfrm>
              <a:off x="2357951" y="45673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7E7537C-DFF6-4FE5-9886-1E82D82E58D6}"/>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24205921-2CDF-4D0B-A2C1-5DBB31619A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4E23FFA5-36FE-49E5-872B-FD6BE3E82316}"/>
                </a:ext>
              </a:extLst>
            </p:cNvPr>
            <p:cNvSpPr txBox="1"/>
            <p:nvPr/>
          </p:nvSpPr>
          <p:spPr>
            <a:xfrm>
              <a:off x="1641833" y="2596441"/>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7" name="Straight Connector 76">
              <a:extLst>
                <a:ext uri="{FF2B5EF4-FFF2-40B4-BE49-F238E27FC236}">
                  <a16:creationId xmlns:a16="http://schemas.microsoft.com/office/drawing/2014/main" id="{53938468-3923-4387-B50E-5EEE3205A8C1}"/>
                </a:ext>
              </a:extLst>
            </p:cNvPr>
            <p:cNvCxnSpPr/>
            <p:nvPr/>
          </p:nvCxnSpPr>
          <p:spPr>
            <a:xfrm>
              <a:off x="2357951" y="273360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CBFFEBDE-AF0E-4E0F-848D-11484DA12A54}"/>
                </a:ext>
              </a:extLst>
            </p:cNvPr>
            <p:cNvSpPr txBox="1"/>
            <p:nvPr/>
          </p:nvSpPr>
          <p:spPr>
            <a:xfrm>
              <a:off x="1641833" y="3686484"/>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7AD759CE-5906-4D99-AEE9-0D4DC0C52C0A}"/>
                </a:ext>
              </a:extLst>
            </p:cNvPr>
            <p:cNvCxnSpPr/>
            <p:nvPr/>
          </p:nvCxnSpPr>
          <p:spPr>
            <a:xfrm>
              <a:off x="2357951" y="38276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75FCA3CC-8751-461C-8A94-E1A6DA73D7B7}"/>
                </a:ext>
              </a:extLst>
            </p:cNvPr>
            <p:cNvSpPr txBox="1"/>
            <p:nvPr/>
          </p:nvSpPr>
          <p:spPr>
            <a:xfrm>
              <a:off x="1644945" y="2961746"/>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70562428-EB96-4573-875F-C7BACB83AC04}"/>
                </a:ext>
              </a:extLst>
            </p:cNvPr>
            <p:cNvCxnSpPr/>
            <p:nvPr/>
          </p:nvCxnSpPr>
          <p:spPr>
            <a:xfrm>
              <a:off x="2357951" y="30964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A205431-4B74-4E78-A5FF-AB8DF61EBEAE}"/>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A18D7D93-6F5B-4F92-A04A-DBC0C9021C8B}"/>
                </a:ext>
              </a:extLst>
            </p:cNvPr>
            <p:cNvSpPr txBox="1"/>
            <p:nvPr/>
          </p:nvSpPr>
          <p:spPr>
            <a:xfrm>
              <a:off x="1641833" y="2231136"/>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71112216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Estimates of gaps in knowledge of status, HIV treatment and viral suppression </a:t>
            </a:r>
          </a:p>
          <a:p>
            <a:pPr>
              <a:lnSpc>
                <a:spcPct val="100000"/>
              </a:lnSpc>
              <a:spcBef>
                <a:spcPts val="0"/>
              </a:spcBef>
            </a:pPr>
            <a:r>
              <a:rPr lang="en-US"/>
              <a:t>among people living with HIV, by sex, Caribbean,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B4D549B-AE4B-4AAF-9EE5-710244AD4BB5}"/>
              </a:ext>
            </a:extLst>
          </p:cNvPr>
          <p:cNvGrpSpPr/>
          <p:nvPr/>
        </p:nvGrpSpPr>
        <p:grpSpPr>
          <a:xfrm>
            <a:off x="457199" y="2176272"/>
            <a:ext cx="10881361" cy="4378416"/>
            <a:chOff x="457199" y="2176272"/>
            <a:chExt cx="10881361" cy="4378416"/>
          </a:xfrm>
        </p:grpSpPr>
        <p:sp>
          <p:nvSpPr>
            <p:cNvPr id="73" name="Rectangle 72">
              <a:extLst>
                <a:ext uri="{FF2B5EF4-FFF2-40B4-BE49-F238E27FC236}">
                  <a16:creationId xmlns:a16="http://schemas.microsoft.com/office/drawing/2014/main" id="{6A9D3CA3-BDFF-40BD-A91C-47D13A39C1A0}"/>
                </a:ext>
              </a:extLst>
            </p:cNvPr>
            <p:cNvSpPr/>
            <p:nvPr/>
          </p:nvSpPr>
          <p:spPr>
            <a:xfrm>
              <a:off x="3566160" y="2313428"/>
              <a:ext cx="548640" cy="6583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28</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2" name="Rectangle 61">
              <a:extLst>
                <a:ext uri="{FF2B5EF4-FFF2-40B4-BE49-F238E27FC236}">
                  <a16:creationId xmlns:a16="http://schemas.microsoft.com/office/drawing/2014/main" id="{026F7C79-CFA6-47D2-97D3-8F8D884C407B}"/>
                </a:ext>
              </a:extLst>
            </p:cNvPr>
            <p:cNvSpPr/>
            <p:nvPr/>
          </p:nvSpPr>
          <p:spPr>
            <a:xfrm>
              <a:off x="2560320" y="2670047"/>
              <a:ext cx="548640" cy="329184"/>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14</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944729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 </a:t>
              </a:r>
            </a:p>
          </p:txBody>
        </p:sp>
        <p:sp>
          <p:nvSpPr>
            <p:cNvPr id="6" name="TextBox 5">
              <a:extLst>
                <a:ext uri="{FF2B5EF4-FFF2-40B4-BE49-F238E27FC236}">
                  <a16:creationId xmlns:a16="http://schemas.microsoft.com/office/drawing/2014/main" id="{F7246DE6-2684-4894-B889-C0020DE544D6}"/>
                </a:ext>
              </a:extLst>
            </p:cNvPr>
            <p:cNvSpPr txBox="1"/>
            <p:nvPr/>
          </p:nvSpPr>
          <p:spPr>
            <a:xfrm>
              <a:off x="1476600" y="5669280"/>
              <a:ext cx="334065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BD1281C3-DFE5-4123-9EF6-EC4800F54611}"/>
                </a:ext>
              </a:extLst>
            </p:cNvPr>
            <p:cNvSpPr/>
            <p:nvPr/>
          </p:nvSpPr>
          <p:spPr>
            <a:xfrm>
              <a:off x="1293095" y="567842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3CF32DBD-9521-4C64-88A3-6BEF89FC14E5}"/>
                </a:ext>
              </a:extLst>
            </p:cNvPr>
            <p:cNvSpPr txBox="1"/>
            <p:nvPr/>
          </p:nvSpPr>
          <p:spPr>
            <a:xfrm>
              <a:off x="6076304" y="5669280"/>
              <a:ext cx="4663440" cy="166712"/>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 but are not on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DCDAE1FF-728C-43A8-9519-96F73CB8C32B}"/>
                </a:ext>
              </a:extLst>
            </p:cNvPr>
            <p:cNvSpPr/>
            <p:nvPr/>
          </p:nvSpPr>
          <p:spPr>
            <a:xfrm>
              <a:off x="5892799" y="5678424"/>
              <a:ext cx="137160" cy="13716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8F91FD7-72A9-4D7A-8EB9-F4AE3208F17C}"/>
                </a:ext>
              </a:extLst>
            </p:cNvPr>
            <p:cNvSpPr txBox="1"/>
            <p:nvPr/>
          </p:nvSpPr>
          <p:spPr>
            <a:xfrm>
              <a:off x="1476600" y="5897880"/>
              <a:ext cx="3754233"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on treatment but are not</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1BB3DF51-28C7-444A-99E7-17B319ADDE29}"/>
                </a:ext>
              </a:extLst>
            </p:cNvPr>
            <p:cNvSpPr/>
            <p:nvPr/>
          </p:nvSpPr>
          <p:spPr>
            <a:xfrm>
              <a:off x="1293095" y="5907024"/>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5A026466-BDF5-4880-B649-6F1078F3AF5C}"/>
                </a:ext>
              </a:extLst>
            </p:cNvPr>
            <p:cNvSpPr txBox="1"/>
            <p:nvPr/>
          </p:nvSpPr>
          <p:spPr>
            <a:xfrm>
              <a:off x="6076304" y="5897880"/>
              <a:ext cx="377186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do not know their HIV status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6BDC5820-7807-454B-87F7-2A2F9A57466F}"/>
                </a:ext>
              </a:extLst>
            </p:cNvPr>
            <p:cNvSpPr/>
            <p:nvPr/>
          </p:nvSpPr>
          <p:spPr>
            <a:xfrm>
              <a:off x="5892799" y="5907024"/>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4" name="Group 13">
              <a:extLst>
                <a:ext uri="{FF2B5EF4-FFF2-40B4-BE49-F238E27FC236}">
                  <a16:creationId xmlns:a16="http://schemas.microsoft.com/office/drawing/2014/main" id="{62C39802-8DDB-4237-ADD7-19C2A695A2DF}"/>
                </a:ext>
              </a:extLst>
            </p:cNvPr>
            <p:cNvGrpSpPr/>
            <p:nvPr/>
          </p:nvGrpSpPr>
          <p:grpSpPr>
            <a:xfrm>
              <a:off x="1197864" y="2404872"/>
              <a:ext cx="431757" cy="271869"/>
              <a:chOff x="1197864" y="2331720"/>
              <a:chExt cx="431757" cy="271869"/>
            </a:xfrm>
          </p:grpSpPr>
          <p:cxnSp>
            <p:nvCxnSpPr>
              <p:cNvPr id="15" name="Straight Connector 14">
                <a:extLst>
                  <a:ext uri="{FF2B5EF4-FFF2-40B4-BE49-F238E27FC236}">
                    <a16:creationId xmlns:a16="http://schemas.microsoft.com/office/drawing/2014/main" id="{2ADF2785-9691-41E8-8424-7B4D49685F6B}"/>
                  </a:ext>
                </a:extLst>
              </p:cNvPr>
              <p:cNvCxnSpPr/>
              <p:nvPr/>
            </p:nvCxnSpPr>
            <p:spPr>
              <a:xfrm>
                <a:off x="1519893"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B6C845F0-CF2D-46F2-9617-55C3819D5426}"/>
                  </a:ext>
                </a:extLst>
              </p:cNvPr>
              <p:cNvSpPr txBox="1"/>
              <p:nvPr/>
            </p:nvSpPr>
            <p:spPr>
              <a:xfrm>
                <a:off x="1197864" y="23317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AA166205-F51F-4EE6-99D5-9004FE7A0A5E}"/>
                </a:ext>
              </a:extLst>
            </p:cNvPr>
            <p:cNvGrpSpPr/>
            <p:nvPr/>
          </p:nvGrpSpPr>
          <p:grpSpPr>
            <a:xfrm>
              <a:off x="1197864" y="3090672"/>
              <a:ext cx="431757" cy="271869"/>
              <a:chOff x="1197864" y="2880360"/>
              <a:chExt cx="431757" cy="271869"/>
            </a:xfrm>
          </p:grpSpPr>
          <p:cxnSp>
            <p:nvCxnSpPr>
              <p:cNvPr id="18" name="Straight Connector 17">
                <a:extLst>
                  <a:ext uri="{FF2B5EF4-FFF2-40B4-BE49-F238E27FC236}">
                    <a16:creationId xmlns:a16="http://schemas.microsoft.com/office/drawing/2014/main" id="{4594646A-D8D5-47DD-A4E4-99E15990C600}"/>
                  </a:ext>
                </a:extLst>
              </p:cNvPr>
              <p:cNvCxnSpPr/>
              <p:nvPr/>
            </p:nvCxnSpPr>
            <p:spPr>
              <a:xfrm>
                <a:off x="151989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7DE2DAF-8D20-4B76-9A56-0B4AB02CCB9B}"/>
                  </a:ext>
                </a:extLst>
              </p:cNvPr>
              <p:cNvSpPr txBox="1"/>
              <p:nvPr/>
            </p:nvSpPr>
            <p:spPr>
              <a:xfrm>
                <a:off x="1197864" y="28803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7D82A030-A7E2-4422-9B0E-6D3AED1A1DCE}"/>
                </a:ext>
              </a:extLst>
            </p:cNvPr>
            <p:cNvGrpSpPr/>
            <p:nvPr/>
          </p:nvGrpSpPr>
          <p:grpSpPr>
            <a:xfrm>
              <a:off x="1197864" y="3547872"/>
              <a:ext cx="431757" cy="271869"/>
              <a:chOff x="1197864" y="3246120"/>
              <a:chExt cx="431757" cy="271869"/>
            </a:xfrm>
          </p:grpSpPr>
          <p:cxnSp>
            <p:nvCxnSpPr>
              <p:cNvPr id="21" name="Straight Connector 20">
                <a:extLst>
                  <a:ext uri="{FF2B5EF4-FFF2-40B4-BE49-F238E27FC236}">
                    <a16:creationId xmlns:a16="http://schemas.microsoft.com/office/drawing/2014/main" id="{112B958F-DCFB-4025-9B13-64EFA63BE95A}"/>
                  </a:ext>
                </a:extLst>
              </p:cNvPr>
              <p:cNvCxnSpPr/>
              <p:nvPr/>
            </p:nvCxnSpPr>
            <p:spPr>
              <a:xfrm>
                <a:off x="1519893" y="33832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65884DD-0152-49AC-9243-292B6949F9D5}"/>
                  </a:ext>
                </a:extLst>
              </p:cNvPr>
              <p:cNvSpPr txBox="1"/>
              <p:nvPr/>
            </p:nvSpPr>
            <p:spPr>
              <a:xfrm>
                <a:off x="1197864" y="324612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ED406399-A47A-488D-AC92-D26C6EDD5F97}"/>
                </a:ext>
              </a:extLst>
            </p:cNvPr>
            <p:cNvGrpSpPr/>
            <p:nvPr/>
          </p:nvGrpSpPr>
          <p:grpSpPr>
            <a:xfrm>
              <a:off x="1197864" y="4233672"/>
              <a:ext cx="431757" cy="271869"/>
              <a:chOff x="1197864" y="3794760"/>
              <a:chExt cx="431757" cy="271869"/>
            </a:xfrm>
          </p:grpSpPr>
          <p:cxnSp>
            <p:nvCxnSpPr>
              <p:cNvPr id="25" name="Straight Connector 24">
                <a:extLst>
                  <a:ext uri="{FF2B5EF4-FFF2-40B4-BE49-F238E27FC236}">
                    <a16:creationId xmlns:a16="http://schemas.microsoft.com/office/drawing/2014/main" id="{353D59DF-B9E6-437F-8E1F-C163560400F8}"/>
                  </a:ext>
                </a:extLst>
              </p:cNvPr>
              <p:cNvCxnSpPr/>
              <p:nvPr/>
            </p:nvCxnSpPr>
            <p:spPr>
              <a:xfrm>
                <a:off x="1519893" y="3931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7D58FF8-A702-4D2A-A1CE-02E05C00EDF3}"/>
                  </a:ext>
                </a:extLst>
              </p:cNvPr>
              <p:cNvSpPr txBox="1"/>
              <p:nvPr/>
            </p:nvSpPr>
            <p:spPr>
              <a:xfrm>
                <a:off x="1197864" y="379476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3D2DBA33-6533-4AF2-929B-BA3371C01D79}"/>
                </a:ext>
              </a:extLst>
            </p:cNvPr>
            <p:cNvGrpSpPr/>
            <p:nvPr/>
          </p:nvGrpSpPr>
          <p:grpSpPr>
            <a:xfrm>
              <a:off x="1282823" y="4462272"/>
              <a:ext cx="346798" cy="271869"/>
              <a:chOff x="1282823" y="4434840"/>
              <a:chExt cx="346798" cy="271869"/>
            </a:xfrm>
          </p:grpSpPr>
          <p:cxnSp>
            <p:nvCxnSpPr>
              <p:cNvPr id="28" name="Straight Connector 27">
                <a:extLst>
                  <a:ext uri="{FF2B5EF4-FFF2-40B4-BE49-F238E27FC236}">
                    <a16:creationId xmlns:a16="http://schemas.microsoft.com/office/drawing/2014/main" id="{975F8BB1-2FFD-4A3D-B745-F67B306F4F5C}"/>
                  </a:ext>
                </a:extLst>
              </p:cNvPr>
              <p:cNvCxnSpPr/>
              <p:nvPr/>
            </p:nvCxnSpPr>
            <p:spPr>
              <a:xfrm>
                <a:off x="1519893" y="4572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3087251E-E6B4-4A62-AA08-69134B1FD2BB}"/>
                  </a:ext>
                </a:extLst>
              </p:cNvPr>
              <p:cNvSpPr txBox="1"/>
              <p:nvPr/>
            </p:nvSpPr>
            <p:spPr>
              <a:xfrm>
                <a:off x="1282823" y="44348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30" name="Group 29">
              <a:extLst>
                <a:ext uri="{FF2B5EF4-FFF2-40B4-BE49-F238E27FC236}">
                  <a16:creationId xmlns:a16="http://schemas.microsoft.com/office/drawing/2014/main" id="{C0D9EB04-824B-4319-8FC7-0401FEAC3763}"/>
                </a:ext>
              </a:extLst>
            </p:cNvPr>
            <p:cNvGrpSpPr/>
            <p:nvPr/>
          </p:nvGrpSpPr>
          <p:grpSpPr>
            <a:xfrm>
              <a:off x="1197864" y="2862072"/>
              <a:ext cx="431757" cy="271869"/>
              <a:chOff x="1197864" y="2697480"/>
              <a:chExt cx="431757" cy="271869"/>
            </a:xfrm>
          </p:grpSpPr>
          <p:cxnSp>
            <p:nvCxnSpPr>
              <p:cNvPr id="31" name="Straight Connector 30">
                <a:extLst>
                  <a:ext uri="{FF2B5EF4-FFF2-40B4-BE49-F238E27FC236}">
                    <a16:creationId xmlns:a16="http://schemas.microsoft.com/office/drawing/2014/main" id="{F7E84A2B-46E9-4588-9F42-8F7D4E176082}"/>
                  </a:ext>
                </a:extLst>
              </p:cNvPr>
              <p:cNvCxnSpPr/>
              <p:nvPr/>
            </p:nvCxnSpPr>
            <p:spPr>
              <a:xfrm>
                <a:off x="1519893" y="28346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B848BBC9-1A39-466A-A197-7349D0D725EB}"/>
                  </a:ext>
                </a:extLst>
              </p:cNvPr>
              <p:cNvSpPr txBox="1"/>
              <p:nvPr/>
            </p:nvSpPr>
            <p:spPr>
              <a:xfrm>
                <a:off x="1197864" y="26974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08466213-DFE4-4F63-B355-B0D2014CF7B2}"/>
                </a:ext>
              </a:extLst>
            </p:cNvPr>
            <p:cNvGrpSpPr/>
            <p:nvPr/>
          </p:nvGrpSpPr>
          <p:grpSpPr>
            <a:xfrm>
              <a:off x="1197864" y="3319272"/>
              <a:ext cx="431757" cy="271869"/>
              <a:chOff x="1197864" y="3063240"/>
              <a:chExt cx="431757" cy="271869"/>
            </a:xfrm>
          </p:grpSpPr>
          <p:sp>
            <p:nvSpPr>
              <p:cNvPr id="34" name="TextBox 33">
                <a:extLst>
                  <a:ext uri="{FF2B5EF4-FFF2-40B4-BE49-F238E27FC236}">
                    <a16:creationId xmlns:a16="http://schemas.microsoft.com/office/drawing/2014/main" id="{94C9BCCE-1D2F-49C7-B577-5CA92BD881B6}"/>
                  </a:ext>
                </a:extLst>
              </p:cNvPr>
              <p:cNvSpPr txBox="1"/>
              <p:nvPr/>
            </p:nvSpPr>
            <p:spPr>
              <a:xfrm>
                <a:off x="1197864" y="306324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B95CE80B-A5ED-4953-9321-65002FD834BB}"/>
                  </a:ext>
                </a:extLst>
              </p:cNvPr>
              <p:cNvCxnSpPr/>
              <p:nvPr/>
            </p:nvCxnSpPr>
            <p:spPr>
              <a:xfrm>
                <a:off x="1519893" y="320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9E778BFD-9BE4-4CCE-BC0C-9F29804E0865}"/>
                </a:ext>
              </a:extLst>
            </p:cNvPr>
            <p:cNvGrpSpPr/>
            <p:nvPr/>
          </p:nvGrpSpPr>
          <p:grpSpPr>
            <a:xfrm>
              <a:off x="1197864" y="2633472"/>
              <a:ext cx="431757" cy="271869"/>
              <a:chOff x="1197864" y="2514600"/>
              <a:chExt cx="431757" cy="271869"/>
            </a:xfrm>
          </p:grpSpPr>
          <p:sp>
            <p:nvSpPr>
              <p:cNvPr id="37" name="TextBox 36">
                <a:extLst>
                  <a:ext uri="{FF2B5EF4-FFF2-40B4-BE49-F238E27FC236}">
                    <a16:creationId xmlns:a16="http://schemas.microsoft.com/office/drawing/2014/main" id="{54ACDC26-3DE8-4CF0-87E8-B0FFF24242AE}"/>
                  </a:ext>
                </a:extLst>
              </p:cNvPr>
              <p:cNvSpPr txBox="1"/>
              <p:nvPr/>
            </p:nvSpPr>
            <p:spPr>
              <a:xfrm>
                <a:off x="1197864" y="25146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8" name="Straight Connector 37">
                <a:extLst>
                  <a:ext uri="{FF2B5EF4-FFF2-40B4-BE49-F238E27FC236}">
                    <a16:creationId xmlns:a16="http://schemas.microsoft.com/office/drawing/2014/main" id="{8EA36308-6FFC-4F3C-AB83-1AC728939B8F}"/>
                  </a:ext>
                </a:extLst>
              </p:cNvPr>
              <p:cNvCxnSpPr/>
              <p:nvPr/>
            </p:nvCxnSpPr>
            <p:spPr>
              <a:xfrm>
                <a:off x="1519893"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7860E638-3BCD-46B5-95C5-3512341AC7AF}"/>
                </a:ext>
              </a:extLst>
            </p:cNvPr>
            <p:cNvGrpSpPr/>
            <p:nvPr/>
          </p:nvGrpSpPr>
          <p:grpSpPr>
            <a:xfrm>
              <a:off x="1112904" y="2176272"/>
              <a:ext cx="516717" cy="271869"/>
              <a:chOff x="1112904" y="2148840"/>
              <a:chExt cx="516717" cy="271869"/>
            </a:xfrm>
          </p:grpSpPr>
          <p:sp>
            <p:nvSpPr>
              <p:cNvPr id="40" name="TextBox 39">
                <a:extLst>
                  <a:ext uri="{FF2B5EF4-FFF2-40B4-BE49-F238E27FC236}">
                    <a16:creationId xmlns:a16="http://schemas.microsoft.com/office/drawing/2014/main" id="{7E1523B5-C4F7-44BC-98F1-00CB22DE2057}"/>
                  </a:ext>
                </a:extLst>
              </p:cNvPr>
              <p:cNvSpPr txBox="1"/>
              <p:nvPr/>
            </p:nvSpPr>
            <p:spPr>
              <a:xfrm>
                <a:off x="1112904" y="214884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C0619430-DAC5-45B5-A44C-2ECCDEBBA6A5}"/>
                  </a:ext>
                </a:extLst>
              </p:cNvPr>
              <p:cNvCxnSpPr/>
              <p:nvPr/>
            </p:nvCxnSpPr>
            <p:spPr>
              <a:xfrm>
                <a:off x="1519893" y="22860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BB5C2960-9A11-493C-979A-FA77A25F34E3}"/>
                </a:ext>
              </a:extLst>
            </p:cNvPr>
            <p:cNvGrpSpPr/>
            <p:nvPr/>
          </p:nvGrpSpPr>
          <p:grpSpPr>
            <a:xfrm>
              <a:off x="1197864" y="4005072"/>
              <a:ext cx="431757" cy="271869"/>
              <a:chOff x="1197864" y="3611880"/>
              <a:chExt cx="431757" cy="271869"/>
            </a:xfrm>
          </p:grpSpPr>
          <p:cxnSp>
            <p:nvCxnSpPr>
              <p:cNvPr id="44" name="Straight Connector 43">
                <a:extLst>
                  <a:ext uri="{FF2B5EF4-FFF2-40B4-BE49-F238E27FC236}">
                    <a16:creationId xmlns:a16="http://schemas.microsoft.com/office/drawing/2014/main" id="{17763C0D-7966-479E-B6BE-B4DBC69012E7}"/>
                  </a:ext>
                </a:extLst>
              </p:cNvPr>
              <p:cNvCxnSpPr/>
              <p:nvPr/>
            </p:nvCxnSpPr>
            <p:spPr>
              <a:xfrm>
                <a:off x="1519893" y="3749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F85E8FCB-2124-48EA-9506-74E66C7EA2A9}"/>
                  </a:ext>
                </a:extLst>
              </p:cNvPr>
              <p:cNvSpPr txBox="1"/>
              <p:nvPr/>
            </p:nvSpPr>
            <p:spPr>
              <a:xfrm>
                <a:off x="1197864" y="361188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46" name="Group 45">
              <a:extLst>
                <a:ext uri="{FF2B5EF4-FFF2-40B4-BE49-F238E27FC236}">
                  <a16:creationId xmlns:a16="http://schemas.microsoft.com/office/drawing/2014/main" id="{D46EA580-EA14-4D99-88A4-6230E1CCB6F5}"/>
                </a:ext>
              </a:extLst>
            </p:cNvPr>
            <p:cNvGrpSpPr/>
            <p:nvPr/>
          </p:nvGrpSpPr>
          <p:grpSpPr>
            <a:xfrm>
              <a:off x="1197864" y="3776472"/>
              <a:ext cx="431757" cy="271869"/>
              <a:chOff x="1197864" y="3429000"/>
              <a:chExt cx="431757" cy="271869"/>
            </a:xfrm>
          </p:grpSpPr>
          <p:cxnSp>
            <p:nvCxnSpPr>
              <p:cNvPr id="47" name="Straight Connector 46">
                <a:extLst>
                  <a:ext uri="{FF2B5EF4-FFF2-40B4-BE49-F238E27FC236}">
                    <a16:creationId xmlns:a16="http://schemas.microsoft.com/office/drawing/2014/main" id="{BD1C120D-A8A0-4B48-B34F-E133C948CAC1}"/>
                  </a:ext>
                </a:extLst>
              </p:cNvPr>
              <p:cNvCxnSpPr/>
              <p:nvPr/>
            </p:nvCxnSpPr>
            <p:spPr>
              <a:xfrm>
                <a:off x="151989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6CBD69EA-CA83-4AF6-8A0E-FB9952165FA5}"/>
                  </a:ext>
                </a:extLst>
              </p:cNvPr>
              <p:cNvSpPr txBox="1"/>
              <p:nvPr/>
            </p:nvSpPr>
            <p:spPr>
              <a:xfrm>
                <a:off x="1197864" y="342900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49" name="object 10">
              <a:extLst>
                <a:ext uri="{FF2B5EF4-FFF2-40B4-BE49-F238E27FC236}">
                  <a16:creationId xmlns:a16="http://schemas.microsoft.com/office/drawing/2014/main" id="{388F233B-D7CF-45A9-8FE6-DF85AF7C1ACD}"/>
                </a:ext>
              </a:extLst>
            </p:cNvPr>
            <p:cNvSpPr txBox="1"/>
            <p:nvPr/>
          </p:nvSpPr>
          <p:spPr>
            <a:xfrm>
              <a:off x="920779" y="3197966"/>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118F530F-9023-450F-9CA8-07B57C60198A}"/>
                </a:ext>
              </a:extLst>
            </p:cNvPr>
            <p:cNvCxnSpPr>
              <a:cxnSpLocks/>
            </p:cNvCxnSpPr>
            <p:nvPr/>
          </p:nvCxnSpPr>
          <p:spPr>
            <a:xfrm>
              <a:off x="4937760" y="4599432"/>
              <a:ext cx="0" cy="8229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7B0E3E4-18DF-4621-A6A7-F12B02AA264C}"/>
                </a:ext>
              </a:extLst>
            </p:cNvPr>
            <p:cNvCxnSpPr>
              <a:cxnSpLocks/>
            </p:cNvCxnSpPr>
            <p:nvPr/>
          </p:nvCxnSpPr>
          <p:spPr>
            <a:xfrm>
              <a:off x="8138160" y="4599432"/>
              <a:ext cx="0" cy="8229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D7867B0E-507C-4DC3-BCD6-E1C826A26615}"/>
                </a:ext>
              </a:extLst>
            </p:cNvPr>
            <p:cNvSpPr txBox="1"/>
            <p:nvPr/>
          </p:nvSpPr>
          <p:spPr>
            <a:xfrm>
              <a:off x="49377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ct val="100000"/>
                </a:lnSpc>
                <a:spcBef>
                  <a:spcPts val="0"/>
                </a:spcBef>
                <a:spcAft>
                  <a:spcPts val="0"/>
                </a:spcAft>
                <a:buClrTx/>
                <a:buSzTx/>
                <a:buFontTx/>
                <a:buNone/>
                <a:tabLst/>
                <a:defRPr kumimoji="0" sz="1400" b="0" i="0" u="none" strike="noStrike" cap="none" spc="-2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the Dominican Republic</a:t>
              </a:r>
            </a:p>
          </p:txBody>
        </p:sp>
        <p:sp>
          <p:nvSpPr>
            <p:cNvPr id="53" name="TextBox 52">
              <a:extLst>
                <a:ext uri="{FF2B5EF4-FFF2-40B4-BE49-F238E27FC236}">
                  <a16:creationId xmlns:a16="http://schemas.microsoft.com/office/drawing/2014/main" id="{10FBC7DE-D3D3-4B24-95BA-AD7312BCAE01}"/>
                </a:ext>
              </a:extLst>
            </p:cNvPr>
            <p:cNvSpPr txBox="1"/>
            <p:nvPr/>
          </p:nvSpPr>
          <p:spPr>
            <a:xfrm>
              <a:off x="17373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the Caribbean</a:t>
              </a:r>
            </a:p>
          </p:txBody>
        </p:sp>
        <p:sp>
          <p:nvSpPr>
            <p:cNvPr id="54" name="TextBox 53">
              <a:extLst>
                <a:ext uri="{FF2B5EF4-FFF2-40B4-BE49-F238E27FC236}">
                  <a16:creationId xmlns:a16="http://schemas.microsoft.com/office/drawing/2014/main" id="{FB68479B-376A-49BF-BE74-D93354747DED}"/>
                </a:ext>
              </a:extLst>
            </p:cNvPr>
            <p:cNvSpPr txBox="1"/>
            <p:nvPr/>
          </p:nvSpPr>
          <p:spPr>
            <a:xfrm>
              <a:off x="8138160" y="4946904"/>
              <a:ext cx="3200400" cy="472950"/>
            </a:xfrm>
            <a:prstGeom prst="rect">
              <a:avLst/>
            </a:prstGeom>
            <a:noFill/>
            <a:ln w="3175">
              <a:noFill/>
            </a:ln>
          </p:spPr>
          <p:txBody>
            <a:bodyPr wrap="square" lIns="18288" tIns="18288" rIns="18288" bIns="18288" rtlCol="0">
              <a:spAutoFit/>
            </a:bodyPr>
            <a:lstStyle>
              <a:defPPr>
                <a:defRPr lang="LID4096"/>
              </a:defPPr>
              <a:lvl1pPr marR="0" lvl="0" indent="0" algn="ctr" fontAlgn="auto">
                <a:lnSpc>
                  <a:spcPct val="100000"/>
                </a:lnSpc>
                <a:spcBef>
                  <a:spcPts val="0"/>
                </a:spcBef>
                <a:spcAft>
                  <a:spcPts val="0"/>
                </a:spcAft>
                <a:buClrTx/>
                <a:buSzTx/>
                <a:buFontTx/>
                <a:buNone/>
                <a:tabLst/>
                <a:defRPr kumimoji="0" sz="1400" b="0" i="0" u="none" strike="noStrike" cap="none" spc="-2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700"/>
                </a:lnSpc>
                <a:spcBef>
                  <a:spcPts val="0"/>
                </a:spcBef>
                <a:spcAft>
                  <a:spcPts val="0"/>
                </a:spcAft>
                <a:buClrTx/>
                <a:buSzTx/>
                <a:buFontTx/>
                <a:buNone/>
                <a:tabLst/>
                <a:defRPr/>
              </a:pPr>
              <a:r>
                <a:rPr kumimoji="0" lang="en-US" sz="1600" b="0" i="0" u="none" strike="noStrike" kern="1200" cap="none" spc="-20" normalizeH="0" baseline="0" noProof="0">
                  <a:ln>
                    <a:noFill/>
                  </a:ln>
                  <a:solidFill>
                    <a:prstClr val="black"/>
                  </a:solidFill>
                  <a:effectLst/>
                  <a:uLnTx/>
                  <a:uFillTx/>
                  <a:latin typeface="Arial" panose="020B0604020202020204"/>
                  <a:ea typeface="+mn-ea"/>
                  <a:cs typeface="+mn-cs"/>
                </a:rPr>
                <a:t>in Haiti</a:t>
              </a:r>
            </a:p>
          </p:txBody>
        </p:sp>
        <p:sp>
          <p:nvSpPr>
            <p:cNvPr id="55" name="TextBox 54">
              <a:extLst>
                <a:ext uri="{FF2B5EF4-FFF2-40B4-BE49-F238E27FC236}">
                  <a16:creationId xmlns:a16="http://schemas.microsoft.com/office/drawing/2014/main" id="{8FAEBA86-EE7D-4624-B4F2-164B108C879A}"/>
                </a:ext>
              </a:extLst>
            </p:cNvPr>
            <p:cNvSpPr txBox="1"/>
            <p:nvPr/>
          </p:nvSpPr>
          <p:spPr>
            <a:xfrm>
              <a:off x="17373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150 000</a:t>
              </a:r>
            </a:p>
          </p:txBody>
        </p:sp>
        <p:sp>
          <p:nvSpPr>
            <p:cNvPr id="56" name="TextBox 55">
              <a:extLst>
                <a:ext uri="{FF2B5EF4-FFF2-40B4-BE49-F238E27FC236}">
                  <a16:creationId xmlns:a16="http://schemas.microsoft.com/office/drawing/2014/main" id="{79C8A235-0FDC-4036-ACEA-360A0A71A571}"/>
                </a:ext>
              </a:extLst>
            </p:cNvPr>
            <p:cNvSpPr txBox="1"/>
            <p:nvPr/>
          </p:nvSpPr>
          <p:spPr>
            <a:xfrm>
              <a:off x="33375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da-DK"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da-DK" sz="1200" b="0"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da-DK"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160 000</a:t>
              </a:r>
              <a:endPar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EC7F8BCD-36E2-4C6A-9E85-99F8844FF0FB}"/>
                </a:ext>
              </a:extLst>
            </p:cNvPr>
            <p:cNvSpPr txBox="1"/>
            <p:nvPr/>
          </p:nvSpPr>
          <p:spPr>
            <a:xfrm>
              <a:off x="49377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34 000</a:t>
              </a:r>
            </a:p>
          </p:txBody>
        </p:sp>
        <p:sp>
          <p:nvSpPr>
            <p:cNvPr id="58" name="TextBox 57">
              <a:extLst>
                <a:ext uri="{FF2B5EF4-FFF2-40B4-BE49-F238E27FC236}">
                  <a16:creationId xmlns:a16="http://schemas.microsoft.com/office/drawing/2014/main" id="{DFC6BB30-D1AE-4273-8CB1-70A37422760D}"/>
                </a:ext>
              </a:extLst>
            </p:cNvPr>
            <p:cNvSpPr txBox="1"/>
            <p:nvPr/>
          </p:nvSpPr>
          <p:spPr>
            <a:xfrm>
              <a:off x="65379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37 000</a:t>
              </a:r>
            </a:p>
          </p:txBody>
        </p:sp>
        <p:sp>
          <p:nvSpPr>
            <p:cNvPr id="59" name="TextBox 58">
              <a:extLst>
                <a:ext uri="{FF2B5EF4-FFF2-40B4-BE49-F238E27FC236}">
                  <a16:creationId xmlns:a16="http://schemas.microsoft.com/office/drawing/2014/main" id="{F674EE01-354E-4813-8B09-6B12D62C804A}"/>
                </a:ext>
              </a:extLst>
            </p:cNvPr>
            <p:cNvSpPr txBox="1"/>
            <p:nvPr/>
          </p:nvSpPr>
          <p:spPr>
            <a:xfrm>
              <a:off x="8138160" y="4690872"/>
              <a:ext cx="1600200" cy="190821"/>
            </a:xfrm>
            <a:prstGeom prst="rect">
              <a:avLst/>
            </a:prstGeom>
            <a:noFill/>
            <a:ln w="3175">
              <a:noFill/>
            </a:ln>
          </p:spPr>
          <p:txBody>
            <a:bodyPr wrap="square" lIns="18288" tIns="18288" rIns="182880"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Women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86 000</a:t>
              </a:r>
            </a:p>
          </p:txBody>
        </p:sp>
        <p:sp>
          <p:nvSpPr>
            <p:cNvPr id="60" name="TextBox 59">
              <a:extLst>
                <a:ext uri="{FF2B5EF4-FFF2-40B4-BE49-F238E27FC236}">
                  <a16:creationId xmlns:a16="http://schemas.microsoft.com/office/drawing/2014/main" id="{F94635EF-7254-4BCC-979C-40AE90FB700B}"/>
                </a:ext>
              </a:extLst>
            </p:cNvPr>
            <p:cNvSpPr txBox="1"/>
            <p:nvPr/>
          </p:nvSpPr>
          <p:spPr>
            <a:xfrm>
              <a:off x="9738360" y="4690872"/>
              <a:ext cx="1600200" cy="190821"/>
            </a:xfrm>
            <a:prstGeom prst="rect">
              <a:avLst/>
            </a:prstGeom>
            <a:noFill/>
            <a:ln w="3175">
              <a:noFill/>
            </a:ln>
          </p:spPr>
          <p:txBody>
            <a:bodyPr wrap="square" lIns="182880" tIns="18288" rIns="18288" bIns="18288"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300" b="1" i="0" u="none" strike="noStrike" kern="1200" cap="none" spc="-20" normalizeH="0" baseline="0" noProof="0">
                  <a:ln>
                    <a:noFill/>
                  </a:ln>
                  <a:solidFill>
                    <a:prstClr val="black"/>
                  </a:solidFill>
                  <a:effectLst/>
                  <a:uLnTx/>
                  <a:uFillTx/>
                  <a:latin typeface="Arial" panose="020B0604020202020204"/>
                  <a:ea typeface="+mn-ea"/>
                  <a:cs typeface="+mn-cs"/>
                </a:rPr>
                <a:t>Men</a:t>
              </a:r>
              <a:r>
                <a:rPr kumimoji="0" lang="en-US" sz="1200" b="1" i="0" u="none" strike="noStrike" kern="1200" cap="none" spc="-20" normalizeH="0" baseline="0" noProof="0">
                  <a:ln>
                    <a:noFill/>
                  </a:ln>
                  <a:solidFill>
                    <a:prstClr val="black"/>
                  </a:solidFill>
                  <a:effectLst/>
                  <a:uLnTx/>
                  <a:uFillTx/>
                  <a:latin typeface="Arial" panose="020B0604020202020204"/>
                  <a:ea typeface="+mn-ea"/>
                  <a:cs typeface="+mn-cs"/>
                </a:rPr>
                <a:t>  </a:t>
              </a:r>
              <a:r>
                <a:rPr kumimoji="0" lang="en-US" sz="1100" b="0" i="0" u="none" strike="noStrike" kern="1200" cap="none" spc="-20" normalizeH="0" baseline="0" noProof="0">
                  <a:ln>
                    <a:noFill/>
                  </a:ln>
                  <a:solidFill>
                    <a:prstClr val="black">
                      <a:lumMod val="65000"/>
                      <a:lumOff val="35000"/>
                    </a:prstClr>
                  </a:solidFill>
                  <a:effectLst/>
                  <a:uLnTx/>
                  <a:uFillTx/>
                  <a:latin typeface="Arial" panose="020B0604020202020204"/>
                  <a:ea typeface="+mn-ea"/>
                  <a:cs typeface="+mn-cs"/>
                </a:rPr>
                <a:t>n = 62 000</a:t>
              </a:r>
            </a:p>
          </p:txBody>
        </p:sp>
        <p:sp>
          <p:nvSpPr>
            <p:cNvPr id="61" name="Rectangle 60">
              <a:extLst>
                <a:ext uri="{FF2B5EF4-FFF2-40B4-BE49-F238E27FC236}">
                  <a16:creationId xmlns:a16="http://schemas.microsoft.com/office/drawing/2014/main" id="{EFAD2739-4212-4521-91E5-D11BAF39813D}"/>
                </a:ext>
              </a:extLst>
            </p:cNvPr>
            <p:cNvSpPr/>
            <p:nvPr/>
          </p:nvSpPr>
          <p:spPr>
            <a:xfrm>
              <a:off x="2560320" y="2313431"/>
              <a:ext cx="548640" cy="35661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0D96A780-4595-426C-A23D-A13F3D702EB1}"/>
                </a:ext>
              </a:extLst>
            </p:cNvPr>
            <p:cNvSpPr/>
            <p:nvPr/>
          </p:nvSpPr>
          <p:spPr>
            <a:xfrm>
              <a:off x="2560320" y="2996782"/>
              <a:ext cx="548640" cy="301509"/>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13</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166517E7-BA24-44CE-9CF3-61932579D669}"/>
                </a:ext>
              </a:extLst>
            </p:cNvPr>
            <p:cNvSpPr/>
            <p:nvPr/>
          </p:nvSpPr>
          <p:spPr>
            <a:xfrm>
              <a:off x="2560320" y="3298291"/>
              <a:ext cx="548640" cy="131037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58</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9879AFE5-4915-4271-970F-FAEC6D9383BA}"/>
                </a:ext>
              </a:extLst>
            </p:cNvPr>
            <p:cNvSpPr/>
            <p:nvPr/>
          </p:nvSpPr>
          <p:spPr>
            <a:xfrm>
              <a:off x="5760720" y="2313429"/>
              <a:ext cx="548640" cy="274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C0338B36-D929-4541-91F2-B0A357596D0A}"/>
                </a:ext>
              </a:extLst>
            </p:cNvPr>
            <p:cNvSpPr/>
            <p:nvPr/>
          </p:nvSpPr>
          <p:spPr>
            <a:xfrm>
              <a:off x="5760720" y="2340862"/>
              <a:ext cx="548640" cy="1051560"/>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96E5245F-7C3A-459D-A0D6-622B9E5BE821}"/>
                </a:ext>
              </a:extLst>
            </p:cNvPr>
            <p:cNvSpPr/>
            <p:nvPr/>
          </p:nvSpPr>
          <p:spPr>
            <a:xfrm>
              <a:off x="5760720" y="3392424"/>
              <a:ext cx="548640" cy="19202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8</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D75E0B34-51B5-40F7-BC28-D7CCC5F30313}"/>
                </a:ext>
              </a:extLst>
            </p:cNvPr>
            <p:cNvSpPr/>
            <p:nvPr/>
          </p:nvSpPr>
          <p:spPr>
            <a:xfrm>
              <a:off x="5760720" y="3582327"/>
              <a:ext cx="548640" cy="102200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F35A6803-8EA0-49F0-905C-ECE41727FEFA}"/>
                </a:ext>
              </a:extLst>
            </p:cNvPr>
            <p:cNvSpPr/>
            <p:nvPr/>
          </p:nvSpPr>
          <p:spPr>
            <a:xfrm>
              <a:off x="8961120" y="2313432"/>
              <a:ext cx="548640" cy="4846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6829F343-E74C-4511-815C-5183FBFE0730}"/>
                </a:ext>
              </a:extLst>
            </p:cNvPr>
            <p:cNvSpPr/>
            <p:nvPr/>
          </p:nvSpPr>
          <p:spPr>
            <a:xfrm>
              <a:off x="8961120" y="2798065"/>
              <a:ext cx="548640" cy="45719"/>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6DDC43AA-9E5F-4702-9CE8-14B6721272C4}"/>
                </a:ext>
              </a:extLst>
            </p:cNvPr>
            <p:cNvSpPr/>
            <p:nvPr/>
          </p:nvSpPr>
          <p:spPr>
            <a:xfrm>
              <a:off x="8961120" y="2839771"/>
              <a:ext cx="548640" cy="340221"/>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7ABED894-B531-4A3E-87DB-BDC6980D7105}"/>
                </a:ext>
              </a:extLst>
            </p:cNvPr>
            <p:cNvSpPr/>
            <p:nvPr/>
          </p:nvSpPr>
          <p:spPr>
            <a:xfrm>
              <a:off x="8961120" y="3179992"/>
              <a:ext cx="548640" cy="1431367"/>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63</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DEC1B5EE-917C-4CFC-9C14-09F97458B3E4}"/>
                </a:ext>
              </a:extLst>
            </p:cNvPr>
            <p:cNvSpPr/>
            <p:nvPr/>
          </p:nvSpPr>
          <p:spPr>
            <a:xfrm>
              <a:off x="3566160" y="3328416"/>
              <a:ext cx="548640" cy="27432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11</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5B351FA4-BA79-4BBE-8E3F-BFD926D13599}"/>
                </a:ext>
              </a:extLst>
            </p:cNvPr>
            <p:cNvSpPr/>
            <p:nvPr/>
          </p:nvSpPr>
          <p:spPr>
            <a:xfrm>
              <a:off x="3566160" y="3600449"/>
              <a:ext cx="548640" cy="1002901"/>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45</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5A411D9C-2C41-4472-A29A-698C40A2CF64}"/>
                </a:ext>
              </a:extLst>
            </p:cNvPr>
            <p:cNvSpPr/>
            <p:nvPr/>
          </p:nvSpPr>
          <p:spPr>
            <a:xfrm>
              <a:off x="6766560" y="2313432"/>
              <a:ext cx="548640" cy="526339"/>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518B9DE2-8C7D-4D4B-93D7-435A1549386F}"/>
                </a:ext>
              </a:extLst>
            </p:cNvPr>
            <p:cNvSpPr/>
            <p:nvPr/>
          </p:nvSpPr>
          <p:spPr>
            <a:xfrm>
              <a:off x="6766560" y="2839771"/>
              <a:ext cx="548640" cy="76809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34</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4DFECEC7-3C7B-4D5D-9BBD-3C6BB48DA5F2}"/>
                </a:ext>
              </a:extLst>
            </p:cNvPr>
            <p:cNvSpPr/>
            <p:nvPr/>
          </p:nvSpPr>
          <p:spPr>
            <a:xfrm>
              <a:off x="6766560" y="3611880"/>
              <a:ext cx="548640" cy="16459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A6C1A90B-2C74-40C7-BEC4-3C397277B113}"/>
                </a:ext>
              </a:extLst>
            </p:cNvPr>
            <p:cNvSpPr/>
            <p:nvPr/>
          </p:nvSpPr>
          <p:spPr>
            <a:xfrm>
              <a:off x="6766560" y="3776471"/>
              <a:ext cx="548640" cy="829983"/>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37</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82B2A0B7-1DD6-4A38-8207-2F1FF5EEA0D7}"/>
                </a:ext>
              </a:extLst>
            </p:cNvPr>
            <p:cNvSpPr/>
            <p:nvPr/>
          </p:nvSpPr>
          <p:spPr>
            <a:xfrm>
              <a:off x="9966960" y="2313431"/>
              <a:ext cx="548640" cy="787227"/>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34</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E297C3CE-FE0A-48D1-A496-C80E09154FB4}"/>
                </a:ext>
              </a:extLst>
            </p:cNvPr>
            <p:cNvSpPr/>
            <p:nvPr/>
          </p:nvSpPr>
          <p:spPr>
            <a:xfrm>
              <a:off x="9966960" y="3100659"/>
              <a:ext cx="548640" cy="54864"/>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F09E10F1-5132-49AF-98F3-3BBBC00B1CF1}"/>
                </a:ext>
              </a:extLst>
            </p:cNvPr>
            <p:cNvSpPr/>
            <p:nvPr/>
          </p:nvSpPr>
          <p:spPr>
            <a:xfrm>
              <a:off x="9966960" y="3150392"/>
              <a:ext cx="548640" cy="29260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13</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920BEE52-1AF5-4642-885A-BCB991666144}"/>
                </a:ext>
              </a:extLst>
            </p:cNvPr>
            <p:cNvSpPr/>
            <p:nvPr/>
          </p:nvSpPr>
          <p:spPr>
            <a:xfrm>
              <a:off x="9966960" y="3438144"/>
              <a:ext cx="548640" cy="117043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51</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F52C9C16-BFC4-44B9-87D3-BADB0410AFCB}"/>
                </a:ext>
              </a:extLst>
            </p:cNvPr>
            <p:cNvSpPr/>
            <p:nvPr/>
          </p:nvSpPr>
          <p:spPr>
            <a:xfrm>
              <a:off x="3566160" y="2964656"/>
              <a:ext cx="548640" cy="361221"/>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16</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6" name="bk object 18">
              <a:extLst>
                <a:ext uri="{FF2B5EF4-FFF2-40B4-BE49-F238E27FC236}">
                  <a16:creationId xmlns:a16="http://schemas.microsoft.com/office/drawing/2014/main" id="{4F2368EC-75E9-4FED-9918-3A733CB3D7BF}"/>
                </a:ext>
              </a:extLst>
            </p:cNvPr>
            <p:cNvSpPr/>
            <p:nvPr/>
          </p:nvSpPr>
          <p:spPr>
            <a:xfrm>
              <a:off x="1737360" y="4599432"/>
              <a:ext cx="9601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Rectangle 3">
              <a:extLst>
                <a:ext uri="{FF2B5EF4-FFF2-40B4-BE49-F238E27FC236}">
                  <a16:creationId xmlns:a16="http://schemas.microsoft.com/office/drawing/2014/main" id="{36596BD4-A99A-4E7D-99B0-468F927EB73B}"/>
                </a:ext>
              </a:extLst>
            </p:cNvPr>
            <p:cNvSpPr/>
            <p:nvPr/>
          </p:nvSpPr>
          <p:spPr>
            <a:xfrm>
              <a:off x="5760720" y="2277534"/>
              <a:ext cx="5486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1</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209F0750-5049-4A5E-9553-8166A1CBDBF1}"/>
                </a:ext>
              </a:extLst>
            </p:cNvPr>
            <p:cNvSpPr/>
            <p:nvPr/>
          </p:nvSpPr>
          <p:spPr>
            <a:xfrm>
              <a:off x="8961120" y="2719733"/>
              <a:ext cx="5486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0" name="Rectangle 89">
              <a:extLst>
                <a:ext uri="{FF2B5EF4-FFF2-40B4-BE49-F238E27FC236}">
                  <a16:creationId xmlns:a16="http://schemas.microsoft.com/office/drawing/2014/main" id="{39108E7B-A690-4209-87A8-0104384CD209}"/>
                </a:ext>
              </a:extLst>
            </p:cNvPr>
            <p:cNvSpPr/>
            <p:nvPr/>
          </p:nvSpPr>
          <p:spPr>
            <a:xfrm>
              <a:off x="9966960" y="3027738"/>
              <a:ext cx="5486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a:ln>
                    <a:noFill/>
                  </a:ln>
                  <a:solidFill>
                    <a:srgbClr val="FFFFFF"/>
                  </a:solidFill>
                  <a:effectLst/>
                  <a:uLnTx/>
                  <a:uFillTx/>
                  <a:latin typeface="Arial" panose="020B0604020202020204"/>
                  <a:ea typeface="+mn-ea"/>
                  <a:cs typeface="+mn-cs"/>
                </a:rPr>
                <a:t>2</a:t>
              </a:r>
              <a:endParaRPr kumimoji="0" lang="en-GB" sz="13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05280903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Caribbean,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149772C-9FBE-484F-A216-940ECE55E7BC}"/>
              </a:ext>
            </a:extLst>
          </p:cNvPr>
          <p:cNvGrpSpPr/>
          <p:nvPr/>
        </p:nvGrpSpPr>
        <p:grpSpPr>
          <a:xfrm>
            <a:off x="457199" y="2560320"/>
            <a:ext cx="9651100" cy="3994368"/>
            <a:chOff x="457199" y="2560320"/>
            <a:chExt cx="9651100"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900367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 </a:t>
              </a:r>
            </a:p>
          </p:txBody>
        </p:sp>
        <p:sp>
          <p:nvSpPr>
            <p:cNvPr id="6" name="TextBox 5">
              <a:extLst>
                <a:ext uri="{FF2B5EF4-FFF2-40B4-BE49-F238E27FC236}">
                  <a16:creationId xmlns:a16="http://schemas.microsoft.com/office/drawing/2014/main" id="{09F6E082-5AAA-4353-AEBF-2083C45EF26E}"/>
                </a:ext>
              </a:extLst>
            </p:cNvPr>
            <p:cNvSpPr txBox="1"/>
            <p:nvPr/>
          </p:nvSpPr>
          <p:spPr>
            <a:xfrm>
              <a:off x="178237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6C58CA26-3D20-442C-9994-FEEC981500D9}"/>
                </a:ext>
              </a:extLst>
            </p:cNvPr>
            <p:cNvSpPr txBox="1"/>
            <p:nvPr/>
          </p:nvSpPr>
          <p:spPr>
            <a:xfrm>
              <a:off x="580573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8371BA2A-09F7-4EE6-895D-CA0AEE862183}"/>
                </a:ext>
              </a:extLst>
            </p:cNvPr>
            <p:cNvSpPr txBox="1"/>
            <p:nvPr/>
          </p:nvSpPr>
          <p:spPr>
            <a:xfrm>
              <a:off x="3794055"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657BB5C3-F3E7-4A9C-8059-588742E4303A}"/>
                </a:ext>
              </a:extLst>
            </p:cNvPr>
            <p:cNvSpPr txBox="1"/>
            <p:nvPr/>
          </p:nvSpPr>
          <p:spPr>
            <a:xfrm>
              <a:off x="781741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4F473D80-27B1-4CE3-8A3E-B98BE94E7759}"/>
                </a:ext>
              </a:extLst>
            </p:cNvPr>
            <p:cNvGrpSpPr/>
            <p:nvPr/>
          </p:nvGrpSpPr>
          <p:grpSpPr>
            <a:xfrm>
              <a:off x="1072959" y="4594455"/>
              <a:ext cx="583389" cy="271869"/>
              <a:chOff x="1027944" y="4749638"/>
              <a:chExt cx="583389" cy="271869"/>
            </a:xfrm>
          </p:grpSpPr>
          <p:cxnSp>
            <p:nvCxnSpPr>
              <p:cNvPr id="11" name="Straight Connector 10">
                <a:extLst>
                  <a:ext uri="{FF2B5EF4-FFF2-40B4-BE49-F238E27FC236}">
                    <a16:creationId xmlns:a16="http://schemas.microsoft.com/office/drawing/2014/main" id="{A1430F6A-84FA-4086-9A41-8B68F7466E8A}"/>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36F5C6B7-F526-4426-AE0F-B92B23A4BEB4}"/>
                  </a:ext>
                </a:extLst>
              </p:cNvPr>
              <p:cNvSpPr txBox="1"/>
              <p:nvPr/>
            </p:nvSpPr>
            <p:spPr>
              <a:xfrm>
                <a:off x="1027944" y="4749638"/>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B431D977-73EA-4A95-A248-87FE580F70AA}"/>
                </a:ext>
              </a:extLst>
            </p:cNvPr>
            <p:cNvGrpSpPr/>
            <p:nvPr/>
          </p:nvGrpSpPr>
          <p:grpSpPr>
            <a:xfrm>
              <a:off x="1327838" y="4846320"/>
              <a:ext cx="328510" cy="271869"/>
              <a:chOff x="1282823" y="5029200"/>
              <a:chExt cx="328510" cy="271869"/>
            </a:xfrm>
          </p:grpSpPr>
          <p:cxnSp>
            <p:nvCxnSpPr>
              <p:cNvPr id="14" name="Straight Connector 13">
                <a:extLst>
                  <a:ext uri="{FF2B5EF4-FFF2-40B4-BE49-F238E27FC236}">
                    <a16:creationId xmlns:a16="http://schemas.microsoft.com/office/drawing/2014/main" id="{1885BDA7-05DD-451D-A55B-3AAFB40FA5B7}"/>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946324C7-D4FF-46AB-B9B8-DCF2D57ADFB3}"/>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9" name="Rectangle 18">
              <a:extLst>
                <a:ext uri="{FF2B5EF4-FFF2-40B4-BE49-F238E27FC236}">
                  <a16:creationId xmlns:a16="http://schemas.microsoft.com/office/drawing/2014/main" id="{2B1FFB60-FE19-4E46-AC62-1764ACBBC876}"/>
                </a:ext>
              </a:extLst>
            </p:cNvPr>
            <p:cNvSpPr/>
            <p:nvPr/>
          </p:nvSpPr>
          <p:spPr>
            <a:xfrm>
              <a:off x="2511231" y="2999232"/>
              <a:ext cx="548640" cy="1984248"/>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C48D345A-2FE2-48A9-B029-5DC0B789E47F}"/>
                </a:ext>
              </a:extLst>
            </p:cNvPr>
            <p:cNvSpPr/>
            <p:nvPr/>
          </p:nvSpPr>
          <p:spPr>
            <a:xfrm>
              <a:off x="4522911" y="3282696"/>
              <a:ext cx="548640" cy="169662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6EB5693D-FCC9-41DE-B038-C15E1ED00250}"/>
                </a:ext>
              </a:extLst>
            </p:cNvPr>
            <p:cNvSpPr/>
            <p:nvPr/>
          </p:nvSpPr>
          <p:spPr>
            <a:xfrm>
              <a:off x="6534591" y="3877895"/>
              <a:ext cx="548640" cy="1105586"/>
            </a:xfrm>
            <a:prstGeom prst="rect">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83C722C9-F01B-4EFC-AAC2-B95C3A387591}"/>
                </a:ext>
              </a:extLst>
            </p:cNvPr>
            <p:cNvSpPr/>
            <p:nvPr/>
          </p:nvSpPr>
          <p:spPr>
            <a:xfrm>
              <a:off x="8546271" y="4737710"/>
              <a:ext cx="548640" cy="245769"/>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18">
              <a:extLst>
                <a:ext uri="{FF2B5EF4-FFF2-40B4-BE49-F238E27FC236}">
                  <a16:creationId xmlns:a16="http://schemas.microsoft.com/office/drawing/2014/main" id="{D074B6ED-BD81-458E-BD1D-94434FD20CD9}"/>
                </a:ext>
              </a:extLst>
            </p:cNvPr>
            <p:cNvSpPr/>
            <p:nvPr/>
          </p:nvSpPr>
          <p:spPr>
            <a:xfrm>
              <a:off x="1782375"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526941CE-F047-4DD3-8755-9B8845F70CE6}"/>
                </a:ext>
              </a:extLst>
            </p:cNvPr>
            <p:cNvGrpSpPr/>
            <p:nvPr/>
          </p:nvGrpSpPr>
          <p:grpSpPr>
            <a:xfrm>
              <a:off x="1072959" y="4086719"/>
              <a:ext cx="583389" cy="271869"/>
              <a:chOff x="1027944" y="4460559"/>
              <a:chExt cx="583389" cy="271869"/>
            </a:xfrm>
          </p:grpSpPr>
          <p:cxnSp>
            <p:nvCxnSpPr>
              <p:cNvPr id="17" name="Straight Connector 16">
                <a:extLst>
                  <a:ext uri="{FF2B5EF4-FFF2-40B4-BE49-F238E27FC236}">
                    <a16:creationId xmlns:a16="http://schemas.microsoft.com/office/drawing/2014/main" id="{92E9FFFC-7C8C-4638-B497-F431CEB345C7}"/>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5EF78DDB-4E0D-46EB-A6CB-52D0E8E82B6B}"/>
                  </a:ext>
                </a:extLst>
              </p:cNvPr>
              <p:cNvSpPr txBox="1"/>
              <p:nvPr/>
            </p:nvSpPr>
            <p:spPr>
              <a:xfrm>
                <a:off x="1027944" y="4460559"/>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5" name="Group 24">
              <a:extLst>
                <a:ext uri="{FF2B5EF4-FFF2-40B4-BE49-F238E27FC236}">
                  <a16:creationId xmlns:a16="http://schemas.microsoft.com/office/drawing/2014/main" id="{BAED6D44-0FD4-42DB-8BD7-D36E1823CF89}"/>
                </a:ext>
              </a:extLst>
            </p:cNvPr>
            <p:cNvGrpSpPr/>
            <p:nvPr/>
          </p:nvGrpSpPr>
          <p:grpSpPr>
            <a:xfrm>
              <a:off x="1072255" y="3572889"/>
              <a:ext cx="583388" cy="271869"/>
              <a:chOff x="1027240" y="3891914"/>
              <a:chExt cx="583388" cy="271869"/>
            </a:xfrm>
          </p:grpSpPr>
          <p:sp>
            <p:nvSpPr>
              <p:cNvPr id="26" name="TextBox 25">
                <a:extLst>
                  <a:ext uri="{FF2B5EF4-FFF2-40B4-BE49-F238E27FC236}">
                    <a16:creationId xmlns:a16="http://schemas.microsoft.com/office/drawing/2014/main" id="{2BE6F8BB-0682-4029-B8EF-1ABCA4C64BA5}"/>
                  </a:ext>
                </a:extLst>
              </p:cNvPr>
              <p:cNvSpPr txBox="1"/>
              <p:nvPr/>
            </p:nvSpPr>
            <p:spPr>
              <a:xfrm>
                <a:off x="1027240" y="3891914"/>
                <a:ext cx="52450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A23B220D-F679-4B3A-A0B9-93B2798C6B81}"/>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7C1DA5F-C00A-4A04-A951-101BD8EE8D79}"/>
                </a:ext>
              </a:extLst>
            </p:cNvPr>
            <p:cNvGrpSpPr/>
            <p:nvPr/>
          </p:nvGrpSpPr>
          <p:grpSpPr>
            <a:xfrm>
              <a:off x="1072959" y="3065733"/>
              <a:ext cx="583389" cy="271869"/>
              <a:chOff x="1027944" y="2754633"/>
              <a:chExt cx="583389" cy="271869"/>
            </a:xfrm>
          </p:grpSpPr>
          <p:sp>
            <p:nvSpPr>
              <p:cNvPr id="29" name="TextBox 28">
                <a:extLst>
                  <a:ext uri="{FF2B5EF4-FFF2-40B4-BE49-F238E27FC236}">
                    <a16:creationId xmlns:a16="http://schemas.microsoft.com/office/drawing/2014/main" id="{A490AB48-707D-4234-8FB9-70F75C1FFEC2}"/>
                  </a:ext>
                </a:extLst>
              </p:cNvPr>
              <p:cNvSpPr txBox="1"/>
              <p:nvPr/>
            </p:nvSpPr>
            <p:spPr>
              <a:xfrm>
                <a:off x="1027944" y="2754633"/>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B713F9F6-5B17-495F-B32B-703E8FB9A607}"/>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EA2BF830-2B97-4C13-AA85-23F9816A3F64}"/>
                </a:ext>
              </a:extLst>
            </p:cNvPr>
            <p:cNvGrpSpPr/>
            <p:nvPr/>
          </p:nvGrpSpPr>
          <p:grpSpPr>
            <a:xfrm>
              <a:off x="1072959" y="2560320"/>
              <a:ext cx="583389" cy="271869"/>
              <a:chOff x="1027944" y="2468880"/>
              <a:chExt cx="583389" cy="271869"/>
            </a:xfrm>
          </p:grpSpPr>
          <p:sp>
            <p:nvSpPr>
              <p:cNvPr id="32" name="TextBox 31">
                <a:extLst>
                  <a:ext uri="{FF2B5EF4-FFF2-40B4-BE49-F238E27FC236}">
                    <a16:creationId xmlns:a16="http://schemas.microsoft.com/office/drawing/2014/main" id="{BF79D7F9-D72A-48AC-B4C1-54CF29736153}"/>
                  </a:ext>
                </a:extLst>
              </p:cNvPr>
              <p:cNvSpPr txBox="1"/>
              <p:nvPr/>
            </p:nvSpPr>
            <p:spPr>
              <a:xfrm>
                <a:off x="1027944"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8186B4CC-CF91-4B35-AFBD-B1049401AEE8}"/>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TextBox 33">
              <a:extLst>
                <a:ext uri="{FF2B5EF4-FFF2-40B4-BE49-F238E27FC236}">
                  <a16:creationId xmlns:a16="http://schemas.microsoft.com/office/drawing/2014/main" id="{BB217144-E689-4B48-9286-0FE1C5974B80}"/>
                </a:ext>
              </a:extLst>
            </p:cNvPr>
            <p:cNvSpPr txBox="1"/>
            <p:nvPr/>
          </p:nvSpPr>
          <p:spPr>
            <a:xfrm>
              <a:off x="3513963" y="2825496"/>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86% [67–100%]</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5" name="TextBox 34">
              <a:extLst>
                <a:ext uri="{FF2B5EF4-FFF2-40B4-BE49-F238E27FC236}">
                  <a16:creationId xmlns:a16="http://schemas.microsoft.com/office/drawing/2014/main" id="{685BD6B3-D732-4109-9B4C-0EBE537BED5F}"/>
                </a:ext>
              </a:extLst>
            </p:cNvPr>
            <p:cNvSpPr txBox="1"/>
            <p:nvPr/>
          </p:nvSpPr>
          <p:spPr>
            <a:xfrm>
              <a:off x="5067113" y="3419856"/>
              <a:ext cx="345962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Early infant diagnosis coverage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rPr>
                <a:t>56% [46–70%]</a:t>
              </a:r>
              <a:endParaRPr kumimoji="0" lang="en-GB" sz="1500" b="1" i="0" u="none" strike="noStrike" kern="1200" cap="none" spc="0" normalizeH="0" baseline="0" noProof="0">
                <a:ln>
                  <a:noFill/>
                </a:ln>
                <a:solidFill>
                  <a:srgbClr val="7DC7C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6" name="TextBox 35">
              <a:extLst>
                <a:ext uri="{FF2B5EF4-FFF2-40B4-BE49-F238E27FC236}">
                  <a16:creationId xmlns:a16="http://schemas.microsoft.com/office/drawing/2014/main" id="{807AEC34-13FE-49C5-9420-C5B8CDADCB80}"/>
                </a:ext>
              </a:extLst>
            </p:cNvPr>
            <p:cNvSpPr txBox="1"/>
            <p:nvPr/>
          </p:nvSpPr>
          <p:spPr>
            <a:xfrm>
              <a:off x="7540432" y="4279392"/>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12% [9–16%]</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69" name="Group 68">
              <a:extLst>
                <a:ext uri="{FF2B5EF4-FFF2-40B4-BE49-F238E27FC236}">
                  <a16:creationId xmlns:a16="http://schemas.microsoft.com/office/drawing/2014/main" id="{CC20A340-6E9E-47E9-A0CA-9CEC0DA0FAD5}"/>
                </a:ext>
              </a:extLst>
            </p:cNvPr>
            <p:cNvGrpSpPr/>
            <p:nvPr/>
          </p:nvGrpSpPr>
          <p:grpSpPr>
            <a:xfrm>
              <a:off x="1070776" y="4338867"/>
              <a:ext cx="583389" cy="271869"/>
              <a:chOff x="1027944" y="4460559"/>
              <a:chExt cx="583389" cy="271869"/>
            </a:xfrm>
          </p:grpSpPr>
          <p:cxnSp>
            <p:nvCxnSpPr>
              <p:cNvPr id="80" name="Straight Connector 79">
                <a:extLst>
                  <a:ext uri="{FF2B5EF4-FFF2-40B4-BE49-F238E27FC236}">
                    <a16:creationId xmlns:a16="http://schemas.microsoft.com/office/drawing/2014/main" id="{9546F5D1-5DC6-44B7-9021-034A30F0A7ED}"/>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96C1F454-70DB-4B21-9529-C31D222AC63A}"/>
                  </a:ext>
                </a:extLst>
              </p:cNvPr>
              <p:cNvSpPr txBox="1"/>
              <p:nvPr/>
            </p:nvSpPr>
            <p:spPr>
              <a:xfrm>
                <a:off x="1027944" y="4460559"/>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608D2D75-CA45-4C1A-BE32-3E164CE785C6}"/>
                </a:ext>
              </a:extLst>
            </p:cNvPr>
            <p:cNvGrpSpPr/>
            <p:nvPr/>
          </p:nvGrpSpPr>
          <p:grpSpPr>
            <a:xfrm>
              <a:off x="1070071" y="3829197"/>
              <a:ext cx="583389" cy="271869"/>
              <a:chOff x="1027239" y="3891914"/>
              <a:chExt cx="583389" cy="271869"/>
            </a:xfrm>
          </p:grpSpPr>
          <p:sp>
            <p:nvSpPr>
              <p:cNvPr id="77" name="TextBox 76">
                <a:extLst>
                  <a:ext uri="{FF2B5EF4-FFF2-40B4-BE49-F238E27FC236}">
                    <a16:creationId xmlns:a16="http://schemas.microsoft.com/office/drawing/2014/main" id="{10D63E7C-4B59-4920-8507-C82FEE4766A6}"/>
                  </a:ext>
                </a:extLst>
              </p:cNvPr>
              <p:cNvSpPr txBox="1"/>
              <p:nvPr/>
            </p:nvSpPr>
            <p:spPr>
              <a:xfrm>
                <a:off x="1027239" y="3891914"/>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445A1924-2FAF-4B64-964A-136D8C04E675}"/>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269DF60F-D06E-4657-9BA1-827DD811F2E7}"/>
                </a:ext>
              </a:extLst>
            </p:cNvPr>
            <p:cNvGrpSpPr/>
            <p:nvPr/>
          </p:nvGrpSpPr>
          <p:grpSpPr>
            <a:xfrm>
              <a:off x="1070776" y="3322043"/>
              <a:ext cx="583389" cy="271869"/>
              <a:chOff x="1027944" y="2754633"/>
              <a:chExt cx="583389" cy="271869"/>
            </a:xfrm>
          </p:grpSpPr>
          <p:sp>
            <p:nvSpPr>
              <p:cNvPr id="75" name="TextBox 74">
                <a:extLst>
                  <a:ext uri="{FF2B5EF4-FFF2-40B4-BE49-F238E27FC236}">
                    <a16:creationId xmlns:a16="http://schemas.microsoft.com/office/drawing/2014/main" id="{DE54DEF4-0668-4A18-B264-1B22BE6D0A98}"/>
                  </a:ext>
                </a:extLst>
              </p:cNvPr>
              <p:cNvSpPr txBox="1"/>
              <p:nvPr/>
            </p:nvSpPr>
            <p:spPr>
              <a:xfrm>
                <a:off x="1027944" y="2754633"/>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968ACCFD-8BC1-434D-BE04-1AFB5BFBF133}"/>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65F91A-9A58-4E07-B7B9-055717E0BF2A}"/>
                </a:ext>
              </a:extLst>
            </p:cNvPr>
            <p:cNvGrpSpPr/>
            <p:nvPr/>
          </p:nvGrpSpPr>
          <p:grpSpPr>
            <a:xfrm>
              <a:off x="1070776" y="2812471"/>
              <a:ext cx="583389" cy="271869"/>
              <a:chOff x="1027944" y="2468880"/>
              <a:chExt cx="583389" cy="271869"/>
            </a:xfrm>
          </p:grpSpPr>
          <p:sp>
            <p:nvSpPr>
              <p:cNvPr id="73" name="TextBox 72">
                <a:extLst>
                  <a:ext uri="{FF2B5EF4-FFF2-40B4-BE49-F238E27FC236}">
                    <a16:creationId xmlns:a16="http://schemas.microsoft.com/office/drawing/2014/main" id="{BDE54974-E20E-4C64-B175-D6F6AB52FC89}"/>
                  </a:ext>
                </a:extLst>
              </p:cNvPr>
              <p:cNvSpPr txBox="1"/>
              <p:nvPr/>
            </p:nvSpPr>
            <p:spPr>
              <a:xfrm>
                <a:off x="1027944"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81DDAA1B-AEB3-4A27-AD31-D561B10D78C7}"/>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5363375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Caribbean, 2000–2017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0C80D9F-6493-4FE1-9F18-C0D06F62A7B9}"/>
              </a:ext>
            </a:extLst>
          </p:cNvPr>
          <p:cNvGrpSpPr/>
          <p:nvPr/>
        </p:nvGrpSpPr>
        <p:grpSpPr>
          <a:xfrm>
            <a:off x="457199" y="2603054"/>
            <a:ext cx="9539153" cy="3951634"/>
            <a:chOff x="457199" y="2603054"/>
            <a:chExt cx="9539153"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2000–2017. </a:t>
              </a:r>
            </a:p>
          </p:txBody>
        </p:sp>
        <p:sp>
          <p:nvSpPr>
            <p:cNvPr id="6" name="object 10">
              <a:extLst>
                <a:ext uri="{FF2B5EF4-FFF2-40B4-BE49-F238E27FC236}">
                  <a16:creationId xmlns:a16="http://schemas.microsoft.com/office/drawing/2014/main" id="{DD3D809C-0EF6-4750-8311-BF061C2C36BC}"/>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4222EED1-1D2A-4B46-9171-0DEFEC0ED2A9}"/>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A9C4B082-8644-47D5-87B3-36D22FEF0348}"/>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3AFE7A9C-B6AF-481E-98C7-12C1F3E47542}"/>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9E0C0604-EE85-4B8D-82AF-F4DC29037E09}"/>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9EB0247-1CF7-4458-886A-5C707DCDE3EF}"/>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C564E552-C3E3-4A33-8599-C3701044D301}"/>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AD5F749-7F39-4369-A7AD-05F938206868}"/>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A6AB1F9C-8978-4E14-AC6B-27EB7D61C3D4}"/>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69DF59E4-BF5F-44B0-9134-EFDDAAF5E9CC}"/>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3D6B0CF7-23FA-49A9-951F-AD2DECF8FE17}"/>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FCC95A1-CF8B-4782-9CDA-4FF0EC10CBA3}"/>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CB248FD6-79B8-4D5E-AB74-98ABED47C104}"/>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8C6FE7DE-18F4-4B8B-A39A-EA2947565460}"/>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2CA37B0D-5530-4119-8A41-507A34792AE3}"/>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3EEFEF33-3D54-4911-AA35-7DF4E3B19B0F}"/>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10A13869-63DA-41CB-BCCC-470843888523}"/>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63C1E4A8-9529-4062-9C90-1CD7F6813CBE}"/>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02881F7A-EAAC-4BB7-B6AC-44B7F1734CB7}"/>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41F791B5-47F0-4045-BD70-0B99F2BD4A0D}"/>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C223D034-4C00-40C7-83AC-D14903BB205E}"/>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ED0C2F6-8C6C-4D0F-AD7F-1B35C4ABC8B9}"/>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2C16F1C8-B3AA-4953-942E-F5F572909932}"/>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62E74ECD-CB6C-4E42-B806-AC6EFCF52FD0}"/>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BF5ECC31-1D75-49F2-B8E4-4D8D77B5358D}"/>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2ACF132F-668B-4D3F-A754-5F3695AB22AC}"/>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A806D043-D1E9-4904-A7A8-807087E2FCFB}"/>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F303E5BC-3755-44E4-B06C-CA7624717C8B}"/>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AE1E3DDB-18FB-4985-9156-AF47EE9AE28F}"/>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29203C3-8F4B-4501-A949-1764E60964B4}"/>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72760EA8-C7ED-4A00-9CB3-B9D131C4DF85}"/>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2A95EC1-6553-40A9-BA49-C4AF5C690C34}"/>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4099E718-A089-401F-A3F2-184142B14763}"/>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7D763CB5-CA5F-4A18-A421-63CC40D12DAB}"/>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EA73ED11-5DDE-49F5-915F-82813C64A7EF}"/>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EA1D1FE3-08E7-4AFB-A3B4-B836FFEE3EA7}"/>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442AA637-0121-4F83-94FB-4E6352DEACEB}"/>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5484CF5B-9AA2-4760-8560-0D921E6B67A3}"/>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5805E3F-7F35-4933-96F8-7D744FFCDDEE}"/>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9871A30A-4580-4CA0-AC7B-682B00BDFA50}"/>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F9888DC4-2862-44C8-98EC-EBD457630437}"/>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B9AF7699-6C62-415D-B905-95054B812F1B}"/>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89638F48-5814-4D81-8342-251034D33B53}"/>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EFC71A2C-8CBD-4742-88CE-29CA1B545090}"/>
                </a:ext>
              </a:extLst>
            </p:cNvPr>
            <p:cNvSpPr txBox="1"/>
            <p:nvPr/>
          </p:nvSpPr>
          <p:spPr>
            <a:xfrm>
              <a:off x="8450736" y="2926080"/>
              <a:ext cx="154561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Dominican Republic</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5291D149-5DE4-4055-9B71-C463A559024D}"/>
                </a:ext>
              </a:extLst>
            </p:cNvPr>
            <p:cNvSpPr txBox="1"/>
            <p:nvPr/>
          </p:nvSpPr>
          <p:spPr>
            <a:xfrm>
              <a:off x="8450736" y="3154680"/>
              <a:ext cx="49084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Haiti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D0B78C37-1936-4B6B-9B16-484EEBC06DCC}"/>
                </a:ext>
              </a:extLst>
            </p:cNvPr>
            <p:cNvCxnSpPr/>
            <p:nvPr/>
          </p:nvCxnSpPr>
          <p:spPr>
            <a:xfrm>
              <a:off x="8229600" y="3291840"/>
              <a:ext cx="228600" cy="0"/>
            </a:xfrm>
            <a:prstGeom prst="line">
              <a:avLst/>
            </a:prstGeom>
            <a:ln w="25400" cap="rnd">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E9BC51E-AE93-499F-9D1C-CB7D3A37D88E}"/>
                </a:ext>
              </a:extLst>
            </p:cNvPr>
            <p:cNvCxnSpPr/>
            <p:nvPr/>
          </p:nvCxnSpPr>
          <p:spPr>
            <a:xfrm>
              <a:off x="8229600" y="30632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sp>
          <p:nvSpPr>
            <p:cNvPr id="93" name="object 35">
              <a:extLst>
                <a:ext uri="{FF2B5EF4-FFF2-40B4-BE49-F238E27FC236}">
                  <a16:creationId xmlns:a16="http://schemas.microsoft.com/office/drawing/2014/main" id="{1CEA1FFB-3A1E-451E-91AB-3C8A084F0F27}"/>
                </a:ext>
              </a:extLst>
            </p:cNvPr>
            <p:cNvSpPr/>
            <p:nvPr/>
          </p:nvSpPr>
          <p:spPr>
            <a:xfrm>
              <a:off x="2500610" y="3218688"/>
              <a:ext cx="3036570" cy="86491"/>
            </a:xfrm>
            <a:custGeom>
              <a:avLst/>
              <a:gdLst/>
              <a:ahLst/>
              <a:cxnLst/>
              <a:rect l="l" t="t" r="r" b="b"/>
              <a:pathLst>
                <a:path w="3036570" h="75565">
                  <a:moveTo>
                    <a:pt x="0" y="75298"/>
                  </a:moveTo>
                  <a:lnTo>
                    <a:pt x="1377022" y="0"/>
                  </a:lnTo>
                  <a:lnTo>
                    <a:pt x="3035947" y="0"/>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36">
              <a:extLst>
                <a:ext uri="{FF2B5EF4-FFF2-40B4-BE49-F238E27FC236}">
                  <a16:creationId xmlns:a16="http://schemas.microsoft.com/office/drawing/2014/main" id="{21889B5F-B097-462E-A7D4-651A643EA1D8}"/>
                </a:ext>
              </a:extLst>
            </p:cNvPr>
            <p:cNvSpPr/>
            <p:nvPr/>
          </p:nvSpPr>
          <p:spPr>
            <a:xfrm>
              <a:off x="1947566" y="4225379"/>
              <a:ext cx="4695190" cy="300901"/>
            </a:xfrm>
            <a:custGeom>
              <a:avLst/>
              <a:gdLst/>
              <a:ahLst/>
              <a:cxnLst/>
              <a:rect l="l" t="t" r="r" b="b"/>
              <a:pathLst>
                <a:path w="4695190" h="262890">
                  <a:moveTo>
                    <a:pt x="0" y="262737"/>
                  </a:moveTo>
                  <a:lnTo>
                    <a:pt x="1387919" y="189750"/>
                  </a:lnTo>
                  <a:lnTo>
                    <a:pt x="3307156" y="0"/>
                  </a:lnTo>
                  <a:lnTo>
                    <a:pt x="4695075" y="14604"/>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38439416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Caribbean</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 </a:t>
            </a:r>
          </a:p>
        </p:txBody>
      </p:sp>
      <p:sp>
        <p:nvSpPr>
          <p:cNvPr id="96" name="Oval 95">
            <a:extLst>
              <a:ext uri="{FF2B5EF4-FFF2-40B4-BE49-F238E27FC236}">
                <a16:creationId xmlns:a16="http://schemas.microsoft.com/office/drawing/2014/main" id="{1A1F4294-84C9-4B0F-B243-E6E86A606181}"/>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9FA08179-2B94-4DCD-B40A-77F599C76972}"/>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85">
            <a:extLst>
              <a:ext uri="{FF2B5EF4-FFF2-40B4-BE49-F238E27FC236}">
                <a16:creationId xmlns:a16="http://schemas.microsoft.com/office/drawing/2014/main" id="{C5BF1174-ECE0-4D45-A83A-E59EF4A487A7}"/>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31D7FD37-E72A-44DB-9378-30BCDE351D72}"/>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14AD8AEF-FEFD-4A1F-941D-C560AB670F53}"/>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bject 85">
            <a:extLst>
              <a:ext uri="{FF2B5EF4-FFF2-40B4-BE49-F238E27FC236}">
                <a16:creationId xmlns:a16="http://schemas.microsoft.com/office/drawing/2014/main" id="{C1547E64-4181-4F4E-8C8B-C154D454795C}"/>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76FBD39D-F247-4595-B489-F8FEA368A661}"/>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85">
            <a:extLst>
              <a:ext uri="{FF2B5EF4-FFF2-40B4-BE49-F238E27FC236}">
                <a16:creationId xmlns:a16="http://schemas.microsoft.com/office/drawing/2014/main" id="{391FF9E9-7AE2-487A-9495-1CCB00C560AB}"/>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714E4F8B-3016-4A74-B915-A22EFCB16092}"/>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85">
            <a:extLst>
              <a:ext uri="{FF2B5EF4-FFF2-40B4-BE49-F238E27FC236}">
                <a16:creationId xmlns:a16="http://schemas.microsoft.com/office/drawing/2014/main" id="{BE5DCEC7-2114-48A9-9CBF-A5635FB1520B}"/>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bject 10">
            <a:extLst>
              <a:ext uri="{FF2B5EF4-FFF2-40B4-BE49-F238E27FC236}">
                <a16:creationId xmlns:a16="http://schemas.microsoft.com/office/drawing/2014/main" id="{407BB279-8DD4-40DE-B762-43DE19A45AF2}"/>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07" name="Group 106">
            <a:extLst>
              <a:ext uri="{FF2B5EF4-FFF2-40B4-BE49-F238E27FC236}">
                <a16:creationId xmlns:a16="http://schemas.microsoft.com/office/drawing/2014/main" id="{454F0F1E-BAC2-4A80-9D63-675172A7CA0F}"/>
              </a:ext>
            </a:extLst>
          </p:cNvPr>
          <p:cNvGrpSpPr/>
          <p:nvPr/>
        </p:nvGrpSpPr>
        <p:grpSpPr>
          <a:xfrm>
            <a:off x="1350905" y="2423160"/>
            <a:ext cx="524852" cy="271869"/>
            <a:chOff x="1350905" y="2423160"/>
            <a:chExt cx="524852" cy="271869"/>
          </a:xfrm>
        </p:grpSpPr>
        <p:sp>
          <p:nvSpPr>
            <p:cNvPr id="193" name="TextBox 192">
              <a:extLst>
                <a:ext uri="{FF2B5EF4-FFF2-40B4-BE49-F238E27FC236}">
                  <a16:creationId xmlns:a16="http://schemas.microsoft.com/office/drawing/2014/main" id="{0E904D50-1D8E-4EDD-B28B-FE40D631176F}"/>
                </a:ext>
              </a:extLst>
            </p:cNvPr>
            <p:cNvSpPr txBox="1"/>
            <p:nvPr/>
          </p:nvSpPr>
          <p:spPr>
            <a:xfrm>
              <a:off x="1350905" y="24231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4" name="Straight Connector 193">
              <a:extLst>
                <a:ext uri="{FF2B5EF4-FFF2-40B4-BE49-F238E27FC236}">
                  <a16:creationId xmlns:a16="http://schemas.microsoft.com/office/drawing/2014/main" id="{A62D9CC7-8D3A-4DCA-A9B5-C0FE55A9E1EE}"/>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D8A51EFF-7D06-4E43-BCF1-B0E33FB2762F}"/>
              </a:ext>
            </a:extLst>
          </p:cNvPr>
          <p:cNvGrpSpPr/>
          <p:nvPr/>
        </p:nvGrpSpPr>
        <p:grpSpPr>
          <a:xfrm>
            <a:off x="1350905" y="3364062"/>
            <a:ext cx="524852" cy="271869"/>
            <a:chOff x="1350905" y="3154680"/>
            <a:chExt cx="524852" cy="271869"/>
          </a:xfrm>
        </p:grpSpPr>
        <p:sp>
          <p:nvSpPr>
            <p:cNvPr id="191" name="TextBox 190">
              <a:extLst>
                <a:ext uri="{FF2B5EF4-FFF2-40B4-BE49-F238E27FC236}">
                  <a16:creationId xmlns:a16="http://schemas.microsoft.com/office/drawing/2014/main" id="{077AD917-2DF1-4AB7-8CC1-B57ABF2CDBB4}"/>
                </a:ext>
              </a:extLst>
            </p:cNvPr>
            <p:cNvSpPr txBox="1"/>
            <p:nvPr/>
          </p:nvSpPr>
          <p:spPr>
            <a:xfrm>
              <a:off x="1350905" y="31546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7868189C-7D7C-406C-B7E7-1742CABA4575}"/>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9" name="Group 108">
            <a:extLst>
              <a:ext uri="{FF2B5EF4-FFF2-40B4-BE49-F238E27FC236}">
                <a16:creationId xmlns:a16="http://schemas.microsoft.com/office/drawing/2014/main" id="{66B8F114-5E6E-4ACE-9019-B93707642068}"/>
              </a:ext>
            </a:extLst>
          </p:cNvPr>
          <p:cNvGrpSpPr/>
          <p:nvPr/>
        </p:nvGrpSpPr>
        <p:grpSpPr>
          <a:xfrm>
            <a:off x="1350905" y="3674162"/>
            <a:ext cx="524852" cy="271869"/>
            <a:chOff x="1350905" y="3520440"/>
            <a:chExt cx="524852" cy="271869"/>
          </a:xfrm>
        </p:grpSpPr>
        <p:sp>
          <p:nvSpPr>
            <p:cNvPr id="189" name="TextBox 188">
              <a:extLst>
                <a:ext uri="{FF2B5EF4-FFF2-40B4-BE49-F238E27FC236}">
                  <a16:creationId xmlns:a16="http://schemas.microsoft.com/office/drawing/2014/main" id="{FEE460CE-14B1-4FFD-8526-A5B3A8560D98}"/>
                </a:ext>
              </a:extLst>
            </p:cNvPr>
            <p:cNvSpPr txBox="1"/>
            <p:nvPr/>
          </p:nvSpPr>
          <p:spPr>
            <a:xfrm>
              <a:off x="1350905" y="35204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0" name="Straight Connector 189">
              <a:extLst>
                <a:ext uri="{FF2B5EF4-FFF2-40B4-BE49-F238E27FC236}">
                  <a16:creationId xmlns:a16="http://schemas.microsoft.com/office/drawing/2014/main" id="{F06C4C59-D8EB-4559-93EC-B44261E521D8}"/>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6B7A2455-1E42-44F7-804C-46110BEE9CC4}"/>
              </a:ext>
            </a:extLst>
          </p:cNvPr>
          <p:cNvGrpSpPr/>
          <p:nvPr/>
        </p:nvGrpSpPr>
        <p:grpSpPr>
          <a:xfrm>
            <a:off x="1350905" y="4302324"/>
            <a:ext cx="524852" cy="271869"/>
            <a:chOff x="1350905" y="4251960"/>
            <a:chExt cx="524852" cy="271869"/>
          </a:xfrm>
        </p:grpSpPr>
        <p:sp>
          <p:nvSpPr>
            <p:cNvPr id="187" name="TextBox 186">
              <a:extLst>
                <a:ext uri="{FF2B5EF4-FFF2-40B4-BE49-F238E27FC236}">
                  <a16:creationId xmlns:a16="http://schemas.microsoft.com/office/drawing/2014/main" id="{B0AF1B27-0A82-441B-B42E-C10B6D50CEC5}"/>
                </a:ext>
              </a:extLst>
            </p:cNvPr>
            <p:cNvSpPr txBox="1"/>
            <p:nvPr/>
          </p:nvSpPr>
          <p:spPr>
            <a:xfrm>
              <a:off x="1350905" y="42519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8" name="Straight Connector 187">
              <a:extLst>
                <a:ext uri="{FF2B5EF4-FFF2-40B4-BE49-F238E27FC236}">
                  <a16:creationId xmlns:a16="http://schemas.microsoft.com/office/drawing/2014/main" id="{FD34BE37-F2F7-4064-B2F9-B61245D27C06}"/>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E1376098-ACF1-4859-875A-3AFBC07AFDC4}"/>
              </a:ext>
            </a:extLst>
          </p:cNvPr>
          <p:cNvGrpSpPr/>
          <p:nvPr/>
        </p:nvGrpSpPr>
        <p:grpSpPr>
          <a:xfrm>
            <a:off x="1520823" y="4617720"/>
            <a:ext cx="354934" cy="271869"/>
            <a:chOff x="1520823" y="4617720"/>
            <a:chExt cx="354934" cy="271869"/>
          </a:xfrm>
        </p:grpSpPr>
        <p:sp>
          <p:nvSpPr>
            <p:cNvPr id="185" name="TextBox 184">
              <a:extLst>
                <a:ext uri="{FF2B5EF4-FFF2-40B4-BE49-F238E27FC236}">
                  <a16:creationId xmlns:a16="http://schemas.microsoft.com/office/drawing/2014/main" id="{0CE85E77-4426-40C7-BA72-51B7938FD0D9}"/>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95D97040-A4C7-4A64-82E0-436DF4C95429}"/>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TextBox 173">
            <a:extLst>
              <a:ext uri="{FF2B5EF4-FFF2-40B4-BE49-F238E27FC236}">
                <a16:creationId xmlns:a16="http://schemas.microsoft.com/office/drawing/2014/main" id="{78A47F5E-5186-4690-BEF4-83112FE7AD20}"/>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33C0C606-6DA4-4E99-99E1-1EBD3642D67C}"/>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BB7F1AEE-0892-4A05-9EE4-AA711F7BA4DB}"/>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4D2F1F62-429F-4984-90BC-01EBAC66E24F}"/>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0BF9C5F3-B345-4012-8F6E-E220E7824023}"/>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C3740CF5-EDEF-43D8-BC64-EC9C371D8A08}"/>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088FF883-6D15-4729-89B0-26210A88FDE8}"/>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7D9E8CD4-F74B-4045-A8DB-A6DD8E9EC81D}"/>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950EC8CC-C922-4E2F-BCDA-3BB44F90E082}"/>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E107813C-AB44-4904-90B6-5087275115B0}"/>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0470FC0-B2C1-4B7B-9209-9EC4C677D2F5}"/>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14" name="Group 113">
            <a:extLst>
              <a:ext uri="{FF2B5EF4-FFF2-40B4-BE49-F238E27FC236}">
                <a16:creationId xmlns:a16="http://schemas.microsoft.com/office/drawing/2014/main" id="{BF9F9605-6908-41D5-B869-D3D22E78A621}"/>
              </a:ext>
            </a:extLst>
          </p:cNvPr>
          <p:cNvGrpSpPr/>
          <p:nvPr/>
        </p:nvGrpSpPr>
        <p:grpSpPr>
          <a:xfrm>
            <a:off x="1350905" y="3990113"/>
            <a:ext cx="521443" cy="271869"/>
            <a:chOff x="1350905" y="3886746"/>
            <a:chExt cx="521443" cy="271869"/>
          </a:xfrm>
        </p:grpSpPr>
        <p:sp>
          <p:nvSpPr>
            <p:cNvPr id="172" name="TextBox 171">
              <a:extLst>
                <a:ext uri="{FF2B5EF4-FFF2-40B4-BE49-F238E27FC236}">
                  <a16:creationId xmlns:a16="http://schemas.microsoft.com/office/drawing/2014/main" id="{28091EC6-7BC3-4C1C-A3A5-0D6B6E871B05}"/>
                </a:ext>
              </a:extLst>
            </p:cNvPr>
            <p:cNvSpPr txBox="1"/>
            <p:nvPr/>
          </p:nvSpPr>
          <p:spPr>
            <a:xfrm>
              <a:off x="1350905" y="3886746"/>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3" name="Straight Connector 172">
              <a:extLst>
                <a:ext uri="{FF2B5EF4-FFF2-40B4-BE49-F238E27FC236}">
                  <a16:creationId xmlns:a16="http://schemas.microsoft.com/office/drawing/2014/main" id="{A0030E1F-315F-4707-9F36-DA418FD22E81}"/>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4F395264-909A-415F-816E-5565C4A3EB5B}"/>
              </a:ext>
            </a:extLst>
          </p:cNvPr>
          <p:cNvGrpSpPr/>
          <p:nvPr/>
        </p:nvGrpSpPr>
        <p:grpSpPr>
          <a:xfrm>
            <a:off x="1348476" y="3051308"/>
            <a:ext cx="527281" cy="271869"/>
            <a:chOff x="1348476" y="2788920"/>
            <a:chExt cx="527281" cy="271869"/>
          </a:xfrm>
        </p:grpSpPr>
        <p:cxnSp>
          <p:nvCxnSpPr>
            <p:cNvPr id="170" name="Straight Connector 169">
              <a:extLst>
                <a:ext uri="{FF2B5EF4-FFF2-40B4-BE49-F238E27FC236}">
                  <a16:creationId xmlns:a16="http://schemas.microsoft.com/office/drawing/2014/main" id="{39303ACE-9E20-4875-9DD7-F06B4849A80E}"/>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ECD09C41-DA17-428B-AACD-62A6529E5474}"/>
                </a:ext>
              </a:extLst>
            </p:cNvPr>
            <p:cNvSpPr txBox="1"/>
            <p:nvPr/>
          </p:nvSpPr>
          <p:spPr>
            <a:xfrm>
              <a:off x="1348476" y="278892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17" name="Group 116">
            <a:extLst>
              <a:ext uri="{FF2B5EF4-FFF2-40B4-BE49-F238E27FC236}">
                <a16:creationId xmlns:a16="http://schemas.microsoft.com/office/drawing/2014/main" id="{31AB88C3-CBB9-41A8-ADE7-533B133B5EAC}"/>
              </a:ext>
            </a:extLst>
          </p:cNvPr>
          <p:cNvGrpSpPr/>
          <p:nvPr/>
        </p:nvGrpSpPr>
        <p:grpSpPr>
          <a:xfrm>
            <a:off x="1346832" y="2737230"/>
            <a:ext cx="524852" cy="271869"/>
            <a:chOff x="1503305" y="2575560"/>
            <a:chExt cx="524852" cy="271869"/>
          </a:xfrm>
        </p:grpSpPr>
        <p:sp>
          <p:nvSpPr>
            <p:cNvPr id="168" name="TextBox 167">
              <a:extLst>
                <a:ext uri="{FF2B5EF4-FFF2-40B4-BE49-F238E27FC236}">
                  <a16:creationId xmlns:a16="http://schemas.microsoft.com/office/drawing/2014/main" id="{0EE5EF0E-795A-4C07-9568-CD0E5373539F}"/>
                </a:ext>
              </a:extLst>
            </p:cNvPr>
            <p:cNvSpPr txBox="1"/>
            <p:nvPr/>
          </p:nvSpPr>
          <p:spPr>
            <a:xfrm>
              <a:off x="1503305" y="25755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690E594D-7F54-43F8-952B-2D5C6A7955A1}"/>
                </a:ext>
              </a:extLst>
            </p:cNvPr>
            <p:cNvCxnSpPr/>
            <p:nvPr/>
          </p:nvCxnSpPr>
          <p:spPr>
            <a:xfrm>
              <a:off x="1918429" y="2712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6" name="Oval 115">
            <a:extLst>
              <a:ext uri="{FF2B5EF4-FFF2-40B4-BE49-F238E27FC236}">
                <a16:creationId xmlns:a16="http://schemas.microsoft.com/office/drawing/2014/main" id="{BFF1BEA2-B6E2-4D72-AE0C-50A2617EE98C}"/>
              </a:ext>
            </a:extLst>
          </p:cNvPr>
          <p:cNvSpPr/>
          <p:nvPr/>
        </p:nvSpPr>
        <p:spPr>
          <a:xfrm>
            <a:off x="9592056" y="2764629"/>
            <a:ext cx="201168" cy="201168"/>
          </a:xfrm>
          <a:prstGeom prst="ellipse">
            <a:avLst/>
          </a:prstGeom>
          <a:solidFill>
            <a:srgbClr val="00A296">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86" name="Group 285">
            <a:extLst>
              <a:ext uri="{FF2B5EF4-FFF2-40B4-BE49-F238E27FC236}">
                <a16:creationId xmlns:a16="http://schemas.microsoft.com/office/drawing/2014/main" id="{911AD185-F59E-45A0-8AEE-3466B93CC313}"/>
              </a:ext>
            </a:extLst>
          </p:cNvPr>
          <p:cNvGrpSpPr/>
          <p:nvPr/>
        </p:nvGrpSpPr>
        <p:grpSpPr>
          <a:xfrm>
            <a:off x="8821669" y="3970473"/>
            <a:ext cx="274320" cy="793444"/>
            <a:chOff x="8821669" y="3970473"/>
            <a:chExt cx="274320" cy="793444"/>
          </a:xfrm>
        </p:grpSpPr>
        <p:sp>
          <p:nvSpPr>
            <p:cNvPr id="24" name="bg object 16">
              <a:extLst>
                <a:ext uri="{FF2B5EF4-FFF2-40B4-BE49-F238E27FC236}">
                  <a16:creationId xmlns:a16="http://schemas.microsoft.com/office/drawing/2014/main" id="{F50B44F8-EC6C-492C-A3CC-126A0AB1717F}"/>
                </a:ext>
              </a:extLst>
            </p:cNvPr>
            <p:cNvSpPr/>
            <p:nvPr/>
          </p:nvSpPr>
          <p:spPr>
            <a:xfrm>
              <a:off x="8821669" y="4536989"/>
              <a:ext cx="274320" cy="226928"/>
            </a:xfrm>
            <a:custGeom>
              <a:avLst/>
              <a:gdLst/>
              <a:ahLst/>
              <a:cxnLst/>
              <a:rect l="l" t="t" r="r" b="b"/>
              <a:pathLst>
                <a:path w="185420" h="268604">
                  <a:moveTo>
                    <a:pt x="184797" y="0"/>
                  </a:moveTo>
                  <a:lnTo>
                    <a:pt x="0" y="0"/>
                  </a:lnTo>
                  <a:lnTo>
                    <a:pt x="0" y="268224"/>
                  </a:lnTo>
                  <a:lnTo>
                    <a:pt x="184797" y="268224"/>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bg object 26">
              <a:extLst>
                <a:ext uri="{FF2B5EF4-FFF2-40B4-BE49-F238E27FC236}">
                  <a16:creationId xmlns:a16="http://schemas.microsoft.com/office/drawing/2014/main" id="{52650D5A-2544-41ED-BEA8-E3FA603A75DE}"/>
                </a:ext>
              </a:extLst>
            </p:cNvPr>
            <p:cNvSpPr/>
            <p:nvPr/>
          </p:nvSpPr>
          <p:spPr>
            <a:xfrm>
              <a:off x="8821669" y="4112102"/>
              <a:ext cx="274320" cy="424887"/>
            </a:xfrm>
            <a:custGeom>
              <a:avLst/>
              <a:gdLst/>
              <a:ahLst/>
              <a:cxnLst/>
              <a:rect l="l" t="t" r="r" b="b"/>
              <a:pathLst>
                <a:path w="185420" h="502920">
                  <a:moveTo>
                    <a:pt x="184797" y="0"/>
                  </a:moveTo>
                  <a:lnTo>
                    <a:pt x="0" y="0"/>
                  </a:lnTo>
                  <a:lnTo>
                    <a:pt x="0" y="502920"/>
                  </a:lnTo>
                  <a:lnTo>
                    <a:pt x="184797" y="502920"/>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bg object 36">
              <a:extLst>
                <a:ext uri="{FF2B5EF4-FFF2-40B4-BE49-F238E27FC236}">
                  <a16:creationId xmlns:a16="http://schemas.microsoft.com/office/drawing/2014/main" id="{75B74544-4208-4813-AFF7-BAB0716B5D65}"/>
                </a:ext>
              </a:extLst>
            </p:cNvPr>
            <p:cNvSpPr/>
            <p:nvPr/>
          </p:nvSpPr>
          <p:spPr>
            <a:xfrm>
              <a:off x="8821669" y="3984636"/>
              <a:ext cx="274320" cy="127681"/>
            </a:xfrm>
            <a:custGeom>
              <a:avLst/>
              <a:gdLst/>
              <a:ahLst/>
              <a:cxnLst/>
              <a:rect l="l" t="t" r="r" b="b"/>
              <a:pathLst>
                <a:path w="185420" h="151129">
                  <a:moveTo>
                    <a:pt x="184797" y="0"/>
                  </a:moveTo>
                  <a:lnTo>
                    <a:pt x="0" y="0"/>
                  </a:lnTo>
                  <a:lnTo>
                    <a:pt x="0" y="150875"/>
                  </a:lnTo>
                  <a:lnTo>
                    <a:pt x="184797" y="150875"/>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bg object 46">
              <a:extLst>
                <a:ext uri="{FF2B5EF4-FFF2-40B4-BE49-F238E27FC236}">
                  <a16:creationId xmlns:a16="http://schemas.microsoft.com/office/drawing/2014/main" id="{7E4F72ED-A2ED-4297-9881-B45E8831D45B}"/>
                </a:ext>
              </a:extLst>
            </p:cNvPr>
            <p:cNvSpPr/>
            <p:nvPr/>
          </p:nvSpPr>
          <p:spPr>
            <a:xfrm>
              <a:off x="8821669" y="3970473"/>
              <a:ext cx="274320" cy="14485"/>
            </a:xfrm>
            <a:custGeom>
              <a:avLst/>
              <a:gdLst/>
              <a:ahLst/>
              <a:cxnLst/>
              <a:rect l="l" t="t" r="r" b="b"/>
              <a:pathLst>
                <a:path w="185420" h="17145">
                  <a:moveTo>
                    <a:pt x="184797" y="0"/>
                  </a:moveTo>
                  <a:lnTo>
                    <a:pt x="0" y="0"/>
                  </a:lnTo>
                  <a:lnTo>
                    <a:pt x="0" y="16763"/>
                  </a:lnTo>
                  <a:lnTo>
                    <a:pt x="184797" y="16763"/>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5" name="Group 284">
            <a:extLst>
              <a:ext uri="{FF2B5EF4-FFF2-40B4-BE49-F238E27FC236}">
                <a16:creationId xmlns:a16="http://schemas.microsoft.com/office/drawing/2014/main" id="{FF4E1CE6-F6A0-40B8-B05A-E606D3949375}"/>
              </a:ext>
            </a:extLst>
          </p:cNvPr>
          <p:cNvGrpSpPr/>
          <p:nvPr/>
        </p:nvGrpSpPr>
        <p:grpSpPr>
          <a:xfrm>
            <a:off x="8092440" y="3743877"/>
            <a:ext cx="274320" cy="1019931"/>
            <a:chOff x="8099438" y="3743877"/>
            <a:chExt cx="274320" cy="1019931"/>
          </a:xfrm>
        </p:grpSpPr>
        <p:sp>
          <p:nvSpPr>
            <p:cNvPr id="197" name="bg object 17">
              <a:extLst>
                <a:ext uri="{FF2B5EF4-FFF2-40B4-BE49-F238E27FC236}">
                  <a16:creationId xmlns:a16="http://schemas.microsoft.com/office/drawing/2014/main" id="{C242BB6F-CDD5-453C-9C1A-CB6134EDAED5}"/>
                </a:ext>
              </a:extLst>
            </p:cNvPr>
            <p:cNvSpPr/>
            <p:nvPr/>
          </p:nvSpPr>
          <p:spPr>
            <a:xfrm>
              <a:off x="8099438" y="4494499"/>
              <a:ext cx="274320" cy="269309"/>
            </a:xfrm>
            <a:custGeom>
              <a:avLst/>
              <a:gdLst/>
              <a:ahLst/>
              <a:cxnLst/>
              <a:rect l="l" t="t" r="r" b="b"/>
              <a:pathLst>
                <a:path w="185420" h="318770">
                  <a:moveTo>
                    <a:pt x="184797" y="0"/>
                  </a:moveTo>
                  <a:lnTo>
                    <a:pt x="0" y="0"/>
                  </a:lnTo>
                  <a:lnTo>
                    <a:pt x="0" y="318515"/>
                  </a:lnTo>
                  <a:lnTo>
                    <a:pt x="184797" y="318515"/>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bg object 27">
              <a:extLst>
                <a:ext uri="{FF2B5EF4-FFF2-40B4-BE49-F238E27FC236}">
                  <a16:creationId xmlns:a16="http://schemas.microsoft.com/office/drawing/2014/main" id="{993C0225-E50E-4F53-B3EF-9718E2282215}"/>
                </a:ext>
              </a:extLst>
            </p:cNvPr>
            <p:cNvSpPr/>
            <p:nvPr/>
          </p:nvSpPr>
          <p:spPr>
            <a:xfrm>
              <a:off x="8099438" y="3885496"/>
              <a:ext cx="274320" cy="609433"/>
            </a:xfrm>
            <a:custGeom>
              <a:avLst/>
              <a:gdLst/>
              <a:ahLst/>
              <a:cxnLst/>
              <a:rect l="l" t="t" r="r" b="b"/>
              <a:pathLst>
                <a:path w="185420" h="721359">
                  <a:moveTo>
                    <a:pt x="184797" y="0"/>
                  </a:moveTo>
                  <a:lnTo>
                    <a:pt x="0" y="0"/>
                  </a:lnTo>
                  <a:lnTo>
                    <a:pt x="0" y="720839"/>
                  </a:lnTo>
                  <a:lnTo>
                    <a:pt x="184797" y="720839"/>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bg object 37">
              <a:extLst>
                <a:ext uri="{FF2B5EF4-FFF2-40B4-BE49-F238E27FC236}">
                  <a16:creationId xmlns:a16="http://schemas.microsoft.com/office/drawing/2014/main" id="{A764178E-A768-436D-98CD-8B981BEE21FB}"/>
                </a:ext>
              </a:extLst>
            </p:cNvPr>
            <p:cNvSpPr/>
            <p:nvPr/>
          </p:nvSpPr>
          <p:spPr>
            <a:xfrm>
              <a:off x="8099438" y="3758040"/>
              <a:ext cx="274320" cy="127681"/>
            </a:xfrm>
            <a:custGeom>
              <a:avLst/>
              <a:gdLst/>
              <a:ahLst/>
              <a:cxnLst/>
              <a:rect l="l" t="t" r="r" b="b"/>
              <a:pathLst>
                <a:path w="185420" h="151129">
                  <a:moveTo>
                    <a:pt x="184797" y="0"/>
                  </a:moveTo>
                  <a:lnTo>
                    <a:pt x="0" y="0"/>
                  </a:lnTo>
                  <a:lnTo>
                    <a:pt x="0" y="150875"/>
                  </a:lnTo>
                  <a:lnTo>
                    <a:pt x="184797" y="150875"/>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bg object 47">
              <a:extLst>
                <a:ext uri="{FF2B5EF4-FFF2-40B4-BE49-F238E27FC236}">
                  <a16:creationId xmlns:a16="http://schemas.microsoft.com/office/drawing/2014/main" id="{47EE14D9-5AE1-4B15-877D-17DED5A6A6CB}"/>
                </a:ext>
              </a:extLst>
            </p:cNvPr>
            <p:cNvSpPr/>
            <p:nvPr/>
          </p:nvSpPr>
          <p:spPr>
            <a:xfrm>
              <a:off x="8099438" y="3743877"/>
              <a:ext cx="274320" cy="14485"/>
            </a:xfrm>
            <a:custGeom>
              <a:avLst/>
              <a:gdLst/>
              <a:ahLst/>
              <a:cxnLst/>
              <a:rect l="l" t="t" r="r" b="b"/>
              <a:pathLst>
                <a:path w="185420" h="17145">
                  <a:moveTo>
                    <a:pt x="184797" y="0"/>
                  </a:moveTo>
                  <a:lnTo>
                    <a:pt x="0" y="0"/>
                  </a:lnTo>
                  <a:lnTo>
                    <a:pt x="0" y="16763"/>
                  </a:lnTo>
                  <a:lnTo>
                    <a:pt x="184797" y="16763"/>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4" name="Group 283">
            <a:extLst>
              <a:ext uri="{FF2B5EF4-FFF2-40B4-BE49-F238E27FC236}">
                <a16:creationId xmlns:a16="http://schemas.microsoft.com/office/drawing/2014/main" id="{3AD43998-A63C-444C-A330-FDB1A0B2BD97}"/>
              </a:ext>
            </a:extLst>
          </p:cNvPr>
          <p:cNvGrpSpPr/>
          <p:nvPr/>
        </p:nvGrpSpPr>
        <p:grpSpPr>
          <a:xfrm>
            <a:off x="7360920" y="3857170"/>
            <a:ext cx="274320" cy="906854"/>
            <a:chOff x="7377223" y="3857170"/>
            <a:chExt cx="274320" cy="906854"/>
          </a:xfrm>
        </p:grpSpPr>
        <p:sp>
          <p:nvSpPr>
            <p:cNvPr id="199" name="bg object 18">
              <a:extLst>
                <a:ext uri="{FF2B5EF4-FFF2-40B4-BE49-F238E27FC236}">
                  <a16:creationId xmlns:a16="http://schemas.microsoft.com/office/drawing/2014/main" id="{604AA5AC-3D7F-488B-8BB6-875279B992B7}"/>
                </a:ext>
              </a:extLst>
            </p:cNvPr>
            <p:cNvSpPr/>
            <p:nvPr/>
          </p:nvSpPr>
          <p:spPr>
            <a:xfrm>
              <a:off x="7377223" y="4508663"/>
              <a:ext cx="274320" cy="255361"/>
            </a:xfrm>
            <a:custGeom>
              <a:avLst/>
              <a:gdLst/>
              <a:ahLst/>
              <a:cxnLst/>
              <a:rect l="l" t="t" r="r" b="b"/>
              <a:pathLst>
                <a:path w="185420" h="302259">
                  <a:moveTo>
                    <a:pt x="184797" y="0"/>
                  </a:moveTo>
                  <a:lnTo>
                    <a:pt x="0" y="0"/>
                  </a:lnTo>
                  <a:lnTo>
                    <a:pt x="0" y="301751"/>
                  </a:lnTo>
                  <a:lnTo>
                    <a:pt x="184797" y="301751"/>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bg object 28">
              <a:extLst>
                <a:ext uri="{FF2B5EF4-FFF2-40B4-BE49-F238E27FC236}">
                  <a16:creationId xmlns:a16="http://schemas.microsoft.com/office/drawing/2014/main" id="{1EAD0F82-405E-49B4-8A7E-98524DE1699C}"/>
                </a:ext>
              </a:extLst>
            </p:cNvPr>
            <p:cNvSpPr/>
            <p:nvPr/>
          </p:nvSpPr>
          <p:spPr>
            <a:xfrm>
              <a:off x="7377223" y="3942147"/>
              <a:ext cx="274320" cy="566515"/>
            </a:xfrm>
            <a:custGeom>
              <a:avLst/>
              <a:gdLst/>
              <a:ahLst/>
              <a:cxnLst/>
              <a:rect l="l" t="t" r="r" b="b"/>
              <a:pathLst>
                <a:path w="185420" h="670559">
                  <a:moveTo>
                    <a:pt x="184797" y="0"/>
                  </a:moveTo>
                  <a:lnTo>
                    <a:pt x="0" y="0"/>
                  </a:lnTo>
                  <a:lnTo>
                    <a:pt x="0" y="670547"/>
                  </a:lnTo>
                  <a:lnTo>
                    <a:pt x="184797" y="670547"/>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bg object 38">
              <a:extLst>
                <a:ext uri="{FF2B5EF4-FFF2-40B4-BE49-F238E27FC236}">
                  <a16:creationId xmlns:a16="http://schemas.microsoft.com/office/drawing/2014/main" id="{CA4028C4-DEF5-43C0-9CA8-7F49DB4B75F6}"/>
                </a:ext>
              </a:extLst>
            </p:cNvPr>
            <p:cNvSpPr/>
            <p:nvPr/>
          </p:nvSpPr>
          <p:spPr>
            <a:xfrm>
              <a:off x="7377223" y="3871333"/>
              <a:ext cx="274320" cy="70814"/>
            </a:xfrm>
            <a:custGeom>
              <a:avLst/>
              <a:gdLst/>
              <a:ahLst/>
              <a:cxnLst/>
              <a:rect l="l" t="t" r="r" b="b"/>
              <a:pathLst>
                <a:path w="185420" h="83820">
                  <a:moveTo>
                    <a:pt x="184797" y="0"/>
                  </a:moveTo>
                  <a:lnTo>
                    <a:pt x="0" y="0"/>
                  </a:lnTo>
                  <a:lnTo>
                    <a:pt x="0" y="83820"/>
                  </a:lnTo>
                  <a:lnTo>
                    <a:pt x="184797" y="83820"/>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bg object 48">
              <a:extLst>
                <a:ext uri="{FF2B5EF4-FFF2-40B4-BE49-F238E27FC236}">
                  <a16:creationId xmlns:a16="http://schemas.microsoft.com/office/drawing/2014/main" id="{B52C8D89-4481-40D8-BC77-97AA90A5E5DC}"/>
                </a:ext>
              </a:extLst>
            </p:cNvPr>
            <p:cNvSpPr/>
            <p:nvPr/>
          </p:nvSpPr>
          <p:spPr>
            <a:xfrm>
              <a:off x="7377223" y="3857170"/>
              <a:ext cx="274320" cy="14485"/>
            </a:xfrm>
            <a:custGeom>
              <a:avLst/>
              <a:gdLst/>
              <a:ahLst/>
              <a:cxnLst/>
              <a:rect l="l" t="t" r="r" b="b"/>
              <a:pathLst>
                <a:path w="185420" h="17145">
                  <a:moveTo>
                    <a:pt x="184797" y="0"/>
                  </a:moveTo>
                  <a:lnTo>
                    <a:pt x="0" y="0"/>
                  </a:lnTo>
                  <a:lnTo>
                    <a:pt x="0" y="16763"/>
                  </a:lnTo>
                  <a:lnTo>
                    <a:pt x="184797" y="16763"/>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3" name="Group 282">
            <a:extLst>
              <a:ext uri="{FF2B5EF4-FFF2-40B4-BE49-F238E27FC236}">
                <a16:creationId xmlns:a16="http://schemas.microsoft.com/office/drawing/2014/main" id="{466210F8-7E02-4982-8225-C42C22CA8B20}"/>
              </a:ext>
            </a:extLst>
          </p:cNvPr>
          <p:cNvGrpSpPr/>
          <p:nvPr/>
        </p:nvGrpSpPr>
        <p:grpSpPr>
          <a:xfrm>
            <a:off x="6630907" y="3984636"/>
            <a:ext cx="274320" cy="778959"/>
            <a:chOff x="6630907" y="3984636"/>
            <a:chExt cx="274320" cy="778959"/>
          </a:xfrm>
        </p:grpSpPr>
        <p:sp>
          <p:nvSpPr>
            <p:cNvPr id="201" name="bg object 19">
              <a:extLst>
                <a:ext uri="{FF2B5EF4-FFF2-40B4-BE49-F238E27FC236}">
                  <a16:creationId xmlns:a16="http://schemas.microsoft.com/office/drawing/2014/main" id="{57EBA763-5E18-4568-8833-946282414C81}"/>
                </a:ext>
              </a:extLst>
            </p:cNvPr>
            <p:cNvSpPr/>
            <p:nvPr/>
          </p:nvSpPr>
          <p:spPr>
            <a:xfrm>
              <a:off x="6630907" y="4551152"/>
              <a:ext cx="274320" cy="212443"/>
            </a:xfrm>
            <a:custGeom>
              <a:avLst/>
              <a:gdLst/>
              <a:ahLst/>
              <a:cxnLst/>
              <a:rect l="l" t="t" r="r" b="b"/>
              <a:pathLst>
                <a:path w="185420" h="251459">
                  <a:moveTo>
                    <a:pt x="184797" y="0"/>
                  </a:moveTo>
                  <a:lnTo>
                    <a:pt x="0" y="0"/>
                  </a:lnTo>
                  <a:lnTo>
                    <a:pt x="0" y="251459"/>
                  </a:lnTo>
                  <a:lnTo>
                    <a:pt x="184797" y="251459"/>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bg object 29">
              <a:extLst>
                <a:ext uri="{FF2B5EF4-FFF2-40B4-BE49-F238E27FC236}">
                  <a16:creationId xmlns:a16="http://schemas.microsoft.com/office/drawing/2014/main" id="{8232A9AE-66D9-4A41-91EC-E981ABD1C310}"/>
                </a:ext>
              </a:extLst>
            </p:cNvPr>
            <p:cNvSpPr/>
            <p:nvPr/>
          </p:nvSpPr>
          <p:spPr>
            <a:xfrm>
              <a:off x="6630907" y="4083776"/>
              <a:ext cx="274320" cy="467804"/>
            </a:xfrm>
            <a:custGeom>
              <a:avLst/>
              <a:gdLst/>
              <a:ahLst/>
              <a:cxnLst/>
              <a:rect l="l" t="t" r="r" b="b"/>
              <a:pathLst>
                <a:path w="185420" h="553720">
                  <a:moveTo>
                    <a:pt x="184797" y="0"/>
                  </a:moveTo>
                  <a:lnTo>
                    <a:pt x="0" y="0"/>
                  </a:lnTo>
                  <a:lnTo>
                    <a:pt x="0" y="553212"/>
                  </a:lnTo>
                  <a:lnTo>
                    <a:pt x="184797" y="553212"/>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bg object 39">
              <a:extLst>
                <a:ext uri="{FF2B5EF4-FFF2-40B4-BE49-F238E27FC236}">
                  <a16:creationId xmlns:a16="http://schemas.microsoft.com/office/drawing/2014/main" id="{4BD0B91E-2B15-4890-90C6-D2BDF012ED8B}"/>
                </a:ext>
              </a:extLst>
            </p:cNvPr>
            <p:cNvSpPr/>
            <p:nvPr/>
          </p:nvSpPr>
          <p:spPr>
            <a:xfrm>
              <a:off x="6630907" y="4012962"/>
              <a:ext cx="274320" cy="70814"/>
            </a:xfrm>
            <a:custGeom>
              <a:avLst/>
              <a:gdLst/>
              <a:ahLst/>
              <a:cxnLst/>
              <a:rect l="l" t="t" r="r" b="b"/>
              <a:pathLst>
                <a:path w="185420" h="83820">
                  <a:moveTo>
                    <a:pt x="184797" y="0"/>
                  </a:moveTo>
                  <a:lnTo>
                    <a:pt x="0" y="0"/>
                  </a:lnTo>
                  <a:lnTo>
                    <a:pt x="0" y="83820"/>
                  </a:lnTo>
                  <a:lnTo>
                    <a:pt x="184797" y="83820"/>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bg object 49">
              <a:extLst>
                <a:ext uri="{FF2B5EF4-FFF2-40B4-BE49-F238E27FC236}">
                  <a16:creationId xmlns:a16="http://schemas.microsoft.com/office/drawing/2014/main" id="{6452EF4E-CE0E-470A-AC1B-4F59AE89AF83}"/>
                </a:ext>
              </a:extLst>
            </p:cNvPr>
            <p:cNvSpPr/>
            <p:nvPr/>
          </p:nvSpPr>
          <p:spPr>
            <a:xfrm>
              <a:off x="6630907" y="3984636"/>
              <a:ext cx="274320" cy="28433"/>
            </a:xfrm>
            <a:custGeom>
              <a:avLst/>
              <a:gdLst/>
              <a:ahLst/>
              <a:cxnLst/>
              <a:rect l="l" t="t" r="r" b="b"/>
              <a:pathLst>
                <a:path w="185420" h="33654">
                  <a:moveTo>
                    <a:pt x="184797" y="0"/>
                  </a:moveTo>
                  <a:lnTo>
                    <a:pt x="0" y="0"/>
                  </a:lnTo>
                  <a:lnTo>
                    <a:pt x="0" y="33527"/>
                  </a:lnTo>
                  <a:lnTo>
                    <a:pt x="184797" y="33527"/>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2" name="Group 281">
            <a:extLst>
              <a:ext uri="{FF2B5EF4-FFF2-40B4-BE49-F238E27FC236}">
                <a16:creationId xmlns:a16="http://schemas.microsoft.com/office/drawing/2014/main" id="{9B538719-9DD8-4110-B39A-F121FDE8F2A3}"/>
              </a:ext>
            </a:extLst>
          </p:cNvPr>
          <p:cNvGrpSpPr/>
          <p:nvPr/>
        </p:nvGrpSpPr>
        <p:grpSpPr>
          <a:xfrm>
            <a:off x="5897880" y="3687226"/>
            <a:ext cx="274320" cy="1076369"/>
            <a:chOff x="5908695" y="3687226"/>
            <a:chExt cx="274320" cy="1076369"/>
          </a:xfrm>
        </p:grpSpPr>
        <p:sp>
          <p:nvSpPr>
            <p:cNvPr id="203" name="bg object 20">
              <a:extLst>
                <a:ext uri="{FF2B5EF4-FFF2-40B4-BE49-F238E27FC236}">
                  <a16:creationId xmlns:a16="http://schemas.microsoft.com/office/drawing/2014/main" id="{464C6EA0-A19D-40A5-9F3B-C634D8988D59}"/>
                </a:ext>
              </a:extLst>
            </p:cNvPr>
            <p:cNvSpPr/>
            <p:nvPr/>
          </p:nvSpPr>
          <p:spPr>
            <a:xfrm>
              <a:off x="5908695" y="4551152"/>
              <a:ext cx="274320" cy="212443"/>
            </a:xfrm>
            <a:custGeom>
              <a:avLst/>
              <a:gdLst/>
              <a:ahLst/>
              <a:cxnLst/>
              <a:rect l="l" t="t" r="r" b="b"/>
              <a:pathLst>
                <a:path w="185420" h="251459">
                  <a:moveTo>
                    <a:pt x="184797" y="0"/>
                  </a:moveTo>
                  <a:lnTo>
                    <a:pt x="0" y="0"/>
                  </a:lnTo>
                  <a:lnTo>
                    <a:pt x="0" y="251459"/>
                  </a:lnTo>
                  <a:lnTo>
                    <a:pt x="184797" y="251459"/>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bg object 30">
              <a:extLst>
                <a:ext uri="{FF2B5EF4-FFF2-40B4-BE49-F238E27FC236}">
                  <a16:creationId xmlns:a16="http://schemas.microsoft.com/office/drawing/2014/main" id="{50F86641-C450-43FC-9E98-9D07D4A63AC7}"/>
                </a:ext>
              </a:extLst>
            </p:cNvPr>
            <p:cNvSpPr/>
            <p:nvPr/>
          </p:nvSpPr>
          <p:spPr>
            <a:xfrm>
              <a:off x="5908695" y="3857170"/>
              <a:ext cx="274320" cy="694196"/>
            </a:xfrm>
            <a:custGeom>
              <a:avLst/>
              <a:gdLst/>
              <a:ahLst/>
              <a:cxnLst/>
              <a:rect l="l" t="t" r="r" b="b"/>
              <a:pathLst>
                <a:path w="185420" h="821690">
                  <a:moveTo>
                    <a:pt x="184797" y="0"/>
                  </a:moveTo>
                  <a:lnTo>
                    <a:pt x="0" y="0"/>
                  </a:lnTo>
                  <a:lnTo>
                    <a:pt x="0" y="821423"/>
                  </a:lnTo>
                  <a:lnTo>
                    <a:pt x="184797" y="821423"/>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bg object 40">
              <a:extLst>
                <a:ext uri="{FF2B5EF4-FFF2-40B4-BE49-F238E27FC236}">
                  <a16:creationId xmlns:a16="http://schemas.microsoft.com/office/drawing/2014/main" id="{B5EFAF60-0992-4688-98B5-234682F75AC4}"/>
                </a:ext>
              </a:extLst>
            </p:cNvPr>
            <p:cNvSpPr/>
            <p:nvPr/>
          </p:nvSpPr>
          <p:spPr>
            <a:xfrm>
              <a:off x="5908695" y="3715552"/>
              <a:ext cx="274320" cy="141629"/>
            </a:xfrm>
            <a:custGeom>
              <a:avLst/>
              <a:gdLst/>
              <a:ahLst/>
              <a:cxnLst/>
              <a:rect l="l" t="t" r="r" b="b"/>
              <a:pathLst>
                <a:path w="185420" h="167639">
                  <a:moveTo>
                    <a:pt x="184797" y="0"/>
                  </a:moveTo>
                  <a:lnTo>
                    <a:pt x="0" y="0"/>
                  </a:lnTo>
                  <a:lnTo>
                    <a:pt x="0" y="167639"/>
                  </a:lnTo>
                  <a:lnTo>
                    <a:pt x="184797" y="167639"/>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bg object 50">
              <a:extLst>
                <a:ext uri="{FF2B5EF4-FFF2-40B4-BE49-F238E27FC236}">
                  <a16:creationId xmlns:a16="http://schemas.microsoft.com/office/drawing/2014/main" id="{D7643118-3E7E-47A5-976D-49719D3EB850}"/>
                </a:ext>
              </a:extLst>
            </p:cNvPr>
            <p:cNvSpPr/>
            <p:nvPr/>
          </p:nvSpPr>
          <p:spPr>
            <a:xfrm>
              <a:off x="5908695" y="3687226"/>
              <a:ext cx="274320" cy="28433"/>
            </a:xfrm>
            <a:custGeom>
              <a:avLst/>
              <a:gdLst/>
              <a:ahLst/>
              <a:cxnLst/>
              <a:rect l="l" t="t" r="r" b="b"/>
              <a:pathLst>
                <a:path w="185420" h="33654">
                  <a:moveTo>
                    <a:pt x="184797" y="0"/>
                  </a:moveTo>
                  <a:lnTo>
                    <a:pt x="0" y="0"/>
                  </a:lnTo>
                  <a:lnTo>
                    <a:pt x="0" y="33527"/>
                  </a:lnTo>
                  <a:lnTo>
                    <a:pt x="184797" y="33527"/>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1" name="Group 280">
            <a:extLst>
              <a:ext uri="{FF2B5EF4-FFF2-40B4-BE49-F238E27FC236}">
                <a16:creationId xmlns:a16="http://schemas.microsoft.com/office/drawing/2014/main" id="{A6FC8D80-D6C2-4AE3-A2F2-4F888FAA3E8F}"/>
              </a:ext>
            </a:extLst>
          </p:cNvPr>
          <p:cNvGrpSpPr/>
          <p:nvPr/>
        </p:nvGrpSpPr>
        <p:grpSpPr>
          <a:xfrm>
            <a:off x="5162399" y="3630574"/>
            <a:ext cx="274320" cy="1133235"/>
            <a:chOff x="5162399" y="3630574"/>
            <a:chExt cx="274320" cy="1133235"/>
          </a:xfrm>
        </p:grpSpPr>
        <p:sp>
          <p:nvSpPr>
            <p:cNvPr id="205" name="bg object 21">
              <a:extLst>
                <a:ext uri="{FF2B5EF4-FFF2-40B4-BE49-F238E27FC236}">
                  <a16:creationId xmlns:a16="http://schemas.microsoft.com/office/drawing/2014/main" id="{982134EB-EB38-4214-9224-B4053E40F54C}"/>
                </a:ext>
              </a:extLst>
            </p:cNvPr>
            <p:cNvSpPr/>
            <p:nvPr/>
          </p:nvSpPr>
          <p:spPr>
            <a:xfrm>
              <a:off x="5162399" y="4565314"/>
              <a:ext cx="274320" cy="198495"/>
            </a:xfrm>
            <a:custGeom>
              <a:avLst/>
              <a:gdLst/>
              <a:ahLst/>
              <a:cxnLst/>
              <a:rect l="l" t="t" r="r" b="b"/>
              <a:pathLst>
                <a:path w="200660" h="234950">
                  <a:moveTo>
                    <a:pt x="200190" y="0"/>
                  </a:moveTo>
                  <a:lnTo>
                    <a:pt x="0" y="0"/>
                  </a:lnTo>
                  <a:lnTo>
                    <a:pt x="0" y="234696"/>
                  </a:lnTo>
                  <a:lnTo>
                    <a:pt x="200190" y="234696"/>
                  </a:lnTo>
                  <a:lnTo>
                    <a:pt x="200190"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bg object 31">
              <a:extLst>
                <a:ext uri="{FF2B5EF4-FFF2-40B4-BE49-F238E27FC236}">
                  <a16:creationId xmlns:a16="http://schemas.microsoft.com/office/drawing/2014/main" id="{9632A02D-D177-4FF3-978D-9BB4166321DE}"/>
                </a:ext>
              </a:extLst>
            </p:cNvPr>
            <p:cNvSpPr/>
            <p:nvPr/>
          </p:nvSpPr>
          <p:spPr>
            <a:xfrm>
              <a:off x="5162399" y="3814681"/>
              <a:ext cx="274320" cy="751062"/>
            </a:xfrm>
            <a:custGeom>
              <a:avLst/>
              <a:gdLst/>
              <a:ahLst/>
              <a:cxnLst/>
              <a:rect l="l" t="t" r="r" b="b"/>
              <a:pathLst>
                <a:path w="200660" h="889000">
                  <a:moveTo>
                    <a:pt x="200190" y="0"/>
                  </a:moveTo>
                  <a:lnTo>
                    <a:pt x="0" y="0"/>
                  </a:lnTo>
                  <a:lnTo>
                    <a:pt x="0" y="888479"/>
                  </a:lnTo>
                  <a:lnTo>
                    <a:pt x="200190" y="888479"/>
                  </a:lnTo>
                  <a:lnTo>
                    <a:pt x="20019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bg object 41">
              <a:extLst>
                <a:ext uri="{FF2B5EF4-FFF2-40B4-BE49-F238E27FC236}">
                  <a16:creationId xmlns:a16="http://schemas.microsoft.com/office/drawing/2014/main" id="{814E9A90-C4A4-4007-A238-504C7921BD64}"/>
                </a:ext>
              </a:extLst>
            </p:cNvPr>
            <p:cNvSpPr/>
            <p:nvPr/>
          </p:nvSpPr>
          <p:spPr>
            <a:xfrm>
              <a:off x="5162399" y="3715552"/>
              <a:ext cx="274320" cy="99247"/>
            </a:xfrm>
            <a:custGeom>
              <a:avLst/>
              <a:gdLst/>
              <a:ahLst/>
              <a:cxnLst/>
              <a:rect l="l" t="t" r="r" b="b"/>
              <a:pathLst>
                <a:path w="200660" h="117475">
                  <a:moveTo>
                    <a:pt x="200190" y="0"/>
                  </a:moveTo>
                  <a:lnTo>
                    <a:pt x="0" y="0"/>
                  </a:lnTo>
                  <a:lnTo>
                    <a:pt x="0" y="117348"/>
                  </a:lnTo>
                  <a:lnTo>
                    <a:pt x="200190" y="117348"/>
                  </a:lnTo>
                  <a:lnTo>
                    <a:pt x="200190"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bg object 51">
              <a:extLst>
                <a:ext uri="{FF2B5EF4-FFF2-40B4-BE49-F238E27FC236}">
                  <a16:creationId xmlns:a16="http://schemas.microsoft.com/office/drawing/2014/main" id="{229DB897-1744-440D-B54A-0926B30C0C23}"/>
                </a:ext>
              </a:extLst>
            </p:cNvPr>
            <p:cNvSpPr/>
            <p:nvPr/>
          </p:nvSpPr>
          <p:spPr>
            <a:xfrm>
              <a:off x="5162399" y="3630574"/>
              <a:ext cx="274320" cy="85299"/>
            </a:xfrm>
            <a:custGeom>
              <a:avLst/>
              <a:gdLst/>
              <a:ahLst/>
              <a:cxnLst/>
              <a:rect l="l" t="t" r="r" b="b"/>
              <a:pathLst>
                <a:path w="200660" h="100964">
                  <a:moveTo>
                    <a:pt x="200190" y="0"/>
                  </a:moveTo>
                  <a:lnTo>
                    <a:pt x="0" y="0"/>
                  </a:lnTo>
                  <a:lnTo>
                    <a:pt x="0" y="100584"/>
                  </a:lnTo>
                  <a:lnTo>
                    <a:pt x="200190" y="100584"/>
                  </a:lnTo>
                  <a:lnTo>
                    <a:pt x="200190"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0" name="Group 279">
            <a:extLst>
              <a:ext uri="{FF2B5EF4-FFF2-40B4-BE49-F238E27FC236}">
                <a16:creationId xmlns:a16="http://schemas.microsoft.com/office/drawing/2014/main" id="{16A8A910-E2B0-429C-9A12-6D50567D4C97}"/>
              </a:ext>
            </a:extLst>
          </p:cNvPr>
          <p:cNvGrpSpPr/>
          <p:nvPr/>
        </p:nvGrpSpPr>
        <p:grpSpPr>
          <a:xfrm>
            <a:off x="4434840" y="3602249"/>
            <a:ext cx="274320" cy="1161775"/>
            <a:chOff x="4440166" y="3602249"/>
            <a:chExt cx="274320" cy="1161775"/>
          </a:xfrm>
        </p:grpSpPr>
        <p:sp>
          <p:nvSpPr>
            <p:cNvPr id="207" name="bg object 22">
              <a:extLst>
                <a:ext uri="{FF2B5EF4-FFF2-40B4-BE49-F238E27FC236}">
                  <a16:creationId xmlns:a16="http://schemas.microsoft.com/office/drawing/2014/main" id="{60DEE3F7-DC56-49C5-90FD-370F02CE0EED}"/>
                </a:ext>
              </a:extLst>
            </p:cNvPr>
            <p:cNvSpPr/>
            <p:nvPr/>
          </p:nvSpPr>
          <p:spPr>
            <a:xfrm>
              <a:off x="4440166" y="4579477"/>
              <a:ext cx="274320" cy="184547"/>
            </a:xfrm>
            <a:custGeom>
              <a:avLst/>
              <a:gdLst/>
              <a:ahLst/>
              <a:cxnLst/>
              <a:rect l="l" t="t" r="r" b="b"/>
              <a:pathLst>
                <a:path w="185419" h="218440">
                  <a:moveTo>
                    <a:pt x="184797" y="0"/>
                  </a:moveTo>
                  <a:lnTo>
                    <a:pt x="0" y="0"/>
                  </a:lnTo>
                  <a:lnTo>
                    <a:pt x="0" y="217932"/>
                  </a:lnTo>
                  <a:lnTo>
                    <a:pt x="184797" y="217932"/>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bg object 32">
              <a:extLst>
                <a:ext uri="{FF2B5EF4-FFF2-40B4-BE49-F238E27FC236}">
                  <a16:creationId xmlns:a16="http://schemas.microsoft.com/office/drawing/2014/main" id="{3120F691-7FBD-4796-9AF1-04B1F5F0012E}"/>
                </a:ext>
              </a:extLst>
            </p:cNvPr>
            <p:cNvSpPr/>
            <p:nvPr/>
          </p:nvSpPr>
          <p:spPr>
            <a:xfrm>
              <a:off x="4440166" y="3857170"/>
              <a:ext cx="274320" cy="722628"/>
            </a:xfrm>
            <a:custGeom>
              <a:avLst/>
              <a:gdLst/>
              <a:ahLst/>
              <a:cxnLst/>
              <a:rect l="l" t="t" r="r" b="b"/>
              <a:pathLst>
                <a:path w="185419" h="855345">
                  <a:moveTo>
                    <a:pt x="184797" y="0"/>
                  </a:moveTo>
                  <a:lnTo>
                    <a:pt x="0" y="0"/>
                  </a:lnTo>
                  <a:lnTo>
                    <a:pt x="0" y="854951"/>
                  </a:lnTo>
                  <a:lnTo>
                    <a:pt x="184797" y="854951"/>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bg object 42">
              <a:extLst>
                <a:ext uri="{FF2B5EF4-FFF2-40B4-BE49-F238E27FC236}">
                  <a16:creationId xmlns:a16="http://schemas.microsoft.com/office/drawing/2014/main" id="{2E38B4B6-0EA7-4BD5-8A35-67CD3D931797}"/>
                </a:ext>
              </a:extLst>
            </p:cNvPr>
            <p:cNvSpPr/>
            <p:nvPr/>
          </p:nvSpPr>
          <p:spPr>
            <a:xfrm>
              <a:off x="4440166" y="3687226"/>
              <a:ext cx="274320" cy="170062"/>
            </a:xfrm>
            <a:custGeom>
              <a:avLst/>
              <a:gdLst/>
              <a:ahLst/>
              <a:cxnLst/>
              <a:rect l="l" t="t" r="r" b="b"/>
              <a:pathLst>
                <a:path w="185419" h="201295">
                  <a:moveTo>
                    <a:pt x="184797" y="0"/>
                  </a:moveTo>
                  <a:lnTo>
                    <a:pt x="0" y="0"/>
                  </a:lnTo>
                  <a:lnTo>
                    <a:pt x="0" y="201167"/>
                  </a:lnTo>
                  <a:lnTo>
                    <a:pt x="184797" y="201167"/>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bg object 52">
              <a:extLst>
                <a:ext uri="{FF2B5EF4-FFF2-40B4-BE49-F238E27FC236}">
                  <a16:creationId xmlns:a16="http://schemas.microsoft.com/office/drawing/2014/main" id="{89C6236B-D7D5-4D98-AF46-2CBC9F789671}"/>
                </a:ext>
              </a:extLst>
            </p:cNvPr>
            <p:cNvSpPr/>
            <p:nvPr/>
          </p:nvSpPr>
          <p:spPr>
            <a:xfrm>
              <a:off x="4440166" y="3602249"/>
              <a:ext cx="274320" cy="85299"/>
            </a:xfrm>
            <a:custGeom>
              <a:avLst/>
              <a:gdLst/>
              <a:ahLst/>
              <a:cxnLst/>
              <a:rect l="l" t="t" r="r" b="b"/>
              <a:pathLst>
                <a:path w="185419" h="100964">
                  <a:moveTo>
                    <a:pt x="184797" y="0"/>
                  </a:moveTo>
                  <a:lnTo>
                    <a:pt x="0" y="0"/>
                  </a:lnTo>
                  <a:lnTo>
                    <a:pt x="0" y="100584"/>
                  </a:lnTo>
                  <a:lnTo>
                    <a:pt x="184797" y="100584"/>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79" name="Group 278">
            <a:extLst>
              <a:ext uri="{FF2B5EF4-FFF2-40B4-BE49-F238E27FC236}">
                <a16:creationId xmlns:a16="http://schemas.microsoft.com/office/drawing/2014/main" id="{2CED0911-2AAE-45AA-A9D8-1371EE497F7C}"/>
              </a:ext>
            </a:extLst>
          </p:cNvPr>
          <p:cNvGrpSpPr/>
          <p:nvPr/>
        </p:nvGrpSpPr>
        <p:grpSpPr>
          <a:xfrm>
            <a:off x="3703320" y="3602249"/>
            <a:ext cx="274320" cy="1161775"/>
            <a:chOff x="3717953" y="3602249"/>
            <a:chExt cx="274320" cy="1161775"/>
          </a:xfrm>
        </p:grpSpPr>
        <p:sp>
          <p:nvSpPr>
            <p:cNvPr id="209" name="bg object 23">
              <a:extLst>
                <a:ext uri="{FF2B5EF4-FFF2-40B4-BE49-F238E27FC236}">
                  <a16:creationId xmlns:a16="http://schemas.microsoft.com/office/drawing/2014/main" id="{E37B4E52-55F8-45AB-A800-9DF434FB9C39}"/>
                </a:ext>
              </a:extLst>
            </p:cNvPr>
            <p:cNvSpPr/>
            <p:nvPr/>
          </p:nvSpPr>
          <p:spPr>
            <a:xfrm>
              <a:off x="3717953" y="4579477"/>
              <a:ext cx="274320" cy="184547"/>
            </a:xfrm>
            <a:custGeom>
              <a:avLst/>
              <a:gdLst/>
              <a:ahLst/>
              <a:cxnLst/>
              <a:rect l="l" t="t" r="r" b="b"/>
              <a:pathLst>
                <a:path w="185419" h="218440">
                  <a:moveTo>
                    <a:pt x="184797" y="0"/>
                  </a:moveTo>
                  <a:lnTo>
                    <a:pt x="0" y="0"/>
                  </a:lnTo>
                  <a:lnTo>
                    <a:pt x="0" y="217932"/>
                  </a:lnTo>
                  <a:lnTo>
                    <a:pt x="184797" y="217932"/>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bg object 33">
              <a:extLst>
                <a:ext uri="{FF2B5EF4-FFF2-40B4-BE49-F238E27FC236}">
                  <a16:creationId xmlns:a16="http://schemas.microsoft.com/office/drawing/2014/main" id="{FA60C38F-8328-4C3B-B3ED-AAB6AC22583B}"/>
                </a:ext>
              </a:extLst>
            </p:cNvPr>
            <p:cNvSpPr/>
            <p:nvPr/>
          </p:nvSpPr>
          <p:spPr>
            <a:xfrm>
              <a:off x="3717953" y="3885496"/>
              <a:ext cx="274320" cy="694196"/>
            </a:xfrm>
            <a:custGeom>
              <a:avLst/>
              <a:gdLst/>
              <a:ahLst/>
              <a:cxnLst/>
              <a:rect l="l" t="t" r="r" b="b"/>
              <a:pathLst>
                <a:path w="185419" h="821690">
                  <a:moveTo>
                    <a:pt x="184797" y="0"/>
                  </a:moveTo>
                  <a:lnTo>
                    <a:pt x="0" y="0"/>
                  </a:lnTo>
                  <a:lnTo>
                    <a:pt x="0" y="821423"/>
                  </a:lnTo>
                  <a:lnTo>
                    <a:pt x="184797" y="821423"/>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bg object 43">
              <a:extLst>
                <a:ext uri="{FF2B5EF4-FFF2-40B4-BE49-F238E27FC236}">
                  <a16:creationId xmlns:a16="http://schemas.microsoft.com/office/drawing/2014/main" id="{89B7BAE8-7068-4818-B099-9F7376484B04}"/>
                </a:ext>
              </a:extLst>
            </p:cNvPr>
            <p:cNvSpPr/>
            <p:nvPr/>
          </p:nvSpPr>
          <p:spPr>
            <a:xfrm>
              <a:off x="3717953" y="3743877"/>
              <a:ext cx="274320" cy="141629"/>
            </a:xfrm>
            <a:custGeom>
              <a:avLst/>
              <a:gdLst/>
              <a:ahLst/>
              <a:cxnLst/>
              <a:rect l="l" t="t" r="r" b="b"/>
              <a:pathLst>
                <a:path w="185419" h="167639">
                  <a:moveTo>
                    <a:pt x="184797" y="0"/>
                  </a:moveTo>
                  <a:lnTo>
                    <a:pt x="0" y="0"/>
                  </a:lnTo>
                  <a:lnTo>
                    <a:pt x="0" y="167639"/>
                  </a:lnTo>
                  <a:lnTo>
                    <a:pt x="184797" y="167639"/>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bg object 53">
              <a:extLst>
                <a:ext uri="{FF2B5EF4-FFF2-40B4-BE49-F238E27FC236}">
                  <a16:creationId xmlns:a16="http://schemas.microsoft.com/office/drawing/2014/main" id="{A0AF8381-EB5A-4185-A43D-04F8B60D5723}"/>
                </a:ext>
              </a:extLst>
            </p:cNvPr>
            <p:cNvSpPr/>
            <p:nvPr/>
          </p:nvSpPr>
          <p:spPr>
            <a:xfrm>
              <a:off x="3717953" y="3602249"/>
              <a:ext cx="274320" cy="141629"/>
            </a:xfrm>
            <a:custGeom>
              <a:avLst/>
              <a:gdLst/>
              <a:ahLst/>
              <a:cxnLst/>
              <a:rect l="l" t="t" r="r" b="b"/>
              <a:pathLst>
                <a:path w="185419" h="167639">
                  <a:moveTo>
                    <a:pt x="184797" y="0"/>
                  </a:moveTo>
                  <a:lnTo>
                    <a:pt x="0" y="0"/>
                  </a:lnTo>
                  <a:lnTo>
                    <a:pt x="0" y="167639"/>
                  </a:lnTo>
                  <a:lnTo>
                    <a:pt x="184797" y="167639"/>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78" name="Group 277">
            <a:extLst>
              <a:ext uri="{FF2B5EF4-FFF2-40B4-BE49-F238E27FC236}">
                <a16:creationId xmlns:a16="http://schemas.microsoft.com/office/drawing/2014/main" id="{2CA7D4F3-D82D-498A-A8DE-49F698FACFCA}"/>
              </a:ext>
            </a:extLst>
          </p:cNvPr>
          <p:cNvGrpSpPr/>
          <p:nvPr/>
        </p:nvGrpSpPr>
        <p:grpSpPr>
          <a:xfrm>
            <a:off x="2971656" y="3630574"/>
            <a:ext cx="274320" cy="1133128"/>
            <a:chOff x="2971656" y="3630574"/>
            <a:chExt cx="274320" cy="1133128"/>
          </a:xfrm>
        </p:grpSpPr>
        <p:sp>
          <p:nvSpPr>
            <p:cNvPr id="211" name="bg object 24">
              <a:extLst>
                <a:ext uri="{FF2B5EF4-FFF2-40B4-BE49-F238E27FC236}">
                  <a16:creationId xmlns:a16="http://schemas.microsoft.com/office/drawing/2014/main" id="{3AD1C63B-A753-45B8-B420-962F31EE4E17}"/>
                </a:ext>
              </a:extLst>
            </p:cNvPr>
            <p:cNvSpPr/>
            <p:nvPr/>
          </p:nvSpPr>
          <p:spPr>
            <a:xfrm>
              <a:off x="2971656" y="4593640"/>
              <a:ext cx="274320" cy="170062"/>
            </a:xfrm>
            <a:custGeom>
              <a:avLst/>
              <a:gdLst/>
              <a:ahLst/>
              <a:cxnLst/>
              <a:rect l="l" t="t" r="r" b="b"/>
              <a:pathLst>
                <a:path w="185419" h="201295">
                  <a:moveTo>
                    <a:pt x="184797" y="0"/>
                  </a:moveTo>
                  <a:lnTo>
                    <a:pt x="0" y="0"/>
                  </a:lnTo>
                  <a:lnTo>
                    <a:pt x="0" y="201167"/>
                  </a:lnTo>
                  <a:lnTo>
                    <a:pt x="184797" y="201167"/>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bg object 34">
              <a:extLst>
                <a:ext uri="{FF2B5EF4-FFF2-40B4-BE49-F238E27FC236}">
                  <a16:creationId xmlns:a16="http://schemas.microsoft.com/office/drawing/2014/main" id="{D303D6F8-3113-4674-9ED2-4D072546DCE2}"/>
                </a:ext>
              </a:extLst>
            </p:cNvPr>
            <p:cNvSpPr/>
            <p:nvPr/>
          </p:nvSpPr>
          <p:spPr>
            <a:xfrm>
              <a:off x="2971656" y="3913822"/>
              <a:ext cx="274320" cy="680248"/>
            </a:xfrm>
            <a:custGeom>
              <a:avLst/>
              <a:gdLst/>
              <a:ahLst/>
              <a:cxnLst/>
              <a:rect l="l" t="t" r="r" b="b"/>
              <a:pathLst>
                <a:path w="185419" h="805179">
                  <a:moveTo>
                    <a:pt x="184797" y="0"/>
                  </a:moveTo>
                  <a:lnTo>
                    <a:pt x="0" y="0"/>
                  </a:lnTo>
                  <a:lnTo>
                    <a:pt x="0" y="804659"/>
                  </a:lnTo>
                  <a:lnTo>
                    <a:pt x="184797" y="804659"/>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bg object 44">
              <a:extLst>
                <a:ext uri="{FF2B5EF4-FFF2-40B4-BE49-F238E27FC236}">
                  <a16:creationId xmlns:a16="http://schemas.microsoft.com/office/drawing/2014/main" id="{7BBCB0EB-B38D-4527-BF88-D307DBD905C2}"/>
                </a:ext>
              </a:extLst>
            </p:cNvPr>
            <p:cNvSpPr/>
            <p:nvPr/>
          </p:nvSpPr>
          <p:spPr>
            <a:xfrm>
              <a:off x="2971656" y="3729715"/>
              <a:ext cx="274320" cy="184547"/>
            </a:xfrm>
            <a:custGeom>
              <a:avLst/>
              <a:gdLst/>
              <a:ahLst/>
              <a:cxnLst/>
              <a:rect l="l" t="t" r="r" b="b"/>
              <a:pathLst>
                <a:path w="185419" h="218439">
                  <a:moveTo>
                    <a:pt x="184797" y="0"/>
                  </a:moveTo>
                  <a:lnTo>
                    <a:pt x="0" y="0"/>
                  </a:lnTo>
                  <a:lnTo>
                    <a:pt x="0" y="217932"/>
                  </a:lnTo>
                  <a:lnTo>
                    <a:pt x="184797" y="217932"/>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bg object 54">
              <a:extLst>
                <a:ext uri="{FF2B5EF4-FFF2-40B4-BE49-F238E27FC236}">
                  <a16:creationId xmlns:a16="http://schemas.microsoft.com/office/drawing/2014/main" id="{FDE8DEF1-343F-42CC-8205-0F4FBFD49178}"/>
                </a:ext>
              </a:extLst>
            </p:cNvPr>
            <p:cNvSpPr/>
            <p:nvPr/>
          </p:nvSpPr>
          <p:spPr>
            <a:xfrm>
              <a:off x="2971656" y="3630574"/>
              <a:ext cx="274320" cy="99247"/>
            </a:xfrm>
            <a:custGeom>
              <a:avLst/>
              <a:gdLst/>
              <a:ahLst/>
              <a:cxnLst/>
              <a:rect l="l" t="t" r="r" b="b"/>
              <a:pathLst>
                <a:path w="185419" h="117475">
                  <a:moveTo>
                    <a:pt x="184797" y="0"/>
                  </a:moveTo>
                  <a:lnTo>
                    <a:pt x="0" y="0"/>
                  </a:lnTo>
                  <a:lnTo>
                    <a:pt x="0" y="117348"/>
                  </a:lnTo>
                  <a:lnTo>
                    <a:pt x="184797" y="117348"/>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77" name="Group 276">
            <a:extLst>
              <a:ext uri="{FF2B5EF4-FFF2-40B4-BE49-F238E27FC236}">
                <a16:creationId xmlns:a16="http://schemas.microsoft.com/office/drawing/2014/main" id="{F8DBA352-938D-40C2-9195-9D48AF09C001}"/>
              </a:ext>
            </a:extLst>
          </p:cNvPr>
          <p:cNvGrpSpPr/>
          <p:nvPr/>
        </p:nvGrpSpPr>
        <p:grpSpPr>
          <a:xfrm>
            <a:off x="2240280" y="3743877"/>
            <a:ext cx="274320" cy="1020039"/>
            <a:chOff x="2249424" y="3743877"/>
            <a:chExt cx="274320" cy="1020039"/>
          </a:xfrm>
        </p:grpSpPr>
        <p:sp>
          <p:nvSpPr>
            <p:cNvPr id="213" name="bg object 25">
              <a:extLst>
                <a:ext uri="{FF2B5EF4-FFF2-40B4-BE49-F238E27FC236}">
                  <a16:creationId xmlns:a16="http://schemas.microsoft.com/office/drawing/2014/main" id="{33324238-968A-44DC-A7B3-33B147244C0C}"/>
                </a:ext>
              </a:extLst>
            </p:cNvPr>
            <p:cNvSpPr/>
            <p:nvPr/>
          </p:nvSpPr>
          <p:spPr>
            <a:xfrm>
              <a:off x="2249424" y="4607802"/>
              <a:ext cx="274320" cy="156114"/>
            </a:xfrm>
            <a:custGeom>
              <a:avLst/>
              <a:gdLst/>
              <a:ahLst/>
              <a:cxnLst/>
              <a:rect l="l" t="t" r="r" b="b"/>
              <a:pathLst>
                <a:path w="185419" h="184784">
                  <a:moveTo>
                    <a:pt x="184797" y="0"/>
                  </a:moveTo>
                  <a:lnTo>
                    <a:pt x="0" y="0"/>
                  </a:lnTo>
                  <a:lnTo>
                    <a:pt x="0" y="184403"/>
                  </a:lnTo>
                  <a:lnTo>
                    <a:pt x="184797" y="184403"/>
                  </a:lnTo>
                  <a:lnTo>
                    <a:pt x="1847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bg object 35">
              <a:extLst>
                <a:ext uri="{FF2B5EF4-FFF2-40B4-BE49-F238E27FC236}">
                  <a16:creationId xmlns:a16="http://schemas.microsoft.com/office/drawing/2014/main" id="{DAC43A95-F1CC-454B-8198-5C09F8071A94}"/>
                </a:ext>
              </a:extLst>
            </p:cNvPr>
            <p:cNvSpPr/>
            <p:nvPr/>
          </p:nvSpPr>
          <p:spPr>
            <a:xfrm>
              <a:off x="2249424" y="4069613"/>
              <a:ext cx="274320" cy="538619"/>
            </a:xfrm>
            <a:custGeom>
              <a:avLst/>
              <a:gdLst/>
              <a:ahLst/>
              <a:cxnLst/>
              <a:rect l="l" t="t" r="r" b="b"/>
              <a:pathLst>
                <a:path w="185419" h="637540">
                  <a:moveTo>
                    <a:pt x="184797" y="0"/>
                  </a:moveTo>
                  <a:lnTo>
                    <a:pt x="0" y="0"/>
                  </a:lnTo>
                  <a:lnTo>
                    <a:pt x="0" y="637019"/>
                  </a:lnTo>
                  <a:lnTo>
                    <a:pt x="184797" y="637019"/>
                  </a:lnTo>
                  <a:lnTo>
                    <a:pt x="1847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bg object 45">
              <a:extLst>
                <a:ext uri="{FF2B5EF4-FFF2-40B4-BE49-F238E27FC236}">
                  <a16:creationId xmlns:a16="http://schemas.microsoft.com/office/drawing/2014/main" id="{8FC88CDE-A5F8-4B8C-ABB9-C938C9113401}"/>
                </a:ext>
              </a:extLst>
            </p:cNvPr>
            <p:cNvSpPr/>
            <p:nvPr/>
          </p:nvSpPr>
          <p:spPr>
            <a:xfrm>
              <a:off x="2249424" y="3885496"/>
              <a:ext cx="274320" cy="184547"/>
            </a:xfrm>
            <a:custGeom>
              <a:avLst/>
              <a:gdLst/>
              <a:ahLst/>
              <a:cxnLst/>
              <a:rect l="l" t="t" r="r" b="b"/>
              <a:pathLst>
                <a:path w="185419" h="218439">
                  <a:moveTo>
                    <a:pt x="184797" y="0"/>
                  </a:moveTo>
                  <a:lnTo>
                    <a:pt x="0" y="0"/>
                  </a:lnTo>
                  <a:lnTo>
                    <a:pt x="0" y="217932"/>
                  </a:lnTo>
                  <a:lnTo>
                    <a:pt x="184797" y="217932"/>
                  </a:lnTo>
                  <a:lnTo>
                    <a:pt x="18479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bg object 55">
              <a:extLst>
                <a:ext uri="{FF2B5EF4-FFF2-40B4-BE49-F238E27FC236}">
                  <a16:creationId xmlns:a16="http://schemas.microsoft.com/office/drawing/2014/main" id="{5F4B8B5E-0538-4AFA-AD88-54A0C5A02C0A}"/>
                </a:ext>
              </a:extLst>
            </p:cNvPr>
            <p:cNvSpPr/>
            <p:nvPr/>
          </p:nvSpPr>
          <p:spPr>
            <a:xfrm>
              <a:off x="2249424" y="3743877"/>
              <a:ext cx="274320" cy="141629"/>
            </a:xfrm>
            <a:custGeom>
              <a:avLst/>
              <a:gdLst/>
              <a:ahLst/>
              <a:cxnLst/>
              <a:rect l="l" t="t" r="r" b="b"/>
              <a:pathLst>
                <a:path w="185419" h="167639">
                  <a:moveTo>
                    <a:pt x="184797" y="0"/>
                  </a:moveTo>
                  <a:lnTo>
                    <a:pt x="0" y="0"/>
                  </a:lnTo>
                  <a:lnTo>
                    <a:pt x="0" y="167639"/>
                  </a:lnTo>
                  <a:lnTo>
                    <a:pt x="184797" y="167639"/>
                  </a:lnTo>
                  <a:lnTo>
                    <a:pt x="1847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13" name="Straight Connector 112">
            <a:extLst>
              <a:ext uri="{FF2B5EF4-FFF2-40B4-BE49-F238E27FC236}">
                <a16:creationId xmlns:a16="http://schemas.microsoft.com/office/drawing/2014/main" id="{B889BBF8-FEC0-4A52-B0E2-7CF63F682B13}"/>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045811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74A107C-21AF-4EAF-BAEA-A47471EE6163}"/>
              </a:ext>
            </a:extLst>
          </p:cNvPr>
          <p:cNvGrpSpPr/>
          <p:nvPr/>
        </p:nvGrpSpPr>
        <p:grpSpPr>
          <a:xfrm>
            <a:off x="411480" y="2011680"/>
            <a:ext cx="11356848" cy="4657874"/>
            <a:chOff x="411480" y="2011680"/>
            <a:chExt cx="11356848" cy="4657874"/>
          </a:xfrm>
        </p:grpSpPr>
        <p:sp>
          <p:nvSpPr>
            <p:cNvPr id="8" name="bk object 22">
              <a:extLst>
                <a:ext uri="{FF2B5EF4-FFF2-40B4-BE49-F238E27FC236}">
                  <a16:creationId xmlns:a16="http://schemas.microsoft.com/office/drawing/2014/main" id="{B392FC4C-28B8-4A7A-AE77-E4606BF70AE8}"/>
                </a:ext>
              </a:extLst>
            </p:cNvPr>
            <p:cNvSpPr/>
            <p:nvPr/>
          </p:nvSpPr>
          <p:spPr>
            <a:xfrm>
              <a:off x="6281928" y="2011680"/>
              <a:ext cx="548640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bk object 22">
              <a:extLst>
                <a:ext uri="{FF2B5EF4-FFF2-40B4-BE49-F238E27FC236}">
                  <a16:creationId xmlns:a16="http://schemas.microsoft.com/office/drawing/2014/main" id="{9DC761D9-0EF0-418F-B309-AAF6187CAE8A}"/>
                </a:ext>
              </a:extLst>
            </p:cNvPr>
            <p:cNvSpPr/>
            <p:nvPr/>
          </p:nvSpPr>
          <p:spPr>
            <a:xfrm>
              <a:off x="411480" y="2011680"/>
              <a:ext cx="548640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13323A94-C40E-4F59-90DC-870FFA579383}"/>
                </a:ext>
              </a:extLst>
            </p:cNvPr>
            <p:cNvSpPr txBox="1"/>
            <p:nvPr/>
          </p:nvSpPr>
          <p:spPr>
            <a:xfrm>
              <a:off x="457198" y="5669280"/>
              <a:ext cx="11311129" cy="1000274"/>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only included from Asia and the Pacific, the Caribbean, eastern Europe and central Asia, Latin America, and western and central Europe and North America.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Epidemiologic data from transgender populations are available primarily from the Asia and the Pacific, Caribbean and Latin America regions. Sparser data are available from the western and central Europe and North America region. Limited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are available from western and central Africa and eastern and southern Africa. Furthermore, data are primarily from transwomen, and among those transwomen, data are frequently from people who sell sex. Only a few data points were available from transmen. Nonetheless, the transgender population and their risks for acquiring HIV should not be fully ignored in UNAIDS analyses.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11">
              <a:extLst>
                <a:ext uri="{FF2B5EF4-FFF2-40B4-BE49-F238E27FC236}">
                  <a16:creationId xmlns:a16="http://schemas.microsoft.com/office/drawing/2014/main" id="{BD7181AC-B552-487D-8A4C-D82FC072D819}"/>
                </a:ext>
              </a:extLst>
            </p:cNvPr>
            <p:cNvSpPr txBox="1"/>
            <p:nvPr/>
          </p:nvSpPr>
          <p:spPr>
            <a:xfrm>
              <a:off x="520545" y="4843367"/>
              <a:ext cx="2142687" cy="602729"/>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 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19</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A20BEAB2-9431-4D06-88F6-AF6C34289DEB}"/>
                </a:ext>
              </a:extLst>
            </p:cNvPr>
            <p:cNvSpPr txBox="1"/>
            <p:nvPr/>
          </p:nvSpPr>
          <p:spPr>
            <a:xfrm>
              <a:off x="3656545" y="4843367"/>
              <a:ext cx="143500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2</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grpSp>
          <p:nvGrpSpPr>
            <p:cNvPr id="77" name="Group 76">
              <a:extLst>
                <a:ext uri="{FF2B5EF4-FFF2-40B4-BE49-F238E27FC236}">
                  <a16:creationId xmlns:a16="http://schemas.microsoft.com/office/drawing/2014/main" id="{D5F3284B-9AFD-4770-A6C4-A6144A8B5BE0}"/>
                </a:ext>
              </a:extLst>
            </p:cNvPr>
            <p:cNvGrpSpPr/>
            <p:nvPr/>
          </p:nvGrpSpPr>
          <p:grpSpPr>
            <a:xfrm>
              <a:off x="2011680" y="2734056"/>
              <a:ext cx="2194560" cy="2194560"/>
              <a:chOff x="972159" y="2375311"/>
              <a:chExt cx="1613964" cy="1614754"/>
            </a:xfrm>
          </p:grpSpPr>
          <p:sp>
            <p:nvSpPr>
              <p:cNvPr id="6" name="bk object 16">
                <a:extLst>
                  <a:ext uri="{FF2B5EF4-FFF2-40B4-BE49-F238E27FC236}">
                    <a16:creationId xmlns:a16="http://schemas.microsoft.com/office/drawing/2014/main" id="{3E96BD7B-19FC-412E-9351-33FFF13D4787}"/>
                  </a:ext>
                </a:extLst>
              </p:cNvPr>
              <p:cNvSpPr/>
              <p:nvPr/>
            </p:nvSpPr>
            <p:spPr>
              <a:xfrm>
                <a:off x="972159" y="2375311"/>
                <a:ext cx="806450" cy="1396365"/>
              </a:xfrm>
              <a:custGeom>
                <a:avLst/>
                <a:gdLst/>
                <a:ahLst/>
                <a:cxnLst/>
                <a:rect l="l" t="t" r="r" b="b"/>
                <a:pathLst>
                  <a:path w="806450" h="1396364">
                    <a:moveTo>
                      <a:pt x="806243" y="0"/>
                    </a:moveTo>
                    <a:lnTo>
                      <a:pt x="753362" y="1543"/>
                    </a:lnTo>
                    <a:lnTo>
                      <a:pt x="701624" y="6164"/>
                    </a:lnTo>
                    <a:lnTo>
                      <a:pt x="651058" y="13850"/>
                    </a:lnTo>
                    <a:lnTo>
                      <a:pt x="601695" y="24588"/>
                    </a:lnTo>
                    <a:lnTo>
                      <a:pt x="553564" y="38365"/>
                    </a:lnTo>
                    <a:lnTo>
                      <a:pt x="506696" y="55169"/>
                    </a:lnTo>
                    <a:lnTo>
                      <a:pt x="461120" y="74985"/>
                    </a:lnTo>
                    <a:lnTo>
                      <a:pt x="416866" y="97802"/>
                    </a:lnTo>
                    <a:lnTo>
                      <a:pt x="373965" y="123606"/>
                    </a:lnTo>
                    <a:lnTo>
                      <a:pt x="332446" y="152385"/>
                    </a:lnTo>
                    <a:lnTo>
                      <a:pt x="292339" y="184125"/>
                    </a:lnTo>
                    <a:lnTo>
                      <a:pt x="253674" y="218814"/>
                    </a:lnTo>
                    <a:lnTo>
                      <a:pt x="216481" y="256438"/>
                    </a:lnTo>
                    <a:lnTo>
                      <a:pt x="185168" y="292025"/>
                    </a:lnTo>
                    <a:lnTo>
                      <a:pt x="156312" y="328917"/>
                    </a:lnTo>
                    <a:lnTo>
                      <a:pt x="129909" y="367007"/>
                    </a:lnTo>
                    <a:lnTo>
                      <a:pt x="105956" y="406190"/>
                    </a:lnTo>
                    <a:lnTo>
                      <a:pt x="84450" y="446357"/>
                    </a:lnTo>
                    <a:lnTo>
                      <a:pt x="65385" y="487403"/>
                    </a:lnTo>
                    <a:lnTo>
                      <a:pt x="48758" y="529219"/>
                    </a:lnTo>
                    <a:lnTo>
                      <a:pt x="34567" y="571700"/>
                    </a:lnTo>
                    <a:lnTo>
                      <a:pt x="22806" y="614737"/>
                    </a:lnTo>
                    <a:lnTo>
                      <a:pt x="13473" y="658225"/>
                    </a:lnTo>
                    <a:lnTo>
                      <a:pt x="6563" y="702057"/>
                    </a:lnTo>
                    <a:lnTo>
                      <a:pt x="2073" y="746125"/>
                    </a:lnTo>
                    <a:lnTo>
                      <a:pt x="0" y="790323"/>
                    </a:lnTo>
                    <a:lnTo>
                      <a:pt x="338" y="834543"/>
                    </a:lnTo>
                    <a:lnTo>
                      <a:pt x="3085" y="878680"/>
                    </a:lnTo>
                    <a:lnTo>
                      <a:pt x="8237" y="922625"/>
                    </a:lnTo>
                    <a:lnTo>
                      <a:pt x="15790" y="966273"/>
                    </a:lnTo>
                    <a:lnTo>
                      <a:pt x="25741" y="1009516"/>
                    </a:lnTo>
                    <a:lnTo>
                      <a:pt x="38085" y="1052247"/>
                    </a:lnTo>
                    <a:lnTo>
                      <a:pt x="52819" y="1094359"/>
                    </a:lnTo>
                    <a:lnTo>
                      <a:pt x="69939" y="1135746"/>
                    </a:lnTo>
                    <a:lnTo>
                      <a:pt x="89442" y="1176301"/>
                    </a:lnTo>
                    <a:lnTo>
                      <a:pt x="111324" y="1215916"/>
                    </a:lnTo>
                    <a:lnTo>
                      <a:pt x="135580" y="1254485"/>
                    </a:lnTo>
                    <a:lnTo>
                      <a:pt x="162208" y="1291901"/>
                    </a:lnTo>
                    <a:lnTo>
                      <a:pt x="191204" y="1328057"/>
                    </a:lnTo>
                    <a:lnTo>
                      <a:pt x="222563" y="1362846"/>
                    </a:lnTo>
                    <a:lnTo>
                      <a:pt x="256283" y="1396161"/>
                    </a:lnTo>
                    <a:lnTo>
                      <a:pt x="806243" y="806399"/>
                    </a:lnTo>
                    <a:lnTo>
                      <a:pt x="806243"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bk object 17">
                <a:extLst>
                  <a:ext uri="{FF2B5EF4-FFF2-40B4-BE49-F238E27FC236}">
                    <a16:creationId xmlns:a16="http://schemas.microsoft.com/office/drawing/2014/main" id="{4A072BAC-B0D9-4D4D-8259-E1C933548E56}"/>
                  </a:ext>
                </a:extLst>
              </p:cNvPr>
              <p:cNvSpPr/>
              <p:nvPr/>
            </p:nvSpPr>
            <p:spPr>
              <a:xfrm>
                <a:off x="1228443" y="3181710"/>
                <a:ext cx="903605" cy="808355"/>
              </a:xfrm>
              <a:custGeom>
                <a:avLst/>
                <a:gdLst/>
                <a:ahLst/>
                <a:cxnLst/>
                <a:rect l="l" t="t" r="r" b="b"/>
                <a:pathLst>
                  <a:path w="903605" h="808354">
                    <a:moveTo>
                      <a:pt x="549960" y="0"/>
                    </a:moveTo>
                    <a:lnTo>
                      <a:pt x="0" y="589762"/>
                    </a:lnTo>
                    <a:lnTo>
                      <a:pt x="37894" y="623049"/>
                    </a:lnTo>
                    <a:lnTo>
                      <a:pt x="77237" y="653645"/>
                    </a:lnTo>
                    <a:lnTo>
                      <a:pt x="117915" y="681532"/>
                    </a:lnTo>
                    <a:lnTo>
                      <a:pt x="159814" y="706694"/>
                    </a:lnTo>
                    <a:lnTo>
                      <a:pt x="202820" y="729114"/>
                    </a:lnTo>
                    <a:lnTo>
                      <a:pt x="246820" y="748774"/>
                    </a:lnTo>
                    <a:lnTo>
                      <a:pt x="291700" y="765659"/>
                    </a:lnTo>
                    <a:lnTo>
                      <a:pt x="337346" y="779749"/>
                    </a:lnTo>
                    <a:lnTo>
                      <a:pt x="383645" y="791030"/>
                    </a:lnTo>
                    <a:lnTo>
                      <a:pt x="430482" y="799484"/>
                    </a:lnTo>
                    <a:lnTo>
                      <a:pt x="477744" y="805093"/>
                    </a:lnTo>
                    <a:lnTo>
                      <a:pt x="525318" y="807841"/>
                    </a:lnTo>
                    <a:lnTo>
                      <a:pt x="573089" y="807711"/>
                    </a:lnTo>
                    <a:lnTo>
                      <a:pt x="620944" y="804686"/>
                    </a:lnTo>
                    <a:lnTo>
                      <a:pt x="668769" y="798749"/>
                    </a:lnTo>
                    <a:lnTo>
                      <a:pt x="716450" y="789883"/>
                    </a:lnTo>
                    <a:lnTo>
                      <a:pt x="763874" y="778071"/>
                    </a:lnTo>
                    <a:lnTo>
                      <a:pt x="810927" y="763296"/>
                    </a:lnTo>
                    <a:lnTo>
                      <a:pt x="857495" y="745540"/>
                    </a:lnTo>
                    <a:lnTo>
                      <a:pt x="903465" y="724789"/>
                    </a:lnTo>
                    <a:lnTo>
                      <a:pt x="54996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bk object 18">
                <a:extLst>
                  <a:ext uri="{FF2B5EF4-FFF2-40B4-BE49-F238E27FC236}">
                    <a16:creationId xmlns:a16="http://schemas.microsoft.com/office/drawing/2014/main" id="{AAE3F00A-5874-4877-90CD-E4919A301BA4}"/>
                  </a:ext>
                </a:extLst>
              </p:cNvPr>
              <p:cNvSpPr/>
              <p:nvPr/>
            </p:nvSpPr>
            <p:spPr>
              <a:xfrm>
                <a:off x="1228443" y="3181710"/>
                <a:ext cx="903605" cy="808355"/>
              </a:xfrm>
              <a:custGeom>
                <a:avLst/>
                <a:gdLst/>
                <a:ahLst/>
                <a:cxnLst/>
                <a:rect l="l" t="t" r="r" b="b"/>
                <a:pathLst>
                  <a:path w="903605" h="808354">
                    <a:moveTo>
                      <a:pt x="549960" y="0"/>
                    </a:moveTo>
                    <a:lnTo>
                      <a:pt x="903465" y="724789"/>
                    </a:lnTo>
                    <a:lnTo>
                      <a:pt x="857495" y="745540"/>
                    </a:lnTo>
                    <a:lnTo>
                      <a:pt x="810927" y="763296"/>
                    </a:lnTo>
                    <a:lnTo>
                      <a:pt x="763874" y="778071"/>
                    </a:lnTo>
                    <a:lnTo>
                      <a:pt x="716450" y="789883"/>
                    </a:lnTo>
                    <a:lnTo>
                      <a:pt x="668769" y="798749"/>
                    </a:lnTo>
                    <a:lnTo>
                      <a:pt x="620944" y="804686"/>
                    </a:lnTo>
                    <a:lnTo>
                      <a:pt x="573089" y="807711"/>
                    </a:lnTo>
                    <a:lnTo>
                      <a:pt x="525318" y="807841"/>
                    </a:lnTo>
                    <a:lnTo>
                      <a:pt x="477744" y="805093"/>
                    </a:lnTo>
                    <a:lnTo>
                      <a:pt x="430482" y="799484"/>
                    </a:lnTo>
                    <a:lnTo>
                      <a:pt x="383645" y="791030"/>
                    </a:lnTo>
                    <a:lnTo>
                      <a:pt x="337346" y="779749"/>
                    </a:lnTo>
                    <a:lnTo>
                      <a:pt x="291700" y="765659"/>
                    </a:lnTo>
                    <a:lnTo>
                      <a:pt x="246820" y="748774"/>
                    </a:lnTo>
                    <a:lnTo>
                      <a:pt x="202820" y="729114"/>
                    </a:lnTo>
                    <a:lnTo>
                      <a:pt x="159814" y="706694"/>
                    </a:lnTo>
                    <a:lnTo>
                      <a:pt x="117915" y="681532"/>
                    </a:lnTo>
                    <a:lnTo>
                      <a:pt x="77237" y="653645"/>
                    </a:lnTo>
                    <a:lnTo>
                      <a:pt x="37894" y="623049"/>
                    </a:lnTo>
                    <a:lnTo>
                      <a:pt x="0" y="589762"/>
                    </a:lnTo>
                    <a:lnTo>
                      <a:pt x="549960" y="0"/>
                    </a:lnTo>
                    <a:close/>
                  </a:path>
                </a:pathLst>
              </a:custGeom>
              <a:ln w="952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bk object 19">
                <a:extLst>
                  <a:ext uri="{FF2B5EF4-FFF2-40B4-BE49-F238E27FC236}">
                    <a16:creationId xmlns:a16="http://schemas.microsoft.com/office/drawing/2014/main" id="{BBC5E96D-84FA-4E88-B553-4048B17EA79C}"/>
                  </a:ext>
                </a:extLst>
              </p:cNvPr>
              <p:cNvSpPr/>
              <p:nvPr/>
            </p:nvSpPr>
            <p:spPr>
              <a:xfrm>
                <a:off x="1778403" y="3181710"/>
                <a:ext cx="439420" cy="725170"/>
              </a:xfrm>
              <a:custGeom>
                <a:avLst/>
                <a:gdLst/>
                <a:ahLst/>
                <a:cxnLst/>
                <a:rect l="l" t="t" r="r" b="b"/>
                <a:pathLst>
                  <a:path w="439419" h="725170">
                    <a:moveTo>
                      <a:pt x="0" y="0"/>
                    </a:moveTo>
                    <a:lnTo>
                      <a:pt x="353504" y="724789"/>
                    </a:lnTo>
                    <a:lnTo>
                      <a:pt x="376199" y="713351"/>
                    </a:lnTo>
                    <a:lnTo>
                      <a:pt x="397152" y="701963"/>
                    </a:lnTo>
                    <a:lnTo>
                      <a:pt x="417703" y="689866"/>
                    </a:lnTo>
                    <a:lnTo>
                      <a:pt x="439191" y="676300"/>
                    </a:lnTo>
                    <a:lnTo>
                      <a:pt x="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bk object 20">
                <a:extLst>
                  <a:ext uri="{FF2B5EF4-FFF2-40B4-BE49-F238E27FC236}">
                    <a16:creationId xmlns:a16="http://schemas.microsoft.com/office/drawing/2014/main" id="{CB4055F2-6523-4EE5-AB36-1EC75649D71B}"/>
                  </a:ext>
                </a:extLst>
              </p:cNvPr>
              <p:cNvSpPr/>
              <p:nvPr/>
            </p:nvSpPr>
            <p:spPr>
              <a:xfrm>
                <a:off x="1778403" y="3181710"/>
                <a:ext cx="439420" cy="725170"/>
              </a:xfrm>
              <a:custGeom>
                <a:avLst/>
                <a:gdLst/>
                <a:ahLst/>
                <a:cxnLst/>
                <a:rect l="l" t="t" r="r" b="b"/>
                <a:pathLst>
                  <a:path w="439419" h="725170">
                    <a:moveTo>
                      <a:pt x="0" y="0"/>
                    </a:moveTo>
                    <a:lnTo>
                      <a:pt x="439191" y="676300"/>
                    </a:lnTo>
                    <a:lnTo>
                      <a:pt x="417703" y="689866"/>
                    </a:lnTo>
                    <a:lnTo>
                      <a:pt x="397152" y="701963"/>
                    </a:lnTo>
                    <a:lnTo>
                      <a:pt x="376199" y="713351"/>
                    </a:lnTo>
                    <a:lnTo>
                      <a:pt x="353504" y="724789"/>
                    </a:lnTo>
                    <a:lnTo>
                      <a:pt x="0" y="0"/>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bk object 21">
                <a:extLst>
                  <a:ext uri="{FF2B5EF4-FFF2-40B4-BE49-F238E27FC236}">
                    <a16:creationId xmlns:a16="http://schemas.microsoft.com/office/drawing/2014/main" id="{B111DB96-69B0-4961-ACEE-6FA86AFEFC29}"/>
                  </a:ext>
                </a:extLst>
              </p:cNvPr>
              <p:cNvSpPr/>
              <p:nvPr/>
            </p:nvSpPr>
            <p:spPr>
              <a:xfrm>
                <a:off x="1778403" y="2828206"/>
                <a:ext cx="807720" cy="1029969"/>
              </a:xfrm>
              <a:custGeom>
                <a:avLst/>
                <a:gdLst/>
                <a:ahLst/>
                <a:cxnLst/>
                <a:rect l="l" t="t" r="r" b="b"/>
                <a:pathLst>
                  <a:path w="807719" h="1029970">
                    <a:moveTo>
                      <a:pt x="724789" y="0"/>
                    </a:moveTo>
                    <a:lnTo>
                      <a:pt x="0" y="353504"/>
                    </a:lnTo>
                    <a:lnTo>
                      <a:pt x="439191" y="1029804"/>
                    </a:lnTo>
                    <a:lnTo>
                      <a:pt x="479356" y="1002011"/>
                    </a:lnTo>
                    <a:lnTo>
                      <a:pt x="517360" y="972262"/>
                    </a:lnTo>
                    <a:lnTo>
                      <a:pt x="553170" y="940665"/>
                    </a:lnTo>
                    <a:lnTo>
                      <a:pt x="586758" y="907331"/>
                    </a:lnTo>
                    <a:lnTo>
                      <a:pt x="618093" y="872369"/>
                    </a:lnTo>
                    <a:lnTo>
                      <a:pt x="647143" y="835888"/>
                    </a:lnTo>
                    <a:lnTo>
                      <a:pt x="673880" y="797999"/>
                    </a:lnTo>
                    <a:lnTo>
                      <a:pt x="698272" y="758811"/>
                    </a:lnTo>
                    <a:lnTo>
                      <a:pt x="720290" y="718433"/>
                    </a:lnTo>
                    <a:lnTo>
                      <a:pt x="739902" y="676975"/>
                    </a:lnTo>
                    <a:lnTo>
                      <a:pt x="757078" y="634546"/>
                    </a:lnTo>
                    <a:lnTo>
                      <a:pt x="771789" y="591256"/>
                    </a:lnTo>
                    <a:lnTo>
                      <a:pt x="784002" y="547215"/>
                    </a:lnTo>
                    <a:lnTo>
                      <a:pt x="793690" y="502533"/>
                    </a:lnTo>
                    <a:lnTo>
                      <a:pt x="800820" y="457318"/>
                    </a:lnTo>
                    <a:lnTo>
                      <a:pt x="805362" y="411680"/>
                    </a:lnTo>
                    <a:lnTo>
                      <a:pt x="807286" y="365729"/>
                    </a:lnTo>
                    <a:lnTo>
                      <a:pt x="806563" y="319575"/>
                    </a:lnTo>
                    <a:lnTo>
                      <a:pt x="803160" y="273327"/>
                    </a:lnTo>
                    <a:lnTo>
                      <a:pt x="797048" y="227094"/>
                    </a:lnTo>
                    <a:lnTo>
                      <a:pt x="788197" y="180987"/>
                    </a:lnTo>
                    <a:lnTo>
                      <a:pt x="776575" y="135114"/>
                    </a:lnTo>
                    <a:lnTo>
                      <a:pt x="762154" y="89585"/>
                    </a:lnTo>
                    <a:lnTo>
                      <a:pt x="744902" y="44511"/>
                    </a:lnTo>
                    <a:lnTo>
                      <a:pt x="72478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bk object 22">
                <a:extLst>
                  <a:ext uri="{FF2B5EF4-FFF2-40B4-BE49-F238E27FC236}">
                    <a16:creationId xmlns:a16="http://schemas.microsoft.com/office/drawing/2014/main" id="{0DB1FA48-65A5-44B3-9AAE-41A564ED628C}"/>
                  </a:ext>
                </a:extLst>
              </p:cNvPr>
              <p:cNvSpPr/>
              <p:nvPr/>
            </p:nvSpPr>
            <p:spPr>
              <a:xfrm>
                <a:off x="1778403" y="2828206"/>
                <a:ext cx="807720" cy="1029969"/>
              </a:xfrm>
              <a:custGeom>
                <a:avLst/>
                <a:gdLst/>
                <a:ahLst/>
                <a:cxnLst/>
                <a:rect l="l" t="t" r="r" b="b"/>
                <a:pathLst>
                  <a:path w="807719" h="1029970">
                    <a:moveTo>
                      <a:pt x="0" y="353504"/>
                    </a:moveTo>
                    <a:lnTo>
                      <a:pt x="724789" y="0"/>
                    </a:lnTo>
                    <a:lnTo>
                      <a:pt x="744902" y="44511"/>
                    </a:lnTo>
                    <a:lnTo>
                      <a:pt x="762154" y="89585"/>
                    </a:lnTo>
                    <a:lnTo>
                      <a:pt x="776575" y="135114"/>
                    </a:lnTo>
                    <a:lnTo>
                      <a:pt x="788197" y="180987"/>
                    </a:lnTo>
                    <a:lnTo>
                      <a:pt x="797048" y="227094"/>
                    </a:lnTo>
                    <a:lnTo>
                      <a:pt x="803160" y="273327"/>
                    </a:lnTo>
                    <a:lnTo>
                      <a:pt x="806563" y="319575"/>
                    </a:lnTo>
                    <a:lnTo>
                      <a:pt x="807286" y="365729"/>
                    </a:lnTo>
                    <a:lnTo>
                      <a:pt x="805362" y="411680"/>
                    </a:lnTo>
                    <a:lnTo>
                      <a:pt x="800820" y="457318"/>
                    </a:lnTo>
                    <a:lnTo>
                      <a:pt x="793690" y="502533"/>
                    </a:lnTo>
                    <a:lnTo>
                      <a:pt x="784002" y="547215"/>
                    </a:lnTo>
                    <a:lnTo>
                      <a:pt x="771789" y="591256"/>
                    </a:lnTo>
                    <a:lnTo>
                      <a:pt x="757078" y="634546"/>
                    </a:lnTo>
                    <a:lnTo>
                      <a:pt x="739902" y="676975"/>
                    </a:lnTo>
                    <a:lnTo>
                      <a:pt x="720290" y="718433"/>
                    </a:lnTo>
                    <a:lnTo>
                      <a:pt x="698272" y="758811"/>
                    </a:lnTo>
                    <a:lnTo>
                      <a:pt x="673880" y="797999"/>
                    </a:lnTo>
                    <a:lnTo>
                      <a:pt x="647143" y="835888"/>
                    </a:lnTo>
                    <a:lnTo>
                      <a:pt x="618093" y="872369"/>
                    </a:lnTo>
                    <a:lnTo>
                      <a:pt x="586758" y="907331"/>
                    </a:lnTo>
                    <a:lnTo>
                      <a:pt x="553170" y="940665"/>
                    </a:lnTo>
                    <a:lnTo>
                      <a:pt x="517360" y="972262"/>
                    </a:lnTo>
                    <a:lnTo>
                      <a:pt x="479356" y="1002011"/>
                    </a:lnTo>
                    <a:lnTo>
                      <a:pt x="439191" y="1029804"/>
                    </a:lnTo>
                    <a:lnTo>
                      <a:pt x="0" y="353504"/>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bk object 23">
                <a:extLst>
                  <a:ext uri="{FF2B5EF4-FFF2-40B4-BE49-F238E27FC236}">
                    <a16:creationId xmlns:a16="http://schemas.microsoft.com/office/drawing/2014/main" id="{0502BDB5-F21D-4E5A-8BB7-8D6CC292C688}"/>
                  </a:ext>
                </a:extLst>
              </p:cNvPr>
              <p:cNvSpPr/>
              <p:nvPr/>
            </p:nvSpPr>
            <p:spPr>
              <a:xfrm>
                <a:off x="1778403" y="2469698"/>
                <a:ext cx="725170" cy="712470"/>
              </a:xfrm>
              <a:custGeom>
                <a:avLst/>
                <a:gdLst/>
                <a:ahLst/>
                <a:cxnLst/>
                <a:rect l="l" t="t" r="r" b="b"/>
                <a:pathLst>
                  <a:path w="725169" h="712469">
                    <a:moveTo>
                      <a:pt x="378587" y="0"/>
                    </a:moveTo>
                    <a:lnTo>
                      <a:pt x="0" y="712012"/>
                    </a:lnTo>
                    <a:lnTo>
                      <a:pt x="724789" y="358508"/>
                    </a:lnTo>
                    <a:lnTo>
                      <a:pt x="700365" y="311821"/>
                    </a:lnTo>
                    <a:lnTo>
                      <a:pt x="673896" y="267771"/>
                    </a:lnTo>
                    <a:lnTo>
                      <a:pt x="645298" y="226270"/>
                    </a:lnTo>
                    <a:lnTo>
                      <a:pt x="614489" y="187235"/>
                    </a:lnTo>
                    <a:lnTo>
                      <a:pt x="581386" y="150579"/>
                    </a:lnTo>
                    <a:lnTo>
                      <a:pt x="545908" y="116216"/>
                    </a:lnTo>
                    <a:lnTo>
                      <a:pt x="507971" y="84063"/>
                    </a:lnTo>
                    <a:lnTo>
                      <a:pt x="467494" y="54033"/>
                    </a:lnTo>
                    <a:lnTo>
                      <a:pt x="424393" y="26040"/>
                    </a:lnTo>
                    <a:lnTo>
                      <a:pt x="378587"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bk object 24">
                <a:extLst>
                  <a:ext uri="{FF2B5EF4-FFF2-40B4-BE49-F238E27FC236}">
                    <a16:creationId xmlns:a16="http://schemas.microsoft.com/office/drawing/2014/main" id="{1AC69947-2058-4BDF-A446-F99A0BCEEC8D}"/>
                  </a:ext>
                </a:extLst>
              </p:cNvPr>
              <p:cNvSpPr/>
              <p:nvPr/>
            </p:nvSpPr>
            <p:spPr>
              <a:xfrm>
                <a:off x="1778403" y="2469698"/>
                <a:ext cx="725170" cy="712470"/>
              </a:xfrm>
              <a:custGeom>
                <a:avLst/>
                <a:gdLst/>
                <a:ahLst/>
                <a:cxnLst/>
                <a:rect l="l" t="t" r="r" b="b"/>
                <a:pathLst>
                  <a:path w="725169" h="712469">
                    <a:moveTo>
                      <a:pt x="0" y="712012"/>
                    </a:moveTo>
                    <a:lnTo>
                      <a:pt x="378587" y="0"/>
                    </a:lnTo>
                    <a:lnTo>
                      <a:pt x="424393" y="26040"/>
                    </a:lnTo>
                    <a:lnTo>
                      <a:pt x="467494" y="54033"/>
                    </a:lnTo>
                    <a:lnTo>
                      <a:pt x="507971" y="84063"/>
                    </a:lnTo>
                    <a:lnTo>
                      <a:pt x="545908" y="116216"/>
                    </a:lnTo>
                    <a:lnTo>
                      <a:pt x="581386" y="150579"/>
                    </a:lnTo>
                    <a:lnTo>
                      <a:pt x="614489" y="187235"/>
                    </a:lnTo>
                    <a:lnTo>
                      <a:pt x="645298" y="226270"/>
                    </a:lnTo>
                    <a:lnTo>
                      <a:pt x="673896" y="267771"/>
                    </a:lnTo>
                    <a:lnTo>
                      <a:pt x="700365" y="311821"/>
                    </a:lnTo>
                    <a:lnTo>
                      <a:pt x="724789" y="358508"/>
                    </a:lnTo>
                    <a:lnTo>
                      <a:pt x="0" y="712012"/>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bk object 25">
                <a:extLst>
                  <a:ext uri="{FF2B5EF4-FFF2-40B4-BE49-F238E27FC236}">
                    <a16:creationId xmlns:a16="http://schemas.microsoft.com/office/drawing/2014/main" id="{8B1ACC2A-2C62-4822-93E5-5BF58E09FC30}"/>
                  </a:ext>
                </a:extLst>
              </p:cNvPr>
              <p:cNvSpPr/>
              <p:nvPr/>
            </p:nvSpPr>
            <p:spPr>
              <a:xfrm>
                <a:off x="1778403" y="2375311"/>
                <a:ext cx="379095" cy="806450"/>
              </a:xfrm>
              <a:custGeom>
                <a:avLst/>
                <a:gdLst/>
                <a:ahLst/>
                <a:cxnLst/>
                <a:rect l="l" t="t" r="r" b="b"/>
                <a:pathLst>
                  <a:path w="379094" h="806450">
                    <a:moveTo>
                      <a:pt x="0" y="0"/>
                    </a:moveTo>
                    <a:lnTo>
                      <a:pt x="0" y="806399"/>
                    </a:lnTo>
                    <a:lnTo>
                      <a:pt x="378587" y="94386"/>
                    </a:lnTo>
                    <a:lnTo>
                      <a:pt x="332034" y="71122"/>
                    </a:lnTo>
                    <a:lnTo>
                      <a:pt x="286384" y="51413"/>
                    </a:lnTo>
                    <a:lnTo>
                      <a:pt x="241075" y="35120"/>
                    </a:lnTo>
                    <a:lnTo>
                      <a:pt x="195546" y="22104"/>
                    </a:lnTo>
                    <a:lnTo>
                      <a:pt x="149236" y="12223"/>
                    </a:lnTo>
                    <a:lnTo>
                      <a:pt x="101582" y="5339"/>
                    </a:lnTo>
                    <a:lnTo>
                      <a:pt x="52024" y="1311"/>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bk object 26">
                <a:extLst>
                  <a:ext uri="{FF2B5EF4-FFF2-40B4-BE49-F238E27FC236}">
                    <a16:creationId xmlns:a16="http://schemas.microsoft.com/office/drawing/2014/main" id="{63CAD975-BA16-4886-8483-25CA8B20289A}"/>
                  </a:ext>
                </a:extLst>
              </p:cNvPr>
              <p:cNvSpPr/>
              <p:nvPr/>
            </p:nvSpPr>
            <p:spPr>
              <a:xfrm>
                <a:off x="1778403" y="2375311"/>
                <a:ext cx="379095" cy="806450"/>
              </a:xfrm>
              <a:custGeom>
                <a:avLst/>
                <a:gdLst/>
                <a:ahLst/>
                <a:cxnLst/>
                <a:rect l="l" t="t" r="r" b="b"/>
                <a:pathLst>
                  <a:path w="379094" h="806450">
                    <a:moveTo>
                      <a:pt x="0" y="806399"/>
                    </a:moveTo>
                    <a:lnTo>
                      <a:pt x="0" y="0"/>
                    </a:lnTo>
                    <a:lnTo>
                      <a:pt x="52024" y="1311"/>
                    </a:lnTo>
                    <a:lnTo>
                      <a:pt x="101582" y="5339"/>
                    </a:lnTo>
                    <a:lnTo>
                      <a:pt x="149236" y="12223"/>
                    </a:lnTo>
                    <a:lnTo>
                      <a:pt x="195546" y="22104"/>
                    </a:lnTo>
                    <a:lnTo>
                      <a:pt x="241075" y="35120"/>
                    </a:lnTo>
                    <a:lnTo>
                      <a:pt x="286384" y="51413"/>
                    </a:lnTo>
                    <a:lnTo>
                      <a:pt x="332034" y="71122"/>
                    </a:lnTo>
                    <a:lnTo>
                      <a:pt x="378587" y="94386"/>
                    </a:lnTo>
                    <a:lnTo>
                      <a:pt x="0" y="806399"/>
                    </a:lnTo>
                    <a:close/>
                  </a:path>
                </a:pathLst>
              </a:custGeom>
              <a:ln w="6032">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bk object 38">
                <a:extLst>
                  <a:ext uri="{FF2B5EF4-FFF2-40B4-BE49-F238E27FC236}">
                    <a16:creationId xmlns:a16="http://schemas.microsoft.com/office/drawing/2014/main" id="{AFA2090C-6E94-4319-8C6F-8B4C8BAF922C}"/>
                  </a:ext>
                </a:extLst>
              </p:cNvPr>
              <p:cNvSpPr/>
              <p:nvPr/>
            </p:nvSpPr>
            <p:spPr>
              <a:xfrm>
                <a:off x="1221667" y="2625360"/>
                <a:ext cx="1114425" cy="1115060"/>
              </a:xfrm>
              <a:custGeom>
                <a:avLst/>
                <a:gdLst/>
                <a:ahLst/>
                <a:cxnLst/>
                <a:rect l="l" t="t" r="r" b="b"/>
                <a:pathLst>
                  <a:path w="1114425" h="1115060">
                    <a:moveTo>
                      <a:pt x="557212" y="0"/>
                    </a:moveTo>
                    <a:lnTo>
                      <a:pt x="509133" y="2045"/>
                    </a:lnTo>
                    <a:lnTo>
                      <a:pt x="462189" y="8069"/>
                    </a:lnTo>
                    <a:lnTo>
                      <a:pt x="416549" y="17906"/>
                    </a:lnTo>
                    <a:lnTo>
                      <a:pt x="372379" y="31387"/>
                    </a:lnTo>
                    <a:lnTo>
                      <a:pt x="329847" y="48346"/>
                    </a:lnTo>
                    <a:lnTo>
                      <a:pt x="289119" y="68614"/>
                    </a:lnTo>
                    <a:lnTo>
                      <a:pt x="250364" y="92026"/>
                    </a:lnTo>
                    <a:lnTo>
                      <a:pt x="213748" y="118413"/>
                    </a:lnTo>
                    <a:lnTo>
                      <a:pt x="179438" y="147609"/>
                    </a:lnTo>
                    <a:lnTo>
                      <a:pt x="147603" y="179445"/>
                    </a:lnTo>
                    <a:lnTo>
                      <a:pt x="118408" y="213756"/>
                    </a:lnTo>
                    <a:lnTo>
                      <a:pt x="92022" y="250373"/>
                    </a:lnTo>
                    <a:lnTo>
                      <a:pt x="68611" y="289129"/>
                    </a:lnTo>
                    <a:lnTo>
                      <a:pt x="48343" y="329857"/>
                    </a:lnTo>
                    <a:lnTo>
                      <a:pt x="31386" y="372390"/>
                    </a:lnTo>
                    <a:lnTo>
                      <a:pt x="17905" y="416561"/>
                    </a:lnTo>
                    <a:lnTo>
                      <a:pt x="8069" y="462202"/>
                    </a:lnTo>
                    <a:lnTo>
                      <a:pt x="2045" y="509145"/>
                    </a:lnTo>
                    <a:lnTo>
                      <a:pt x="0" y="557225"/>
                    </a:lnTo>
                    <a:lnTo>
                      <a:pt x="2045" y="605302"/>
                    </a:lnTo>
                    <a:lnTo>
                      <a:pt x="8069" y="652244"/>
                    </a:lnTo>
                    <a:lnTo>
                      <a:pt x="17905" y="697884"/>
                    </a:lnTo>
                    <a:lnTo>
                      <a:pt x="31386" y="742053"/>
                    </a:lnTo>
                    <a:lnTo>
                      <a:pt x="48343" y="784585"/>
                    </a:lnTo>
                    <a:lnTo>
                      <a:pt x="68611" y="825312"/>
                    </a:lnTo>
                    <a:lnTo>
                      <a:pt x="92022" y="864067"/>
                    </a:lnTo>
                    <a:lnTo>
                      <a:pt x="118408" y="900684"/>
                    </a:lnTo>
                    <a:lnTo>
                      <a:pt x="147603" y="934993"/>
                    </a:lnTo>
                    <a:lnTo>
                      <a:pt x="179438" y="966829"/>
                    </a:lnTo>
                    <a:lnTo>
                      <a:pt x="213748" y="996025"/>
                    </a:lnTo>
                    <a:lnTo>
                      <a:pt x="250364" y="1022411"/>
                    </a:lnTo>
                    <a:lnTo>
                      <a:pt x="289119" y="1045823"/>
                    </a:lnTo>
                    <a:lnTo>
                      <a:pt x="329847" y="1066091"/>
                    </a:lnTo>
                    <a:lnTo>
                      <a:pt x="372379" y="1083050"/>
                    </a:lnTo>
                    <a:lnTo>
                      <a:pt x="416549" y="1096531"/>
                    </a:lnTo>
                    <a:lnTo>
                      <a:pt x="462189" y="1106367"/>
                    </a:lnTo>
                    <a:lnTo>
                      <a:pt x="509133" y="1112392"/>
                    </a:lnTo>
                    <a:lnTo>
                      <a:pt x="557212" y="1114437"/>
                    </a:lnTo>
                    <a:lnTo>
                      <a:pt x="605291" y="1112392"/>
                    </a:lnTo>
                    <a:lnTo>
                      <a:pt x="652235" y="1106367"/>
                    </a:lnTo>
                    <a:lnTo>
                      <a:pt x="697875" y="1096531"/>
                    </a:lnTo>
                    <a:lnTo>
                      <a:pt x="742045" y="1083050"/>
                    </a:lnTo>
                    <a:lnTo>
                      <a:pt x="784577" y="1066091"/>
                    </a:lnTo>
                    <a:lnTo>
                      <a:pt x="825305" y="1045823"/>
                    </a:lnTo>
                    <a:lnTo>
                      <a:pt x="864060" y="1022411"/>
                    </a:lnTo>
                    <a:lnTo>
                      <a:pt x="900676" y="996025"/>
                    </a:lnTo>
                    <a:lnTo>
                      <a:pt x="934986" y="966829"/>
                    </a:lnTo>
                    <a:lnTo>
                      <a:pt x="966821" y="934993"/>
                    </a:lnTo>
                    <a:lnTo>
                      <a:pt x="996016" y="900684"/>
                    </a:lnTo>
                    <a:lnTo>
                      <a:pt x="1022402" y="864067"/>
                    </a:lnTo>
                    <a:lnTo>
                      <a:pt x="1045813" y="825312"/>
                    </a:lnTo>
                    <a:lnTo>
                      <a:pt x="1066081" y="784585"/>
                    </a:lnTo>
                    <a:lnTo>
                      <a:pt x="1083038" y="742053"/>
                    </a:lnTo>
                    <a:lnTo>
                      <a:pt x="1096519" y="697884"/>
                    </a:lnTo>
                    <a:lnTo>
                      <a:pt x="1106355" y="652244"/>
                    </a:lnTo>
                    <a:lnTo>
                      <a:pt x="1112379" y="605302"/>
                    </a:lnTo>
                    <a:lnTo>
                      <a:pt x="1114425" y="557225"/>
                    </a:lnTo>
                    <a:lnTo>
                      <a:pt x="1112379" y="509145"/>
                    </a:lnTo>
                    <a:lnTo>
                      <a:pt x="1106355" y="462202"/>
                    </a:lnTo>
                    <a:lnTo>
                      <a:pt x="1096519" y="416561"/>
                    </a:lnTo>
                    <a:lnTo>
                      <a:pt x="1083038" y="372390"/>
                    </a:lnTo>
                    <a:lnTo>
                      <a:pt x="1066081" y="329857"/>
                    </a:lnTo>
                    <a:lnTo>
                      <a:pt x="1045813" y="289129"/>
                    </a:lnTo>
                    <a:lnTo>
                      <a:pt x="1022402" y="250373"/>
                    </a:lnTo>
                    <a:lnTo>
                      <a:pt x="996016" y="213756"/>
                    </a:lnTo>
                    <a:lnTo>
                      <a:pt x="966821" y="179445"/>
                    </a:lnTo>
                    <a:lnTo>
                      <a:pt x="934986" y="147609"/>
                    </a:lnTo>
                    <a:lnTo>
                      <a:pt x="900676" y="118413"/>
                    </a:lnTo>
                    <a:lnTo>
                      <a:pt x="864060" y="92026"/>
                    </a:lnTo>
                    <a:lnTo>
                      <a:pt x="825305" y="68614"/>
                    </a:lnTo>
                    <a:lnTo>
                      <a:pt x="784577" y="48346"/>
                    </a:lnTo>
                    <a:lnTo>
                      <a:pt x="742045" y="31387"/>
                    </a:lnTo>
                    <a:lnTo>
                      <a:pt x="697875" y="17906"/>
                    </a:lnTo>
                    <a:lnTo>
                      <a:pt x="652235" y="8069"/>
                    </a:lnTo>
                    <a:lnTo>
                      <a:pt x="605291" y="2045"/>
                    </a:lnTo>
                    <a:lnTo>
                      <a:pt x="55721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1" name="Group 100">
              <a:extLst>
                <a:ext uri="{FF2B5EF4-FFF2-40B4-BE49-F238E27FC236}">
                  <a16:creationId xmlns:a16="http://schemas.microsoft.com/office/drawing/2014/main" id="{F7005C19-641F-404A-8129-3FDBC3B846BB}"/>
                </a:ext>
              </a:extLst>
            </p:cNvPr>
            <p:cNvGrpSpPr/>
            <p:nvPr/>
          </p:nvGrpSpPr>
          <p:grpSpPr>
            <a:xfrm>
              <a:off x="7882128" y="2734056"/>
              <a:ext cx="2194560" cy="2194560"/>
              <a:chOff x="4145754" y="2375315"/>
              <a:chExt cx="1656852" cy="1658823"/>
            </a:xfrm>
          </p:grpSpPr>
          <p:sp>
            <p:nvSpPr>
              <p:cNvPr id="80" name="bk object 27">
                <a:extLst>
                  <a:ext uri="{FF2B5EF4-FFF2-40B4-BE49-F238E27FC236}">
                    <a16:creationId xmlns:a16="http://schemas.microsoft.com/office/drawing/2014/main" id="{ADD262DB-E272-4F42-81B2-0297DAD25A5D}"/>
                  </a:ext>
                </a:extLst>
              </p:cNvPr>
              <p:cNvSpPr/>
              <p:nvPr/>
            </p:nvSpPr>
            <p:spPr>
              <a:xfrm>
                <a:off x="4916323" y="2375315"/>
                <a:ext cx="57785" cy="828675"/>
              </a:xfrm>
              <a:custGeom>
                <a:avLst/>
                <a:gdLst/>
                <a:ahLst/>
                <a:cxnLst/>
                <a:rect l="l" t="t" r="r" b="b"/>
                <a:pathLst>
                  <a:path w="57785" h="828675">
                    <a:moveTo>
                      <a:pt x="57772" y="0"/>
                    </a:moveTo>
                    <a:lnTo>
                      <a:pt x="43591" y="134"/>
                    </a:lnTo>
                    <a:lnTo>
                      <a:pt x="28867" y="527"/>
                    </a:lnTo>
                    <a:lnTo>
                      <a:pt x="14152" y="1157"/>
                    </a:lnTo>
                    <a:lnTo>
                      <a:pt x="0" y="2006"/>
                    </a:lnTo>
                    <a:lnTo>
                      <a:pt x="57772" y="828294"/>
                    </a:lnTo>
                    <a:lnTo>
                      <a:pt x="57772"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bk object 28">
                <a:extLst>
                  <a:ext uri="{FF2B5EF4-FFF2-40B4-BE49-F238E27FC236}">
                    <a16:creationId xmlns:a16="http://schemas.microsoft.com/office/drawing/2014/main" id="{C014301C-7030-4C0C-B9A6-B9C4339B542E}"/>
                  </a:ext>
                </a:extLst>
              </p:cNvPr>
              <p:cNvSpPr/>
              <p:nvPr/>
            </p:nvSpPr>
            <p:spPr>
              <a:xfrm>
                <a:off x="4223398" y="2377322"/>
                <a:ext cx="751205" cy="826769"/>
              </a:xfrm>
              <a:custGeom>
                <a:avLst/>
                <a:gdLst/>
                <a:ahLst/>
                <a:cxnLst/>
                <a:rect l="l" t="t" r="r" b="b"/>
                <a:pathLst>
                  <a:path w="751204" h="826769">
                    <a:moveTo>
                      <a:pt x="692924" y="0"/>
                    </a:moveTo>
                    <a:lnTo>
                      <a:pt x="641762" y="5007"/>
                    </a:lnTo>
                    <a:lnTo>
                      <a:pt x="591758" y="12766"/>
                    </a:lnTo>
                    <a:lnTo>
                      <a:pt x="542975" y="23234"/>
                    </a:lnTo>
                    <a:lnTo>
                      <a:pt x="495474" y="36369"/>
                    </a:lnTo>
                    <a:lnTo>
                      <a:pt x="449319" y="52126"/>
                    </a:lnTo>
                    <a:lnTo>
                      <a:pt x="404571" y="70464"/>
                    </a:lnTo>
                    <a:lnTo>
                      <a:pt x="361292" y="91340"/>
                    </a:lnTo>
                    <a:lnTo>
                      <a:pt x="319545" y="114711"/>
                    </a:lnTo>
                    <a:lnTo>
                      <a:pt x="279392" y="140535"/>
                    </a:lnTo>
                    <a:lnTo>
                      <a:pt x="240894" y="168767"/>
                    </a:lnTo>
                    <a:lnTo>
                      <a:pt x="204115" y="199367"/>
                    </a:lnTo>
                    <a:lnTo>
                      <a:pt x="169117" y="232290"/>
                    </a:lnTo>
                    <a:lnTo>
                      <a:pt x="135961" y="267495"/>
                    </a:lnTo>
                    <a:lnTo>
                      <a:pt x="104710" y="304937"/>
                    </a:lnTo>
                    <a:lnTo>
                      <a:pt x="75426" y="344576"/>
                    </a:lnTo>
                    <a:lnTo>
                      <a:pt x="48172" y="386367"/>
                    </a:lnTo>
                    <a:lnTo>
                      <a:pt x="23009" y="430268"/>
                    </a:lnTo>
                    <a:lnTo>
                      <a:pt x="0" y="476237"/>
                    </a:lnTo>
                    <a:lnTo>
                      <a:pt x="750697" y="826287"/>
                    </a:lnTo>
                    <a:lnTo>
                      <a:pt x="692924"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bk object 29">
                <a:extLst>
                  <a:ext uri="{FF2B5EF4-FFF2-40B4-BE49-F238E27FC236}">
                    <a16:creationId xmlns:a16="http://schemas.microsoft.com/office/drawing/2014/main" id="{4B619D5C-E656-4475-87AD-96ADA5623F33}"/>
                  </a:ext>
                </a:extLst>
              </p:cNvPr>
              <p:cNvSpPr/>
              <p:nvPr/>
            </p:nvSpPr>
            <p:spPr>
              <a:xfrm>
                <a:off x="4145754" y="2853559"/>
                <a:ext cx="828675" cy="1101090"/>
              </a:xfrm>
              <a:custGeom>
                <a:avLst/>
                <a:gdLst/>
                <a:ahLst/>
                <a:cxnLst/>
                <a:rect l="l" t="t" r="r" b="b"/>
                <a:pathLst>
                  <a:path w="828675" h="1101089">
                    <a:moveTo>
                      <a:pt x="77644" y="0"/>
                    </a:moveTo>
                    <a:lnTo>
                      <a:pt x="58350" y="44702"/>
                    </a:lnTo>
                    <a:lnTo>
                      <a:pt x="41870" y="89900"/>
                    </a:lnTo>
                    <a:lnTo>
                      <a:pt x="28168" y="135491"/>
                    </a:lnTo>
                    <a:lnTo>
                      <a:pt x="17205" y="181370"/>
                    </a:lnTo>
                    <a:lnTo>
                      <a:pt x="8945" y="227435"/>
                    </a:lnTo>
                    <a:lnTo>
                      <a:pt x="3349" y="273583"/>
                    </a:lnTo>
                    <a:lnTo>
                      <a:pt x="379" y="319710"/>
                    </a:lnTo>
                    <a:lnTo>
                      <a:pt x="0" y="365713"/>
                    </a:lnTo>
                    <a:lnTo>
                      <a:pt x="2171" y="411488"/>
                    </a:lnTo>
                    <a:lnTo>
                      <a:pt x="6857" y="456934"/>
                    </a:lnTo>
                    <a:lnTo>
                      <a:pt x="14020" y="501945"/>
                    </a:lnTo>
                    <a:lnTo>
                      <a:pt x="23621" y="546420"/>
                    </a:lnTo>
                    <a:lnTo>
                      <a:pt x="35624" y="590254"/>
                    </a:lnTo>
                    <a:lnTo>
                      <a:pt x="49991" y="633345"/>
                    </a:lnTo>
                    <a:lnTo>
                      <a:pt x="66685" y="675590"/>
                    </a:lnTo>
                    <a:lnTo>
                      <a:pt x="85666" y="716884"/>
                    </a:lnTo>
                    <a:lnTo>
                      <a:pt x="106899" y="757126"/>
                    </a:lnTo>
                    <a:lnTo>
                      <a:pt x="130346" y="796211"/>
                    </a:lnTo>
                    <a:lnTo>
                      <a:pt x="155969" y="834036"/>
                    </a:lnTo>
                    <a:lnTo>
                      <a:pt x="183730" y="870498"/>
                    </a:lnTo>
                    <a:lnTo>
                      <a:pt x="213591" y="905495"/>
                    </a:lnTo>
                    <a:lnTo>
                      <a:pt x="245516" y="938922"/>
                    </a:lnTo>
                    <a:lnTo>
                      <a:pt x="279467" y="970676"/>
                    </a:lnTo>
                    <a:lnTo>
                      <a:pt x="315406" y="1000655"/>
                    </a:lnTo>
                    <a:lnTo>
                      <a:pt x="353295" y="1028755"/>
                    </a:lnTo>
                    <a:lnTo>
                      <a:pt x="393098" y="1054872"/>
                    </a:lnTo>
                    <a:lnTo>
                      <a:pt x="434775" y="1078904"/>
                    </a:lnTo>
                    <a:lnTo>
                      <a:pt x="478291" y="1100747"/>
                    </a:lnTo>
                    <a:lnTo>
                      <a:pt x="828341" y="350050"/>
                    </a:lnTo>
                    <a:lnTo>
                      <a:pt x="7764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bk object 30">
                <a:extLst>
                  <a:ext uri="{FF2B5EF4-FFF2-40B4-BE49-F238E27FC236}">
                    <a16:creationId xmlns:a16="http://schemas.microsoft.com/office/drawing/2014/main" id="{DE151E56-8C28-4F15-A643-4016358D67ED}"/>
                  </a:ext>
                </a:extLst>
              </p:cNvPr>
              <p:cNvSpPr/>
              <p:nvPr/>
            </p:nvSpPr>
            <p:spPr>
              <a:xfrm>
                <a:off x="4145754" y="2853559"/>
                <a:ext cx="828675" cy="1101090"/>
              </a:xfrm>
              <a:custGeom>
                <a:avLst/>
                <a:gdLst/>
                <a:ahLst/>
                <a:cxnLst/>
                <a:rect l="l" t="t" r="r" b="b"/>
                <a:pathLst>
                  <a:path w="828675" h="1101089">
                    <a:moveTo>
                      <a:pt x="828341" y="350050"/>
                    </a:moveTo>
                    <a:lnTo>
                      <a:pt x="478291" y="1100747"/>
                    </a:lnTo>
                    <a:lnTo>
                      <a:pt x="434775" y="1078904"/>
                    </a:lnTo>
                    <a:lnTo>
                      <a:pt x="393098" y="1054872"/>
                    </a:lnTo>
                    <a:lnTo>
                      <a:pt x="353295" y="1028755"/>
                    </a:lnTo>
                    <a:lnTo>
                      <a:pt x="315406" y="1000655"/>
                    </a:lnTo>
                    <a:lnTo>
                      <a:pt x="279467" y="970676"/>
                    </a:lnTo>
                    <a:lnTo>
                      <a:pt x="245516" y="938922"/>
                    </a:lnTo>
                    <a:lnTo>
                      <a:pt x="213591" y="905495"/>
                    </a:lnTo>
                    <a:lnTo>
                      <a:pt x="183730" y="870498"/>
                    </a:lnTo>
                    <a:lnTo>
                      <a:pt x="155969" y="834036"/>
                    </a:lnTo>
                    <a:lnTo>
                      <a:pt x="130346" y="796211"/>
                    </a:lnTo>
                    <a:lnTo>
                      <a:pt x="106899" y="757126"/>
                    </a:lnTo>
                    <a:lnTo>
                      <a:pt x="85666" y="716884"/>
                    </a:lnTo>
                    <a:lnTo>
                      <a:pt x="66685" y="675590"/>
                    </a:lnTo>
                    <a:lnTo>
                      <a:pt x="49991" y="633345"/>
                    </a:lnTo>
                    <a:lnTo>
                      <a:pt x="35624" y="590254"/>
                    </a:lnTo>
                    <a:lnTo>
                      <a:pt x="23621" y="546420"/>
                    </a:lnTo>
                    <a:lnTo>
                      <a:pt x="14020" y="501945"/>
                    </a:lnTo>
                    <a:lnTo>
                      <a:pt x="6857" y="456934"/>
                    </a:lnTo>
                    <a:lnTo>
                      <a:pt x="2171" y="411488"/>
                    </a:lnTo>
                    <a:lnTo>
                      <a:pt x="0" y="365713"/>
                    </a:lnTo>
                    <a:lnTo>
                      <a:pt x="379" y="319710"/>
                    </a:lnTo>
                    <a:lnTo>
                      <a:pt x="3349" y="273583"/>
                    </a:lnTo>
                    <a:lnTo>
                      <a:pt x="8945" y="227435"/>
                    </a:lnTo>
                    <a:lnTo>
                      <a:pt x="17205" y="181370"/>
                    </a:lnTo>
                    <a:lnTo>
                      <a:pt x="28168" y="135491"/>
                    </a:lnTo>
                    <a:lnTo>
                      <a:pt x="41870" y="89900"/>
                    </a:lnTo>
                    <a:lnTo>
                      <a:pt x="58350" y="44702"/>
                    </a:lnTo>
                    <a:lnTo>
                      <a:pt x="77644" y="0"/>
                    </a:lnTo>
                    <a:lnTo>
                      <a:pt x="828341" y="35005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bk object 31">
                <a:extLst>
                  <a:ext uri="{FF2B5EF4-FFF2-40B4-BE49-F238E27FC236}">
                    <a16:creationId xmlns:a16="http://schemas.microsoft.com/office/drawing/2014/main" id="{C643A5C4-E483-480F-97E4-96C70862267B}"/>
                  </a:ext>
                </a:extLst>
              </p:cNvPr>
              <p:cNvSpPr/>
              <p:nvPr/>
            </p:nvSpPr>
            <p:spPr>
              <a:xfrm>
                <a:off x="4624046" y="2947653"/>
                <a:ext cx="1178560" cy="1086485"/>
              </a:xfrm>
              <a:custGeom>
                <a:avLst/>
                <a:gdLst/>
                <a:ahLst/>
                <a:cxnLst/>
                <a:rect l="l" t="t" r="r" b="b"/>
                <a:pathLst>
                  <a:path w="1178560" h="1086485">
                    <a:moveTo>
                      <a:pt x="1137805" y="0"/>
                    </a:moveTo>
                    <a:lnTo>
                      <a:pt x="350050" y="255955"/>
                    </a:lnTo>
                    <a:lnTo>
                      <a:pt x="0" y="1006652"/>
                    </a:lnTo>
                    <a:lnTo>
                      <a:pt x="45915" y="1026636"/>
                    </a:lnTo>
                    <a:lnTo>
                      <a:pt x="91832" y="1043756"/>
                    </a:lnTo>
                    <a:lnTo>
                      <a:pt x="137782" y="1058016"/>
                    </a:lnTo>
                    <a:lnTo>
                      <a:pt x="183797" y="1069418"/>
                    </a:lnTo>
                    <a:lnTo>
                      <a:pt x="229907" y="1077962"/>
                    </a:lnTo>
                    <a:lnTo>
                      <a:pt x="276145" y="1083652"/>
                    </a:lnTo>
                    <a:lnTo>
                      <a:pt x="322541" y="1086489"/>
                    </a:lnTo>
                    <a:lnTo>
                      <a:pt x="369127" y="1086475"/>
                    </a:lnTo>
                    <a:lnTo>
                      <a:pt x="415934" y="1083613"/>
                    </a:lnTo>
                    <a:lnTo>
                      <a:pt x="462995" y="1077903"/>
                    </a:lnTo>
                    <a:lnTo>
                      <a:pt x="510339" y="1069348"/>
                    </a:lnTo>
                    <a:lnTo>
                      <a:pt x="557999" y="1057950"/>
                    </a:lnTo>
                    <a:lnTo>
                      <a:pt x="606005" y="1043711"/>
                    </a:lnTo>
                    <a:lnTo>
                      <a:pt x="651857" y="1027334"/>
                    </a:lnTo>
                    <a:lnTo>
                      <a:pt x="696152" y="1008561"/>
                    </a:lnTo>
                    <a:lnTo>
                      <a:pt x="738840" y="987489"/>
                    </a:lnTo>
                    <a:lnTo>
                      <a:pt x="779870" y="964216"/>
                    </a:lnTo>
                    <a:lnTo>
                      <a:pt x="819194" y="938841"/>
                    </a:lnTo>
                    <a:lnTo>
                      <a:pt x="856761" y="911461"/>
                    </a:lnTo>
                    <a:lnTo>
                      <a:pt x="892521" y="882174"/>
                    </a:lnTo>
                    <a:lnTo>
                      <a:pt x="926425" y="851078"/>
                    </a:lnTo>
                    <a:lnTo>
                      <a:pt x="958422" y="818271"/>
                    </a:lnTo>
                    <a:lnTo>
                      <a:pt x="988463" y="783850"/>
                    </a:lnTo>
                    <a:lnTo>
                      <a:pt x="1016497" y="747914"/>
                    </a:lnTo>
                    <a:lnTo>
                      <a:pt x="1042476" y="710561"/>
                    </a:lnTo>
                    <a:lnTo>
                      <a:pt x="1066349" y="671888"/>
                    </a:lnTo>
                    <a:lnTo>
                      <a:pt x="1088066" y="631993"/>
                    </a:lnTo>
                    <a:lnTo>
                      <a:pt x="1107577" y="590974"/>
                    </a:lnTo>
                    <a:lnTo>
                      <a:pt x="1124832" y="548929"/>
                    </a:lnTo>
                    <a:lnTo>
                      <a:pt x="1139782" y="505957"/>
                    </a:lnTo>
                    <a:lnTo>
                      <a:pt x="1152377" y="462154"/>
                    </a:lnTo>
                    <a:lnTo>
                      <a:pt x="1162567" y="417619"/>
                    </a:lnTo>
                    <a:lnTo>
                      <a:pt x="1170301" y="372449"/>
                    </a:lnTo>
                    <a:lnTo>
                      <a:pt x="1175530" y="326743"/>
                    </a:lnTo>
                    <a:lnTo>
                      <a:pt x="1178205" y="280598"/>
                    </a:lnTo>
                    <a:lnTo>
                      <a:pt x="1178274" y="234112"/>
                    </a:lnTo>
                    <a:lnTo>
                      <a:pt x="1175689" y="187384"/>
                    </a:lnTo>
                    <a:lnTo>
                      <a:pt x="1170400" y="140511"/>
                    </a:lnTo>
                    <a:lnTo>
                      <a:pt x="1162356" y="93590"/>
                    </a:lnTo>
                    <a:lnTo>
                      <a:pt x="1151508" y="46720"/>
                    </a:lnTo>
                    <a:lnTo>
                      <a:pt x="1137805"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bk object 32">
                <a:extLst>
                  <a:ext uri="{FF2B5EF4-FFF2-40B4-BE49-F238E27FC236}">
                    <a16:creationId xmlns:a16="http://schemas.microsoft.com/office/drawing/2014/main" id="{FF0B62E1-E95D-4E40-94BA-DA0C4906F7E1}"/>
                  </a:ext>
                </a:extLst>
              </p:cNvPr>
              <p:cNvSpPr/>
              <p:nvPr/>
            </p:nvSpPr>
            <p:spPr>
              <a:xfrm>
                <a:off x="4624046" y="2947653"/>
                <a:ext cx="1178560" cy="1086485"/>
              </a:xfrm>
              <a:custGeom>
                <a:avLst/>
                <a:gdLst/>
                <a:ahLst/>
                <a:cxnLst/>
                <a:rect l="l" t="t" r="r" b="b"/>
                <a:pathLst>
                  <a:path w="1178560" h="1086485">
                    <a:moveTo>
                      <a:pt x="350050" y="255955"/>
                    </a:moveTo>
                    <a:lnTo>
                      <a:pt x="1137805" y="0"/>
                    </a:lnTo>
                    <a:lnTo>
                      <a:pt x="1151508" y="46720"/>
                    </a:lnTo>
                    <a:lnTo>
                      <a:pt x="1162356" y="93590"/>
                    </a:lnTo>
                    <a:lnTo>
                      <a:pt x="1170400" y="140511"/>
                    </a:lnTo>
                    <a:lnTo>
                      <a:pt x="1175689" y="187384"/>
                    </a:lnTo>
                    <a:lnTo>
                      <a:pt x="1178274" y="234112"/>
                    </a:lnTo>
                    <a:lnTo>
                      <a:pt x="1178205" y="280598"/>
                    </a:lnTo>
                    <a:lnTo>
                      <a:pt x="1175530" y="326743"/>
                    </a:lnTo>
                    <a:lnTo>
                      <a:pt x="1170301" y="372449"/>
                    </a:lnTo>
                    <a:lnTo>
                      <a:pt x="1162567" y="417619"/>
                    </a:lnTo>
                    <a:lnTo>
                      <a:pt x="1152377" y="462154"/>
                    </a:lnTo>
                    <a:lnTo>
                      <a:pt x="1139782" y="505957"/>
                    </a:lnTo>
                    <a:lnTo>
                      <a:pt x="1124832" y="548929"/>
                    </a:lnTo>
                    <a:lnTo>
                      <a:pt x="1107577" y="590974"/>
                    </a:lnTo>
                    <a:lnTo>
                      <a:pt x="1088066" y="631993"/>
                    </a:lnTo>
                    <a:lnTo>
                      <a:pt x="1066349" y="671888"/>
                    </a:lnTo>
                    <a:lnTo>
                      <a:pt x="1042476" y="710561"/>
                    </a:lnTo>
                    <a:lnTo>
                      <a:pt x="1016497" y="747914"/>
                    </a:lnTo>
                    <a:lnTo>
                      <a:pt x="988463" y="783850"/>
                    </a:lnTo>
                    <a:lnTo>
                      <a:pt x="958422" y="818271"/>
                    </a:lnTo>
                    <a:lnTo>
                      <a:pt x="926425" y="851078"/>
                    </a:lnTo>
                    <a:lnTo>
                      <a:pt x="892521" y="882174"/>
                    </a:lnTo>
                    <a:lnTo>
                      <a:pt x="856761" y="911461"/>
                    </a:lnTo>
                    <a:lnTo>
                      <a:pt x="819194" y="938841"/>
                    </a:lnTo>
                    <a:lnTo>
                      <a:pt x="779870" y="964216"/>
                    </a:lnTo>
                    <a:lnTo>
                      <a:pt x="738840" y="987489"/>
                    </a:lnTo>
                    <a:lnTo>
                      <a:pt x="696152" y="1008561"/>
                    </a:lnTo>
                    <a:lnTo>
                      <a:pt x="651857" y="1027334"/>
                    </a:lnTo>
                    <a:lnTo>
                      <a:pt x="606005" y="1043711"/>
                    </a:lnTo>
                    <a:lnTo>
                      <a:pt x="557999" y="1057950"/>
                    </a:lnTo>
                    <a:lnTo>
                      <a:pt x="510339" y="1069348"/>
                    </a:lnTo>
                    <a:lnTo>
                      <a:pt x="462995" y="1077903"/>
                    </a:lnTo>
                    <a:lnTo>
                      <a:pt x="415934" y="1083613"/>
                    </a:lnTo>
                    <a:lnTo>
                      <a:pt x="369127" y="1086475"/>
                    </a:lnTo>
                    <a:lnTo>
                      <a:pt x="322541" y="1086489"/>
                    </a:lnTo>
                    <a:lnTo>
                      <a:pt x="276145" y="1083652"/>
                    </a:lnTo>
                    <a:lnTo>
                      <a:pt x="229907" y="1077962"/>
                    </a:lnTo>
                    <a:lnTo>
                      <a:pt x="183797" y="1069418"/>
                    </a:lnTo>
                    <a:lnTo>
                      <a:pt x="137782" y="1058016"/>
                    </a:lnTo>
                    <a:lnTo>
                      <a:pt x="91832" y="1043756"/>
                    </a:lnTo>
                    <a:lnTo>
                      <a:pt x="45915" y="1026636"/>
                    </a:lnTo>
                    <a:lnTo>
                      <a:pt x="0" y="1006652"/>
                    </a:lnTo>
                    <a:lnTo>
                      <a:pt x="350050" y="25595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bk object 33">
                <a:extLst>
                  <a:ext uri="{FF2B5EF4-FFF2-40B4-BE49-F238E27FC236}">
                    <a16:creationId xmlns:a16="http://schemas.microsoft.com/office/drawing/2014/main" id="{4603DE7D-D99D-44AA-84C6-60B68C15C57E}"/>
                  </a:ext>
                </a:extLst>
              </p:cNvPr>
              <p:cNvSpPr/>
              <p:nvPr/>
            </p:nvSpPr>
            <p:spPr>
              <a:xfrm>
                <a:off x="4974095" y="2376445"/>
                <a:ext cx="788035" cy="827405"/>
              </a:xfrm>
              <a:custGeom>
                <a:avLst/>
                <a:gdLst/>
                <a:ahLst/>
                <a:cxnLst/>
                <a:rect l="l" t="t" r="r" b="b"/>
                <a:pathLst>
                  <a:path w="788035" h="827405">
                    <a:moveTo>
                      <a:pt x="43345" y="0"/>
                    </a:moveTo>
                    <a:lnTo>
                      <a:pt x="0" y="827163"/>
                    </a:lnTo>
                    <a:lnTo>
                      <a:pt x="787755" y="571207"/>
                    </a:lnTo>
                    <a:lnTo>
                      <a:pt x="771181" y="524718"/>
                    </a:lnTo>
                    <a:lnTo>
                      <a:pt x="752207" y="479764"/>
                    </a:lnTo>
                    <a:lnTo>
                      <a:pt x="730913" y="436408"/>
                    </a:lnTo>
                    <a:lnTo>
                      <a:pt x="707382" y="394711"/>
                    </a:lnTo>
                    <a:lnTo>
                      <a:pt x="681693" y="354737"/>
                    </a:lnTo>
                    <a:lnTo>
                      <a:pt x="653928" y="316546"/>
                    </a:lnTo>
                    <a:lnTo>
                      <a:pt x="624167" y="280202"/>
                    </a:lnTo>
                    <a:lnTo>
                      <a:pt x="592492" y="245766"/>
                    </a:lnTo>
                    <a:lnTo>
                      <a:pt x="558984" y="213300"/>
                    </a:lnTo>
                    <a:lnTo>
                      <a:pt x="523723" y="182867"/>
                    </a:lnTo>
                    <a:lnTo>
                      <a:pt x="486791" y="154528"/>
                    </a:lnTo>
                    <a:lnTo>
                      <a:pt x="448268" y="128346"/>
                    </a:lnTo>
                    <a:lnTo>
                      <a:pt x="408236" y="104382"/>
                    </a:lnTo>
                    <a:lnTo>
                      <a:pt x="366775" y="82700"/>
                    </a:lnTo>
                    <a:lnTo>
                      <a:pt x="323966" y="63360"/>
                    </a:lnTo>
                    <a:lnTo>
                      <a:pt x="279890" y="46425"/>
                    </a:lnTo>
                    <a:lnTo>
                      <a:pt x="234629" y="31957"/>
                    </a:lnTo>
                    <a:lnTo>
                      <a:pt x="188263" y="20019"/>
                    </a:lnTo>
                    <a:lnTo>
                      <a:pt x="140873" y="10672"/>
                    </a:lnTo>
                    <a:lnTo>
                      <a:pt x="92540" y="3978"/>
                    </a:lnTo>
                    <a:lnTo>
                      <a:pt x="43345"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bk object 34">
                <a:extLst>
                  <a:ext uri="{FF2B5EF4-FFF2-40B4-BE49-F238E27FC236}">
                    <a16:creationId xmlns:a16="http://schemas.microsoft.com/office/drawing/2014/main" id="{DC9FE2D4-528C-4D30-BAD4-CB656248C117}"/>
                  </a:ext>
                </a:extLst>
              </p:cNvPr>
              <p:cNvSpPr/>
              <p:nvPr/>
            </p:nvSpPr>
            <p:spPr>
              <a:xfrm>
                <a:off x="4974095" y="2376445"/>
                <a:ext cx="788035" cy="827405"/>
              </a:xfrm>
              <a:custGeom>
                <a:avLst/>
                <a:gdLst/>
                <a:ahLst/>
                <a:cxnLst/>
                <a:rect l="l" t="t" r="r" b="b"/>
                <a:pathLst>
                  <a:path w="788035" h="827405">
                    <a:moveTo>
                      <a:pt x="0" y="827163"/>
                    </a:moveTo>
                    <a:lnTo>
                      <a:pt x="43345" y="0"/>
                    </a:lnTo>
                    <a:lnTo>
                      <a:pt x="92540" y="3978"/>
                    </a:lnTo>
                    <a:lnTo>
                      <a:pt x="140873" y="10672"/>
                    </a:lnTo>
                    <a:lnTo>
                      <a:pt x="188263" y="20019"/>
                    </a:lnTo>
                    <a:lnTo>
                      <a:pt x="234629" y="31957"/>
                    </a:lnTo>
                    <a:lnTo>
                      <a:pt x="279890" y="46425"/>
                    </a:lnTo>
                    <a:lnTo>
                      <a:pt x="323966" y="63360"/>
                    </a:lnTo>
                    <a:lnTo>
                      <a:pt x="366775" y="82700"/>
                    </a:lnTo>
                    <a:lnTo>
                      <a:pt x="408236" y="104382"/>
                    </a:lnTo>
                    <a:lnTo>
                      <a:pt x="448268" y="128346"/>
                    </a:lnTo>
                    <a:lnTo>
                      <a:pt x="486791" y="154528"/>
                    </a:lnTo>
                    <a:lnTo>
                      <a:pt x="523723" y="182867"/>
                    </a:lnTo>
                    <a:lnTo>
                      <a:pt x="558984" y="213300"/>
                    </a:lnTo>
                    <a:lnTo>
                      <a:pt x="592492" y="245766"/>
                    </a:lnTo>
                    <a:lnTo>
                      <a:pt x="624167" y="280202"/>
                    </a:lnTo>
                    <a:lnTo>
                      <a:pt x="653928" y="316546"/>
                    </a:lnTo>
                    <a:lnTo>
                      <a:pt x="681693" y="354737"/>
                    </a:lnTo>
                    <a:lnTo>
                      <a:pt x="707382" y="394711"/>
                    </a:lnTo>
                    <a:lnTo>
                      <a:pt x="730913" y="436408"/>
                    </a:lnTo>
                    <a:lnTo>
                      <a:pt x="752207" y="479764"/>
                    </a:lnTo>
                    <a:lnTo>
                      <a:pt x="771181" y="524718"/>
                    </a:lnTo>
                    <a:lnTo>
                      <a:pt x="787755" y="571207"/>
                    </a:lnTo>
                    <a:lnTo>
                      <a:pt x="0" y="82716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bk object 35">
                <a:extLst>
                  <a:ext uri="{FF2B5EF4-FFF2-40B4-BE49-F238E27FC236}">
                    <a16:creationId xmlns:a16="http://schemas.microsoft.com/office/drawing/2014/main" id="{9353E81A-14E0-44C4-9DD9-ABB32E3E93AB}"/>
                  </a:ext>
                </a:extLst>
              </p:cNvPr>
              <p:cNvSpPr/>
              <p:nvPr/>
            </p:nvSpPr>
            <p:spPr>
              <a:xfrm>
                <a:off x="4995768" y="2375315"/>
                <a:ext cx="0" cy="828675"/>
              </a:xfrm>
              <a:custGeom>
                <a:avLst/>
                <a:gdLst/>
                <a:ahLst/>
                <a:cxnLst/>
                <a:rect l="l" t="t" r="r" b="b"/>
                <a:pathLst>
                  <a:path h="828675">
                    <a:moveTo>
                      <a:pt x="0" y="0"/>
                    </a:moveTo>
                    <a:lnTo>
                      <a:pt x="0" y="828294"/>
                    </a:lnTo>
                  </a:path>
                </a:pathLst>
              </a:custGeom>
              <a:ln w="43345">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bk object 36">
                <a:extLst>
                  <a:ext uri="{FF2B5EF4-FFF2-40B4-BE49-F238E27FC236}">
                    <a16:creationId xmlns:a16="http://schemas.microsoft.com/office/drawing/2014/main" id="{241450AC-1895-4DA3-83FD-F544F25BC78A}"/>
                  </a:ext>
                </a:extLst>
              </p:cNvPr>
              <p:cNvSpPr/>
              <p:nvPr/>
            </p:nvSpPr>
            <p:spPr>
              <a:xfrm>
                <a:off x="4974095" y="2375315"/>
                <a:ext cx="43815" cy="828675"/>
              </a:xfrm>
              <a:custGeom>
                <a:avLst/>
                <a:gdLst/>
                <a:ahLst/>
                <a:cxnLst/>
                <a:rect l="l" t="t" r="r" b="b"/>
                <a:pathLst>
                  <a:path w="43814" h="828675">
                    <a:moveTo>
                      <a:pt x="0" y="828294"/>
                    </a:moveTo>
                    <a:lnTo>
                      <a:pt x="0" y="0"/>
                    </a:lnTo>
                    <a:lnTo>
                      <a:pt x="11925" y="42"/>
                    </a:lnTo>
                    <a:lnTo>
                      <a:pt x="21686" y="207"/>
                    </a:lnTo>
                    <a:lnTo>
                      <a:pt x="31441" y="551"/>
                    </a:lnTo>
                    <a:lnTo>
                      <a:pt x="43345" y="1130"/>
                    </a:lnTo>
                    <a:lnTo>
                      <a:pt x="0" y="8282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bk object 37">
                <a:extLst>
                  <a:ext uri="{FF2B5EF4-FFF2-40B4-BE49-F238E27FC236}">
                    <a16:creationId xmlns:a16="http://schemas.microsoft.com/office/drawing/2014/main" id="{F9E8F40C-C605-40F6-9033-FF2FE3E07A40}"/>
                  </a:ext>
                </a:extLst>
              </p:cNvPr>
              <p:cNvSpPr/>
              <p:nvPr/>
            </p:nvSpPr>
            <p:spPr>
              <a:xfrm>
                <a:off x="4416897" y="2647678"/>
                <a:ext cx="1114425" cy="1115060"/>
              </a:xfrm>
              <a:custGeom>
                <a:avLst/>
                <a:gdLst/>
                <a:ahLst/>
                <a:cxnLst/>
                <a:rect l="l" t="t" r="r" b="b"/>
                <a:pathLst>
                  <a:path w="1114425" h="1115060">
                    <a:moveTo>
                      <a:pt x="557212" y="0"/>
                    </a:moveTo>
                    <a:lnTo>
                      <a:pt x="509133" y="2045"/>
                    </a:lnTo>
                    <a:lnTo>
                      <a:pt x="462189" y="8069"/>
                    </a:lnTo>
                    <a:lnTo>
                      <a:pt x="416549" y="17906"/>
                    </a:lnTo>
                    <a:lnTo>
                      <a:pt x="372379" y="31387"/>
                    </a:lnTo>
                    <a:lnTo>
                      <a:pt x="329847" y="48346"/>
                    </a:lnTo>
                    <a:lnTo>
                      <a:pt x="289119" y="68614"/>
                    </a:lnTo>
                    <a:lnTo>
                      <a:pt x="250364" y="92026"/>
                    </a:lnTo>
                    <a:lnTo>
                      <a:pt x="213748" y="118413"/>
                    </a:lnTo>
                    <a:lnTo>
                      <a:pt x="179438" y="147609"/>
                    </a:lnTo>
                    <a:lnTo>
                      <a:pt x="147603" y="179445"/>
                    </a:lnTo>
                    <a:lnTo>
                      <a:pt x="118408" y="213756"/>
                    </a:lnTo>
                    <a:lnTo>
                      <a:pt x="92022" y="250373"/>
                    </a:lnTo>
                    <a:lnTo>
                      <a:pt x="68611" y="289129"/>
                    </a:lnTo>
                    <a:lnTo>
                      <a:pt x="48343" y="329857"/>
                    </a:lnTo>
                    <a:lnTo>
                      <a:pt x="31386" y="372390"/>
                    </a:lnTo>
                    <a:lnTo>
                      <a:pt x="17905" y="416561"/>
                    </a:lnTo>
                    <a:lnTo>
                      <a:pt x="8069" y="462202"/>
                    </a:lnTo>
                    <a:lnTo>
                      <a:pt x="2045" y="509145"/>
                    </a:lnTo>
                    <a:lnTo>
                      <a:pt x="0" y="557225"/>
                    </a:lnTo>
                    <a:lnTo>
                      <a:pt x="2045" y="605302"/>
                    </a:lnTo>
                    <a:lnTo>
                      <a:pt x="8069" y="652244"/>
                    </a:lnTo>
                    <a:lnTo>
                      <a:pt x="17905" y="697884"/>
                    </a:lnTo>
                    <a:lnTo>
                      <a:pt x="31386" y="742053"/>
                    </a:lnTo>
                    <a:lnTo>
                      <a:pt x="48343" y="784585"/>
                    </a:lnTo>
                    <a:lnTo>
                      <a:pt x="68611" y="825312"/>
                    </a:lnTo>
                    <a:lnTo>
                      <a:pt x="92022" y="864067"/>
                    </a:lnTo>
                    <a:lnTo>
                      <a:pt x="118408" y="900684"/>
                    </a:lnTo>
                    <a:lnTo>
                      <a:pt x="147603" y="934993"/>
                    </a:lnTo>
                    <a:lnTo>
                      <a:pt x="179438" y="966829"/>
                    </a:lnTo>
                    <a:lnTo>
                      <a:pt x="213748" y="996025"/>
                    </a:lnTo>
                    <a:lnTo>
                      <a:pt x="250364" y="1022411"/>
                    </a:lnTo>
                    <a:lnTo>
                      <a:pt x="289119" y="1045823"/>
                    </a:lnTo>
                    <a:lnTo>
                      <a:pt x="329847" y="1066091"/>
                    </a:lnTo>
                    <a:lnTo>
                      <a:pt x="372379" y="1083050"/>
                    </a:lnTo>
                    <a:lnTo>
                      <a:pt x="416549" y="1096531"/>
                    </a:lnTo>
                    <a:lnTo>
                      <a:pt x="462189" y="1106367"/>
                    </a:lnTo>
                    <a:lnTo>
                      <a:pt x="509133" y="1112392"/>
                    </a:lnTo>
                    <a:lnTo>
                      <a:pt x="557212" y="1114437"/>
                    </a:lnTo>
                    <a:lnTo>
                      <a:pt x="605291" y="1112392"/>
                    </a:lnTo>
                    <a:lnTo>
                      <a:pt x="652235" y="1106367"/>
                    </a:lnTo>
                    <a:lnTo>
                      <a:pt x="697875" y="1096531"/>
                    </a:lnTo>
                    <a:lnTo>
                      <a:pt x="742045" y="1083050"/>
                    </a:lnTo>
                    <a:lnTo>
                      <a:pt x="784577" y="1066091"/>
                    </a:lnTo>
                    <a:lnTo>
                      <a:pt x="825305" y="1045823"/>
                    </a:lnTo>
                    <a:lnTo>
                      <a:pt x="864060" y="1022411"/>
                    </a:lnTo>
                    <a:lnTo>
                      <a:pt x="900676" y="996025"/>
                    </a:lnTo>
                    <a:lnTo>
                      <a:pt x="934986" y="966829"/>
                    </a:lnTo>
                    <a:lnTo>
                      <a:pt x="966821" y="934993"/>
                    </a:lnTo>
                    <a:lnTo>
                      <a:pt x="996016" y="900684"/>
                    </a:lnTo>
                    <a:lnTo>
                      <a:pt x="1022402" y="864067"/>
                    </a:lnTo>
                    <a:lnTo>
                      <a:pt x="1045813" y="825312"/>
                    </a:lnTo>
                    <a:lnTo>
                      <a:pt x="1066081" y="784585"/>
                    </a:lnTo>
                    <a:lnTo>
                      <a:pt x="1083038" y="742053"/>
                    </a:lnTo>
                    <a:lnTo>
                      <a:pt x="1096519" y="697884"/>
                    </a:lnTo>
                    <a:lnTo>
                      <a:pt x="1106355" y="652244"/>
                    </a:lnTo>
                    <a:lnTo>
                      <a:pt x="1112379" y="605302"/>
                    </a:lnTo>
                    <a:lnTo>
                      <a:pt x="1114425" y="557225"/>
                    </a:lnTo>
                    <a:lnTo>
                      <a:pt x="1112379" y="509145"/>
                    </a:lnTo>
                    <a:lnTo>
                      <a:pt x="1106355" y="462202"/>
                    </a:lnTo>
                    <a:lnTo>
                      <a:pt x="1096519" y="416561"/>
                    </a:lnTo>
                    <a:lnTo>
                      <a:pt x="1083038" y="372390"/>
                    </a:lnTo>
                    <a:lnTo>
                      <a:pt x="1066081" y="329857"/>
                    </a:lnTo>
                    <a:lnTo>
                      <a:pt x="1045813" y="289129"/>
                    </a:lnTo>
                    <a:lnTo>
                      <a:pt x="1022402" y="250373"/>
                    </a:lnTo>
                    <a:lnTo>
                      <a:pt x="996016" y="213756"/>
                    </a:lnTo>
                    <a:lnTo>
                      <a:pt x="966821" y="179445"/>
                    </a:lnTo>
                    <a:lnTo>
                      <a:pt x="934986" y="147609"/>
                    </a:lnTo>
                    <a:lnTo>
                      <a:pt x="900676" y="118413"/>
                    </a:lnTo>
                    <a:lnTo>
                      <a:pt x="864060" y="92026"/>
                    </a:lnTo>
                    <a:lnTo>
                      <a:pt x="825305" y="68614"/>
                    </a:lnTo>
                    <a:lnTo>
                      <a:pt x="784577" y="48346"/>
                    </a:lnTo>
                    <a:lnTo>
                      <a:pt x="742045" y="31387"/>
                    </a:lnTo>
                    <a:lnTo>
                      <a:pt x="697875" y="17906"/>
                    </a:lnTo>
                    <a:lnTo>
                      <a:pt x="652235" y="8069"/>
                    </a:lnTo>
                    <a:lnTo>
                      <a:pt x="605291" y="2045"/>
                    </a:lnTo>
                    <a:lnTo>
                      <a:pt x="55721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 name="object 11">
              <a:extLst>
                <a:ext uri="{FF2B5EF4-FFF2-40B4-BE49-F238E27FC236}">
                  <a16:creationId xmlns:a16="http://schemas.microsoft.com/office/drawing/2014/main" id="{016F4A34-AB49-4C23-AFE1-603186780E42}"/>
                </a:ext>
              </a:extLst>
            </p:cNvPr>
            <p:cNvSpPr txBox="1"/>
            <p:nvPr/>
          </p:nvSpPr>
          <p:spPr>
            <a:xfrm>
              <a:off x="4008331" y="2631282"/>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10</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3D5BF16E-4CFE-4C88-9418-ED1E213F15DC}"/>
                </a:ext>
              </a:extLst>
            </p:cNvPr>
            <p:cNvSpPr txBox="1"/>
            <p:nvPr/>
          </p:nvSpPr>
          <p:spPr>
            <a:xfrm>
              <a:off x="4299373" y="3733915"/>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23</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8EC5727B-C810-49ED-990C-64C01ABE2486}"/>
                </a:ext>
              </a:extLst>
            </p:cNvPr>
            <p:cNvSpPr txBox="1"/>
            <p:nvPr/>
          </p:nvSpPr>
          <p:spPr>
            <a:xfrm>
              <a:off x="3197031" y="2287720"/>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8</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4555BC65-D5C7-4BEE-A97F-C47A73CF1F76}"/>
                </a:ext>
              </a:extLst>
            </p:cNvPr>
            <p:cNvSpPr txBox="1"/>
            <p:nvPr/>
          </p:nvSpPr>
          <p:spPr>
            <a:xfrm>
              <a:off x="1456965" y="2605659"/>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38</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10B77B2F-3AF3-4942-A9E6-AD4BEA4CF15C}"/>
                </a:ext>
              </a:extLst>
            </p:cNvPr>
            <p:cNvSpPr txBox="1"/>
            <p:nvPr/>
          </p:nvSpPr>
          <p:spPr>
            <a:xfrm>
              <a:off x="7993380" y="2090987"/>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1</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20" name="object 11">
              <a:extLst>
                <a:ext uri="{FF2B5EF4-FFF2-40B4-BE49-F238E27FC236}">
                  <a16:creationId xmlns:a16="http://schemas.microsoft.com/office/drawing/2014/main" id="{6242C21E-73F3-4629-B264-7BF2429E9472}"/>
                </a:ext>
              </a:extLst>
            </p:cNvPr>
            <p:cNvSpPr txBox="1"/>
            <p:nvPr/>
          </p:nvSpPr>
          <p:spPr>
            <a:xfrm>
              <a:off x="9033510" y="2088642"/>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1</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2DEBCC92-293C-4D45-854D-79C81CA732E0}"/>
                </a:ext>
              </a:extLst>
            </p:cNvPr>
            <p:cNvSpPr txBox="1"/>
            <p:nvPr/>
          </p:nvSpPr>
          <p:spPr>
            <a:xfrm>
              <a:off x="7067246" y="260802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20%</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2" name="object 11">
              <a:extLst>
                <a:ext uri="{FF2B5EF4-FFF2-40B4-BE49-F238E27FC236}">
                  <a16:creationId xmlns:a16="http://schemas.microsoft.com/office/drawing/2014/main" id="{7D828424-067B-4CF1-866D-74EE96890495}"/>
                </a:ext>
              </a:extLst>
            </p:cNvPr>
            <p:cNvSpPr txBox="1"/>
            <p:nvPr/>
          </p:nvSpPr>
          <p:spPr>
            <a:xfrm>
              <a:off x="9946859" y="2605659"/>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12</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3" name="object 11">
              <a:extLst>
                <a:ext uri="{FF2B5EF4-FFF2-40B4-BE49-F238E27FC236}">
                  <a16:creationId xmlns:a16="http://schemas.microsoft.com/office/drawing/2014/main" id="{5A2FFC16-6B71-4E95-B407-AC9074D32D0C}"/>
                </a:ext>
              </a:extLst>
            </p:cNvPr>
            <p:cNvSpPr txBox="1"/>
            <p:nvPr/>
          </p:nvSpPr>
          <p:spPr>
            <a:xfrm>
              <a:off x="6952042" y="4222761"/>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27</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4" name="object 11">
              <a:extLst>
                <a:ext uri="{FF2B5EF4-FFF2-40B4-BE49-F238E27FC236}">
                  <a16:creationId xmlns:a16="http://schemas.microsoft.com/office/drawing/2014/main" id="{19884C83-80A2-489F-96D3-C4DC13B78BAF}"/>
                </a:ext>
              </a:extLst>
            </p:cNvPr>
            <p:cNvSpPr txBox="1"/>
            <p:nvPr/>
          </p:nvSpPr>
          <p:spPr>
            <a:xfrm>
              <a:off x="10167642" y="3894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38</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39" name="object 20">
              <a:extLst>
                <a:ext uri="{FF2B5EF4-FFF2-40B4-BE49-F238E27FC236}">
                  <a16:creationId xmlns:a16="http://schemas.microsoft.com/office/drawing/2014/main" id="{F40FA8E4-3C6E-445F-9C34-17FAAEF7A39C}"/>
                </a:ext>
              </a:extLst>
            </p:cNvPr>
            <p:cNvSpPr txBox="1"/>
            <p:nvPr/>
          </p:nvSpPr>
          <p:spPr>
            <a:xfrm>
              <a:off x="2571637" y="3712977"/>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53" name="object 20">
              <a:extLst>
                <a:ext uri="{FF2B5EF4-FFF2-40B4-BE49-F238E27FC236}">
                  <a16:creationId xmlns:a16="http://schemas.microsoft.com/office/drawing/2014/main" id="{396A464A-F770-4808-B436-EFF7FE0B12BB}"/>
                </a:ext>
              </a:extLst>
            </p:cNvPr>
            <p:cNvSpPr txBox="1"/>
            <p:nvPr/>
          </p:nvSpPr>
          <p:spPr>
            <a:xfrm>
              <a:off x="8581155" y="3712083"/>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399304740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a:t>
            </a:r>
          </a:p>
          <a:p>
            <a:pPr>
              <a:lnSpc>
                <a:spcPct val="100000"/>
              </a:lnSpc>
              <a:spcBef>
                <a:spcPts val="0"/>
              </a:spcBef>
            </a:pPr>
            <a:r>
              <a:rPr lang="en-US"/>
              <a:t>rates in low- and middle-income countries, Caribbean,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47CFFAB4-9584-4D82-896F-D0E393185C80}"/>
              </a:ext>
            </a:extLst>
          </p:cNvPr>
          <p:cNvGrpSpPr/>
          <p:nvPr/>
        </p:nvGrpSpPr>
        <p:grpSpPr>
          <a:xfrm>
            <a:off x="457199" y="2468880"/>
            <a:ext cx="11030122" cy="4086145"/>
            <a:chOff x="457199" y="2468880"/>
            <a:chExt cx="11030122" cy="4086145"/>
          </a:xfrm>
        </p:grpSpPr>
        <p:sp>
          <p:nvSpPr>
            <p:cNvPr id="267" name="Oval 266">
              <a:extLst>
                <a:ext uri="{FF2B5EF4-FFF2-40B4-BE49-F238E27FC236}">
                  <a16:creationId xmlns:a16="http://schemas.microsoft.com/office/drawing/2014/main" id="{4F9F5EE4-0697-4C73-BD28-900DF99AFB23}"/>
                </a:ext>
              </a:extLst>
            </p:cNvPr>
            <p:cNvSpPr/>
            <p:nvPr/>
          </p:nvSpPr>
          <p:spPr>
            <a:xfrm>
              <a:off x="9070848" y="4343467"/>
              <a:ext cx="128016" cy="128016"/>
            </a:xfrm>
            <a:prstGeom prst="ellipse">
              <a:avLst/>
            </a:prstGeom>
            <a:solidFill>
              <a:srgbClr val="7DC7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6D56EB49-75DA-4796-B737-BC1998A67CEE}"/>
                </a:ext>
              </a:extLst>
            </p:cNvPr>
            <p:cNvSpPr/>
            <p:nvPr/>
          </p:nvSpPr>
          <p:spPr>
            <a:xfrm>
              <a:off x="9072508" y="4282665"/>
              <a:ext cx="128016" cy="128016"/>
            </a:xfrm>
            <a:prstGeom prst="ellipse">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Oval 265">
              <a:extLst>
                <a:ext uri="{FF2B5EF4-FFF2-40B4-BE49-F238E27FC236}">
                  <a16:creationId xmlns:a16="http://schemas.microsoft.com/office/drawing/2014/main" id="{CE359B7E-317A-49FB-A5B7-8AF59E60E7D7}"/>
                </a:ext>
              </a:extLst>
            </p:cNvPr>
            <p:cNvSpPr/>
            <p:nvPr/>
          </p:nvSpPr>
          <p:spPr>
            <a:xfrm>
              <a:off x="9070848" y="2824375"/>
              <a:ext cx="128016" cy="128016"/>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sp>
          <p:nvSpPr>
            <p:cNvPr id="178" name="TextBox 177">
              <a:extLst>
                <a:ext uri="{FF2B5EF4-FFF2-40B4-BE49-F238E27FC236}">
                  <a16:creationId xmlns:a16="http://schemas.microsoft.com/office/drawing/2014/main" id="{DB28ECBB-9D5D-4A33-9654-AFC735312DF9}"/>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C2EE10F0-D4F3-46E8-8DEC-219FB9749B9B}"/>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32595D46-F44C-4F8F-A263-2CED9C33E66F}"/>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318B519A-FF74-4926-A0A9-F75D2ADCF911}"/>
                </a:ext>
              </a:extLst>
            </p:cNvPr>
            <p:cNvGrpSpPr/>
            <p:nvPr/>
          </p:nvGrpSpPr>
          <p:grpSpPr>
            <a:xfrm>
              <a:off x="1973153" y="4663440"/>
              <a:ext cx="349605" cy="271869"/>
              <a:chOff x="1973153" y="4663440"/>
              <a:chExt cx="349605" cy="271869"/>
            </a:xfrm>
          </p:grpSpPr>
          <p:cxnSp>
            <p:nvCxnSpPr>
              <p:cNvPr id="286" name="Straight Connector 285">
                <a:extLst>
                  <a:ext uri="{FF2B5EF4-FFF2-40B4-BE49-F238E27FC236}">
                    <a16:creationId xmlns:a16="http://schemas.microsoft.com/office/drawing/2014/main" id="{CC84D7CF-B5DE-43B3-9D40-89820FE2E314}"/>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 name="TextBox 286">
                <a:extLst>
                  <a:ext uri="{FF2B5EF4-FFF2-40B4-BE49-F238E27FC236}">
                    <a16:creationId xmlns:a16="http://schemas.microsoft.com/office/drawing/2014/main" id="{7FD87EC1-CB57-44A2-8F11-A0F3A5252770}"/>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2" name="Group 181">
              <a:extLst>
                <a:ext uri="{FF2B5EF4-FFF2-40B4-BE49-F238E27FC236}">
                  <a16:creationId xmlns:a16="http://schemas.microsoft.com/office/drawing/2014/main" id="{9139C1AD-A725-46C6-8C50-69A5CFCF66DF}"/>
                </a:ext>
              </a:extLst>
            </p:cNvPr>
            <p:cNvGrpSpPr/>
            <p:nvPr/>
          </p:nvGrpSpPr>
          <p:grpSpPr>
            <a:xfrm>
              <a:off x="1717569" y="2468880"/>
              <a:ext cx="605189" cy="271869"/>
              <a:chOff x="1717569" y="2468880"/>
              <a:chExt cx="605189" cy="271869"/>
            </a:xfrm>
          </p:grpSpPr>
          <p:sp>
            <p:nvSpPr>
              <p:cNvPr id="284" name="TextBox 283">
                <a:extLst>
                  <a:ext uri="{FF2B5EF4-FFF2-40B4-BE49-F238E27FC236}">
                    <a16:creationId xmlns:a16="http://schemas.microsoft.com/office/drawing/2014/main" id="{9AAA9939-2A0D-440B-B75E-3E2CDC09465E}"/>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5" name="Straight Connector 284">
                <a:extLst>
                  <a:ext uri="{FF2B5EF4-FFF2-40B4-BE49-F238E27FC236}">
                    <a16:creationId xmlns:a16="http://schemas.microsoft.com/office/drawing/2014/main" id="{D2EF0F3F-7C39-4BBB-82D7-A223B584F5EC}"/>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5989D709-DFB7-404E-84DB-0A7E0739016F}"/>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B8571FC8-0458-49CA-946E-22F3466415F2}"/>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0ADDE57B-ED66-421F-BA45-B7660E7384E1}"/>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A42AD4E8-4CE2-45AF-B330-74D278272C57}"/>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BA013BA0-B4AA-413C-8447-97C1314530AD}"/>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6387A8BA-2EFB-453C-A1D3-24D5909EEFA3}"/>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2C3AC8BE-537F-453B-B29D-05BBF8767E2D}"/>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BE122BCE-0CE9-41DF-AC8F-F1F52DAF9D75}"/>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10">
              <a:extLst>
                <a:ext uri="{FF2B5EF4-FFF2-40B4-BE49-F238E27FC236}">
                  <a16:creationId xmlns:a16="http://schemas.microsoft.com/office/drawing/2014/main" id="{BB38A9A4-078B-446C-A3A0-FF47CF781B11}"/>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C5B598E6-A748-4222-8B23-6FF1524F985C}"/>
                </a:ext>
              </a:extLst>
            </p:cNvPr>
            <p:cNvCxnSpPr/>
            <p:nvPr/>
          </p:nvCxnSpPr>
          <p:spPr>
            <a:xfrm>
              <a:off x="95646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bject 10">
              <a:extLst>
                <a:ext uri="{FF2B5EF4-FFF2-40B4-BE49-F238E27FC236}">
                  <a16:creationId xmlns:a16="http://schemas.microsoft.com/office/drawing/2014/main" id="{8E318AA1-37D0-4830-A8C1-82BCA22D67A1}"/>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49">
              <a:extLst>
                <a:ext uri="{FF2B5EF4-FFF2-40B4-BE49-F238E27FC236}">
                  <a16:creationId xmlns:a16="http://schemas.microsoft.com/office/drawing/2014/main" id="{C7A819FF-8F80-4874-B5E5-6C52E56D8BD9}"/>
                </a:ext>
              </a:extLst>
            </p:cNvPr>
            <p:cNvSpPr/>
            <p:nvPr/>
          </p:nvSpPr>
          <p:spPr>
            <a:xfrm>
              <a:off x="8366760" y="3959352"/>
              <a:ext cx="274320" cy="841248"/>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object 51">
              <a:extLst>
                <a:ext uri="{FF2B5EF4-FFF2-40B4-BE49-F238E27FC236}">
                  <a16:creationId xmlns:a16="http://schemas.microsoft.com/office/drawing/2014/main" id="{8C61F559-77C6-4B91-8816-039CCDA32808}"/>
                </a:ext>
              </a:extLst>
            </p:cNvPr>
            <p:cNvSpPr/>
            <p:nvPr/>
          </p:nvSpPr>
          <p:spPr>
            <a:xfrm>
              <a:off x="7726680" y="3694176"/>
              <a:ext cx="274320" cy="1106424"/>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object 53">
              <a:extLst>
                <a:ext uri="{FF2B5EF4-FFF2-40B4-BE49-F238E27FC236}">
                  <a16:creationId xmlns:a16="http://schemas.microsoft.com/office/drawing/2014/main" id="{C081EEC3-C507-47DA-AC82-DABE368C346D}"/>
                </a:ext>
              </a:extLst>
            </p:cNvPr>
            <p:cNvSpPr/>
            <p:nvPr/>
          </p:nvSpPr>
          <p:spPr>
            <a:xfrm>
              <a:off x="7086600" y="3805805"/>
              <a:ext cx="274320" cy="994794"/>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object 55">
              <a:extLst>
                <a:ext uri="{FF2B5EF4-FFF2-40B4-BE49-F238E27FC236}">
                  <a16:creationId xmlns:a16="http://schemas.microsoft.com/office/drawing/2014/main" id="{3F02FC4B-05FA-4A25-BBC3-F7220091505B}"/>
                </a:ext>
              </a:extLst>
            </p:cNvPr>
            <p:cNvSpPr/>
            <p:nvPr/>
          </p:nvSpPr>
          <p:spPr>
            <a:xfrm>
              <a:off x="6446520" y="3950207"/>
              <a:ext cx="274320" cy="850392"/>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object 57">
              <a:extLst>
                <a:ext uri="{FF2B5EF4-FFF2-40B4-BE49-F238E27FC236}">
                  <a16:creationId xmlns:a16="http://schemas.microsoft.com/office/drawing/2014/main" id="{989F2F93-A2D0-4249-9AB0-71602A259886}"/>
                </a:ext>
              </a:extLst>
            </p:cNvPr>
            <p:cNvSpPr/>
            <p:nvPr/>
          </p:nvSpPr>
          <p:spPr>
            <a:xfrm>
              <a:off x="5806440" y="3611880"/>
              <a:ext cx="274320" cy="1188720"/>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object 59">
              <a:extLst>
                <a:ext uri="{FF2B5EF4-FFF2-40B4-BE49-F238E27FC236}">
                  <a16:creationId xmlns:a16="http://schemas.microsoft.com/office/drawing/2014/main" id="{687E1478-F229-4125-9F26-91B1B80C6590}"/>
                </a:ext>
              </a:extLst>
            </p:cNvPr>
            <p:cNvSpPr/>
            <p:nvPr/>
          </p:nvSpPr>
          <p:spPr>
            <a:xfrm>
              <a:off x="5166360" y="3538727"/>
              <a:ext cx="274320" cy="1261872"/>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object 61">
              <a:extLst>
                <a:ext uri="{FF2B5EF4-FFF2-40B4-BE49-F238E27FC236}">
                  <a16:creationId xmlns:a16="http://schemas.microsoft.com/office/drawing/2014/main" id="{ED61D1EE-83E0-4CF9-B0BC-2B4B12BE8A59}"/>
                </a:ext>
              </a:extLst>
            </p:cNvPr>
            <p:cNvSpPr/>
            <p:nvPr/>
          </p:nvSpPr>
          <p:spPr>
            <a:xfrm>
              <a:off x="4526280" y="3502152"/>
              <a:ext cx="274320" cy="1298448"/>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object 63">
              <a:extLst>
                <a:ext uri="{FF2B5EF4-FFF2-40B4-BE49-F238E27FC236}">
                  <a16:creationId xmlns:a16="http://schemas.microsoft.com/office/drawing/2014/main" id="{5FD20313-8E77-40B1-9787-768639245B94}"/>
                </a:ext>
              </a:extLst>
            </p:cNvPr>
            <p:cNvSpPr/>
            <p:nvPr/>
          </p:nvSpPr>
          <p:spPr>
            <a:xfrm>
              <a:off x="3886200" y="3502152"/>
              <a:ext cx="274320" cy="1298448"/>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object 65">
              <a:extLst>
                <a:ext uri="{FF2B5EF4-FFF2-40B4-BE49-F238E27FC236}">
                  <a16:creationId xmlns:a16="http://schemas.microsoft.com/office/drawing/2014/main" id="{BD378282-ABE5-421D-BCFF-8430E285E93B}"/>
                </a:ext>
              </a:extLst>
            </p:cNvPr>
            <p:cNvSpPr/>
            <p:nvPr/>
          </p:nvSpPr>
          <p:spPr>
            <a:xfrm>
              <a:off x="3246120" y="3472435"/>
              <a:ext cx="274320" cy="1325880"/>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object 68">
              <a:extLst>
                <a:ext uri="{FF2B5EF4-FFF2-40B4-BE49-F238E27FC236}">
                  <a16:creationId xmlns:a16="http://schemas.microsoft.com/office/drawing/2014/main" id="{8925D3B6-39E5-42E7-BA07-ECF37118294F}"/>
                </a:ext>
              </a:extLst>
            </p:cNvPr>
            <p:cNvSpPr/>
            <p:nvPr/>
          </p:nvSpPr>
          <p:spPr>
            <a:xfrm>
              <a:off x="2606040" y="3611880"/>
              <a:ext cx="274320" cy="1188720"/>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bk object 18">
              <a:extLst>
                <a:ext uri="{FF2B5EF4-FFF2-40B4-BE49-F238E27FC236}">
                  <a16:creationId xmlns:a16="http://schemas.microsoft.com/office/drawing/2014/main" id="{4CC9C8C0-CFFB-4164-AB40-D973171F0FEC}"/>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206" name="Straight Connector 205">
              <a:extLst>
                <a:ext uri="{FF2B5EF4-FFF2-40B4-BE49-F238E27FC236}">
                  <a16:creationId xmlns:a16="http://schemas.microsoft.com/office/drawing/2014/main" id="{03A4E5C2-7652-436E-A2AC-B51CE3BCB57F}"/>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207" name="Oval 206">
              <a:extLst>
                <a:ext uri="{FF2B5EF4-FFF2-40B4-BE49-F238E27FC236}">
                  <a16:creationId xmlns:a16="http://schemas.microsoft.com/office/drawing/2014/main" id="{14F97A1A-A6B5-4D09-9A02-4A2C517065B6}"/>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6C730EEE-F78B-40BF-A821-B486E5BAF06C}"/>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69A1523F-A0EC-4C53-B6F9-A6BDD821157A}"/>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A8E1F174-8895-4586-BB7C-D1C927ECEBB5}"/>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7A5D9E73-0F12-4D57-89C2-B7306A9287FA}"/>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8D632A05-6773-4476-83BC-80AE0B157BB2}"/>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BA475118-2187-4F95-9AEA-23C43E75E4EE}"/>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14" name="Straight Connector 213">
              <a:extLst>
                <a:ext uri="{FF2B5EF4-FFF2-40B4-BE49-F238E27FC236}">
                  <a16:creationId xmlns:a16="http://schemas.microsoft.com/office/drawing/2014/main" id="{DBAA1723-43F1-4670-B67F-039FDDBD5602}"/>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F967F19D-1229-4DA2-B184-6B6632F4A714}"/>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6" name="Group 215">
              <a:extLst>
                <a:ext uri="{FF2B5EF4-FFF2-40B4-BE49-F238E27FC236}">
                  <a16:creationId xmlns:a16="http://schemas.microsoft.com/office/drawing/2014/main" id="{6BABF6C1-1D46-4435-9CF1-EB07094F89B5}"/>
                </a:ext>
              </a:extLst>
            </p:cNvPr>
            <p:cNvGrpSpPr/>
            <p:nvPr/>
          </p:nvGrpSpPr>
          <p:grpSpPr>
            <a:xfrm>
              <a:off x="1716408" y="2687638"/>
              <a:ext cx="605189" cy="271869"/>
              <a:chOff x="1717569" y="2468880"/>
              <a:chExt cx="605189" cy="271869"/>
            </a:xfrm>
          </p:grpSpPr>
          <p:sp>
            <p:nvSpPr>
              <p:cNvPr id="282" name="TextBox 281">
                <a:extLst>
                  <a:ext uri="{FF2B5EF4-FFF2-40B4-BE49-F238E27FC236}">
                    <a16:creationId xmlns:a16="http://schemas.microsoft.com/office/drawing/2014/main" id="{79857751-25EB-441C-8405-11D81919633E}"/>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3" name="Straight Connector 282">
                <a:extLst>
                  <a:ext uri="{FF2B5EF4-FFF2-40B4-BE49-F238E27FC236}">
                    <a16:creationId xmlns:a16="http://schemas.microsoft.com/office/drawing/2014/main" id="{8E45298F-13B0-475B-BA28-30350387E279}"/>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2CBEA0E5-565D-4EA1-B5E2-E9D5E92CC7FF}"/>
                </a:ext>
              </a:extLst>
            </p:cNvPr>
            <p:cNvGrpSpPr/>
            <p:nvPr/>
          </p:nvGrpSpPr>
          <p:grpSpPr>
            <a:xfrm>
              <a:off x="1716408" y="2906919"/>
              <a:ext cx="605189" cy="271869"/>
              <a:chOff x="1717569" y="2468880"/>
              <a:chExt cx="605189" cy="271869"/>
            </a:xfrm>
          </p:grpSpPr>
          <p:sp>
            <p:nvSpPr>
              <p:cNvPr id="280" name="TextBox 279">
                <a:extLst>
                  <a:ext uri="{FF2B5EF4-FFF2-40B4-BE49-F238E27FC236}">
                    <a16:creationId xmlns:a16="http://schemas.microsoft.com/office/drawing/2014/main" id="{F2995E3D-813B-4DD9-934F-DD1A7F891EE9}"/>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1" name="Straight Connector 280">
                <a:extLst>
                  <a:ext uri="{FF2B5EF4-FFF2-40B4-BE49-F238E27FC236}">
                    <a16:creationId xmlns:a16="http://schemas.microsoft.com/office/drawing/2014/main" id="{3D5AEA4E-9FE8-498B-95BB-46B8643C0E62}"/>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 name="Group 217">
              <a:extLst>
                <a:ext uri="{FF2B5EF4-FFF2-40B4-BE49-F238E27FC236}">
                  <a16:creationId xmlns:a16="http://schemas.microsoft.com/office/drawing/2014/main" id="{CE1CF980-4A3D-48F0-9460-6C4A81154A18}"/>
                </a:ext>
              </a:extLst>
            </p:cNvPr>
            <p:cNvGrpSpPr/>
            <p:nvPr/>
          </p:nvGrpSpPr>
          <p:grpSpPr>
            <a:xfrm>
              <a:off x="1716408" y="3132032"/>
              <a:ext cx="605189" cy="271869"/>
              <a:chOff x="1717569" y="2468880"/>
              <a:chExt cx="605189" cy="271869"/>
            </a:xfrm>
          </p:grpSpPr>
          <p:sp>
            <p:nvSpPr>
              <p:cNvPr id="278" name="TextBox 277">
                <a:extLst>
                  <a:ext uri="{FF2B5EF4-FFF2-40B4-BE49-F238E27FC236}">
                    <a16:creationId xmlns:a16="http://schemas.microsoft.com/office/drawing/2014/main" id="{77ACE240-A407-4500-902A-C7799001C6AA}"/>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9" name="Straight Connector 278">
                <a:extLst>
                  <a:ext uri="{FF2B5EF4-FFF2-40B4-BE49-F238E27FC236}">
                    <a16:creationId xmlns:a16="http://schemas.microsoft.com/office/drawing/2014/main" id="{803E436B-CABC-44D1-BCAB-F7C903AC8C9E}"/>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Group 218">
              <a:extLst>
                <a:ext uri="{FF2B5EF4-FFF2-40B4-BE49-F238E27FC236}">
                  <a16:creationId xmlns:a16="http://schemas.microsoft.com/office/drawing/2014/main" id="{80EE86E6-CB42-4A26-A528-A5D78BEFD8BE}"/>
                </a:ext>
              </a:extLst>
            </p:cNvPr>
            <p:cNvGrpSpPr/>
            <p:nvPr/>
          </p:nvGrpSpPr>
          <p:grpSpPr>
            <a:xfrm>
              <a:off x="1716408" y="3351313"/>
              <a:ext cx="605189" cy="271869"/>
              <a:chOff x="1717569" y="2468880"/>
              <a:chExt cx="605189" cy="271869"/>
            </a:xfrm>
          </p:grpSpPr>
          <p:sp>
            <p:nvSpPr>
              <p:cNvPr id="276" name="TextBox 275">
                <a:extLst>
                  <a:ext uri="{FF2B5EF4-FFF2-40B4-BE49-F238E27FC236}">
                    <a16:creationId xmlns:a16="http://schemas.microsoft.com/office/drawing/2014/main" id="{C7C15ACC-5571-4C4F-B473-175BB453EC17}"/>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7" name="Straight Connector 276">
                <a:extLst>
                  <a:ext uri="{FF2B5EF4-FFF2-40B4-BE49-F238E27FC236}">
                    <a16:creationId xmlns:a16="http://schemas.microsoft.com/office/drawing/2014/main" id="{3620E002-3CDA-4A4C-8BD6-C6FA17295E77}"/>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oup 219">
              <a:extLst>
                <a:ext uri="{FF2B5EF4-FFF2-40B4-BE49-F238E27FC236}">
                  <a16:creationId xmlns:a16="http://schemas.microsoft.com/office/drawing/2014/main" id="{28813BC3-17F8-480C-9CF8-BF4ABEA94FE8}"/>
                </a:ext>
              </a:extLst>
            </p:cNvPr>
            <p:cNvGrpSpPr/>
            <p:nvPr/>
          </p:nvGrpSpPr>
          <p:grpSpPr>
            <a:xfrm>
              <a:off x="1716408" y="3575095"/>
              <a:ext cx="605189" cy="271869"/>
              <a:chOff x="1717569" y="2468880"/>
              <a:chExt cx="605189" cy="271869"/>
            </a:xfrm>
          </p:grpSpPr>
          <p:sp>
            <p:nvSpPr>
              <p:cNvPr id="274" name="TextBox 273">
                <a:extLst>
                  <a:ext uri="{FF2B5EF4-FFF2-40B4-BE49-F238E27FC236}">
                    <a16:creationId xmlns:a16="http://schemas.microsoft.com/office/drawing/2014/main" id="{C7119D00-625C-43AB-818D-082FD130B7DB}"/>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5" name="Straight Connector 274">
                <a:extLst>
                  <a:ext uri="{FF2B5EF4-FFF2-40B4-BE49-F238E27FC236}">
                    <a16:creationId xmlns:a16="http://schemas.microsoft.com/office/drawing/2014/main" id="{88051C79-40F7-4BA4-B41C-C06F5E0A5840}"/>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E6739F37-A917-4BF9-B3FE-EC91AB425469}"/>
                </a:ext>
              </a:extLst>
            </p:cNvPr>
            <p:cNvGrpSpPr/>
            <p:nvPr/>
          </p:nvGrpSpPr>
          <p:grpSpPr>
            <a:xfrm>
              <a:off x="1801368" y="3792529"/>
              <a:ext cx="520229" cy="271869"/>
              <a:chOff x="1802529" y="2468880"/>
              <a:chExt cx="520229" cy="271869"/>
            </a:xfrm>
          </p:grpSpPr>
          <p:sp>
            <p:nvSpPr>
              <p:cNvPr id="272" name="TextBox 271">
                <a:extLst>
                  <a:ext uri="{FF2B5EF4-FFF2-40B4-BE49-F238E27FC236}">
                    <a16:creationId xmlns:a16="http://schemas.microsoft.com/office/drawing/2014/main" id="{F4C3A250-3110-4CA0-9ECC-F5B3C352A7BC}"/>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3" name="Straight Connector 272">
                <a:extLst>
                  <a:ext uri="{FF2B5EF4-FFF2-40B4-BE49-F238E27FC236}">
                    <a16:creationId xmlns:a16="http://schemas.microsoft.com/office/drawing/2014/main" id="{FD2B8961-1A4F-4EEE-B536-8E3BF67D9AD8}"/>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3D427E5B-3FD5-4F1C-BE67-0C9B2190E311}"/>
                </a:ext>
              </a:extLst>
            </p:cNvPr>
            <p:cNvGrpSpPr/>
            <p:nvPr/>
          </p:nvGrpSpPr>
          <p:grpSpPr>
            <a:xfrm>
              <a:off x="1801368" y="4013136"/>
              <a:ext cx="520229" cy="271869"/>
              <a:chOff x="1802529" y="2468880"/>
              <a:chExt cx="520229" cy="271869"/>
            </a:xfrm>
          </p:grpSpPr>
          <p:sp>
            <p:nvSpPr>
              <p:cNvPr id="270" name="TextBox 269">
                <a:extLst>
                  <a:ext uri="{FF2B5EF4-FFF2-40B4-BE49-F238E27FC236}">
                    <a16:creationId xmlns:a16="http://schemas.microsoft.com/office/drawing/2014/main" id="{F0BC31FC-4F8B-4013-A60C-06D0490483FE}"/>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1" name="Straight Connector 270">
                <a:extLst>
                  <a:ext uri="{FF2B5EF4-FFF2-40B4-BE49-F238E27FC236}">
                    <a16:creationId xmlns:a16="http://schemas.microsoft.com/office/drawing/2014/main" id="{F0AF0D1E-32FD-427F-AC44-21E17BFA7C7B}"/>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7E8F6B22-235C-4A0B-ACC5-D3A4EF7AB488}"/>
                </a:ext>
              </a:extLst>
            </p:cNvPr>
            <p:cNvGrpSpPr/>
            <p:nvPr/>
          </p:nvGrpSpPr>
          <p:grpSpPr>
            <a:xfrm>
              <a:off x="1801368" y="4230569"/>
              <a:ext cx="520229" cy="271869"/>
              <a:chOff x="1802529" y="2468880"/>
              <a:chExt cx="520229" cy="271869"/>
            </a:xfrm>
          </p:grpSpPr>
          <p:sp>
            <p:nvSpPr>
              <p:cNvPr id="268" name="TextBox 267">
                <a:extLst>
                  <a:ext uri="{FF2B5EF4-FFF2-40B4-BE49-F238E27FC236}">
                    <a16:creationId xmlns:a16="http://schemas.microsoft.com/office/drawing/2014/main" id="{92E39408-0FAE-4405-B9D4-0C7BFAB86099}"/>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9" name="Straight Connector 268">
                <a:extLst>
                  <a:ext uri="{FF2B5EF4-FFF2-40B4-BE49-F238E27FC236}">
                    <a16:creationId xmlns:a16="http://schemas.microsoft.com/office/drawing/2014/main" id="{6614C677-AD07-4573-8645-3991E467AE29}"/>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2" name="TextBox 231">
              <a:extLst>
                <a:ext uri="{FF2B5EF4-FFF2-40B4-BE49-F238E27FC236}">
                  <a16:creationId xmlns:a16="http://schemas.microsoft.com/office/drawing/2014/main" id="{09A01105-F2C0-4D91-B3BD-42ACA8463DBE}"/>
                </a:ext>
              </a:extLst>
            </p:cNvPr>
            <p:cNvSpPr txBox="1"/>
            <p:nvPr/>
          </p:nvSpPr>
          <p:spPr>
            <a:xfrm>
              <a:off x="9665208" y="4663440"/>
              <a:ext cx="269625"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AFA8CB53-C6E7-426E-A1C0-C3471422A966}"/>
                </a:ext>
              </a:extLst>
            </p:cNvPr>
            <p:cNvGrpSpPr/>
            <p:nvPr/>
          </p:nvGrpSpPr>
          <p:grpSpPr>
            <a:xfrm>
              <a:off x="9564624" y="2468880"/>
              <a:ext cx="498450" cy="271869"/>
              <a:chOff x="9564624" y="2468880"/>
              <a:chExt cx="498450" cy="271869"/>
            </a:xfrm>
          </p:grpSpPr>
          <p:cxnSp>
            <p:nvCxnSpPr>
              <p:cNvPr id="193" name="Straight Connector 192">
                <a:extLst>
                  <a:ext uri="{FF2B5EF4-FFF2-40B4-BE49-F238E27FC236}">
                    <a16:creationId xmlns:a16="http://schemas.microsoft.com/office/drawing/2014/main" id="{4BF37AD2-654F-4DE3-BB8D-B13CB9541306}"/>
                  </a:ext>
                </a:extLst>
              </p:cNvPr>
              <p:cNvCxnSpPr/>
              <p:nvPr/>
            </p:nvCxnSpPr>
            <p:spPr>
              <a:xfrm>
                <a:off x="9564624"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Box 232">
                <a:extLst>
                  <a:ext uri="{FF2B5EF4-FFF2-40B4-BE49-F238E27FC236}">
                    <a16:creationId xmlns:a16="http://schemas.microsoft.com/office/drawing/2014/main" id="{D141A0D5-D6CE-4E1C-9188-4F6311A235DE}"/>
                  </a:ext>
                </a:extLst>
              </p:cNvPr>
              <p:cNvSpPr txBox="1"/>
              <p:nvPr/>
            </p:nvSpPr>
            <p:spPr>
              <a:xfrm>
                <a:off x="9665208" y="2468880"/>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4" name="Group 3">
              <a:extLst>
                <a:ext uri="{FF2B5EF4-FFF2-40B4-BE49-F238E27FC236}">
                  <a16:creationId xmlns:a16="http://schemas.microsoft.com/office/drawing/2014/main" id="{ED96FACC-2065-4D91-9D14-76F9DF66E023}"/>
                </a:ext>
              </a:extLst>
            </p:cNvPr>
            <p:cNvGrpSpPr/>
            <p:nvPr/>
          </p:nvGrpSpPr>
          <p:grpSpPr>
            <a:xfrm>
              <a:off x="9564624" y="2837631"/>
              <a:ext cx="498450" cy="271869"/>
              <a:chOff x="9564624" y="2904304"/>
              <a:chExt cx="498450" cy="271869"/>
            </a:xfrm>
          </p:grpSpPr>
          <p:cxnSp>
            <p:nvCxnSpPr>
              <p:cNvPr id="225" name="Straight Connector 224">
                <a:extLst>
                  <a:ext uri="{FF2B5EF4-FFF2-40B4-BE49-F238E27FC236}">
                    <a16:creationId xmlns:a16="http://schemas.microsoft.com/office/drawing/2014/main" id="{26FAF551-1DDE-4556-A726-8C8BD5EEDC95}"/>
                  </a:ext>
                </a:extLst>
              </p:cNvPr>
              <p:cNvCxnSpPr/>
              <p:nvPr/>
            </p:nvCxnSpPr>
            <p:spPr>
              <a:xfrm>
                <a:off x="9564624" y="3041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EA434C7E-0870-453C-9AD3-9F1E9B70DF64}"/>
                  </a:ext>
                </a:extLst>
              </p:cNvPr>
              <p:cNvSpPr txBox="1"/>
              <p:nvPr/>
            </p:nvSpPr>
            <p:spPr>
              <a:xfrm>
                <a:off x="9665208" y="2904304"/>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 name="Group 4">
              <a:extLst>
                <a:ext uri="{FF2B5EF4-FFF2-40B4-BE49-F238E27FC236}">
                  <a16:creationId xmlns:a16="http://schemas.microsoft.com/office/drawing/2014/main" id="{D929E825-07CD-40E3-AF1F-F42CEE423F74}"/>
                </a:ext>
              </a:extLst>
            </p:cNvPr>
            <p:cNvGrpSpPr/>
            <p:nvPr/>
          </p:nvGrpSpPr>
          <p:grpSpPr>
            <a:xfrm>
              <a:off x="9564624" y="3203996"/>
              <a:ext cx="498450" cy="271869"/>
              <a:chOff x="9564624" y="3339728"/>
              <a:chExt cx="498450" cy="271869"/>
            </a:xfrm>
          </p:grpSpPr>
          <p:cxnSp>
            <p:nvCxnSpPr>
              <p:cNvPr id="227" name="Straight Connector 226">
                <a:extLst>
                  <a:ext uri="{FF2B5EF4-FFF2-40B4-BE49-F238E27FC236}">
                    <a16:creationId xmlns:a16="http://schemas.microsoft.com/office/drawing/2014/main" id="{93F40A17-7748-42BB-85E1-B9A57BDB3739}"/>
                  </a:ext>
                </a:extLst>
              </p:cNvPr>
              <p:cNvCxnSpPr/>
              <p:nvPr/>
            </p:nvCxnSpPr>
            <p:spPr>
              <a:xfrm>
                <a:off x="9564624" y="34768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7" name="TextBox 236">
                <a:extLst>
                  <a:ext uri="{FF2B5EF4-FFF2-40B4-BE49-F238E27FC236}">
                    <a16:creationId xmlns:a16="http://schemas.microsoft.com/office/drawing/2014/main" id="{EDF7BCCF-23C4-4FC4-8BC3-5C411C940620}"/>
                  </a:ext>
                </a:extLst>
              </p:cNvPr>
              <p:cNvSpPr txBox="1"/>
              <p:nvPr/>
            </p:nvSpPr>
            <p:spPr>
              <a:xfrm>
                <a:off x="9665208" y="3339728"/>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91" name="Group 290">
              <a:extLst>
                <a:ext uri="{FF2B5EF4-FFF2-40B4-BE49-F238E27FC236}">
                  <a16:creationId xmlns:a16="http://schemas.microsoft.com/office/drawing/2014/main" id="{DF4D6EF5-E063-474C-92EB-EF63EFDEF154}"/>
                </a:ext>
              </a:extLst>
            </p:cNvPr>
            <p:cNvGrpSpPr/>
            <p:nvPr/>
          </p:nvGrpSpPr>
          <p:grpSpPr>
            <a:xfrm>
              <a:off x="9564624" y="3567983"/>
              <a:ext cx="498450" cy="271869"/>
              <a:chOff x="9564624" y="3775152"/>
              <a:chExt cx="498450" cy="271869"/>
            </a:xfrm>
          </p:grpSpPr>
          <p:cxnSp>
            <p:nvCxnSpPr>
              <p:cNvPr id="229" name="Straight Connector 228">
                <a:extLst>
                  <a:ext uri="{FF2B5EF4-FFF2-40B4-BE49-F238E27FC236}">
                    <a16:creationId xmlns:a16="http://schemas.microsoft.com/office/drawing/2014/main" id="{8C556263-944B-4613-AB6A-8C2EA0A4998D}"/>
                  </a:ext>
                </a:extLst>
              </p:cNvPr>
              <p:cNvCxnSpPr/>
              <p:nvPr/>
            </p:nvCxnSpPr>
            <p:spPr>
              <a:xfrm>
                <a:off x="9564624" y="39123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9" name="TextBox 238">
                <a:extLst>
                  <a:ext uri="{FF2B5EF4-FFF2-40B4-BE49-F238E27FC236}">
                    <a16:creationId xmlns:a16="http://schemas.microsoft.com/office/drawing/2014/main" id="{5B88A487-3E5F-437C-8CD0-4529C96F905E}"/>
                  </a:ext>
                </a:extLst>
              </p:cNvPr>
              <p:cNvSpPr txBox="1"/>
              <p:nvPr/>
            </p:nvSpPr>
            <p:spPr>
              <a:xfrm>
                <a:off x="9665208" y="3775152"/>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92" name="Group 291">
              <a:extLst>
                <a:ext uri="{FF2B5EF4-FFF2-40B4-BE49-F238E27FC236}">
                  <a16:creationId xmlns:a16="http://schemas.microsoft.com/office/drawing/2014/main" id="{73E22197-8C0F-47E3-B7BB-A2DB222778EF}"/>
                </a:ext>
              </a:extLst>
            </p:cNvPr>
            <p:cNvGrpSpPr/>
            <p:nvPr/>
          </p:nvGrpSpPr>
          <p:grpSpPr>
            <a:xfrm>
              <a:off x="9564624" y="3939376"/>
              <a:ext cx="498450" cy="271869"/>
              <a:chOff x="9564624" y="4215601"/>
              <a:chExt cx="498450" cy="271869"/>
            </a:xfrm>
          </p:grpSpPr>
          <p:cxnSp>
            <p:nvCxnSpPr>
              <p:cNvPr id="231" name="Straight Connector 230">
                <a:extLst>
                  <a:ext uri="{FF2B5EF4-FFF2-40B4-BE49-F238E27FC236}">
                    <a16:creationId xmlns:a16="http://schemas.microsoft.com/office/drawing/2014/main" id="{1BD80335-46A7-40CA-B329-B9C5ECC14E6C}"/>
                  </a:ext>
                </a:extLst>
              </p:cNvPr>
              <p:cNvCxnSpPr/>
              <p:nvPr/>
            </p:nvCxnSpPr>
            <p:spPr>
              <a:xfrm>
                <a:off x="9564624" y="435276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1" name="TextBox 240">
                <a:extLst>
                  <a:ext uri="{FF2B5EF4-FFF2-40B4-BE49-F238E27FC236}">
                    <a16:creationId xmlns:a16="http://schemas.microsoft.com/office/drawing/2014/main" id="{B5400891-10D9-4BFC-AD2B-9291BFFFE7D8}"/>
                  </a:ext>
                </a:extLst>
              </p:cNvPr>
              <p:cNvSpPr txBox="1"/>
              <p:nvPr/>
            </p:nvSpPr>
            <p:spPr>
              <a:xfrm>
                <a:off x="9665208" y="4215601"/>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93" name="Group 292">
              <a:extLst>
                <a:ext uri="{FF2B5EF4-FFF2-40B4-BE49-F238E27FC236}">
                  <a16:creationId xmlns:a16="http://schemas.microsoft.com/office/drawing/2014/main" id="{85AAF21D-C4BA-4908-8B88-03497340F3B5}"/>
                </a:ext>
              </a:extLst>
            </p:cNvPr>
            <p:cNvGrpSpPr/>
            <p:nvPr/>
          </p:nvGrpSpPr>
          <p:grpSpPr>
            <a:xfrm>
              <a:off x="9564624" y="4304464"/>
              <a:ext cx="498450" cy="271869"/>
              <a:chOff x="9564624" y="4428289"/>
              <a:chExt cx="498450" cy="271869"/>
            </a:xfrm>
          </p:grpSpPr>
          <p:sp>
            <p:nvSpPr>
              <p:cNvPr id="242" name="TextBox 241">
                <a:extLst>
                  <a:ext uri="{FF2B5EF4-FFF2-40B4-BE49-F238E27FC236}">
                    <a16:creationId xmlns:a16="http://schemas.microsoft.com/office/drawing/2014/main" id="{66D63108-D376-4FE5-87B9-E629635EBD6F}"/>
                  </a:ext>
                </a:extLst>
              </p:cNvPr>
              <p:cNvSpPr txBox="1"/>
              <p:nvPr/>
            </p:nvSpPr>
            <p:spPr>
              <a:xfrm>
                <a:off x="9665208" y="4428289"/>
                <a:ext cx="397866"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3" name="Straight Connector 242">
                <a:extLst>
                  <a:ext uri="{FF2B5EF4-FFF2-40B4-BE49-F238E27FC236}">
                    <a16:creationId xmlns:a16="http://schemas.microsoft.com/office/drawing/2014/main" id="{062D34D1-F564-4207-ABCC-CB27BE945CFF}"/>
                  </a:ext>
                </a:extLst>
              </p:cNvPr>
              <p:cNvCxnSpPr/>
              <p:nvPr/>
            </p:nvCxnSpPr>
            <p:spPr>
              <a:xfrm>
                <a:off x="9564624" y="45654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E3E47B61-BFF1-4801-B3DF-ED79E3500255}"/>
                </a:ext>
              </a:extLst>
            </p:cNvPr>
            <p:cNvGrpSpPr/>
            <p:nvPr/>
          </p:nvGrpSpPr>
          <p:grpSpPr>
            <a:xfrm>
              <a:off x="1801368" y="4449644"/>
              <a:ext cx="520229" cy="271869"/>
              <a:chOff x="1802529" y="2468880"/>
              <a:chExt cx="520229" cy="271869"/>
            </a:xfrm>
          </p:grpSpPr>
          <p:sp>
            <p:nvSpPr>
              <p:cNvPr id="289" name="TextBox 288">
                <a:extLst>
                  <a:ext uri="{FF2B5EF4-FFF2-40B4-BE49-F238E27FC236}">
                    <a16:creationId xmlns:a16="http://schemas.microsoft.com/office/drawing/2014/main" id="{B9183206-B039-4084-A91C-B604C0611786}"/>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0" name="Straight Connector 289">
                <a:extLst>
                  <a:ext uri="{FF2B5EF4-FFF2-40B4-BE49-F238E27FC236}">
                    <a16:creationId xmlns:a16="http://schemas.microsoft.com/office/drawing/2014/main" id="{ACA49E6C-678D-4665-8EA9-68944A43B14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1" name="object 15">
              <a:extLst>
                <a:ext uri="{FF2B5EF4-FFF2-40B4-BE49-F238E27FC236}">
                  <a16:creationId xmlns:a16="http://schemas.microsoft.com/office/drawing/2014/main" id="{15C12CC8-40FF-4CAF-9386-CFF25440FEFC}"/>
                </a:ext>
              </a:extLst>
            </p:cNvPr>
            <p:cNvSpPr/>
            <p:nvPr/>
          </p:nvSpPr>
          <p:spPr>
            <a:xfrm>
              <a:off x="2750436" y="3019837"/>
              <a:ext cx="5756615" cy="610785"/>
            </a:xfrm>
            <a:custGeom>
              <a:avLst/>
              <a:gdLst/>
              <a:ahLst/>
              <a:cxnLst/>
              <a:rect l="l" t="t" r="r" b="b"/>
              <a:pathLst>
                <a:path w="4265930" h="718819">
                  <a:moveTo>
                    <a:pt x="0" y="0"/>
                  </a:moveTo>
                  <a:lnTo>
                    <a:pt x="478599" y="96520"/>
                  </a:lnTo>
                  <a:lnTo>
                    <a:pt x="946785" y="171589"/>
                  </a:lnTo>
                  <a:lnTo>
                    <a:pt x="1425384" y="257390"/>
                  </a:lnTo>
                  <a:lnTo>
                    <a:pt x="1893570" y="321729"/>
                  </a:lnTo>
                  <a:lnTo>
                    <a:pt x="2372169" y="396811"/>
                  </a:lnTo>
                  <a:lnTo>
                    <a:pt x="2840355" y="461149"/>
                  </a:lnTo>
                  <a:lnTo>
                    <a:pt x="3318954" y="579120"/>
                  </a:lnTo>
                  <a:lnTo>
                    <a:pt x="3787140" y="675640"/>
                  </a:lnTo>
                  <a:lnTo>
                    <a:pt x="4265739" y="718540"/>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27">
              <a:extLst>
                <a:ext uri="{FF2B5EF4-FFF2-40B4-BE49-F238E27FC236}">
                  <a16:creationId xmlns:a16="http://schemas.microsoft.com/office/drawing/2014/main" id="{7FDBDABC-F719-44ED-B2AD-1CCC3D5CB2CC}"/>
                </a:ext>
              </a:extLst>
            </p:cNvPr>
            <p:cNvSpPr/>
            <p:nvPr/>
          </p:nvSpPr>
          <p:spPr>
            <a:xfrm>
              <a:off x="2750436" y="3732324"/>
              <a:ext cx="5756615" cy="454312"/>
            </a:xfrm>
            <a:custGeom>
              <a:avLst/>
              <a:gdLst/>
              <a:ahLst/>
              <a:cxnLst/>
              <a:rect l="l" t="t" r="r" b="b"/>
              <a:pathLst>
                <a:path w="4265930" h="534670">
                  <a:moveTo>
                    <a:pt x="0" y="0"/>
                  </a:moveTo>
                  <a:lnTo>
                    <a:pt x="478599" y="32080"/>
                  </a:lnTo>
                  <a:lnTo>
                    <a:pt x="946785" y="64147"/>
                  </a:lnTo>
                  <a:lnTo>
                    <a:pt x="1425384" y="138988"/>
                  </a:lnTo>
                  <a:lnTo>
                    <a:pt x="1893570" y="224536"/>
                  </a:lnTo>
                  <a:lnTo>
                    <a:pt x="2372169" y="299377"/>
                  </a:lnTo>
                  <a:lnTo>
                    <a:pt x="2840355" y="342138"/>
                  </a:lnTo>
                  <a:lnTo>
                    <a:pt x="3318954" y="427672"/>
                  </a:lnTo>
                  <a:lnTo>
                    <a:pt x="3787140" y="502513"/>
                  </a:lnTo>
                  <a:lnTo>
                    <a:pt x="4265739" y="534593"/>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16">
              <a:extLst>
                <a:ext uri="{FF2B5EF4-FFF2-40B4-BE49-F238E27FC236}">
                  <a16:creationId xmlns:a16="http://schemas.microsoft.com/office/drawing/2014/main" id="{C44C2912-DD4F-4FF0-AD5D-D11AA89D150E}"/>
                </a:ext>
              </a:extLst>
            </p:cNvPr>
            <p:cNvSpPr/>
            <p:nvPr/>
          </p:nvSpPr>
          <p:spPr>
            <a:xfrm>
              <a:off x="2670048" y="2951094"/>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17">
              <a:extLst>
                <a:ext uri="{FF2B5EF4-FFF2-40B4-BE49-F238E27FC236}">
                  <a16:creationId xmlns:a16="http://schemas.microsoft.com/office/drawing/2014/main" id="{DAAD30FE-0274-4FD9-A0AA-3D01A55080AE}"/>
                </a:ext>
              </a:extLst>
            </p:cNvPr>
            <p:cNvSpPr/>
            <p:nvPr/>
          </p:nvSpPr>
          <p:spPr>
            <a:xfrm>
              <a:off x="3302453" y="3033304"/>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18">
              <a:extLst>
                <a:ext uri="{FF2B5EF4-FFF2-40B4-BE49-F238E27FC236}">
                  <a16:creationId xmlns:a16="http://schemas.microsoft.com/office/drawing/2014/main" id="{3C695321-9BF0-4B76-B4AD-41000B94F2F9}"/>
                </a:ext>
              </a:extLst>
            </p:cNvPr>
            <p:cNvSpPr/>
            <p:nvPr/>
          </p:nvSpPr>
          <p:spPr>
            <a:xfrm>
              <a:off x="3948913" y="3097245"/>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19">
              <a:extLst>
                <a:ext uri="{FF2B5EF4-FFF2-40B4-BE49-F238E27FC236}">
                  <a16:creationId xmlns:a16="http://schemas.microsoft.com/office/drawing/2014/main" id="{99EBA3C4-39C6-40BB-9DBA-D81B6C0641AC}"/>
                </a:ext>
              </a:extLst>
            </p:cNvPr>
            <p:cNvSpPr/>
            <p:nvPr/>
          </p:nvSpPr>
          <p:spPr>
            <a:xfrm>
              <a:off x="4581317" y="3161185"/>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20">
              <a:extLst>
                <a:ext uri="{FF2B5EF4-FFF2-40B4-BE49-F238E27FC236}">
                  <a16:creationId xmlns:a16="http://schemas.microsoft.com/office/drawing/2014/main" id="{996FE9F7-9590-4FD6-AA8F-602A51D72545}"/>
                </a:ext>
              </a:extLst>
            </p:cNvPr>
            <p:cNvSpPr/>
            <p:nvPr/>
          </p:nvSpPr>
          <p:spPr>
            <a:xfrm>
              <a:off x="5227777" y="3225127"/>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21">
              <a:extLst>
                <a:ext uri="{FF2B5EF4-FFF2-40B4-BE49-F238E27FC236}">
                  <a16:creationId xmlns:a16="http://schemas.microsoft.com/office/drawing/2014/main" id="{FA9C33BF-6BCB-41D3-A617-BB9E261E9FCF}"/>
                </a:ext>
              </a:extLst>
            </p:cNvPr>
            <p:cNvSpPr/>
            <p:nvPr/>
          </p:nvSpPr>
          <p:spPr>
            <a:xfrm>
              <a:off x="5860183" y="3279933"/>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22">
              <a:extLst>
                <a:ext uri="{FF2B5EF4-FFF2-40B4-BE49-F238E27FC236}">
                  <a16:creationId xmlns:a16="http://schemas.microsoft.com/office/drawing/2014/main" id="{2860DD84-00F4-45FF-B862-0C1135100C43}"/>
                </a:ext>
              </a:extLst>
            </p:cNvPr>
            <p:cNvSpPr/>
            <p:nvPr/>
          </p:nvSpPr>
          <p:spPr>
            <a:xfrm>
              <a:off x="6506643" y="3343873"/>
              <a:ext cx="128016" cy="12801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23">
              <a:extLst>
                <a:ext uri="{FF2B5EF4-FFF2-40B4-BE49-F238E27FC236}">
                  <a16:creationId xmlns:a16="http://schemas.microsoft.com/office/drawing/2014/main" id="{FFAEC0E4-CCB6-46B7-B9CA-C5F6BC8B78B8}"/>
                </a:ext>
              </a:extLst>
            </p:cNvPr>
            <p:cNvSpPr/>
            <p:nvPr/>
          </p:nvSpPr>
          <p:spPr>
            <a:xfrm>
              <a:off x="7139048" y="3435220"/>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24">
              <a:extLst>
                <a:ext uri="{FF2B5EF4-FFF2-40B4-BE49-F238E27FC236}">
                  <a16:creationId xmlns:a16="http://schemas.microsoft.com/office/drawing/2014/main" id="{1DFAE184-4C4F-46B7-A6A6-A69EF314A519}"/>
                </a:ext>
              </a:extLst>
            </p:cNvPr>
            <p:cNvSpPr/>
            <p:nvPr/>
          </p:nvSpPr>
          <p:spPr>
            <a:xfrm>
              <a:off x="7785508" y="3526564"/>
              <a:ext cx="128016" cy="128016"/>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25">
              <a:extLst>
                <a:ext uri="{FF2B5EF4-FFF2-40B4-BE49-F238E27FC236}">
                  <a16:creationId xmlns:a16="http://schemas.microsoft.com/office/drawing/2014/main" id="{C403B8A8-9B1F-499D-AB94-9399D04CA480}"/>
                </a:ext>
              </a:extLst>
            </p:cNvPr>
            <p:cNvSpPr/>
            <p:nvPr/>
          </p:nvSpPr>
          <p:spPr>
            <a:xfrm>
              <a:off x="8424941" y="3556252"/>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28">
              <a:extLst>
                <a:ext uri="{FF2B5EF4-FFF2-40B4-BE49-F238E27FC236}">
                  <a16:creationId xmlns:a16="http://schemas.microsoft.com/office/drawing/2014/main" id="{355FB5EF-EB59-404E-AF5C-5A554AE27522}"/>
                </a:ext>
              </a:extLst>
            </p:cNvPr>
            <p:cNvSpPr/>
            <p:nvPr/>
          </p:nvSpPr>
          <p:spPr>
            <a:xfrm>
              <a:off x="2670048" y="3663580"/>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29">
              <a:extLst>
                <a:ext uri="{FF2B5EF4-FFF2-40B4-BE49-F238E27FC236}">
                  <a16:creationId xmlns:a16="http://schemas.microsoft.com/office/drawing/2014/main" id="{76B4889B-7282-47E2-84A6-9053A0392EB8}"/>
                </a:ext>
              </a:extLst>
            </p:cNvPr>
            <p:cNvSpPr/>
            <p:nvPr/>
          </p:nvSpPr>
          <p:spPr>
            <a:xfrm>
              <a:off x="3302453" y="3681848"/>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30">
              <a:extLst>
                <a:ext uri="{FF2B5EF4-FFF2-40B4-BE49-F238E27FC236}">
                  <a16:creationId xmlns:a16="http://schemas.microsoft.com/office/drawing/2014/main" id="{FE9F06CE-B479-4462-B060-0A51080CCE40}"/>
                </a:ext>
              </a:extLst>
            </p:cNvPr>
            <p:cNvSpPr/>
            <p:nvPr/>
          </p:nvSpPr>
          <p:spPr>
            <a:xfrm>
              <a:off x="3948913" y="3709251"/>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31">
              <a:extLst>
                <a:ext uri="{FF2B5EF4-FFF2-40B4-BE49-F238E27FC236}">
                  <a16:creationId xmlns:a16="http://schemas.microsoft.com/office/drawing/2014/main" id="{DDB9F9C5-AE83-40B8-908D-F983F8758DF3}"/>
                </a:ext>
              </a:extLst>
            </p:cNvPr>
            <p:cNvSpPr/>
            <p:nvPr/>
          </p:nvSpPr>
          <p:spPr>
            <a:xfrm>
              <a:off x="4581317" y="3773193"/>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32">
              <a:extLst>
                <a:ext uri="{FF2B5EF4-FFF2-40B4-BE49-F238E27FC236}">
                  <a16:creationId xmlns:a16="http://schemas.microsoft.com/office/drawing/2014/main" id="{1D685290-33D1-493F-9834-49782ADDAF1D}"/>
                </a:ext>
              </a:extLst>
            </p:cNvPr>
            <p:cNvSpPr/>
            <p:nvPr/>
          </p:nvSpPr>
          <p:spPr>
            <a:xfrm>
              <a:off x="5227777" y="3846267"/>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33">
              <a:extLst>
                <a:ext uri="{FF2B5EF4-FFF2-40B4-BE49-F238E27FC236}">
                  <a16:creationId xmlns:a16="http://schemas.microsoft.com/office/drawing/2014/main" id="{A04C51FF-5903-47D2-BA79-0781D7D843E0}"/>
                </a:ext>
              </a:extLst>
            </p:cNvPr>
            <p:cNvSpPr/>
            <p:nvPr/>
          </p:nvSpPr>
          <p:spPr>
            <a:xfrm>
              <a:off x="5860183" y="3919343"/>
              <a:ext cx="128016" cy="12801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34">
              <a:extLst>
                <a:ext uri="{FF2B5EF4-FFF2-40B4-BE49-F238E27FC236}">
                  <a16:creationId xmlns:a16="http://schemas.microsoft.com/office/drawing/2014/main" id="{6D24A61B-71A4-441D-AD34-AA10CA060B31}"/>
                </a:ext>
              </a:extLst>
            </p:cNvPr>
            <p:cNvSpPr/>
            <p:nvPr/>
          </p:nvSpPr>
          <p:spPr>
            <a:xfrm>
              <a:off x="6506643" y="3955882"/>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35">
              <a:extLst>
                <a:ext uri="{FF2B5EF4-FFF2-40B4-BE49-F238E27FC236}">
                  <a16:creationId xmlns:a16="http://schemas.microsoft.com/office/drawing/2014/main" id="{7F57AD7F-E577-4652-A9A1-9168DFBEFE12}"/>
                </a:ext>
              </a:extLst>
            </p:cNvPr>
            <p:cNvSpPr/>
            <p:nvPr/>
          </p:nvSpPr>
          <p:spPr>
            <a:xfrm>
              <a:off x="7139048" y="4019823"/>
              <a:ext cx="128016" cy="128016"/>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36">
              <a:extLst>
                <a:ext uri="{FF2B5EF4-FFF2-40B4-BE49-F238E27FC236}">
                  <a16:creationId xmlns:a16="http://schemas.microsoft.com/office/drawing/2014/main" id="{AB7B77D6-4F39-4233-A895-D8BFFBF094F1}"/>
                </a:ext>
              </a:extLst>
            </p:cNvPr>
            <p:cNvSpPr/>
            <p:nvPr/>
          </p:nvSpPr>
          <p:spPr>
            <a:xfrm>
              <a:off x="7785508" y="4083764"/>
              <a:ext cx="128016" cy="128016"/>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37">
              <a:extLst>
                <a:ext uri="{FF2B5EF4-FFF2-40B4-BE49-F238E27FC236}">
                  <a16:creationId xmlns:a16="http://schemas.microsoft.com/office/drawing/2014/main" id="{0160D74F-D325-4463-B5B2-F277B81F5F63}"/>
                </a:ext>
              </a:extLst>
            </p:cNvPr>
            <p:cNvSpPr/>
            <p:nvPr/>
          </p:nvSpPr>
          <p:spPr>
            <a:xfrm>
              <a:off x="8417913" y="4111165"/>
              <a:ext cx="128016" cy="128016"/>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7796461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Middle East</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an</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d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North Africa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EC8D5A0B-1752-4AA7-AEA0-529F6863E79F}"/>
              </a:ext>
            </a:extLst>
          </p:cNvPr>
          <p:cNvGrpSpPr/>
          <p:nvPr/>
        </p:nvGrpSpPr>
        <p:grpSpPr>
          <a:xfrm>
            <a:off x="365760" y="2113835"/>
            <a:ext cx="11109960" cy="4241245"/>
            <a:chOff x="365760" y="2113835"/>
            <a:chExt cx="11109960" cy="424124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4E61B15E-2CA3-405E-9868-13628DDDFABF}"/>
                </a:ext>
              </a:extLst>
            </p:cNvPr>
            <p:cNvSpPr/>
            <p:nvPr/>
          </p:nvSpPr>
          <p:spPr>
            <a:xfrm>
              <a:off x="914401"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Two thirds of new </a:t>
              </a:r>
              <a:r>
                <a:rPr kumimoji="0" lang="en-US" sz="2000" b="1" i="0" u="none" strike="noStrike" kern="1200" cap="none" spc="-2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infections are among men</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mostly men who inject drugs and gay men and other men who have sex with men</a:t>
              </a:r>
            </a:p>
          </p:txBody>
        </p:sp>
        <p:sp>
          <p:nvSpPr>
            <p:cNvPr id="13" name="Rectangle: Rounded Corners 12">
              <a:extLst>
                <a:ext uri="{FF2B5EF4-FFF2-40B4-BE49-F238E27FC236}">
                  <a16:creationId xmlns:a16="http://schemas.microsoft.com/office/drawing/2014/main" id="{A93622FB-D6DD-420E-87C3-DDED2A1B7871}"/>
                </a:ext>
              </a:extLst>
            </p:cNvPr>
            <p:cNvSpPr/>
            <p:nvPr/>
          </p:nvSpPr>
          <p:spPr>
            <a:xfrm>
              <a:off x="448056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Women living with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affected by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remain vulnerable, with limited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access to services</a:t>
              </a:r>
            </a:p>
          </p:txBody>
        </p:sp>
        <p:sp>
          <p:nvSpPr>
            <p:cNvPr id="15" name="Rectangle: Rounded Corners 14">
              <a:extLst>
                <a:ext uri="{FF2B5EF4-FFF2-40B4-BE49-F238E27FC236}">
                  <a16:creationId xmlns:a16="http://schemas.microsoft.com/office/drawing/2014/main" id="{D178060C-1407-4959-8FDA-F7F89A6B7372}"/>
                </a:ext>
              </a:extLst>
            </p:cNvPr>
            <p:cNvSpPr/>
            <p:nvPr/>
          </p:nvSpPr>
          <p:spPr>
            <a:xfrm>
              <a:off x="8046720" y="4526280"/>
              <a:ext cx="34290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52% of people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living with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knew their status in 2019, 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were accessing antiretroviral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therapy, and less than one third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were virally suppressed</a:t>
              </a:r>
            </a:p>
          </p:txBody>
        </p:sp>
        <p:sp>
          <p:nvSpPr>
            <p:cNvPr id="17" name="Rectangle: Rounded Corners 16">
              <a:extLst>
                <a:ext uri="{FF2B5EF4-FFF2-40B4-BE49-F238E27FC236}">
                  <a16:creationId xmlns:a16="http://schemas.microsoft.com/office/drawing/2014/main" id="{1BEACA0D-1907-4AF3-A34A-D4D0FE18C87C}"/>
                </a:ext>
              </a:extLst>
            </p:cNvPr>
            <p:cNvSpPr/>
            <p:nvPr/>
          </p:nvSpPr>
          <p:spPr>
            <a:xfrm>
              <a:off x="2468880"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New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increased by 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2010–2019, while AIDS-related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deaths remained stable</a:t>
              </a:r>
            </a:p>
          </p:txBody>
        </p:sp>
        <p:sp>
          <p:nvSpPr>
            <p:cNvPr id="19" name="Rectangle: Rounded Corners 18">
              <a:extLst>
                <a:ext uri="{FF2B5EF4-FFF2-40B4-BE49-F238E27FC236}">
                  <a16:creationId xmlns:a16="http://schemas.microsoft.com/office/drawing/2014/main" id="{FA2A68CE-C676-455D-952C-95286F5A7B42}"/>
                </a:ext>
              </a:extLst>
            </p:cNvPr>
            <p:cNvSpPr/>
            <p:nvPr/>
          </p:nvSpPr>
          <p:spPr>
            <a:xfrm>
              <a:off x="6263186" y="2560320"/>
              <a:ext cx="3657600" cy="182880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With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err="1">
                  <a:ln>
                    <a:noFill/>
                  </a:ln>
                  <a:solidFill>
                    <a:srgbClr val="CDC884"/>
                  </a:solidFill>
                  <a:effectLst/>
                  <a:uLnTx/>
                  <a:uFillTx/>
                  <a:latin typeface="Arial" panose="020B0604020202020204" pitchFamily="34" charset="0"/>
                  <a:ea typeface="+mn-ea"/>
                  <a:cs typeface="Arial" panose="020B0604020202020204" pitchFamily="34" charset="0"/>
                </a:rPr>
                <a:t>incidence:prevalence</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of 8.2%,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the region is far from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controlling its HIV epidemic</a:t>
              </a:r>
            </a:p>
          </p:txBody>
        </p:sp>
      </p:grpSp>
    </p:spTree>
    <p:extLst>
      <p:ext uri="{BB962C8B-B14F-4D97-AF65-F5344CB8AC3E}">
        <p14:creationId xmlns:p14="http://schemas.microsoft.com/office/powerpoint/2010/main" val="7116248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Reports of stigma and discrimination and violence among women at risk of or living</a:t>
            </a:r>
          </a:p>
          <a:p>
            <a:pPr>
              <a:lnSpc>
                <a:spcPct val="100000"/>
              </a:lnSpc>
              <a:spcBef>
                <a:spcPts val="0"/>
              </a:spcBef>
            </a:pPr>
            <a:r>
              <a:rPr lang="en-US"/>
              <a:t>with HIV in the </a:t>
            </a:r>
            <a:r>
              <a:rPr lang="en-US" err="1"/>
              <a:t>multicountry</a:t>
            </a:r>
            <a:r>
              <a:rPr lang="en-US"/>
              <a:t> LEARN MENA study, April to December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0" name="Group 19">
            <a:extLst>
              <a:ext uri="{FF2B5EF4-FFF2-40B4-BE49-F238E27FC236}">
                <a16:creationId xmlns:a16="http://schemas.microsoft.com/office/drawing/2014/main" id="{7DF8036C-1769-4D83-B640-474979EAB5B0}"/>
              </a:ext>
            </a:extLst>
          </p:cNvPr>
          <p:cNvGrpSpPr/>
          <p:nvPr/>
        </p:nvGrpSpPr>
        <p:grpSpPr>
          <a:xfrm>
            <a:off x="457198" y="2560320"/>
            <a:ext cx="10678564" cy="4003627"/>
            <a:chOff x="457198" y="2560320"/>
            <a:chExt cx="10678564" cy="4003627"/>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448257"/>
              <a:ext cx="10678564" cy="1115690"/>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Salamander Trust, Frontline AIDS, South African Medical Research Council,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MenaRosa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Positive Women’s Network. ALIV[H]E in action: key examples of the action linking initiatives on violence against women and HIV everywhere(ALIV[H]E) framework. London: Salamander Trust; 2019 (https://salamandertrust.net/wp-content/uploads/2017/11/ALIVHE_in_Action_FINAL_Salamander_et_al_March2019.pdf, accessed 12 June 2020); Linkages between HIV and gender-based violence in the Middle East and North Africa: key findings from the LEARN MENA project. LEARN MENA; 2018 (http://frontlineaids.org/wp-content/uploads/2019/02/Linkages_between_HIV_and_gender-basaed_violence_in_MENA_original.pdf, accessed 12 June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LEARN MENA is a project that explores the linkages between violence against women and HIV in the Middle East and North Africa. It is led by women living with or at higher risk of HIV.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Participants reside in seven countries: Algeria, Egypt, Jordan, Lebanon, Morocco, Sudan and Tunisia. </a:t>
              </a:r>
            </a:p>
          </p:txBody>
        </p:sp>
        <p:sp>
          <p:nvSpPr>
            <p:cNvPr id="5" name="object 6">
              <a:extLst>
                <a:ext uri="{FF2B5EF4-FFF2-40B4-BE49-F238E27FC236}">
                  <a16:creationId xmlns:a16="http://schemas.microsoft.com/office/drawing/2014/main" id="{E624CBB4-0A5A-45CF-BC43-BDE4B908C7AD}"/>
                </a:ext>
              </a:extLst>
            </p:cNvPr>
            <p:cNvSpPr txBox="1"/>
            <p:nvPr/>
          </p:nvSpPr>
          <p:spPr>
            <a:xfrm>
              <a:off x="3520440" y="3657600"/>
              <a:ext cx="2097443" cy="1192634"/>
            </a:xfrm>
            <a:prstGeom prst="rect">
              <a:avLst/>
            </a:prstGeom>
          </p:spPr>
          <p:txBody>
            <a:bodyPr vert="horz" wrap="square" lIns="0" tIns="1270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Reported that violence or fear  of violence has affected their  ability to protect themselves  from HIV or to manage their  HIV infection</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sz="2000" b="1" i="0" u="none" strike="noStrike" kern="1200" cap="none" spc="-70" normalizeH="0" baseline="0" noProof="0">
                  <a:ln>
                    <a:noFill/>
                  </a:ln>
                  <a:solidFill>
                    <a:srgbClr val="D8D085"/>
                  </a:solidFill>
                  <a:effectLst/>
                  <a:uLnTx/>
                  <a:uFillTx/>
                  <a:latin typeface="Arial" panose="020B0604020202020204"/>
                  <a:ea typeface="+mn-ea"/>
                  <a:cs typeface="Lucida Sans"/>
                </a:rPr>
                <a:t>46</a:t>
              </a:r>
              <a:r>
                <a:rPr kumimoji="0" sz="2000" b="0" i="0" u="none" strike="noStrike" kern="1200" cap="none" spc="-70" normalizeH="0" baseline="0" noProof="0">
                  <a:ln>
                    <a:noFill/>
                  </a:ln>
                  <a:solidFill>
                    <a:srgbClr val="D8D085"/>
                  </a:solidFill>
                  <a:effectLst/>
                  <a:uLnTx/>
                  <a:uFillTx/>
                  <a:latin typeface="Arial" panose="020B0604020202020204"/>
                  <a:ea typeface="+mn-ea"/>
                  <a:cs typeface="Calibri"/>
                </a:rPr>
                <a:t>%</a:t>
              </a:r>
              <a:endParaRPr kumimoji="0" sz="20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7" name="object 8">
              <a:extLst>
                <a:ext uri="{FF2B5EF4-FFF2-40B4-BE49-F238E27FC236}">
                  <a16:creationId xmlns:a16="http://schemas.microsoft.com/office/drawing/2014/main" id="{3428F423-3CB1-4F78-8701-14C53B03A8F9}"/>
                </a:ext>
              </a:extLst>
            </p:cNvPr>
            <p:cNvSpPr txBox="1"/>
            <p:nvPr/>
          </p:nvSpPr>
          <p:spPr>
            <a:xfrm>
              <a:off x="1005840" y="2560320"/>
              <a:ext cx="828292" cy="692497"/>
            </a:xfrm>
            <a:prstGeom prst="rect">
              <a:avLst/>
            </a:prstGeom>
          </p:spPr>
          <p:txBody>
            <a:bodyPr vert="horz" wrap="square" lIns="0" tIns="12700" rIns="0" bIns="0" rtlCol="0">
              <a:spAutoFit/>
            </a:bodyPr>
            <a:lstStyle/>
            <a:p>
              <a:pPr marL="0" marR="5080" lvl="0" indent="0" algn="r"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No concern  reported</a:t>
              </a:r>
            </a:p>
            <a:p>
              <a:pPr marL="185420" marR="0" lvl="0" indent="0" algn="r" defTabSz="914400" rtl="0" eaLnBrk="1" fontAlgn="auto" latinLnBrk="0" hangingPunct="1">
                <a:lnSpc>
                  <a:spcPct val="100000"/>
                </a:lnSpc>
                <a:spcBef>
                  <a:spcPts val="300"/>
                </a:spcBef>
                <a:spcAft>
                  <a:spcPts val="0"/>
                </a:spcAft>
                <a:buClrTx/>
                <a:buSzTx/>
                <a:buFontTx/>
                <a:buNone/>
                <a:tabLst/>
                <a:defRPr/>
              </a:pPr>
              <a:r>
                <a:rPr kumimoji="0" sz="2000" b="1" i="0" u="none" strike="noStrike" kern="1200" cap="none" spc="0" normalizeH="0" baseline="0" noProof="0">
                  <a:ln>
                    <a:noFill/>
                  </a:ln>
                  <a:solidFill>
                    <a:srgbClr val="C6E4E2"/>
                  </a:solidFill>
                  <a:effectLst/>
                  <a:uLnTx/>
                  <a:uFillTx/>
                  <a:latin typeface="Arial" panose="020B0604020202020204"/>
                  <a:ea typeface="+mn-ea"/>
                  <a:cs typeface="Lucida Sans"/>
                </a:rPr>
                <a:t>54</a:t>
              </a:r>
              <a:r>
                <a:rPr kumimoji="0" sz="2000" b="0" i="0" u="none" strike="noStrike" kern="1200" cap="none" spc="0" normalizeH="0" baseline="0" noProof="0">
                  <a:ln>
                    <a:noFill/>
                  </a:ln>
                  <a:solidFill>
                    <a:srgbClr val="C6E4E2"/>
                  </a:solidFill>
                  <a:effectLst/>
                  <a:uLnTx/>
                  <a:uFillTx/>
                  <a:latin typeface="Arial" panose="020B0604020202020204"/>
                  <a:ea typeface="+mn-ea"/>
                  <a:cs typeface="Calibri"/>
                </a:rPr>
                <a:t>%</a:t>
              </a:r>
              <a:endParaRPr kumimoji="0" sz="20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nvGrpSpPr>
            <p:cNvPr id="9" name="object 10">
              <a:extLst>
                <a:ext uri="{FF2B5EF4-FFF2-40B4-BE49-F238E27FC236}">
                  <a16:creationId xmlns:a16="http://schemas.microsoft.com/office/drawing/2014/main" id="{28C246BC-6D0C-4DA8-8D00-FAF0EB11D536}"/>
                </a:ext>
              </a:extLst>
            </p:cNvPr>
            <p:cNvGrpSpPr/>
            <p:nvPr/>
          </p:nvGrpSpPr>
          <p:grpSpPr>
            <a:xfrm>
              <a:off x="1645920" y="3072531"/>
              <a:ext cx="1788271" cy="1790070"/>
              <a:chOff x="1688190" y="5544127"/>
              <a:chExt cx="1189990" cy="1189990"/>
            </a:xfrm>
          </p:grpSpPr>
          <p:sp>
            <p:nvSpPr>
              <p:cNvPr id="10" name="object 11">
                <a:extLst>
                  <a:ext uri="{FF2B5EF4-FFF2-40B4-BE49-F238E27FC236}">
                    <a16:creationId xmlns:a16="http://schemas.microsoft.com/office/drawing/2014/main" id="{F9044BCD-1309-46A0-88C9-4CEEB8F51B84}"/>
                  </a:ext>
                </a:extLst>
              </p:cNvPr>
              <p:cNvSpPr/>
              <p:nvPr/>
            </p:nvSpPr>
            <p:spPr>
              <a:xfrm>
                <a:off x="2135148" y="5544131"/>
                <a:ext cx="742950" cy="1189990"/>
              </a:xfrm>
              <a:custGeom>
                <a:avLst/>
                <a:gdLst/>
                <a:ahLst/>
                <a:cxnLst/>
                <a:rect l="l" t="t" r="r" b="b"/>
                <a:pathLst>
                  <a:path w="742950" h="1189990">
                    <a:moveTo>
                      <a:pt x="147904" y="0"/>
                    </a:moveTo>
                    <a:lnTo>
                      <a:pt x="147904" y="594741"/>
                    </a:lnTo>
                    <a:lnTo>
                      <a:pt x="0" y="1170800"/>
                    </a:lnTo>
                    <a:lnTo>
                      <a:pt x="36481" y="1178953"/>
                    </a:lnTo>
                    <a:lnTo>
                      <a:pt x="73366" y="1184794"/>
                    </a:lnTo>
                    <a:lnTo>
                      <a:pt x="110544" y="1188307"/>
                    </a:lnTo>
                    <a:lnTo>
                      <a:pt x="147904" y="1189482"/>
                    </a:lnTo>
                    <a:lnTo>
                      <a:pt x="196681" y="1187510"/>
                    </a:lnTo>
                    <a:lnTo>
                      <a:pt x="244372" y="1181697"/>
                    </a:lnTo>
                    <a:lnTo>
                      <a:pt x="290825" y="1172196"/>
                    </a:lnTo>
                    <a:lnTo>
                      <a:pt x="335885" y="1159161"/>
                    </a:lnTo>
                    <a:lnTo>
                      <a:pt x="379401" y="1142743"/>
                    </a:lnTo>
                    <a:lnTo>
                      <a:pt x="421219" y="1123096"/>
                    </a:lnTo>
                    <a:lnTo>
                      <a:pt x="461185" y="1100374"/>
                    </a:lnTo>
                    <a:lnTo>
                      <a:pt x="499147" y="1074729"/>
                    </a:lnTo>
                    <a:lnTo>
                      <a:pt x="534952" y="1046315"/>
                    </a:lnTo>
                    <a:lnTo>
                      <a:pt x="568447" y="1015284"/>
                    </a:lnTo>
                    <a:lnTo>
                      <a:pt x="599478" y="981789"/>
                    </a:lnTo>
                    <a:lnTo>
                      <a:pt x="627892" y="945984"/>
                    </a:lnTo>
                    <a:lnTo>
                      <a:pt x="653537" y="908022"/>
                    </a:lnTo>
                    <a:lnTo>
                      <a:pt x="676260" y="868055"/>
                    </a:lnTo>
                    <a:lnTo>
                      <a:pt x="695906" y="826238"/>
                    </a:lnTo>
                    <a:lnTo>
                      <a:pt x="712324" y="782722"/>
                    </a:lnTo>
                    <a:lnTo>
                      <a:pt x="725360" y="737662"/>
                    </a:lnTo>
                    <a:lnTo>
                      <a:pt x="734860" y="691209"/>
                    </a:lnTo>
                    <a:lnTo>
                      <a:pt x="740673" y="643518"/>
                    </a:lnTo>
                    <a:lnTo>
                      <a:pt x="742645" y="594741"/>
                    </a:lnTo>
                    <a:lnTo>
                      <a:pt x="740673" y="545962"/>
                    </a:lnTo>
                    <a:lnTo>
                      <a:pt x="734860" y="498269"/>
                    </a:lnTo>
                    <a:lnTo>
                      <a:pt x="725360" y="451815"/>
                    </a:lnTo>
                    <a:lnTo>
                      <a:pt x="712324" y="406754"/>
                    </a:lnTo>
                    <a:lnTo>
                      <a:pt x="695906" y="363238"/>
                    </a:lnTo>
                    <a:lnTo>
                      <a:pt x="676260" y="321420"/>
                    </a:lnTo>
                    <a:lnTo>
                      <a:pt x="653537" y="281453"/>
                    </a:lnTo>
                    <a:lnTo>
                      <a:pt x="627892" y="243491"/>
                    </a:lnTo>
                    <a:lnTo>
                      <a:pt x="599478" y="207687"/>
                    </a:lnTo>
                    <a:lnTo>
                      <a:pt x="568447" y="174193"/>
                    </a:lnTo>
                    <a:lnTo>
                      <a:pt x="534952" y="143162"/>
                    </a:lnTo>
                    <a:lnTo>
                      <a:pt x="499147" y="114748"/>
                    </a:lnTo>
                    <a:lnTo>
                      <a:pt x="461185" y="89104"/>
                    </a:lnTo>
                    <a:lnTo>
                      <a:pt x="421219" y="66382"/>
                    </a:lnTo>
                    <a:lnTo>
                      <a:pt x="379401" y="46736"/>
                    </a:lnTo>
                    <a:lnTo>
                      <a:pt x="335885" y="30319"/>
                    </a:lnTo>
                    <a:lnTo>
                      <a:pt x="290825" y="17284"/>
                    </a:lnTo>
                    <a:lnTo>
                      <a:pt x="244372" y="7783"/>
                    </a:lnTo>
                    <a:lnTo>
                      <a:pt x="196681" y="1971"/>
                    </a:lnTo>
                    <a:lnTo>
                      <a:pt x="14790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2">
                <a:extLst>
                  <a:ext uri="{FF2B5EF4-FFF2-40B4-BE49-F238E27FC236}">
                    <a16:creationId xmlns:a16="http://schemas.microsoft.com/office/drawing/2014/main" id="{CF0B2461-FC25-4D91-BE13-0CA83E3FF1CC}"/>
                  </a:ext>
                </a:extLst>
              </p:cNvPr>
              <p:cNvSpPr/>
              <p:nvPr/>
            </p:nvSpPr>
            <p:spPr>
              <a:xfrm>
                <a:off x="1688190" y="5544127"/>
                <a:ext cx="594995" cy="1170940"/>
              </a:xfrm>
              <a:custGeom>
                <a:avLst/>
                <a:gdLst/>
                <a:ahLst/>
                <a:cxnLst/>
                <a:rect l="l" t="t" r="r" b="b"/>
                <a:pathLst>
                  <a:path w="594994" h="1170940">
                    <a:moveTo>
                      <a:pt x="594860" y="0"/>
                    </a:moveTo>
                    <a:lnTo>
                      <a:pt x="547334" y="1887"/>
                    </a:lnTo>
                    <a:lnTo>
                      <a:pt x="500688" y="7464"/>
                    </a:lnTo>
                    <a:lnTo>
                      <a:pt x="455087" y="16602"/>
                    </a:lnTo>
                    <a:lnTo>
                      <a:pt x="410697" y="29174"/>
                    </a:lnTo>
                    <a:lnTo>
                      <a:pt x="367682" y="45051"/>
                    </a:lnTo>
                    <a:lnTo>
                      <a:pt x="326207" y="64106"/>
                    </a:lnTo>
                    <a:lnTo>
                      <a:pt x="286437" y="86211"/>
                    </a:lnTo>
                    <a:lnTo>
                      <a:pt x="248537" y="111237"/>
                    </a:lnTo>
                    <a:lnTo>
                      <a:pt x="212672" y="139057"/>
                    </a:lnTo>
                    <a:lnTo>
                      <a:pt x="179007" y="169543"/>
                    </a:lnTo>
                    <a:lnTo>
                      <a:pt x="147707" y="202566"/>
                    </a:lnTo>
                    <a:lnTo>
                      <a:pt x="118937" y="238000"/>
                    </a:lnTo>
                    <a:lnTo>
                      <a:pt x="92861" y="275715"/>
                    </a:lnTo>
                    <a:lnTo>
                      <a:pt x="69644" y="315584"/>
                    </a:lnTo>
                    <a:lnTo>
                      <a:pt x="49452" y="357480"/>
                    </a:lnTo>
                    <a:lnTo>
                      <a:pt x="32450" y="401273"/>
                    </a:lnTo>
                    <a:lnTo>
                      <a:pt x="18801" y="446836"/>
                    </a:lnTo>
                    <a:lnTo>
                      <a:pt x="8580" y="494572"/>
                    </a:lnTo>
                    <a:lnTo>
                      <a:pt x="2350" y="542212"/>
                    </a:lnTo>
                    <a:lnTo>
                      <a:pt x="0" y="589568"/>
                    </a:lnTo>
                    <a:lnTo>
                      <a:pt x="1419" y="636455"/>
                    </a:lnTo>
                    <a:lnTo>
                      <a:pt x="6499" y="682687"/>
                    </a:lnTo>
                    <a:lnTo>
                      <a:pt x="15129" y="728077"/>
                    </a:lnTo>
                    <a:lnTo>
                      <a:pt x="27198" y="772438"/>
                    </a:lnTo>
                    <a:lnTo>
                      <a:pt x="42597" y="815586"/>
                    </a:lnTo>
                    <a:lnTo>
                      <a:pt x="61214" y="857332"/>
                    </a:lnTo>
                    <a:lnTo>
                      <a:pt x="82941" y="897491"/>
                    </a:lnTo>
                    <a:lnTo>
                      <a:pt x="107666" y="935877"/>
                    </a:lnTo>
                    <a:lnTo>
                      <a:pt x="135280" y="972303"/>
                    </a:lnTo>
                    <a:lnTo>
                      <a:pt x="165672" y="1006582"/>
                    </a:lnTo>
                    <a:lnTo>
                      <a:pt x="198733" y="1038530"/>
                    </a:lnTo>
                    <a:lnTo>
                      <a:pt x="234351" y="1067959"/>
                    </a:lnTo>
                    <a:lnTo>
                      <a:pt x="272417" y="1094682"/>
                    </a:lnTo>
                    <a:lnTo>
                      <a:pt x="312821" y="1118514"/>
                    </a:lnTo>
                    <a:lnTo>
                      <a:pt x="355452" y="1139269"/>
                    </a:lnTo>
                    <a:lnTo>
                      <a:pt x="400201" y="1156760"/>
                    </a:lnTo>
                    <a:lnTo>
                      <a:pt x="446956" y="1170800"/>
                    </a:lnTo>
                    <a:lnTo>
                      <a:pt x="594860" y="594741"/>
                    </a:lnTo>
                    <a:lnTo>
                      <a:pt x="594860"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13">
                <a:extLst>
                  <a:ext uri="{FF2B5EF4-FFF2-40B4-BE49-F238E27FC236}">
                    <a16:creationId xmlns:a16="http://schemas.microsoft.com/office/drawing/2014/main" id="{7A94328C-D3CC-46CB-AA69-0903ED700A7E}"/>
                  </a:ext>
                </a:extLst>
              </p:cNvPr>
              <p:cNvSpPr/>
              <p:nvPr/>
            </p:nvSpPr>
            <p:spPr>
              <a:xfrm>
                <a:off x="1886364" y="5752668"/>
                <a:ext cx="772795" cy="772795"/>
              </a:xfrm>
              <a:custGeom>
                <a:avLst/>
                <a:gdLst/>
                <a:ahLst/>
                <a:cxnLst/>
                <a:rect l="l" t="t" r="r" b="b"/>
                <a:pathLst>
                  <a:path w="772794" h="772795">
                    <a:moveTo>
                      <a:pt x="386206"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6"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3"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6" name="object 7">
              <a:extLst>
                <a:ext uri="{FF2B5EF4-FFF2-40B4-BE49-F238E27FC236}">
                  <a16:creationId xmlns:a16="http://schemas.microsoft.com/office/drawing/2014/main" id="{A4893CE1-8B5A-43BC-9497-DAF5AAB396F0}"/>
                </a:ext>
              </a:extLst>
            </p:cNvPr>
            <p:cNvSpPr txBox="1"/>
            <p:nvPr/>
          </p:nvSpPr>
          <p:spPr>
            <a:xfrm>
              <a:off x="8549640" y="3657600"/>
              <a:ext cx="1727423" cy="1025922"/>
            </a:xfrm>
            <a:prstGeom prst="rect">
              <a:avLst/>
            </a:prstGeom>
          </p:spPr>
          <p:txBody>
            <a:bodyPr vert="horz" wrap="square" lIns="0" tIns="1270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Reports by women living  with HIV of experiences  of violence in a health-  care setting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sz="2000" b="1" i="0" u="none" strike="noStrike" kern="1200" cap="none" spc="-70" normalizeH="0" baseline="0" noProof="0">
                  <a:ln>
                    <a:noFill/>
                  </a:ln>
                  <a:solidFill>
                    <a:srgbClr val="D8D085"/>
                  </a:solidFill>
                  <a:effectLst/>
                  <a:uLnTx/>
                  <a:uFillTx/>
                  <a:latin typeface="Arial" panose="020B0604020202020204"/>
                  <a:ea typeface="+mn-ea"/>
                  <a:cs typeface="Lucida Sans"/>
                </a:rPr>
                <a:t>34%</a:t>
              </a:r>
            </a:p>
          </p:txBody>
        </p:sp>
        <p:grpSp>
          <p:nvGrpSpPr>
            <p:cNvPr id="13" name="object 14">
              <a:extLst>
                <a:ext uri="{FF2B5EF4-FFF2-40B4-BE49-F238E27FC236}">
                  <a16:creationId xmlns:a16="http://schemas.microsoft.com/office/drawing/2014/main" id="{AE98685E-6D1D-455C-8701-3AE3188A5305}"/>
                </a:ext>
              </a:extLst>
            </p:cNvPr>
            <p:cNvGrpSpPr/>
            <p:nvPr/>
          </p:nvGrpSpPr>
          <p:grpSpPr>
            <a:xfrm>
              <a:off x="6675120" y="2965715"/>
              <a:ext cx="1793997" cy="1795801"/>
              <a:chOff x="4739731" y="5437312"/>
              <a:chExt cx="1193800" cy="1193800"/>
            </a:xfrm>
          </p:grpSpPr>
          <p:sp>
            <p:nvSpPr>
              <p:cNvPr id="14" name="object 15">
                <a:extLst>
                  <a:ext uri="{FF2B5EF4-FFF2-40B4-BE49-F238E27FC236}">
                    <a16:creationId xmlns:a16="http://schemas.microsoft.com/office/drawing/2014/main" id="{948F8156-ED2D-4E2F-A574-5172AE98D7EB}"/>
                  </a:ext>
                </a:extLst>
              </p:cNvPr>
              <p:cNvSpPr/>
              <p:nvPr/>
            </p:nvSpPr>
            <p:spPr>
              <a:xfrm>
                <a:off x="4832684" y="5437312"/>
                <a:ext cx="1101090" cy="1193800"/>
              </a:xfrm>
              <a:custGeom>
                <a:avLst/>
                <a:gdLst/>
                <a:ahLst/>
                <a:cxnLst/>
                <a:rect l="l" t="t" r="r" b="b"/>
                <a:pathLst>
                  <a:path w="1101089" h="1193800">
                    <a:moveTo>
                      <a:pt x="503936" y="0"/>
                    </a:moveTo>
                    <a:lnTo>
                      <a:pt x="503936" y="596849"/>
                    </a:lnTo>
                    <a:lnTo>
                      <a:pt x="0" y="916647"/>
                    </a:lnTo>
                    <a:lnTo>
                      <a:pt x="29013" y="958339"/>
                    </a:lnTo>
                    <a:lnTo>
                      <a:pt x="61155" y="997070"/>
                    </a:lnTo>
                    <a:lnTo>
                      <a:pt x="96195" y="1032715"/>
                    </a:lnTo>
                    <a:lnTo>
                      <a:pt x="133904" y="1065146"/>
                    </a:lnTo>
                    <a:lnTo>
                      <a:pt x="174049" y="1094237"/>
                    </a:lnTo>
                    <a:lnTo>
                      <a:pt x="216401" y="1119860"/>
                    </a:lnTo>
                    <a:lnTo>
                      <a:pt x="260729" y="1141889"/>
                    </a:lnTo>
                    <a:lnTo>
                      <a:pt x="306802" y="1160198"/>
                    </a:lnTo>
                    <a:lnTo>
                      <a:pt x="354390" y="1174658"/>
                    </a:lnTo>
                    <a:lnTo>
                      <a:pt x="403262" y="1185144"/>
                    </a:lnTo>
                    <a:lnTo>
                      <a:pt x="453187" y="1191529"/>
                    </a:lnTo>
                    <a:lnTo>
                      <a:pt x="503936" y="1193685"/>
                    </a:lnTo>
                    <a:lnTo>
                      <a:pt x="552886" y="1191707"/>
                    </a:lnTo>
                    <a:lnTo>
                      <a:pt x="600747" y="1185874"/>
                    </a:lnTo>
                    <a:lnTo>
                      <a:pt x="647365" y="1176340"/>
                    </a:lnTo>
                    <a:lnTo>
                      <a:pt x="692585" y="1163259"/>
                    </a:lnTo>
                    <a:lnTo>
                      <a:pt x="736255" y="1146784"/>
                    </a:lnTo>
                    <a:lnTo>
                      <a:pt x="778221" y="1127068"/>
                    </a:lnTo>
                    <a:lnTo>
                      <a:pt x="818329" y="1104267"/>
                    </a:lnTo>
                    <a:lnTo>
                      <a:pt x="856426" y="1078532"/>
                    </a:lnTo>
                    <a:lnTo>
                      <a:pt x="892358" y="1050018"/>
                    </a:lnTo>
                    <a:lnTo>
                      <a:pt x="925971" y="1018878"/>
                    </a:lnTo>
                    <a:lnTo>
                      <a:pt x="957112" y="985265"/>
                    </a:lnTo>
                    <a:lnTo>
                      <a:pt x="985627" y="949335"/>
                    </a:lnTo>
                    <a:lnTo>
                      <a:pt x="1011362" y="911239"/>
                    </a:lnTo>
                    <a:lnTo>
                      <a:pt x="1034165" y="871132"/>
                    </a:lnTo>
                    <a:lnTo>
                      <a:pt x="1053881" y="829166"/>
                    </a:lnTo>
                    <a:lnTo>
                      <a:pt x="1070357" y="785497"/>
                    </a:lnTo>
                    <a:lnTo>
                      <a:pt x="1083439" y="740277"/>
                    </a:lnTo>
                    <a:lnTo>
                      <a:pt x="1092973" y="693660"/>
                    </a:lnTo>
                    <a:lnTo>
                      <a:pt x="1098806" y="645799"/>
                    </a:lnTo>
                    <a:lnTo>
                      <a:pt x="1100785" y="596849"/>
                    </a:lnTo>
                    <a:lnTo>
                      <a:pt x="1098806" y="547898"/>
                    </a:lnTo>
                    <a:lnTo>
                      <a:pt x="1092973" y="500037"/>
                    </a:lnTo>
                    <a:lnTo>
                      <a:pt x="1083439" y="453420"/>
                    </a:lnTo>
                    <a:lnTo>
                      <a:pt x="1070357" y="408199"/>
                    </a:lnTo>
                    <a:lnTo>
                      <a:pt x="1053881" y="364529"/>
                    </a:lnTo>
                    <a:lnTo>
                      <a:pt x="1034165" y="322563"/>
                    </a:lnTo>
                    <a:lnTo>
                      <a:pt x="1011362" y="282455"/>
                    </a:lnTo>
                    <a:lnTo>
                      <a:pt x="985627" y="244358"/>
                    </a:lnTo>
                    <a:lnTo>
                      <a:pt x="957112" y="208427"/>
                    </a:lnTo>
                    <a:lnTo>
                      <a:pt x="925971" y="174813"/>
                    </a:lnTo>
                    <a:lnTo>
                      <a:pt x="892358" y="143672"/>
                    </a:lnTo>
                    <a:lnTo>
                      <a:pt x="856426" y="115157"/>
                    </a:lnTo>
                    <a:lnTo>
                      <a:pt x="818329" y="89422"/>
                    </a:lnTo>
                    <a:lnTo>
                      <a:pt x="778221" y="66619"/>
                    </a:lnTo>
                    <a:lnTo>
                      <a:pt x="736255" y="46903"/>
                    </a:lnTo>
                    <a:lnTo>
                      <a:pt x="692585" y="30427"/>
                    </a:lnTo>
                    <a:lnTo>
                      <a:pt x="647365" y="17346"/>
                    </a:lnTo>
                    <a:lnTo>
                      <a:pt x="600747" y="7811"/>
                    </a:lnTo>
                    <a:lnTo>
                      <a:pt x="552886" y="1978"/>
                    </a:lnTo>
                    <a:lnTo>
                      <a:pt x="503936"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16">
                <a:extLst>
                  <a:ext uri="{FF2B5EF4-FFF2-40B4-BE49-F238E27FC236}">
                    <a16:creationId xmlns:a16="http://schemas.microsoft.com/office/drawing/2014/main" id="{B396E639-5AD5-4887-8F3E-3EAD702A9808}"/>
                  </a:ext>
                </a:extLst>
              </p:cNvPr>
              <p:cNvSpPr/>
              <p:nvPr/>
            </p:nvSpPr>
            <p:spPr>
              <a:xfrm>
                <a:off x="4739731" y="5437312"/>
                <a:ext cx="596900" cy="916940"/>
              </a:xfrm>
              <a:custGeom>
                <a:avLst/>
                <a:gdLst/>
                <a:ahLst/>
                <a:cxnLst/>
                <a:rect l="l" t="t" r="r" b="b"/>
                <a:pathLst>
                  <a:path w="596900" h="916939">
                    <a:moveTo>
                      <a:pt x="596892" y="0"/>
                    </a:moveTo>
                    <a:lnTo>
                      <a:pt x="548533" y="1961"/>
                    </a:lnTo>
                    <a:lnTo>
                      <a:pt x="500687" y="7803"/>
                    </a:lnTo>
                    <a:lnTo>
                      <a:pt x="453581" y="17458"/>
                    </a:lnTo>
                    <a:lnTo>
                      <a:pt x="407440" y="30863"/>
                    </a:lnTo>
                    <a:lnTo>
                      <a:pt x="362492" y="47950"/>
                    </a:lnTo>
                    <a:lnTo>
                      <a:pt x="318963" y="68655"/>
                    </a:lnTo>
                    <a:lnTo>
                      <a:pt x="277080" y="92913"/>
                    </a:lnTo>
                    <a:lnTo>
                      <a:pt x="236811" y="120812"/>
                    </a:lnTo>
                    <a:lnTo>
                      <a:pt x="199527" y="151381"/>
                    </a:lnTo>
                    <a:lnTo>
                      <a:pt x="165276" y="184410"/>
                    </a:lnTo>
                    <a:lnTo>
                      <a:pt x="134106" y="219685"/>
                    </a:lnTo>
                    <a:lnTo>
                      <a:pt x="106063" y="256995"/>
                    </a:lnTo>
                    <a:lnTo>
                      <a:pt x="81195" y="296128"/>
                    </a:lnTo>
                    <a:lnTo>
                      <a:pt x="59549" y="336872"/>
                    </a:lnTo>
                    <a:lnTo>
                      <a:pt x="41173" y="379014"/>
                    </a:lnTo>
                    <a:lnTo>
                      <a:pt x="26115" y="422343"/>
                    </a:lnTo>
                    <a:lnTo>
                      <a:pt x="14421" y="466647"/>
                    </a:lnTo>
                    <a:lnTo>
                      <a:pt x="6138" y="511713"/>
                    </a:lnTo>
                    <a:lnTo>
                      <a:pt x="1316" y="557330"/>
                    </a:lnTo>
                    <a:lnTo>
                      <a:pt x="0" y="603286"/>
                    </a:lnTo>
                    <a:lnTo>
                      <a:pt x="2238" y="649368"/>
                    </a:lnTo>
                    <a:lnTo>
                      <a:pt x="8077" y="695365"/>
                    </a:lnTo>
                    <a:lnTo>
                      <a:pt x="17565" y="741064"/>
                    </a:lnTo>
                    <a:lnTo>
                      <a:pt x="30750" y="786254"/>
                    </a:lnTo>
                    <a:lnTo>
                      <a:pt x="47679" y="830723"/>
                    </a:lnTo>
                    <a:lnTo>
                      <a:pt x="68398" y="874258"/>
                    </a:lnTo>
                    <a:lnTo>
                      <a:pt x="92956" y="916647"/>
                    </a:lnTo>
                    <a:lnTo>
                      <a:pt x="596892" y="596849"/>
                    </a:lnTo>
                    <a:lnTo>
                      <a:pt x="59689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17">
                <a:extLst>
                  <a:ext uri="{FF2B5EF4-FFF2-40B4-BE49-F238E27FC236}">
                    <a16:creationId xmlns:a16="http://schemas.microsoft.com/office/drawing/2014/main" id="{F99166EC-A793-4243-9407-735051DF42BB}"/>
                  </a:ext>
                </a:extLst>
              </p:cNvPr>
              <p:cNvSpPr/>
              <p:nvPr/>
            </p:nvSpPr>
            <p:spPr>
              <a:xfrm>
                <a:off x="4950413" y="5649766"/>
                <a:ext cx="772795" cy="772795"/>
              </a:xfrm>
              <a:custGeom>
                <a:avLst/>
                <a:gdLst/>
                <a:ahLst/>
                <a:cxnLst/>
                <a:rect l="l" t="t" r="r" b="b"/>
                <a:pathLst>
                  <a:path w="772795" h="772795">
                    <a:moveTo>
                      <a:pt x="386207"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7"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4"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object 8">
              <a:extLst>
                <a:ext uri="{FF2B5EF4-FFF2-40B4-BE49-F238E27FC236}">
                  <a16:creationId xmlns:a16="http://schemas.microsoft.com/office/drawing/2014/main" id="{D087DDDB-48EE-42C1-A619-26B9AE140D60}"/>
                </a:ext>
              </a:extLst>
            </p:cNvPr>
            <p:cNvSpPr txBox="1"/>
            <p:nvPr/>
          </p:nvSpPr>
          <p:spPr>
            <a:xfrm>
              <a:off x="6035040" y="2560320"/>
              <a:ext cx="828292" cy="692497"/>
            </a:xfrm>
            <a:prstGeom prst="rect">
              <a:avLst/>
            </a:prstGeom>
          </p:spPr>
          <p:txBody>
            <a:bodyPr vert="horz" wrap="square" lIns="0" tIns="12700" rIns="0" bIns="0" rtlCol="0">
              <a:spAutoFit/>
            </a:bodyPr>
            <a:lstStyle/>
            <a:p>
              <a:pPr marL="0" marR="5080" lvl="0" indent="0" algn="r"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No concern  reported</a:t>
              </a:r>
            </a:p>
            <a:p>
              <a:pPr marL="185420" marR="0" lvl="0" indent="0" algn="r" defTabSz="914400" rtl="0" eaLnBrk="1" fontAlgn="auto" latinLnBrk="0" hangingPunct="1">
                <a:lnSpc>
                  <a:spcPct val="100000"/>
                </a:lnSpc>
                <a:spcBef>
                  <a:spcPts val="300"/>
                </a:spcBef>
                <a:spcAft>
                  <a:spcPts val="0"/>
                </a:spcAft>
                <a:buClrTx/>
                <a:buSzTx/>
                <a:buFontTx/>
                <a:buNone/>
                <a:tabLst/>
                <a:defRPr/>
              </a:pPr>
              <a:r>
                <a:rPr kumimoji="0" lang="fr-CH" sz="2000" b="1" i="0" u="none" strike="noStrike" kern="1200" cap="none" spc="0" normalizeH="0" baseline="0" noProof="0">
                  <a:ln>
                    <a:noFill/>
                  </a:ln>
                  <a:solidFill>
                    <a:srgbClr val="C6E4E2"/>
                  </a:solidFill>
                  <a:effectLst/>
                  <a:uLnTx/>
                  <a:uFillTx/>
                  <a:latin typeface="Arial" panose="020B0604020202020204"/>
                  <a:ea typeface="+mn-ea"/>
                  <a:cs typeface="Lucida Sans"/>
                </a:rPr>
                <a:t>66</a:t>
              </a:r>
              <a:r>
                <a:rPr kumimoji="0" sz="2000" b="0" i="0" u="none" strike="noStrike" kern="1200" cap="none" spc="0" normalizeH="0" baseline="0" noProof="0">
                  <a:ln>
                    <a:noFill/>
                  </a:ln>
                  <a:solidFill>
                    <a:srgbClr val="C6E4E2"/>
                  </a:solidFill>
                  <a:effectLst/>
                  <a:uLnTx/>
                  <a:uFillTx/>
                  <a:latin typeface="Arial" panose="020B0604020202020204"/>
                  <a:ea typeface="+mn-ea"/>
                  <a:cs typeface="Calibri"/>
                </a:rPr>
                <a:t>%</a:t>
              </a:r>
              <a:endParaRPr kumimoji="0" sz="20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354775762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Middle East and North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B9DAF33E-47D7-401B-AC82-FBE081707461}"/>
              </a:ext>
            </a:extLst>
          </p:cNvPr>
          <p:cNvGrpSpPr/>
          <p:nvPr/>
        </p:nvGrpSpPr>
        <p:grpSpPr>
          <a:xfrm>
            <a:off x="457199" y="2066544"/>
            <a:ext cx="10439525" cy="4488144"/>
            <a:chOff x="457199" y="2066544"/>
            <a:chExt cx="10439525" cy="4488144"/>
          </a:xfrm>
        </p:grpSpPr>
        <p:sp>
          <p:nvSpPr>
            <p:cNvPr id="2" name="bk object 16">
              <a:extLst>
                <a:ext uri="{FF2B5EF4-FFF2-40B4-BE49-F238E27FC236}">
                  <a16:creationId xmlns:a16="http://schemas.microsoft.com/office/drawing/2014/main" id="{D217AC0E-7613-48EC-85FB-CCD5ADA396BC}"/>
                </a:ext>
              </a:extLst>
            </p:cNvPr>
            <p:cNvSpPr/>
            <p:nvPr/>
          </p:nvSpPr>
          <p:spPr>
            <a:xfrm>
              <a:off x="1897950" y="3611628"/>
              <a:ext cx="6097181" cy="1517904"/>
            </a:xfrm>
            <a:custGeom>
              <a:avLst/>
              <a:gdLst/>
              <a:ahLst/>
              <a:cxnLst/>
              <a:rect l="l" t="t" r="r" b="b"/>
              <a:pathLst>
                <a:path w="2894965" h="1005204">
                  <a:moveTo>
                    <a:pt x="608025" y="131102"/>
                  </a:moveTo>
                  <a:lnTo>
                    <a:pt x="453745" y="160248"/>
                  </a:lnTo>
                  <a:lnTo>
                    <a:pt x="308546" y="160248"/>
                  </a:lnTo>
                  <a:lnTo>
                    <a:pt x="154279" y="189382"/>
                  </a:lnTo>
                  <a:lnTo>
                    <a:pt x="0" y="233083"/>
                  </a:lnTo>
                  <a:lnTo>
                    <a:pt x="0" y="1005179"/>
                  </a:lnTo>
                  <a:lnTo>
                    <a:pt x="2894926" y="1005179"/>
                  </a:lnTo>
                  <a:lnTo>
                    <a:pt x="2894926" y="189382"/>
                  </a:lnTo>
                  <a:lnTo>
                    <a:pt x="1524609" y="189382"/>
                  </a:lnTo>
                  <a:lnTo>
                    <a:pt x="1370330" y="174815"/>
                  </a:lnTo>
                  <a:lnTo>
                    <a:pt x="1061783" y="174815"/>
                  </a:lnTo>
                  <a:lnTo>
                    <a:pt x="608025" y="131102"/>
                  </a:lnTo>
                  <a:close/>
                </a:path>
                <a:path w="2894965" h="1005204">
                  <a:moveTo>
                    <a:pt x="2894926" y="0"/>
                  </a:moveTo>
                  <a:lnTo>
                    <a:pt x="2740660" y="43700"/>
                  </a:lnTo>
                  <a:lnTo>
                    <a:pt x="2432100" y="101968"/>
                  </a:lnTo>
                  <a:lnTo>
                    <a:pt x="1524609" y="189382"/>
                  </a:lnTo>
                  <a:lnTo>
                    <a:pt x="2894926" y="189382"/>
                  </a:lnTo>
                  <a:lnTo>
                    <a:pt x="2894926"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k object 17">
              <a:extLst>
                <a:ext uri="{FF2B5EF4-FFF2-40B4-BE49-F238E27FC236}">
                  <a16:creationId xmlns:a16="http://schemas.microsoft.com/office/drawing/2014/main" id="{D8E26704-DE11-42DA-BF73-AE4F8E38D62F}"/>
                </a:ext>
              </a:extLst>
            </p:cNvPr>
            <p:cNvSpPr/>
            <p:nvPr/>
          </p:nvSpPr>
          <p:spPr>
            <a:xfrm>
              <a:off x="1897950" y="2825496"/>
              <a:ext cx="6097181" cy="1135549"/>
            </a:xfrm>
            <a:custGeom>
              <a:avLst/>
              <a:gdLst/>
              <a:ahLst/>
              <a:cxnLst/>
              <a:rect l="l" t="t" r="r" b="b"/>
              <a:pathLst>
                <a:path w="2894965" h="757555">
                  <a:moveTo>
                    <a:pt x="608025" y="189382"/>
                  </a:moveTo>
                  <a:lnTo>
                    <a:pt x="453745" y="218528"/>
                  </a:lnTo>
                  <a:lnTo>
                    <a:pt x="308546" y="218528"/>
                  </a:lnTo>
                  <a:lnTo>
                    <a:pt x="154279" y="247662"/>
                  </a:lnTo>
                  <a:lnTo>
                    <a:pt x="0" y="305930"/>
                  </a:lnTo>
                  <a:lnTo>
                    <a:pt x="0" y="757529"/>
                  </a:lnTo>
                  <a:lnTo>
                    <a:pt x="154279" y="713828"/>
                  </a:lnTo>
                  <a:lnTo>
                    <a:pt x="308546" y="684695"/>
                  </a:lnTo>
                  <a:lnTo>
                    <a:pt x="453745" y="684695"/>
                  </a:lnTo>
                  <a:lnTo>
                    <a:pt x="608025" y="655561"/>
                  </a:lnTo>
                  <a:lnTo>
                    <a:pt x="2132628" y="655561"/>
                  </a:lnTo>
                  <a:lnTo>
                    <a:pt x="2432100" y="626427"/>
                  </a:lnTo>
                  <a:lnTo>
                    <a:pt x="2740660" y="568147"/>
                  </a:lnTo>
                  <a:lnTo>
                    <a:pt x="2894926" y="524446"/>
                  </a:lnTo>
                  <a:lnTo>
                    <a:pt x="2894926" y="276796"/>
                  </a:lnTo>
                  <a:lnTo>
                    <a:pt x="1524609" y="276796"/>
                  </a:lnTo>
                  <a:lnTo>
                    <a:pt x="1370330" y="262229"/>
                  </a:lnTo>
                  <a:lnTo>
                    <a:pt x="916571" y="262229"/>
                  </a:lnTo>
                  <a:lnTo>
                    <a:pt x="762304" y="218528"/>
                  </a:lnTo>
                  <a:lnTo>
                    <a:pt x="608025" y="189382"/>
                  </a:lnTo>
                  <a:close/>
                </a:path>
                <a:path w="2894965" h="757555">
                  <a:moveTo>
                    <a:pt x="2132628" y="655561"/>
                  </a:moveTo>
                  <a:lnTo>
                    <a:pt x="608025" y="655561"/>
                  </a:lnTo>
                  <a:lnTo>
                    <a:pt x="1061783" y="699262"/>
                  </a:lnTo>
                  <a:lnTo>
                    <a:pt x="1370330" y="699262"/>
                  </a:lnTo>
                  <a:lnTo>
                    <a:pt x="1524609" y="713828"/>
                  </a:lnTo>
                  <a:lnTo>
                    <a:pt x="2132628" y="655561"/>
                  </a:lnTo>
                  <a:close/>
                </a:path>
                <a:path w="2894965" h="757555">
                  <a:moveTo>
                    <a:pt x="2894926" y="0"/>
                  </a:moveTo>
                  <a:lnTo>
                    <a:pt x="2740660" y="72847"/>
                  </a:lnTo>
                  <a:lnTo>
                    <a:pt x="2586380" y="116547"/>
                  </a:lnTo>
                  <a:lnTo>
                    <a:pt x="2432100" y="145681"/>
                  </a:lnTo>
                  <a:lnTo>
                    <a:pt x="2286901" y="174815"/>
                  </a:lnTo>
                  <a:lnTo>
                    <a:pt x="1978355" y="233095"/>
                  </a:lnTo>
                  <a:lnTo>
                    <a:pt x="1524609" y="276796"/>
                  </a:lnTo>
                  <a:lnTo>
                    <a:pt x="2894926" y="276796"/>
                  </a:lnTo>
                  <a:lnTo>
                    <a:pt x="2894926"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DF1E4DAB-66C0-43ED-A73D-E1244832FD29}"/>
                </a:ext>
              </a:extLst>
            </p:cNvPr>
            <p:cNvSpPr txBox="1"/>
            <p:nvPr/>
          </p:nvSpPr>
          <p:spPr>
            <a:xfrm>
              <a:off x="953225"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3717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395935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909944" y="3234616"/>
              <a:ext cx="69602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953225" y="381865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956337" y="2650285"/>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78744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+22%</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+21%</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+25%</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54109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1038598" y="4403932"/>
              <a:ext cx="5677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2825496"/>
              <a:ext cx="0" cy="2295144"/>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B7F3987-B917-4ABD-827D-33B285698E06}"/>
                </a:ext>
              </a:extLst>
            </p:cNvPr>
            <p:cNvCxnSpPr/>
            <p:nvPr/>
          </p:nvCxnSpPr>
          <p:spPr>
            <a:xfrm>
              <a:off x="5111496" y="3236976"/>
              <a:ext cx="0" cy="1883664"/>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379492F1-092A-43E2-9CD3-AC350265FBBC}"/>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F4E92C59-BC8E-48FF-A560-AEC485586509}"/>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1CF9F7D7-4453-48CD-B70D-57E55EBD92BC}"/>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F75166CC-AF6F-4D52-9A9B-C680239FAC93}"/>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E9277AFA-5791-4178-919C-3EB9D689DBD4}"/>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7605BDBD-3320-4ABE-ADB0-4D881931C291}"/>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8F3C8AA-C147-412A-A147-1D7E4CB423C7}"/>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ABB4B09C-6264-4ADA-8931-A5A90CC5DB28}"/>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103EA9A-7C46-4944-8181-33E50EC4D8A9}"/>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C1A6F3B0-A969-4899-8417-6EC280BE8A7B}"/>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44EF3E-FB4B-439F-B940-2FFE5289B3BB}"/>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3EBAD1E-AF00-4D4A-B632-4CDCCB0C8BFD}"/>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3D2A2835-3DA5-46AC-B776-E8DBB927C8C9}"/>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A4AA4912-DC0E-4BAD-9447-A67CD783449A}"/>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2612033-B0CC-473D-A8F3-4EA788171A82}"/>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4D93D204-405C-46AF-89DD-711B6D8A6083}"/>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E57C20-BA45-4424-9AC5-F4726B231348}"/>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F38551E-D651-48FE-B78D-308C0E74BE89}"/>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53F2FF4B-122F-47CB-BA03-24D9FA062AB3}"/>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20F17691-E110-4751-AA75-E933F3DC8017}"/>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6153043-F2CD-4CF1-B988-A14D62F0DBA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247A9B3-64A1-4C98-A81E-EB7D3277B36E}"/>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D68CD5A1-7125-4C9E-8569-77B18A06D7B0}"/>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DB7C462-5B3A-4547-9425-390C2395913F}"/>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E2FDDDD-0968-4F66-8624-811220BC941B}"/>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7" name="bk object 18">
              <a:extLst>
                <a:ext uri="{FF2B5EF4-FFF2-40B4-BE49-F238E27FC236}">
                  <a16:creationId xmlns:a16="http://schemas.microsoft.com/office/drawing/2014/main" id="{1436292A-D048-4921-BFCD-A87382432AD0}"/>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21498876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Middle East and North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5C071771-6EC7-4E6C-BEA3-C5313085ADCF}"/>
              </a:ext>
            </a:extLst>
          </p:cNvPr>
          <p:cNvGrpSpPr/>
          <p:nvPr/>
        </p:nvGrpSpPr>
        <p:grpSpPr>
          <a:xfrm>
            <a:off x="457199" y="2066544"/>
            <a:ext cx="10439525" cy="4488144"/>
            <a:chOff x="457199" y="2066544"/>
            <a:chExt cx="10439525" cy="4488144"/>
          </a:xfrm>
        </p:grpSpPr>
        <p:sp>
          <p:nvSpPr>
            <p:cNvPr id="7" name="bk object 17">
              <a:extLst>
                <a:ext uri="{FF2B5EF4-FFF2-40B4-BE49-F238E27FC236}">
                  <a16:creationId xmlns:a16="http://schemas.microsoft.com/office/drawing/2014/main" id="{96BBA95B-BECA-4544-8634-2FE52CCD1980}"/>
                </a:ext>
              </a:extLst>
            </p:cNvPr>
            <p:cNvSpPr/>
            <p:nvPr/>
          </p:nvSpPr>
          <p:spPr>
            <a:xfrm>
              <a:off x="1897950" y="2578608"/>
              <a:ext cx="6097181" cy="1897231"/>
            </a:xfrm>
            <a:custGeom>
              <a:avLst/>
              <a:gdLst/>
              <a:ahLst/>
              <a:cxnLst/>
              <a:rect l="l" t="t" r="r" b="b"/>
              <a:pathLst>
                <a:path w="2894965" h="1262379">
                  <a:moveTo>
                    <a:pt x="1222108" y="94996"/>
                  </a:moveTo>
                  <a:lnTo>
                    <a:pt x="1066101" y="149275"/>
                  </a:lnTo>
                  <a:lnTo>
                    <a:pt x="918756" y="230708"/>
                  </a:lnTo>
                  <a:lnTo>
                    <a:pt x="762736" y="352844"/>
                  </a:lnTo>
                  <a:lnTo>
                    <a:pt x="615391" y="474992"/>
                  </a:lnTo>
                  <a:lnTo>
                    <a:pt x="459371" y="569988"/>
                  </a:lnTo>
                  <a:lnTo>
                    <a:pt x="303364" y="692124"/>
                  </a:lnTo>
                  <a:lnTo>
                    <a:pt x="156019" y="827836"/>
                  </a:lnTo>
                  <a:lnTo>
                    <a:pt x="0" y="949985"/>
                  </a:lnTo>
                  <a:lnTo>
                    <a:pt x="0" y="1262126"/>
                  </a:lnTo>
                  <a:lnTo>
                    <a:pt x="156019" y="1207833"/>
                  </a:lnTo>
                  <a:lnTo>
                    <a:pt x="303364" y="1126413"/>
                  </a:lnTo>
                  <a:lnTo>
                    <a:pt x="459371" y="1044981"/>
                  </a:lnTo>
                  <a:lnTo>
                    <a:pt x="615391" y="977125"/>
                  </a:lnTo>
                  <a:lnTo>
                    <a:pt x="762736" y="909269"/>
                  </a:lnTo>
                  <a:lnTo>
                    <a:pt x="918756" y="827836"/>
                  </a:lnTo>
                  <a:lnTo>
                    <a:pt x="1066101" y="773557"/>
                  </a:lnTo>
                  <a:lnTo>
                    <a:pt x="1222108" y="732840"/>
                  </a:lnTo>
                  <a:lnTo>
                    <a:pt x="1447499" y="732840"/>
                  </a:lnTo>
                  <a:lnTo>
                    <a:pt x="1525473" y="719277"/>
                  </a:lnTo>
                  <a:lnTo>
                    <a:pt x="1681492" y="664984"/>
                  </a:lnTo>
                  <a:lnTo>
                    <a:pt x="1828838" y="637844"/>
                  </a:lnTo>
                  <a:lnTo>
                    <a:pt x="1984844" y="610704"/>
                  </a:lnTo>
                  <a:lnTo>
                    <a:pt x="2894926" y="610704"/>
                  </a:lnTo>
                  <a:lnTo>
                    <a:pt x="2894926" y="149275"/>
                  </a:lnTo>
                  <a:lnTo>
                    <a:pt x="2738920" y="149275"/>
                  </a:lnTo>
                  <a:lnTo>
                    <a:pt x="2702100" y="135712"/>
                  </a:lnTo>
                  <a:lnTo>
                    <a:pt x="1369453" y="135712"/>
                  </a:lnTo>
                  <a:lnTo>
                    <a:pt x="1222108" y="94996"/>
                  </a:lnTo>
                  <a:close/>
                </a:path>
                <a:path w="2894965" h="1262379">
                  <a:moveTo>
                    <a:pt x="1447499" y="732840"/>
                  </a:moveTo>
                  <a:lnTo>
                    <a:pt x="1222108" y="732840"/>
                  </a:lnTo>
                  <a:lnTo>
                    <a:pt x="1369453" y="746417"/>
                  </a:lnTo>
                  <a:lnTo>
                    <a:pt x="1447499" y="732840"/>
                  </a:lnTo>
                  <a:close/>
                </a:path>
                <a:path w="2894965" h="1262379">
                  <a:moveTo>
                    <a:pt x="2894926" y="610704"/>
                  </a:moveTo>
                  <a:lnTo>
                    <a:pt x="2435555" y="610704"/>
                  </a:lnTo>
                  <a:lnTo>
                    <a:pt x="2591574" y="651421"/>
                  </a:lnTo>
                  <a:lnTo>
                    <a:pt x="2738920" y="664984"/>
                  </a:lnTo>
                  <a:lnTo>
                    <a:pt x="2894926" y="651421"/>
                  </a:lnTo>
                  <a:lnTo>
                    <a:pt x="2894926" y="610704"/>
                  </a:lnTo>
                  <a:close/>
                </a:path>
                <a:path w="2894965" h="1262379">
                  <a:moveTo>
                    <a:pt x="2132190" y="0"/>
                  </a:moveTo>
                  <a:lnTo>
                    <a:pt x="1828838" y="0"/>
                  </a:lnTo>
                  <a:lnTo>
                    <a:pt x="1681492" y="54279"/>
                  </a:lnTo>
                  <a:lnTo>
                    <a:pt x="1525473" y="108559"/>
                  </a:lnTo>
                  <a:lnTo>
                    <a:pt x="1369453" y="135712"/>
                  </a:lnTo>
                  <a:lnTo>
                    <a:pt x="2702100" y="135712"/>
                  </a:lnTo>
                  <a:lnTo>
                    <a:pt x="2591574" y="94996"/>
                  </a:lnTo>
                  <a:lnTo>
                    <a:pt x="2435555" y="27139"/>
                  </a:lnTo>
                  <a:lnTo>
                    <a:pt x="2132190"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k object 16">
              <a:extLst>
                <a:ext uri="{FF2B5EF4-FFF2-40B4-BE49-F238E27FC236}">
                  <a16:creationId xmlns:a16="http://schemas.microsoft.com/office/drawing/2014/main" id="{474AF54A-B2D1-4BF7-AFB0-D5B0F9FBE6B8}"/>
                </a:ext>
              </a:extLst>
            </p:cNvPr>
            <p:cNvSpPr/>
            <p:nvPr/>
          </p:nvSpPr>
          <p:spPr>
            <a:xfrm>
              <a:off x="1897950" y="3496432"/>
              <a:ext cx="6097181" cy="1631924"/>
            </a:xfrm>
            <a:custGeom>
              <a:avLst/>
              <a:gdLst/>
              <a:ahLst/>
              <a:cxnLst/>
              <a:rect l="l" t="t" r="r" b="b"/>
              <a:pathLst>
                <a:path w="2894965" h="1085850">
                  <a:moveTo>
                    <a:pt x="1222108" y="122135"/>
                  </a:moveTo>
                  <a:lnTo>
                    <a:pt x="1066101" y="162852"/>
                  </a:lnTo>
                  <a:lnTo>
                    <a:pt x="918756" y="217144"/>
                  </a:lnTo>
                  <a:lnTo>
                    <a:pt x="762736" y="298564"/>
                  </a:lnTo>
                  <a:lnTo>
                    <a:pt x="615391" y="366420"/>
                  </a:lnTo>
                  <a:lnTo>
                    <a:pt x="459371" y="434276"/>
                  </a:lnTo>
                  <a:lnTo>
                    <a:pt x="303364" y="515708"/>
                  </a:lnTo>
                  <a:lnTo>
                    <a:pt x="156019" y="597141"/>
                  </a:lnTo>
                  <a:lnTo>
                    <a:pt x="0" y="651421"/>
                  </a:lnTo>
                  <a:lnTo>
                    <a:pt x="0" y="1085697"/>
                  </a:lnTo>
                  <a:lnTo>
                    <a:pt x="2894926" y="1085697"/>
                  </a:lnTo>
                  <a:lnTo>
                    <a:pt x="2894926" y="135712"/>
                  </a:lnTo>
                  <a:lnTo>
                    <a:pt x="1369453" y="135712"/>
                  </a:lnTo>
                  <a:lnTo>
                    <a:pt x="1222108" y="122135"/>
                  </a:lnTo>
                  <a:close/>
                </a:path>
                <a:path w="2894965" h="1085850">
                  <a:moveTo>
                    <a:pt x="2435555" y="0"/>
                  </a:moveTo>
                  <a:lnTo>
                    <a:pt x="1984844" y="0"/>
                  </a:lnTo>
                  <a:lnTo>
                    <a:pt x="1828838" y="27139"/>
                  </a:lnTo>
                  <a:lnTo>
                    <a:pt x="1681492" y="54279"/>
                  </a:lnTo>
                  <a:lnTo>
                    <a:pt x="1525473" y="108572"/>
                  </a:lnTo>
                  <a:lnTo>
                    <a:pt x="1369453" y="135712"/>
                  </a:lnTo>
                  <a:lnTo>
                    <a:pt x="2894926" y="135712"/>
                  </a:lnTo>
                  <a:lnTo>
                    <a:pt x="2894926" y="54279"/>
                  </a:lnTo>
                  <a:lnTo>
                    <a:pt x="2738920" y="54279"/>
                  </a:lnTo>
                  <a:lnTo>
                    <a:pt x="2591574" y="40716"/>
                  </a:lnTo>
                  <a:lnTo>
                    <a:pt x="2435555" y="0"/>
                  </a:lnTo>
                  <a:close/>
                </a:path>
                <a:path w="2894965" h="1085850">
                  <a:moveTo>
                    <a:pt x="2894926" y="40716"/>
                  </a:moveTo>
                  <a:lnTo>
                    <a:pt x="2738920" y="54279"/>
                  </a:lnTo>
                  <a:lnTo>
                    <a:pt x="2894926" y="54279"/>
                  </a:lnTo>
                  <a:lnTo>
                    <a:pt x="2894926" y="407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337689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7F43B74-39FC-4FF0-A744-7483201C2750}"/>
                </a:ext>
              </a:extLst>
            </p:cNvPr>
            <p:cNvSpPr txBox="1"/>
            <p:nvPr/>
          </p:nvSpPr>
          <p:spPr>
            <a:xfrm>
              <a:off x="1084576" y="3239731"/>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9571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1038184" y="3820020"/>
              <a:ext cx="5677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5407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1081464" y="440359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1912" y="482996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1081464" y="4692802"/>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1081464" y="4109505"/>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1912" y="424666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956337"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-17%</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+7%</a:t>
              </a:r>
            </a:p>
          </p:txBody>
        </p:sp>
        <p:sp>
          <p:nvSpPr>
            <p:cNvPr id="17" name="TextBox 16">
              <a:extLst>
                <a:ext uri="{FF2B5EF4-FFF2-40B4-BE49-F238E27FC236}">
                  <a16:creationId xmlns:a16="http://schemas.microsoft.com/office/drawing/2014/main" id="{6A799D0F-1513-44F4-B00E-924EF8BD7155}"/>
                </a:ext>
              </a:extLst>
            </p:cNvPr>
            <p:cNvSpPr txBox="1"/>
            <p:nvPr/>
          </p:nvSpPr>
          <p:spPr>
            <a:xfrm>
              <a:off x="2139696"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1982703"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2138151"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1982703"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88FA12D5-2745-4958-AE4A-838788FE6F3C}"/>
                </a:ext>
              </a:extLst>
            </p:cNvPr>
            <p:cNvSpPr txBox="1"/>
            <p:nvPr/>
          </p:nvSpPr>
          <p:spPr>
            <a:xfrm>
              <a:off x="1081428" y="3529020"/>
              <a:ext cx="52450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A381E921-1A31-40AA-A436-707AA624B0B1}"/>
                </a:ext>
              </a:extLst>
            </p:cNvPr>
            <p:cNvCxnSpPr/>
            <p:nvPr/>
          </p:nvCxnSpPr>
          <p:spPr>
            <a:xfrm>
              <a:off x="1581912" y="36661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89456F-DA20-4416-8D3D-C89AFD36FCAF}"/>
                </a:ext>
              </a:extLst>
            </p:cNvPr>
            <p:cNvCxnSpPr/>
            <p:nvPr/>
          </p:nvCxnSpPr>
          <p:spPr>
            <a:xfrm>
              <a:off x="1581912" y="249349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D4D3EC85-EB0C-4320-A036-73D6517AE845}"/>
                </a:ext>
              </a:extLst>
            </p:cNvPr>
            <p:cNvSpPr txBox="1"/>
            <p:nvPr/>
          </p:nvSpPr>
          <p:spPr>
            <a:xfrm>
              <a:off x="1088136" y="235633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F1938260-C188-4C93-84CD-2FBF6368DEFB}"/>
                </a:ext>
              </a:extLst>
            </p:cNvPr>
            <p:cNvCxnSpPr/>
            <p:nvPr/>
          </p:nvCxnSpPr>
          <p:spPr>
            <a:xfrm>
              <a:off x="1581912" y="3089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C819F6F-6366-420D-8325-7EF892E70782}"/>
                </a:ext>
              </a:extLst>
            </p:cNvPr>
            <p:cNvSpPr txBox="1"/>
            <p:nvPr/>
          </p:nvSpPr>
          <p:spPr>
            <a:xfrm>
              <a:off x="1088136" y="295197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D4038B9E-2374-4EFE-8EE0-0460B5A52D5A}"/>
                </a:ext>
              </a:extLst>
            </p:cNvPr>
            <p:cNvCxnSpPr/>
            <p:nvPr/>
          </p:nvCxnSpPr>
          <p:spPr>
            <a:xfrm>
              <a:off x="1581912" y="279113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895EF9E-8ECB-4E44-95B6-E2B0509062C5}"/>
                </a:ext>
              </a:extLst>
            </p:cNvPr>
            <p:cNvSpPr txBox="1"/>
            <p:nvPr/>
          </p:nvSpPr>
          <p:spPr>
            <a:xfrm>
              <a:off x="1088136" y="2653971"/>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A5070746-977F-4F3E-B2A3-E281253AD881}"/>
                </a:ext>
              </a:extLst>
            </p:cNvPr>
            <p:cNvCxnSpPr/>
            <p:nvPr/>
          </p:nvCxnSpPr>
          <p:spPr>
            <a:xfrm>
              <a:off x="5111496" y="2734056"/>
              <a:ext cx="1" cy="2395728"/>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635B614E-2599-49DE-BECF-84EB904115F8}"/>
                </a:ext>
              </a:extLst>
            </p:cNvPr>
            <p:cNvCxnSpPr/>
            <p:nvPr/>
          </p:nvCxnSpPr>
          <p:spPr>
            <a:xfrm>
              <a:off x="7991856" y="2807208"/>
              <a:ext cx="1" cy="2322576"/>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726BD271-B1ED-49E1-868F-68668EAF7663}"/>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D46F8D30-FA5C-4472-92F9-256D4A4FFA91}"/>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DFB61ECD-A12F-4EEC-8370-3079493B17C8}"/>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ABE6CDBA-1863-4659-AC75-A859F3C91F45}"/>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9CC9D539-1FD8-400F-8CC6-E595AD53AB91}"/>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091EDF1F-36FC-49D2-B29A-3B3D0B81023A}"/>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06688A6-2E1D-4861-9F81-432A3970F278}"/>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A4ECE9F-16F8-4B61-A45F-2FF184C04C49}"/>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A439683-00DF-464E-AA00-D084BCB54E71}"/>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07FD8E58-66B6-4142-8989-7ABA0B59FC79}"/>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1BE63EB7-DB21-444D-94B8-DF82D107F69B}"/>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D6A9A12-B3B5-45E8-823D-4B7E3D7B1ACB}"/>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24F5C45-153D-410B-A76D-32170A749A18}"/>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89837E5-9985-44D5-A156-B8405DF016C9}"/>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6DD13E8A-D60F-4BE9-9ADF-C28D353B5237}"/>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396C0CA-DECF-435C-A42C-F294242C6CB3}"/>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CAB0CF0-FFEF-41FC-9A61-9F39CC0C1ACD}"/>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3B7A8BC-AA54-4508-8CFB-475CD9246B8B}"/>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E12CC41-C409-4BF3-A68E-74D7E2237B10}"/>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0821EC9-6DE5-45D1-AA69-DD37226D3735}"/>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306900D-50CA-46A1-89BC-8969CD33AA3B}"/>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5A1AC90-CB24-45D4-B6CC-617A6669FF7C}"/>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ED64C619-61E8-4BCE-86D2-20F4A2224048}"/>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9B6345A2-9122-4A45-84F4-34D05745AAB5}"/>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5641A9E1-A730-4E08-B7EB-442DCFFA5365}"/>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8" name="bk object 18">
              <a:extLst>
                <a:ext uri="{FF2B5EF4-FFF2-40B4-BE49-F238E27FC236}">
                  <a16:creationId xmlns:a16="http://schemas.microsoft.com/office/drawing/2014/main" id="{F5B34FF6-A82D-4D67-BE46-0996CF88193A}"/>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77050078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Middle East and North Africa,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79DB1F1-D094-4907-B9A6-75A4EAA0D19A}"/>
              </a:ext>
            </a:extLst>
          </p:cNvPr>
          <p:cNvGrpSpPr/>
          <p:nvPr/>
        </p:nvGrpSpPr>
        <p:grpSpPr>
          <a:xfrm>
            <a:off x="457199" y="2057400"/>
            <a:ext cx="8848166" cy="4497288"/>
            <a:chOff x="457199" y="2057400"/>
            <a:chExt cx="8848166"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7" name="Group 6">
              <a:extLst>
                <a:ext uri="{FF2B5EF4-FFF2-40B4-BE49-F238E27FC236}">
                  <a16:creationId xmlns:a16="http://schemas.microsoft.com/office/drawing/2014/main" id="{D5D669D0-5C42-4100-8802-00A7FA0FFC8F}"/>
                </a:ext>
              </a:extLst>
            </p:cNvPr>
            <p:cNvGrpSpPr/>
            <p:nvPr/>
          </p:nvGrpSpPr>
          <p:grpSpPr>
            <a:xfrm>
              <a:off x="1764984" y="4981230"/>
              <a:ext cx="5073073" cy="271869"/>
              <a:chOff x="2587944" y="5248656"/>
              <a:chExt cx="5073073" cy="271869"/>
            </a:xfrm>
          </p:grpSpPr>
          <p:sp>
            <p:nvSpPr>
              <p:cNvPr id="8" name="TextBox 7">
                <a:extLst>
                  <a:ext uri="{FF2B5EF4-FFF2-40B4-BE49-F238E27FC236}">
                    <a16:creationId xmlns:a16="http://schemas.microsoft.com/office/drawing/2014/main" id="{F4F72E6F-63CC-414E-80BE-412F9ED985FC}"/>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59E94F3A-375F-43BA-8267-B88B17B85840}"/>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DB78528-3E87-4F63-976E-828520ED8CD7}"/>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1A85362E-AF59-4DE9-BC2A-5D1C7465CD28}"/>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2F0BAC34-DF96-4AB0-8DAD-1C19E829A25C}"/>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BAE30BFD-6415-405E-9B4D-EF1D13A3FD93}"/>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C06A02CC-CE3C-42EB-B000-78B8E5D39181}"/>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06A591CE-6A16-428D-A9E9-854B4E1CDB08}"/>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DEFFCBF-C3FC-41EF-9E5D-41549B07F280}"/>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46E70968-F927-42AF-ABC5-F8888CAFB6CD}"/>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8" name="Straight Connector 17">
              <a:extLst>
                <a:ext uri="{FF2B5EF4-FFF2-40B4-BE49-F238E27FC236}">
                  <a16:creationId xmlns:a16="http://schemas.microsoft.com/office/drawing/2014/main" id="{1E6BD4EA-B969-4AA1-B2C3-7E5FA861510F}"/>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4288AC91-EC6D-4F64-9421-3CFC710B6ADB}"/>
                </a:ext>
              </a:extLst>
            </p:cNvPr>
            <p:cNvGrpSpPr/>
            <p:nvPr/>
          </p:nvGrpSpPr>
          <p:grpSpPr>
            <a:xfrm>
              <a:off x="1286948" y="4187952"/>
              <a:ext cx="331540" cy="271869"/>
              <a:chOff x="1286948" y="3886200"/>
              <a:chExt cx="331540" cy="271869"/>
            </a:xfrm>
          </p:grpSpPr>
          <p:sp>
            <p:nvSpPr>
              <p:cNvPr id="19" name="TextBox 18">
                <a:extLst>
                  <a:ext uri="{FF2B5EF4-FFF2-40B4-BE49-F238E27FC236}">
                    <a16:creationId xmlns:a16="http://schemas.microsoft.com/office/drawing/2014/main" id="{4A409C44-5878-4EF0-812B-C7F3B907961C}"/>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45CDF7F3-1FD9-444F-8CD9-C7D3404511E6}"/>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189C492A-647C-4268-8281-990C69A9CBDB}"/>
                </a:ext>
              </a:extLst>
            </p:cNvPr>
            <p:cNvGrpSpPr/>
            <p:nvPr/>
          </p:nvGrpSpPr>
          <p:grpSpPr>
            <a:xfrm>
              <a:off x="1286949" y="4798442"/>
              <a:ext cx="331539" cy="271869"/>
              <a:chOff x="1286949" y="4798442"/>
              <a:chExt cx="331539" cy="271869"/>
            </a:xfrm>
          </p:grpSpPr>
          <p:sp>
            <p:nvSpPr>
              <p:cNvPr id="21" name="TextBox 20">
                <a:extLst>
                  <a:ext uri="{FF2B5EF4-FFF2-40B4-BE49-F238E27FC236}">
                    <a16:creationId xmlns:a16="http://schemas.microsoft.com/office/drawing/2014/main" id="{27888630-BAD2-4A2B-B706-53252B364285}"/>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EBC5F669-07DA-478D-96B6-2903A320F51F}"/>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9BE7CBBC-6476-41AD-B10E-80DA6FC7544A}"/>
                </a:ext>
              </a:extLst>
            </p:cNvPr>
            <p:cNvGrpSpPr/>
            <p:nvPr/>
          </p:nvGrpSpPr>
          <p:grpSpPr>
            <a:xfrm>
              <a:off x="1286948" y="3584448"/>
              <a:ext cx="331540" cy="271869"/>
              <a:chOff x="1286948" y="2971800"/>
              <a:chExt cx="331540" cy="271869"/>
            </a:xfrm>
          </p:grpSpPr>
          <p:sp>
            <p:nvSpPr>
              <p:cNvPr id="23" name="TextBox 22">
                <a:extLst>
                  <a:ext uri="{FF2B5EF4-FFF2-40B4-BE49-F238E27FC236}">
                    <a16:creationId xmlns:a16="http://schemas.microsoft.com/office/drawing/2014/main" id="{32E77CA3-2739-44D4-A6C4-C486C41E587A}"/>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3CB9E0C9-4680-4FE7-B6F9-41107BE47A36}"/>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D7769E44-02C0-4007-A3C4-D13E7E5050F0}"/>
                </a:ext>
              </a:extLst>
            </p:cNvPr>
            <p:cNvGrpSpPr/>
            <p:nvPr/>
          </p:nvGrpSpPr>
          <p:grpSpPr>
            <a:xfrm>
              <a:off x="1201990" y="2057400"/>
              <a:ext cx="416498" cy="271869"/>
              <a:chOff x="1201990" y="2057400"/>
              <a:chExt cx="416498" cy="271869"/>
            </a:xfrm>
          </p:grpSpPr>
          <p:cxnSp>
            <p:nvCxnSpPr>
              <p:cNvPr id="26" name="Straight Connector 25">
                <a:extLst>
                  <a:ext uri="{FF2B5EF4-FFF2-40B4-BE49-F238E27FC236}">
                    <a16:creationId xmlns:a16="http://schemas.microsoft.com/office/drawing/2014/main" id="{BC90B7DC-840B-4CD1-A225-E141CC37DF80}"/>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72C4885-08AA-4D2E-92EC-A71C12F244CD}"/>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D04E1FED-940C-4E10-89AC-BAC317FA1CC3}"/>
                </a:ext>
              </a:extLst>
            </p:cNvPr>
            <p:cNvGrpSpPr/>
            <p:nvPr/>
          </p:nvGrpSpPr>
          <p:grpSpPr>
            <a:xfrm>
              <a:off x="1291261" y="4498848"/>
              <a:ext cx="327227" cy="271869"/>
              <a:chOff x="1291261" y="4343400"/>
              <a:chExt cx="327227" cy="271869"/>
            </a:xfrm>
          </p:grpSpPr>
          <p:sp>
            <p:nvSpPr>
              <p:cNvPr id="28" name="TextBox 27">
                <a:extLst>
                  <a:ext uri="{FF2B5EF4-FFF2-40B4-BE49-F238E27FC236}">
                    <a16:creationId xmlns:a16="http://schemas.microsoft.com/office/drawing/2014/main" id="{726EC670-B2C1-4A4F-A7D4-0BAFF74E398F}"/>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A4585FAC-859B-4548-9A1D-69423B76E691}"/>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BBA6F4CD-E11C-453C-8697-675ADF2BE8B3}"/>
                </a:ext>
              </a:extLst>
            </p:cNvPr>
            <p:cNvGrpSpPr/>
            <p:nvPr/>
          </p:nvGrpSpPr>
          <p:grpSpPr>
            <a:xfrm>
              <a:off x="1291261" y="3886200"/>
              <a:ext cx="327227" cy="271869"/>
              <a:chOff x="1291261" y="3429000"/>
              <a:chExt cx="327227" cy="271869"/>
            </a:xfrm>
          </p:grpSpPr>
          <p:sp>
            <p:nvSpPr>
              <p:cNvPr id="30" name="TextBox 29">
                <a:extLst>
                  <a:ext uri="{FF2B5EF4-FFF2-40B4-BE49-F238E27FC236}">
                    <a16:creationId xmlns:a16="http://schemas.microsoft.com/office/drawing/2014/main" id="{A85769AC-6140-49FF-AC84-CD4FD7877E91}"/>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D9C004B5-C947-4970-A812-3037F754E09D}"/>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4F074E7-7C36-4AEF-AB7B-5ACAEED36BC3}"/>
                </a:ext>
              </a:extLst>
            </p:cNvPr>
            <p:cNvGrpSpPr/>
            <p:nvPr/>
          </p:nvGrpSpPr>
          <p:grpSpPr>
            <a:xfrm>
              <a:off x="1206303" y="3273552"/>
              <a:ext cx="412185" cy="271869"/>
              <a:chOff x="1206303" y="2514600"/>
              <a:chExt cx="412185" cy="271869"/>
            </a:xfrm>
          </p:grpSpPr>
          <p:cxnSp>
            <p:nvCxnSpPr>
              <p:cNvPr id="32" name="Straight Connector 31">
                <a:extLst>
                  <a:ext uri="{FF2B5EF4-FFF2-40B4-BE49-F238E27FC236}">
                    <a16:creationId xmlns:a16="http://schemas.microsoft.com/office/drawing/2014/main" id="{C9B5231B-928F-4AF8-B5F6-125F26D20825}"/>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852E5753-5025-4951-A857-B6888FEC08CA}"/>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35" name="TextBox 34">
              <a:extLst>
                <a:ext uri="{FF2B5EF4-FFF2-40B4-BE49-F238E27FC236}">
                  <a16:creationId xmlns:a16="http://schemas.microsoft.com/office/drawing/2014/main" id="{563D1204-C6E8-43F2-92B2-E04FA5D02B86}"/>
                </a:ext>
              </a:extLst>
            </p:cNvPr>
            <p:cNvSpPr txBox="1"/>
            <p:nvPr/>
          </p:nvSpPr>
          <p:spPr>
            <a:xfrm>
              <a:off x="6986241" y="3289655"/>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8.2 [4.4–15.6]</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38" name="object 26">
              <a:extLst>
                <a:ext uri="{FF2B5EF4-FFF2-40B4-BE49-F238E27FC236}">
                  <a16:creationId xmlns:a16="http://schemas.microsoft.com/office/drawing/2014/main" id="{CDFA2A36-D4AF-402D-9CFC-E6731F1FA41F}"/>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117C058E-84DE-4E4D-90B6-298F8228AA88}"/>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40" name="object 28">
              <a:extLst>
                <a:ext uri="{FF2B5EF4-FFF2-40B4-BE49-F238E27FC236}">
                  <a16:creationId xmlns:a16="http://schemas.microsoft.com/office/drawing/2014/main" id="{4F3F6826-656F-4AFB-BCE2-F5E1562FE2B3}"/>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F041B658-D1E0-4248-9823-64B8D2CE64D0}"/>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4" name="Group 43">
              <a:extLst>
                <a:ext uri="{FF2B5EF4-FFF2-40B4-BE49-F238E27FC236}">
                  <a16:creationId xmlns:a16="http://schemas.microsoft.com/office/drawing/2014/main" id="{023A8FA3-ABF4-44FF-AE4D-5ABD1405ED75}"/>
                </a:ext>
              </a:extLst>
            </p:cNvPr>
            <p:cNvGrpSpPr/>
            <p:nvPr/>
          </p:nvGrpSpPr>
          <p:grpSpPr>
            <a:xfrm>
              <a:off x="1207008" y="2359152"/>
              <a:ext cx="416498" cy="271869"/>
              <a:chOff x="1201990" y="2057400"/>
              <a:chExt cx="416498" cy="271869"/>
            </a:xfrm>
          </p:grpSpPr>
          <p:cxnSp>
            <p:nvCxnSpPr>
              <p:cNvPr id="45" name="Straight Connector 44">
                <a:extLst>
                  <a:ext uri="{FF2B5EF4-FFF2-40B4-BE49-F238E27FC236}">
                    <a16:creationId xmlns:a16="http://schemas.microsoft.com/office/drawing/2014/main" id="{C52014FF-F46A-4A3B-AE0C-69243731969F}"/>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7E544C8D-05C6-4ADD-B720-AD0F8E5368F9}"/>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C26920BE-4C89-4E7E-8A40-E2B011B95266}"/>
                </a:ext>
              </a:extLst>
            </p:cNvPr>
            <p:cNvGrpSpPr/>
            <p:nvPr/>
          </p:nvGrpSpPr>
          <p:grpSpPr>
            <a:xfrm>
              <a:off x="1207008" y="2971800"/>
              <a:ext cx="416498" cy="271869"/>
              <a:chOff x="1207008" y="1765258"/>
              <a:chExt cx="416498" cy="271869"/>
            </a:xfrm>
          </p:grpSpPr>
          <p:cxnSp>
            <p:nvCxnSpPr>
              <p:cNvPr id="48" name="Straight Connector 47">
                <a:extLst>
                  <a:ext uri="{FF2B5EF4-FFF2-40B4-BE49-F238E27FC236}">
                    <a16:creationId xmlns:a16="http://schemas.microsoft.com/office/drawing/2014/main" id="{6D0D50FD-6793-4221-8CEA-8927991BCE88}"/>
                  </a:ext>
                </a:extLst>
              </p:cNvPr>
              <p:cNvCxnSpPr/>
              <p:nvPr/>
            </p:nvCxnSpPr>
            <p:spPr>
              <a:xfrm>
                <a:off x="1513778" y="19024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41190521-2732-4588-9153-5B98056C1425}"/>
                  </a:ext>
                </a:extLst>
              </p:cNvPr>
              <p:cNvSpPr txBox="1"/>
              <p:nvPr/>
            </p:nvSpPr>
            <p:spPr>
              <a:xfrm>
                <a:off x="1207008" y="176525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F7F36C51-F90C-45F4-BAA4-70C99BBE9E4A}"/>
                </a:ext>
              </a:extLst>
            </p:cNvPr>
            <p:cNvGrpSpPr/>
            <p:nvPr/>
          </p:nvGrpSpPr>
          <p:grpSpPr>
            <a:xfrm>
              <a:off x="1207008" y="2670048"/>
              <a:ext cx="416498" cy="271869"/>
              <a:chOff x="1201990" y="2057400"/>
              <a:chExt cx="416498" cy="271869"/>
            </a:xfrm>
          </p:grpSpPr>
          <p:cxnSp>
            <p:nvCxnSpPr>
              <p:cNvPr id="51" name="Straight Connector 50">
                <a:extLst>
                  <a:ext uri="{FF2B5EF4-FFF2-40B4-BE49-F238E27FC236}">
                    <a16:creationId xmlns:a16="http://schemas.microsoft.com/office/drawing/2014/main" id="{43FACCDC-0621-4007-805C-B529ABEFA2C4}"/>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BADDB0FF-DA71-4D89-90A4-CEA1CBCC0AE6}"/>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8" name="object 30">
              <a:extLst>
                <a:ext uri="{FF2B5EF4-FFF2-40B4-BE49-F238E27FC236}">
                  <a16:creationId xmlns:a16="http://schemas.microsoft.com/office/drawing/2014/main" id="{605EE870-2E34-450F-A600-3BB63EBE5012}"/>
                </a:ext>
              </a:extLst>
            </p:cNvPr>
            <p:cNvSpPr/>
            <p:nvPr/>
          </p:nvSpPr>
          <p:spPr>
            <a:xfrm>
              <a:off x="1857886" y="2225299"/>
              <a:ext cx="4873750" cy="2053331"/>
            </a:xfrm>
            <a:custGeom>
              <a:avLst/>
              <a:gdLst/>
              <a:ahLst/>
              <a:cxnLst/>
              <a:rect l="l" t="t" r="r" b="b"/>
              <a:pathLst>
                <a:path w="3115945" h="1443354">
                  <a:moveTo>
                    <a:pt x="0" y="0"/>
                  </a:moveTo>
                  <a:lnTo>
                    <a:pt x="0" y="1382699"/>
                  </a:lnTo>
                  <a:lnTo>
                    <a:pt x="344068" y="1382699"/>
                  </a:lnTo>
                  <a:lnTo>
                    <a:pt x="688136" y="1394726"/>
                  </a:lnTo>
                  <a:lnTo>
                    <a:pt x="1041755" y="1406753"/>
                  </a:lnTo>
                  <a:lnTo>
                    <a:pt x="1729892" y="1430794"/>
                  </a:lnTo>
                  <a:lnTo>
                    <a:pt x="2073960" y="1430794"/>
                  </a:lnTo>
                  <a:lnTo>
                    <a:pt x="2427579" y="1442821"/>
                  </a:lnTo>
                  <a:lnTo>
                    <a:pt x="3115716" y="1442821"/>
                  </a:lnTo>
                  <a:lnTo>
                    <a:pt x="3115716" y="240474"/>
                  </a:lnTo>
                  <a:lnTo>
                    <a:pt x="2771648" y="240474"/>
                  </a:lnTo>
                  <a:lnTo>
                    <a:pt x="2427579" y="228447"/>
                  </a:lnTo>
                  <a:lnTo>
                    <a:pt x="2073960" y="204406"/>
                  </a:lnTo>
                  <a:lnTo>
                    <a:pt x="1729892" y="180352"/>
                  </a:lnTo>
                  <a:lnTo>
                    <a:pt x="1385824" y="144284"/>
                  </a:lnTo>
                  <a:lnTo>
                    <a:pt x="1041755" y="120243"/>
                  </a:lnTo>
                  <a:lnTo>
                    <a:pt x="688136" y="84175"/>
                  </a:lnTo>
                  <a:lnTo>
                    <a:pt x="344068" y="48094"/>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object 31">
              <a:extLst>
                <a:ext uri="{FF2B5EF4-FFF2-40B4-BE49-F238E27FC236}">
                  <a16:creationId xmlns:a16="http://schemas.microsoft.com/office/drawing/2014/main" id="{3C002E5C-D055-46F2-A834-F8FABB17C9A3}"/>
                </a:ext>
              </a:extLst>
            </p:cNvPr>
            <p:cNvSpPr/>
            <p:nvPr/>
          </p:nvSpPr>
          <p:spPr>
            <a:xfrm>
              <a:off x="1857886" y="3527044"/>
              <a:ext cx="4873750" cy="168928"/>
            </a:xfrm>
            <a:custGeom>
              <a:avLst/>
              <a:gdLst/>
              <a:ahLst/>
              <a:cxnLst/>
              <a:rect l="l" t="t" r="r" b="b"/>
              <a:pathLst>
                <a:path w="3115945" h="118745">
                  <a:moveTo>
                    <a:pt x="0" y="0"/>
                  </a:moveTo>
                  <a:lnTo>
                    <a:pt x="344068" y="23685"/>
                  </a:lnTo>
                  <a:lnTo>
                    <a:pt x="688136" y="47371"/>
                  </a:lnTo>
                  <a:lnTo>
                    <a:pt x="1041755" y="59207"/>
                  </a:lnTo>
                  <a:lnTo>
                    <a:pt x="1385824" y="71056"/>
                  </a:lnTo>
                  <a:lnTo>
                    <a:pt x="1729892" y="94729"/>
                  </a:lnTo>
                  <a:lnTo>
                    <a:pt x="2073960" y="106578"/>
                  </a:lnTo>
                  <a:lnTo>
                    <a:pt x="2427579" y="118414"/>
                  </a:lnTo>
                  <a:lnTo>
                    <a:pt x="2771648" y="118414"/>
                  </a:lnTo>
                  <a:lnTo>
                    <a:pt x="3115716" y="118414"/>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object 44">
              <a:extLst>
                <a:ext uri="{FF2B5EF4-FFF2-40B4-BE49-F238E27FC236}">
                  <a16:creationId xmlns:a16="http://schemas.microsoft.com/office/drawing/2014/main" id="{1193F9BC-A902-4348-9A22-8EA613DE3B73}"/>
                </a:ext>
              </a:extLst>
            </p:cNvPr>
            <p:cNvSpPr/>
            <p:nvPr/>
          </p:nvSpPr>
          <p:spPr>
            <a:xfrm>
              <a:off x="1857888" y="4483867"/>
              <a:ext cx="4873750" cy="0"/>
            </a:xfrm>
            <a:custGeom>
              <a:avLst/>
              <a:gdLst/>
              <a:ahLst/>
              <a:cxnLst/>
              <a:rect l="l" t="t" r="r" b="b"/>
              <a:pathLst>
                <a:path w="3115945">
                  <a:moveTo>
                    <a:pt x="0" y="0"/>
                  </a:moveTo>
                  <a:lnTo>
                    <a:pt x="0" y="0"/>
                  </a:lnTo>
                  <a:lnTo>
                    <a:pt x="2771648" y="0"/>
                  </a:lnTo>
                  <a:lnTo>
                    <a:pt x="3115716"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5080117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BD88BBC-6FC6-4485-A250-9B73812A770D}"/>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EF2BBB58-7704-4528-920A-C2D5B09ADFA8}"/>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AD74D3EC-6D4D-4E67-9B38-B7AAA12C4A32}"/>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F84EF722-B83E-4B3A-BA72-69FDE92FD6AA}"/>
                </a:ext>
              </a:extLst>
            </p:cNvPr>
            <p:cNvGrpSpPr/>
            <p:nvPr/>
          </p:nvGrpSpPr>
          <p:grpSpPr>
            <a:xfrm>
              <a:off x="882351" y="2816352"/>
              <a:ext cx="10089886" cy="2543346"/>
              <a:chOff x="882351" y="2998453"/>
              <a:chExt cx="10089886" cy="2543346"/>
            </a:xfrm>
          </p:grpSpPr>
          <p:grpSp>
            <p:nvGrpSpPr>
              <p:cNvPr id="9" name="Group 8">
                <a:extLst>
                  <a:ext uri="{FF2B5EF4-FFF2-40B4-BE49-F238E27FC236}">
                    <a16:creationId xmlns:a16="http://schemas.microsoft.com/office/drawing/2014/main" id="{6C55C9EC-EE2B-4AEE-A33C-AD3D23BE0BBD}"/>
                  </a:ext>
                </a:extLst>
              </p:cNvPr>
              <p:cNvGrpSpPr/>
              <p:nvPr/>
            </p:nvGrpSpPr>
            <p:grpSpPr>
              <a:xfrm>
                <a:off x="2194560" y="3602736"/>
                <a:ext cx="1828800" cy="1828800"/>
                <a:chOff x="3764025" y="5274192"/>
                <a:chExt cx="1407992" cy="1410174"/>
              </a:xfrm>
            </p:grpSpPr>
            <p:sp>
              <p:nvSpPr>
                <p:cNvPr id="31" name="bk object 45">
                  <a:extLst>
                    <a:ext uri="{FF2B5EF4-FFF2-40B4-BE49-F238E27FC236}">
                      <a16:creationId xmlns:a16="http://schemas.microsoft.com/office/drawing/2014/main" id="{0B2BFFEF-A05E-49E7-850D-777B8866B99F}"/>
                    </a:ext>
                  </a:extLst>
                </p:cNvPr>
                <p:cNvSpPr/>
                <p:nvPr/>
              </p:nvSpPr>
              <p:spPr>
                <a:xfrm>
                  <a:off x="4159269" y="5300091"/>
                  <a:ext cx="308610" cy="680085"/>
                </a:xfrm>
                <a:custGeom>
                  <a:avLst/>
                  <a:gdLst/>
                  <a:ahLst/>
                  <a:cxnLst/>
                  <a:rect l="l" t="t" r="r" b="b"/>
                  <a:pathLst>
                    <a:path w="308610" h="680085">
                      <a:moveTo>
                        <a:pt x="126377" y="0"/>
                      </a:moveTo>
                      <a:lnTo>
                        <a:pt x="93518" y="9596"/>
                      </a:lnTo>
                      <a:lnTo>
                        <a:pt x="62017" y="20478"/>
                      </a:lnTo>
                      <a:lnTo>
                        <a:pt x="31101" y="32932"/>
                      </a:lnTo>
                      <a:lnTo>
                        <a:pt x="0" y="47243"/>
                      </a:lnTo>
                      <a:lnTo>
                        <a:pt x="308533" y="679818"/>
                      </a:lnTo>
                      <a:lnTo>
                        <a:pt x="126377"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46">
                  <a:extLst>
                    <a:ext uri="{FF2B5EF4-FFF2-40B4-BE49-F238E27FC236}">
                      <a16:creationId xmlns:a16="http://schemas.microsoft.com/office/drawing/2014/main" id="{64443E77-4D9E-437C-A9ED-F4CFCAD82879}"/>
                    </a:ext>
                  </a:extLst>
                </p:cNvPr>
                <p:cNvSpPr/>
                <p:nvPr/>
              </p:nvSpPr>
              <p:spPr>
                <a:xfrm>
                  <a:off x="3764025" y="5347335"/>
                  <a:ext cx="704215" cy="694055"/>
                </a:xfrm>
                <a:custGeom>
                  <a:avLst/>
                  <a:gdLst/>
                  <a:ahLst/>
                  <a:cxnLst/>
                  <a:rect l="l" t="t" r="r" b="b"/>
                  <a:pathLst>
                    <a:path w="704214" h="694054">
                      <a:moveTo>
                        <a:pt x="395243" y="0"/>
                      </a:moveTo>
                      <a:lnTo>
                        <a:pt x="352046" y="22865"/>
                      </a:lnTo>
                      <a:lnTo>
                        <a:pt x="311004" y="48215"/>
                      </a:lnTo>
                      <a:lnTo>
                        <a:pt x="272184" y="75930"/>
                      </a:lnTo>
                      <a:lnTo>
                        <a:pt x="235654" y="105890"/>
                      </a:lnTo>
                      <a:lnTo>
                        <a:pt x="201482" y="137974"/>
                      </a:lnTo>
                      <a:lnTo>
                        <a:pt x="169736" y="172063"/>
                      </a:lnTo>
                      <a:lnTo>
                        <a:pt x="140482" y="208038"/>
                      </a:lnTo>
                      <a:lnTo>
                        <a:pt x="113790" y="245778"/>
                      </a:lnTo>
                      <a:lnTo>
                        <a:pt x="89727" y="285164"/>
                      </a:lnTo>
                      <a:lnTo>
                        <a:pt x="68361" y="326075"/>
                      </a:lnTo>
                      <a:lnTo>
                        <a:pt x="49759" y="368392"/>
                      </a:lnTo>
                      <a:lnTo>
                        <a:pt x="33989" y="411996"/>
                      </a:lnTo>
                      <a:lnTo>
                        <a:pt x="21120" y="456766"/>
                      </a:lnTo>
                      <a:lnTo>
                        <a:pt x="11218" y="502582"/>
                      </a:lnTo>
                      <a:lnTo>
                        <a:pt x="4352" y="549325"/>
                      </a:lnTo>
                      <a:lnTo>
                        <a:pt x="590" y="596874"/>
                      </a:lnTo>
                      <a:lnTo>
                        <a:pt x="0" y="645111"/>
                      </a:lnTo>
                      <a:lnTo>
                        <a:pt x="2648" y="693915"/>
                      </a:lnTo>
                      <a:lnTo>
                        <a:pt x="703777" y="632574"/>
                      </a:lnTo>
                      <a:lnTo>
                        <a:pt x="395243"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47">
                  <a:extLst>
                    <a:ext uri="{FF2B5EF4-FFF2-40B4-BE49-F238E27FC236}">
                      <a16:creationId xmlns:a16="http://schemas.microsoft.com/office/drawing/2014/main" id="{3EC6F38D-05D1-4715-A1A8-AFD0467480E0}"/>
                    </a:ext>
                  </a:extLst>
                </p:cNvPr>
                <p:cNvSpPr/>
                <p:nvPr/>
              </p:nvSpPr>
              <p:spPr>
                <a:xfrm>
                  <a:off x="3764025" y="5347335"/>
                  <a:ext cx="704215" cy="694055"/>
                </a:xfrm>
                <a:custGeom>
                  <a:avLst/>
                  <a:gdLst/>
                  <a:ahLst/>
                  <a:cxnLst/>
                  <a:rect l="l" t="t" r="r" b="b"/>
                  <a:pathLst>
                    <a:path w="704214" h="694054">
                      <a:moveTo>
                        <a:pt x="703777" y="632574"/>
                      </a:moveTo>
                      <a:lnTo>
                        <a:pt x="2648" y="693915"/>
                      </a:lnTo>
                      <a:lnTo>
                        <a:pt x="0" y="645111"/>
                      </a:lnTo>
                      <a:lnTo>
                        <a:pt x="590" y="596874"/>
                      </a:lnTo>
                      <a:lnTo>
                        <a:pt x="4352" y="549325"/>
                      </a:lnTo>
                      <a:lnTo>
                        <a:pt x="11218" y="502582"/>
                      </a:lnTo>
                      <a:lnTo>
                        <a:pt x="21120" y="456766"/>
                      </a:lnTo>
                      <a:lnTo>
                        <a:pt x="33989" y="411996"/>
                      </a:lnTo>
                      <a:lnTo>
                        <a:pt x="49759" y="368392"/>
                      </a:lnTo>
                      <a:lnTo>
                        <a:pt x="68361" y="326075"/>
                      </a:lnTo>
                      <a:lnTo>
                        <a:pt x="89727" y="285164"/>
                      </a:lnTo>
                      <a:lnTo>
                        <a:pt x="113790" y="245778"/>
                      </a:lnTo>
                      <a:lnTo>
                        <a:pt x="140482" y="208038"/>
                      </a:lnTo>
                      <a:lnTo>
                        <a:pt x="169736" y="172063"/>
                      </a:lnTo>
                      <a:lnTo>
                        <a:pt x="201482" y="137974"/>
                      </a:lnTo>
                      <a:lnTo>
                        <a:pt x="235654" y="105890"/>
                      </a:lnTo>
                      <a:lnTo>
                        <a:pt x="272184" y="75930"/>
                      </a:lnTo>
                      <a:lnTo>
                        <a:pt x="311004" y="48215"/>
                      </a:lnTo>
                      <a:lnTo>
                        <a:pt x="352046" y="22865"/>
                      </a:lnTo>
                      <a:lnTo>
                        <a:pt x="395243" y="0"/>
                      </a:lnTo>
                      <a:lnTo>
                        <a:pt x="703777" y="63257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48">
                  <a:extLst>
                    <a:ext uri="{FF2B5EF4-FFF2-40B4-BE49-F238E27FC236}">
                      <a16:creationId xmlns:a16="http://schemas.microsoft.com/office/drawing/2014/main" id="{85032281-F9D9-45DB-A9F4-5120452D1DA5}"/>
                    </a:ext>
                  </a:extLst>
                </p:cNvPr>
                <p:cNvSpPr/>
                <p:nvPr/>
              </p:nvSpPr>
              <p:spPr>
                <a:xfrm>
                  <a:off x="3766674" y="5979909"/>
                  <a:ext cx="701675" cy="702945"/>
                </a:xfrm>
                <a:custGeom>
                  <a:avLst/>
                  <a:gdLst/>
                  <a:ahLst/>
                  <a:cxnLst/>
                  <a:rect l="l" t="t" r="r" b="b"/>
                  <a:pathLst>
                    <a:path w="701675" h="702945">
                      <a:moveTo>
                        <a:pt x="701128" y="0"/>
                      </a:moveTo>
                      <a:lnTo>
                        <a:pt x="0" y="61341"/>
                      </a:lnTo>
                      <a:lnTo>
                        <a:pt x="5752" y="109349"/>
                      </a:lnTo>
                      <a:lnTo>
                        <a:pt x="14447" y="156156"/>
                      </a:lnTo>
                      <a:lnTo>
                        <a:pt x="25993" y="201673"/>
                      </a:lnTo>
                      <a:lnTo>
                        <a:pt x="40297" y="245810"/>
                      </a:lnTo>
                      <a:lnTo>
                        <a:pt x="57267" y="288479"/>
                      </a:lnTo>
                      <a:lnTo>
                        <a:pt x="76812" y="329590"/>
                      </a:lnTo>
                      <a:lnTo>
                        <a:pt x="98838" y="369055"/>
                      </a:lnTo>
                      <a:lnTo>
                        <a:pt x="123254" y="406784"/>
                      </a:lnTo>
                      <a:lnTo>
                        <a:pt x="149967" y="442688"/>
                      </a:lnTo>
                      <a:lnTo>
                        <a:pt x="178884" y="476678"/>
                      </a:lnTo>
                      <a:lnTo>
                        <a:pt x="209915" y="508665"/>
                      </a:lnTo>
                      <a:lnTo>
                        <a:pt x="242965" y="538560"/>
                      </a:lnTo>
                      <a:lnTo>
                        <a:pt x="277944" y="566273"/>
                      </a:lnTo>
                      <a:lnTo>
                        <a:pt x="314759" y="591717"/>
                      </a:lnTo>
                      <a:lnTo>
                        <a:pt x="353318" y="614801"/>
                      </a:lnTo>
                      <a:lnTo>
                        <a:pt x="393527" y="635436"/>
                      </a:lnTo>
                      <a:lnTo>
                        <a:pt x="435296" y="653534"/>
                      </a:lnTo>
                      <a:lnTo>
                        <a:pt x="478532" y="669006"/>
                      </a:lnTo>
                      <a:lnTo>
                        <a:pt x="523142" y="681761"/>
                      </a:lnTo>
                      <a:lnTo>
                        <a:pt x="569035" y="691712"/>
                      </a:lnTo>
                      <a:lnTo>
                        <a:pt x="616118" y="698769"/>
                      </a:lnTo>
                      <a:lnTo>
                        <a:pt x="664298" y="702843"/>
                      </a:lnTo>
                      <a:lnTo>
                        <a:pt x="70112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49">
                  <a:extLst>
                    <a:ext uri="{FF2B5EF4-FFF2-40B4-BE49-F238E27FC236}">
                      <a16:creationId xmlns:a16="http://schemas.microsoft.com/office/drawing/2014/main" id="{FD7DEB41-9595-41DB-BC7F-20754923860D}"/>
                    </a:ext>
                  </a:extLst>
                </p:cNvPr>
                <p:cNvSpPr/>
                <p:nvPr/>
              </p:nvSpPr>
              <p:spPr>
                <a:xfrm>
                  <a:off x="3766674" y="5979909"/>
                  <a:ext cx="701675" cy="702945"/>
                </a:xfrm>
                <a:custGeom>
                  <a:avLst/>
                  <a:gdLst/>
                  <a:ahLst/>
                  <a:cxnLst/>
                  <a:rect l="l" t="t" r="r" b="b"/>
                  <a:pathLst>
                    <a:path w="701675" h="702945">
                      <a:moveTo>
                        <a:pt x="701128" y="0"/>
                      </a:moveTo>
                      <a:lnTo>
                        <a:pt x="664298" y="702843"/>
                      </a:lnTo>
                      <a:lnTo>
                        <a:pt x="616118" y="698769"/>
                      </a:lnTo>
                      <a:lnTo>
                        <a:pt x="569035" y="691712"/>
                      </a:lnTo>
                      <a:lnTo>
                        <a:pt x="523142" y="681761"/>
                      </a:lnTo>
                      <a:lnTo>
                        <a:pt x="478532" y="669006"/>
                      </a:lnTo>
                      <a:lnTo>
                        <a:pt x="435296" y="653534"/>
                      </a:lnTo>
                      <a:lnTo>
                        <a:pt x="393527" y="635436"/>
                      </a:lnTo>
                      <a:lnTo>
                        <a:pt x="353318" y="614801"/>
                      </a:lnTo>
                      <a:lnTo>
                        <a:pt x="314759" y="591717"/>
                      </a:lnTo>
                      <a:lnTo>
                        <a:pt x="277944" y="566273"/>
                      </a:lnTo>
                      <a:lnTo>
                        <a:pt x="242965" y="538560"/>
                      </a:lnTo>
                      <a:lnTo>
                        <a:pt x="209915" y="508665"/>
                      </a:lnTo>
                      <a:lnTo>
                        <a:pt x="178884" y="476678"/>
                      </a:lnTo>
                      <a:lnTo>
                        <a:pt x="149967" y="442688"/>
                      </a:lnTo>
                      <a:lnTo>
                        <a:pt x="123254" y="406784"/>
                      </a:lnTo>
                      <a:lnTo>
                        <a:pt x="98838" y="369055"/>
                      </a:lnTo>
                      <a:lnTo>
                        <a:pt x="76812" y="329590"/>
                      </a:lnTo>
                      <a:lnTo>
                        <a:pt x="57267" y="288479"/>
                      </a:lnTo>
                      <a:lnTo>
                        <a:pt x="40297" y="245810"/>
                      </a:lnTo>
                      <a:lnTo>
                        <a:pt x="25993" y="201673"/>
                      </a:lnTo>
                      <a:lnTo>
                        <a:pt x="14447" y="156156"/>
                      </a:lnTo>
                      <a:lnTo>
                        <a:pt x="5752" y="109349"/>
                      </a:lnTo>
                      <a:lnTo>
                        <a:pt x="0" y="61341"/>
                      </a:lnTo>
                      <a:lnTo>
                        <a:pt x="701128"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50">
                  <a:extLst>
                    <a:ext uri="{FF2B5EF4-FFF2-40B4-BE49-F238E27FC236}">
                      <a16:creationId xmlns:a16="http://schemas.microsoft.com/office/drawing/2014/main" id="{EC4F333E-0042-46A8-A5D3-9FE03110AC7E}"/>
                    </a:ext>
                  </a:extLst>
                </p:cNvPr>
                <p:cNvSpPr/>
                <p:nvPr/>
              </p:nvSpPr>
              <p:spPr>
                <a:xfrm>
                  <a:off x="4430972" y="5358486"/>
                  <a:ext cx="741045" cy="1325880"/>
                </a:xfrm>
                <a:custGeom>
                  <a:avLst/>
                  <a:gdLst/>
                  <a:ahLst/>
                  <a:cxnLst/>
                  <a:rect l="l" t="t" r="r" b="b"/>
                  <a:pathLst>
                    <a:path w="741045" h="1325879">
                      <a:moveTo>
                        <a:pt x="367245" y="0"/>
                      </a:moveTo>
                      <a:lnTo>
                        <a:pt x="36830" y="621423"/>
                      </a:lnTo>
                      <a:lnTo>
                        <a:pt x="0" y="1324267"/>
                      </a:lnTo>
                      <a:lnTo>
                        <a:pt x="48969" y="1325255"/>
                      </a:lnTo>
                      <a:lnTo>
                        <a:pt x="97169" y="1323092"/>
                      </a:lnTo>
                      <a:lnTo>
                        <a:pt x="144498" y="1317835"/>
                      </a:lnTo>
                      <a:lnTo>
                        <a:pt x="190854" y="1309542"/>
                      </a:lnTo>
                      <a:lnTo>
                        <a:pt x="236133" y="1298271"/>
                      </a:lnTo>
                      <a:lnTo>
                        <a:pt x="280234" y="1284080"/>
                      </a:lnTo>
                      <a:lnTo>
                        <a:pt x="323054" y="1267027"/>
                      </a:lnTo>
                      <a:lnTo>
                        <a:pt x="364490" y="1247170"/>
                      </a:lnTo>
                      <a:lnTo>
                        <a:pt x="404440" y="1224567"/>
                      </a:lnTo>
                      <a:lnTo>
                        <a:pt x="442802" y="1199275"/>
                      </a:lnTo>
                      <a:lnTo>
                        <a:pt x="479473" y="1171354"/>
                      </a:lnTo>
                      <a:lnTo>
                        <a:pt x="514351" y="1140860"/>
                      </a:lnTo>
                      <a:lnTo>
                        <a:pt x="547333" y="1107853"/>
                      </a:lnTo>
                      <a:lnTo>
                        <a:pt x="578316" y="1072389"/>
                      </a:lnTo>
                      <a:lnTo>
                        <a:pt x="607199" y="1034526"/>
                      </a:lnTo>
                      <a:lnTo>
                        <a:pt x="633879" y="994324"/>
                      </a:lnTo>
                      <a:lnTo>
                        <a:pt x="658253" y="951839"/>
                      </a:lnTo>
                      <a:lnTo>
                        <a:pt x="679442" y="908530"/>
                      </a:lnTo>
                      <a:lnTo>
                        <a:pt x="697416" y="864499"/>
                      </a:lnTo>
                      <a:lnTo>
                        <a:pt x="712219" y="819887"/>
                      </a:lnTo>
                      <a:lnTo>
                        <a:pt x="723894" y="774837"/>
                      </a:lnTo>
                      <a:lnTo>
                        <a:pt x="732484" y="729489"/>
                      </a:lnTo>
                      <a:lnTo>
                        <a:pt x="738033" y="683987"/>
                      </a:lnTo>
                      <a:lnTo>
                        <a:pt x="740583" y="638471"/>
                      </a:lnTo>
                      <a:lnTo>
                        <a:pt x="740179" y="593083"/>
                      </a:lnTo>
                      <a:lnTo>
                        <a:pt x="736864" y="547965"/>
                      </a:lnTo>
                      <a:lnTo>
                        <a:pt x="730681" y="503259"/>
                      </a:lnTo>
                      <a:lnTo>
                        <a:pt x="721673" y="459107"/>
                      </a:lnTo>
                      <a:lnTo>
                        <a:pt x="709883" y="415650"/>
                      </a:lnTo>
                      <a:lnTo>
                        <a:pt x="695356" y="373030"/>
                      </a:lnTo>
                      <a:lnTo>
                        <a:pt x="678134" y="331389"/>
                      </a:lnTo>
                      <a:lnTo>
                        <a:pt x="658261" y="290868"/>
                      </a:lnTo>
                      <a:lnTo>
                        <a:pt x="635780" y="251610"/>
                      </a:lnTo>
                      <a:lnTo>
                        <a:pt x="610734" y="213756"/>
                      </a:lnTo>
                      <a:lnTo>
                        <a:pt x="583167" y="177448"/>
                      </a:lnTo>
                      <a:lnTo>
                        <a:pt x="553122" y="142827"/>
                      </a:lnTo>
                      <a:lnTo>
                        <a:pt x="520643" y="110036"/>
                      </a:lnTo>
                      <a:lnTo>
                        <a:pt x="485772" y="79216"/>
                      </a:lnTo>
                      <a:lnTo>
                        <a:pt x="448553" y="50508"/>
                      </a:lnTo>
                      <a:lnTo>
                        <a:pt x="409030" y="24056"/>
                      </a:lnTo>
                      <a:lnTo>
                        <a:pt x="367245"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51">
                  <a:extLst>
                    <a:ext uri="{FF2B5EF4-FFF2-40B4-BE49-F238E27FC236}">
                      <a16:creationId xmlns:a16="http://schemas.microsoft.com/office/drawing/2014/main" id="{B9677839-47AA-4FC7-AF1B-357D8445D0DC}"/>
                    </a:ext>
                  </a:extLst>
                </p:cNvPr>
                <p:cNvSpPr/>
                <p:nvPr/>
              </p:nvSpPr>
              <p:spPr>
                <a:xfrm>
                  <a:off x="4430972" y="5358486"/>
                  <a:ext cx="741045" cy="1325880"/>
                </a:xfrm>
                <a:custGeom>
                  <a:avLst/>
                  <a:gdLst/>
                  <a:ahLst/>
                  <a:cxnLst/>
                  <a:rect l="l" t="t" r="r" b="b"/>
                  <a:pathLst>
                    <a:path w="741045" h="1325879">
                      <a:moveTo>
                        <a:pt x="36830" y="621423"/>
                      </a:moveTo>
                      <a:lnTo>
                        <a:pt x="367245" y="0"/>
                      </a:lnTo>
                      <a:lnTo>
                        <a:pt x="409030" y="24056"/>
                      </a:lnTo>
                      <a:lnTo>
                        <a:pt x="448553" y="50508"/>
                      </a:lnTo>
                      <a:lnTo>
                        <a:pt x="485772" y="79216"/>
                      </a:lnTo>
                      <a:lnTo>
                        <a:pt x="520643" y="110036"/>
                      </a:lnTo>
                      <a:lnTo>
                        <a:pt x="553122" y="142827"/>
                      </a:lnTo>
                      <a:lnTo>
                        <a:pt x="583167" y="177448"/>
                      </a:lnTo>
                      <a:lnTo>
                        <a:pt x="610734" y="213756"/>
                      </a:lnTo>
                      <a:lnTo>
                        <a:pt x="635780" y="251610"/>
                      </a:lnTo>
                      <a:lnTo>
                        <a:pt x="658261" y="290868"/>
                      </a:lnTo>
                      <a:lnTo>
                        <a:pt x="678134" y="331389"/>
                      </a:lnTo>
                      <a:lnTo>
                        <a:pt x="695356" y="373030"/>
                      </a:lnTo>
                      <a:lnTo>
                        <a:pt x="709883" y="415650"/>
                      </a:lnTo>
                      <a:lnTo>
                        <a:pt x="721673" y="459107"/>
                      </a:lnTo>
                      <a:lnTo>
                        <a:pt x="730681" y="503259"/>
                      </a:lnTo>
                      <a:lnTo>
                        <a:pt x="736864" y="547965"/>
                      </a:lnTo>
                      <a:lnTo>
                        <a:pt x="740179" y="593083"/>
                      </a:lnTo>
                      <a:lnTo>
                        <a:pt x="740583" y="638471"/>
                      </a:lnTo>
                      <a:lnTo>
                        <a:pt x="738033" y="683987"/>
                      </a:lnTo>
                      <a:lnTo>
                        <a:pt x="732484" y="729489"/>
                      </a:lnTo>
                      <a:lnTo>
                        <a:pt x="723894" y="774837"/>
                      </a:lnTo>
                      <a:lnTo>
                        <a:pt x="712219" y="819887"/>
                      </a:lnTo>
                      <a:lnTo>
                        <a:pt x="697416" y="864499"/>
                      </a:lnTo>
                      <a:lnTo>
                        <a:pt x="679442" y="908530"/>
                      </a:lnTo>
                      <a:lnTo>
                        <a:pt x="658253" y="951839"/>
                      </a:lnTo>
                      <a:lnTo>
                        <a:pt x="633879" y="994324"/>
                      </a:lnTo>
                      <a:lnTo>
                        <a:pt x="607199" y="1034526"/>
                      </a:lnTo>
                      <a:lnTo>
                        <a:pt x="578316" y="1072389"/>
                      </a:lnTo>
                      <a:lnTo>
                        <a:pt x="547333" y="1107853"/>
                      </a:lnTo>
                      <a:lnTo>
                        <a:pt x="514351" y="1140860"/>
                      </a:lnTo>
                      <a:lnTo>
                        <a:pt x="479473" y="1171354"/>
                      </a:lnTo>
                      <a:lnTo>
                        <a:pt x="442802" y="1199275"/>
                      </a:lnTo>
                      <a:lnTo>
                        <a:pt x="404440" y="1224567"/>
                      </a:lnTo>
                      <a:lnTo>
                        <a:pt x="364490" y="1247170"/>
                      </a:lnTo>
                      <a:lnTo>
                        <a:pt x="323054" y="1267027"/>
                      </a:lnTo>
                      <a:lnTo>
                        <a:pt x="280234" y="1284080"/>
                      </a:lnTo>
                      <a:lnTo>
                        <a:pt x="236133" y="1298271"/>
                      </a:lnTo>
                      <a:lnTo>
                        <a:pt x="190854" y="1309542"/>
                      </a:lnTo>
                      <a:lnTo>
                        <a:pt x="144498" y="1317835"/>
                      </a:lnTo>
                      <a:lnTo>
                        <a:pt x="97169" y="1323092"/>
                      </a:lnTo>
                      <a:lnTo>
                        <a:pt x="48969" y="1325255"/>
                      </a:lnTo>
                      <a:lnTo>
                        <a:pt x="0" y="1324267"/>
                      </a:lnTo>
                      <a:lnTo>
                        <a:pt x="36830" y="62142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52">
                  <a:extLst>
                    <a:ext uri="{FF2B5EF4-FFF2-40B4-BE49-F238E27FC236}">
                      <a16:creationId xmlns:a16="http://schemas.microsoft.com/office/drawing/2014/main" id="{FBDD0783-D70D-496E-B921-96A60B2D0602}"/>
                    </a:ext>
                  </a:extLst>
                </p:cNvPr>
                <p:cNvSpPr/>
                <p:nvPr/>
              </p:nvSpPr>
              <p:spPr>
                <a:xfrm>
                  <a:off x="4285646" y="5274192"/>
                  <a:ext cx="513080" cy="706120"/>
                </a:xfrm>
                <a:custGeom>
                  <a:avLst/>
                  <a:gdLst/>
                  <a:ahLst/>
                  <a:cxnLst/>
                  <a:rect l="l" t="t" r="r" b="b"/>
                  <a:pathLst>
                    <a:path w="513080" h="706120">
                      <a:moveTo>
                        <a:pt x="192069" y="0"/>
                      </a:moveTo>
                      <a:lnTo>
                        <a:pt x="144835" y="1444"/>
                      </a:lnTo>
                      <a:lnTo>
                        <a:pt x="97108" y="6245"/>
                      </a:lnTo>
                      <a:lnTo>
                        <a:pt x="48844" y="14399"/>
                      </a:lnTo>
                      <a:lnTo>
                        <a:pt x="0" y="25899"/>
                      </a:lnTo>
                      <a:lnTo>
                        <a:pt x="182156" y="705717"/>
                      </a:lnTo>
                      <a:lnTo>
                        <a:pt x="512571" y="84294"/>
                      </a:lnTo>
                      <a:lnTo>
                        <a:pt x="467566" y="62102"/>
                      </a:lnTo>
                      <a:lnTo>
                        <a:pt x="422372" y="43302"/>
                      </a:lnTo>
                      <a:lnTo>
                        <a:pt x="376948" y="27889"/>
                      </a:lnTo>
                      <a:lnTo>
                        <a:pt x="331250" y="15856"/>
                      </a:lnTo>
                      <a:lnTo>
                        <a:pt x="285233" y="7201"/>
                      </a:lnTo>
                      <a:lnTo>
                        <a:pt x="238853" y="1917"/>
                      </a:lnTo>
                      <a:lnTo>
                        <a:pt x="19206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53">
                  <a:extLst>
                    <a:ext uri="{FF2B5EF4-FFF2-40B4-BE49-F238E27FC236}">
                      <a16:creationId xmlns:a16="http://schemas.microsoft.com/office/drawing/2014/main" id="{24974231-1A0E-45AD-B219-9CEC83F50AAD}"/>
                    </a:ext>
                  </a:extLst>
                </p:cNvPr>
                <p:cNvSpPr/>
                <p:nvPr/>
              </p:nvSpPr>
              <p:spPr>
                <a:xfrm>
                  <a:off x="4285646" y="5274192"/>
                  <a:ext cx="513080" cy="706120"/>
                </a:xfrm>
                <a:custGeom>
                  <a:avLst/>
                  <a:gdLst/>
                  <a:ahLst/>
                  <a:cxnLst/>
                  <a:rect l="l" t="t" r="r" b="b"/>
                  <a:pathLst>
                    <a:path w="513080" h="706120">
                      <a:moveTo>
                        <a:pt x="182156" y="705717"/>
                      </a:moveTo>
                      <a:lnTo>
                        <a:pt x="0" y="25899"/>
                      </a:lnTo>
                      <a:lnTo>
                        <a:pt x="48844" y="14399"/>
                      </a:lnTo>
                      <a:lnTo>
                        <a:pt x="97108" y="6245"/>
                      </a:lnTo>
                      <a:lnTo>
                        <a:pt x="144835" y="1444"/>
                      </a:lnTo>
                      <a:lnTo>
                        <a:pt x="192069" y="0"/>
                      </a:lnTo>
                      <a:lnTo>
                        <a:pt x="238853" y="1917"/>
                      </a:lnTo>
                      <a:lnTo>
                        <a:pt x="285233" y="7201"/>
                      </a:lnTo>
                      <a:lnTo>
                        <a:pt x="331250" y="15856"/>
                      </a:lnTo>
                      <a:lnTo>
                        <a:pt x="376948" y="27889"/>
                      </a:lnTo>
                      <a:lnTo>
                        <a:pt x="422372" y="43302"/>
                      </a:lnTo>
                      <a:lnTo>
                        <a:pt x="467566" y="62102"/>
                      </a:lnTo>
                      <a:lnTo>
                        <a:pt x="512571" y="84294"/>
                      </a:lnTo>
                      <a:lnTo>
                        <a:pt x="182156" y="70571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77">
                  <a:extLst>
                    <a:ext uri="{FF2B5EF4-FFF2-40B4-BE49-F238E27FC236}">
                      <a16:creationId xmlns:a16="http://schemas.microsoft.com/office/drawing/2014/main" id="{4766AAAC-BC20-4F23-95DF-9504BB4C93A0}"/>
                    </a:ext>
                  </a:extLst>
                </p:cNvPr>
                <p:cNvSpPr/>
                <p:nvPr/>
              </p:nvSpPr>
              <p:spPr>
                <a:xfrm>
                  <a:off x="4024433" y="55371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2CB2B124-DCB8-431E-9E35-AE51811D831B}"/>
                  </a:ext>
                </a:extLst>
              </p:cNvPr>
              <p:cNvGrpSpPr/>
              <p:nvPr/>
            </p:nvGrpSpPr>
            <p:grpSpPr>
              <a:xfrm>
                <a:off x="8065008" y="3602736"/>
                <a:ext cx="1828800" cy="1828800"/>
                <a:chOff x="6826728" y="5277363"/>
                <a:chExt cx="1407709" cy="1407592"/>
              </a:xfrm>
            </p:grpSpPr>
            <p:sp>
              <p:nvSpPr>
                <p:cNvPr id="22" name="bk object 38">
                  <a:extLst>
                    <a:ext uri="{FF2B5EF4-FFF2-40B4-BE49-F238E27FC236}">
                      <a16:creationId xmlns:a16="http://schemas.microsoft.com/office/drawing/2014/main" id="{3A685527-EC1C-4787-A628-C65C1D47AB5E}"/>
                    </a:ext>
                  </a:extLst>
                </p:cNvPr>
                <p:cNvSpPr/>
                <p:nvPr/>
              </p:nvSpPr>
              <p:spPr>
                <a:xfrm>
                  <a:off x="7189252" y="5277363"/>
                  <a:ext cx="341630" cy="704215"/>
                </a:xfrm>
                <a:custGeom>
                  <a:avLst/>
                  <a:gdLst/>
                  <a:ahLst/>
                  <a:cxnLst/>
                  <a:rect l="l" t="t" r="r" b="b"/>
                  <a:pathLst>
                    <a:path w="341629" h="704214">
                      <a:moveTo>
                        <a:pt x="341210" y="0"/>
                      </a:moveTo>
                      <a:lnTo>
                        <a:pt x="288854" y="1723"/>
                      </a:lnTo>
                      <a:lnTo>
                        <a:pt x="238200" y="6945"/>
                      </a:lnTo>
                      <a:lnTo>
                        <a:pt x="188949" y="15744"/>
                      </a:lnTo>
                      <a:lnTo>
                        <a:pt x="140803" y="28196"/>
                      </a:lnTo>
                      <a:lnTo>
                        <a:pt x="93462" y="44380"/>
                      </a:lnTo>
                      <a:lnTo>
                        <a:pt x="46627" y="64373"/>
                      </a:lnTo>
                      <a:lnTo>
                        <a:pt x="0" y="88252"/>
                      </a:lnTo>
                      <a:lnTo>
                        <a:pt x="341210" y="703808"/>
                      </a:lnTo>
                      <a:lnTo>
                        <a:pt x="34121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39">
                  <a:extLst>
                    <a:ext uri="{FF2B5EF4-FFF2-40B4-BE49-F238E27FC236}">
                      <a16:creationId xmlns:a16="http://schemas.microsoft.com/office/drawing/2014/main" id="{354AD283-0FC2-40B7-8989-192CFE3EFADA}"/>
                    </a:ext>
                  </a:extLst>
                </p:cNvPr>
                <p:cNvSpPr/>
                <p:nvPr/>
              </p:nvSpPr>
              <p:spPr>
                <a:xfrm>
                  <a:off x="6826728" y="5365616"/>
                  <a:ext cx="704215" cy="956944"/>
                </a:xfrm>
                <a:custGeom>
                  <a:avLst/>
                  <a:gdLst/>
                  <a:ahLst/>
                  <a:cxnLst/>
                  <a:rect l="l" t="t" r="r" b="b"/>
                  <a:pathLst>
                    <a:path w="704214" h="956945">
                      <a:moveTo>
                        <a:pt x="362524" y="0"/>
                      </a:moveTo>
                      <a:lnTo>
                        <a:pt x="321166" y="24781"/>
                      </a:lnTo>
                      <a:lnTo>
                        <a:pt x="282111" y="51918"/>
                      </a:lnTo>
                      <a:lnTo>
                        <a:pt x="245399" y="81270"/>
                      </a:lnTo>
                      <a:lnTo>
                        <a:pt x="211071" y="112694"/>
                      </a:lnTo>
                      <a:lnTo>
                        <a:pt x="179169" y="146047"/>
                      </a:lnTo>
                      <a:lnTo>
                        <a:pt x="149733" y="181186"/>
                      </a:lnTo>
                      <a:lnTo>
                        <a:pt x="122804" y="217969"/>
                      </a:lnTo>
                      <a:lnTo>
                        <a:pt x="98423" y="256254"/>
                      </a:lnTo>
                      <a:lnTo>
                        <a:pt x="76630" y="295899"/>
                      </a:lnTo>
                      <a:lnTo>
                        <a:pt x="57467" y="336760"/>
                      </a:lnTo>
                      <a:lnTo>
                        <a:pt x="40975" y="378695"/>
                      </a:lnTo>
                      <a:lnTo>
                        <a:pt x="27193" y="421562"/>
                      </a:lnTo>
                      <a:lnTo>
                        <a:pt x="16165" y="465218"/>
                      </a:lnTo>
                      <a:lnTo>
                        <a:pt x="7929" y="509520"/>
                      </a:lnTo>
                      <a:lnTo>
                        <a:pt x="2527" y="554327"/>
                      </a:lnTo>
                      <a:lnTo>
                        <a:pt x="0" y="599496"/>
                      </a:lnTo>
                      <a:lnTo>
                        <a:pt x="388" y="644884"/>
                      </a:lnTo>
                      <a:lnTo>
                        <a:pt x="3733" y="690348"/>
                      </a:lnTo>
                      <a:lnTo>
                        <a:pt x="10075" y="735747"/>
                      </a:lnTo>
                      <a:lnTo>
                        <a:pt x="19456" y="780937"/>
                      </a:lnTo>
                      <a:lnTo>
                        <a:pt x="31916" y="825777"/>
                      </a:lnTo>
                      <a:lnTo>
                        <a:pt x="47496" y="870124"/>
                      </a:lnTo>
                      <a:lnTo>
                        <a:pt x="66236" y="913834"/>
                      </a:lnTo>
                      <a:lnTo>
                        <a:pt x="88179" y="956767"/>
                      </a:lnTo>
                      <a:lnTo>
                        <a:pt x="703735" y="615556"/>
                      </a:lnTo>
                      <a:lnTo>
                        <a:pt x="36252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40">
                  <a:extLst>
                    <a:ext uri="{FF2B5EF4-FFF2-40B4-BE49-F238E27FC236}">
                      <a16:creationId xmlns:a16="http://schemas.microsoft.com/office/drawing/2014/main" id="{CD6E7BF9-593D-4DAF-A072-3E62B5548470}"/>
                    </a:ext>
                  </a:extLst>
                </p:cNvPr>
                <p:cNvSpPr/>
                <p:nvPr/>
              </p:nvSpPr>
              <p:spPr>
                <a:xfrm>
                  <a:off x="6826728" y="5365616"/>
                  <a:ext cx="704215" cy="956944"/>
                </a:xfrm>
                <a:custGeom>
                  <a:avLst/>
                  <a:gdLst/>
                  <a:ahLst/>
                  <a:cxnLst/>
                  <a:rect l="l" t="t" r="r" b="b"/>
                  <a:pathLst>
                    <a:path w="704214" h="956945">
                      <a:moveTo>
                        <a:pt x="703735" y="615556"/>
                      </a:moveTo>
                      <a:lnTo>
                        <a:pt x="88179" y="956767"/>
                      </a:lnTo>
                      <a:lnTo>
                        <a:pt x="66236" y="913834"/>
                      </a:lnTo>
                      <a:lnTo>
                        <a:pt x="47496" y="870124"/>
                      </a:lnTo>
                      <a:lnTo>
                        <a:pt x="31916" y="825777"/>
                      </a:lnTo>
                      <a:lnTo>
                        <a:pt x="19456" y="780937"/>
                      </a:lnTo>
                      <a:lnTo>
                        <a:pt x="10075" y="735747"/>
                      </a:lnTo>
                      <a:lnTo>
                        <a:pt x="3733" y="690348"/>
                      </a:lnTo>
                      <a:lnTo>
                        <a:pt x="388" y="644884"/>
                      </a:lnTo>
                      <a:lnTo>
                        <a:pt x="0" y="599496"/>
                      </a:lnTo>
                      <a:lnTo>
                        <a:pt x="2527" y="554327"/>
                      </a:lnTo>
                      <a:lnTo>
                        <a:pt x="7929" y="509520"/>
                      </a:lnTo>
                      <a:lnTo>
                        <a:pt x="16165" y="465218"/>
                      </a:lnTo>
                      <a:lnTo>
                        <a:pt x="27193" y="421562"/>
                      </a:lnTo>
                      <a:lnTo>
                        <a:pt x="40975" y="378695"/>
                      </a:lnTo>
                      <a:lnTo>
                        <a:pt x="57467" y="336760"/>
                      </a:lnTo>
                      <a:lnTo>
                        <a:pt x="76630" y="295899"/>
                      </a:lnTo>
                      <a:lnTo>
                        <a:pt x="98423" y="256254"/>
                      </a:lnTo>
                      <a:lnTo>
                        <a:pt x="122804" y="217969"/>
                      </a:lnTo>
                      <a:lnTo>
                        <a:pt x="149733" y="181186"/>
                      </a:lnTo>
                      <a:lnTo>
                        <a:pt x="179169" y="146047"/>
                      </a:lnTo>
                      <a:lnTo>
                        <a:pt x="211071" y="112694"/>
                      </a:lnTo>
                      <a:lnTo>
                        <a:pt x="245399" y="81270"/>
                      </a:lnTo>
                      <a:lnTo>
                        <a:pt x="282111" y="51918"/>
                      </a:lnTo>
                      <a:lnTo>
                        <a:pt x="321166" y="24781"/>
                      </a:lnTo>
                      <a:lnTo>
                        <a:pt x="362524" y="0"/>
                      </a:lnTo>
                      <a:lnTo>
                        <a:pt x="703735" y="6155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41">
                  <a:extLst>
                    <a:ext uri="{FF2B5EF4-FFF2-40B4-BE49-F238E27FC236}">
                      <a16:creationId xmlns:a16="http://schemas.microsoft.com/office/drawing/2014/main" id="{586345D1-8497-491E-B98C-03E4E6DA8FBC}"/>
                    </a:ext>
                  </a:extLst>
                </p:cNvPr>
                <p:cNvSpPr/>
                <p:nvPr/>
              </p:nvSpPr>
              <p:spPr>
                <a:xfrm>
                  <a:off x="6914907" y="5411780"/>
                  <a:ext cx="1319530" cy="1273175"/>
                </a:xfrm>
                <a:custGeom>
                  <a:avLst/>
                  <a:gdLst/>
                  <a:ahLst/>
                  <a:cxnLst/>
                  <a:rect l="l" t="t" r="r" b="b"/>
                  <a:pathLst>
                    <a:path w="1319529" h="1273175">
                      <a:moveTo>
                        <a:pt x="1029246" y="0"/>
                      </a:moveTo>
                      <a:lnTo>
                        <a:pt x="615556" y="569391"/>
                      </a:lnTo>
                      <a:lnTo>
                        <a:pt x="0" y="910602"/>
                      </a:lnTo>
                      <a:lnTo>
                        <a:pt x="27156" y="956113"/>
                      </a:lnTo>
                      <a:lnTo>
                        <a:pt x="56216" y="997850"/>
                      </a:lnTo>
                      <a:lnTo>
                        <a:pt x="87698" y="1036399"/>
                      </a:lnTo>
                      <a:lnTo>
                        <a:pt x="122121" y="1072347"/>
                      </a:lnTo>
                      <a:lnTo>
                        <a:pt x="160004" y="1106279"/>
                      </a:lnTo>
                      <a:lnTo>
                        <a:pt x="201866" y="1138783"/>
                      </a:lnTo>
                      <a:lnTo>
                        <a:pt x="241804" y="1165793"/>
                      </a:lnTo>
                      <a:lnTo>
                        <a:pt x="282905" y="1189720"/>
                      </a:lnTo>
                      <a:lnTo>
                        <a:pt x="325023" y="1210587"/>
                      </a:lnTo>
                      <a:lnTo>
                        <a:pt x="368010" y="1228418"/>
                      </a:lnTo>
                      <a:lnTo>
                        <a:pt x="411721" y="1243236"/>
                      </a:lnTo>
                      <a:lnTo>
                        <a:pt x="456008" y="1255063"/>
                      </a:lnTo>
                      <a:lnTo>
                        <a:pt x="500727" y="1263924"/>
                      </a:lnTo>
                      <a:lnTo>
                        <a:pt x="545729" y="1269841"/>
                      </a:lnTo>
                      <a:lnTo>
                        <a:pt x="590870" y="1272837"/>
                      </a:lnTo>
                      <a:lnTo>
                        <a:pt x="636002" y="1272935"/>
                      </a:lnTo>
                      <a:lnTo>
                        <a:pt x="680978" y="1270160"/>
                      </a:lnTo>
                      <a:lnTo>
                        <a:pt x="725654" y="1264534"/>
                      </a:lnTo>
                      <a:lnTo>
                        <a:pt x="769881" y="1256080"/>
                      </a:lnTo>
                      <a:lnTo>
                        <a:pt x="813514" y="1244821"/>
                      </a:lnTo>
                      <a:lnTo>
                        <a:pt x="856407" y="1230781"/>
                      </a:lnTo>
                      <a:lnTo>
                        <a:pt x="898412" y="1213982"/>
                      </a:lnTo>
                      <a:lnTo>
                        <a:pt x="939384" y="1194449"/>
                      </a:lnTo>
                      <a:lnTo>
                        <a:pt x="979176" y="1172203"/>
                      </a:lnTo>
                      <a:lnTo>
                        <a:pt x="1017641" y="1147269"/>
                      </a:lnTo>
                      <a:lnTo>
                        <a:pt x="1054634" y="1119670"/>
                      </a:lnTo>
                      <a:lnTo>
                        <a:pt x="1090007" y="1089428"/>
                      </a:lnTo>
                      <a:lnTo>
                        <a:pt x="1123615" y="1056567"/>
                      </a:lnTo>
                      <a:lnTo>
                        <a:pt x="1155310" y="1021111"/>
                      </a:lnTo>
                      <a:lnTo>
                        <a:pt x="1184948" y="983081"/>
                      </a:lnTo>
                      <a:lnTo>
                        <a:pt x="1211958" y="943143"/>
                      </a:lnTo>
                      <a:lnTo>
                        <a:pt x="1235885" y="902042"/>
                      </a:lnTo>
                      <a:lnTo>
                        <a:pt x="1256752" y="859925"/>
                      </a:lnTo>
                      <a:lnTo>
                        <a:pt x="1274583" y="816937"/>
                      </a:lnTo>
                      <a:lnTo>
                        <a:pt x="1289400" y="773227"/>
                      </a:lnTo>
                      <a:lnTo>
                        <a:pt x="1301228" y="728939"/>
                      </a:lnTo>
                      <a:lnTo>
                        <a:pt x="1310088" y="684220"/>
                      </a:lnTo>
                      <a:lnTo>
                        <a:pt x="1316005" y="639218"/>
                      </a:lnTo>
                      <a:lnTo>
                        <a:pt x="1319001" y="594077"/>
                      </a:lnTo>
                      <a:lnTo>
                        <a:pt x="1319100" y="548946"/>
                      </a:lnTo>
                      <a:lnTo>
                        <a:pt x="1316325" y="503969"/>
                      </a:lnTo>
                      <a:lnTo>
                        <a:pt x="1310698" y="459293"/>
                      </a:lnTo>
                      <a:lnTo>
                        <a:pt x="1302244" y="415066"/>
                      </a:lnTo>
                      <a:lnTo>
                        <a:pt x="1290985" y="371433"/>
                      </a:lnTo>
                      <a:lnTo>
                        <a:pt x="1276945" y="328540"/>
                      </a:lnTo>
                      <a:lnTo>
                        <a:pt x="1260147" y="286535"/>
                      </a:lnTo>
                      <a:lnTo>
                        <a:pt x="1240613" y="245563"/>
                      </a:lnTo>
                      <a:lnTo>
                        <a:pt x="1218368" y="205771"/>
                      </a:lnTo>
                      <a:lnTo>
                        <a:pt x="1193434" y="167306"/>
                      </a:lnTo>
                      <a:lnTo>
                        <a:pt x="1165834" y="130313"/>
                      </a:lnTo>
                      <a:lnTo>
                        <a:pt x="1135593" y="94940"/>
                      </a:lnTo>
                      <a:lnTo>
                        <a:pt x="1102732" y="61332"/>
                      </a:lnTo>
                      <a:lnTo>
                        <a:pt x="1067275" y="29637"/>
                      </a:lnTo>
                      <a:lnTo>
                        <a:pt x="1029246"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42">
                  <a:extLst>
                    <a:ext uri="{FF2B5EF4-FFF2-40B4-BE49-F238E27FC236}">
                      <a16:creationId xmlns:a16="http://schemas.microsoft.com/office/drawing/2014/main" id="{ED2ED6F2-409B-428D-B758-37E4B90344B2}"/>
                    </a:ext>
                  </a:extLst>
                </p:cNvPr>
                <p:cNvSpPr/>
                <p:nvPr/>
              </p:nvSpPr>
              <p:spPr>
                <a:xfrm>
                  <a:off x="6914907" y="5411780"/>
                  <a:ext cx="1319530" cy="1273175"/>
                </a:xfrm>
                <a:custGeom>
                  <a:avLst/>
                  <a:gdLst/>
                  <a:ahLst/>
                  <a:cxnLst/>
                  <a:rect l="l" t="t" r="r" b="b"/>
                  <a:pathLst>
                    <a:path w="1319529" h="1273175">
                      <a:moveTo>
                        <a:pt x="615556" y="569391"/>
                      </a:moveTo>
                      <a:lnTo>
                        <a:pt x="1029246" y="0"/>
                      </a:lnTo>
                      <a:lnTo>
                        <a:pt x="1067275" y="29637"/>
                      </a:lnTo>
                      <a:lnTo>
                        <a:pt x="1102732" y="61332"/>
                      </a:lnTo>
                      <a:lnTo>
                        <a:pt x="1135593" y="94940"/>
                      </a:lnTo>
                      <a:lnTo>
                        <a:pt x="1165834" y="130313"/>
                      </a:lnTo>
                      <a:lnTo>
                        <a:pt x="1193434" y="167306"/>
                      </a:lnTo>
                      <a:lnTo>
                        <a:pt x="1218368" y="205771"/>
                      </a:lnTo>
                      <a:lnTo>
                        <a:pt x="1240613" y="245563"/>
                      </a:lnTo>
                      <a:lnTo>
                        <a:pt x="1260147" y="286535"/>
                      </a:lnTo>
                      <a:lnTo>
                        <a:pt x="1276945" y="328540"/>
                      </a:lnTo>
                      <a:lnTo>
                        <a:pt x="1290985" y="371433"/>
                      </a:lnTo>
                      <a:lnTo>
                        <a:pt x="1302244" y="415066"/>
                      </a:lnTo>
                      <a:lnTo>
                        <a:pt x="1310698" y="459293"/>
                      </a:lnTo>
                      <a:lnTo>
                        <a:pt x="1316325" y="503969"/>
                      </a:lnTo>
                      <a:lnTo>
                        <a:pt x="1319100" y="548946"/>
                      </a:lnTo>
                      <a:lnTo>
                        <a:pt x="1319001" y="594077"/>
                      </a:lnTo>
                      <a:lnTo>
                        <a:pt x="1316005" y="639218"/>
                      </a:lnTo>
                      <a:lnTo>
                        <a:pt x="1310088" y="684220"/>
                      </a:lnTo>
                      <a:lnTo>
                        <a:pt x="1301228" y="728939"/>
                      </a:lnTo>
                      <a:lnTo>
                        <a:pt x="1289400" y="773227"/>
                      </a:lnTo>
                      <a:lnTo>
                        <a:pt x="1274583" y="816937"/>
                      </a:lnTo>
                      <a:lnTo>
                        <a:pt x="1256752" y="859925"/>
                      </a:lnTo>
                      <a:lnTo>
                        <a:pt x="1235885" y="902042"/>
                      </a:lnTo>
                      <a:lnTo>
                        <a:pt x="1211958" y="943143"/>
                      </a:lnTo>
                      <a:lnTo>
                        <a:pt x="1184948" y="983081"/>
                      </a:lnTo>
                      <a:lnTo>
                        <a:pt x="1155310" y="1021111"/>
                      </a:lnTo>
                      <a:lnTo>
                        <a:pt x="1123615" y="1056567"/>
                      </a:lnTo>
                      <a:lnTo>
                        <a:pt x="1090007" y="1089428"/>
                      </a:lnTo>
                      <a:lnTo>
                        <a:pt x="1054634" y="1119670"/>
                      </a:lnTo>
                      <a:lnTo>
                        <a:pt x="1017641" y="1147269"/>
                      </a:lnTo>
                      <a:lnTo>
                        <a:pt x="979176" y="1172203"/>
                      </a:lnTo>
                      <a:lnTo>
                        <a:pt x="939384" y="1194449"/>
                      </a:lnTo>
                      <a:lnTo>
                        <a:pt x="898412" y="1213982"/>
                      </a:lnTo>
                      <a:lnTo>
                        <a:pt x="856407" y="1230781"/>
                      </a:lnTo>
                      <a:lnTo>
                        <a:pt x="813514" y="1244821"/>
                      </a:lnTo>
                      <a:lnTo>
                        <a:pt x="769881" y="1256080"/>
                      </a:lnTo>
                      <a:lnTo>
                        <a:pt x="725654" y="1264534"/>
                      </a:lnTo>
                      <a:lnTo>
                        <a:pt x="680978" y="1270160"/>
                      </a:lnTo>
                      <a:lnTo>
                        <a:pt x="636002" y="1272935"/>
                      </a:lnTo>
                      <a:lnTo>
                        <a:pt x="590870" y="1272837"/>
                      </a:lnTo>
                      <a:lnTo>
                        <a:pt x="545729" y="1269841"/>
                      </a:lnTo>
                      <a:lnTo>
                        <a:pt x="500727" y="1263924"/>
                      </a:lnTo>
                      <a:lnTo>
                        <a:pt x="456008" y="1255063"/>
                      </a:lnTo>
                      <a:lnTo>
                        <a:pt x="411721" y="1243236"/>
                      </a:lnTo>
                      <a:lnTo>
                        <a:pt x="368010" y="1228418"/>
                      </a:lnTo>
                      <a:lnTo>
                        <a:pt x="325023" y="1210587"/>
                      </a:lnTo>
                      <a:lnTo>
                        <a:pt x="282905" y="1189720"/>
                      </a:lnTo>
                      <a:lnTo>
                        <a:pt x="241804" y="1165793"/>
                      </a:lnTo>
                      <a:lnTo>
                        <a:pt x="201866" y="1138783"/>
                      </a:lnTo>
                      <a:lnTo>
                        <a:pt x="160004" y="1106279"/>
                      </a:lnTo>
                      <a:lnTo>
                        <a:pt x="122121" y="1072347"/>
                      </a:lnTo>
                      <a:lnTo>
                        <a:pt x="87698" y="1036399"/>
                      </a:lnTo>
                      <a:lnTo>
                        <a:pt x="56216" y="997850"/>
                      </a:lnTo>
                      <a:lnTo>
                        <a:pt x="27156" y="956113"/>
                      </a:lnTo>
                      <a:lnTo>
                        <a:pt x="0" y="910602"/>
                      </a:lnTo>
                      <a:lnTo>
                        <a:pt x="615556" y="56939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43">
                  <a:extLst>
                    <a:ext uri="{FF2B5EF4-FFF2-40B4-BE49-F238E27FC236}">
                      <a16:creationId xmlns:a16="http://schemas.microsoft.com/office/drawing/2014/main" id="{1426C9F9-6556-4B7D-AB36-1998E11A6692}"/>
                    </a:ext>
                  </a:extLst>
                </p:cNvPr>
                <p:cNvSpPr/>
                <p:nvPr/>
              </p:nvSpPr>
              <p:spPr>
                <a:xfrm>
                  <a:off x="7530463" y="5277363"/>
                  <a:ext cx="414020" cy="704215"/>
                </a:xfrm>
                <a:custGeom>
                  <a:avLst/>
                  <a:gdLst/>
                  <a:ahLst/>
                  <a:cxnLst/>
                  <a:rect l="l" t="t" r="r" b="b"/>
                  <a:pathLst>
                    <a:path w="414020" h="704214">
                      <a:moveTo>
                        <a:pt x="0" y="0"/>
                      </a:moveTo>
                      <a:lnTo>
                        <a:pt x="0" y="703808"/>
                      </a:lnTo>
                      <a:lnTo>
                        <a:pt x="413689" y="134416"/>
                      </a:lnTo>
                      <a:lnTo>
                        <a:pt x="371490" y="105737"/>
                      </a:lnTo>
                      <a:lnTo>
                        <a:pt x="328666" y="80596"/>
                      </a:lnTo>
                      <a:lnTo>
                        <a:pt x="285081" y="58950"/>
                      </a:lnTo>
                      <a:lnTo>
                        <a:pt x="240599" y="40754"/>
                      </a:lnTo>
                      <a:lnTo>
                        <a:pt x="195085" y="25966"/>
                      </a:lnTo>
                      <a:lnTo>
                        <a:pt x="148403" y="14540"/>
                      </a:lnTo>
                      <a:lnTo>
                        <a:pt x="100419" y="6432"/>
                      </a:lnTo>
                      <a:lnTo>
                        <a:pt x="50996" y="1600"/>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44">
                  <a:extLst>
                    <a:ext uri="{FF2B5EF4-FFF2-40B4-BE49-F238E27FC236}">
                      <a16:creationId xmlns:a16="http://schemas.microsoft.com/office/drawing/2014/main" id="{A1624DB9-7368-435C-894A-D7C5E313FBF9}"/>
                    </a:ext>
                  </a:extLst>
                </p:cNvPr>
                <p:cNvSpPr/>
                <p:nvPr/>
              </p:nvSpPr>
              <p:spPr>
                <a:xfrm>
                  <a:off x="7530463" y="5277363"/>
                  <a:ext cx="414020" cy="704215"/>
                </a:xfrm>
                <a:custGeom>
                  <a:avLst/>
                  <a:gdLst/>
                  <a:ahLst/>
                  <a:cxnLst/>
                  <a:rect l="l" t="t" r="r" b="b"/>
                  <a:pathLst>
                    <a:path w="414020" h="704214">
                      <a:moveTo>
                        <a:pt x="0" y="703808"/>
                      </a:moveTo>
                      <a:lnTo>
                        <a:pt x="0" y="0"/>
                      </a:lnTo>
                      <a:lnTo>
                        <a:pt x="50996" y="1600"/>
                      </a:lnTo>
                      <a:lnTo>
                        <a:pt x="100419" y="6432"/>
                      </a:lnTo>
                      <a:lnTo>
                        <a:pt x="148403" y="14540"/>
                      </a:lnTo>
                      <a:lnTo>
                        <a:pt x="195085" y="25966"/>
                      </a:lnTo>
                      <a:lnTo>
                        <a:pt x="240599" y="40754"/>
                      </a:lnTo>
                      <a:lnTo>
                        <a:pt x="285081" y="58950"/>
                      </a:lnTo>
                      <a:lnTo>
                        <a:pt x="328666" y="80596"/>
                      </a:lnTo>
                      <a:lnTo>
                        <a:pt x="371490" y="105737"/>
                      </a:lnTo>
                      <a:lnTo>
                        <a:pt x="413689" y="134416"/>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80">
                  <a:extLst>
                    <a:ext uri="{FF2B5EF4-FFF2-40B4-BE49-F238E27FC236}">
                      <a16:creationId xmlns:a16="http://schemas.microsoft.com/office/drawing/2014/main" id="{AAC90C62-FF0D-4052-B028-CDA0BBDBD62B}"/>
                    </a:ext>
                  </a:extLst>
                </p:cNvPr>
                <p:cNvSpPr/>
                <p:nvPr/>
              </p:nvSpPr>
              <p:spPr>
                <a:xfrm>
                  <a:off x="7087207" y="55379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77E0EE47-639F-46E6-868D-5534D52B2F31}"/>
                  </a:ext>
                </a:extLst>
              </p:cNvPr>
              <p:cNvSpPr txBox="1"/>
              <p:nvPr/>
            </p:nvSpPr>
            <p:spPr>
              <a:xfrm>
                <a:off x="4081701" y="3922571"/>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43</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5A139AC2-8425-435C-871C-AC95CA59F0F5}"/>
                  </a:ext>
                </a:extLst>
              </p:cNvPr>
              <p:cNvSpPr txBox="1"/>
              <p:nvPr/>
            </p:nvSpPr>
            <p:spPr>
              <a:xfrm>
                <a:off x="882351" y="4785182"/>
                <a:ext cx="1276311" cy="756617"/>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23</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35E9C1E6-E860-4065-B036-86F0F9FF329B}"/>
                  </a:ext>
                </a:extLst>
              </p:cNvPr>
              <p:cNvSpPr txBox="1"/>
              <p:nvPr/>
            </p:nvSpPr>
            <p:spPr>
              <a:xfrm>
                <a:off x="3178232" y="3167819"/>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12</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A168EAC1-D955-48AD-85A7-EE18701DCC91}"/>
                  </a:ext>
                </a:extLst>
              </p:cNvPr>
              <p:cNvSpPr txBox="1"/>
              <p:nvPr/>
            </p:nvSpPr>
            <p:spPr>
              <a:xfrm>
                <a:off x="2140833" y="2998453"/>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3</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49D660EE-5965-4825-84E4-6CDF99018050}"/>
                  </a:ext>
                </a:extLst>
              </p:cNvPr>
              <p:cNvSpPr txBox="1"/>
              <p:nvPr/>
            </p:nvSpPr>
            <p:spPr>
              <a:xfrm>
                <a:off x="909413" y="3539612"/>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19</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20">
                <a:extLst>
                  <a:ext uri="{FF2B5EF4-FFF2-40B4-BE49-F238E27FC236}">
                    <a16:creationId xmlns:a16="http://schemas.microsoft.com/office/drawing/2014/main" id="{35B4CA3D-AE2F-4FCD-888B-6C0B3C641CB3}"/>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7" name="object 20">
                <a:extLst>
                  <a:ext uri="{FF2B5EF4-FFF2-40B4-BE49-F238E27FC236}">
                    <a16:creationId xmlns:a16="http://schemas.microsoft.com/office/drawing/2014/main" id="{ADAAD624-503A-4A0D-9927-07E712E77939}"/>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8" name="object 11">
                <a:extLst>
                  <a:ext uri="{FF2B5EF4-FFF2-40B4-BE49-F238E27FC236}">
                    <a16:creationId xmlns:a16="http://schemas.microsoft.com/office/drawing/2014/main" id="{645E098B-5F2B-4988-8D91-BCC1B3644DD8}"/>
                  </a:ext>
                </a:extLst>
              </p:cNvPr>
              <p:cNvSpPr txBox="1"/>
              <p:nvPr/>
            </p:nvSpPr>
            <p:spPr>
              <a:xfrm>
                <a:off x="7951449" y="300627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8%</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9" name="object 11">
                <a:extLst>
                  <a:ext uri="{FF2B5EF4-FFF2-40B4-BE49-F238E27FC236}">
                    <a16:creationId xmlns:a16="http://schemas.microsoft.com/office/drawing/2014/main" id="{F33ECC42-1014-444A-8678-923F45BA6B68}"/>
                  </a:ext>
                </a:extLst>
              </p:cNvPr>
              <p:cNvSpPr txBox="1"/>
              <p:nvPr/>
            </p:nvSpPr>
            <p:spPr>
              <a:xfrm>
                <a:off x="9154500" y="3008376"/>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10</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0" name="object 11">
                <a:extLst>
                  <a:ext uri="{FF2B5EF4-FFF2-40B4-BE49-F238E27FC236}">
                    <a16:creationId xmlns:a16="http://schemas.microsoft.com/office/drawing/2014/main" id="{B81D3F15-AEBA-4C6B-988A-3B41E568D029}"/>
                  </a:ext>
                </a:extLst>
              </p:cNvPr>
              <p:cNvSpPr txBox="1"/>
              <p:nvPr/>
            </p:nvSpPr>
            <p:spPr>
              <a:xfrm>
                <a:off x="7000548" y="4250488"/>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25</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E216E9C1-EED3-44AA-9D4D-E1DEA761043E}"/>
                  </a:ext>
                </a:extLst>
              </p:cNvPr>
              <p:cNvSpPr txBox="1"/>
              <p:nvPr/>
            </p:nvSpPr>
            <p:spPr>
              <a:xfrm>
                <a:off x="10021336" y="4251960"/>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57</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grpSp>
    </p:spTree>
    <p:extLst>
      <p:ext uri="{BB962C8B-B14F-4D97-AF65-F5344CB8AC3E}">
        <p14:creationId xmlns:p14="http://schemas.microsoft.com/office/powerpoint/2010/main" val="213950130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Middle East and North Africa,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4C0CE45-818B-45F8-96FC-4D974BB13B01}"/>
              </a:ext>
            </a:extLst>
          </p:cNvPr>
          <p:cNvGrpSpPr/>
          <p:nvPr/>
        </p:nvGrpSpPr>
        <p:grpSpPr>
          <a:xfrm>
            <a:off x="457199" y="2139696"/>
            <a:ext cx="10269594" cy="4415329"/>
            <a:chOff x="457199" y="2139696"/>
            <a:chExt cx="10269594" cy="4415329"/>
          </a:xfrm>
        </p:grpSpPr>
        <p:cxnSp>
          <p:nvCxnSpPr>
            <p:cNvPr id="36" name="Straight Connector 35">
              <a:extLst>
                <a:ext uri="{FF2B5EF4-FFF2-40B4-BE49-F238E27FC236}">
                  <a16:creationId xmlns:a16="http://schemas.microsoft.com/office/drawing/2014/main" id="{19B3EE3D-5158-4494-8C7C-762BC66A0C21}"/>
                </a:ext>
              </a:extLst>
            </p:cNvPr>
            <p:cNvCxnSpPr/>
            <p:nvPr/>
          </p:nvCxnSpPr>
          <p:spPr>
            <a:xfrm>
              <a:off x="2331554" y="4638894"/>
              <a:ext cx="0" cy="1371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2D540156-1532-4734-8D5A-F500AB803AB8}"/>
                </a:ext>
              </a:extLst>
            </p:cNvPr>
            <p:cNvCxnSpPr/>
            <p:nvPr/>
          </p:nvCxnSpPr>
          <p:spPr>
            <a:xfrm>
              <a:off x="3606776" y="4257226"/>
              <a:ext cx="0" cy="49377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object 72">
              <a:extLst>
                <a:ext uri="{FF2B5EF4-FFF2-40B4-BE49-F238E27FC236}">
                  <a16:creationId xmlns:a16="http://schemas.microsoft.com/office/drawing/2014/main" id="{687BE91E-49AF-4BA7-92CB-13C6018E8552}"/>
                </a:ext>
              </a:extLst>
            </p:cNvPr>
            <p:cNvSpPr/>
            <p:nvPr/>
          </p:nvSpPr>
          <p:spPr>
            <a:xfrm>
              <a:off x="4796994" y="476402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BEA84DB6-A225-4CE6-A8C5-67061D8C018F}"/>
                </a:ext>
              </a:extLst>
            </p:cNvPr>
            <p:cNvCxnSpPr/>
            <p:nvPr/>
          </p:nvCxnSpPr>
          <p:spPr>
            <a:xfrm>
              <a:off x="4888434" y="4512022"/>
              <a:ext cx="0" cy="2560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object 68">
              <a:extLst>
                <a:ext uri="{FF2B5EF4-FFF2-40B4-BE49-F238E27FC236}">
                  <a16:creationId xmlns:a16="http://schemas.microsoft.com/office/drawing/2014/main" id="{4B6A293C-2CA5-45FC-A0C7-78237336864A}"/>
                </a:ext>
              </a:extLst>
            </p:cNvPr>
            <p:cNvSpPr/>
            <p:nvPr/>
          </p:nvSpPr>
          <p:spPr>
            <a:xfrm>
              <a:off x="4568560" y="4553718"/>
              <a:ext cx="640080" cy="21831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68">
              <a:extLst>
                <a:ext uri="{FF2B5EF4-FFF2-40B4-BE49-F238E27FC236}">
                  <a16:creationId xmlns:a16="http://schemas.microsoft.com/office/drawing/2014/main" id="{71C760C0-0F99-474A-9F23-E83A88DD6AAC}"/>
                </a:ext>
              </a:extLst>
            </p:cNvPr>
            <p:cNvSpPr/>
            <p:nvPr/>
          </p:nvSpPr>
          <p:spPr>
            <a:xfrm>
              <a:off x="3286902" y="4335807"/>
              <a:ext cx="640080" cy="34747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400C0016-CC5D-4250-AE54-8A9B72326B7B}"/>
                </a:ext>
              </a:extLst>
            </p:cNvPr>
            <p:cNvSpPr/>
            <p:nvPr/>
          </p:nvSpPr>
          <p:spPr>
            <a:xfrm>
              <a:off x="2011680" y="4638892"/>
              <a:ext cx="640080" cy="9503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a:t>
              </a:r>
            </a:p>
          </p:txBody>
        </p:sp>
        <p:sp>
          <p:nvSpPr>
            <p:cNvPr id="12" name="object 4">
              <a:extLst>
                <a:ext uri="{FF2B5EF4-FFF2-40B4-BE49-F238E27FC236}">
                  <a16:creationId xmlns:a16="http://schemas.microsoft.com/office/drawing/2014/main" id="{6482989B-650B-43A8-9787-F8172288523A}"/>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21387587-9B74-44F5-8605-FC012C83C9F2}"/>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AD87647B-C43B-4398-98B6-82F0FBCAB8C0}"/>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4C0F631-1E09-49C9-AA56-0AD1406A368A}"/>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C0FA82D-F433-487A-865D-8FE2E8E4FB19}"/>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B952194-0C1D-450E-9EE3-F61D226F7A94}"/>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496934E-5D39-4016-9C1C-DEB620DD1F72}"/>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7AC6C9A-D5DD-4B36-8C1A-6EF082EA40C4}"/>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996480E-FAB2-4F49-AB9D-926CDF4192BC}"/>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8022E4A0-8908-4D20-8961-4D92E6A777CD}"/>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8FAFACA0-F1CB-43E3-B282-5A536DCCE07D}"/>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24DFC078-FD3B-4B0A-9A03-03108FF8FF45}"/>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E61F86D8-AF88-4495-8195-DBBF54A34B92}"/>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0FE0F953-CFC7-437C-B714-C6C22A647DE3}"/>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92A4C88B-8081-4AB9-9EDA-A15CA1F2E193}"/>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A15ED869-47FB-4B6E-A888-389400DAAE69}"/>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1EE793F1-35A1-4ACD-8388-CD543DA6FFCC}"/>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089F01BE-CFF5-49D6-A7DD-8D986CAC163D}"/>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a:t>
              </a:r>
            </a:p>
          </p:txBody>
        </p:sp>
        <p:sp>
          <p:nvSpPr>
            <p:cNvPr id="32" name="TextBox 31">
              <a:extLst>
                <a:ext uri="{FF2B5EF4-FFF2-40B4-BE49-F238E27FC236}">
                  <a16:creationId xmlns:a16="http://schemas.microsoft.com/office/drawing/2014/main" id="{147D4018-55BE-4C4C-BE90-145704600CF2}"/>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7)</a:t>
              </a:r>
            </a:p>
          </p:txBody>
        </p:sp>
        <p:sp>
          <p:nvSpPr>
            <p:cNvPr id="33" name="TextBox 32">
              <a:extLst>
                <a:ext uri="{FF2B5EF4-FFF2-40B4-BE49-F238E27FC236}">
                  <a16:creationId xmlns:a16="http://schemas.microsoft.com/office/drawing/2014/main" id="{F7F1F00F-8572-4F5B-87B1-E4CD20C23CA3}"/>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7)</a:t>
              </a:r>
            </a:p>
          </p:txBody>
        </p:sp>
        <p:sp>
          <p:nvSpPr>
            <p:cNvPr id="34" name="TextBox 33">
              <a:extLst>
                <a:ext uri="{FF2B5EF4-FFF2-40B4-BE49-F238E27FC236}">
                  <a16:creationId xmlns:a16="http://schemas.microsoft.com/office/drawing/2014/main" id="{C9413EE3-A855-47AD-A9A1-A7E2FEDDFEC0}"/>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a:t>
              </a:r>
            </a:p>
          </p:txBody>
        </p:sp>
        <p:sp>
          <p:nvSpPr>
            <p:cNvPr id="35" name="TextBox 34">
              <a:extLst>
                <a:ext uri="{FF2B5EF4-FFF2-40B4-BE49-F238E27FC236}">
                  <a16:creationId xmlns:a16="http://schemas.microsoft.com/office/drawing/2014/main" id="{BD5B9368-2DA7-40AD-BBF1-C3558D9C8F01}"/>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a:t>
              </a:r>
            </a:p>
          </p:txBody>
        </p:sp>
        <p:sp>
          <p:nvSpPr>
            <p:cNvPr id="38" name="object 72">
              <a:extLst>
                <a:ext uri="{FF2B5EF4-FFF2-40B4-BE49-F238E27FC236}">
                  <a16:creationId xmlns:a16="http://schemas.microsoft.com/office/drawing/2014/main" id="{B0ABB647-3D45-49E4-A06E-032EB50B2ED0}"/>
                </a:ext>
              </a:extLst>
            </p:cNvPr>
            <p:cNvSpPr/>
            <p:nvPr/>
          </p:nvSpPr>
          <p:spPr>
            <a:xfrm>
              <a:off x="2240114" y="463889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72">
              <a:extLst>
                <a:ext uri="{FF2B5EF4-FFF2-40B4-BE49-F238E27FC236}">
                  <a16:creationId xmlns:a16="http://schemas.microsoft.com/office/drawing/2014/main" id="{84309110-6803-4DB2-A9B8-F8B3FAEA0D14}"/>
                </a:ext>
              </a:extLst>
            </p:cNvPr>
            <p:cNvSpPr/>
            <p:nvPr/>
          </p:nvSpPr>
          <p:spPr>
            <a:xfrm>
              <a:off x="2240114" y="4774509"/>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B37E2A7D-16B8-43A1-8E5C-F8E4F08A8D24}"/>
                </a:ext>
              </a:extLst>
            </p:cNvPr>
            <p:cNvSpPr/>
            <p:nvPr/>
          </p:nvSpPr>
          <p:spPr>
            <a:xfrm>
              <a:off x="2011680" y="4692171"/>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78378D64-DB20-4A58-9A56-1F6A06E879DB}"/>
                </a:ext>
              </a:extLst>
            </p:cNvPr>
            <p:cNvPicPr>
              <a:picLocks noChangeAspect="1"/>
            </p:cNvPicPr>
            <p:nvPr/>
          </p:nvPicPr>
          <p:blipFill>
            <a:blip r:embed="rId2"/>
            <a:stretch>
              <a:fillRect/>
            </a:stretch>
          </p:blipFill>
          <p:spPr>
            <a:xfrm>
              <a:off x="2179141" y="4485439"/>
              <a:ext cx="304826" cy="377985"/>
            </a:xfrm>
            <a:prstGeom prst="rect">
              <a:avLst/>
            </a:prstGeom>
          </p:spPr>
        </p:pic>
        <p:sp>
          <p:nvSpPr>
            <p:cNvPr id="45" name="object 72">
              <a:extLst>
                <a:ext uri="{FF2B5EF4-FFF2-40B4-BE49-F238E27FC236}">
                  <a16:creationId xmlns:a16="http://schemas.microsoft.com/office/drawing/2014/main" id="{E2C8B40C-4A68-44DB-BF25-234906E51EC1}"/>
                </a:ext>
              </a:extLst>
            </p:cNvPr>
            <p:cNvSpPr/>
            <p:nvPr/>
          </p:nvSpPr>
          <p:spPr>
            <a:xfrm>
              <a:off x="3515336" y="425722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4A62CF0C-50D8-4131-AB61-BBA63011463C}"/>
                </a:ext>
              </a:extLst>
            </p:cNvPr>
            <p:cNvSpPr/>
            <p:nvPr/>
          </p:nvSpPr>
          <p:spPr>
            <a:xfrm>
              <a:off x="3515336" y="4754880"/>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4AD839B0-14D7-4ECD-9D0A-1D4371ED39F4}"/>
                </a:ext>
              </a:extLst>
            </p:cNvPr>
            <p:cNvSpPr/>
            <p:nvPr/>
          </p:nvSpPr>
          <p:spPr>
            <a:xfrm>
              <a:off x="3286902" y="4522443"/>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3B610920-B3F6-4CBD-ADD6-868947465B6E}"/>
                </a:ext>
              </a:extLst>
            </p:cNvPr>
            <p:cNvPicPr>
              <a:picLocks noChangeAspect="1"/>
            </p:cNvPicPr>
            <p:nvPr/>
          </p:nvPicPr>
          <p:blipFill>
            <a:blip r:embed="rId2"/>
            <a:stretch>
              <a:fillRect/>
            </a:stretch>
          </p:blipFill>
          <p:spPr>
            <a:xfrm>
              <a:off x="3454363" y="4310940"/>
              <a:ext cx="304826" cy="377985"/>
            </a:xfrm>
            <a:prstGeom prst="rect">
              <a:avLst/>
            </a:prstGeom>
          </p:spPr>
        </p:pic>
        <p:sp>
          <p:nvSpPr>
            <p:cNvPr id="51" name="object 72">
              <a:extLst>
                <a:ext uri="{FF2B5EF4-FFF2-40B4-BE49-F238E27FC236}">
                  <a16:creationId xmlns:a16="http://schemas.microsoft.com/office/drawing/2014/main" id="{580C9B63-CA8A-42C6-A8AF-A115A39750EA}"/>
                </a:ext>
              </a:extLst>
            </p:cNvPr>
            <p:cNvSpPr/>
            <p:nvPr/>
          </p:nvSpPr>
          <p:spPr>
            <a:xfrm>
              <a:off x="4796994" y="451202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72">
              <a:extLst>
                <a:ext uri="{FF2B5EF4-FFF2-40B4-BE49-F238E27FC236}">
                  <a16:creationId xmlns:a16="http://schemas.microsoft.com/office/drawing/2014/main" id="{3CF65630-7ACD-4DDF-8620-450AD12E1C52}"/>
                </a:ext>
              </a:extLst>
            </p:cNvPr>
            <p:cNvSpPr/>
            <p:nvPr/>
          </p:nvSpPr>
          <p:spPr>
            <a:xfrm>
              <a:off x="4568560" y="4681984"/>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21D10407-BF36-4EC1-BCF1-D6701464EABB}"/>
                </a:ext>
              </a:extLst>
            </p:cNvPr>
            <p:cNvSpPr/>
            <p:nvPr/>
          </p:nvSpPr>
          <p:spPr>
            <a:xfrm>
              <a:off x="5852160" y="4710220"/>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FF55D8F4-FAC0-496F-BBB1-8DD1B82ADA91}"/>
                </a:ext>
              </a:extLst>
            </p:cNvPr>
            <p:cNvPicPr>
              <a:picLocks noChangeAspect="1"/>
            </p:cNvPicPr>
            <p:nvPr/>
          </p:nvPicPr>
          <p:blipFill>
            <a:blip r:embed="rId2"/>
            <a:stretch>
              <a:fillRect/>
            </a:stretch>
          </p:blipFill>
          <p:spPr>
            <a:xfrm>
              <a:off x="6019621" y="4530020"/>
              <a:ext cx="304826" cy="377985"/>
            </a:xfrm>
            <a:prstGeom prst="rect">
              <a:avLst/>
            </a:prstGeom>
          </p:spPr>
        </p:pic>
        <p:sp>
          <p:nvSpPr>
            <p:cNvPr id="62" name="object 68">
              <a:extLst>
                <a:ext uri="{FF2B5EF4-FFF2-40B4-BE49-F238E27FC236}">
                  <a16:creationId xmlns:a16="http://schemas.microsoft.com/office/drawing/2014/main" id="{146D65F9-187B-46EB-A93D-DCAB70874DC0}"/>
                </a:ext>
              </a:extLst>
            </p:cNvPr>
            <p:cNvSpPr/>
            <p:nvPr/>
          </p:nvSpPr>
          <p:spPr>
            <a:xfrm>
              <a:off x="7135029" y="4745388"/>
              <a:ext cx="640080" cy="2743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6AC7D89D-FC8A-4209-B510-2DDA520983D7}"/>
                </a:ext>
              </a:extLst>
            </p:cNvPr>
            <p:cNvSpPr/>
            <p:nvPr/>
          </p:nvSpPr>
          <p:spPr>
            <a:xfrm>
              <a:off x="7135029" y="476294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98BA9BFF-3005-49B6-812F-3D081C2651EB}"/>
                </a:ext>
              </a:extLst>
            </p:cNvPr>
            <p:cNvPicPr>
              <a:picLocks noChangeAspect="1"/>
            </p:cNvPicPr>
            <p:nvPr/>
          </p:nvPicPr>
          <p:blipFill>
            <a:blip r:embed="rId2"/>
            <a:stretch>
              <a:fillRect/>
            </a:stretch>
          </p:blipFill>
          <p:spPr>
            <a:xfrm>
              <a:off x="7302490" y="4577645"/>
              <a:ext cx="304826" cy="377985"/>
            </a:xfrm>
            <a:prstGeom prst="rect">
              <a:avLst/>
            </a:prstGeom>
          </p:spPr>
        </p:pic>
        <p:sp>
          <p:nvSpPr>
            <p:cNvPr id="67" name="TextBox 66">
              <a:extLst>
                <a:ext uri="{FF2B5EF4-FFF2-40B4-BE49-F238E27FC236}">
                  <a16:creationId xmlns:a16="http://schemas.microsoft.com/office/drawing/2014/main" id="{B74B9143-5864-4C2F-BFA3-B29DECE14A69}"/>
                </a:ext>
              </a:extLst>
            </p:cNvPr>
            <p:cNvSpPr txBox="1"/>
            <p:nvPr/>
          </p:nvSpPr>
          <p:spPr>
            <a:xfrm>
              <a:off x="2354729" y="4395043"/>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401A8A36-FB6F-4CE7-B5CD-D37F190A0789}"/>
                </a:ext>
              </a:extLst>
            </p:cNvPr>
            <p:cNvSpPr txBox="1"/>
            <p:nvPr/>
          </p:nvSpPr>
          <p:spPr>
            <a:xfrm>
              <a:off x="3611811" y="4303607"/>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610D3B0E-2F13-4E2D-82D0-E995D3EC2785}"/>
                </a:ext>
              </a:extLst>
            </p:cNvPr>
            <p:cNvSpPr txBox="1"/>
            <p:nvPr/>
          </p:nvSpPr>
          <p:spPr>
            <a:xfrm>
              <a:off x="4891973" y="4475055"/>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07303931-ACA1-4AF7-8E4B-D6C99B5E8ACC}"/>
                </a:ext>
              </a:extLst>
            </p:cNvPr>
            <p:cNvSpPr txBox="1"/>
            <p:nvPr/>
          </p:nvSpPr>
          <p:spPr>
            <a:xfrm>
              <a:off x="5976823" y="4429814"/>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6672B7DA-E70E-49CA-9C68-8711309A4260}"/>
                </a:ext>
              </a:extLst>
            </p:cNvPr>
            <p:cNvSpPr txBox="1"/>
            <p:nvPr/>
          </p:nvSpPr>
          <p:spPr>
            <a:xfrm>
              <a:off x="7256983" y="4460772"/>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23AAECA6-B454-4B72-B587-24E4E67A5E51}"/>
                </a:ext>
              </a:extLst>
            </p:cNvPr>
            <p:cNvGrpSpPr/>
            <p:nvPr/>
          </p:nvGrpSpPr>
          <p:grpSpPr>
            <a:xfrm>
              <a:off x="8915400" y="2746911"/>
              <a:ext cx="1811393" cy="1806806"/>
              <a:chOff x="8445681" y="2746911"/>
              <a:chExt cx="1811393" cy="1806806"/>
            </a:xfrm>
          </p:grpSpPr>
          <p:sp>
            <p:nvSpPr>
              <p:cNvPr id="73" name="object 67">
                <a:extLst>
                  <a:ext uri="{FF2B5EF4-FFF2-40B4-BE49-F238E27FC236}">
                    <a16:creationId xmlns:a16="http://schemas.microsoft.com/office/drawing/2014/main" id="{FE48BA3C-3ADC-4051-96B9-7EA270BF74F9}"/>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1E7DFC5A-7275-4BF4-979A-6AB661768067}"/>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5E5A9A61-5F14-4DA6-901B-21F3ABB5E0E8}"/>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EB2B1424-7B38-45AF-A6A7-84C5481F6637}"/>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EBA4ED5F-7E9F-4827-B349-6832475768B3}"/>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666A191D-EA36-4EFE-B1BA-28FE8A4728B3}"/>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D0564C63-6E12-4E4E-9A8B-DFAEAB423F6E}"/>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6E658C8C-CC6F-47E8-A314-305FA586FCA7}"/>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E587E3F7-9B0A-4E7E-B2AC-C318949C2A6D}"/>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7AE3F384-D906-41BA-89DA-7FD218F97BFC}"/>
                  </a:ext>
                </a:extLst>
              </p:cNvPr>
              <p:cNvGrpSpPr/>
              <p:nvPr/>
            </p:nvGrpSpPr>
            <p:grpSpPr>
              <a:xfrm>
                <a:off x="8645457" y="4459570"/>
                <a:ext cx="36195" cy="36195"/>
                <a:chOff x="5950357" y="7144094"/>
                <a:chExt cx="36195" cy="36195"/>
              </a:xfrm>
            </p:grpSpPr>
            <p:sp>
              <p:nvSpPr>
                <p:cNvPr id="92" name="object 84">
                  <a:extLst>
                    <a:ext uri="{FF2B5EF4-FFF2-40B4-BE49-F238E27FC236}">
                      <a16:creationId xmlns:a16="http://schemas.microsoft.com/office/drawing/2014/main" id="{92B9BDAB-0CA9-47B5-9D9A-E40687F5506C}"/>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096F89C4-6773-4B42-97B7-8A1FFAB6D02A}"/>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E070B73B-676F-41BB-88ED-43F72D489F60}"/>
                  </a:ext>
                </a:extLst>
              </p:cNvPr>
              <p:cNvGrpSpPr/>
              <p:nvPr/>
            </p:nvGrpSpPr>
            <p:grpSpPr>
              <a:xfrm>
                <a:off x="8988552" y="3030344"/>
                <a:ext cx="831318" cy="1523373"/>
                <a:chOff x="8988552" y="3030344"/>
                <a:chExt cx="831318" cy="1523373"/>
              </a:xfrm>
            </p:grpSpPr>
            <p:sp>
              <p:nvSpPr>
                <p:cNvPr id="85" name="object 82">
                  <a:extLst>
                    <a:ext uri="{FF2B5EF4-FFF2-40B4-BE49-F238E27FC236}">
                      <a16:creationId xmlns:a16="http://schemas.microsoft.com/office/drawing/2014/main" id="{BB39CC6C-366A-447D-8F6D-996524523FCC}"/>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1B2D3DB0-73A3-4253-B51D-D77DA5B73B51}"/>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59B33CE4-EDCD-47D5-888B-178DFB541206}"/>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548247C1-50EF-4A55-B68A-13C4484C5F79}"/>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67B4DB26-BC4B-4291-9AEC-5CFDB468225B}"/>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84E28799-49F1-4B32-9574-84F8AD9A1095}"/>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4DA950AA-A352-41ED-8CEE-486B3AF364D9}"/>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94" name="Straight Connector 93">
              <a:extLst>
                <a:ext uri="{FF2B5EF4-FFF2-40B4-BE49-F238E27FC236}">
                  <a16:creationId xmlns:a16="http://schemas.microsoft.com/office/drawing/2014/main" id="{5CB93464-449D-4C37-94C1-0E06A20B65A6}"/>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BA3ACF0C-5848-4653-8932-7FA6048D8ADB}"/>
                </a:ext>
              </a:extLst>
            </p:cNvPr>
            <p:cNvSpPr/>
            <p:nvPr/>
          </p:nvSpPr>
          <p:spPr>
            <a:xfrm>
              <a:off x="2304288" y="4410887"/>
              <a:ext cx="54864" cy="54864"/>
            </a:xfrm>
            <a:prstGeom prst="ellipse">
              <a:avLst/>
            </a:prstGeom>
            <a:solidFill>
              <a:srgbClr val="D8D085"/>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Oval 4">
              <a:extLst>
                <a:ext uri="{FF2B5EF4-FFF2-40B4-BE49-F238E27FC236}">
                  <a16:creationId xmlns:a16="http://schemas.microsoft.com/office/drawing/2014/main" id="{B23A790F-E3D9-4CD4-9B77-CFD84B8BD5AF}"/>
                </a:ext>
              </a:extLst>
            </p:cNvPr>
            <p:cNvSpPr/>
            <p:nvPr/>
          </p:nvSpPr>
          <p:spPr>
            <a:xfrm>
              <a:off x="7424928" y="4686513"/>
              <a:ext cx="54864" cy="54864"/>
            </a:xfrm>
            <a:prstGeom prst="ellipse">
              <a:avLst/>
            </a:prstGeom>
            <a:solidFill>
              <a:srgbClr val="C2B9B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ED12D826-2CEE-4C52-8CC0-10F1EB858745}"/>
                </a:ext>
              </a:extLst>
            </p:cNvPr>
            <p:cNvPicPr>
              <a:picLocks noChangeAspect="1"/>
            </p:cNvPicPr>
            <p:nvPr/>
          </p:nvPicPr>
          <p:blipFill>
            <a:blip r:embed="rId2"/>
            <a:stretch>
              <a:fillRect/>
            </a:stretch>
          </p:blipFill>
          <p:spPr>
            <a:xfrm>
              <a:off x="4736021" y="4487153"/>
              <a:ext cx="304826" cy="377985"/>
            </a:xfrm>
            <a:prstGeom prst="rect">
              <a:avLst/>
            </a:prstGeom>
          </p:spPr>
        </p:pic>
      </p:grpSp>
    </p:spTree>
    <p:extLst>
      <p:ext uri="{BB962C8B-B14F-4D97-AF65-F5344CB8AC3E}">
        <p14:creationId xmlns:p14="http://schemas.microsoft.com/office/powerpoint/2010/main" val="370709401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purchase vegetables from a shopkeeper living with HIV, countries with available data, Middle East and North Africa,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B8AF648-D9F3-4236-9F9C-CC7FE2B2038A}"/>
              </a:ext>
            </a:extLst>
          </p:cNvPr>
          <p:cNvGrpSpPr/>
          <p:nvPr/>
        </p:nvGrpSpPr>
        <p:grpSpPr>
          <a:xfrm>
            <a:off x="457199" y="2468880"/>
            <a:ext cx="8230158" cy="4086145"/>
            <a:chOff x="457199" y="2468880"/>
            <a:chExt cx="8230158"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for women only </a:t>
              </a:r>
            </a:p>
          </p:txBody>
        </p:sp>
        <p:sp>
          <p:nvSpPr>
            <p:cNvPr id="6" name="object 10">
              <a:extLst>
                <a:ext uri="{FF2B5EF4-FFF2-40B4-BE49-F238E27FC236}">
                  <a16:creationId xmlns:a16="http://schemas.microsoft.com/office/drawing/2014/main" id="{4892D608-B92F-4F5C-8A51-74453E03DADB}"/>
                </a:ext>
              </a:extLst>
            </p:cNvPr>
            <p:cNvSpPr txBox="1"/>
            <p:nvPr/>
          </p:nvSpPr>
          <p:spPr>
            <a:xfrm>
              <a:off x="995728" y="3701543"/>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8FCF3AC1-380E-4D1D-8F37-81B5480853F1}"/>
                </a:ext>
              </a:extLst>
            </p:cNvPr>
            <p:cNvSpPr txBox="1"/>
            <p:nvPr/>
          </p:nvSpPr>
          <p:spPr>
            <a:xfrm>
              <a:off x="1263824" y="43921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A143DE1B-B771-417E-B47A-9138E25B00A0}"/>
                </a:ext>
              </a:extLst>
            </p:cNvPr>
            <p:cNvCxnSpPr/>
            <p:nvPr/>
          </p:nvCxnSpPr>
          <p:spPr>
            <a:xfrm>
              <a:off x="1593713" y="453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65BF491-BC11-4D9B-8549-419C92838232}"/>
                </a:ext>
              </a:extLst>
            </p:cNvPr>
            <p:cNvSpPr txBox="1"/>
            <p:nvPr/>
          </p:nvSpPr>
          <p:spPr>
            <a:xfrm>
              <a:off x="1345671" y="521506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B8806625-CD5A-423F-9B41-216434D07ECA}"/>
                </a:ext>
              </a:extLst>
            </p:cNvPr>
            <p:cNvCxnSpPr/>
            <p:nvPr/>
          </p:nvCxnSpPr>
          <p:spPr>
            <a:xfrm>
              <a:off x="1593713" y="53562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9EA793E-DE3F-4D18-9E7D-995895E32078}"/>
                </a:ext>
              </a:extLst>
            </p:cNvPr>
            <p:cNvSpPr txBox="1"/>
            <p:nvPr/>
          </p:nvSpPr>
          <p:spPr>
            <a:xfrm>
              <a:off x="1260712" y="49407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1BF377D3-8589-4912-8FEC-4C5BB17F9FBC}"/>
                </a:ext>
              </a:extLst>
            </p:cNvPr>
            <p:cNvCxnSpPr/>
            <p:nvPr/>
          </p:nvCxnSpPr>
          <p:spPr>
            <a:xfrm>
              <a:off x="1593713" y="50819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281EE52-E13B-439D-8161-3C598EFB1AAF}"/>
                </a:ext>
              </a:extLst>
            </p:cNvPr>
            <p:cNvCxnSpPr/>
            <p:nvPr/>
          </p:nvCxnSpPr>
          <p:spPr>
            <a:xfrm>
              <a:off x="15954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76A2CEC-6A50-41E5-A374-52889125B843}"/>
                </a:ext>
              </a:extLst>
            </p:cNvPr>
            <p:cNvSpPr txBox="1"/>
            <p:nvPr/>
          </p:nvSpPr>
          <p:spPr>
            <a:xfrm>
              <a:off x="1177469" y="24688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FF6AFC1E-A72F-47D0-BDF7-89A81813F13A}"/>
                </a:ext>
              </a:extLst>
            </p:cNvPr>
            <p:cNvSpPr txBox="1"/>
            <p:nvPr/>
          </p:nvSpPr>
          <p:spPr>
            <a:xfrm>
              <a:off x="1265025" y="41177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CC3DD915-1B76-48CD-954B-0FD6C467A082}"/>
                </a:ext>
              </a:extLst>
            </p:cNvPr>
            <p:cNvCxnSpPr/>
            <p:nvPr/>
          </p:nvCxnSpPr>
          <p:spPr>
            <a:xfrm>
              <a:off x="1598026" y="42549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950BE86-8950-49A6-80A0-8B7AC996C57C}"/>
                </a:ext>
              </a:extLst>
            </p:cNvPr>
            <p:cNvCxnSpPr/>
            <p:nvPr/>
          </p:nvCxnSpPr>
          <p:spPr>
            <a:xfrm>
              <a:off x="1598026" y="39806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62AF839-6FB6-4A47-B555-588BB46DFA5A}"/>
                </a:ext>
              </a:extLst>
            </p:cNvPr>
            <p:cNvSpPr txBox="1"/>
            <p:nvPr/>
          </p:nvSpPr>
          <p:spPr>
            <a:xfrm>
              <a:off x="1265025" y="38434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DD37E722-BF59-43DD-9EE9-6C5156384CE2}"/>
                </a:ext>
              </a:extLst>
            </p:cNvPr>
            <p:cNvCxnSpPr/>
            <p:nvPr/>
          </p:nvCxnSpPr>
          <p:spPr>
            <a:xfrm>
              <a:off x="1593713" y="37063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717E0B12-DFD0-4F2F-A34D-D15D9B94553A}"/>
                </a:ext>
              </a:extLst>
            </p:cNvPr>
            <p:cNvSpPr txBox="1"/>
            <p:nvPr/>
          </p:nvSpPr>
          <p:spPr>
            <a:xfrm>
              <a:off x="1260712" y="35691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66A7C23A-793D-41A6-9F33-EB62AE5440D9}"/>
                </a:ext>
              </a:extLst>
            </p:cNvPr>
            <p:cNvCxnSpPr/>
            <p:nvPr/>
          </p:nvCxnSpPr>
          <p:spPr>
            <a:xfrm>
              <a:off x="1595430" y="48035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28D57E6-F9AE-427A-BC25-356280DF2771}"/>
                </a:ext>
              </a:extLst>
            </p:cNvPr>
            <p:cNvSpPr txBox="1"/>
            <p:nvPr/>
          </p:nvSpPr>
          <p:spPr>
            <a:xfrm>
              <a:off x="1262429" y="46664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0B5D1A13-2DFA-449E-BA1A-42EBB1DFD161}"/>
                </a:ext>
              </a:extLst>
            </p:cNvPr>
            <p:cNvCxnSpPr/>
            <p:nvPr/>
          </p:nvCxnSpPr>
          <p:spPr>
            <a:xfrm>
              <a:off x="1594873" y="31576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8D1F8AF-AB60-40D9-854C-B81032AC971C}"/>
                </a:ext>
              </a:extLst>
            </p:cNvPr>
            <p:cNvSpPr txBox="1"/>
            <p:nvPr/>
          </p:nvSpPr>
          <p:spPr>
            <a:xfrm>
              <a:off x="1261872" y="30205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8143FA65-0DAE-40CA-86C0-B3C84ACB8029}"/>
                </a:ext>
              </a:extLst>
            </p:cNvPr>
            <p:cNvCxnSpPr/>
            <p:nvPr/>
          </p:nvCxnSpPr>
          <p:spPr>
            <a:xfrm>
              <a:off x="1594873" y="34319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698E474C-803D-4972-B376-0789E1C6D587}"/>
                </a:ext>
              </a:extLst>
            </p:cNvPr>
            <p:cNvSpPr txBox="1"/>
            <p:nvPr/>
          </p:nvSpPr>
          <p:spPr>
            <a:xfrm>
              <a:off x="1261872" y="32948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8D45D78B-87F8-4932-8915-3A6A2A4E9BB1}"/>
                </a:ext>
              </a:extLst>
            </p:cNvPr>
            <p:cNvCxnSpPr/>
            <p:nvPr/>
          </p:nvCxnSpPr>
          <p:spPr>
            <a:xfrm>
              <a:off x="1594873" y="2883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5711671-000F-46F7-BC08-6858BE61763B}"/>
                </a:ext>
              </a:extLst>
            </p:cNvPr>
            <p:cNvSpPr txBox="1"/>
            <p:nvPr/>
          </p:nvSpPr>
          <p:spPr>
            <a:xfrm>
              <a:off x="1261872" y="27461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FD1411D4-A1EE-49BD-92F9-FDD0FF54ADC7}"/>
                </a:ext>
              </a:extLst>
            </p:cNvPr>
            <p:cNvSpPr txBox="1"/>
            <p:nvPr/>
          </p:nvSpPr>
          <p:spPr>
            <a:xfrm>
              <a:off x="18288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Jordan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D71CD97A-FED8-45D6-955B-A325B7D46917}"/>
                </a:ext>
              </a:extLst>
            </p:cNvPr>
            <p:cNvSpPr txBox="1"/>
            <p:nvPr/>
          </p:nvSpPr>
          <p:spPr>
            <a:xfrm>
              <a:off x="32004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Iraq*</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BB7FBF2A-79FE-4CDB-B136-BD1A3A3AF6AE}"/>
                </a:ext>
              </a:extLst>
            </p:cNvPr>
            <p:cNvSpPr txBox="1"/>
            <p:nvPr/>
          </p:nvSpPr>
          <p:spPr>
            <a:xfrm>
              <a:off x="7315200" y="544366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Tunisia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74C51AC0-FF0E-4CB3-933E-3699B0BEFCA0}"/>
                </a:ext>
              </a:extLst>
            </p:cNvPr>
            <p:cNvSpPr txBox="1"/>
            <p:nvPr/>
          </p:nvSpPr>
          <p:spPr>
            <a:xfrm>
              <a:off x="45720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Egypt*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FED18E23-F8F8-4F8C-9641-63602740E851}"/>
                </a:ext>
              </a:extLst>
            </p:cNvPr>
            <p:cNvSpPr txBox="1"/>
            <p:nvPr/>
          </p:nvSpPr>
          <p:spPr>
            <a:xfrm>
              <a:off x="5943600" y="5445036"/>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Sudan*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68">
              <a:extLst>
                <a:ext uri="{FF2B5EF4-FFF2-40B4-BE49-F238E27FC236}">
                  <a16:creationId xmlns:a16="http://schemas.microsoft.com/office/drawing/2014/main" id="{EF90E226-F5B1-4F7D-9111-6BCBE3FFF8F6}"/>
                </a:ext>
              </a:extLst>
            </p:cNvPr>
            <p:cNvSpPr/>
            <p:nvPr/>
          </p:nvSpPr>
          <p:spPr>
            <a:xfrm>
              <a:off x="2286000" y="3108278"/>
              <a:ext cx="457200" cy="225010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68">
              <a:extLst>
                <a:ext uri="{FF2B5EF4-FFF2-40B4-BE49-F238E27FC236}">
                  <a16:creationId xmlns:a16="http://schemas.microsoft.com/office/drawing/2014/main" id="{FE215483-D010-4CBC-A104-F096DFF46826}"/>
                </a:ext>
              </a:extLst>
            </p:cNvPr>
            <p:cNvSpPr/>
            <p:nvPr/>
          </p:nvSpPr>
          <p:spPr>
            <a:xfrm>
              <a:off x="3655145" y="3163824"/>
              <a:ext cx="457200" cy="219456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08D6EE8A-6DD7-4060-8F87-DDFEDE0767FC}"/>
                </a:ext>
              </a:extLst>
            </p:cNvPr>
            <p:cNvSpPr/>
            <p:nvPr/>
          </p:nvSpPr>
          <p:spPr>
            <a:xfrm>
              <a:off x="5029200" y="3183340"/>
              <a:ext cx="457200" cy="217504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68">
              <a:extLst>
                <a:ext uri="{FF2B5EF4-FFF2-40B4-BE49-F238E27FC236}">
                  <a16:creationId xmlns:a16="http://schemas.microsoft.com/office/drawing/2014/main" id="{3B88CE84-A4CA-4DB8-86AB-32F029895D2D}"/>
                </a:ext>
              </a:extLst>
            </p:cNvPr>
            <p:cNvSpPr/>
            <p:nvPr/>
          </p:nvSpPr>
          <p:spPr>
            <a:xfrm>
              <a:off x="6400800" y="3547872"/>
              <a:ext cx="457200" cy="181051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68">
              <a:extLst>
                <a:ext uri="{FF2B5EF4-FFF2-40B4-BE49-F238E27FC236}">
                  <a16:creationId xmlns:a16="http://schemas.microsoft.com/office/drawing/2014/main" id="{36FD7AD1-5C84-4A48-94B9-B65AB5C9A8B3}"/>
                </a:ext>
              </a:extLst>
            </p:cNvPr>
            <p:cNvSpPr/>
            <p:nvPr/>
          </p:nvSpPr>
          <p:spPr>
            <a:xfrm>
              <a:off x="7772400" y="3893024"/>
              <a:ext cx="457200" cy="146834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6">
              <a:extLst>
                <a:ext uri="{FF2B5EF4-FFF2-40B4-BE49-F238E27FC236}">
                  <a16:creationId xmlns:a16="http://schemas.microsoft.com/office/drawing/2014/main" id="{45BFAC3B-4A89-413C-A535-E95928B4455C}"/>
                </a:ext>
              </a:extLst>
            </p:cNvPr>
            <p:cNvSpPr/>
            <p:nvPr/>
          </p:nvSpPr>
          <p:spPr>
            <a:xfrm>
              <a:off x="1829357" y="5352226"/>
              <a:ext cx="68580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8707377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Middle East and North Africa,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10FB718D-ADD2-4CC4-A3F5-E2383FEB88D4}"/>
              </a:ext>
            </a:extLst>
          </p:cNvPr>
          <p:cNvGrpSpPr/>
          <p:nvPr/>
        </p:nvGrpSpPr>
        <p:grpSpPr>
          <a:xfrm>
            <a:off x="457199" y="2603054"/>
            <a:ext cx="7680960" cy="3951634"/>
            <a:chOff x="457199" y="2603054"/>
            <a:chExt cx="7680960"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a:t>
              </a:r>
            </a:p>
          </p:txBody>
        </p:sp>
        <p:sp>
          <p:nvSpPr>
            <p:cNvPr id="6" name="object 10">
              <a:extLst>
                <a:ext uri="{FF2B5EF4-FFF2-40B4-BE49-F238E27FC236}">
                  <a16:creationId xmlns:a16="http://schemas.microsoft.com/office/drawing/2014/main" id="{80AB1A5F-F136-488F-85E8-FE1946C5FA8C}"/>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16570818-3FA5-4495-9813-F166B243C677}"/>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0373E3DF-CC1A-4900-B546-121BD59FB140}"/>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05DC704-5360-4D77-BEFF-F0AD81FEF947}"/>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18401CA4-B48A-43B3-8B69-71D507FE9252}"/>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66EE18E9-E758-45ED-A852-5493DE4E34D5}"/>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839D3679-30E1-43C7-A95E-26B8927F2A37}"/>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4848F2F-E21B-4EF2-9A9B-F485CA43D014}"/>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952A21D2-7773-4A5E-A14C-86C69C5A9693}"/>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DFFD748-D133-4DED-8EF9-83740FD9C217}"/>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2F4819A9-CB4A-4E83-9C33-AA9373EF51D7}"/>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1BEC11A-A6FB-48BD-879C-F0C544759CF0}"/>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D32369C2-9A14-49A2-95BD-00762ABB75E0}"/>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A49CACE8-6DAC-45F5-8D66-623E2D6A2D32}"/>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EE3FA7C0-6BCC-45EF-81E1-3E5720FEACAE}"/>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9C901359-BF6C-4688-9F21-F4C353392225}"/>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3D7E623-7ECF-40E4-AE39-B6C77DBD6770}"/>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45E000A9-0A90-4242-BD87-F6A1314467E1}"/>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158E31AA-195A-47FE-8C8E-BB4C13B56980}"/>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7ACEF52F-C60C-4FA4-8AED-000C8A86A1CB}"/>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8BFB7C4C-9882-46F5-861A-162F6E4BD62B}"/>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F4961CB9-E3DA-45DE-83D8-A8D0C010E10E}"/>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9201F452-72CD-49AC-ADD4-63122EA621EA}"/>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775BE9BF-9B2D-4171-8E96-59B760D49C42}"/>
                </a:ext>
              </a:extLst>
            </p:cNvPr>
            <p:cNvSpPr txBox="1"/>
            <p:nvPr/>
          </p:nvSpPr>
          <p:spPr>
            <a:xfrm>
              <a:off x="1828800" y="5577840"/>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Egypt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9BD0EB92-D2BC-4583-A1F8-A549BA2A50F0}"/>
                </a:ext>
              </a:extLst>
            </p:cNvPr>
            <p:cNvSpPr txBox="1"/>
            <p:nvPr/>
          </p:nvSpPr>
          <p:spPr>
            <a:xfrm>
              <a:off x="3200400" y="5577840"/>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Jordan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68">
              <a:extLst>
                <a:ext uri="{FF2B5EF4-FFF2-40B4-BE49-F238E27FC236}">
                  <a16:creationId xmlns:a16="http://schemas.microsoft.com/office/drawing/2014/main" id="{86F0BD25-B442-45C5-A8BB-0879D9C82FA2}"/>
                </a:ext>
              </a:extLst>
            </p:cNvPr>
            <p:cNvSpPr/>
            <p:nvPr/>
          </p:nvSpPr>
          <p:spPr>
            <a:xfrm>
              <a:off x="2194560" y="5093208"/>
              <a:ext cx="640080" cy="40233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68">
              <a:extLst>
                <a:ext uri="{FF2B5EF4-FFF2-40B4-BE49-F238E27FC236}">
                  <a16:creationId xmlns:a16="http://schemas.microsoft.com/office/drawing/2014/main" id="{87F56CB0-E7FF-42A9-9A0F-67FE892DBBE3}"/>
                </a:ext>
              </a:extLst>
            </p:cNvPr>
            <p:cNvSpPr/>
            <p:nvPr/>
          </p:nvSpPr>
          <p:spPr>
            <a:xfrm>
              <a:off x="3563705" y="5089317"/>
              <a:ext cx="640080" cy="40233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15469C4F-B9CD-4E8C-B8E2-0F941EF56AD5}"/>
                </a:ext>
              </a:extLst>
            </p:cNvPr>
            <p:cNvSpPr/>
            <p:nvPr/>
          </p:nvSpPr>
          <p:spPr>
            <a:xfrm>
              <a:off x="1829357" y="5486400"/>
              <a:ext cx="27432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3213531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1" name="Group 10">
            <a:extLst>
              <a:ext uri="{FF2B5EF4-FFF2-40B4-BE49-F238E27FC236}">
                <a16:creationId xmlns:a16="http://schemas.microsoft.com/office/drawing/2014/main" id="{9256CA36-A5DE-40E0-805E-42F88975B90F}"/>
              </a:ext>
            </a:extLst>
          </p:cNvPr>
          <p:cNvGrpSpPr/>
          <p:nvPr/>
        </p:nvGrpSpPr>
        <p:grpSpPr>
          <a:xfrm>
            <a:off x="411480" y="1920240"/>
            <a:ext cx="11356848" cy="4877410"/>
            <a:chOff x="411480" y="1920240"/>
            <a:chExt cx="11356848" cy="4877410"/>
          </a:xfrm>
        </p:grpSpPr>
        <p:sp>
          <p:nvSpPr>
            <p:cNvPr id="6" name="bk object 22">
              <a:extLst>
                <a:ext uri="{FF2B5EF4-FFF2-40B4-BE49-F238E27FC236}">
                  <a16:creationId xmlns:a16="http://schemas.microsoft.com/office/drawing/2014/main" id="{2764FF32-A237-403F-9F79-BE3260DF4E8C}"/>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301ADD68-9F74-41E9-BAC2-994B941FA49A}"/>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2180084"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1" i="0" u="none" strike="noStrike" kern="1200" cap="none" spc="0" normalizeH="0" baseline="0" noProof="0">
                  <a:ln>
                    <a:noFill/>
                  </a:ln>
                  <a:solidFill>
                    <a:prstClr val="black"/>
                  </a:solidFill>
                  <a:effectLst/>
                  <a:uLnTx/>
                  <a:uFillTx/>
                  <a:latin typeface="Arial" panose="020B0604020202020204"/>
                  <a:ea typeface="+mn-ea"/>
                  <a:cs typeface="+mn-cs"/>
                </a:rPr>
                <a:t>Asia and the Pacific</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2259194C-AABD-479A-8771-FC9B85870F7A}"/>
                </a:ext>
              </a:extLst>
            </p:cNvPr>
            <p:cNvGrpSpPr/>
            <p:nvPr/>
          </p:nvGrpSpPr>
          <p:grpSpPr>
            <a:xfrm>
              <a:off x="863185" y="2715768"/>
              <a:ext cx="10109052" cy="2780145"/>
              <a:chOff x="863185" y="2898648"/>
              <a:chExt cx="10109052" cy="2780145"/>
            </a:xfrm>
          </p:grpSpPr>
          <p:sp>
            <p:nvSpPr>
              <p:cNvPr id="94" name="object 11">
                <a:extLst>
                  <a:ext uri="{FF2B5EF4-FFF2-40B4-BE49-F238E27FC236}">
                    <a16:creationId xmlns:a16="http://schemas.microsoft.com/office/drawing/2014/main" id="{E40CA291-B7CD-4B8E-BCB8-484063389BF3}"/>
                  </a:ext>
                </a:extLst>
              </p:cNvPr>
              <p:cNvSpPr txBox="1"/>
              <p:nvPr/>
            </p:nvSpPr>
            <p:spPr>
              <a:xfrm>
                <a:off x="3535088" y="3229669"/>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17</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96" name="object 11">
                <a:extLst>
                  <a:ext uri="{FF2B5EF4-FFF2-40B4-BE49-F238E27FC236}">
                    <a16:creationId xmlns:a16="http://schemas.microsoft.com/office/drawing/2014/main" id="{2CEAC36C-3FED-4F76-BF8D-3B435712CC07}"/>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98" name="object 11">
                <a:extLst>
                  <a:ext uri="{FF2B5EF4-FFF2-40B4-BE49-F238E27FC236}">
                    <a16:creationId xmlns:a16="http://schemas.microsoft.com/office/drawing/2014/main" id="{F87B71F1-8387-4B3F-8453-BF06F4F8D8B3}"/>
                  </a:ext>
                </a:extLst>
              </p:cNvPr>
              <p:cNvSpPr txBox="1"/>
              <p:nvPr/>
            </p:nvSpPr>
            <p:spPr>
              <a:xfrm>
                <a:off x="2382118" y="3090771"/>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9</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00" name="object 11">
                <a:extLst>
                  <a:ext uri="{FF2B5EF4-FFF2-40B4-BE49-F238E27FC236}">
                    <a16:creationId xmlns:a16="http://schemas.microsoft.com/office/drawing/2014/main" id="{55E51FFB-97BE-4333-86A2-4496DD71DBE0}"/>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2</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02" name="object 11">
                <a:extLst>
                  <a:ext uri="{FF2B5EF4-FFF2-40B4-BE49-F238E27FC236}">
                    <a16:creationId xmlns:a16="http://schemas.microsoft.com/office/drawing/2014/main" id="{C0DD29A1-D9A0-49D8-B2CE-84897C3CD381}"/>
                  </a:ext>
                </a:extLst>
              </p:cNvPr>
              <p:cNvSpPr txBox="1"/>
              <p:nvPr/>
            </p:nvSpPr>
            <p:spPr>
              <a:xfrm>
                <a:off x="863185" y="4194069"/>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21</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04" name="object 11">
                <a:extLst>
                  <a:ext uri="{FF2B5EF4-FFF2-40B4-BE49-F238E27FC236}">
                    <a16:creationId xmlns:a16="http://schemas.microsoft.com/office/drawing/2014/main" id="{5B34BDED-06D5-4571-A81B-A435ADB54DDE}"/>
                  </a:ext>
                </a:extLst>
              </p:cNvPr>
              <p:cNvSpPr txBox="1"/>
              <p:nvPr/>
            </p:nvSpPr>
            <p:spPr>
              <a:xfrm>
                <a:off x="1033509" y="5229952"/>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7</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06" name="object 11">
                <a:extLst>
                  <a:ext uri="{FF2B5EF4-FFF2-40B4-BE49-F238E27FC236}">
                    <a16:creationId xmlns:a16="http://schemas.microsoft.com/office/drawing/2014/main" id="{83D67F66-3808-4ED2-9862-C66ED39BF573}"/>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3</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08" name="object 11">
                <a:extLst>
                  <a:ext uri="{FF2B5EF4-FFF2-40B4-BE49-F238E27FC236}">
                    <a16:creationId xmlns:a16="http://schemas.microsoft.com/office/drawing/2014/main" id="{B02A5394-DE91-4063-9C9D-F2EA260F1641}"/>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5</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10" name="object 11">
                <a:extLst>
                  <a:ext uri="{FF2B5EF4-FFF2-40B4-BE49-F238E27FC236}">
                    <a16:creationId xmlns:a16="http://schemas.microsoft.com/office/drawing/2014/main" id="{7CFFCC86-A0FE-45E8-811D-A1FFF8B7A4F5}"/>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11%</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12" name="object 11">
                <a:extLst>
                  <a:ext uri="{FF2B5EF4-FFF2-40B4-BE49-F238E27FC236}">
                    <a16:creationId xmlns:a16="http://schemas.microsoft.com/office/drawing/2014/main" id="{DFE15795-4574-4A91-AD11-F1F23FB6C30E}"/>
                  </a:ext>
                </a:extLst>
              </p:cNvPr>
              <p:cNvSpPr txBox="1"/>
              <p:nvPr/>
            </p:nvSpPr>
            <p:spPr>
              <a:xfrm>
                <a:off x="9875800" y="3539612"/>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18</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114" name="object 11">
                <a:extLst>
                  <a:ext uri="{FF2B5EF4-FFF2-40B4-BE49-F238E27FC236}">
                    <a16:creationId xmlns:a16="http://schemas.microsoft.com/office/drawing/2014/main" id="{F6336C11-33EE-4315-ABD4-A816F00FC5CE}"/>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19</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16" name="object 11">
                <a:extLst>
                  <a:ext uri="{FF2B5EF4-FFF2-40B4-BE49-F238E27FC236}">
                    <a16:creationId xmlns:a16="http://schemas.microsoft.com/office/drawing/2014/main" id="{47A9BA61-47A8-44E8-8A45-072127483523}"/>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44</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nvGrpSpPr>
              <p:cNvPr id="4" name="Group 3">
                <a:extLst>
                  <a:ext uri="{FF2B5EF4-FFF2-40B4-BE49-F238E27FC236}">
                    <a16:creationId xmlns:a16="http://schemas.microsoft.com/office/drawing/2014/main" id="{53F4A884-DF13-4091-B4E1-A7526642AB4C}"/>
                  </a:ext>
                </a:extLst>
              </p:cNvPr>
              <p:cNvGrpSpPr/>
              <p:nvPr/>
            </p:nvGrpSpPr>
            <p:grpSpPr>
              <a:xfrm>
                <a:off x="2194560" y="3602736"/>
                <a:ext cx="1828800" cy="1828800"/>
                <a:chOff x="2194560" y="3602736"/>
                <a:chExt cx="1828800" cy="1828800"/>
              </a:xfrm>
            </p:grpSpPr>
            <p:sp>
              <p:nvSpPr>
                <p:cNvPr id="9" name="bk object 16">
                  <a:extLst>
                    <a:ext uri="{FF2B5EF4-FFF2-40B4-BE49-F238E27FC236}">
                      <a16:creationId xmlns:a16="http://schemas.microsoft.com/office/drawing/2014/main" id="{C333A84F-6A0D-4C73-8951-E98D9FD1C7EA}"/>
                    </a:ext>
                  </a:extLst>
                </p:cNvPr>
                <p:cNvSpPr/>
                <p:nvPr/>
              </p:nvSpPr>
              <p:spPr>
                <a:xfrm>
                  <a:off x="2346153" y="3919120"/>
                  <a:ext cx="764697" cy="598904"/>
                </a:xfrm>
                <a:custGeom>
                  <a:avLst/>
                  <a:gdLst/>
                  <a:ahLst/>
                  <a:cxnLst/>
                  <a:rect l="l" t="t" r="r" b="b"/>
                  <a:pathLst>
                    <a:path w="582930" h="456564">
                      <a:moveTo>
                        <a:pt x="58191" y="0"/>
                      </a:moveTo>
                      <a:lnTo>
                        <a:pt x="42960" y="18214"/>
                      </a:lnTo>
                      <a:lnTo>
                        <a:pt x="27805" y="37666"/>
                      </a:lnTo>
                      <a:lnTo>
                        <a:pt x="13294" y="57601"/>
                      </a:lnTo>
                      <a:lnTo>
                        <a:pt x="0" y="77266"/>
                      </a:lnTo>
                      <a:lnTo>
                        <a:pt x="582891" y="456120"/>
                      </a:lnTo>
                      <a:lnTo>
                        <a:pt x="5819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bk object 17">
                  <a:extLst>
                    <a:ext uri="{FF2B5EF4-FFF2-40B4-BE49-F238E27FC236}">
                      <a16:creationId xmlns:a16="http://schemas.microsoft.com/office/drawing/2014/main" id="{4EF673FE-2FE0-4C2B-BD88-B0C84CC1DC03}"/>
                    </a:ext>
                  </a:extLst>
                </p:cNvPr>
                <p:cNvSpPr/>
                <p:nvPr/>
              </p:nvSpPr>
              <p:spPr>
                <a:xfrm>
                  <a:off x="2194560" y="4020760"/>
                  <a:ext cx="916303" cy="1107015"/>
                </a:xfrm>
                <a:custGeom>
                  <a:avLst/>
                  <a:gdLst/>
                  <a:ahLst/>
                  <a:cxnLst/>
                  <a:rect l="l" t="t" r="r" b="b"/>
                  <a:pathLst>
                    <a:path w="698500" h="843914">
                      <a:moveTo>
                        <a:pt x="115388" y="0"/>
                      </a:moveTo>
                      <a:lnTo>
                        <a:pt x="89335" y="43202"/>
                      </a:lnTo>
                      <a:lnTo>
                        <a:pt x="66627" y="87316"/>
                      </a:lnTo>
                      <a:lnTo>
                        <a:pt x="47251" y="132205"/>
                      </a:lnTo>
                      <a:lnTo>
                        <a:pt x="31199" y="177731"/>
                      </a:lnTo>
                      <a:lnTo>
                        <a:pt x="18458" y="223758"/>
                      </a:lnTo>
                      <a:lnTo>
                        <a:pt x="9019" y="270147"/>
                      </a:lnTo>
                      <a:lnTo>
                        <a:pt x="2869" y="316761"/>
                      </a:lnTo>
                      <a:lnTo>
                        <a:pt x="0" y="363463"/>
                      </a:lnTo>
                      <a:lnTo>
                        <a:pt x="398" y="410115"/>
                      </a:lnTo>
                      <a:lnTo>
                        <a:pt x="4055" y="456579"/>
                      </a:lnTo>
                      <a:lnTo>
                        <a:pt x="10959" y="502720"/>
                      </a:lnTo>
                      <a:lnTo>
                        <a:pt x="21099" y="548398"/>
                      </a:lnTo>
                      <a:lnTo>
                        <a:pt x="34464" y="593476"/>
                      </a:lnTo>
                      <a:lnTo>
                        <a:pt x="51044" y="637818"/>
                      </a:lnTo>
                      <a:lnTo>
                        <a:pt x="70827" y="681285"/>
                      </a:lnTo>
                      <a:lnTo>
                        <a:pt x="93804" y="723740"/>
                      </a:lnTo>
                      <a:lnTo>
                        <a:pt x="119963" y="765046"/>
                      </a:lnTo>
                      <a:lnTo>
                        <a:pt x="149293" y="805065"/>
                      </a:lnTo>
                      <a:lnTo>
                        <a:pt x="181784" y="843660"/>
                      </a:lnTo>
                      <a:lnTo>
                        <a:pt x="698331" y="378561"/>
                      </a:lnTo>
                      <a:lnTo>
                        <a:pt x="115388"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bk object 18">
                  <a:extLst>
                    <a:ext uri="{FF2B5EF4-FFF2-40B4-BE49-F238E27FC236}">
                      <a16:creationId xmlns:a16="http://schemas.microsoft.com/office/drawing/2014/main" id="{3488CE64-3875-4DF5-9CE5-E630A2A735F1}"/>
                    </a:ext>
                  </a:extLst>
                </p:cNvPr>
                <p:cNvSpPr/>
                <p:nvPr/>
              </p:nvSpPr>
              <p:spPr>
                <a:xfrm>
                  <a:off x="2194560" y="4020760"/>
                  <a:ext cx="916303" cy="1107015"/>
                </a:xfrm>
                <a:custGeom>
                  <a:avLst/>
                  <a:gdLst/>
                  <a:ahLst/>
                  <a:cxnLst/>
                  <a:rect l="l" t="t" r="r" b="b"/>
                  <a:pathLst>
                    <a:path w="698500" h="843914">
                      <a:moveTo>
                        <a:pt x="698331" y="378561"/>
                      </a:moveTo>
                      <a:lnTo>
                        <a:pt x="181784" y="843660"/>
                      </a:lnTo>
                      <a:lnTo>
                        <a:pt x="149293" y="805065"/>
                      </a:lnTo>
                      <a:lnTo>
                        <a:pt x="119963" y="765046"/>
                      </a:lnTo>
                      <a:lnTo>
                        <a:pt x="93804" y="723740"/>
                      </a:lnTo>
                      <a:lnTo>
                        <a:pt x="70827" y="681285"/>
                      </a:lnTo>
                      <a:lnTo>
                        <a:pt x="51044" y="637818"/>
                      </a:lnTo>
                      <a:lnTo>
                        <a:pt x="34464" y="593476"/>
                      </a:lnTo>
                      <a:lnTo>
                        <a:pt x="21099" y="548398"/>
                      </a:lnTo>
                      <a:lnTo>
                        <a:pt x="10959" y="502720"/>
                      </a:lnTo>
                      <a:lnTo>
                        <a:pt x="4055" y="456579"/>
                      </a:lnTo>
                      <a:lnTo>
                        <a:pt x="398" y="410115"/>
                      </a:lnTo>
                      <a:lnTo>
                        <a:pt x="0" y="363463"/>
                      </a:lnTo>
                      <a:lnTo>
                        <a:pt x="2869" y="316761"/>
                      </a:lnTo>
                      <a:lnTo>
                        <a:pt x="9019" y="270147"/>
                      </a:lnTo>
                      <a:lnTo>
                        <a:pt x="18458" y="223758"/>
                      </a:lnTo>
                      <a:lnTo>
                        <a:pt x="31199" y="177731"/>
                      </a:lnTo>
                      <a:lnTo>
                        <a:pt x="47251" y="132205"/>
                      </a:lnTo>
                      <a:lnTo>
                        <a:pt x="66627" y="87316"/>
                      </a:lnTo>
                      <a:lnTo>
                        <a:pt x="89335" y="43202"/>
                      </a:lnTo>
                      <a:lnTo>
                        <a:pt x="115388" y="0"/>
                      </a:lnTo>
                      <a:lnTo>
                        <a:pt x="698331" y="37856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bk object 19">
                  <a:extLst>
                    <a:ext uri="{FF2B5EF4-FFF2-40B4-BE49-F238E27FC236}">
                      <a16:creationId xmlns:a16="http://schemas.microsoft.com/office/drawing/2014/main" id="{2AF553E9-1C4A-4072-A77E-0D2A056B6DB6}"/>
                    </a:ext>
                  </a:extLst>
                </p:cNvPr>
                <p:cNvSpPr/>
                <p:nvPr/>
              </p:nvSpPr>
              <p:spPr>
                <a:xfrm>
                  <a:off x="2433291" y="4517994"/>
                  <a:ext cx="677232" cy="838799"/>
                </a:xfrm>
                <a:custGeom>
                  <a:avLst/>
                  <a:gdLst/>
                  <a:ahLst/>
                  <a:cxnLst/>
                  <a:rect l="l" t="t" r="r" b="b"/>
                  <a:pathLst>
                    <a:path w="516255" h="639445">
                      <a:moveTo>
                        <a:pt x="516204" y="0"/>
                      </a:moveTo>
                      <a:lnTo>
                        <a:pt x="0" y="464794"/>
                      </a:lnTo>
                      <a:lnTo>
                        <a:pt x="36220" y="502533"/>
                      </a:lnTo>
                      <a:lnTo>
                        <a:pt x="73432" y="536217"/>
                      </a:lnTo>
                      <a:lnTo>
                        <a:pt x="112266" y="566297"/>
                      </a:lnTo>
                      <a:lnTo>
                        <a:pt x="153351" y="593222"/>
                      </a:lnTo>
                      <a:lnTo>
                        <a:pt x="197316" y="617442"/>
                      </a:lnTo>
                      <a:lnTo>
                        <a:pt x="244792" y="639406"/>
                      </a:lnTo>
                      <a:lnTo>
                        <a:pt x="516204"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20">
                  <a:extLst>
                    <a:ext uri="{FF2B5EF4-FFF2-40B4-BE49-F238E27FC236}">
                      <a16:creationId xmlns:a16="http://schemas.microsoft.com/office/drawing/2014/main" id="{95397E65-69AA-488C-BBA4-CA6DF58116D6}"/>
                    </a:ext>
                  </a:extLst>
                </p:cNvPr>
                <p:cNvSpPr/>
                <p:nvPr/>
              </p:nvSpPr>
              <p:spPr>
                <a:xfrm>
                  <a:off x="2433291" y="4517994"/>
                  <a:ext cx="677232" cy="838799"/>
                </a:xfrm>
                <a:custGeom>
                  <a:avLst/>
                  <a:gdLst/>
                  <a:ahLst/>
                  <a:cxnLst/>
                  <a:rect l="l" t="t" r="r" b="b"/>
                  <a:pathLst>
                    <a:path w="516255" h="639445">
                      <a:moveTo>
                        <a:pt x="516204" y="0"/>
                      </a:moveTo>
                      <a:lnTo>
                        <a:pt x="244792" y="639406"/>
                      </a:lnTo>
                      <a:lnTo>
                        <a:pt x="197316" y="617442"/>
                      </a:lnTo>
                      <a:lnTo>
                        <a:pt x="153351" y="593222"/>
                      </a:lnTo>
                      <a:lnTo>
                        <a:pt x="112266" y="566297"/>
                      </a:lnTo>
                      <a:lnTo>
                        <a:pt x="73432" y="536217"/>
                      </a:lnTo>
                      <a:lnTo>
                        <a:pt x="36220" y="502533"/>
                      </a:lnTo>
                      <a:lnTo>
                        <a:pt x="0" y="464794"/>
                      </a:lnTo>
                      <a:lnTo>
                        <a:pt x="516204"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bk object 21">
                  <a:extLst>
                    <a:ext uri="{FF2B5EF4-FFF2-40B4-BE49-F238E27FC236}">
                      <a16:creationId xmlns:a16="http://schemas.microsoft.com/office/drawing/2014/main" id="{A25E9C1C-63D0-4A36-A113-69C93C1F5B4A}"/>
                    </a:ext>
                  </a:extLst>
                </p:cNvPr>
                <p:cNvSpPr/>
                <p:nvPr/>
              </p:nvSpPr>
              <p:spPr>
                <a:xfrm>
                  <a:off x="2754696" y="3861390"/>
                  <a:ext cx="1268664" cy="1570146"/>
                </a:xfrm>
                <a:custGeom>
                  <a:avLst/>
                  <a:gdLst/>
                  <a:ahLst/>
                  <a:cxnLst/>
                  <a:rect l="l" t="t" r="r" b="b"/>
                  <a:pathLst>
                    <a:path w="967105" h="1196975">
                      <a:moveTo>
                        <a:pt x="754621" y="0"/>
                      </a:moveTo>
                      <a:lnTo>
                        <a:pt x="271678" y="500113"/>
                      </a:lnTo>
                      <a:lnTo>
                        <a:pt x="0" y="1140053"/>
                      </a:lnTo>
                      <a:lnTo>
                        <a:pt x="45035" y="1157435"/>
                      </a:lnTo>
                      <a:lnTo>
                        <a:pt x="90527" y="1171601"/>
                      </a:lnTo>
                      <a:lnTo>
                        <a:pt x="136342" y="1182577"/>
                      </a:lnTo>
                      <a:lnTo>
                        <a:pt x="182346" y="1190392"/>
                      </a:lnTo>
                      <a:lnTo>
                        <a:pt x="228407" y="1195071"/>
                      </a:lnTo>
                      <a:lnTo>
                        <a:pt x="274391" y="1196643"/>
                      </a:lnTo>
                      <a:lnTo>
                        <a:pt x="320165" y="1195135"/>
                      </a:lnTo>
                      <a:lnTo>
                        <a:pt x="365595" y="1190572"/>
                      </a:lnTo>
                      <a:lnTo>
                        <a:pt x="410549" y="1182984"/>
                      </a:lnTo>
                      <a:lnTo>
                        <a:pt x="454893" y="1172396"/>
                      </a:lnTo>
                      <a:lnTo>
                        <a:pt x="498494" y="1158836"/>
                      </a:lnTo>
                      <a:lnTo>
                        <a:pt x="541219" y="1142332"/>
                      </a:lnTo>
                      <a:lnTo>
                        <a:pt x="582934" y="1122909"/>
                      </a:lnTo>
                      <a:lnTo>
                        <a:pt x="623506" y="1100596"/>
                      </a:lnTo>
                      <a:lnTo>
                        <a:pt x="662803" y="1075419"/>
                      </a:lnTo>
                      <a:lnTo>
                        <a:pt x="700689" y="1047406"/>
                      </a:lnTo>
                      <a:lnTo>
                        <a:pt x="737034" y="1016584"/>
                      </a:lnTo>
                      <a:lnTo>
                        <a:pt x="771702" y="982980"/>
                      </a:lnTo>
                      <a:lnTo>
                        <a:pt x="803613" y="947625"/>
                      </a:lnTo>
                      <a:lnTo>
                        <a:pt x="832668" y="910710"/>
                      </a:lnTo>
                      <a:lnTo>
                        <a:pt x="858870" y="872381"/>
                      </a:lnTo>
                      <a:lnTo>
                        <a:pt x="882223" y="832783"/>
                      </a:lnTo>
                      <a:lnTo>
                        <a:pt x="902727" y="792064"/>
                      </a:lnTo>
                      <a:lnTo>
                        <a:pt x="920386" y="750370"/>
                      </a:lnTo>
                      <a:lnTo>
                        <a:pt x="935203" y="707847"/>
                      </a:lnTo>
                      <a:lnTo>
                        <a:pt x="947179" y="664641"/>
                      </a:lnTo>
                      <a:lnTo>
                        <a:pt x="956318" y="620900"/>
                      </a:lnTo>
                      <a:lnTo>
                        <a:pt x="962622" y="576768"/>
                      </a:lnTo>
                      <a:lnTo>
                        <a:pt x="966093" y="532394"/>
                      </a:lnTo>
                      <a:lnTo>
                        <a:pt x="966735" y="487922"/>
                      </a:lnTo>
                      <a:lnTo>
                        <a:pt x="964549" y="443501"/>
                      </a:lnTo>
                      <a:lnTo>
                        <a:pt x="959538" y="399275"/>
                      </a:lnTo>
                      <a:lnTo>
                        <a:pt x="951705" y="355391"/>
                      </a:lnTo>
                      <a:lnTo>
                        <a:pt x="941052" y="311996"/>
                      </a:lnTo>
                      <a:lnTo>
                        <a:pt x="927581" y="269236"/>
                      </a:lnTo>
                      <a:lnTo>
                        <a:pt x="911297" y="227258"/>
                      </a:lnTo>
                      <a:lnTo>
                        <a:pt x="892199" y="186208"/>
                      </a:lnTo>
                      <a:lnTo>
                        <a:pt x="870293" y="146232"/>
                      </a:lnTo>
                      <a:lnTo>
                        <a:pt x="845579" y="107477"/>
                      </a:lnTo>
                      <a:lnTo>
                        <a:pt x="818061" y="70089"/>
                      </a:lnTo>
                      <a:lnTo>
                        <a:pt x="787741" y="34214"/>
                      </a:lnTo>
                      <a:lnTo>
                        <a:pt x="75462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22">
                  <a:extLst>
                    <a:ext uri="{FF2B5EF4-FFF2-40B4-BE49-F238E27FC236}">
                      <a16:creationId xmlns:a16="http://schemas.microsoft.com/office/drawing/2014/main" id="{265064A1-9C8B-4846-A1DB-23B60AD0E10F}"/>
                    </a:ext>
                  </a:extLst>
                </p:cNvPr>
                <p:cNvSpPr/>
                <p:nvPr/>
              </p:nvSpPr>
              <p:spPr>
                <a:xfrm>
                  <a:off x="2754696" y="3861390"/>
                  <a:ext cx="1268664" cy="1570146"/>
                </a:xfrm>
                <a:custGeom>
                  <a:avLst/>
                  <a:gdLst/>
                  <a:ahLst/>
                  <a:cxnLst/>
                  <a:rect l="l" t="t" r="r" b="b"/>
                  <a:pathLst>
                    <a:path w="967105" h="1196975">
                      <a:moveTo>
                        <a:pt x="271678" y="500113"/>
                      </a:moveTo>
                      <a:lnTo>
                        <a:pt x="754621" y="0"/>
                      </a:lnTo>
                      <a:lnTo>
                        <a:pt x="787741" y="34214"/>
                      </a:lnTo>
                      <a:lnTo>
                        <a:pt x="818061" y="70089"/>
                      </a:lnTo>
                      <a:lnTo>
                        <a:pt x="845579" y="107477"/>
                      </a:lnTo>
                      <a:lnTo>
                        <a:pt x="870293" y="146232"/>
                      </a:lnTo>
                      <a:lnTo>
                        <a:pt x="892199" y="186208"/>
                      </a:lnTo>
                      <a:lnTo>
                        <a:pt x="911297" y="227258"/>
                      </a:lnTo>
                      <a:lnTo>
                        <a:pt x="927581" y="269236"/>
                      </a:lnTo>
                      <a:lnTo>
                        <a:pt x="941052" y="311996"/>
                      </a:lnTo>
                      <a:lnTo>
                        <a:pt x="951705" y="355391"/>
                      </a:lnTo>
                      <a:lnTo>
                        <a:pt x="959538" y="399275"/>
                      </a:lnTo>
                      <a:lnTo>
                        <a:pt x="964549" y="443501"/>
                      </a:lnTo>
                      <a:lnTo>
                        <a:pt x="966735" y="487922"/>
                      </a:lnTo>
                      <a:lnTo>
                        <a:pt x="966093" y="532394"/>
                      </a:lnTo>
                      <a:lnTo>
                        <a:pt x="962622" y="576768"/>
                      </a:lnTo>
                      <a:lnTo>
                        <a:pt x="956318" y="620900"/>
                      </a:lnTo>
                      <a:lnTo>
                        <a:pt x="947179" y="664641"/>
                      </a:lnTo>
                      <a:lnTo>
                        <a:pt x="935203" y="707847"/>
                      </a:lnTo>
                      <a:lnTo>
                        <a:pt x="920386" y="750370"/>
                      </a:lnTo>
                      <a:lnTo>
                        <a:pt x="902727" y="792064"/>
                      </a:lnTo>
                      <a:lnTo>
                        <a:pt x="882223" y="832783"/>
                      </a:lnTo>
                      <a:lnTo>
                        <a:pt x="858870" y="872381"/>
                      </a:lnTo>
                      <a:lnTo>
                        <a:pt x="832668" y="910710"/>
                      </a:lnTo>
                      <a:lnTo>
                        <a:pt x="803613" y="947625"/>
                      </a:lnTo>
                      <a:lnTo>
                        <a:pt x="771702" y="982980"/>
                      </a:lnTo>
                      <a:lnTo>
                        <a:pt x="737034" y="1016584"/>
                      </a:lnTo>
                      <a:lnTo>
                        <a:pt x="700689" y="1047406"/>
                      </a:lnTo>
                      <a:lnTo>
                        <a:pt x="662803" y="1075419"/>
                      </a:lnTo>
                      <a:lnTo>
                        <a:pt x="623506" y="1100596"/>
                      </a:lnTo>
                      <a:lnTo>
                        <a:pt x="582934" y="1122909"/>
                      </a:lnTo>
                      <a:lnTo>
                        <a:pt x="541219" y="1142332"/>
                      </a:lnTo>
                      <a:lnTo>
                        <a:pt x="498494" y="1158836"/>
                      </a:lnTo>
                      <a:lnTo>
                        <a:pt x="454893" y="1172396"/>
                      </a:lnTo>
                      <a:lnTo>
                        <a:pt x="410549" y="1182984"/>
                      </a:lnTo>
                      <a:lnTo>
                        <a:pt x="365595" y="1190572"/>
                      </a:lnTo>
                      <a:lnTo>
                        <a:pt x="320165" y="1195135"/>
                      </a:lnTo>
                      <a:lnTo>
                        <a:pt x="274391" y="1196643"/>
                      </a:lnTo>
                      <a:lnTo>
                        <a:pt x="228407" y="1195071"/>
                      </a:lnTo>
                      <a:lnTo>
                        <a:pt x="182346" y="1190392"/>
                      </a:lnTo>
                      <a:lnTo>
                        <a:pt x="136342" y="1182577"/>
                      </a:lnTo>
                      <a:lnTo>
                        <a:pt x="90527" y="1171601"/>
                      </a:lnTo>
                      <a:lnTo>
                        <a:pt x="45035" y="1157435"/>
                      </a:lnTo>
                      <a:lnTo>
                        <a:pt x="0" y="1140053"/>
                      </a:lnTo>
                      <a:lnTo>
                        <a:pt x="271678" y="50011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23">
                  <a:extLst>
                    <a:ext uri="{FF2B5EF4-FFF2-40B4-BE49-F238E27FC236}">
                      <a16:creationId xmlns:a16="http://schemas.microsoft.com/office/drawing/2014/main" id="{2E61FE51-B10A-4684-971C-F764685A6CA4}"/>
                    </a:ext>
                  </a:extLst>
                </p:cNvPr>
                <p:cNvSpPr/>
                <p:nvPr/>
              </p:nvSpPr>
              <p:spPr>
                <a:xfrm>
                  <a:off x="2844441" y="3602736"/>
                  <a:ext cx="900476" cy="914599"/>
                </a:xfrm>
                <a:custGeom>
                  <a:avLst/>
                  <a:gdLst/>
                  <a:ahLst/>
                  <a:cxnLst/>
                  <a:rect l="l" t="t" r="r" b="b"/>
                  <a:pathLst>
                    <a:path w="686435" h="697230">
                      <a:moveTo>
                        <a:pt x="198348" y="0"/>
                      </a:moveTo>
                      <a:lnTo>
                        <a:pt x="149173" y="2725"/>
                      </a:lnTo>
                      <a:lnTo>
                        <a:pt x="99652" y="9000"/>
                      </a:lnTo>
                      <a:lnTo>
                        <a:pt x="49892" y="18850"/>
                      </a:lnTo>
                      <a:lnTo>
                        <a:pt x="0" y="32302"/>
                      </a:lnTo>
                      <a:lnTo>
                        <a:pt x="203212" y="696956"/>
                      </a:lnTo>
                      <a:lnTo>
                        <a:pt x="686015" y="197008"/>
                      </a:lnTo>
                      <a:lnTo>
                        <a:pt x="647668" y="162370"/>
                      </a:lnTo>
                      <a:lnTo>
                        <a:pt x="607804" y="131002"/>
                      </a:lnTo>
                      <a:lnTo>
                        <a:pt x="566530" y="102927"/>
                      </a:lnTo>
                      <a:lnTo>
                        <a:pt x="523952" y="78173"/>
                      </a:lnTo>
                      <a:lnTo>
                        <a:pt x="480177" y="56765"/>
                      </a:lnTo>
                      <a:lnTo>
                        <a:pt x="435312" y="38727"/>
                      </a:lnTo>
                      <a:lnTo>
                        <a:pt x="389462" y="24086"/>
                      </a:lnTo>
                      <a:lnTo>
                        <a:pt x="342734" y="12867"/>
                      </a:lnTo>
                      <a:lnTo>
                        <a:pt x="295235" y="5096"/>
                      </a:lnTo>
                      <a:lnTo>
                        <a:pt x="247070" y="799"/>
                      </a:lnTo>
                      <a:lnTo>
                        <a:pt x="198348"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24">
                  <a:extLst>
                    <a:ext uri="{FF2B5EF4-FFF2-40B4-BE49-F238E27FC236}">
                      <a16:creationId xmlns:a16="http://schemas.microsoft.com/office/drawing/2014/main" id="{DE5CCB24-D3C7-4D9E-8D8F-1A8277A8027A}"/>
                    </a:ext>
                  </a:extLst>
                </p:cNvPr>
                <p:cNvSpPr/>
                <p:nvPr/>
              </p:nvSpPr>
              <p:spPr>
                <a:xfrm>
                  <a:off x="2844441" y="3602736"/>
                  <a:ext cx="900476" cy="914599"/>
                </a:xfrm>
                <a:custGeom>
                  <a:avLst/>
                  <a:gdLst/>
                  <a:ahLst/>
                  <a:cxnLst/>
                  <a:rect l="l" t="t" r="r" b="b"/>
                  <a:pathLst>
                    <a:path w="686435" h="697230">
                      <a:moveTo>
                        <a:pt x="203212" y="696956"/>
                      </a:moveTo>
                      <a:lnTo>
                        <a:pt x="0" y="32302"/>
                      </a:lnTo>
                      <a:lnTo>
                        <a:pt x="49892" y="18850"/>
                      </a:lnTo>
                      <a:lnTo>
                        <a:pt x="99652" y="9000"/>
                      </a:lnTo>
                      <a:lnTo>
                        <a:pt x="149173" y="2725"/>
                      </a:lnTo>
                      <a:lnTo>
                        <a:pt x="198348" y="0"/>
                      </a:lnTo>
                      <a:lnTo>
                        <a:pt x="247070" y="799"/>
                      </a:lnTo>
                      <a:lnTo>
                        <a:pt x="295235" y="5096"/>
                      </a:lnTo>
                      <a:lnTo>
                        <a:pt x="342734" y="12867"/>
                      </a:lnTo>
                      <a:lnTo>
                        <a:pt x="389462" y="24086"/>
                      </a:lnTo>
                      <a:lnTo>
                        <a:pt x="435312" y="38727"/>
                      </a:lnTo>
                      <a:lnTo>
                        <a:pt x="480177" y="56765"/>
                      </a:lnTo>
                      <a:lnTo>
                        <a:pt x="523952" y="78173"/>
                      </a:lnTo>
                      <a:lnTo>
                        <a:pt x="566530" y="102927"/>
                      </a:lnTo>
                      <a:lnTo>
                        <a:pt x="607804" y="131002"/>
                      </a:lnTo>
                      <a:lnTo>
                        <a:pt x="647668" y="162370"/>
                      </a:lnTo>
                      <a:lnTo>
                        <a:pt x="686015" y="197008"/>
                      </a:lnTo>
                      <a:lnTo>
                        <a:pt x="203212" y="6969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25">
                  <a:extLst>
                    <a:ext uri="{FF2B5EF4-FFF2-40B4-BE49-F238E27FC236}">
                      <a16:creationId xmlns:a16="http://schemas.microsoft.com/office/drawing/2014/main" id="{E27AF196-781D-4791-A4DD-89E1ADE6E0F7}"/>
                    </a:ext>
                  </a:extLst>
                </p:cNvPr>
                <p:cNvSpPr/>
                <p:nvPr/>
              </p:nvSpPr>
              <p:spPr>
                <a:xfrm>
                  <a:off x="2422722" y="3645221"/>
                  <a:ext cx="688061" cy="872118"/>
                </a:xfrm>
                <a:custGeom>
                  <a:avLst/>
                  <a:gdLst/>
                  <a:ahLst/>
                  <a:cxnLst/>
                  <a:rect l="l" t="t" r="r" b="b"/>
                  <a:pathLst>
                    <a:path w="524510" h="664844">
                      <a:moveTo>
                        <a:pt x="321221" y="0"/>
                      </a:moveTo>
                      <a:lnTo>
                        <a:pt x="273210" y="16282"/>
                      </a:lnTo>
                      <a:lnTo>
                        <a:pt x="228048" y="34970"/>
                      </a:lnTo>
                      <a:lnTo>
                        <a:pt x="185432" y="56260"/>
                      </a:lnTo>
                      <a:lnTo>
                        <a:pt x="145060" y="80348"/>
                      </a:lnTo>
                      <a:lnTo>
                        <a:pt x="106633" y="107429"/>
                      </a:lnTo>
                      <a:lnTo>
                        <a:pt x="69848" y="137701"/>
                      </a:lnTo>
                      <a:lnTo>
                        <a:pt x="34404" y="171358"/>
                      </a:lnTo>
                      <a:lnTo>
                        <a:pt x="0" y="208597"/>
                      </a:lnTo>
                      <a:lnTo>
                        <a:pt x="524357" y="664413"/>
                      </a:lnTo>
                      <a:lnTo>
                        <a:pt x="321221"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26">
                  <a:extLst>
                    <a:ext uri="{FF2B5EF4-FFF2-40B4-BE49-F238E27FC236}">
                      <a16:creationId xmlns:a16="http://schemas.microsoft.com/office/drawing/2014/main" id="{3739F0FA-8D6A-4FE3-BDF0-588B9A87D7D0}"/>
                    </a:ext>
                  </a:extLst>
                </p:cNvPr>
                <p:cNvSpPr/>
                <p:nvPr/>
              </p:nvSpPr>
              <p:spPr>
                <a:xfrm>
                  <a:off x="2422722" y="3645221"/>
                  <a:ext cx="688061" cy="872118"/>
                </a:xfrm>
                <a:custGeom>
                  <a:avLst/>
                  <a:gdLst/>
                  <a:ahLst/>
                  <a:cxnLst/>
                  <a:rect l="l" t="t" r="r" b="b"/>
                  <a:pathLst>
                    <a:path w="524510" h="664844">
                      <a:moveTo>
                        <a:pt x="524357" y="664413"/>
                      </a:moveTo>
                      <a:lnTo>
                        <a:pt x="0" y="208597"/>
                      </a:lnTo>
                      <a:lnTo>
                        <a:pt x="34404" y="171358"/>
                      </a:lnTo>
                      <a:lnTo>
                        <a:pt x="69848" y="137701"/>
                      </a:lnTo>
                      <a:lnTo>
                        <a:pt x="106633" y="107429"/>
                      </a:lnTo>
                      <a:lnTo>
                        <a:pt x="145060" y="80348"/>
                      </a:lnTo>
                      <a:lnTo>
                        <a:pt x="185432" y="56260"/>
                      </a:lnTo>
                      <a:lnTo>
                        <a:pt x="228048" y="34970"/>
                      </a:lnTo>
                      <a:lnTo>
                        <a:pt x="273210" y="16282"/>
                      </a:lnTo>
                      <a:lnTo>
                        <a:pt x="321221" y="0"/>
                      </a:lnTo>
                      <a:lnTo>
                        <a:pt x="524357" y="66441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bk object 27">
                  <a:extLst>
                    <a:ext uri="{FF2B5EF4-FFF2-40B4-BE49-F238E27FC236}">
                      <a16:creationId xmlns:a16="http://schemas.microsoft.com/office/drawing/2014/main" id="{67BFC7F0-A004-478B-B21C-E240668E1281}"/>
                    </a:ext>
                  </a:extLst>
                </p:cNvPr>
                <p:cNvSpPr/>
                <p:nvPr/>
              </p:nvSpPr>
              <p:spPr>
                <a:xfrm>
                  <a:off x="2528476" y="3938384"/>
                  <a:ext cx="1162872" cy="1162824"/>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bk object 28">
                  <a:extLst>
                    <a:ext uri="{FF2B5EF4-FFF2-40B4-BE49-F238E27FC236}">
                      <a16:creationId xmlns:a16="http://schemas.microsoft.com/office/drawing/2014/main" id="{2CA492BB-302F-42AA-AD38-650EEEEC6173}"/>
                    </a:ext>
                  </a:extLst>
                </p:cNvPr>
                <p:cNvSpPr/>
                <p:nvPr/>
              </p:nvSpPr>
              <p:spPr>
                <a:xfrm>
                  <a:off x="2528476" y="3938384"/>
                  <a:ext cx="1162872" cy="1162824"/>
                </a:xfrm>
                <a:custGeom>
                  <a:avLst/>
                  <a:gdLst/>
                  <a:ahLst/>
                  <a:cxnLst/>
                  <a:rect l="l" t="t" r="r" b="b"/>
                  <a:pathLst>
                    <a:path w="886460" h="886460">
                      <a:moveTo>
                        <a:pt x="443217" y="886434"/>
                      </a:move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20">
                  <a:extLst>
                    <a:ext uri="{FF2B5EF4-FFF2-40B4-BE49-F238E27FC236}">
                      <a16:creationId xmlns:a16="http://schemas.microsoft.com/office/drawing/2014/main" id="{18FADAEA-9C7C-4ED5-BE0A-0B87841F2135}"/>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nvGrpSpPr>
              <p:cNvPr id="5" name="Group 4">
                <a:extLst>
                  <a:ext uri="{FF2B5EF4-FFF2-40B4-BE49-F238E27FC236}">
                    <a16:creationId xmlns:a16="http://schemas.microsoft.com/office/drawing/2014/main" id="{310D2535-AF50-427D-8D84-41AAFA2A4FC4}"/>
                  </a:ext>
                </a:extLst>
              </p:cNvPr>
              <p:cNvGrpSpPr/>
              <p:nvPr/>
            </p:nvGrpSpPr>
            <p:grpSpPr>
              <a:xfrm>
                <a:off x="8065008" y="3602736"/>
                <a:ext cx="1828800" cy="1828800"/>
                <a:chOff x="8065008" y="3602736"/>
                <a:chExt cx="1828800" cy="1828800"/>
              </a:xfrm>
            </p:grpSpPr>
            <p:sp>
              <p:nvSpPr>
                <p:cNvPr id="57" name="bk object 16">
                  <a:extLst>
                    <a:ext uri="{FF2B5EF4-FFF2-40B4-BE49-F238E27FC236}">
                      <a16:creationId xmlns:a16="http://schemas.microsoft.com/office/drawing/2014/main" id="{54C034BB-0B3C-45E4-AF97-A8ADD651CF9A}"/>
                    </a:ext>
                  </a:extLst>
                </p:cNvPr>
                <p:cNvSpPr/>
                <p:nvPr/>
              </p:nvSpPr>
              <p:spPr>
                <a:xfrm>
                  <a:off x="8982593" y="3602736"/>
                  <a:ext cx="280477" cy="908005"/>
                </a:xfrm>
                <a:custGeom>
                  <a:avLst/>
                  <a:gdLst/>
                  <a:ahLst/>
                  <a:cxnLst/>
                  <a:rect l="l" t="t" r="r" b="b"/>
                  <a:pathLst>
                    <a:path w="214629" h="693419">
                      <a:moveTo>
                        <a:pt x="0" y="0"/>
                      </a:moveTo>
                      <a:lnTo>
                        <a:pt x="0" y="692950"/>
                      </a:lnTo>
                      <a:lnTo>
                        <a:pt x="214134" y="33908"/>
                      </a:lnTo>
                      <a:lnTo>
                        <a:pt x="160729" y="18634"/>
                      </a:lnTo>
                      <a:lnTo>
                        <a:pt x="108472" y="8086"/>
                      </a:lnTo>
                      <a:lnTo>
                        <a:pt x="55513" y="1972"/>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bk object 17">
                  <a:extLst>
                    <a:ext uri="{FF2B5EF4-FFF2-40B4-BE49-F238E27FC236}">
                      <a16:creationId xmlns:a16="http://schemas.microsoft.com/office/drawing/2014/main" id="{085EACFD-F59E-48AE-B4A9-B1EC1A6D1A35}"/>
                    </a:ext>
                  </a:extLst>
                </p:cNvPr>
                <p:cNvSpPr/>
                <p:nvPr/>
              </p:nvSpPr>
              <p:spPr>
                <a:xfrm>
                  <a:off x="8808272" y="3603120"/>
                  <a:ext cx="173432" cy="912994"/>
                </a:xfrm>
                <a:custGeom>
                  <a:avLst/>
                  <a:gdLst/>
                  <a:ahLst/>
                  <a:cxnLst/>
                  <a:rect l="l" t="t" r="r" b="b"/>
                  <a:pathLst>
                    <a:path w="132714" h="697230">
                      <a:moveTo>
                        <a:pt x="132664" y="0"/>
                      </a:moveTo>
                      <a:lnTo>
                        <a:pt x="98858" y="791"/>
                      </a:lnTo>
                      <a:lnTo>
                        <a:pt x="66017" y="3159"/>
                      </a:lnTo>
                      <a:lnTo>
                        <a:pt x="33333" y="7179"/>
                      </a:lnTo>
                      <a:lnTo>
                        <a:pt x="0" y="12928"/>
                      </a:lnTo>
                      <a:lnTo>
                        <a:pt x="131978" y="697141"/>
                      </a:lnTo>
                      <a:lnTo>
                        <a:pt x="132664"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bk object 18">
                  <a:extLst>
                    <a:ext uri="{FF2B5EF4-FFF2-40B4-BE49-F238E27FC236}">
                      <a16:creationId xmlns:a16="http://schemas.microsoft.com/office/drawing/2014/main" id="{140E64DD-12F1-4606-B765-8EB65D3E5C15}"/>
                    </a:ext>
                  </a:extLst>
                </p:cNvPr>
                <p:cNvSpPr/>
                <p:nvPr/>
              </p:nvSpPr>
              <p:spPr>
                <a:xfrm>
                  <a:off x="8273278" y="3619725"/>
                  <a:ext cx="707005" cy="894701"/>
                </a:xfrm>
                <a:custGeom>
                  <a:avLst/>
                  <a:gdLst/>
                  <a:ahLst/>
                  <a:cxnLst/>
                  <a:rect l="l" t="t" r="r" b="b"/>
                  <a:pathLst>
                    <a:path w="541020" h="683260">
                      <a:moveTo>
                        <a:pt x="408000" y="0"/>
                      </a:moveTo>
                      <a:lnTo>
                        <a:pt x="359114" y="11154"/>
                      </a:lnTo>
                      <a:lnTo>
                        <a:pt x="312044" y="25267"/>
                      </a:lnTo>
                      <a:lnTo>
                        <a:pt x="266783" y="42341"/>
                      </a:lnTo>
                      <a:lnTo>
                        <a:pt x="223323" y="62382"/>
                      </a:lnTo>
                      <a:lnTo>
                        <a:pt x="181659" y="85393"/>
                      </a:lnTo>
                      <a:lnTo>
                        <a:pt x="141781" y="111378"/>
                      </a:lnTo>
                      <a:lnTo>
                        <a:pt x="103684" y="140342"/>
                      </a:lnTo>
                      <a:lnTo>
                        <a:pt x="67359" y="172289"/>
                      </a:lnTo>
                      <a:lnTo>
                        <a:pt x="32800" y="207223"/>
                      </a:lnTo>
                      <a:lnTo>
                        <a:pt x="0" y="245148"/>
                      </a:lnTo>
                      <a:lnTo>
                        <a:pt x="540765" y="683044"/>
                      </a:lnTo>
                      <a:lnTo>
                        <a:pt x="40800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bk object 19">
                  <a:extLst>
                    <a:ext uri="{FF2B5EF4-FFF2-40B4-BE49-F238E27FC236}">
                      <a16:creationId xmlns:a16="http://schemas.microsoft.com/office/drawing/2014/main" id="{46957DFB-7399-437C-8147-7684BD170C07}"/>
                    </a:ext>
                  </a:extLst>
                </p:cNvPr>
                <p:cNvSpPr/>
                <p:nvPr/>
              </p:nvSpPr>
              <p:spPr>
                <a:xfrm>
                  <a:off x="8273278" y="3619725"/>
                  <a:ext cx="707005" cy="894701"/>
                </a:xfrm>
                <a:custGeom>
                  <a:avLst/>
                  <a:gdLst/>
                  <a:ahLst/>
                  <a:cxnLst/>
                  <a:rect l="l" t="t" r="r" b="b"/>
                  <a:pathLst>
                    <a:path w="541020" h="683260">
                      <a:moveTo>
                        <a:pt x="540765" y="683044"/>
                      </a:moveTo>
                      <a:lnTo>
                        <a:pt x="0" y="245148"/>
                      </a:lnTo>
                      <a:lnTo>
                        <a:pt x="32800" y="207223"/>
                      </a:lnTo>
                      <a:lnTo>
                        <a:pt x="67359" y="172289"/>
                      </a:lnTo>
                      <a:lnTo>
                        <a:pt x="103684" y="140342"/>
                      </a:lnTo>
                      <a:lnTo>
                        <a:pt x="141781" y="111378"/>
                      </a:lnTo>
                      <a:lnTo>
                        <a:pt x="181659" y="85393"/>
                      </a:lnTo>
                      <a:lnTo>
                        <a:pt x="223323" y="62382"/>
                      </a:lnTo>
                      <a:lnTo>
                        <a:pt x="266783" y="42341"/>
                      </a:lnTo>
                      <a:lnTo>
                        <a:pt x="312044" y="25267"/>
                      </a:lnTo>
                      <a:lnTo>
                        <a:pt x="359114" y="11154"/>
                      </a:lnTo>
                      <a:lnTo>
                        <a:pt x="408000" y="0"/>
                      </a:lnTo>
                      <a:lnTo>
                        <a:pt x="540765" y="68304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bk object 20">
                  <a:extLst>
                    <a:ext uri="{FF2B5EF4-FFF2-40B4-BE49-F238E27FC236}">
                      <a16:creationId xmlns:a16="http://schemas.microsoft.com/office/drawing/2014/main" id="{78F30BC2-900F-4126-9643-00003F7638FC}"/>
                    </a:ext>
                  </a:extLst>
                </p:cNvPr>
                <p:cNvSpPr/>
                <p:nvPr/>
              </p:nvSpPr>
              <p:spPr>
                <a:xfrm>
                  <a:off x="8065008" y="3942453"/>
                  <a:ext cx="915290" cy="1016933"/>
                </a:xfrm>
                <a:custGeom>
                  <a:avLst/>
                  <a:gdLst/>
                  <a:ahLst/>
                  <a:cxnLst/>
                  <a:rect l="l" t="t" r="r" b="b"/>
                  <a:pathLst>
                    <a:path w="700404" h="776605">
                      <a:moveTo>
                        <a:pt x="158543" y="0"/>
                      </a:moveTo>
                      <a:lnTo>
                        <a:pt x="127710" y="40778"/>
                      </a:lnTo>
                      <a:lnTo>
                        <a:pt x="100176" y="82798"/>
                      </a:lnTo>
                      <a:lnTo>
                        <a:pt x="75952" y="125935"/>
                      </a:lnTo>
                      <a:lnTo>
                        <a:pt x="55050" y="170062"/>
                      </a:lnTo>
                      <a:lnTo>
                        <a:pt x="37479" y="215052"/>
                      </a:lnTo>
                      <a:lnTo>
                        <a:pt x="23253" y="260781"/>
                      </a:lnTo>
                      <a:lnTo>
                        <a:pt x="12380" y="307120"/>
                      </a:lnTo>
                      <a:lnTo>
                        <a:pt x="4873" y="353944"/>
                      </a:lnTo>
                      <a:lnTo>
                        <a:pt x="743" y="401128"/>
                      </a:lnTo>
                      <a:lnTo>
                        <a:pt x="0" y="448544"/>
                      </a:lnTo>
                      <a:lnTo>
                        <a:pt x="2655" y="496066"/>
                      </a:lnTo>
                      <a:lnTo>
                        <a:pt x="8720" y="543568"/>
                      </a:lnTo>
                      <a:lnTo>
                        <a:pt x="18205" y="590924"/>
                      </a:lnTo>
                      <a:lnTo>
                        <a:pt x="31122" y="638008"/>
                      </a:lnTo>
                      <a:lnTo>
                        <a:pt x="47481" y="684693"/>
                      </a:lnTo>
                      <a:lnTo>
                        <a:pt x="67295" y="730854"/>
                      </a:lnTo>
                      <a:lnTo>
                        <a:pt x="90572" y="776363"/>
                      </a:lnTo>
                      <a:lnTo>
                        <a:pt x="699918" y="438480"/>
                      </a:lnTo>
                      <a:lnTo>
                        <a:pt x="158543"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bk object 21">
                  <a:extLst>
                    <a:ext uri="{FF2B5EF4-FFF2-40B4-BE49-F238E27FC236}">
                      <a16:creationId xmlns:a16="http://schemas.microsoft.com/office/drawing/2014/main" id="{36DA922D-19C5-4454-A6B3-1151C60E9ACA}"/>
                    </a:ext>
                  </a:extLst>
                </p:cNvPr>
                <p:cNvSpPr/>
                <p:nvPr/>
              </p:nvSpPr>
              <p:spPr>
                <a:xfrm>
                  <a:off x="8065008" y="3942453"/>
                  <a:ext cx="915290" cy="1016933"/>
                </a:xfrm>
                <a:custGeom>
                  <a:avLst/>
                  <a:gdLst/>
                  <a:ahLst/>
                  <a:cxnLst/>
                  <a:rect l="l" t="t" r="r" b="b"/>
                  <a:pathLst>
                    <a:path w="700404" h="776605">
                      <a:moveTo>
                        <a:pt x="699918" y="438480"/>
                      </a:moveTo>
                      <a:lnTo>
                        <a:pt x="90572" y="776363"/>
                      </a:lnTo>
                      <a:lnTo>
                        <a:pt x="67295" y="730854"/>
                      </a:lnTo>
                      <a:lnTo>
                        <a:pt x="47481" y="684693"/>
                      </a:lnTo>
                      <a:lnTo>
                        <a:pt x="31122" y="638008"/>
                      </a:lnTo>
                      <a:lnTo>
                        <a:pt x="18205" y="590924"/>
                      </a:lnTo>
                      <a:lnTo>
                        <a:pt x="8720" y="543568"/>
                      </a:lnTo>
                      <a:lnTo>
                        <a:pt x="2655" y="496066"/>
                      </a:lnTo>
                      <a:lnTo>
                        <a:pt x="0" y="448544"/>
                      </a:lnTo>
                      <a:lnTo>
                        <a:pt x="743" y="401128"/>
                      </a:lnTo>
                      <a:lnTo>
                        <a:pt x="4873" y="353944"/>
                      </a:lnTo>
                      <a:lnTo>
                        <a:pt x="12380" y="307120"/>
                      </a:lnTo>
                      <a:lnTo>
                        <a:pt x="23253" y="260781"/>
                      </a:lnTo>
                      <a:lnTo>
                        <a:pt x="37479" y="215052"/>
                      </a:lnTo>
                      <a:lnTo>
                        <a:pt x="55050" y="170062"/>
                      </a:lnTo>
                      <a:lnTo>
                        <a:pt x="75952" y="125935"/>
                      </a:lnTo>
                      <a:lnTo>
                        <a:pt x="100176" y="82798"/>
                      </a:lnTo>
                      <a:lnTo>
                        <a:pt x="127710" y="40778"/>
                      </a:lnTo>
                      <a:lnTo>
                        <a:pt x="158543" y="0"/>
                      </a:lnTo>
                      <a:lnTo>
                        <a:pt x="699918" y="43848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bk object 22">
                  <a:extLst>
                    <a:ext uri="{FF2B5EF4-FFF2-40B4-BE49-F238E27FC236}">
                      <a16:creationId xmlns:a16="http://schemas.microsoft.com/office/drawing/2014/main" id="{F4F1CCAC-8046-4DE9-8FA5-27F9D61E67B8}"/>
                    </a:ext>
                  </a:extLst>
                </p:cNvPr>
                <p:cNvSpPr/>
                <p:nvPr/>
              </p:nvSpPr>
              <p:spPr>
                <a:xfrm>
                  <a:off x="8184382" y="4390490"/>
                  <a:ext cx="1709426" cy="1041046"/>
                </a:xfrm>
                <a:custGeom>
                  <a:avLst/>
                  <a:gdLst/>
                  <a:ahLst/>
                  <a:cxnLst/>
                  <a:rect l="l" t="t" r="r" b="b"/>
                  <a:pathLst>
                    <a:path w="1308100" h="795020">
                      <a:moveTo>
                        <a:pt x="1301064" y="0"/>
                      </a:moveTo>
                      <a:lnTo>
                        <a:pt x="610184" y="97040"/>
                      </a:lnTo>
                      <a:lnTo>
                        <a:pt x="0" y="435178"/>
                      </a:lnTo>
                      <a:lnTo>
                        <a:pt x="24878" y="476750"/>
                      </a:lnTo>
                      <a:lnTo>
                        <a:pt x="52105" y="516061"/>
                      </a:lnTo>
                      <a:lnTo>
                        <a:pt x="81556" y="553050"/>
                      </a:lnTo>
                      <a:lnTo>
                        <a:pt x="113111" y="587655"/>
                      </a:lnTo>
                      <a:lnTo>
                        <a:pt x="146648" y="619817"/>
                      </a:lnTo>
                      <a:lnTo>
                        <a:pt x="182043" y="649474"/>
                      </a:lnTo>
                      <a:lnTo>
                        <a:pt x="219175" y="676565"/>
                      </a:lnTo>
                      <a:lnTo>
                        <a:pt x="257921" y="701030"/>
                      </a:lnTo>
                      <a:lnTo>
                        <a:pt x="298161" y="722807"/>
                      </a:lnTo>
                      <a:lnTo>
                        <a:pt x="339770" y="741836"/>
                      </a:lnTo>
                      <a:lnTo>
                        <a:pt x="382628" y="758056"/>
                      </a:lnTo>
                      <a:lnTo>
                        <a:pt x="426612" y="771405"/>
                      </a:lnTo>
                      <a:lnTo>
                        <a:pt x="471600" y="781823"/>
                      </a:lnTo>
                      <a:lnTo>
                        <a:pt x="517470" y="789250"/>
                      </a:lnTo>
                      <a:lnTo>
                        <a:pt x="564100" y="793623"/>
                      </a:lnTo>
                      <a:lnTo>
                        <a:pt x="611367" y="794883"/>
                      </a:lnTo>
                      <a:lnTo>
                        <a:pt x="659150" y="792969"/>
                      </a:lnTo>
                      <a:lnTo>
                        <a:pt x="707326" y="787819"/>
                      </a:lnTo>
                      <a:lnTo>
                        <a:pt x="754403" y="779581"/>
                      </a:lnTo>
                      <a:lnTo>
                        <a:pt x="800187" y="768345"/>
                      </a:lnTo>
                      <a:lnTo>
                        <a:pt x="844588" y="754227"/>
                      </a:lnTo>
                      <a:lnTo>
                        <a:pt x="887518" y="737346"/>
                      </a:lnTo>
                      <a:lnTo>
                        <a:pt x="928890" y="717818"/>
                      </a:lnTo>
                      <a:lnTo>
                        <a:pt x="968613" y="695761"/>
                      </a:lnTo>
                      <a:lnTo>
                        <a:pt x="1006601" y="671293"/>
                      </a:lnTo>
                      <a:lnTo>
                        <a:pt x="1042764" y="644529"/>
                      </a:lnTo>
                      <a:lnTo>
                        <a:pt x="1077013" y="615589"/>
                      </a:lnTo>
                      <a:lnTo>
                        <a:pt x="1109262" y="584588"/>
                      </a:lnTo>
                      <a:lnTo>
                        <a:pt x="1139421" y="551645"/>
                      </a:lnTo>
                      <a:lnTo>
                        <a:pt x="1167401" y="516877"/>
                      </a:lnTo>
                      <a:lnTo>
                        <a:pt x="1193115" y="480401"/>
                      </a:lnTo>
                      <a:lnTo>
                        <a:pt x="1216473" y="442334"/>
                      </a:lnTo>
                      <a:lnTo>
                        <a:pt x="1237388" y="402794"/>
                      </a:lnTo>
                      <a:lnTo>
                        <a:pt x="1255770" y="361898"/>
                      </a:lnTo>
                      <a:lnTo>
                        <a:pt x="1271532" y="319764"/>
                      </a:lnTo>
                      <a:lnTo>
                        <a:pt x="1284586" y="276508"/>
                      </a:lnTo>
                      <a:lnTo>
                        <a:pt x="1294841" y="232249"/>
                      </a:lnTo>
                      <a:lnTo>
                        <a:pt x="1302211" y="187103"/>
                      </a:lnTo>
                      <a:lnTo>
                        <a:pt x="1306607" y="141187"/>
                      </a:lnTo>
                      <a:lnTo>
                        <a:pt x="1307940" y="94620"/>
                      </a:lnTo>
                      <a:lnTo>
                        <a:pt x="1306122" y="47518"/>
                      </a:lnTo>
                      <a:lnTo>
                        <a:pt x="1301064"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bk object 23">
                  <a:extLst>
                    <a:ext uri="{FF2B5EF4-FFF2-40B4-BE49-F238E27FC236}">
                      <a16:creationId xmlns:a16="http://schemas.microsoft.com/office/drawing/2014/main" id="{F80A2287-7C3B-4365-B1F3-9E6C33923E21}"/>
                    </a:ext>
                  </a:extLst>
                </p:cNvPr>
                <p:cNvSpPr/>
                <p:nvPr/>
              </p:nvSpPr>
              <p:spPr>
                <a:xfrm>
                  <a:off x="8184382" y="4390490"/>
                  <a:ext cx="1709426" cy="1041046"/>
                </a:xfrm>
                <a:custGeom>
                  <a:avLst/>
                  <a:gdLst/>
                  <a:ahLst/>
                  <a:cxnLst/>
                  <a:rect l="l" t="t" r="r" b="b"/>
                  <a:pathLst>
                    <a:path w="1308100" h="795020">
                      <a:moveTo>
                        <a:pt x="610184" y="97040"/>
                      </a:moveTo>
                      <a:lnTo>
                        <a:pt x="1301064" y="0"/>
                      </a:lnTo>
                      <a:lnTo>
                        <a:pt x="1306122" y="47518"/>
                      </a:lnTo>
                      <a:lnTo>
                        <a:pt x="1307940" y="94620"/>
                      </a:lnTo>
                      <a:lnTo>
                        <a:pt x="1306607" y="141187"/>
                      </a:lnTo>
                      <a:lnTo>
                        <a:pt x="1302211" y="187103"/>
                      </a:lnTo>
                      <a:lnTo>
                        <a:pt x="1294841" y="232249"/>
                      </a:lnTo>
                      <a:lnTo>
                        <a:pt x="1284586" y="276508"/>
                      </a:lnTo>
                      <a:lnTo>
                        <a:pt x="1271532" y="319764"/>
                      </a:lnTo>
                      <a:lnTo>
                        <a:pt x="1255770" y="361898"/>
                      </a:lnTo>
                      <a:lnTo>
                        <a:pt x="1237388" y="402794"/>
                      </a:lnTo>
                      <a:lnTo>
                        <a:pt x="1216473" y="442334"/>
                      </a:lnTo>
                      <a:lnTo>
                        <a:pt x="1193115" y="480401"/>
                      </a:lnTo>
                      <a:lnTo>
                        <a:pt x="1167401" y="516877"/>
                      </a:lnTo>
                      <a:lnTo>
                        <a:pt x="1139421" y="551645"/>
                      </a:lnTo>
                      <a:lnTo>
                        <a:pt x="1109262" y="584588"/>
                      </a:lnTo>
                      <a:lnTo>
                        <a:pt x="1077013" y="615589"/>
                      </a:lnTo>
                      <a:lnTo>
                        <a:pt x="1042764" y="644529"/>
                      </a:lnTo>
                      <a:lnTo>
                        <a:pt x="1006601" y="671293"/>
                      </a:lnTo>
                      <a:lnTo>
                        <a:pt x="968613" y="695761"/>
                      </a:lnTo>
                      <a:lnTo>
                        <a:pt x="928890" y="717818"/>
                      </a:lnTo>
                      <a:lnTo>
                        <a:pt x="887518" y="737346"/>
                      </a:lnTo>
                      <a:lnTo>
                        <a:pt x="844588" y="754227"/>
                      </a:lnTo>
                      <a:lnTo>
                        <a:pt x="800187" y="768345"/>
                      </a:lnTo>
                      <a:lnTo>
                        <a:pt x="754403" y="779581"/>
                      </a:lnTo>
                      <a:lnTo>
                        <a:pt x="707326" y="787819"/>
                      </a:lnTo>
                      <a:lnTo>
                        <a:pt x="659150" y="792969"/>
                      </a:lnTo>
                      <a:lnTo>
                        <a:pt x="611367" y="794883"/>
                      </a:lnTo>
                      <a:lnTo>
                        <a:pt x="564100" y="793623"/>
                      </a:lnTo>
                      <a:lnTo>
                        <a:pt x="517470" y="789250"/>
                      </a:lnTo>
                      <a:lnTo>
                        <a:pt x="471600" y="781823"/>
                      </a:lnTo>
                      <a:lnTo>
                        <a:pt x="426612" y="771405"/>
                      </a:lnTo>
                      <a:lnTo>
                        <a:pt x="382628" y="758056"/>
                      </a:lnTo>
                      <a:lnTo>
                        <a:pt x="339770" y="741836"/>
                      </a:lnTo>
                      <a:lnTo>
                        <a:pt x="298161" y="722807"/>
                      </a:lnTo>
                      <a:lnTo>
                        <a:pt x="257921" y="701030"/>
                      </a:lnTo>
                      <a:lnTo>
                        <a:pt x="219175" y="676565"/>
                      </a:lnTo>
                      <a:lnTo>
                        <a:pt x="182043" y="649474"/>
                      </a:lnTo>
                      <a:lnTo>
                        <a:pt x="146648" y="619817"/>
                      </a:lnTo>
                      <a:lnTo>
                        <a:pt x="113111" y="587655"/>
                      </a:lnTo>
                      <a:lnTo>
                        <a:pt x="81556" y="553050"/>
                      </a:lnTo>
                      <a:lnTo>
                        <a:pt x="52105" y="516061"/>
                      </a:lnTo>
                      <a:lnTo>
                        <a:pt x="24878" y="476750"/>
                      </a:lnTo>
                      <a:lnTo>
                        <a:pt x="0" y="435178"/>
                      </a:lnTo>
                      <a:lnTo>
                        <a:pt x="610184" y="9704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bk object 24">
                  <a:extLst>
                    <a:ext uri="{FF2B5EF4-FFF2-40B4-BE49-F238E27FC236}">
                      <a16:creationId xmlns:a16="http://schemas.microsoft.com/office/drawing/2014/main" id="{56F45A64-3C34-494D-9520-620A39DB5C84}"/>
                    </a:ext>
                  </a:extLst>
                </p:cNvPr>
                <p:cNvSpPr/>
                <p:nvPr/>
              </p:nvSpPr>
              <p:spPr>
                <a:xfrm>
                  <a:off x="8983062" y="3647800"/>
                  <a:ext cx="902013" cy="868093"/>
                </a:xfrm>
                <a:custGeom>
                  <a:avLst/>
                  <a:gdLst/>
                  <a:ahLst/>
                  <a:cxnLst/>
                  <a:rect l="l" t="t" r="r" b="b"/>
                  <a:pathLst>
                    <a:path w="690245" h="662939">
                      <a:moveTo>
                        <a:pt x="215303" y="0"/>
                      </a:moveTo>
                      <a:lnTo>
                        <a:pt x="0" y="662647"/>
                      </a:lnTo>
                      <a:lnTo>
                        <a:pt x="689978" y="565683"/>
                      </a:lnTo>
                      <a:lnTo>
                        <a:pt x="681186" y="515056"/>
                      </a:lnTo>
                      <a:lnTo>
                        <a:pt x="669316" y="466113"/>
                      </a:lnTo>
                      <a:lnTo>
                        <a:pt x="654431" y="418931"/>
                      </a:lnTo>
                      <a:lnTo>
                        <a:pt x="636595" y="373584"/>
                      </a:lnTo>
                      <a:lnTo>
                        <a:pt x="615869" y="330147"/>
                      </a:lnTo>
                      <a:lnTo>
                        <a:pt x="592319" y="288697"/>
                      </a:lnTo>
                      <a:lnTo>
                        <a:pt x="566006" y="249308"/>
                      </a:lnTo>
                      <a:lnTo>
                        <a:pt x="536994" y="212056"/>
                      </a:lnTo>
                      <a:lnTo>
                        <a:pt x="505345" y="177016"/>
                      </a:lnTo>
                      <a:lnTo>
                        <a:pt x="471124" y="144263"/>
                      </a:lnTo>
                      <a:lnTo>
                        <a:pt x="434393" y="113873"/>
                      </a:lnTo>
                      <a:lnTo>
                        <a:pt x="395216" y="85921"/>
                      </a:lnTo>
                      <a:lnTo>
                        <a:pt x="353655" y="60482"/>
                      </a:lnTo>
                      <a:lnTo>
                        <a:pt x="309774" y="37632"/>
                      </a:lnTo>
                      <a:lnTo>
                        <a:pt x="263635" y="17446"/>
                      </a:lnTo>
                      <a:lnTo>
                        <a:pt x="215303"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bk object 25">
                  <a:extLst>
                    <a:ext uri="{FF2B5EF4-FFF2-40B4-BE49-F238E27FC236}">
                      <a16:creationId xmlns:a16="http://schemas.microsoft.com/office/drawing/2014/main" id="{CCA86B74-D50B-4F6B-9C0A-633A87DD8830}"/>
                    </a:ext>
                  </a:extLst>
                </p:cNvPr>
                <p:cNvSpPr/>
                <p:nvPr/>
              </p:nvSpPr>
              <p:spPr>
                <a:xfrm>
                  <a:off x="8983062" y="3647800"/>
                  <a:ext cx="902013" cy="868093"/>
                </a:xfrm>
                <a:custGeom>
                  <a:avLst/>
                  <a:gdLst/>
                  <a:ahLst/>
                  <a:cxnLst/>
                  <a:rect l="l" t="t" r="r" b="b"/>
                  <a:pathLst>
                    <a:path w="690245" h="662939">
                      <a:moveTo>
                        <a:pt x="0" y="662647"/>
                      </a:moveTo>
                      <a:lnTo>
                        <a:pt x="215303" y="0"/>
                      </a:lnTo>
                      <a:lnTo>
                        <a:pt x="263635" y="17446"/>
                      </a:lnTo>
                      <a:lnTo>
                        <a:pt x="309774" y="37632"/>
                      </a:lnTo>
                      <a:lnTo>
                        <a:pt x="353655" y="60482"/>
                      </a:lnTo>
                      <a:lnTo>
                        <a:pt x="395216" y="85921"/>
                      </a:lnTo>
                      <a:lnTo>
                        <a:pt x="434393" y="113873"/>
                      </a:lnTo>
                      <a:lnTo>
                        <a:pt x="471124" y="144263"/>
                      </a:lnTo>
                      <a:lnTo>
                        <a:pt x="505345" y="177016"/>
                      </a:lnTo>
                      <a:lnTo>
                        <a:pt x="536994" y="212056"/>
                      </a:lnTo>
                      <a:lnTo>
                        <a:pt x="566006" y="249308"/>
                      </a:lnTo>
                      <a:lnTo>
                        <a:pt x="592319" y="288697"/>
                      </a:lnTo>
                      <a:lnTo>
                        <a:pt x="615869" y="330147"/>
                      </a:lnTo>
                      <a:lnTo>
                        <a:pt x="636595" y="373584"/>
                      </a:lnTo>
                      <a:lnTo>
                        <a:pt x="654431" y="418931"/>
                      </a:lnTo>
                      <a:lnTo>
                        <a:pt x="669316" y="466113"/>
                      </a:lnTo>
                      <a:lnTo>
                        <a:pt x="681186" y="515056"/>
                      </a:lnTo>
                      <a:lnTo>
                        <a:pt x="689978" y="565683"/>
                      </a:lnTo>
                      <a:lnTo>
                        <a:pt x="0" y="66264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bk object 26">
                  <a:extLst>
                    <a:ext uri="{FF2B5EF4-FFF2-40B4-BE49-F238E27FC236}">
                      <a16:creationId xmlns:a16="http://schemas.microsoft.com/office/drawing/2014/main" id="{9886D847-1A44-4572-84E6-1D4C3DC1F91A}"/>
                    </a:ext>
                  </a:extLst>
                </p:cNvPr>
                <p:cNvSpPr/>
                <p:nvPr/>
              </p:nvSpPr>
              <p:spPr>
                <a:xfrm>
                  <a:off x="8400806" y="3940396"/>
                  <a:ext cx="1158427" cy="1160783"/>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0">
                  <a:extLst>
                    <a:ext uri="{FF2B5EF4-FFF2-40B4-BE49-F238E27FC236}">
                      <a16:creationId xmlns:a16="http://schemas.microsoft.com/office/drawing/2014/main" id="{1C3A216B-B063-43E7-B5EA-26A0C3BFD245}"/>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grpSp>
    </p:spTree>
    <p:extLst>
      <p:ext uri="{BB962C8B-B14F-4D97-AF65-F5344CB8AC3E}">
        <p14:creationId xmlns:p14="http://schemas.microsoft.com/office/powerpoint/2010/main" val="409607546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8902758-8CF1-48B5-8BE2-B055D72B38B0}"/>
              </a:ext>
            </a:extLst>
          </p:cNvPr>
          <p:cNvGrpSpPr/>
          <p:nvPr/>
        </p:nvGrpSpPr>
        <p:grpSpPr>
          <a:xfrm>
            <a:off x="457199" y="2231502"/>
            <a:ext cx="10432104" cy="4323186"/>
            <a:chOff x="457199" y="2231502"/>
            <a:chExt cx="10432104" cy="432318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948813"/>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92 000</a:t>
              </a: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2976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52</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865818"/>
              <a:ext cx="685800" cy="1081085"/>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3082266"/>
              <a:ext cx="685800" cy="78354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880360"/>
              <a:ext cx="685800" cy="201168"/>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3144190"/>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2976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38</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63</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4151376"/>
              <a:ext cx="685800" cy="795528"/>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266937"/>
              <a:ext cx="685800" cy="886968"/>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871216"/>
              <a:ext cx="685800" cy="393192"/>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321255"/>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100 000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2976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32</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22</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4288536"/>
              <a:ext cx="685800" cy="658368"/>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438144"/>
              <a:ext cx="685800" cy="850392"/>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871216"/>
              <a:ext cx="685800" cy="566928"/>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TextBox 45">
              <a:extLst>
                <a:ext uri="{FF2B5EF4-FFF2-40B4-BE49-F238E27FC236}">
                  <a16:creationId xmlns:a16="http://schemas.microsoft.com/office/drawing/2014/main" id="{3EDCC53F-3740-43B9-B4C1-7089A5AD7A6D}"/>
                </a:ext>
              </a:extLst>
            </p:cNvPr>
            <p:cNvSpPr txBox="1"/>
            <p:nvPr/>
          </p:nvSpPr>
          <p:spPr>
            <a:xfrm>
              <a:off x="1644945" y="3073862"/>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8707F97F-E85C-42A7-AB9F-2DFCA32D9247}"/>
                </a:ext>
              </a:extLst>
            </p:cNvPr>
            <p:cNvCxnSpPr/>
            <p:nvPr/>
          </p:nvCxnSpPr>
          <p:spPr>
            <a:xfrm>
              <a:off x="2357951" y="32128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D12A73FE-B2B7-4559-B37F-FA39F7C54406}"/>
                </a:ext>
              </a:extLst>
            </p:cNvPr>
            <p:cNvSpPr txBox="1"/>
            <p:nvPr/>
          </p:nvSpPr>
          <p:spPr>
            <a:xfrm>
              <a:off x="1641833" y="3498477"/>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6B69286D-FA52-4071-B687-EF564156B895}"/>
                </a:ext>
              </a:extLst>
            </p:cNvPr>
            <p:cNvCxnSpPr/>
            <p:nvPr/>
          </p:nvCxnSpPr>
          <p:spPr>
            <a:xfrm>
              <a:off x="2357951" y="36403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0DC58937-9D65-4F17-A4D6-0D68D154BF3D}"/>
                </a:ext>
              </a:extLst>
            </p:cNvPr>
            <p:cNvSpPr txBox="1"/>
            <p:nvPr/>
          </p:nvSpPr>
          <p:spPr>
            <a:xfrm>
              <a:off x="1726791" y="435892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AB7581D4-0866-485B-89EE-8682B6BF78C5}"/>
                </a:ext>
              </a:extLst>
            </p:cNvPr>
            <p:cNvCxnSpPr/>
            <p:nvPr/>
          </p:nvCxnSpPr>
          <p:spPr>
            <a:xfrm>
              <a:off x="2357951" y="45000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D008E5E2-4749-415A-A500-119FEBCC2029}"/>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0A13AE0C-9579-4F74-B7BD-3F739B4F704D}"/>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1646BE97-F257-4B5B-8D64-A151D38BD281}"/>
                </a:ext>
              </a:extLst>
            </p:cNvPr>
            <p:cNvSpPr txBox="1"/>
            <p:nvPr/>
          </p:nvSpPr>
          <p:spPr>
            <a:xfrm>
              <a:off x="1641833" y="2655186"/>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F461EE0E-C29D-4C84-B7BB-A29862A20411}"/>
                </a:ext>
              </a:extLst>
            </p:cNvPr>
            <p:cNvCxnSpPr/>
            <p:nvPr/>
          </p:nvCxnSpPr>
          <p:spPr>
            <a:xfrm>
              <a:off x="2357951" y="2792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DB46DC9-25BD-4F12-9A87-CBC4BE2264E0}"/>
                </a:ext>
              </a:extLst>
            </p:cNvPr>
            <p:cNvSpPr txBox="1"/>
            <p:nvPr/>
          </p:nvSpPr>
          <p:spPr>
            <a:xfrm>
              <a:off x="1641833" y="3926678"/>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4D74D04A-8CB1-4052-B721-DB3EC4E4307B}"/>
                </a:ext>
              </a:extLst>
            </p:cNvPr>
            <p:cNvCxnSpPr/>
            <p:nvPr/>
          </p:nvCxnSpPr>
          <p:spPr>
            <a:xfrm>
              <a:off x="2357951" y="406783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754F5863-3E13-41D8-97B6-C704030C3F0B}"/>
                </a:ext>
              </a:extLst>
            </p:cNvPr>
            <p:cNvCxnSpPr/>
            <p:nvPr/>
          </p:nvCxnSpPr>
          <p:spPr>
            <a:xfrm>
              <a:off x="2357951" y="236866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4293C875-29E4-44EB-B598-7752B3479037}"/>
                </a:ext>
              </a:extLst>
            </p:cNvPr>
            <p:cNvSpPr txBox="1"/>
            <p:nvPr/>
          </p:nvSpPr>
          <p:spPr>
            <a:xfrm>
              <a:off x="1641833" y="2231502"/>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1862847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Gaps in knowledge of status, HIV treatment and viral suppression by sex, countries with estimates </a:t>
            </a:r>
          </a:p>
          <a:p>
            <a:pPr>
              <a:lnSpc>
                <a:spcPct val="100000"/>
              </a:lnSpc>
              <a:spcBef>
                <a:spcPts val="0"/>
              </a:spcBef>
            </a:pPr>
            <a:r>
              <a:rPr lang="en-US"/>
              <a:t>for all three 90–90–90 targets, 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273" name="Group 272">
            <a:extLst>
              <a:ext uri="{FF2B5EF4-FFF2-40B4-BE49-F238E27FC236}">
                <a16:creationId xmlns:a16="http://schemas.microsoft.com/office/drawing/2014/main" id="{35101726-B7DA-43B7-A374-6FFB10DED5D7}"/>
              </a:ext>
            </a:extLst>
          </p:cNvPr>
          <p:cNvGrpSpPr/>
          <p:nvPr/>
        </p:nvGrpSpPr>
        <p:grpSpPr>
          <a:xfrm>
            <a:off x="914400" y="2057400"/>
            <a:ext cx="10580233" cy="4160950"/>
            <a:chOff x="1078992" y="2101691"/>
            <a:chExt cx="10580233" cy="4160950"/>
          </a:xfrm>
        </p:grpSpPr>
        <p:sp>
          <p:nvSpPr>
            <p:cNvPr id="117" name="Rectangle 116">
              <a:extLst>
                <a:ext uri="{FF2B5EF4-FFF2-40B4-BE49-F238E27FC236}">
                  <a16:creationId xmlns:a16="http://schemas.microsoft.com/office/drawing/2014/main" id="{F4DD5653-3942-49C9-8A38-49D8CD89C468}"/>
                </a:ext>
              </a:extLst>
            </p:cNvPr>
            <p:cNvSpPr/>
            <p:nvPr/>
          </p:nvSpPr>
          <p:spPr>
            <a:xfrm>
              <a:off x="2180047" y="3339108"/>
              <a:ext cx="274320" cy="38404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0" name="Rectangle 149">
              <a:extLst>
                <a:ext uri="{FF2B5EF4-FFF2-40B4-BE49-F238E27FC236}">
                  <a16:creationId xmlns:a16="http://schemas.microsoft.com/office/drawing/2014/main" id="{4EE1F469-FC5B-491F-A3A3-7B9BDF9D162F}"/>
                </a:ext>
              </a:extLst>
            </p:cNvPr>
            <p:cNvSpPr/>
            <p:nvPr/>
          </p:nvSpPr>
          <p:spPr>
            <a:xfrm>
              <a:off x="2180047" y="2240280"/>
              <a:ext cx="274320" cy="11064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44</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1" name="Rectangle 150">
              <a:extLst>
                <a:ext uri="{FF2B5EF4-FFF2-40B4-BE49-F238E27FC236}">
                  <a16:creationId xmlns:a16="http://schemas.microsoft.com/office/drawing/2014/main" id="{95555954-D663-4B66-A80B-3A6AE8484A66}"/>
                </a:ext>
              </a:extLst>
            </p:cNvPr>
            <p:cNvSpPr/>
            <p:nvPr/>
          </p:nvSpPr>
          <p:spPr>
            <a:xfrm>
              <a:off x="2180047" y="3721608"/>
              <a:ext cx="274320" cy="18288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 name="Rectangle 151">
              <a:extLst>
                <a:ext uri="{FF2B5EF4-FFF2-40B4-BE49-F238E27FC236}">
                  <a16:creationId xmlns:a16="http://schemas.microsoft.com/office/drawing/2014/main" id="{CB51FED6-1292-4B94-88B5-0C1365274C66}"/>
                </a:ext>
              </a:extLst>
            </p:cNvPr>
            <p:cNvSpPr/>
            <p:nvPr/>
          </p:nvSpPr>
          <p:spPr>
            <a:xfrm>
              <a:off x="2180047" y="3895276"/>
              <a:ext cx="274320" cy="887035"/>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Rectangle 207">
              <a:extLst>
                <a:ext uri="{FF2B5EF4-FFF2-40B4-BE49-F238E27FC236}">
                  <a16:creationId xmlns:a16="http://schemas.microsoft.com/office/drawing/2014/main" id="{7914F50C-5F30-4548-A5A9-2783D6763818}"/>
                </a:ext>
              </a:extLst>
            </p:cNvPr>
            <p:cNvSpPr/>
            <p:nvPr/>
          </p:nvSpPr>
          <p:spPr>
            <a:xfrm>
              <a:off x="2499042" y="3493007"/>
              <a:ext cx="274320" cy="374904"/>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Rectangle 208">
              <a:extLst>
                <a:ext uri="{FF2B5EF4-FFF2-40B4-BE49-F238E27FC236}">
                  <a16:creationId xmlns:a16="http://schemas.microsoft.com/office/drawing/2014/main" id="{BAEF3D1D-1D3D-4F51-8CD0-670720C156B7}"/>
                </a:ext>
              </a:extLst>
            </p:cNvPr>
            <p:cNvSpPr/>
            <p:nvPr/>
          </p:nvSpPr>
          <p:spPr>
            <a:xfrm>
              <a:off x="2499042" y="2240280"/>
              <a:ext cx="274320" cy="125272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50</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389BAA6C-AABF-4357-8749-54828DD84AB7}"/>
                </a:ext>
              </a:extLst>
            </p:cNvPr>
            <p:cNvSpPr/>
            <p:nvPr/>
          </p:nvSpPr>
          <p:spPr>
            <a:xfrm>
              <a:off x="2499042" y="3867912"/>
              <a:ext cx="274320" cy="164592"/>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Rectangle 210">
              <a:extLst>
                <a:ext uri="{FF2B5EF4-FFF2-40B4-BE49-F238E27FC236}">
                  <a16:creationId xmlns:a16="http://schemas.microsoft.com/office/drawing/2014/main" id="{DD26EBB1-4DF0-4A43-AD38-02BBD87905FC}"/>
                </a:ext>
              </a:extLst>
            </p:cNvPr>
            <p:cNvSpPr/>
            <p:nvPr/>
          </p:nvSpPr>
          <p:spPr>
            <a:xfrm>
              <a:off x="2499042" y="4032504"/>
              <a:ext cx="274320" cy="74980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30</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4" name="Rectangle 223">
              <a:extLst>
                <a:ext uri="{FF2B5EF4-FFF2-40B4-BE49-F238E27FC236}">
                  <a16:creationId xmlns:a16="http://schemas.microsoft.com/office/drawing/2014/main" id="{03FA038A-3E17-494C-A5B6-3841890A5D98}"/>
                </a:ext>
              </a:extLst>
            </p:cNvPr>
            <p:cNvSpPr/>
            <p:nvPr/>
          </p:nvSpPr>
          <p:spPr>
            <a:xfrm>
              <a:off x="3165106" y="2240280"/>
              <a:ext cx="274320" cy="53035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21</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5" name="Rectangle 224">
              <a:extLst>
                <a:ext uri="{FF2B5EF4-FFF2-40B4-BE49-F238E27FC236}">
                  <a16:creationId xmlns:a16="http://schemas.microsoft.com/office/drawing/2014/main" id="{D3FF53E5-5007-45C6-81E3-AB140F73F8B2}"/>
                </a:ext>
              </a:extLst>
            </p:cNvPr>
            <p:cNvSpPr/>
            <p:nvPr/>
          </p:nvSpPr>
          <p:spPr>
            <a:xfrm>
              <a:off x="3165106" y="3037398"/>
              <a:ext cx="274320" cy="44646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6" name="Rectangle 225">
              <a:extLst>
                <a:ext uri="{FF2B5EF4-FFF2-40B4-BE49-F238E27FC236}">
                  <a16:creationId xmlns:a16="http://schemas.microsoft.com/office/drawing/2014/main" id="{59B0861B-5B35-4429-B95A-F9C8157BACD2}"/>
                </a:ext>
              </a:extLst>
            </p:cNvPr>
            <p:cNvSpPr/>
            <p:nvPr/>
          </p:nvSpPr>
          <p:spPr>
            <a:xfrm>
              <a:off x="3165106" y="3483864"/>
              <a:ext cx="274320" cy="1298448"/>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51</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Rectangle 218">
              <a:extLst>
                <a:ext uri="{FF2B5EF4-FFF2-40B4-BE49-F238E27FC236}">
                  <a16:creationId xmlns:a16="http://schemas.microsoft.com/office/drawing/2014/main" id="{2F0EC134-8A96-400C-9837-874E68F2A27F}"/>
                </a:ext>
              </a:extLst>
            </p:cNvPr>
            <p:cNvSpPr/>
            <p:nvPr/>
          </p:nvSpPr>
          <p:spPr>
            <a:xfrm>
              <a:off x="3484101" y="2933698"/>
              <a:ext cx="274320" cy="26517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11</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0" name="Rectangle 219">
              <a:extLst>
                <a:ext uri="{FF2B5EF4-FFF2-40B4-BE49-F238E27FC236}">
                  <a16:creationId xmlns:a16="http://schemas.microsoft.com/office/drawing/2014/main" id="{295E9EF1-DAD6-43A3-A7FB-C88C2AA1A713}"/>
                </a:ext>
              </a:extLst>
            </p:cNvPr>
            <p:cNvSpPr/>
            <p:nvPr/>
          </p:nvSpPr>
          <p:spPr>
            <a:xfrm>
              <a:off x="3484101" y="2240280"/>
              <a:ext cx="274320" cy="69342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1" name="Rectangle 220">
              <a:extLst>
                <a:ext uri="{FF2B5EF4-FFF2-40B4-BE49-F238E27FC236}">
                  <a16:creationId xmlns:a16="http://schemas.microsoft.com/office/drawing/2014/main" id="{1760363C-1F0F-4BAE-8AAD-6EA16D98A20B}"/>
                </a:ext>
              </a:extLst>
            </p:cNvPr>
            <p:cNvSpPr/>
            <p:nvPr/>
          </p:nvSpPr>
          <p:spPr>
            <a:xfrm>
              <a:off x="3484101" y="3200400"/>
              <a:ext cx="274320" cy="42062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2" name="Rectangle 221">
              <a:extLst>
                <a:ext uri="{FF2B5EF4-FFF2-40B4-BE49-F238E27FC236}">
                  <a16:creationId xmlns:a16="http://schemas.microsoft.com/office/drawing/2014/main" id="{64D0CFCE-D641-4DB4-A1A4-1B2F54407FBB}"/>
                </a:ext>
              </a:extLst>
            </p:cNvPr>
            <p:cNvSpPr/>
            <p:nvPr/>
          </p:nvSpPr>
          <p:spPr>
            <a:xfrm>
              <a:off x="3484101" y="3611880"/>
              <a:ext cx="274320" cy="117043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46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4" name="Rectangle 233">
              <a:extLst>
                <a:ext uri="{FF2B5EF4-FFF2-40B4-BE49-F238E27FC236}">
                  <a16:creationId xmlns:a16="http://schemas.microsoft.com/office/drawing/2014/main" id="{48763762-31A0-4855-95FB-0CA9881D8B2C}"/>
                </a:ext>
              </a:extLst>
            </p:cNvPr>
            <p:cNvSpPr/>
            <p:nvPr/>
          </p:nvSpPr>
          <p:spPr>
            <a:xfrm>
              <a:off x="4137718" y="3867910"/>
              <a:ext cx="274320" cy="164593"/>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5" name="Rectangle 234">
              <a:extLst>
                <a:ext uri="{FF2B5EF4-FFF2-40B4-BE49-F238E27FC236}">
                  <a16:creationId xmlns:a16="http://schemas.microsoft.com/office/drawing/2014/main" id="{1B1D1BC0-65DE-4350-BF53-C46F9519A1E3}"/>
                </a:ext>
              </a:extLst>
            </p:cNvPr>
            <p:cNvSpPr/>
            <p:nvPr/>
          </p:nvSpPr>
          <p:spPr>
            <a:xfrm>
              <a:off x="4137718" y="2240279"/>
              <a:ext cx="274320" cy="1627629"/>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64</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6" name="Rectangle 235">
              <a:extLst>
                <a:ext uri="{FF2B5EF4-FFF2-40B4-BE49-F238E27FC236}">
                  <a16:creationId xmlns:a16="http://schemas.microsoft.com/office/drawing/2014/main" id="{C62597F2-A6D5-45A3-9D7A-503FE607DFD9}"/>
                </a:ext>
              </a:extLst>
            </p:cNvPr>
            <p:cNvSpPr/>
            <p:nvPr/>
          </p:nvSpPr>
          <p:spPr>
            <a:xfrm>
              <a:off x="4137718" y="4032504"/>
              <a:ext cx="274320" cy="8229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Rectangle 236">
              <a:extLst>
                <a:ext uri="{FF2B5EF4-FFF2-40B4-BE49-F238E27FC236}">
                  <a16:creationId xmlns:a16="http://schemas.microsoft.com/office/drawing/2014/main" id="{DF5A6815-5AA6-4302-A6A2-06C2727488EA}"/>
                </a:ext>
              </a:extLst>
            </p:cNvPr>
            <p:cNvSpPr/>
            <p:nvPr/>
          </p:nvSpPr>
          <p:spPr>
            <a:xfrm>
              <a:off x="4137718" y="4114800"/>
              <a:ext cx="274320" cy="66751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0" name="Rectangle 229">
              <a:extLst>
                <a:ext uri="{FF2B5EF4-FFF2-40B4-BE49-F238E27FC236}">
                  <a16:creationId xmlns:a16="http://schemas.microsoft.com/office/drawing/2014/main" id="{861C716D-DE38-45FD-8F97-82F765C44154}"/>
                </a:ext>
              </a:extLst>
            </p:cNvPr>
            <p:cNvSpPr/>
            <p:nvPr/>
          </p:nvSpPr>
          <p:spPr>
            <a:xfrm>
              <a:off x="4456713" y="3851214"/>
              <a:ext cx="274320" cy="35506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14</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1" name="Rectangle 230">
              <a:extLst>
                <a:ext uri="{FF2B5EF4-FFF2-40B4-BE49-F238E27FC236}">
                  <a16:creationId xmlns:a16="http://schemas.microsoft.com/office/drawing/2014/main" id="{8588B998-AEF6-4ACF-99C9-9B825678B9CF}"/>
                </a:ext>
              </a:extLst>
            </p:cNvPr>
            <p:cNvSpPr/>
            <p:nvPr/>
          </p:nvSpPr>
          <p:spPr>
            <a:xfrm>
              <a:off x="4456713" y="2240280"/>
              <a:ext cx="274320" cy="161093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63</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2" name="Rectangle 231">
              <a:extLst>
                <a:ext uri="{FF2B5EF4-FFF2-40B4-BE49-F238E27FC236}">
                  <a16:creationId xmlns:a16="http://schemas.microsoft.com/office/drawing/2014/main" id="{BF2ADB78-851A-4124-BD3F-925835EA020C}"/>
                </a:ext>
              </a:extLst>
            </p:cNvPr>
            <p:cNvSpPr/>
            <p:nvPr/>
          </p:nvSpPr>
          <p:spPr>
            <a:xfrm>
              <a:off x="4456713" y="4206282"/>
              <a:ext cx="274320" cy="9901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4</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3" name="Rectangle 232">
              <a:extLst>
                <a:ext uri="{FF2B5EF4-FFF2-40B4-BE49-F238E27FC236}">
                  <a16:creationId xmlns:a16="http://schemas.microsoft.com/office/drawing/2014/main" id="{51F69AB5-D290-4464-9510-0F9C037D95CC}"/>
                </a:ext>
              </a:extLst>
            </p:cNvPr>
            <p:cNvSpPr/>
            <p:nvPr/>
          </p:nvSpPr>
          <p:spPr>
            <a:xfrm>
              <a:off x="4456713" y="4305300"/>
              <a:ext cx="274320" cy="47701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19</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Rectangle 244">
              <a:extLst>
                <a:ext uri="{FF2B5EF4-FFF2-40B4-BE49-F238E27FC236}">
                  <a16:creationId xmlns:a16="http://schemas.microsoft.com/office/drawing/2014/main" id="{E1AF0C17-8D49-4712-BF87-3D8A65E36978}"/>
                </a:ext>
              </a:extLst>
            </p:cNvPr>
            <p:cNvSpPr/>
            <p:nvPr/>
          </p:nvSpPr>
          <p:spPr>
            <a:xfrm>
              <a:off x="5128924" y="2761487"/>
              <a:ext cx="274320" cy="987552"/>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39</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6" name="Rectangle 245">
              <a:extLst>
                <a:ext uri="{FF2B5EF4-FFF2-40B4-BE49-F238E27FC236}">
                  <a16:creationId xmlns:a16="http://schemas.microsoft.com/office/drawing/2014/main" id="{A5C970C5-C5F6-4EA8-A18B-125772C97D24}"/>
                </a:ext>
              </a:extLst>
            </p:cNvPr>
            <p:cNvSpPr/>
            <p:nvPr/>
          </p:nvSpPr>
          <p:spPr>
            <a:xfrm>
              <a:off x="5128924" y="2240280"/>
              <a:ext cx="274320" cy="53035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21</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Rectangle 247">
              <a:extLst>
                <a:ext uri="{FF2B5EF4-FFF2-40B4-BE49-F238E27FC236}">
                  <a16:creationId xmlns:a16="http://schemas.microsoft.com/office/drawing/2014/main" id="{7C3338EE-5C24-48E7-812B-6ED902ABC51D}"/>
                </a:ext>
              </a:extLst>
            </p:cNvPr>
            <p:cNvSpPr/>
            <p:nvPr/>
          </p:nvSpPr>
          <p:spPr>
            <a:xfrm>
              <a:off x="5128924" y="3786930"/>
              <a:ext cx="274320" cy="995382"/>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39</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1" name="Rectangle 240">
              <a:extLst>
                <a:ext uri="{FF2B5EF4-FFF2-40B4-BE49-F238E27FC236}">
                  <a16:creationId xmlns:a16="http://schemas.microsoft.com/office/drawing/2014/main" id="{A5DEE458-FA9E-4026-A667-9ED79E44697A}"/>
                </a:ext>
              </a:extLst>
            </p:cNvPr>
            <p:cNvSpPr/>
            <p:nvPr/>
          </p:nvSpPr>
          <p:spPr>
            <a:xfrm>
              <a:off x="5447919" y="2362134"/>
              <a:ext cx="274320" cy="673674"/>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2" name="Rectangle 241">
              <a:extLst>
                <a:ext uri="{FF2B5EF4-FFF2-40B4-BE49-F238E27FC236}">
                  <a16:creationId xmlns:a16="http://schemas.microsoft.com/office/drawing/2014/main" id="{849B13F0-F4F7-4B11-973F-762C5EDBE6CB}"/>
                </a:ext>
              </a:extLst>
            </p:cNvPr>
            <p:cNvSpPr/>
            <p:nvPr/>
          </p:nvSpPr>
          <p:spPr>
            <a:xfrm>
              <a:off x="5447919" y="2240280"/>
              <a:ext cx="274320" cy="12185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3" name="Rectangle 242">
              <a:extLst>
                <a:ext uri="{FF2B5EF4-FFF2-40B4-BE49-F238E27FC236}">
                  <a16:creationId xmlns:a16="http://schemas.microsoft.com/office/drawing/2014/main" id="{39ACBAB8-952E-48C6-A9F9-9B2B7120B224}"/>
                </a:ext>
              </a:extLst>
            </p:cNvPr>
            <p:cNvSpPr/>
            <p:nvPr/>
          </p:nvSpPr>
          <p:spPr>
            <a:xfrm>
              <a:off x="5447919" y="3035808"/>
              <a:ext cx="274320" cy="159835"/>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4" name="Rectangle 243">
              <a:extLst>
                <a:ext uri="{FF2B5EF4-FFF2-40B4-BE49-F238E27FC236}">
                  <a16:creationId xmlns:a16="http://schemas.microsoft.com/office/drawing/2014/main" id="{371E9462-3A28-4887-8640-FCFD9F29C0AC}"/>
                </a:ext>
              </a:extLst>
            </p:cNvPr>
            <p:cNvSpPr/>
            <p:nvPr/>
          </p:nvSpPr>
          <p:spPr>
            <a:xfrm>
              <a:off x="5447919" y="3195643"/>
              <a:ext cx="274320" cy="158666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42</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6" name="Rectangle 255">
              <a:extLst>
                <a:ext uri="{FF2B5EF4-FFF2-40B4-BE49-F238E27FC236}">
                  <a16:creationId xmlns:a16="http://schemas.microsoft.com/office/drawing/2014/main" id="{772DC452-6B2E-41CF-96ED-CB7133A14325}"/>
                </a:ext>
              </a:extLst>
            </p:cNvPr>
            <p:cNvSpPr/>
            <p:nvPr/>
          </p:nvSpPr>
          <p:spPr>
            <a:xfrm>
              <a:off x="6115139" y="2547759"/>
              <a:ext cx="274320" cy="204585"/>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9</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Rectangle 256">
              <a:extLst>
                <a:ext uri="{FF2B5EF4-FFF2-40B4-BE49-F238E27FC236}">
                  <a16:creationId xmlns:a16="http://schemas.microsoft.com/office/drawing/2014/main" id="{771E0410-F4C8-4F19-B897-6CDB5AA4C4E1}"/>
                </a:ext>
              </a:extLst>
            </p:cNvPr>
            <p:cNvSpPr/>
            <p:nvPr/>
          </p:nvSpPr>
          <p:spPr>
            <a:xfrm>
              <a:off x="6115139" y="2240280"/>
              <a:ext cx="274320" cy="307479"/>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13</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Rectangle 257">
              <a:extLst>
                <a:ext uri="{FF2B5EF4-FFF2-40B4-BE49-F238E27FC236}">
                  <a16:creationId xmlns:a16="http://schemas.microsoft.com/office/drawing/2014/main" id="{7724EB80-AEB5-42D2-BE5B-ECE837558384}"/>
                </a:ext>
              </a:extLst>
            </p:cNvPr>
            <p:cNvSpPr/>
            <p:nvPr/>
          </p:nvSpPr>
          <p:spPr>
            <a:xfrm>
              <a:off x="6115139" y="2752344"/>
              <a:ext cx="274320" cy="18135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9" name="Rectangle 258">
              <a:extLst>
                <a:ext uri="{FF2B5EF4-FFF2-40B4-BE49-F238E27FC236}">
                  <a16:creationId xmlns:a16="http://schemas.microsoft.com/office/drawing/2014/main" id="{2B451BF8-8B8D-4F87-8976-C7BA5D62600F}"/>
                </a:ext>
              </a:extLst>
            </p:cNvPr>
            <p:cNvSpPr/>
            <p:nvPr/>
          </p:nvSpPr>
          <p:spPr>
            <a:xfrm>
              <a:off x="6115139" y="2933698"/>
              <a:ext cx="274320" cy="184861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73</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Rectangle 251">
              <a:extLst>
                <a:ext uri="{FF2B5EF4-FFF2-40B4-BE49-F238E27FC236}">
                  <a16:creationId xmlns:a16="http://schemas.microsoft.com/office/drawing/2014/main" id="{CF06FCC7-DEDD-4CBD-8869-B661CCD0677C}"/>
                </a:ext>
              </a:extLst>
            </p:cNvPr>
            <p:cNvSpPr/>
            <p:nvPr/>
          </p:nvSpPr>
          <p:spPr>
            <a:xfrm>
              <a:off x="6434134" y="3035808"/>
              <a:ext cx="274320" cy="201168"/>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3" name="Rectangle 252">
              <a:extLst>
                <a:ext uri="{FF2B5EF4-FFF2-40B4-BE49-F238E27FC236}">
                  <a16:creationId xmlns:a16="http://schemas.microsoft.com/office/drawing/2014/main" id="{0272B237-C619-4B7F-B7BA-CF6F6F96FE50}"/>
                </a:ext>
              </a:extLst>
            </p:cNvPr>
            <p:cNvSpPr/>
            <p:nvPr/>
          </p:nvSpPr>
          <p:spPr>
            <a:xfrm>
              <a:off x="6434134" y="2240280"/>
              <a:ext cx="274320" cy="79552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32</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Rectangle 253">
              <a:extLst>
                <a:ext uri="{FF2B5EF4-FFF2-40B4-BE49-F238E27FC236}">
                  <a16:creationId xmlns:a16="http://schemas.microsoft.com/office/drawing/2014/main" id="{4342C26E-F79A-49DC-9FC5-DCD72FE5D739}"/>
                </a:ext>
              </a:extLst>
            </p:cNvPr>
            <p:cNvSpPr/>
            <p:nvPr/>
          </p:nvSpPr>
          <p:spPr>
            <a:xfrm>
              <a:off x="6434134" y="3235410"/>
              <a:ext cx="27432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5" name="Rectangle 254">
              <a:extLst>
                <a:ext uri="{FF2B5EF4-FFF2-40B4-BE49-F238E27FC236}">
                  <a16:creationId xmlns:a16="http://schemas.microsoft.com/office/drawing/2014/main" id="{74853567-05B4-4C2B-B8FB-32ACF99AC4AB}"/>
                </a:ext>
              </a:extLst>
            </p:cNvPr>
            <p:cNvSpPr/>
            <p:nvPr/>
          </p:nvSpPr>
          <p:spPr>
            <a:xfrm>
              <a:off x="6434134" y="3372063"/>
              <a:ext cx="274320" cy="1410249"/>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Rectangle 266">
              <a:extLst>
                <a:ext uri="{FF2B5EF4-FFF2-40B4-BE49-F238E27FC236}">
                  <a16:creationId xmlns:a16="http://schemas.microsoft.com/office/drawing/2014/main" id="{EB3D6432-488D-4650-9A02-4B3EFF475BC7}"/>
                </a:ext>
              </a:extLst>
            </p:cNvPr>
            <p:cNvSpPr/>
            <p:nvPr/>
          </p:nvSpPr>
          <p:spPr>
            <a:xfrm>
              <a:off x="7097478" y="3009604"/>
              <a:ext cx="274320" cy="18288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7</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8" name="Rectangle 267">
              <a:extLst>
                <a:ext uri="{FF2B5EF4-FFF2-40B4-BE49-F238E27FC236}">
                  <a16:creationId xmlns:a16="http://schemas.microsoft.com/office/drawing/2014/main" id="{3110E9BF-6160-40D0-8D25-0492BA0B266B}"/>
                </a:ext>
              </a:extLst>
            </p:cNvPr>
            <p:cNvSpPr/>
            <p:nvPr/>
          </p:nvSpPr>
          <p:spPr>
            <a:xfrm>
              <a:off x="7097478" y="2240279"/>
              <a:ext cx="274320" cy="76932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31</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9" name="Rectangle 268">
              <a:extLst>
                <a:ext uri="{FF2B5EF4-FFF2-40B4-BE49-F238E27FC236}">
                  <a16:creationId xmlns:a16="http://schemas.microsoft.com/office/drawing/2014/main" id="{9C194630-FD39-4426-88AC-C4029F974127}"/>
                </a:ext>
              </a:extLst>
            </p:cNvPr>
            <p:cNvSpPr/>
            <p:nvPr/>
          </p:nvSpPr>
          <p:spPr>
            <a:xfrm>
              <a:off x="7097478" y="3187119"/>
              <a:ext cx="274320" cy="132154"/>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0" name="Rectangle 269">
              <a:extLst>
                <a:ext uri="{FF2B5EF4-FFF2-40B4-BE49-F238E27FC236}">
                  <a16:creationId xmlns:a16="http://schemas.microsoft.com/office/drawing/2014/main" id="{216A6681-569B-4030-ADC3-4551987AAB2F}"/>
                </a:ext>
              </a:extLst>
            </p:cNvPr>
            <p:cNvSpPr/>
            <p:nvPr/>
          </p:nvSpPr>
          <p:spPr>
            <a:xfrm>
              <a:off x="7097478" y="3319272"/>
              <a:ext cx="274320" cy="146304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58</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3" name="Rectangle 262">
              <a:extLst>
                <a:ext uri="{FF2B5EF4-FFF2-40B4-BE49-F238E27FC236}">
                  <a16:creationId xmlns:a16="http://schemas.microsoft.com/office/drawing/2014/main" id="{E1DFDD2C-FD1E-4E3C-A2A2-25F590A9FB96}"/>
                </a:ext>
              </a:extLst>
            </p:cNvPr>
            <p:cNvSpPr/>
            <p:nvPr/>
          </p:nvSpPr>
          <p:spPr>
            <a:xfrm>
              <a:off x="7416473" y="3035808"/>
              <a:ext cx="274320" cy="22694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9</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Rectangle 263">
              <a:extLst>
                <a:ext uri="{FF2B5EF4-FFF2-40B4-BE49-F238E27FC236}">
                  <a16:creationId xmlns:a16="http://schemas.microsoft.com/office/drawing/2014/main" id="{DCFCFB13-65A1-40C4-97A3-ACC6D099D9FF}"/>
                </a:ext>
              </a:extLst>
            </p:cNvPr>
            <p:cNvSpPr/>
            <p:nvPr/>
          </p:nvSpPr>
          <p:spPr>
            <a:xfrm>
              <a:off x="7416473" y="2240279"/>
              <a:ext cx="274320" cy="795527"/>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32</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5" name="Rectangle 264">
              <a:extLst>
                <a:ext uri="{FF2B5EF4-FFF2-40B4-BE49-F238E27FC236}">
                  <a16:creationId xmlns:a16="http://schemas.microsoft.com/office/drawing/2014/main" id="{B426C014-9432-407D-9FFD-F54907722ABC}"/>
                </a:ext>
              </a:extLst>
            </p:cNvPr>
            <p:cNvSpPr/>
            <p:nvPr/>
          </p:nvSpPr>
          <p:spPr>
            <a:xfrm>
              <a:off x="7416473" y="3262748"/>
              <a:ext cx="274320" cy="155448"/>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6</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Rectangle 265">
              <a:extLst>
                <a:ext uri="{FF2B5EF4-FFF2-40B4-BE49-F238E27FC236}">
                  <a16:creationId xmlns:a16="http://schemas.microsoft.com/office/drawing/2014/main" id="{51E9C53E-93D9-4A5A-833E-2737C91E5D9B}"/>
                </a:ext>
              </a:extLst>
            </p:cNvPr>
            <p:cNvSpPr/>
            <p:nvPr/>
          </p:nvSpPr>
          <p:spPr>
            <a:xfrm>
              <a:off x="7416473" y="3418196"/>
              <a:ext cx="274320" cy="13641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53</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object 35">
              <a:extLst>
                <a:ext uri="{FF2B5EF4-FFF2-40B4-BE49-F238E27FC236}">
                  <a16:creationId xmlns:a16="http://schemas.microsoft.com/office/drawing/2014/main" id="{64D21932-AB3F-4335-9AFC-A719EE649161}"/>
                </a:ext>
              </a:extLst>
            </p:cNvPr>
            <p:cNvSpPr txBox="1"/>
            <p:nvPr/>
          </p:nvSpPr>
          <p:spPr>
            <a:xfrm>
              <a:off x="1783638" y="4001050"/>
              <a:ext cx="274320" cy="13208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100"/>
                </a:spcBef>
                <a:spcAft>
                  <a:spcPts val="0"/>
                </a:spcAft>
                <a:buClrTx/>
                <a:buSzTx/>
                <a:buFontTx/>
                <a:buNone/>
                <a:tabLst/>
                <a:defRPr/>
              </a:pPr>
              <a:r>
                <a:rPr kumimoji="0" sz="700" b="1" i="0" u="none" strike="noStrike" kern="1200" cap="none" spc="30" normalizeH="0" baseline="0" noProof="0">
                  <a:ln>
                    <a:noFill/>
                  </a:ln>
                  <a:solidFill>
                    <a:srgbClr val="FFFFFF"/>
                  </a:solidFill>
                  <a:effectLst/>
                  <a:uLnTx/>
                  <a:uFillTx/>
                  <a:latin typeface="Calibri"/>
                  <a:ea typeface="+mn-ea"/>
                  <a:cs typeface="Calibri"/>
                </a:rPr>
                <a:t>32</a:t>
              </a:r>
              <a:endParaRPr kumimoji="0" sz="700" b="0" i="0" u="none" strike="noStrike" kern="1200" cap="none" spc="0" normalizeH="0" baseline="0" noProof="0">
                <a:ln>
                  <a:noFill/>
                </a:ln>
                <a:solidFill>
                  <a:prstClr val="black"/>
                </a:solidFill>
                <a:effectLst/>
                <a:uLnTx/>
                <a:uFillTx/>
                <a:latin typeface="Calibri"/>
                <a:ea typeface="+mn-ea"/>
                <a:cs typeface="Calibri"/>
              </a:endParaRPr>
            </a:p>
          </p:txBody>
        </p:sp>
        <p:grpSp>
          <p:nvGrpSpPr>
            <p:cNvPr id="271" name="Group 270">
              <a:extLst>
                <a:ext uri="{FF2B5EF4-FFF2-40B4-BE49-F238E27FC236}">
                  <a16:creationId xmlns:a16="http://schemas.microsoft.com/office/drawing/2014/main" id="{EED53B57-F698-4FFD-997B-0D14A78DC598}"/>
                </a:ext>
              </a:extLst>
            </p:cNvPr>
            <p:cNvGrpSpPr/>
            <p:nvPr/>
          </p:nvGrpSpPr>
          <p:grpSpPr>
            <a:xfrm>
              <a:off x="8458200" y="2743200"/>
              <a:ext cx="3201025" cy="1705025"/>
              <a:chOff x="8595360" y="2743200"/>
              <a:chExt cx="3201025" cy="1705025"/>
            </a:xfrm>
          </p:grpSpPr>
          <p:sp>
            <p:nvSpPr>
              <p:cNvPr id="119" name="TextBox 118">
                <a:extLst>
                  <a:ext uri="{FF2B5EF4-FFF2-40B4-BE49-F238E27FC236}">
                    <a16:creationId xmlns:a16="http://schemas.microsoft.com/office/drawing/2014/main" id="{7BFE0F7A-5624-4087-A031-AEFDBC37AB97}"/>
                  </a:ext>
                </a:extLst>
              </p:cNvPr>
              <p:cNvSpPr txBox="1"/>
              <p:nvPr/>
            </p:nvSpPr>
            <p:spPr>
              <a:xfrm>
                <a:off x="8778865" y="2743200"/>
                <a:ext cx="1814599"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who are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9988FAE9-6B6C-4CFE-B719-185CFFA95167}"/>
                  </a:ext>
                </a:extLst>
              </p:cNvPr>
              <p:cNvSpPr/>
              <p:nvPr/>
            </p:nvSpPr>
            <p:spPr>
              <a:xfrm>
                <a:off x="8595360" y="2752344"/>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526794C6-1160-4B87-AD37-A55365A3C155}"/>
                  </a:ext>
                </a:extLst>
              </p:cNvPr>
              <p:cNvSpPr txBox="1"/>
              <p:nvPr/>
            </p:nvSpPr>
            <p:spPr>
              <a:xfrm>
                <a:off x="8778865" y="3657600"/>
                <a:ext cx="3017520" cy="333425"/>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 but are not on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6C4D841E-2333-4987-9E30-2A23F4167B15}"/>
                  </a:ext>
                </a:extLst>
              </p:cNvPr>
              <p:cNvSpPr/>
              <p:nvPr/>
            </p:nvSpPr>
            <p:spPr>
              <a:xfrm>
                <a:off x="8595360" y="3666744"/>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B1F4A070-AA37-4265-B290-8068C5D812FB}"/>
                  </a:ext>
                </a:extLst>
              </p:cNvPr>
              <p:cNvSpPr txBox="1"/>
              <p:nvPr/>
            </p:nvSpPr>
            <p:spPr>
              <a:xfrm>
                <a:off x="8778865" y="3200400"/>
                <a:ext cx="3017520" cy="333425"/>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on treatment but not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CBCBD132-A430-4B17-BD0A-C67BE71F6438}"/>
                  </a:ext>
                </a:extLst>
              </p:cNvPr>
              <p:cNvSpPr/>
              <p:nvPr/>
            </p:nvSpPr>
            <p:spPr>
              <a:xfrm>
                <a:off x="8595360" y="3209544"/>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5" name="TextBox 124">
                <a:extLst>
                  <a:ext uri="{FF2B5EF4-FFF2-40B4-BE49-F238E27FC236}">
                    <a16:creationId xmlns:a16="http://schemas.microsoft.com/office/drawing/2014/main" id="{36C12D47-B717-45F1-BD44-FC127078FCB8}"/>
                  </a:ext>
                </a:extLst>
              </p:cNvPr>
              <p:cNvSpPr txBox="1"/>
              <p:nvPr/>
            </p:nvSpPr>
            <p:spPr>
              <a:xfrm>
                <a:off x="8778865" y="4114800"/>
                <a:ext cx="2245808"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who do not know their HIV status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15217F65-0377-45F6-B179-55430B194C87}"/>
                  </a:ext>
                </a:extLst>
              </p:cNvPr>
              <p:cNvSpPr/>
              <p:nvPr/>
            </p:nvSpPr>
            <p:spPr>
              <a:xfrm>
                <a:off x="8595360" y="4123944"/>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cxnSp>
          <p:nvCxnSpPr>
            <p:cNvPr id="188" name="Straight Connector 187">
              <a:extLst>
                <a:ext uri="{FF2B5EF4-FFF2-40B4-BE49-F238E27FC236}">
                  <a16:creationId xmlns:a16="http://schemas.microsoft.com/office/drawing/2014/main" id="{06A35CB6-1D8A-4349-9209-8BF43EA64008}"/>
                </a:ext>
              </a:extLst>
            </p:cNvPr>
            <p:cNvCxnSpPr/>
            <p:nvPr/>
          </p:nvCxnSpPr>
          <p:spPr>
            <a:xfrm>
              <a:off x="1678106" y="47750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D714A093-9AFF-48B7-A5F5-D05A354732F3}"/>
                </a:ext>
              </a:extLst>
            </p:cNvPr>
            <p:cNvSpPr txBox="1"/>
            <p:nvPr/>
          </p:nvSpPr>
          <p:spPr>
            <a:xfrm>
              <a:off x="1441036" y="4637886"/>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6" name="Straight Connector 195">
              <a:extLst>
                <a:ext uri="{FF2B5EF4-FFF2-40B4-BE49-F238E27FC236}">
                  <a16:creationId xmlns:a16="http://schemas.microsoft.com/office/drawing/2014/main" id="{C0DBB8D7-F512-4A6E-9E2E-3BA8DC7B86AC}"/>
                </a:ext>
              </a:extLst>
            </p:cNvPr>
            <p:cNvCxnSpPr/>
            <p:nvPr/>
          </p:nvCxnSpPr>
          <p:spPr>
            <a:xfrm>
              <a:off x="1678106" y="24992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27B74988-5F97-45BF-9E5F-69FD074B1105}"/>
                </a:ext>
              </a:extLst>
            </p:cNvPr>
            <p:cNvSpPr txBox="1"/>
            <p:nvPr/>
          </p:nvSpPr>
          <p:spPr>
            <a:xfrm>
              <a:off x="1356077" y="2362134"/>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4" name="Straight Connector 193">
              <a:extLst>
                <a:ext uri="{FF2B5EF4-FFF2-40B4-BE49-F238E27FC236}">
                  <a16:creationId xmlns:a16="http://schemas.microsoft.com/office/drawing/2014/main" id="{BB2913E6-FD5C-490E-8EF9-A32F1A825A77}"/>
                </a:ext>
              </a:extLst>
            </p:cNvPr>
            <p:cNvCxnSpPr/>
            <p:nvPr/>
          </p:nvCxnSpPr>
          <p:spPr>
            <a:xfrm>
              <a:off x="1678106" y="325332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a:extLst>
                <a:ext uri="{FF2B5EF4-FFF2-40B4-BE49-F238E27FC236}">
                  <a16:creationId xmlns:a16="http://schemas.microsoft.com/office/drawing/2014/main" id="{E6986402-1882-4D63-9D01-290D1B45396E}"/>
                </a:ext>
              </a:extLst>
            </p:cNvPr>
            <p:cNvSpPr txBox="1"/>
            <p:nvPr/>
          </p:nvSpPr>
          <p:spPr>
            <a:xfrm>
              <a:off x="1356077" y="3116169"/>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60CA1FDF-CAD3-4834-98EC-2459916BF592}"/>
                </a:ext>
              </a:extLst>
            </p:cNvPr>
            <p:cNvCxnSpPr/>
            <p:nvPr/>
          </p:nvCxnSpPr>
          <p:spPr>
            <a:xfrm>
              <a:off x="1678106" y="37605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3" name="TextBox 192">
              <a:extLst>
                <a:ext uri="{FF2B5EF4-FFF2-40B4-BE49-F238E27FC236}">
                  <a16:creationId xmlns:a16="http://schemas.microsoft.com/office/drawing/2014/main" id="{3181AC52-870C-4C68-A752-8A57E5A33733}"/>
                </a:ext>
              </a:extLst>
            </p:cNvPr>
            <p:cNvSpPr txBox="1"/>
            <p:nvPr/>
          </p:nvSpPr>
          <p:spPr>
            <a:xfrm>
              <a:off x="1356077" y="362340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0" name="Straight Connector 189">
              <a:extLst>
                <a:ext uri="{FF2B5EF4-FFF2-40B4-BE49-F238E27FC236}">
                  <a16:creationId xmlns:a16="http://schemas.microsoft.com/office/drawing/2014/main" id="{4CEB54E0-6C3E-4AC0-8207-20A92B0A7652}"/>
                </a:ext>
              </a:extLst>
            </p:cNvPr>
            <p:cNvCxnSpPr/>
            <p:nvPr/>
          </p:nvCxnSpPr>
          <p:spPr>
            <a:xfrm>
              <a:off x="1678106" y="45282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1" name="TextBox 190">
              <a:extLst>
                <a:ext uri="{FF2B5EF4-FFF2-40B4-BE49-F238E27FC236}">
                  <a16:creationId xmlns:a16="http://schemas.microsoft.com/office/drawing/2014/main" id="{7B957F6B-49D7-48E1-8FBB-9D651F9C3D4C}"/>
                </a:ext>
              </a:extLst>
            </p:cNvPr>
            <p:cNvSpPr txBox="1"/>
            <p:nvPr/>
          </p:nvSpPr>
          <p:spPr>
            <a:xfrm>
              <a:off x="1356077" y="43910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7AB4978C-6506-4758-AD3E-92D1BF8000CA}"/>
                </a:ext>
              </a:extLst>
            </p:cNvPr>
            <p:cNvCxnSpPr/>
            <p:nvPr/>
          </p:nvCxnSpPr>
          <p:spPr>
            <a:xfrm>
              <a:off x="1678106" y="30019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a16="http://schemas.microsoft.com/office/drawing/2014/main" id="{DBBE2F33-E565-45EF-AD89-F3EB1BF1ECD2}"/>
                </a:ext>
              </a:extLst>
            </p:cNvPr>
            <p:cNvSpPr txBox="1"/>
            <p:nvPr/>
          </p:nvSpPr>
          <p:spPr>
            <a:xfrm>
              <a:off x="1356077" y="2864824"/>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9645F66A-5AB3-4F1A-9B69-5E6342C7B462}"/>
                </a:ext>
              </a:extLst>
            </p:cNvPr>
            <p:cNvSpPr txBox="1"/>
            <p:nvPr/>
          </p:nvSpPr>
          <p:spPr>
            <a:xfrm>
              <a:off x="1356077" y="337206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5" name="Straight Connector 184">
              <a:extLst>
                <a:ext uri="{FF2B5EF4-FFF2-40B4-BE49-F238E27FC236}">
                  <a16:creationId xmlns:a16="http://schemas.microsoft.com/office/drawing/2014/main" id="{B4FE4F78-F79B-4AF2-B5B5-2534E728E2ED}"/>
                </a:ext>
              </a:extLst>
            </p:cNvPr>
            <p:cNvCxnSpPr/>
            <p:nvPr/>
          </p:nvCxnSpPr>
          <p:spPr>
            <a:xfrm>
              <a:off x="1678106" y="350922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C13C58B0-1062-474D-8215-95B503799011}"/>
                </a:ext>
              </a:extLst>
            </p:cNvPr>
            <p:cNvSpPr txBox="1"/>
            <p:nvPr/>
          </p:nvSpPr>
          <p:spPr>
            <a:xfrm>
              <a:off x="1356077" y="260893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3" name="Straight Connector 182">
              <a:extLst>
                <a:ext uri="{FF2B5EF4-FFF2-40B4-BE49-F238E27FC236}">
                  <a16:creationId xmlns:a16="http://schemas.microsoft.com/office/drawing/2014/main" id="{7725665D-D24D-4850-B081-CCEF3ABEE8A7}"/>
                </a:ext>
              </a:extLst>
            </p:cNvPr>
            <p:cNvCxnSpPr/>
            <p:nvPr/>
          </p:nvCxnSpPr>
          <p:spPr>
            <a:xfrm>
              <a:off x="1678106" y="27460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BE58D194-D718-4078-A3C2-5E1EFB9CB56F}"/>
                </a:ext>
              </a:extLst>
            </p:cNvPr>
            <p:cNvSpPr txBox="1"/>
            <p:nvPr/>
          </p:nvSpPr>
          <p:spPr>
            <a:xfrm>
              <a:off x="1271117" y="2101691"/>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1" name="Straight Connector 180">
              <a:extLst>
                <a:ext uri="{FF2B5EF4-FFF2-40B4-BE49-F238E27FC236}">
                  <a16:creationId xmlns:a16="http://schemas.microsoft.com/office/drawing/2014/main" id="{AB428FC5-B326-4025-BDE5-272084D73069}"/>
                </a:ext>
              </a:extLst>
            </p:cNvPr>
            <p:cNvCxnSpPr/>
            <p:nvPr/>
          </p:nvCxnSpPr>
          <p:spPr>
            <a:xfrm>
              <a:off x="1678106" y="223885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FAE27432-D99C-4107-9421-D0E8A1C1C461}"/>
                </a:ext>
              </a:extLst>
            </p:cNvPr>
            <p:cNvCxnSpPr/>
            <p:nvPr/>
          </p:nvCxnSpPr>
          <p:spPr>
            <a:xfrm>
              <a:off x="1678106" y="42723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D1B99514-0EFC-4F70-BBAD-42213B21E0B3}"/>
                </a:ext>
              </a:extLst>
            </p:cNvPr>
            <p:cNvSpPr txBox="1"/>
            <p:nvPr/>
          </p:nvSpPr>
          <p:spPr>
            <a:xfrm>
              <a:off x="1356077" y="413519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E2EC7438-2AEE-459B-835C-EEEFA39D1150}"/>
                </a:ext>
              </a:extLst>
            </p:cNvPr>
            <p:cNvCxnSpPr/>
            <p:nvPr/>
          </p:nvCxnSpPr>
          <p:spPr>
            <a:xfrm>
              <a:off x="1678106" y="401646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A9284C82-0C33-479F-8A47-62BF4BA64CF7}"/>
                </a:ext>
              </a:extLst>
            </p:cNvPr>
            <p:cNvSpPr txBox="1"/>
            <p:nvPr/>
          </p:nvSpPr>
          <p:spPr>
            <a:xfrm>
              <a:off x="1356077" y="3879302"/>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8" name="object 10">
              <a:extLst>
                <a:ext uri="{FF2B5EF4-FFF2-40B4-BE49-F238E27FC236}">
                  <a16:creationId xmlns:a16="http://schemas.microsoft.com/office/drawing/2014/main" id="{642B8596-DAA0-49A1-A269-95D2CD6EC457}"/>
                </a:ext>
              </a:extLst>
            </p:cNvPr>
            <p:cNvSpPr txBox="1"/>
            <p:nvPr/>
          </p:nvSpPr>
          <p:spPr>
            <a:xfrm>
              <a:off x="1078992" y="3262748"/>
              <a:ext cx="166777" cy="524182"/>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object 86">
              <a:extLst>
                <a:ext uri="{FF2B5EF4-FFF2-40B4-BE49-F238E27FC236}">
                  <a16:creationId xmlns:a16="http://schemas.microsoft.com/office/drawing/2014/main" id="{A93CA3D9-24B6-4834-8D4E-D4251FFAC52D}"/>
                </a:ext>
              </a:extLst>
            </p:cNvPr>
            <p:cNvSpPr txBox="1"/>
            <p:nvPr/>
          </p:nvSpPr>
          <p:spPr>
            <a:xfrm>
              <a:off x="2203221" y="4827074"/>
              <a:ext cx="230832" cy="937525"/>
            </a:xfrm>
            <a:prstGeom prst="rect">
              <a:avLst/>
            </a:prstGeom>
          </p:spPr>
          <p:txBody>
            <a:bodyPr vert="vert270" wrap="square" lIns="0" tIns="3810" rIns="0" bIns="0" rtlCol="0">
              <a:spAutoFit/>
            </a:body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83 000  women living with HIV)</a:t>
              </a:r>
            </a:p>
          </p:txBody>
        </p:sp>
        <p:sp>
          <p:nvSpPr>
            <p:cNvPr id="89" name="object 87">
              <a:extLst>
                <a:ext uri="{FF2B5EF4-FFF2-40B4-BE49-F238E27FC236}">
                  <a16:creationId xmlns:a16="http://schemas.microsoft.com/office/drawing/2014/main" id="{FFD847C2-3062-4E20-ACB1-922FC7B94E13}"/>
                </a:ext>
              </a:extLst>
            </p:cNvPr>
            <p:cNvSpPr txBox="1"/>
            <p:nvPr/>
          </p:nvSpPr>
          <p:spPr>
            <a:xfrm>
              <a:off x="2525564" y="4827074"/>
              <a:ext cx="230832" cy="846732"/>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150 000</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living with HIV)</a:t>
              </a:r>
            </a:p>
          </p:txBody>
        </p:sp>
        <p:sp>
          <p:nvSpPr>
            <p:cNvPr id="90" name="object 88">
              <a:extLst>
                <a:ext uri="{FF2B5EF4-FFF2-40B4-BE49-F238E27FC236}">
                  <a16:creationId xmlns:a16="http://schemas.microsoft.com/office/drawing/2014/main" id="{99C284A3-71A2-4828-93AC-0ED54C6F0A8F}"/>
                </a:ext>
              </a:extLst>
            </p:cNvPr>
            <p:cNvSpPr txBox="1"/>
            <p:nvPr/>
          </p:nvSpPr>
          <p:spPr>
            <a:xfrm>
              <a:off x="3180644" y="4827074"/>
              <a:ext cx="230832" cy="920115"/>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9500  women living with HIV)</a:t>
              </a:r>
            </a:p>
          </p:txBody>
        </p:sp>
        <p:sp>
          <p:nvSpPr>
            <p:cNvPr id="91" name="object 89">
              <a:extLst>
                <a:ext uri="{FF2B5EF4-FFF2-40B4-BE49-F238E27FC236}">
                  <a16:creationId xmlns:a16="http://schemas.microsoft.com/office/drawing/2014/main" id="{E8880E04-0D26-40EC-899B-5B6AB053AB2D}"/>
                </a:ext>
              </a:extLst>
            </p:cNvPr>
            <p:cNvSpPr txBox="1"/>
            <p:nvPr/>
          </p:nvSpPr>
          <p:spPr>
            <a:xfrm>
              <a:off x="3508997" y="4827074"/>
              <a:ext cx="230832" cy="878074"/>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11 000 </a:t>
              </a:r>
              <a:endPar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endParaRPr>
            </a:p>
            <a:p>
              <a:pPr marL="0" marR="5080" lvl="0" indent="0" algn="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50" normalizeH="0" baseline="0" noProof="0">
                  <a:ln>
                    <a:noFill/>
                  </a:ln>
                  <a:solidFill>
                    <a:prstClr val="black"/>
                  </a:solidFill>
                  <a:effectLst/>
                  <a:uLnTx/>
                  <a:uFillTx/>
                  <a:latin typeface="Arial" panose="020B0604020202020204"/>
                  <a:ea typeface="+mn-ea"/>
                  <a:cs typeface="Calibri"/>
                </a:rPr>
                <a:t>m</a:t>
              </a:r>
              <a:r>
                <a:rPr kumimoji="0" sz="800" b="0" i="0" u="none" strike="noStrike" kern="1200" cap="none" spc="-50" normalizeH="0" baseline="0" noProof="0" err="1">
                  <a:ln>
                    <a:noFill/>
                  </a:ln>
                  <a:solidFill>
                    <a:prstClr val="black"/>
                  </a:solidFill>
                  <a:effectLst/>
                  <a:uLnTx/>
                  <a:uFillTx/>
                  <a:latin typeface="Arial" panose="020B0604020202020204"/>
                  <a:ea typeface="+mn-ea"/>
                  <a:cs typeface="Calibri"/>
                </a:rPr>
                <a:t>en</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living with HIV)</a:t>
              </a:r>
            </a:p>
          </p:txBody>
        </p:sp>
        <p:sp>
          <p:nvSpPr>
            <p:cNvPr id="92" name="object 90">
              <a:extLst>
                <a:ext uri="{FF2B5EF4-FFF2-40B4-BE49-F238E27FC236}">
                  <a16:creationId xmlns:a16="http://schemas.microsoft.com/office/drawing/2014/main" id="{9DEBCAC4-8FA8-4CC6-8FF8-4385A6B7C034}"/>
                </a:ext>
              </a:extLst>
            </p:cNvPr>
            <p:cNvSpPr txBox="1"/>
            <p:nvPr/>
          </p:nvSpPr>
          <p:spPr>
            <a:xfrm>
              <a:off x="4165145" y="4827074"/>
              <a:ext cx="230832" cy="920115"/>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16 000  women living with HIV)</a:t>
              </a:r>
            </a:p>
          </p:txBody>
        </p:sp>
        <p:sp>
          <p:nvSpPr>
            <p:cNvPr id="93" name="object 91">
              <a:extLst>
                <a:ext uri="{FF2B5EF4-FFF2-40B4-BE49-F238E27FC236}">
                  <a16:creationId xmlns:a16="http://schemas.microsoft.com/office/drawing/2014/main" id="{7FEABDC8-357B-4AF1-B7D2-50A4BD3BEE00}"/>
                </a:ext>
              </a:extLst>
            </p:cNvPr>
            <p:cNvSpPr txBox="1"/>
            <p:nvPr/>
          </p:nvSpPr>
          <p:spPr>
            <a:xfrm>
              <a:off x="4489342" y="4827074"/>
              <a:ext cx="230832" cy="935866"/>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43 000</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p>
            <a:p>
              <a:pPr marL="0" marR="5080" lvl="0" indent="0" algn="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50" normalizeH="0" baseline="0" noProof="0">
                  <a:ln>
                    <a:noFill/>
                  </a:ln>
                  <a:solidFill>
                    <a:prstClr val="black"/>
                  </a:solidFill>
                  <a:effectLst/>
                  <a:uLnTx/>
                  <a:uFillTx/>
                  <a:latin typeface="Arial" panose="020B0604020202020204"/>
                  <a:ea typeface="+mn-ea"/>
                  <a:cs typeface="Calibri"/>
                </a:rPr>
                <a:t>m</a:t>
              </a:r>
              <a:r>
                <a:rPr kumimoji="0" sz="800" b="0" i="0" u="none" strike="noStrike" kern="1200" cap="none" spc="-50" normalizeH="0" baseline="0" noProof="0" err="1">
                  <a:ln>
                    <a:noFill/>
                  </a:ln>
                  <a:solidFill>
                    <a:prstClr val="black"/>
                  </a:solidFill>
                  <a:effectLst/>
                  <a:uLnTx/>
                  <a:uFillTx/>
                  <a:latin typeface="Arial" panose="020B0604020202020204"/>
                  <a:ea typeface="+mn-ea"/>
                  <a:cs typeface="Calibri"/>
                </a:rPr>
                <a:t>en</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living with HIV)</a:t>
              </a:r>
            </a:p>
          </p:txBody>
        </p:sp>
        <p:sp>
          <p:nvSpPr>
            <p:cNvPr id="94" name="object 92">
              <a:extLst>
                <a:ext uri="{FF2B5EF4-FFF2-40B4-BE49-F238E27FC236}">
                  <a16:creationId xmlns:a16="http://schemas.microsoft.com/office/drawing/2014/main" id="{ED3D142B-46DA-47AE-8CBE-10A1064C90A7}"/>
                </a:ext>
              </a:extLst>
            </p:cNvPr>
            <p:cNvSpPr txBox="1"/>
            <p:nvPr/>
          </p:nvSpPr>
          <p:spPr>
            <a:xfrm>
              <a:off x="5149646" y="4827074"/>
              <a:ext cx="230832" cy="920115"/>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&lt;500  women living with HIV)</a:t>
              </a:r>
            </a:p>
          </p:txBody>
        </p:sp>
        <p:sp>
          <p:nvSpPr>
            <p:cNvPr id="95" name="object 93">
              <a:extLst>
                <a:ext uri="{FF2B5EF4-FFF2-40B4-BE49-F238E27FC236}">
                  <a16:creationId xmlns:a16="http://schemas.microsoft.com/office/drawing/2014/main" id="{0B2C0BCF-725C-4AAB-9607-B7A10888DFA7}"/>
                </a:ext>
              </a:extLst>
            </p:cNvPr>
            <p:cNvSpPr txBox="1"/>
            <p:nvPr/>
          </p:nvSpPr>
          <p:spPr>
            <a:xfrm>
              <a:off x="5482155" y="4827074"/>
              <a:ext cx="230832" cy="852796"/>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2300 </a:t>
              </a:r>
              <a:endPar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endParaRPr>
            </a:p>
            <a:p>
              <a:pPr marL="0" marR="5080" lvl="0" indent="0" algn="r" defTabSz="914400" rtl="0" eaLnBrk="1" fontAlgn="auto" latinLnBrk="0" hangingPunct="1">
                <a:lnSpc>
                  <a:spcPts val="900"/>
                </a:lnSpc>
                <a:spcBef>
                  <a:spcPts val="0"/>
                </a:spcBef>
                <a:spcAft>
                  <a:spcPts val="0"/>
                </a:spcAft>
                <a:buClrTx/>
                <a:buSzTx/>
                <a:buFontTx/>
                <a:buNone/>
                <a:tabLst/>
                <a:defRPr/>
              </a:pP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men  living with HIV)</a:t>
              </a:r>
            </a:p>
          </p:txBody>
        </p:sp>
        <p:sp>
          <p:nvSpPr>
            <p:cNvPr id="96" name="object 94">
              <a:extLst>
                <a:ext uri="{FF2B5EF4-FFF2-40B4-BE49-F238E27FC236}">
                  <a16:creationId xmlns:a16="http://schemas.microsoft.com/office/drawing/2014/main" id="{107200A1-3E21-4D77-868C-485DD84B478E}"/>
                </a:ext>
              </a:extLst>
            </p:cNvPr>
            <p:cNvSpPr txBox="1"/>
            <p:nvPr/>
          </p:nvSpPr>
          <p:spPr>
            <a:xfrm>
              <a:off x="6134147" y="4827074"/>
              <a:ext cx="230832" cy="920115"/>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8900  women living with HIV)</a:t>
              </a:r>
            </a:p>
          </p:txBody>
        </p:sp>
        <p:sp>
          <p:nvSpPr>
            <p:cNvPr id="97" name="object 95">
              <a:extLst>
                <a:ext uri="{FF2B5EF4-FFF2-40B4-BE49-F238E27FC236}">
                  <a16:creationId xmlns:a16="http://schemas.microsoft.com/office/drawing/2014/main" id="{574D0E8D-096A-46D4-9F78-503FAA6402D2}"/>
                </a:ext>
              </a:extLst>
            </p:cNvPr>
            <p:cNvSpPr txBox="1"/>
            <p:nvPr/>
          </p:nvSpPr>
          <p:spPr>
            <a:xfrm>
              <a:off x="6462499" y="4827074"/>
              <a:ext cx="230832" cy="912386"/>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12 000 </a:t>
              </a:r>
              <a:endPar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endParaRPr>
            </a:p>
            <a:p>
              <a:pPr marL="0" marR="5080" lvl="0" indent="0" algn="r" defTabSz="914400" rtl="0" eaLnBrk="1" fontAlgn="auto" latinLnBrk="0" hangingPunct="1">
                <a:lnSpc>
                  <a:spcPts val="900"/>
                </a:lnSpc>
                <a:spcBef>
                  <a:spcPts val="0"/>
                </a:spcBef>
                <a:spcAft>
                  <a:spcPts val="0"/>
                </a:spcAft>
                <a:buClrTx/>
                <a:buSzTx/>
                <a:buFontTx/>
                <a:buNone/>
                <a:tabLst/>
                <a:defRPr/>
              </a:pPr>
              <a:r>
                <a:rPr kumimoji="0" lang="en-GB" sz="800" b="0" i="0" u="none" strike="noStrike" kern="1200" cap="none" spc="-50" normalizeH="0" baseline="0" noProof="0">
                  <a:ln>
                    <a:noFill/>
                  </a:ln>
                  <a:solidFill>
                    <a:prstClr val="black"/>
                  </a:solidFill>
                  <a:effectLst/>
                  <a:uLnTx/>
                  <a:uFillTx/>
                  <a:latin typeface="Arial" panose="020B0604020202020204"/>
                  <a:ea typeface="+mn-ea"/>
                  <a:cs typeface="Calibri"/>
                </a:rPr>
                <a:t>m</a:t>
              </a:r>
              <a:r>
                <a:rPr kumimoji="0" sz="800" b="0" i="0" u="none" strike="noStrike" kern="1200" cap="none" spc="-50" normalizeH="0" baseline="0" noProof="0" err="1">
                  <a:ln>
                    <a:noFill/>
                  </a:ln>
                  <a:solidFill>
                    <a:prstClr val="black"/>
                  </a:solidFill>
                  <a:effectLst/>
                  <a:uLnTx/>
                  <a:uFillTx/>
                  <a:latin typeface="Arial" panose="020B0604020202020204"/>
                  <a:ea typeface="+mn-ea"/>
                  <a:cs typeface="Calibri"/>
                </a:rPr>
                <a:t>en</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living with HIV)</a:t>
              </a:r>
            </a:p>
          </p:txBody>
        </p:sp>
        <p:sp>
          <p:nvSpPr>
            <p:cNvPr id="98" name="object 96">
              <a:extLst>
                <a:ext uri="{FF2B5EF4-FFF2-40B4-BE49-F238E27FC236}">
                  <a16:creationId xmlns:a16="http://schemas.microsoft.com/office/drawing/2014/main" id="{790AAE86-8CC4-42B4-AE65-C0FC15FD571A}"/>
                </a:ext>
              </a:extLst>
            </p:cNvPr>
            <p:cNvSpPr txBox="1"/>
            <p:nvPr/>
          </p:nvSpPr>
          <p:spPr>
            <a:xfrm>
              <a:off x="7122804" y="4827074"/>
              <a:ext cx="230832" cy="920115"/>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Women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750  women living with HIV)</a:t>
              </a:r>
            </a:p>
          </p:txBody>
        </p:sp>
        <p:sp>
          <p:nvSpPr>
            <p:cNvPr id="99" name="object 97">
              <a:extLst>
                <a:ext uri="{FF2B5EF4-FFF2-40B4-BE49-F238E27FC236}">
                  <a16:creationId xmlns:a16="http://schemas.microsoft.com/office/drawing/2014/main" id="{3DC6200A-995C-45DF-A1CF-FD612DB488A3}"/>
                </a:ext>
              </a:extLst>
            </p:cNvPr>
            <p:cNvSpPr txBox="1"/>
            <p:nvPr/>
          </p:nvSpPr>
          <p:spPr>
            <a:xfrm>
              <a:off x="7451157" y="4827074"/>
              <a:ext cx="230832" cy="852797"/>
            </a:xfrm>
            <a:prstGeom prst="rect">
              <a:avLst/>
            </a:prstGeom>
          </p:spPr>
          <p:txBody>
            <a:bodyPr vert="vert270" wrap="square" lIns="0" tIns="3810" rIns="0" bIns="0" rtlCol="0">
              <a:spAutoFit/>
            </a:bodyPr>
            <a:lstStyle>
              <a:defPPr>
                <a:defRPr lang="LID4096"/>
              </a:defPPr>
              <a:lvl1pPr marR="5080" algn="r">
                <a:lnSpc>
                  <a:spcPts val="900"/>
                </a:lnSpc>
                <a:defRPr sz="800" spc="-50">
                  <a:cs typeface="Calibri"/>
                </a:defRPr>
              </a:lvl1pPr>
            </a:lstStyle>
            <a:p>
              <a:pPr marL="0" marR="5080" lvl="0" indent="0" algn="r" defTabSz="914400" rtl="0" eaLnBrk="1" fontAlgn="auto" latinLnBrk="0" hangingPunct="1">
                <a:lnSpc>
                  <a:spcPts val="900"/>
                </a:lnSpc>
                <a:spcBef>
                  <a:spcPts val="0"/>
                </a:spcBef>
                <a:spcAft>
                  <a:spcPts val="0"/>
                </a:spcAft>
                <a:buClrTx/>
                <a:buSzTx/>
                <a:buFontTx/>
                <a:buNone/>
                <a:tabLst/>
                <a:defRPr/>
              </a:pPr>
              <a:r>
                <a:rPr kumimoji="0" sz="900" b="1" i="0" u="none" strike="noStrike" kern="1200" cap="none" spc="-50" normalizeH="0" baseline="0" noProof="0">
                  <a:ln>
                    <a:noFill/>
                  </a:ln>
                  <a:solidFill>
                    <a:prstClr val="black"/>
                  </a:solidFill>
                  <a:effectLst/>
                  <a:uLnTx/>
                  <a:uFillTx/>
                  <a:latin typeface="Arial" panose="020B0604020202020204"/>
                  <a:ea typeface="+mn-ea"/>
                  <a:cs typeface="Calibri"/>
                </a:rPr>
                <a:t>Men</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 (n = 1700</a:t>
              </a:r>
              <a:r>
                <a:rPr kumimoji="0" lang="fr-CH" sz="800" b="0" i="0" u="none" strike="noStrike" kern="1200" cap="none" spc="-50" normalizeH="0" baseline="0" noProof="0">
                  <a:ln>
                    <a:noFill/>
                  </a:ln>
                  <a:solidFill>
                    <a:prstClr val="black"/>
                  </a:solidFill>
                  <a:effectLst/>
                  <a:uLnTx/>
                  <a:uFillTx/>
                  <a:latin typeface="Arial" panose="020B0604020202020204"/>
                  <a:ea typeface="+mn-ea"/>
                  <a:cs typeface="Calibri"/>
                </a:rPr>
                <a:t> </a:t>
              </a:r>
              <a:r>
                <a:rPr kumimoji="0" sz="800" b="0" i="0" u="none" strike="noStrike" kern="1200" cap="none" spc="-50" normalizeH="0" baseline="0" noProof="0">
                  <a:ln>
                    <a:noFill/>
                  </a:ln>
                  <a:solidFill>
                    <a:prstClr val="black"/>
                  </a:solidFill>
                  <a:effectLst/>
                  <a:uLnTx/>
                  <a:uFillTx/>
                  <a:latin typeface="Arial" panose="020B0604020202020204"/>
                  <a:ea typeface="+mn-ea"/>
                  <a:cs typeface="Calibri"/>
                </a:rPr>
                <a:t>men  living with HIV)</a:t>
              </a:r>
            </a:p>
          </p:txBody>
        </p:sp>
        <p:sp>
          <p:nvSpPr>
            <p:cNvPr id="101" name="object 99">
              <a:extLst>
                <a:ext uri="{FF2B5EF4-FFF2-40B4-BE49-F238E27FC236}">
                  <a16:creationId xmlns:a16="http://schemas.microsoft.com/office/drawing/2014/main" id="{B356B649-F335-4C2A-A219-514169A5BF05}"/>
                </a:ext>
              </a:extLst>
            </p:cNvPr>
            <p:cNvSpPr/>
            <p:nvPr/>
          </p:nvSpPr>
          <p:spPr>
            <a:xfrm>
              <a:off x="1956270" y="4774758"/>
              <a:ext cx="5932170" cy="0"/>
            </a:xfrm>
            <a:custGeom>
              <a:avLst/>
              <a:gdLst/>
              <a:ahLst/>
              <a:cxnLst/>
              <a:rect l="l" t="t" r="r" b="b"/>
              <a:pathLst>
                <a:path w="5932170">
                  <a:moveTo>
                    <a:pt x="0" y="0"/>
                  </a:moveTo>
                  <a:lnTo>
                    <a:pt x="593163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100">
              <a:extLst>
                <a:ext uri="{FF2B5EF4-FFF2-40B4-BE49-F238E27FC236}">
                  <a16:creationId xmlns:a16="http://schemas.microsoft.com/office/drawing/2014/main" id="{D56BBC8F-1F22-46C1-9A2A-839AC9978126}"/>
                </a:ext>
              </a:extLst>
            </p:cNvPr>
            <p:cNvSpPr/>
            <p:nvPr/>
          </p:nvSpPr>
          <p:spPr>
            <a:xfrm>
              <a:off x="1954683"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101">
              <a:extLst>
                <a:ext uri="{FF2B5EF4-FFF2-40B4-BE49-F238E27FC236}">
                  <a16:creationId xmlns:a16="http://schemas.microsoft.com/office/drawing/2014/main" id="{187C1BED-3186-47F2-A033-2DFEAF1F8DC4}"/>
                </a:ext>
              </a:extLst>
            </p:cNvPr>
            <p:cNvSpPr/>
            <p:nvPr/>
          </p:nvSpPr>
          <p:spPr>
            <a:xfrm>
              <a:off x="2943290"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102">
              <a:extLst>
                <a:ext uri="{FF2B5EF4-FFF2-40B4-BE49-F238E27FC236}">
                  <a16:creationId xmlns:a16="http://schemas.microsoft.com/office/drawing/2014/main" id="{47CB97C2-3614-4A77-A4AD-A326A4938F51}"/>
                </a:ext>
              </a:extLst>
            </p:cNvPr>
            <p:cNvSpPr/>
            <p:nvPr/>
          </p:nvSpPr>
          <p:spPr>
            <a:xfrm>
              <a:off x="3931896"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103">
              <a:extLst>
                <a:ext uri="{FF2B5EF4-FFF2-40B4-BE49-F238E27FC236}">
                  <a16:creationId xmlns:a16="http://schemas.microsoft.com/office/drawing/2014/main" id="{185ABFEB-298D-4FD7-8828-E71F3CA0E2A9}"/>
                </a:ext>
              </a:extLst>
            </p:cNvPr>
            <p:cNvSpPr/>
            <p:nvPr/>
          </p:nvSpPr>
          <p:spPr>
            <a:xfrm>
              <a:off x="4923679"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bject 104">
              <a:extLst>
                <a:ext uri="{FF2B5EF4-FFF2-40B4-BE49-F238E27FC236}">
                  <a16:creationId xmlns:a16="http://schemas.microsoft.com/office/drawing/2014/main" id="{C37A0A56-432F-40D8-A060-D05EF79911C8}"/>
                </a:ext>
              </a:extLst>
            </p:cNvPr>
            <p:cNvSpPr/>
            <p:nvPr/>
          </p:nvSpPr>
          <p:spPr>
            <a:xfrm>
              <a:off x="5909110"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bject 105">
              <a:extLst>
                <a:ext uri="{FF2B5EF4-FFF2-40B4-BE49-F238E27FC236}">
                  <a16:creationId xmlns:a16="http://schemas.microsoft.com/office/drawing/2014/main" id="{CC37362C-8DE6-4AAC-860D-FD42F344501F}"/>
                </a:ext>
              </a:extLst>
            </p:cNvPr>
            <p:cNvSpPr/>
            <p:nvPr/>
          </p:nvSpPr>
          <p:spPr>
            <a:xfrm>
              <a:off x="6900892"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106">
              <a:extLst>
                <a:ext uri="{FF2B5EF4-FFF2-40B4-BE49-F238E27FC236}">
                  <a16:creationId xmlns:a16="http://schemas.microsoft.com/office/drawing/2014/main" id="{E16EA255-E095-43DA-932A-CC4E23CF2AEC}"/>
                </a:ext>
              </a:extLst>
            </p:cNvPr>
            <p:cNvSpPr/>
            <p:nvPr/>
          </p:nvSpPr>
          <p:spPr>
            <a:xfrm>
              <a:off x="7886323" y="4773168"/>
              <a:ext cx="0" cy="1463040"/>
            </a:xfrm>
            <a:custGeom>
              <a:avLst/>
              <a:gdLst/>
              <a:ahLst/>
              <a:cxnLst/>
              <a:rect l="l" t="t" r="r" b="b"/>
              <a:pathLst>
                <a:path h="1329054">
                  <a:moveTo>
                    <a:pt x="0" y="0"/>
                  </a:moveTo>
                  <a:lnTo>
                    <a:pt x="0" y="132900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107">
              <a:extLst>
                <a:ext uri="{FF2B5EF4-FFF2-40B4-BE49-F238E27FC236}">
                  <a16:creationId xmlns:a16="http://schemas.microsoft.com/office/drawing/2014/main" id="{6A9E935B-55E6-4315-B81D-3042DD878C8D}"/>
                </a:ext>
              </a:extLst>
            </p:cNvPr>
            <p:cNvSpPr txBox="1"/>
            <p:nvPr/>
          </p:nvSpPr>
          <p:spPr>
            <a:xfrm>
              <a:off x="1952573" y="5788152"/>
              <a:ext cx="993892" cy="47448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Middle East and North</a:t>
              </a:r>
              <a:r>
                <a:rPr kumimoji="0" lang="fr-CH" sz="12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Africa</a:t>
              </a:r>
            </a:p>
          </p:txBody>
        </p:sp>
        <p:sp>
          <p:nvSpPr>
            <p:cNvPr id="110" name="object 108">
              <a:extLst>
                <a:ext uri="{FF2B5EF4-FFF2-40B4-BE49-F238E27FC236}">
                  <a16:creationId xmlns:a16="http://schemas.microsoft.com/office/drawing/2014/main" id="{8BC742B2-D369-48E5-B6E9-C34664B2E7F7}"/>
                </a:ext>
              </a:extLst>
            </p:cNvPr>
            <p:cNvSpPr txBox="1"/>
            <p:nvPr/>
          </p:nvSpPr>
          <p:spPr>
            <a:xfrm>
              <a:off x="2946465" y="5788152"/>
              <a:ext cx="982252" cy="166712"/>
            </a:xfrm>
            <a:prstGeom prst="rect">
              <a:avLst/>
            </a:prstGeom>
          </p:spPr>
          <p:txBody>
            <a:bodyPr vert="horz" wrap="square" lIns="0" tIns="1270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Algeria</a:t>
              </a:r>
            </a:p>
          </p:txBody>
        </p:sp>
        <p:sp>
          <p:nvSpPr>
            <p:cNvPr id="111" name="object 109">
              <a:extLst>
                <a:ext uri="{FF2B5EF4-FFF2-40B4-BE49-F238E27FC236}">
                  <a16:creationId xmlns:a16="http://schemas.microsoft.com/office/drawing/2014/main" id="{7365199B-F77A-4622-90D0-59F4A330DAC8}"/>
                </a:ext>
              </a:extLst>
            </p:cNvPr>
            <p:cNvSpPr txBox="1"/>
            <p:nvPr/>
          </p:nvSpPr>
          <p:spPr>
            <a:xfrm>
              <a:off x="3928717" y="5788152"/>
              <a:ext cx="994961" cy="320601"/>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Iran</a:t>
              </a:r>
              <a:r>
                <a:rPr kumimoji="0" lang="fr-CH" sz="1200" b="0" i="0" u="none" strike="noStrike" kern="1200" cap="none" spc="-20" normalizeH="0" baseline="0" noProof="0">
                  <a:ln>
                    <a:noFill/>
                  </a:ln>
                  <a:solidFill>
                    <a:prstClr val="black"/>
                  </a:solidFill>
                  <a:effectLst/>
                  <a:uLnTx/>
                  <a:uFillTx/>
                  <a:latin typeface="Arial" panose="020B0604020202020204"/>
                  <a:ea typeface="+mn-ea"/>
                  <a:cs typeface="Calibri"/>
                </a:rPr>
                <a:t> </a:t>
              </a: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(Islamic Republic of)</a:t>
              </a:r>
            </a:p>
          </p:txBody>
        </p:sp>
        <p:sp>
          <p:nvSpPr>
            <p:cNvPr id="112" name="object 110">
              <a:extLst>
                <a:ext uri="{FF2B5EF4-FFF2-40B4-BE49-F238E27FC236}">
                  <a16:creationId xmlns:a16="http://schemas.microsoft.com/office/drawing/2014/main" id="{4EDFA354-BC36-40A3-B06C-EFE6A0901ED5}"/>
                </a:ext>
              </a:extLst>
            </p:cNvPr>
            <p:cNvSpPr txBox="1"/>
            <p:nvPr/>
          </p:nvSpPr>
          <p:spPr>
            <a:xfrm>
              <a:off x="4923678" y="5788152"/>
              <a:ext cx="988603" cy="166712"/>
            </a:xfrm>
            <a:prstGeom prst="rect">
              <a:avLst/>
            </a:prstGeom>
          </p:spPr>
          <p:txBody>
            <a:bodyPr vert="horz" wrap="square" lIns="0" tIns="1270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Lebanon</a:t>
              </a:r>
            </a:p>
          </p:txBody>
        </p:sp>
        <p:sp>
          <p:nvSpPr>
            <p:cNvPr id="113" name="object 111">
              <a:extLst>
                <a:ext uri="{FF2B5EF4-FFF2-40B4-BE49-F238E27FC236}">
                  <a16:creationId xmlns:a16="http://schemas.microsoft.com/office/drawing/2014/main" id="{7B371DBE-744A-4E15-894D-42EF16AB4AC9}"/>
                </a:ext>
              </a:extLst>
            </p:cNvPr>
            <p:cNvSpPr txBox="1"/>
            <p:nvPr/>
          </p:nvSpPr>
          <p:spPr>
            <a:xfrm>
              <a:off x="5912281" y="5788152"/>
              <a:ext cx="988610" cy="166712"/>
            </a:xfrm>
            <a:prstGeom prst="rect">
              <a:avLst/>
            </a:prstGeom>
          </p:spPr>
          <p:txBody>
            <a:bodyPr vert="horz" wrap="square" lIns="0" tIns="1270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Morocco</a:t>
              </a:r>
            </a:p>
          </p:txBody>
        </p:sp>
        <p:sp>
          <p:nvSpPr>
            <p:cNvPr id="114" name="object 112">
              <a:extLst>
                <a:ext uri="{FF2B5EF4-FFF2-40B4-BE49-F238E27FC236}">
                  <a16:creationId xmlns:a16="http://schemas.microsoft.com/office/drawing/2014/main" id="{B8B32DAD-CC44-47B5-ADDF-124607A718CD}"/>
                </a:ext>
              </a:extLst>
            </p:cNvPr>
            <p:cNvSpPr txBox="1"/>
            <p:nvPr/>
          </p:nvSpPr>
          <p:spPr>
            <a:xfrm>
              <a:off x="6900891" y="5788152"/>
              <a:ext cx="983303" cy="166712"/>
            </a:xfrm>
            <a:prstGeom prst="rect">
              <a:avLst/>
            </a:prstGeom>
          </p:spPr>
          <p:txBody>
            <a:bodyPr vert="horz" wrap="square" lIns="0" tIns="1270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sz="1200" b="0" i="0" u="none" strike="noStrike" kern="1200" cap="none" spc="-20" normalizeH="0" baseline="0" noProof="0">
                  <a:ln>
                    <a:noFill/>
                  </a:ln>
                  <a:solidFill>
                    <a:prstClr val="black"/>
                  </a:solidFill>
                  <a:effectLst/>
                  <a:uLnTx/>
                  <a:uFillTx/>
                  <a:latin typeface="Arial" panose="020B0604020202020204"/>
                  <a:ea typeface="+mn-ea"/>
                  <a:cs typeface="Calibri"/>
                </a:rPr>
                <a:t>Oman</a:t>
              </a:r>
            </a:p>
          </p:txBody>
        </p:sp>
        <p:sp>
          <p:nvSpPr>
            <p:cNvPr id="223" name="Rectangle 222">
              <a:extLst>
                <a:ext uri="{FF2B5EF4-FFF2-40B4-BE49-F238E27FC236}">
                  <a16:creationId xmlns:a16="http://schemas.microsoft.com/office/drawing/2014/main" id="{3C2C3B1B-69AF-40A2-853D-E0CEB3D0BAFB}"/>
                </a:ext>
              </a:extLst>
            </p:cNvPr>
            <p:cNvSpPr/>
            <p:nvPr/>
          </p:nvSpPr>
          <p:spPr>
            <a:xfrm>
              <a:off x="3165106" y="2770632"/>
              <a:ext cx="274320" cy="265176"/>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10</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7" name="Rectangle 246">
              <a:extLst>
                <a:ext uri="{FF2B5EF4-FFF2-40B4-BE49-F238E27FC236}">
                  <a16:creationId xmlns:a16="http://schemas.microsoft.com/office/drawing/2014/main" id="{20B9D791-E922-49B5-977E-AA306DDBD36C}"/>
                </a:ext>
              </a:extLst>
            </p:cNvPr>
            <p:cNvSpPr/>
            <p:nvPr/>
          </p:nvSpPr>
          <p:spPr>
            <a:xfrm>
              <a:off x="5128924" y="3741210"/>
              <a:ext cx="274320" cy="45719"/>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900" b="1" i="0" u="none" strike="noStrike" kern="1200" cap="none" spc="0" normalizeH="0" baseline="0" noProof="0">
                  <a:ln>
                    <a:noFill/>
                  </a:ln>
                  <a:solidFill>
                    <a:srgbClr val="FFFFFF"/>
                  </a:solidFill>
                  <a:effectLst/>
                  <a:uLnTx/>
                  <a:uFillTx/>
                  <a:latin typeface="Arial" panose="020B0604020202020204"/>
                  <a:ea typeface="+mn-ea"/>
                  <a:cs typeface="+mn-cs"/>
                </a:rPr>
                <a:t>2</a:t>
              </a:r>
              <a:endParaRPr kumimoji="0" lang="en-GB" sz="9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0118738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Services for pregnant women living with HIV, early infant diagnosis, number of new vertical infections and transmission rate, 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1E050C2-EA67-4D71-8EB7-8D0AD756E7D2}"/>
              </a:ext>
            </a:extLst>
          </p:cNvPr>
          <p:cNvGrpSpPr/>
          <p:nvPr/>
        </p:nvGrpSpPr>
        <p:grpSpPr>
          <a:xfrm>
            <a:off x="457199" y="2560320"/>
            <a:ext cx="9651100" cy="3994368"/>
            <a:chOff x="457199" y="2560320"/>
            <a:chExt cx="9651100"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80449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 </a:t>
              </a:r>
            </a:p>
          </p:txBody>
        </p:sp>
        <p:sp>
          <p:nvSpPr>
            <p:cNvPr id="6" name="TextBox 5">
              <a:extLst>
                <a:ext uri="{FF2B5EF4-FFF2-40B4-BE49-F238E27FC236}">
                  <a16:creationId xmlns:a16="http://schemas.microsoft.com/office/drawing/2014/main" id="{406CAA3B-694F-4782-A6E4-C72BAF5DFC6F}"/>
                </a:ext>
              </a:extLst>
            </p:cNvPr>
            <p:cNvSpPr txBox="1"/>
            <p:nvPr/>
          </p:nvSpPr>
          <p:spPr>
            <a:xfrm>
              <a:off x="178237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Births to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61CF8350-F973-4A86-8CB2-71C9910F2D92}"/>
                </a:ext>
              </a:extLst>
            </p:cNvPr>
            <p:cNvSpPr txBox="1"/>
            <p:nvPr/>
          </p:nvSpPr>
          <p:spPr>
            <a:xfrm>
              <a:off x="580573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Infants tested by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eight weeks of age</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8099FEDE-28D1-4FA2-86B5-EE46D0FC2093}"/>
                </a:ext>
              </a:extLst>
            </p:cNvPr>
            <p:cNvSpPr txBox="1"/>
            <p:nvPr/>
          </p:nvSpPr>
          <p:spPr>
            <a:xfrm>
              <a:off x="3794055" y="5074920"/>
              <a:ext cx="2011680" cy="71814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Pregnant women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antiretroviral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therapy to prevent vertical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transmission</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833537CA-C930-45C8-9614-595FC31CD0AA}"/>
                </a:ext>
              </a:extLst>
            </p:cNvPr>
            <p:cNvSpPr txBox="1"/>
            <p:nvPr/>
          </p:nvSpPr>
          <p:spPr>
            <a:xfrm>
              <a:off x="7817415" y="5074920"/>
              <a:ext cx="201168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child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infections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06E91352-4E4E-4BEB-B383-54B84A04E7FD}"/>
                </a:ext>
              </a:extLst>
            </p:cNvPr>
            <p:cNvGrpSpPr/>
            <p:nvPr/>
          </p:nvGrpSpPr>
          <p:grpSpPr>
            <a:xfrm>
              <a:off x="1157919" y="4620646"/>
              <a:ext cx="498429" cy="271869"/>
              <a:chOff x="1112904" y="4749638"/>
              <a:chExt cx="498429" cy="271869"/>
            </a:xfrm>
          </p:grpSpPr>
          <p:cxnSp>
            <p:nvCxnSpPr>
              <p:cNvPr id="11" name="Straight Connector 10">
                <a:extLst>
                  <a:ext uri="{FF2B5EF4-FFF2-40B4-BE49-F238E27FC236}">
                    <a16:creationId xmlns:a16="http://schemas.microsoft.com/office/drawing/2014/main" id="{9B4B68DD-E581-4A3E-A0A9-BE0DBB01F958}"/>
                  </a:ext>
                </a:extLst>
              </p:cNvPr>
              <p:cNvCxnSpPr/>
              <p:nvPr/>
            </p:nvCxnSpPr>
            <p:spPr>
              <a:xfrm>
                <a:off x="1519893" y="48867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B42D6953-6AEE-4287-A479-80B9BEDCC5D9}"/>
                  </a:ext>
                </a:extLst>
              </p:cNvPr>
              <p:cNvSpPr txBox="1"/>
              <p:nvPr/>
            </p:nvSpPr>
            <p:spPr>
              <a:xfrm>
                <a:off x="1112904" y="4749638"/>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5B6DCC24-72AA-4409-8380-6B6975AC8F23}"/>
                </a:ext>
              </a:extLst>
            </p:cNvPr>
            <p:cNvGrpSpPr/>
            <p:nvPr/>
          </p:nvGrpSpPr>
          <p:grpSpPr>
            <a:xfrm>
              <a:off x="1327838" y="4846320"/>
              <a:ext cx="328510" cy="271869"/>
              <a:chOff x="1282823" y="5029200"/>
              <a:chExt cx="328510" cy="271869"/>
            </a:xfrm>
          </p:grpSpPr>
          <p:cxnSp>
            <p:nvCxnSpPr>
              <p:cNvPr id="14" name="Straight Connector 13">
                <a:extLst>
                  <a:ext uri="{FF2B5EF4-FFF2-40B4-BE49-F238E27FC236}">
                    <a16:creationId xmlns:a16="http://schemas.microsoft.com/office/drawing/2014/main" id="{BCD47230-6CEE-46DA-8174-ECB9B799E60C}"/>
                  </a:ext>
                </a:extLst>
              </p:cNvPr>
              <p:cNvCxnSpPr/>
              <p:nvPr/>
            </p:nvCxnSpPr>
            <p:spPr>
              <a:xfrm>
                <a:off x="1519893" y="5166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8291640F-FFD1-4C11-9098-770910E3B0D5}"/>
                  </a:ext>
                </a:extLst>
              </p:cNvPr>
              <p:cNvSpPr txBox="1"/>
              <p:nvPr/>
            </p:nvSpPr>
            <p:spPr>
              <a:xfrm>
                <a:off x="1282823" y="50292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6" name="Rectangle 15">
              <a:extLst>
                <a:ext uri="{FF2B5EF4-FFF2-40B4-BE49-F238E27FC236}">
                  <a16:creationId xmlns:a16="http://schemas.microsoft.com/office/drawing/2014/main" id="{9CEF7BD8-190B-472A-842E-62E4BB40B34F}"/>
                </a:ext>
              </a:extLst>
            </p:cNvPr>
            <p:cNvSpPr/>
            <p:nvPr/>
          </p:nvSpPr>
          <p:spPr>
            <a:xfrm>
              <a:off x="2511231" y="2843784"/>
              <a:ext cx="548640" cy="2139696"/>
            </a:xfrm>
            <a:prstGeom prst="rect">
              <a:avLst/>
            </a:prstGeom>
            <a:solidFill>
              <a:srgbClr val="ECE7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19936569-F1AC-458F-843B-390A77B11191}"/>
                </a:ext>
              </a:extLst>
            </p:cNvPr>
            <p:cNvSpPr/>
            <p:nvPr/>
          </p:nvSpPr>
          <p:spPr>
            <a:xfrm>
              <a:off x="4522912" y="4342550"/>
              <a:ext cx="548640" cy="6400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2BD5176C-7B97-4C46-80B8-4C27C159558B}"/>
                </a:ext>
              </a:extLst>
            </p:cNvPr>
            <p:cNvSpPr/>
            <p:nvPr/>
          </p:nvSpPr>
          <p:spPr>
            <a:xfrm>
              <a:off x="8546271" y="4342550"/>
              <a:ext cx="548640" cy="640929"/>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bk object 18">
              <a:extLst>
                <a:ext uri="{FF2B5EF4-FFF2-40B4-BE49-F238E27FC236}">
                  <a16:creationId xmlns:a16="http://schemas.microsoft.com/office/drawing/2014/main" id="{D11EAE43-5D75-400C-A25C-A0C13D7EB46E}"/>
                </a:ext>
              </a:extLst>
            </p:cNvPr>
            <p:cNvSpPr/>
            <p:nvPr/>
          </p:nvSpPr>
          <p:spPr>
            <a:xfrm>
              <a:off x="1782375" y="4983480"/>
              <a:ext cx="80467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nvGrpSpPr>
            <p:cNvPr id="21" name="Group 20">
              <a:extLst>
                <a:ext uri="{FF2B5EF4-FFF2-40B4-BE49-F238E27FC236}">
                  <a16:creationId xmlns:a16="http://schemas.microsoft.com/office/drawing/2014/main" id="{80A91C6B-80D6-4EB1-959B-AEBA1F6BAFAF}"/>
                </a:ext>
              </a:extLst>
            </p:cNvPr>
            <p:cNvGrpSpPr/>
            <p:nvPr/>
          </p:nvGrpSpPr>
          <p:grpSpPr>
            <a:xfrm>
              <a:off x="1072959" y="4158158"/>
              <a:ext cx="583389" cy="271869"/>
              <a:chOff x="1027944" y="4460559"/>
              <a:chExt cx="583389" cy="271869"/>
            </a:xfrm>
          </p:grpSpPr>
          <p:cxnSp>
            <p:nvCxnSpPr>
              <p:cNvPr id="22" name="Straight Connector 21">
                <a:extLst>
                  <a:ext uri="{FF2B5EF4-FFF2-40B4-BE49-F238E27FC236}">
                    <a16:creationId xmlns:a16="http://schemas.microsoft.com/office/drawing/2014/main" id="{A3D8E991-47B8-4A6E-B2CB-52D0800521FA}"/>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C278709-D7B7-4CB7-AFDA-20C58C65693C}"/>
                  </a:ext>
                </a:extLst>
              </p:cNvPr>
              <p:cNvSpPr txBox="1"/>
              <p:nvPr/>
            </p:nvSpPr>
            <p:spPr>
              <a:xfrm>
                <a:off x="1027944" y="4460559"/>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5" name="Group 24">
              <a:extLst>
                <a:ext uri="{FF2B5EF4-FFF2-40B4-BE49-F238E27FC236}">
                  <a16:creationId xmlns:a16="http://schemas.microsoft.com/office/drawing/2014/main" id="{5E082ED5-7FEC-498E-BF41-96B8EAFD6C46}"/>
                </a:ext>
              </a:extLst>
            </p:cNvPr>
            <p:cNvGrpSpPr/>
            <p:nvPr/>
          </p:nvGrpSpPr>
          <p:grpSpPr>
            <a:xfrm>
              <a:off x="1072254" y="3475259"/>
              <a:ext cx="583389" cy="271869"/>
              <a:chOff x="1027239" y="3891914"/>
              <a:chExt cx="583389" cy="271869"/>
            </a:xfrm>
          </p:grpSpPr>
          <p:sp>
            <p:nvSpPr>
              <p:cNvPr id="26" name="TextBox 25">
                <a:extLst>
                  <a:ext uri="{FF2B5EF4-FFF2-40B4-BE49-F238E27FC236}">
                    <a16:creationId xmlns:a16="http://schemas.microsoft.com/office/drawing/2014/main" id="{E9260FA7-B088-49DF-9F2B-55D1CCF6E8F8}"/>
                  </a:ext>
                </a:extLst>
              </p:cNvPr>
              <p:cNvSpPr txBox="1"/>
              <p:nvPr/>
            </p:nvSpPr>
            <p:spPr>
              <a:xfrm>
                <a:off x="1027239" y="3891914"/>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B941DBC7-F2AE-4F71-AD75-3B8A003845B9}"/>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418D8CEC-5284-4513-B68F-6BC5DBDFB53E}"/>
                </a:ext>
              </a:extLst>
            </p:cNvPr>
            <p:cNvGrpSpPr/>
            <p:nvPr/>
          </p:nvGrpSpPr>
          <p:grpSpPr>
            <a:xfrm>
              <a:off x="1072959" y="3013345"/>
              <a:ext cx="583389" cy="271869"/>
              <a:chOff x="1027944" y="2754633"/>
              <a:chExt cx="583389" cy="271869"/>
            </a:xfrm>
          </p:grpSpPr>
          <p:sp>
            <p:nvSpPr>
              <p:cNvPr id="29" name="TextBox 28">
                <a:extLst>
                  <a:ext uri="{FF2B5EF4-FFF2-40B4-BE49-F238E27FC236}">
                    <a16:creationId xmlns:a16="http://schemas.microsoft.com/office/drawing/2014/main" id="{DE3D647D-AA82-4962-9A0A-746C65D2F1A4}"/>
                  </a:ext>
                </a:extLst>
              </p:cNvPr>
              <p:cNvSpPr txBox="1"/>
              <p:nvPr/>
            </p:nvSpPr>
            <p:spPr>
              <a:xfrm>
                <a:off x="1027944" y="2754633"/>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9E6102B9-CB40-4BED-9290-3015456000FF}"/>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E0F16C13-F878-4711-8E95-752F491FEF72}"/>
                </a:ext>
              </a:extLst>
            </p:cNvPr>
            <p:cNvGrpSpPr/>
            <p:nvPr/>
          </p:nvGrpSpPr>
          <p:grpSpPr>
            <a:xfrm>
              <a:off x="1072959" y="2560320"/>
              <a:ext cx="583389" cy="271869"/>
              <a:chOff x="1027944" y="2468880"/>
              <a:chExt cx="583389" cy="271869"/>
            </a:xfrm>
          </p:grpSpPr>
          <p:sp>
            <p:nvSpPr>
              <p:cNvPr id="32" name="TextBox 31">
                <a:extLst>
                  <a:ext uri="{FF2B5EF4-FFF2-40B4-BE49-F238E27FC236}">
                    <a16:creationId xmlns:a16="http://schemas.microsoft.com/office/drawing/2014/main" id="{1F017C62-591A-40B6-8830-DB75274BA08B}"/>
                  </a:ext>
                </a:extLst>
              </p:cNvPr>
              <p:cNvSpPr txBox="1"/>
              <p:nvPr/>
            </p:nvSpPr>
            <p:spPr>
              <a:xfrm>
                <a:off x="1027944"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9808593D-1991-4037-BC5C-D8507914B010}"/>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TextBox 33">
              <a:extLst>
                <a:ext uri="{FF2B5EF4-FFF2-40B4-BE49-F238E27FC236}">
                  <a16:creationId xmlns:a16="http://schemas.microsoft.com/office/drawing/2014/main" id="{72534366-5DDA-41A5-B112-0246914B9555}"/>
                </a:ext>
              </a:extLst>
            </p:cNvPr>
            <p:cNvSpPr txBox="1"/>
            <p:nvPr/>
          </p:nvSpPr>
          <p:spPr>
            <a:xfrm>
              <a:off x="3513963" y="388620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Antiretroviral therapy coverage</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30% [21–44%]</a:t>
              </a:r>
              <a:endParaRPr kumimoji="0" lang="en-GB" sz="15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5" name="TextBox 34">
              <a:extLst>
                <a:ext uri="{FF2B5EF4-FFF2-40B4-BE49-F238E27FC236}">
                  <a16:creationId xmlns:a16="http://schemas.microsoft.com/office/drawing/2014/main" id="{48ED702B-3576-4F6F-889B-D12F5531A471}"/>
                </a:ext>
              </a:extLst>
            </p:cNvPr>
            <p:cNvSpPr txBox="1"/>
            <p:nvPr/>
          </p:nvSpPr>
          <p:spPr>
            <a:xfrm>
              <a:off x="5067113" y="4644975"/>
              <a:ext cx="3459627" cy="184666"/>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Not available</a:t>
              </a:r>
            </a:p>
          </p:txBody>
        </p:sp>
        <p:sp>
          <p:nvSpPr>
            <p:cNvPr id="36" name="TextBox 35">
              <a:extLst>
                <a:ext uri="{FF2B5EF4-FFF2-40B4-BE49-F238E27FC236}">
                  <a16:creationId xmlns:a16="http://schemas.microsoft.com/office/drawing/2014/main" id="{A4303CCC-6C01-46B3-AEC2-65512C4F84F8}"/>
                </a:ext>
              </a:extLst>
            </p:cNvPr>
            <p:cNvSpPr txBox="1"/>
            <p:nvPr/>
          </p:nvSpPr>
          <p:spPr>
            <a:xfrm>
              <a:off x="7540432" y="3886200"/>
              <a:ext cx="2567867" cy="430887"/>
            </a:xfrm>
            <a:prstGeom prst="rect">
              <a:avLst/>
            </a:prstGeom>
            <a:noFill/>
          </p:spPr>
          <p:txBody>
            <a:bodyPr wrap="square" lIns="0" tIns="0" rIns="0" bIns="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Transmission rate </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rPr>
                <a:t>30% [25–35%]</a:t>
              </a:r>
              <a:endParaRPr kumimoji="0" lang="en-GB" sz="1500" b="1" i="0" u="none" strike="noStrike" kern="1200" cap="none" spc="0" normalizeH="0" baseline="0" noProof="0">
                <a:ln>
                  <a:noFill/>
                </a:ln>
                <a:solidFill>
                  <a:srgbClr val="C6E4E2"/>
                </a:solidFill>
                <a:effectLst/>
                <a:uLnTx/>
                <a:uFillTx/>
                <a:latin typeface="Arial" panose="020B0604020202020204" pitchFamily="34" charset="0"/>
                <a:ea typeface="ＭＳ Ｐゴシック" pitchFamily="34" charset="-128"/>
                <a:cs typeface="Arial" panose="020B0604020202020204" pitchFamily="34" charset="0"/>
              </a:endParaRPr>
            </a:p>
          </p:txBody>
        </p:sp>
        <p:grpSp>
          <p:nvGrpSpPr>
            <p:cNvPr id="37" name="Group 36">
              <a:extLst>
                <a:ext uri="{FF2B5EF4-FFF2-40B4-BE49-F238E27FC236}">
                  <a16:creationId xmlns:a16="http://schemas.microsoft.com/office/drawing/2014/main" id="{1CAA3703-F677-4FAE-BCDE-00C34708AFB2}"/>
                </a:ext>
              </a:extLst>
            </p:cNvPr>
            <p:cNvGrpSpPr/>
            <p:nvPr/>
          </p:nvGrpSpPr>
          <p:grpSpPr>
            <a:xfrm>
              <a:off x="1070776" y="4384111"/>
              <a:ext cx="583389" cy="271869"/>
              <a:chOff x="1027944" y="4460559"/>
              <a:chExt cx="583389" cy="271869"/>
            </a:xfrm>
          </p:grpSpPr>
          <p:cxnSp>
            <p:nvCxnSpPr>
              <p:cNvPr id="38" name="Straight Connector 37">
                <a:extLst>
                  <a:ext uri="{FF2B5EF4-FFF2-40B4-BE49-F238E27FC236}">
                    <a16:creationId xmlns:a16="http://schemas.microsoft.com/office/drawing/2014/main" id="{77BE4128-47F4-49EF-A0D3-679905761272}"/>
                  </a:ext>
                </a:extLst>
              </p:cNvPr>
              <p:cNvCxnSpPr/>
              <p:nvPr/>
            </p:nvCxnSpPr>
            <p:spPr>
              <a:xfrm>
                <a:off x="1519893" y="459771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9F1408D8-9349-46AF-8A35-0353B30DA94E}"/>
                  </a:ext>
                </a:extLst>
              </p:cNvPr>
              <p:cNvSpPr txBox="1"/>
              <p:nvPr/>
            </p:nvSpPr>
            <p:spPr>
              <a:xfrm>
                <a:off x="1027944" y="4460559"/>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43A942C4-A3E6-4D99-A4B3-D8D201B942D3}"/>
                </a:ext>
              </a:extLst>
            </p:cNvPr>
            <p:cNvGrpSpPr/>
            <p:nvPr/>
          </p:nvGrpSpPr>
          <p:grpSpPr>
            <a:xfrm>
              <a:off x="1070071" y="3929210"/>
              <a:ext cx="583389" cy="271869"/>
              <a:chOff x="1027239" y="3891914"/>
              <a:chExt cx="583389" cy="271869"/>
            </a:xfrm>
          </p:grpSpPr>
          <p:sp>
            <p:nvSpPr>
              <p:cNvPr id="41" name="TextBox 40">
                <a:extLst>
                  <a:ext uri="{FF2B5EF4-FFF2-40B4-BE49-F238E27FC236}">
                    <a16:creationId xmlns:a16="http://schemas.microsoft.com/office/drawing/2014/main" id="{5804AEF3-4A6C-456A-B5CD-6A26042F0679}"/>
                  </a:ext>
                </a:extLst>
              </p:cNvPr>
              <p:cNvSpPr txBox="1"/>
              <p:nvPr/>
            </p:nvSpPr>
            <p:spPr>
              <a:xfrm>
                <a:off x="1027239" y="3891914"/>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73994C30-42C1-44B8-B796-F4FD49E5727E}"/>
                  </a:ext>
                </a:extLst>
              </p:cNvPr>
              <p:cNvCxnSpPr/>
              <p:nvPr/>
            </p:nvCxnSpPr>
            <p:spPr>
              <a:xfrm>
                <a:off x="1519188" y="402907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A4AE3EB8-E64C-4E36-AC55-77A147DF2FFB}"/>
                </a:ext>
              </a:extLst>
            </p:cNvPr>
            <p:cNvGrpSpPr/>
            <p:nvPr/>
          </p:nvGrpSpPr>
          <p:grpSpPr>
            <a:xfrm>
              <a:off x="1070776" y="3238700"/>
              <a:ext cx="583389" cy="271869"/>
              <a:chOff x="1027944" y="2754633"/>
              <a:chExt cx="583389" cy="271869"/>
            </a:xfrm>
          </p:grpSpPr>
          <p:sp>
            <p:nvSpPr>
              <p:cNvPr id="45" name="TextBox 44">
                <a:extLst>
                  <a:ext uri="{FF2B5EF4-FFF2-40B4-BE49-F238E27FC236}">
                    <a16:creationId xmlns:a16="http://schemas.microsoft.com/office/drawing/2014/main" id="{955A55E2-C25A-4413-A3FB-E8767633BD83}"/>
                  </a:ext>
                </a:extLst>
              </p:cNvPr>
              <p:cNvSpPr txBox="1"/>
              <p:nvPr/>
            </p:nvSpPr>
            <p:spPr>
              <a:xfrm>
                <a:off x="1027944" y="2754633"/>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6A4C3720-A3F1-4820-8E6D-C46C6B95C380}"/>
                  </a:ext>
                </a:extLst>
              </p:cNvPr>
              <p:cNvCxnSpPr/>
              <p:nvPr/>
            </p:nvCxnSpPr>
            <p:spPr>
              <a:xfrm>
                <a:off x="1519893" y="289179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6C2900F0-8DCE-4348-9BB3-F2AE8DD6B678}"/>
                </a:ext>
              </a:extLst>
            </p:cNvPr>
            <p:cNvGrpSpPr/>
            <p:nvPr/>
          </p:nvGrpSpPr>
          <p:grpSpPr>
            <a:xfrm>
              <a:off x="1070776" y="2786280"/>
              <a:ext cx="583389" cy="271869"/>
              <a:chOff x="1027944" y="2468880"/>
              <a:chExt cx="583389" cy="271869"/>
            </a:xfrm>
          </p:grpSpPr>
          <p:sp>
            <p:nvSpPr>
              <p:cNvPr id="48" name="TextBox 47">
                <a:extLst>
                  <a:ext uri="{FF2B5EF4-FFF2-40B4-BE49-F238E27FC236}">
                    <a16:creationId xmlns:a16="http://schemas.microsoft.com/office/drawing/2014/main" id="{96861758-EBA3-4942-AD20-FFE38502D120}"/>
                  </a:ext>
                </a:extLst>
              </p:cNvPr>
              <p:cNvSpPr txBox="1"/>
              <p:nvPr/>
            </p:nvSpPr>
            <p:spPr>
              <a:xfrm>
                <a:off x="1027944"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A44F3A6B-B5AA-422F-BAEB-EF0C7B7DEB80}"/>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53A09A72-0B90-4B28-9116-16872C052833}"/>
                </a:ext>
              </a:extLst>
            </p:cNvPr>
            <p:cNvGrpSpPr/>
            <p:nvPr/>
          </p:nvGrpSpPr>
          <p:grpSpPr>
            <a:xfrm>
              <a:off x="1067722" y="3704698"/>
              <a:ext cx="583389" cy="271869"/>
              <a:chOff x="1027944" y="2468880"/>
              <a:chExt cx="583389" cy="271869"/>
            </a:xfrm>
          </p:grpSpPr>
          <p:sp>
            <p:nvSpPr>
              <p:cNvPr id="51" name="TextBox 50">
                <a:extLst>
                  <a:ext uri="{FF2B5EF4-FFF2-40B4-BE49-F238E27FC236}">
                    <a16:creationId xmlns:a16="http://schemas.microsoft.com/office/drawing/2014/main" id="{E0BABC41-05DE-44F3-BC89-0AFA486C2A68}"/>
                  </a:ext>
                </a:extLst>
              </p:cNvPr>
              <p:cNvSpPr txBox="1"/>
              <p:nvPr/>
            </p:nvSpPr>
            <p:spPr>
              <a:xfrm>
                <a:off x="1027944"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DEEE2002-483B-424D-95E0-AE8393F88DC3}"/>
                  </a:ext>
                </a:extLst>
              </p:cNvPr>
              <p:cNvCxnSpPr/>
              <p:nvPr/>
            </p:nvCxnSpPr>
            <p:spPr>
              <a:xfrm>
                <a:off x="1519893"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0275198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a:t>
            </a:r>
          </a:p>
          <a:p>
            <a:pPr>
              <a:lnSpc>
                <a:spcPct val="100000"/>
              </a:lnSpc>
              <a:spcBef>
                <a:spcPts val="0"/>
              </a:spcBef>
            </a:pPr>
            <a:r>
              <a:rPr lang="en-US"/>
              <a:t>modern methods, countries with available data, Middle East and North Africa,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8285612-E743-43FE-A11D-C2B5C1DD7B3C}"/>
              </a:ext>
            </a:extLst>
          </p:cNvPr>
          <p:cNvGrpSpPr/>
          <p:nvPr/>
        </p:nvGrpSpPr>
        <p:grpSpPr>
          <a:xfrm>
            <a:off x="457199" y="2603054"/>
            <a:ext cx="8646280" cy="3951971"/>
            <a:chOff x="457199" y="2603054"/>
            <a:chExt cx="8646280" cy="3951971"/>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Jordan for 2017–2018 are for currently married women only. </a:t>
              </a:r>
            </a:p>
          </p:txBody>
        </p:sp>
        <p:sp>
          <p:nvSpPr>
            <p:cNvPr id="6" name="object 10">
              <a:extLst>
                <a:ext uri="{FF2B5EF4-FFF2-40B4-BE49-F238E27FC236}">
                  <a16:creationId xmlns:a16="http://schemas.microsoft.com/office/drawing/2014/main" id="{DE9C991A-B513-46B8-8F14-14AE0CC25F0D}"/>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DB46C3A5-F2EA-43D0-B82F-BDEE05C6CC28}"/>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B6FB71A9-A2ED-440D-BE5D-2DDEDA6E6116}"/>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2E5030C-338A-4391-8708-F93052CEC889}"/>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8EF5CD90-479E-484F-9A90-1BBB9ECAD682}"/>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A172854-F261-4971-8F3A-94F9DBC842A7}"/>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6C261A85-89E0-4892-8C8E-E31EE24C514D}"/>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93AD122-B878-4379-984D-6E2E4AAE4C46}"/>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C849BA5-934C-45B4-A93A-B9D303EFFB8F}"/>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CEC7678D-47F4-46CB-9827-FEA3378D884F}"/>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862D8CD7-A086-43E2-BF5C-BFD6DAAC0409}"/>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19C104B-C84D-4177-90F2-895B301E3963}"/>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0630F15-7412-4944-84DD-50581D8F3C4F}"/>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79B8FED7-56A1-497A-92C6-A5436567E430}"/>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1CD50374-9B78-4784-8F97-31A37E241E38}"/>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34F95A29-FAD5-4713-BCD2-54244263944D}"/>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EFDCE187-1DD5-4F7C-9040-D7396CD81AA4}"/>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88926606-5EE4-4399-A620-4410376D83BC}"/>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14CFE07-6844-4245-8127-6C86F873D6E4}"/>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966FE85D-AEBE-4EFA-A4F5-DEA70DA990C0}"/>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AA466B9B-E947-43B1-BC8A-10E64B010C5B}"/>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817C619-8169-4831-B181-95CF36C478E2}"/>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14BB20B0-9AF2-4D83-B2A9-BBA7828619E1}"/>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94E3677F-0301-4BB2-9CB1-305126D253EE}"/>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CE261323-4AD7-4C15-B5CB-83D58D23CB4E}"/>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AA92857D-EFCF-4EB1-9E93-E3BEFD1084FD}"/>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A3356585-90B3-49F3-82F0-656A7C15A456}"/>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E327652D-AECF-43B8-8C94-574FD05B30C1}"/>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E178D96A-0FB9-49BB-AE1B-90E2B8CA4F16}"/>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A2950F3-B3E2-401A-8B9F-122CF2B7CF24}"/>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47DCD5B-DCDF-49C0-9479-9FD153EAF330}"/>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D90D3A7F-86CA-44A4-87EF-AED4F0151A3A}"/>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2E03984C-33BA-4E1E-8CCF-8E9E1555DDE2}"/>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439C45CC-813E-48CA-9592-986623070549}"/>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CE74FB6-20F0-48E5-970A-7F53419B9F8C}"/>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071CD96D-43E5-4345-AED0-9CCE63193CCD}"/>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5F11F909-79C1-45C4-BCF4-404D46283CD2}"/>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9C2E3287-BDDE-425F-BE2C-FCEDADCE8ABA}"/>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BB817F42-DEB2-4A99-8875-D0C5541C1114}"/>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C0CEED9F-AD23-4FE2-8FC1-B45C79AB4555}"/>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EAAD83C2-7AFD-408C-9675-D9E98B5F185E}"/>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81D23FDE-C3D2-4D95-9BA9-74CFD53A1BBE}"/>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C237748E-00B8-4858-84FE-52753F266076}"/>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1656E772-ED14-4A3E-9171-0A04545B031D}"/>
                </a:ext>
              </a:extLst>
            </p:cNvPr>
            <p:cNvSpPr txBox="1"/>
            <p:nvPr/>
          </p:nvSpPr>
          <p:spPr>
            <a:xfrm>
              <a:off x="8450736" y="2926080"/>
              <a:ext cx="57740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Egypt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8FA0D765-4A60-47BE-BE46-7AF13EA8F07D}"/>
                </a:ext>
              </a:extLst>
            </p:cNvPr>
            <p:cNvSpPr txBox="1"/>
            <p:nvPr/>
          </p:nvSpPr>
          <p:spPr>
            <a:xfrm>
              <a:off x="8450736" y="3154680"/>
              <a:ext cx="65274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Jordan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28FC0C9E-6369-4BAA-871F-7017BF15A219}"/>
                </a:ext>
              </a:extLst>
            </p:cNvPr>
            <p:cNvCxnSpPr/>
            <p:nvPr/>
          </p:nvCxnSpPr>
          <p:spPr>
            <a:xfrm>
              <a:off x="8229600" y="3291840"/>
              <a:ext cx="228600" cy="0"/>
            </a:xfrm>
            <a:prstGeom prst="line">
              <a:avLst/>
            </a:prstGeom>
            <a:ln w="25400" cap="rnd">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7451A10-87B2-41D5-96EF-816F34A7B9F2}"/>
                </a:ext>
              </a:extLst>
            </p:cNvPr>
            <p:cNvCxnSpPr/>
            <p:nvPr/>
          </p:nvCxnSpPr>
          <p:spPr>
            <a:xfrm>
              <a:off x="8229600" y="30632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sp>
          <p:nvSpPr>
            <p:cNvPr id="57" name="bg object 16">
              <a:extLst>
                <a:ext uri="{FF2B5EF4-FFF2-40B4-BE49-F238E27FC236}">
                  <a16:creationId xmlns:a16="http://schemas.microsoft.com/office/drawing/2014/main" id="{7F866A2C-8044-4054-B80D-22939188D47C}"/>
                </a:ext>
              </a:extLst>
            </p:cNvPr>
            <p:cNvSpPr/>
            <p:nvPr/>
          </p:nvSpPr>
          <p:spPr>
            <a:xfrm>
              <a:off x="1953499" y="3289874"/>
              <a:ext cx="3863340" cy="76474"/>
            </a:xfrm>
            <a:custGeom>
              <a:avLst/>
              <a:gdLst/>
              <a:ahLst/>
              <a:cxnLst/>
              <a:rect l="l" t="t" r="r" b="b"/>
              <a:pathLst>
                <a:path w="3863340" h="67309">
                  <a:moveTo>
                    <a:pt x="0" y="66814"/>
                  </a:moveTo>
                  <a:lnTo>
                    <a:pt x="825017" y="33401"/>
                  </a:lnTo>
                  <a:lnTo>
                    <a:pt x="1375029" y="22263"/>
                  </a:lnTo>
                  <a:lnTo>
                    <a:pt x="2213140" y="0"/>
                  </a:lnTo>
                  <a:lnTo>
                    <a:pt x="3863174" y="11125"/>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bg object 17">
              <a:extLst>
                <a:ext uri="{FF2B5EF4-FFF2-40B4-BE49-F238E27FC236}">
                  <a16:creationId xmlns:a16="http://schemas.microsoft.com/office/drawing/2014/main" id="{57E43C92-5D6D-4AF0-A783-58C8EDDFFC60}"/>
                </a:ext>
              </a:extLst>
            </p:cNvPr>
            <p:cNvSpPr/>
            <p:nvPr/>
          </p:nvSpPr>
          <p:spPr>
            <a:xfrm>
              <a:off x="2503564" y="3866466"/>
              <a:ext cx="4138295" cy="63488"/>
            </a:xfrm>
            <a:custGeom>
              <a:avLst/>
              <a:gdLst/>
              <a:ahLst/>
              <a:cxnLst/>
              <a:rect l="l" t="t" r="r" b="b"/>
              <a:pathLst>
                <a:path w="4138295" h="55879">
                  <a:moveTo>
                    <a:pt x="0" y="11061"/>
                  </a:moveTo>
                  <a:lnTo>
                    <a:pt x="1375041" y="0"/>
                  </a:lnTo>
                  <a:lnTo>
                    <a:pt x="1938147" y="22123"/>
                  </a:lnTo>
                  <a:lnTo>
                    <a:pt x="2763164" y="22123"/>
                  </a:lnTo>
                  <a:lnTo>
                    <a:pt x="4138206" y="55295"/>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696773025"/>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Availability of harm reduction services and HIV prevalence among people who inject drugs, select</a:t>
            </a:r>
          </a:p>
          <a:p>
            <a:pPr>
              <a:lnSpc>
                <a:spcPct val="100000"/>
              </a:lnSpc>
              <a:spcBef>
                <a:spcPts val="0"/>
              </a:spcBef>
            </a:pPr>
            <a:r>
              <a:rPr lang="en-US"/>
              <a:t>countries with available data, 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3AA65236-5C97-46AE-81E4-1D6878FDFE80}"/>
              </a:ext>
            </a:extLst>
          </p:cNvPr>
          <p:cNvGrpSpPr/>
          <p:nvPr/>
        </p:nvGrpSpPr>
        <p:grpSpPr>
          <a:xfrm>
            <a:off x="457199" y="2240280"/>
            <a:ext cx="11620124" cy="4361896"/>
            <a:chOff x="457199" y="2240280"/>
            <a:chExt cx="11620124" cy="4361896"/>
          </a:xfrm>
        </p:grpSpPr>
        <p:grpSp>
          <p:nvGrpSpPr>
            <p:cNvPr id="51" name="Group 50">
              <a:extLst>
                <a:ext uri="{FF2B5EF4-FFF2-40B4-BE49-F238E27FC236}">
                  <a16:creationId xmlns:a16="http://schemas.microsoft.com/office/drawing/2014/main" id="{67E504EF-F3FA-474E-BDA5-29960FDAB197}"/>
                </a:ext>
              </a:extLst>
            </p:cNvPr>
            <p:cNvGrpSpPr/>
            <p:nvPr/>
          </p:nvGrpSpPr>
          <p:grpSpPr>
            <a:xfrm>
              <a:off x="2382191" y="2240280"/>
              <a:ext cx="6100146" cy="3657600"/>
              <a:chOff x="2382191" y="2240280"/>
              <a:chExt cx="6100146" cy="3657600"/>
            </a:xfrm>
          </p:grpSpPr>
          <p:sp>
            <p:nvSpPr>
              <p:cNvPr id="6" name="object 4">
                <a:extLst>
                  <a:ext uri="{FF2B5EF4-FFF2-40B4-BE49-F238E27FC236}">
                    <a16:creationId xmlns:a16="http://schemas.microsoft.com/office/drawing/2014/main" id="{2A676419-F141-463D-BA46-CA8563E8B7DB}"/>
                  </a:ext>
                </a:extLst>
              </p:cNvPr>
              <p:cNvSpPr>
                <a:spLocks noChangeAspect="1"/>
              </p:cNvSpPr>
              <p:nvPr/>
            </p:nvSpPr>
            <p:spPr>
              <a:xfrm>
                <a:off x="2382191" y="2240280"/>
                <a:ext cx="6100146" cy="36576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object 11">
                <a:extLst>
                  <a:ext uri="{FF2B5EF4-FFF2-40B4-BE49-F238E27FC236}">
                    <a16:creationId xmlns:a16="http://schemas.microsoft.com/office/drawing/2014/main" id="{1779A46C-8DB3-4721-850E-30C2F7836D65}"/>
                  </a:ext>
                </a:extLst>
              </p:cNvPr>
              <p:cNvSpPr txBox="1"/>
              <p:nvPr/>
            </p:nvSpPr>
            <p:spPr>
              <a:xfrm>
                <a:off x="2657838" y="2692206"/>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7.1</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object 11">
                <a:extLst>
                  <a:ext uri="{FF2B5EF4-FFF2-40B4-BE49-F238E27FC236}">
                    <a16:creationId xmlns:a16="http://schemas.microsoft.com/office/drawing/2014/main" id="{54299827-AF63-47BC-AD4C-BF5CB94F950D}"/>
                  </a:ext>
                </a:extLst>
              </p:cNvPr>
              <p:cNvSpPr txBox="1"/>
              <p:nvPr/>
            </p:nvSpPr>
            <p:spPr>
              <a:xfrm>
                <a:off x="3273321" y="3144132"/>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3.4</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3" name="object 11">
                <a:extLst>
                  <a:ext uri="{FF2B5EF4-FFF2-40B4-BE49-F238E27FC236}">
                    <a16:creationId xmlns:a16="http://schemas.microsoft.com/office/drawing/2014/main" id="{E70C9269-149E-4B27-83A7-60BD81F5E525}"/>
                  </a:ext>
                </a:extLst>
              </p:cNvPr>
              <p:cNvSpPr txBox="1"/>
              <p:nvPr/>
            </p:nvSpPr>
            <p:spPr>
              <a:xfrm>
                <a:off x="4386377" y="2433088"/>
                <a:ext cx="1016658"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6</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5" name="object 11">
                <a:extLst>
                  <a:ext uri="{FF2B5EF4-FFF2-40B4-BE49-F238E27FC236}">
                    <a16:creationId xmlns:a16="http://schemas.microsoft.com/office/drawing/2014/main" id="{6FE78EE4-BCF2-4FC2-9CBD-75183F74E86B}"/>
                  </a:ext>
                </a:extLst>
              </p:cNvPr>
              <p:cNvSpPr txBox="1"/>
              <p:nvPr/>
            </p:nvSpPr>
            <p:spPr>
              <a:xfrm>
                <a:off x="5425417" y="3400068"/>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2.5</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 name="object 11">
                <a:extLst>
                  <a:ext uri="{FF2B5EF4-FFF2-40B4-BE49-F238E27FC236}">
                    <a16:creationId xmlns:a16="http://schemas.microsoft.com/office/drawing/2014/main" id="{1B762A5C-3ECD-4DC2-9ACA-405C1AA3E2B7}"/>
                  </a:ext>
                </a:extLst>
              </p:cNvPr>
              <p:cNvSpPr txBox="1"/>
              <p:nvPr/>
            </p:nvSpPr>
            <p:spPr>
              <a:xfrm>
                <a:off x="7146308" y="2519081"/>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9.3</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9" name="object 11">
                <a:extLst>
                  <a:ext uri="{FF2B5EF4-FFF2-40B4-BE49-F238E27FC236}">
                    <a16:creationId xmlns:a16="http://schemas.microsoft.com/office/drawing/2014/main" id="{321E0731-E92B-4EB2-B513-45EEB0994A06}"/>
                  </a:ext>
                </a:extLst>
              </p:cNvPr>
              <p:cNvSpPr txBox="1"/>
              <p:nvPr/>
            </p:nvSpPr>
            <p:spPr>
              <a:xfrm>
                <a:off x="5320433" y="2519081"/>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0.9</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1" name="object 11">
                <a:extLst>
                  <a:ext uri="{FF2B5EF4-FFF2-40B4-BE49-F238E27FC236}">
                    <a16:creationId xmlns:a16="http://schemas.microsoft.com/office/drawing/2014/main" id="{ACF5A81F-92EA-43F9-9A3A-F0881A5EAB27}"/>
                  </a:ext>
                </a:extLst>
              </p:cNvPr>
              <p:cNvSpPr txBox="1"/>
              <p:nvPr/>
            </p:nvSpPr>
            <p:spPr>
              <a:xfrm>
                <a:off x="6463655" y="2787419"/>
                <a:ext cx="1143222" cy="346249"/>
              </a:xfrm>
              <a:prstGeom prst="rect">
                <a:avLst/>
              </a:prstGeom>
            </p:spPr>
            <p:txBody>
              <a:bodyPr vert="horz" wrap="square" lIns="0" tIns="12700" rIns="0" bIns="0" rtlCol="0">
                <a:spAutoFit/>
              </a:bodyPr>
              <a:lstStyle/>
              <a:p>
                <a:pPr marL="0" marR="5080" lvl="0" indent="0" algn="ctr" defTabSz="914400" rtl="0" eaLnBrk="1" fontAlgn="auto" latinLnBrk="0" hangingPunct="1">
                  <a:lnSpc>
                    <a:spcPts val="1300"/>
                  </a:lnSpc>
                  <a:spcBef>
                    <a:spcPts val="0"/>
                  </a:spcBef>
                  <a:spcAft>
                    <a:spcPts val="0"/>
                  </a:spcAft>
                  <a:buClrTx/>
                  <a:buSzTx/>
                  <a:buFontTx/>
                  <a:buNone/>
                  <a:tabLst/>
                  <a:defRPr/>
                </a:pPr>
                <a:r>
                  <a:rPr kumimoji="0" sz="1000" b="0" i="0" u="none" strike="noStrike" kern="1200" cap="none" spc="3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HIV</a:t>
                </a:r>
                <a:r>
                  <a:rPr kumimoji="0" sz="1000" b="0" i="0" u="none" strike="noStrike" kern="1200" cap="none" spc="-2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prevalence:  </a:t>
                </a:r>
                <a:r>
                  <a:rPr kumimoji="0" lang="fr-CH" sz="1200" b="1" i="0" u="none" strike="noStrike" kern="1200" cap="none" spc="25" normalizeH="0" baseline="0" noProof="0">
                    <a:ln>
                      <a:noFill/>
                    </a:ln>
                    <a:solidFill>
                      <a:prstClr val="black"/>
                    </a:solidFill>
                    <a:effectLst/>
                    <a:uLnTx/>
                    <a:uFillTx/>
                    <a:latin typeface="Arial" panose="020B0604020202020204" pitchFamily="34" charset="0"/>
                    <a:ea typeface="+mn-ea"/>
                    <a:cs typeface="Arial" panose="020B0604020202020204" pitchFamily="34" charset="0"/>
                  </a:rPr>
                  <a:t>0.1</a:t>
                </a:r>
                <a:endPar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5F1D42B0-8F0E-4AEA-95B3-84B61DC12B90}"/>
                  </a:ext>
                </a:extLst>
              </p:cNvPr>
              <p:cNvCxnSpPr/>
              <p:nvPr/>
            </p:nvCxnSpPr>
            <p:spPr>
              <a:xfrm>
                <a:off x="7528226" y="3191256"/>
                <a:ext cx="740664" cy="0"/>
              </a:xfrm>
              <a:prstGeom prst="line">
                <a:avLst/>
              </a:prstGeom>
              <a:ln w="41275" cap="rnd">
                <a:solidFill>
                  <a:srgbClr val="C6E4E2"/>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5FEBF9-EE6B-4AB0-8757-B1E78FA66580}"/>
                  </a:ext>
                </a:extLst>
              </p:cNvPr>
              <p:cNvCxnSpPr/>
              <p:nvPr/>
            </p:nvCxnSpPr>
            <p:spPr>
              <a:xfrm>
                <a:off x="7692532" y="2500412"/>
                <a:ext cx="310896" cy="0"/>
              </a:xfrm>
              <a:prstGeom prst="line">
                <a:avLst/>
              </a:prstGeom>
              <a:ln w="41275" cap="rnd">
                <a:solidFill>
                  <a:srgbClr val="C6E4E2"/>
                </a:solidFill>
                <a:round/>
              </a:ln>
            </p:spPr>
            <p:style>
              <a:lnRef idx="1">
                <a:schemeClr val="accent1"/>
              </a:lnRef>
              <a:fillRef idx="0">
                <a:schemeClr val="accent1"/>
              </a:fillRef>
              <a:effectRef idx="0">
                <a:schemeClr val="accent1"/>
              </a:effectRef>
              <a:fontRef idx="minor">
                <a:schemeClr val="tx1"/>
              </a:fontRef>
            </p:style>
          </p:cxnSp>
          <p:sp>
            <p:nvSpPr>
              <p:cNvPr id="47" name="Oval 46">
                <a:extLst>
                  <a:ext uri="{FF2B5EF4-FFF2-40B4-BE49-F238E27FC236}">
                    <a16:creationId xmlns:a16="http://schemas.microsoft.com/office/drawing/2014/main" id="{D7990E6D-5BEF-4EA4-8304-855109900D98}"/>
                  </a:ext>
                </a:extLst>
              </p:cNvPr>
              <p:cNvSpPr/>
              <p:nvPr/>
            </p:nvSpPr>
            <p:spPr>
              <a:xfrm>
                <a:off x="8240152" y="3191256"/>
                <a:ext cx="66675" cy="45719"/>
              </a:xfrm>
              <a:prstGeom prst="ellipse">
                <a:avLst/>
              </a:prstGeom>
              <a:solidFill>
                <a:srgbClr val="C6E4E2"/>
              </a:solidFill>
              <a:ln w="41275" cap="rnd">
                <a:no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val 48">
                <a:extLst>
                  <a:ext uri="{FF2B5EF4-FFF2-40B4-BE49-F238E27FC236}">
                    <a16:creationId xmlns:a16="http://schemas.microsoft.com/office/drawing/2014/main" id="{D96F1D0A-E8CF-422D-AB79-B06FE97B9264}"/>
                  </a:ext>
                </a:extLst>
              </p:cNvPr>
              <p:cNvSpPr/>
              <p:nvPr/>
            </p:nvSpPr>
            <p:spPr>
              <a:xfrm>
                <a:off x="7428376" y="3182881"/>
                <a:ext cx="66675" cy="45719"/>
              </a:xfrm>
              <a:prstGeom prst="ellipse">
                <a:avLst/>
              </a:prstGeom>
              <a:solidFill>
                <a:schemeClr val="bg1"/>
              </a:solidFill>
              <a:ln w="41275" cap="rnd">
                <a:noFill/>
                <a:roun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B21520BD-8343-464C-9DAF-B4E94D82A40E}"/>
                </a:ext>
              </a:extLst>
            </p:cNvPr>
            <p:cNvSpPr txBox="1"/>
            <p:nvPr/>
          </p:nvSpPr>
          <p:spPr>
            <a:xfrm>
              <a:off x="457199" y="6102039"/>
              <a:ext cx="11620124"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Global State of Harm Reduction: 2019 updates. In: Harm Reduction International [Internet]. London: Harm Reduction International; c2020 (https://www.hri.global/global-state-of-harm-reduction-2019#, accessed 12 June 2020); The Key Populations Atlas [database]. Geneva: UNAIDS; c2020 (https://kpatlas.unaids.org/dashboard, accessed 12 June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HIV prevalence estimates are for all adults ages 15 years and older who inject drugs. Estimates are from the latest year available between 2014 and 2019. </a:t>
              </a:r>
            </a:p>
          </p:txBody>
        </p:sp>
        <p:grpSp>
          <p:nvGrpSpPr>
            <p:cNvPr id="4" name="Group 3">
              <a:extLst>
                <a:ext uri="{FF2B5EF4-FFF2-40B4-BE49-F238E27FC236}">
                  <a16:creationId xmlns:a16="http://schemas.microsoft.com/office/drawing/2014/main" id="{26C727FB-3F07-4983-A2C8-BC8315E465EB}"/>
                </a:ext>
              </a:extLst>
            </p:cNvPr>
            <p:cNvGrpSpPr/>
            <p:nvPr/>
          </p:nvGrpSpPr>
          <p:grpSpPr>
            <a:xfrm>
              <a:off x="914400" y="4562856"/>
              <a:ext cx="2745315" cy="1175117"/>
              <a:chOff x="325927" y="4471416"/>
              <a:chExt cx="2745315" cy="1175117"/>
            </a:xfrm>
          </p:grpSpPr>
          <p:sp>
            <p:nvSpPr>
              <p:cNvPr id="31" name="Rectangle 30">
                <a:extLst>
                  <a:ext uri="{FF2B5EF4-FFF2-40B4-BE49-F238E27FC236}">
                    <a16:creationId xmlns:a16="http://schemas.microsoft.com/office/drawing/2014/main" id="{A54187CE-6A6A-4F5F-AC44-3C864188D895}"/>
                  </a:ext>
                </a:extLst>
              </p:cNvPr>
              <p:cNvSpPr/>
              <p:nvPr/>
            </p:nvSpPr>
            <p:spPr>
              <a:xfrm>
                <a:off x="325927" y="4480560"/>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bject 71">
                <a:extLst>
                  <a:ext uri="{FF2B5EF4-FFF2-40B4-BE49-F238E27FC236}">
                    <a16:creationId xmlns:a16="http://schemas.microsoft.com/office/drawing/2014/main" id="{557F6E65-41B0-47C1-BD0A-BF0CE4EEA245}"/>
                  </a:ext>
                </a:extLst>
              </p:cNvPr>
              <p:cNvSpPr txBox="1"/>
              <p:nvPr/>
            </p:nvSpPr>
            <p:spPr>
              <a:xfrm>
                <a:off x="554527" y="4471416"/>
                <a:ext cx="2338782"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Needle–syringe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available</a:t>
                </a:r>
              </a:p>
            </p:txBody>
          </p:sp>
          <p:sp>
            <p:nvSpPr>
              <p:cNvPr id="29" name="Rectangle 28">
                <a:extLst>
                  <a:ext uri="{FF2B5EF4-FFF2-40B4-BE49-F238E27FC236}">
                    <a16:creationId xmlns:a16="http://schemas.microsoft.com/office/drawing/2014/main" id="{84FF0979-B4B1-45A4-83E6-EE8CD27CE0B6}"/>
                  </a:ext>
                </a:extLst>
              </p:cNvPr>
              <p:cNvSpPr/>
              <p:nvPr/>
            </p:nvSpPr>
            <p:spPr>
              <a:xfrm>
                <a:off x="325927" y="4709160"/>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bject 71">
                <a:extLst>
                  <a:ext uri="{FF2B5EF4-FFF2-40B4-BE49-F238E27FC236}">
                    <a16:creationId xmlns:a16="http://schemas.microsoft.com/office/drawing/2014/main" id="{34EB8DE8-80AC-44ED-A869-5B22824F5489}"/>
                  </a:ext>
                </a:extLst>
              </p:cNvPr>
              <p:cNvSpPr txBox="1"/>
              <p:nvPr/>
            </p:nvSpPr>
            <p:spPr>
              <a:xfrm>
                <a:off x="554527" y="4700016"/>
                <a:ext cx="2516715"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Opioid substitution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available</a:t>
                </a:r>
              </a:p>
            </p:txBody>
          </p:sp>
          <p:sp>
            <p:nvSpPr>
              <p:cNvPr id="27" name="Rectangle 26">
                <a:extLst>
                  <a:ext uri="{FF2B5EF4-FFF2-40B4-BE49-F238E27FC236}">
                    <a16:creationId xmlns:a16="http://schemas.microsoft.com/office/drawing/2014/main" id="{58370AE4-7A63-4F31-B933-462A0F1FE6A1}"/>
                  </a:ext>
                </a:extLst>
              </p:cNvPr>
              <p:cNvSpPr/>
              <p:nvPr/>
            </p:nvSpPr>
            <p:spPr>
              <a:xfrm>
                <a:off x="325927" y="4937760"/>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bject 71">
                <a:extLst>
                  <a:ext uri="{FF2B5EF4-FFF2-40B4-BE49-F238E27FC236}">
                    <a16:creationId xmlns:a16="http://schemas.microsoft.com/office/drawing/2014/main" id="{AD80DB06-E453-4416-8C2B-F87287F98567}"/>
                  </a:ext>
                </a:extLst>
              </p:cNvPr>
              <p:cNvSpPr txBox="1"/>
              <p:nvPr/>
            </p:nvSpPr>
            <p:spPr>
              <a:xfrm>
                <a:off x="554527" y="4928616"/>
                <a:ext cx="2486258" cy="28212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Both needle–syringe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and </a:t>
                </a:r>
              </a:p>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opioid substitution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available</a:t>
                </a:r>
              </a:p>
            </p:txBody>
          </p:sp>
          <p:sp>
            <p:nvSpPr>
              <p:cNvPr id="25" name="Rectangle 24">
                <a:extLst>
                  <a:ext uri="{FF2B5EF4-FFF2-40B4-BE49-F238E27FC236}">
                    <a16:creationId xmlns:a16="http://schemas.microsoft.com/office/drawing/2014/main" id="{9FFBE2AA-EEAE-4B43-90BF-F6126564F47F}"/>
                  </a:ext>
                </a:extLst>
              </p:cNvPr>
              <p:cNvSpPr/>
              <p:nvPr/>
            </p:nvSpPr>
            <p:spPr>
              <a:xfrm>
                <a:off x="325927" y="5257800"/>
                <a:ext cx="13716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ject 71">
                <a:extLst>
                  <a:ext uri="{FF2B5EF4-FFF2-40B4-BE49-F238E27FC236}">
                    <a16:creationId xmlns:a16="http://schemas.microsoft.com/office/drawing/2014/main" id="{22165593-0C80-4DF7-894C-4878E9575A5B}"/>
                  </a:ext>
                </a:extLst>
              </p:cNvPr>
              <p:cNvSpPr txBox="1"/>
              <p:nvPr/>
            </p:nvSpPr>
            <p:spPr>
              <a:xfrm>
                <a:off x="554527" y="5248656"/>
                <a:ext cx="181139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Neither </a:t>
                </a:r>
                <a:r>
                  <a:rPr kumimoji="0" lang="en-US" sz="1100" b="0" i="0" u="none" strike="noStrike" kern="1200" cap="none" spc="0" normalizeH="0" baseline="0" noProof="0" err="1">
                    <a:ln>
                      <a:noFill/>
                    </a:ln>
                    <a:solidFill>
                      <a:prstClr val="black"/>
                    </a:solidFill>
                    <a:effectLst/>
                    <a:uLnTx/>
                    <a:uFillTx/>
                    <a:latin typeface="Arial"/>
                    <a:ea typeface="ＭＳ Ｐゴシック" pitchFamily="34" charset="-128"/>
                    <a:cs typeface="Arial"/>
                  </a:rPr>
                  <a:t>programme</a:t>
                </a: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 available</a:t>
                </a:r>
              </a:p>
            </p:txBody>
          </p:sp>
          <p:sp>
            <p:nvSpPr>
              <p:cNvPr id="22" name="object 71">
                <a:extLst>
                  <a:ext uri="{FF2B5EF4-FFF2-40B4-BE49-F238E27FC236}">
                    <a16:creationId xmlns:a16="http://schemas.microsoft.com/office/drawing/2014/main" id="{25748C4E-E6AD-4FA6-8D9E-03B6779BDE7A}"/>
                  </a:ext>
                </a:extLst>
              </p:cNvPr>
              <p:cNvSpPr txBox="1"/>
              <p:nvPr/>
            </p:nvSpPr>
            <p:spPr>
              <a:xfrm>
                <a:off x="554527" y="5477256"/>
                <a:ext cx="151483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 information available</a:t>
                </a:r>
              </a:p>
            </p:txBody>
          </p:sp>
          <p:sp>
            <p:nvSpPr>
              <p:cNvPr id="23" name="Rectangle 22">
                <a:extLst>
                  <a:ext uri="{FF2B5EF4-FFF2-40B4-BE49-F238E27FC236}">
                    <a16:creationId xmlns:a16="http://schemas.microsoft.com/office/drawing/2014/main" id="{ABCD2CB3-B7CF-44EA-85D4-3C2044A12995}"/>
                  </a:ext>
                </a:extLst>
              </p:cNvPr>
              <p:cNvSpPr/>
              <p:nvPr/>
            </p:nvSpPr>
            <p:spPr>
              <a:xfrm>
                <a:off x="325927" y="5486400"/>
                <a:ext cx="137160" cy="137160"/>
              </a:xfrm>
              <a:prstGeom prst="rect">
                <a:avLst/>
              </a:prstGeom>
              <a:solidFill>
                <a:srgbClr val="F0ED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518979925"/>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Antiretroviral therapy coverage among people living with HIV and universal health coverage,</a:t>
            </a:r>
          </a:p>
          <a:p>
            <a:pPr>
              <a:lnSpc>
                <a:spcPct val="100000"/>
              </a:lnSpc>
              <a:spcBef>
                <a:spcPts val="0"/>
              </a:spcBef>
            </a:pPr>
            <a:r>
              <a:rPr lang="en-US"/>
              <a:t>Middle East and North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57D9539D-6460-44CF-A938-BFC7234B7321}"/>
              </a:ext>
            </a:extLst>
          </p:cNvPr>
          <p:cNvGrpSpPr/>
          <p:nvPr/>
        </p:nvGrpSpPr>
        <p:grpSpPr>
          <a:xfrm>
            <a:off x="457198" y="2203704"/>
            <a:ext cx="11429999" cy="4350984"/>
            <a:chOff x="457198" y="2203704"/>
            <a:chExt cx="11429999" cy="435098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1142999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The Global Health Observatory [database]. Geneva: WHO; c2020 (https://www.who.int/data/gho/data/major-themes/universal-health-coverage-major).</a:t>
              </a:r>
            </a:p>
          </p:txBody>
        </p:sp>
        <p:cxnSp>
          <p:nvCxnSpPr>
            <p:cNvPr id="146" name="Straight Connector 145">
              <a:extLst>
                <a:ext uri="{FF2B5EF4-FFF2-40B4-BE49-F238E27FC236}">
                  <a16:creationId xmlns:a16="http://schemas.microsoft.com/office/drawing/2014/main" id="{7F06330B-46E7-49D7-894F-64677EF118D5}"/>
                </a:ext>
              </a:extLst>
            </p:cNvPr>
            <p:cNvCxnSpPr/>
            <p:nvPr/>
          </p:nvCxnSpPr>
          <p:spPr>
            <a:xfrm>
              <a:off x="1350212" y="278701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2E64ADCD-9473-4576-92B9-CB225BA6515D}"/>
                </a:ext>
              </a:extLst>
            </p:cNvPr>
            <p:cNvCxnSpPr/>
            <p:nvPr/>
          </p:nvCxnSpPr>
          <p:spPr>
            <a:xfrm>
              <a:off x="1350212" y="37026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F649199-F87E-4C2C-AAEB-D9406515EA7B}"/>
                </a:ext>
              </a:extLst>
            </p:cNvPr>
            <p:cNvCxnSpPr/>
            <p:nvPr/>
          </p:nvCxnSpPr>
          <p:spPr>
            <a:xfrm>
              <a:off x="1350212" y="461514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C833BF9-9D10-496B-BC28-8FEE0D3E2EC3}"/>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EF539E3F-6F85-4077-A9A9-720B9F526031}"/>
                </a:ext>
              </a:extLst>
            </p:cNvPr>
            <p:cNvCxnSpPr/>
            <p:nvPr/>
          </p:nvCxnSpPr>
          <p:spPr>
            <a:xfrm>
              <a:off x="1350212" y="32454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B7C06FEF-0175-42FD-939F-98A8F3F51C57}"/>
                </a:ext>
              </a:extLst>
            </p:cNvPr>
            <p:cNvCxnSpPr/>
            <p:nvPr/>
          </p:nvCxnSpPr>
          <p:spPr>
            <a:xfrm>
              <a:off x="1350212"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08883D18-369D-4E7F-95AC-AC2BCCE5B916}"/>
                </a:ext>
              </a:extLst>
            </p:cNvPr>
            <p:cNvGrpSpPr/>
            <p:nvPr/>
          </p:nvGrpSpPr>
          <p:grpSpPr>
            <a:xfrm>
              <a:off x="804672" y="2203704"/>
              <a:ext cx="598437" cy="2542533"/>
              <a:chOff x="781295" y="2203704"/>
              <a:chExt cx="598437" cy="2542533"/>
            </a:xfrm>
          </p:grpSpPr>
          <p:sp>
            <p:nvSpPr>
              <p:cNvPr id="153" name="TextBox 152">
                <a:extLst>
                  <a:ext uri="{FF2B5EF4-FFF2-40B4-BE49-F238E27FC236}">
                    <a16:creationId xmlns:a16="http://schemas.microsoft.com/office/drawing/2014/main" id="{32BBF144-E34E-482A-843D-F1A6591F5780}"/>
                  </a:ext>
                </a:extLst>
              </p:cNvPr>
              <p:cNvSpPr txBox="1"/>
              <p:nvPr/>
            </p:nvSpPr>
            <p:spPr>
              <a:xfrm>
                <a:off x="959424" y="220370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CB4CA243-3111-4321-AE67-8B9B5D03DDC8}"/>
                  </a:ext>
                </a:extLst>
              </p:cNvPr>
              <p:cNvSpPr txBox="1"/>
              <p:nvPr/>
            </p:nvSpPr>
            <p:spPr>
              <a:xfrm>
                <a:off x="1037972" y="31174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D6705C8C-A054-429E-8C3B-34D2F1A5E3AD}"/>
                  </a:ext>
                </a:extLst>
              </p:cNvPr>
              <p:cNvSpPr txBox="1"/>
              <p:nvPr/>
            </p:nvSpPr>
            <p:spPr>
              <a:xfrm>
                <a:off x="1037972" y="357911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5A262897-628C-4678-973E-9659B135EB6B}"/>
                  </a:ext>
                </a:extLst>
              </p:cNvPr>
              <p:cNvSpPr txBox="1"/>
              <p:nvPr/>
            </p:nvSpPr>
            <p:spPr>
              <a:xfrm>
                <a:off x="1116519" y="4487127"/>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B013BC45-6370-432F-AA94-49B4ED1A7F33}"/>
                  </a:ext>
                </a:extLst>
              </p:cNvPr>
              <p:cNvSpPr txBox="1"/>
              <p:nvPr/>
            </p:nvSpPr>
            <p:spPr>
              <a:xfrm>
                <a:off x="1037972" y="2658999"/>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C7858CF6-8218-40C1-9AE5-CEDADE0473CF}"/>
                  </a:ext>
                </a:extLst>
              </p:cNvPr>
              <p:cNvSpPr txBox="1"/>
              <p:nvPr/>
            </p:nvSpPr>
            <p:spPr>
              <a:xfrm>
                <a:off x="1037972" y="403250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9" name="object 10">
                <a:extLst>
                  <a:ext uri="{FF2B5EF4-FFF2-40B4-BE49-F238E27FC236}">
                    <a16:creationId xmlns:a16="http://schemas.microsoft.com/office/drawing/2014/main" id="{1FE3A397-78A2-40FA-A190-D2948C2AA6EF}"/>
                  </a:ext>
                </a:extLst>
              </p:cNvPr>
              <p:cNvSpPr txBox="1"/>
              <p:nvPr/>
            </p:nvSpPr>
            <p:spPr>
              <a:xfrm>
                <a:off x="781295" y="2977849"/>
                <a:ext cx="166777" cy="98905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Coverage index</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60" name="Group 159">
              <a:extLst>
                <a:ext uri="{FF2B5EF4-FFF2-40B4-BE49-F238E27FC236}">
                  <a16:creationId xmlns:a16="http://schemas.microsoft.com/office/drawing/2014/main" id="{5AF8AE57-A90C-43DD-9F90-8B6DA4FC298F}"/>
                </a:ext>
              </a:extLst>
            </p:cNvPr>
            <p:cNvGrpSpPr/>
            <p:nvPr/>
          </p:nvGrpSpPr>
          <p:grpSpPr>
            <a:xfrm>
              <a:off x="914400" y="5806440"/>
              <a:ext cx="1890079" cy="153888"/>
              <a:chOff x="922347" y="5577840"/>
              <a:chExt cx="1890079" cy="153888"/>
            </a:xfrm>
          </p:grpSpPr>
          <p:sp>
            <p:nvSpPr>
              <p:cNvPr id="161" name="TextBox 160">
                <a:extLst>
                  <a:ext uri="{FF2B5EF4-FFF2-40B4-BE49-F238E27FC236}">
                    <a16:creationId xmlns:a16="http://schemas.microsoft.com/office/drawing/2014/main" id="{F498877C-0F43-4CD6-ACE7-B3D20254EEA4}"/>
                  </a:ext>
                </a:extLst>
              </p:cNvPr>
              <p:cNvSpPr txBox="1"/>
              <p:nvPr/>
            </p:nvSpPr>
            <p:spPr>
              <a:xfrm>
                <a:off x="1105227" y="5577840"/>
                <a:ext cx="1707199" cy="153888"/>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Universal health coverage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62" name="Rectangle 161">
                <a:extLst>
                  <a:ext uri="{FF2B5EF4-FFF2-40B4-BE49-F238E27FC236}">
                    <a16:creationId xmlns:a16="http://schemas.microsoft.com/office/drawing/2014/main" id="{93F91708-4905-48E4-A7C0-10BC3C5D93CC}"/>
                  </a:ext>
                </a:extLst>
              </p:cNvPr>
              <p:cNvSpPr/>
              <p:nvPr/>
            </p:nvSpPr>
            <p:spPr>
              <a:xfrm>
                <a:off x="922347" y="5577840"/>
                <a:ext cx="128016" cy="128016"/>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1BAF494C-324D-44F1-8397-615DDD00279D}"/>
                </a:ext>
              </a:extLst>
            </p:cNvPr>
            <p:cNvGrpSpPr/>
            <p:nvPr/>
          </p:nvGrpSpPr>
          <p:grpSpPr>
            <a:xfrm>
              <a:off x="3081528" y="5806440"/>
              <a:ext cx="4526377" cy="153888"/>
              <a:chOff x="3149052" y="5577840"/>
              <a:chExt cx="4526377" cy="153888"/>
            </a:xfrm>
          </p:grpSpPr>
          <p:sp>
            <p:nvSpPr>
              <p:cNvPr id="164" name="TextBox 163">
                <a:extLst>
                  <a:ext uri="{FF2B5EF4-FFF2-40B4-BE49-F238E27FC236}">
                    <a16:creationId xmlns:a16="http://schemas.microsoft.com/office/drawing/2014/main" id="{96B45489-6BC4-4C79-9BC5-B66F005643B0}"/>
                  </a:ext>
                </a:extLst>
              </p:cNvPr>
              <p:cNvSpPr txBox="1"/>
              <p:nvPr/>
            </p:nvSpPr>
            <p:spPr>
              <a:xfrm>
                <a:off x="3331932" y="5577840"/>
                <a:ext cx="4343497" cy="153888"/>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Reproductive health, maternal, newborn and child health coverage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65" name="Rectangle 164">
                <a:extLst>
                  <a:ext uri="{FF2B5EF4-FFF2-40B4-BE49-F238E27FC236}">
                    <a16:creationId xmlns:a16="http://schemas.microsoft.com/office/drawing/2014/main" id="{D33E077A-CE33-4109-B18C-65C49697E16F}"/>
                  </a:ext>
                </a:extLst>
              </p:cNvPr>
              <p:cNvSpPr/>
              <p:nvPr/>
            </p:nvSpPr>
            <p:spPr>
              <a:xfrm>
                <a:off x="3149052" y="5577840"/>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76BA05C7-E577-477F-AD27-B1961D4A1B6C}"/>
                </a:ext>
              </a:extLst>
            </p:cNvPr>
            <p:cNvGrpSpPr/>
            <p:nvPr/>
          </p:nvGrpSpPr>
          <p:grpSpPr>
            <a:xfrm>
              <a:off x="7882128" y="5806440"/>
              <a:ext cx="1748693" cy="153888"/>
              <a:chOff x="7443216" y="5806440"/>
              <a:chExt cx="1748693" cy="153888"/>
            </a:xfrm>
          </p:grpSpPr>
          <p:sp>
            <p:nvSpPr>
              <p:cNvPr id="167" name="TextBox 166">
                <a:extLst>
                  <a:ext uri="{FF2B5EF4-FFF2-40B4-BE49-F238E27FC236}">
                    <a16:creationId xmlns:a16="http://schemas.microsoft.com/office/drawing/2014/main" id="{71FA5E39-805E-4867-A3A7-9D4B19856203}"/>
                  </a:ext>
                </a:extLst>
              </p:cNvPr>
              <p:cNvSpPr txBox="1"/>
              <p:nvPr/>
            </p:nvSpPr>
            <p:spPr>
              <a:xfrm>
                <a:off x="7626096" y="5806440"/>
                <a:ext cx="1565813" cy="153888"/>
              </a:xfrm>
              <a:prstGeom prst="rect">
                <a:avLst/>
              </a:prstGeom>
              <a:noFill/>
            </p:spPr>
            <p:txBody>
              <a:bodyPr wrap="non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a:ln>
                      <a:noFill/>
                    </a:ln>
                    <a:solidFill>
                      <a:prstClr val="black"/>
                    </a:solidFill>
                    <a:effectLst/>
                    <a:uLnTx/>
                    <a:uFillTx/>
                    <a:latin typeface="Arial" panose="020B0604020202020204"/>
                    <a:ea typeface="+mn-ea"/>
                    <a:cs typeface="+mn-cs"/>
                  </a:rPr>
                  <a:t>HIV treatment coverage</a:t>
                </a:r>
                <a:endParaRPr kumimoji="0" lang="en-GB" sz="1200" b="0" i="0" u="none" strike="noStrike" kern="1200" cap="none" spc="-20" normalizeH="0" baseline="0" noProof="0">
                  <a:ln>
                    <a:noFill/>
                  </a:ln>
                  <a:solidFill>
                    <a:prstClr val="black"/>
                  </a:solidFill>
                  <a:effectLst/>
                  <a:uLnTx/>
                  <a:uFillTx/>
                  <a:latin typeface="Arial" panose="020B0604020202020204"/>
                  <a:ea typeface="+mn-ea"/>
                  <a:cs typeface="+mn-cs"/>
                </a:endParaRPr>
              </a:p>
            </p:txBody>
          </p:sp>
          <p:sp>
            <p:nvSpPr>
              <p:cNvPr id="168" name="Rectangle 167">
                <a:extLst>
                  <a:ext uri="{FF2B5EF4-FFF2-40B4-BE49-F238E27FC236}">
                    <a16:creationId xmlns:a16="http://schemas.microsoft.com/office/drawing/2014/main" id="{BC0BD4F2-C180-4AC8-90A0-805C615BD692}"/>
                  </a:ext>
                </a:extLst>
              </p:cNvPr>
              <p:cNvSpPr/>
              <p:nvPr/>
            </p:nvSpPr>
            <p:spPr>
              <a:xfrm>
                <a:off x="7443216" y="5806440"/>
                <a:ext cx="128016" cy="12801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69" name="TextBox 168">
              <a:extLst>
                <a:ext uri="{FF2B5EF4-FFF2-40B4-BE49-F238E27FC236}">
                  <a16:creationId xmlns:a16="http://schemas.microsoft.com/office/drawing/2014/main" id="{85CA4B88-B424-4F77-9474-E0BC9E15F154}"/>
                </a:ext>
              </a:extLst>
            </p:cNvPr>
            <p:cNvSpPr txBox="1"/>
            <p:nvPr/>
          </p:nvSpPr>
          <p:spPr>
            <a:xfrm>
              <a:off x="1807417" y="4709160"/>
              <a:ext cx="128305" cy="617156"/>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Morocco</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0" name="TextBox 169">
              <a:extLst>
                <a:ext uri="{FF2B5EF4-FFF2-40B4-BE49-F238E27FC236}">
                  <a16:creationId xmlns:a16="http://schemas.microsoft.com/office/drawing/2014/main" id="{A050502A-515C-4F2C-B07F-BBC1059EA67A}"/>
                </a:ext>
              </a:extLst>
            </p:cNvPr>
            <p:cNvSpPr txBox="1"/>
            <p:nvPr/>
          </p:nvSpPr>
          <p:spPr>
            <a:xfrm>
              <a:off x="2359152" y="4705440"/>
              <a:ext cx="128305" cy="45364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Algeria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1" name="TextBox 170">
              <a:extLst>
                <a:ext uri="{FF2B5EF4-FFF2-40B4-BE49-F238E27FC236}">
                  <a16:creationId xmlns:a16="http://schemas.microsoft.com/office/drawing/2014/main" id="{7D11A2C0-ED35-44F2-B92B-343FB242675D}"/>
                </a:ext>
              </a:extLst>
            </p:cNvPr>
            <p:cNvSpPr txBox="1"/>
            <p:nvPr/>
          </p:nvSpPr>
          <p:spPr>
            <a:xfrm>
              <a:off x="2904697" y="4705439"/>
              <a:ext cx="128305" cy="610741"/>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Lebanon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2" name="TextBox 171">
              <a:extLst>
                <a:ext uri="{FF2B5EF4-FFF2-40B4-BE49-F238E27FC236}">
                  <a16:creationId xmlns:a16="http://schemas.microsoft.com/office/drawing/2014/main" id="{4D3FC20B-289B-41FA-A141-1912FF08E974}"/>
                </a:ext>
              </a:extLst>
            </p:cNvPr>
            <p:cNvSpPr txBox="1"/>
            <p:nvPr/>
          </p:nvSpPr>
          <p:spPr>
            <a:xfrm>
              <a:off x="3453337" y="4705440"/>
              <a:ext cx="128305" cy="408924"/>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Oman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3" name="TextBox 172">
              <a:extLst>
                <a:ext uri="{FF2B5EF4-FFF2-40B4-BE49-F238E27FC236}">
                  <a16:creationId xmlns:a16="http://schemas.microsoft.com/office/drawing/2014/main" id="{45119DAB-E7BC-4A01-8CAF-D7621E1D16D1}"/>
                </a:ext>
              </a:extLst>
            </p:cNvPr>
            <p:cNvSpPr txBox="1"/>
            <p:nvPr/>
          </p:nvSpPr>
          <p:spPr>
            <a:xfrm>
              <a:off x="4001977" y="4705440"/>
              <a:ext cx="128305" cy="610744"/>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Djibouti</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4" name="TextBox 173">
              <a:extLst>
                <a:ext uri="{FF2B5EF4-FFF2-40B4-BE49-F238E27FC236}">
                  <a16:creationId xmlns:a16="http://schemas.microsoft.com/office/drawing/2014/main" id="{66C5A361-2AAC-4E08-9B72-DD007363EE85}"/>
                </a:ext>
              </a:extLst>
            </p:cNvPr>
            <p:cNvSpPr txBox="1"/>
            <p:nvPr/>
          </p:nvSpPr>
          <p:spPr>
            <a:xfrm>
              <a:off x="4471416" y="4705440"/>
              <a:ext cx="256545" cy="83878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Syrian</a:t>
              </a: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 Arab</a:t>
              </a: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Republic</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5" name="TextBox 174">
              <a:extLst>
                <a:ext uri="{FF2B5EF4-FFF2-40B4-BE49-F238E27FC236}">
                  <a16:creationId xmlns:a16="http://schemas.microsoft.com/office/drawing/2014/main" id="{41B30906-0819-4100-8FF2-1CE30A275D12}"/>
                </a:ext>
              </a:extLst>
            </p:cNvPr>
            <p:cNvSpPr txBox="1"/>
            <p:nvPr/>
          </p:nvSpPr>
          <p:spPr>
            <a:xfrm>
              <a:off x="5099257" y="4705440"/>
              <a:ext cx="128305" cy="53860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Libya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6" name="TextBox 175">
              <a:extLst>
                <a:ext uri="{FF2B5EF4-FFF2-40B4-BE49-F238E27FC236}">
                  <a16:creationId xmlns:a16="http://schemas.microsoft.com/office/drawing/2014/main" id="{D0A763E4-48C8-4F1B-B487-B29D430809FF}"/>
                </a:ext>
              </a:extLst>
            </p:cNvPr>
            <p:cNvSpPr txBox="1"/>
            <p:nvPr/>
          </p:nvSpPr>
          <p:spPr>
            <a:xfrm>
              <a:off x="6196537" y="4705440"/>
              <a:ext cx="128305" cy="702115"/>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Egypt</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7" name="TextBox 176">
              <a:extLst>
                <a:ext uri="{FF2B5EF4-FFF2-40B4-BE49-F238E27FC236}">
                  <a16:creationId xmlns:a16="http://schemas.microsoft.com/office/drawing/2014/main" id="{C26F2493-6BCF-4D94-8691-968AA7ECA965}"/>
                </a:ext>
              </a:extLst>
            </p:cNvPr>
            <p:cNvSpPr txBox="1"/>
            <p:nvPr/>
          </p:nvSpPr>
          <p:spPr>
            <a:xfrm>
              <a:off x="5647897" y="4705440"/>
              <a:ext cx="128305" cy="73577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Somalia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8" name="TextBox 177">
              <a:extLst>
                <a:ext uri="{FF2B5EF4-FFF2-40B4-BE49-F238E27FC236}">
                  <a16:creationId xmlns:a16="http://schemas.microsoft.com/office/drawing/2014/main" id="{1CC35142-5BEA-4866-9B24-2D6D6299D3E8}"/>
                </a:ext>
              </a:extLst>
            </p:cNvPr>
            <p:cNvSpPr txBox="1"/>
            <p:nvPr/>
          </p:nvSpPr>
          <p:spPr>
            <a:xfrm>
              <a:off x="6666800" y="4709160"/>
              <a:ext cx="256545" cy="1017804"/>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Iran (</a:t>
              </a: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Islamic</a:t>
              </a:r>
              <a:endParaRPr kumimoji="0" lang="fr-CH" sz="1100" b="0" i="0" u="none" strike="noStrike" kern="1200" cap="none" spc="0" normalizeH="0" baseline="0" noProof="0">
                <a:ln>
                  <a:noFill/>
                </a:ln>
                <a:solidFill>
                  <a:prstClr val="black"/>
                </a:solidFill>
                <a:effectLst/>
                <a:uLnTx/>
                <a:uFillTx/>
                <a:latin typeface="Arial" panose="020B0604020202020204"/>
                <a:ea typeface="+mn-ea"/>
                <a:cs typeface="Arial"/>
              </a:endParaRPr>
            </a:p>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Republic</a:t>
              </a:r>
              <a:r>
                <a:rPr kumimoji="0" lang="fr-CH" sz="1100" b="0" i="0" u="none" strike="noStrike" kern="1200" cap="none" spc="0" normalizeH="0" baseline="0" noProof="0">
                  <a:ln>
                    <a:noFill/>
                  </a:ln>
                  <a:solidFill>
                    <a:prstClr val="black"/>
                  </a:solidFill>
                  <a:effectLst/>
                  <a:uLnTx/>
                  <a:uFillTx/>
                  <a:latin typeface="Arial" panose="020B0604020202020204"/>
                  <a:ea typeface="+mn-ea"/>
                  <a:cs typeface="Arial"/>
                </a:rPr>
                <a:t> of)</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9" name="TextBox 178">
              <a:extLst>
                <a:ext uri="{FF2B5EF4-FFF2-40B4-BE49-F238E27FC236}">
                  <a16:creationId xmlns:a16="http://schemas.microsoft.com/office/drawing/2014/main" id="{3393047C-20B7-49DA-92CC-55F1A12922C7}"/>
                </a:ext>
              </a:extLst>
            </p:cNvPr>
            <p:cNvSpPr txBox="1"/>
            <p:nvPr/>
          </p:nvSpPr>
          <p:spPr>
            <a:xfrm>
              <a:off x="7293817" y="4705440"/>
              <a:ext cx="128305" cy="460062"/>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Yemen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0" name="TextBox 179">
              <a:extLst>
                <a:ext uri="{FF2B5EF4-FFF2-40B4-BE49-F238E27FC236}">
                  <a16:creationId xmlns:a16="http://schemas.microsoft.com/office/drawing/2014/main" id="{FFB9E948-7F08-454D-95AB-F0ED47ECA005}"/>
                </a:ext>
              </a:extLst>
            </p:cNvPr>
            <p:cNvSpPr txBox="1"/>
            <p:nvPr/>
          </p:nvSpPr>
          <p:spPr>
            <a:xfrm>
              <a:off x="7842457" y="4705440"/>
              <a:ext cx="128305" cy="657231"/>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Sudan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1" name="TextBox 180">
              <a:extLst>
                <a:ext uri="{FF2B5EF4-FFF2-40B4-BE49-F238E27FC236}">
                  <a16:creationId xmlns:a16="http://schemas.microsoft.com/office/drawing/2014/main" id="{41C5E187-599D-42A2-AE19-B606164748F3}"/>
                </a:ext>
              </a:extLst>
            </p:cNvPr>
            <p:cNvSpPr txBox="1"/>
            <p:nvPr/>
          </p:nvSpPr>
          <p:spPr>
            <a:xfrm>
              <a:off x="8391097" y="4705440"/>
              <a:ext cx="128305" cy="538609"/>
            </a:xfrm>
            <a:prstGeom prst="rect">
              <a:avLst/>
            </a:prstGeom>
          </p:spPr>
          <p:txBody>
            <a:bodyPr vert="vert270" wrap="square" lIns="0" tIns="0" rIns="0" bIns="0" rtlCol="0" anchor="t" anchorCtr="0">
              <a:spAutoFit/>
            </a:bodyPr>
            <a:lstStyle>
              <a:defPPr>
                <a:defRPr lang="LID4096"/>
              </a:defPPr>
              <a:lvl1pPr marL="12700" marR="0" lvl="0" indent="0" algn="r" fontAlgn="auto">
                <a:lnSpc>
                  <a:spcPts val="10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cs typeface="Arial"/>
                </a:defRPr>
              </a:lvl1pPr>
            </a:lstStyle>
            <a:p>
              <a:pPr marL="12700" marR="0" lvl="0" indent="0" algn="r" defTabSz="914400" rtl="0" eaLnBrk="1" fontAlgn="auto" latinLnBrk="0" hangingPunct="1">
                <a:lnSpc>
                  <a:spcPts val="1000"/>
                </a:lnSpc>
                <a:spcBef>
                  <a:spcPts val="0"/>
                </a:spcBef>
                <a:spcAft>
                  <a:spcPts val="0"/>
                </a:spcAft>
                <a:buClrTx/>
                <a:buSzTx/>
                <a:buFontTx/>
                <a:buNone/>
                <a:tabLst/>
                <a:defRPr/>
              </a:pPr>
              <a:r>
                <a:rPr kumimoji="0" lang="fr-CH" sz="1100" b="0" i="0" u="none" strike="noStrike" kern="1200" cap="none" spc="0" normalizeH="0" baseline="0" noProof="0" err="1">
                  <a:ln>
                    <a:noFill/>
                  </a:ln>
                  <a:solidFill>
                    <a:prstClr val="black"/>
                  </a:solidFill>
                  <a:effectLst/>
                  <a:uLnTx/>
                  <a:uFillTx/>
                  <a:latin typeface="Arial" panose="020B0604020202020204"/>
                  <a:ea typeface="+mn-ea"/>
                  <a:cs typeface="Arial"/>
                </a:rPr>
                <a:t>Tunisia</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76" name="bk object 18">
              <a:extLst>
                <a:ext uri="{FF2B5EF4-FFF2-40B4-BE49-F238E27FC236}">
                  <a16:creationId xmlns:a16="http://schemas.microsoft.com/office/drawing/2014/main" id="{8365512B-C0BB-4A72-B608-0FA307B4915B}"/>
                </a:ext>
              </a:extLst>
            </p:cNvPr>
            <p:cNvSpPr/>
            <p:nvPr/>
          </p:nvSpPr>
          <p:spPr>
            <a:xfrm>
              <a:off x="1554480" y="4624107"/>
              <a:ext cx="71323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E43BD008-8176-4C9A-BEA0-9B7BD96FBB95}"/>
                </a:ext>
              </a:extLst>
            </p:cNvPr>
            <p:cNvSpPr txBox="1"/>
            <p:nvPr/>
          </p:nvSpPr>
          <p:spPr>
            <a:xfrm>
              <a:off x="9144000" y="2743200"/>
              <a:ext cx="2576469" cy="261610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Notes: The Universal Health Coverage Index is a measure of Sustainable Development Goal Indicator 3.8.1, which is coverage of essential health services (defined as the average coverage of essential services based on tracer interventions that include reproductive, maternal, newborn and child health, infectious diseases, noncommunicable diseases, and service capacity and access among the general and most disadvantaged population). Average availability of recent primary data (since 2010) across tracer indicators was used to compute the Universal Health Care Coverage Index. For more information, please see: https://apps.who.int/gho/portal/uhc-service-coverage-v3.jsp </a:t>
              </a:r>
            </a:p>
          </p:txBody>
        </p:sp>
        <p:sp>
          <p:nvSpPr>
            <p:cNvPr id="116" name="object 14">
              <a:extLst>
                <a:ext uri="{FF2B5EF4-FFF2-40B4-BE49-F238E27FC236}">
                  <a16:creationId xmlns:a16="http://schemas.microsoft.com/office/drawing/2014/main" id="{62FBD8BA-9521-49E2-AABF-A539B9E7C28B}"/>
                </a:ext>
              </a:extLst>
            </p:cNvPr>
            <p:cNvSpPr/>
            <p:nvPr/>
          </p:nvSpPr>
          <p:spPr>
            <a:xfrm>
              <a:off x="8299089" y="3025259"/>
              <a:ext cx="93733" cy="1601605"/>
            </a:xfrm>
            <a:custGeom>
              <a:avLst/>
              <a:gdLst/>
              <a:ahLst/>
              <a:cxnLst/>
              <a:rect l="l" t="t" r="r" b="b"/>
              <a:pathLst>
                <a:path w="77470" h="1779270">
                  <a:moveTo>
                    <a:pt x="76860" y="0"/>
                  </a:moveTo>
                  <a:lnTo>
                    <a:pt x="0" y="0"/>
                  </a:lnTo>
                  <a:lnTo>
                    <a:pt x="0" y="1778660"/>
                  </a:lnTo>
                  <a:lnTo>
                    <a:pt x="76860" y="1778660"/>
                  </a:lnTo>
                  <a:lnTo>
                    <a:pt x="76860"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object 15">
              <a:extLst>
                <a:ext uri="{FF2B5EF4-FFF2-40B4-BE49-F238E27FC236}">
                  <a16:creationId xmlns:a16="http://schemas.microsoft.com/office/drawing/2014/main" id="{1550F9D5-1D97-44D3-B3D2-E23EB95D3153}"/>
                </a:ext>
              </a:extLst>
            </p:cNvPr>
            <p:cNvSpPr/>
            <p:nvPr/>
          </p:nvSpPr>
          <p:spPr>
            <a:xfrm>
              <a:off x="8409509" y="2905636"/>
              <a:ext cx="93733" cy="1721068"/>
            </a:xfrm>
            <a:custGeom>
              <a:avLst/>
              <a:gdLst/>
              <a:ahLst/>
              <a:cxnLst/>
              <a:rect l="l" t="t" r="r" b="b"/>
              <a:pathLst>
                <a:path w="77470" h="1911984">
                  <a:moveTo>
                    <a:pt x="76860" y="0"/>
                  </a:moveTo>
                  <a:lnTo>
                    <a:pt x="0" y="0"/>
                  </a:lnTo>
                  <a:lnTo>
                    <a:pt x="0" y="1911540"/>
                  </a:lnTo>
                  <a:lnTo>
                    <a:pt x="76860" y="1911540"/>
                  </a:lnTo>
                  <a:lnTo>
                    <a:pt x="7686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object 16">
              <a:extLst>
                <a:ext uri="{FF2B5EF4-FFF2-40B4-BE49-F238E27FC236}">
                  <a16:creationId xmlns:a16="http://schemas.microsoft.com/office/drawing/2014/main" id="{5331A414-682B-4128-BA57-5980BCB0EFEB}"/>
                </a:ext>
              </a:extLst>
            </p:cNvPr>
            <p:cNvSpPr/>
            <p:nvPr/>
          </p:nvSpPr>
          <p:spPr>
            <a:xfrm>
              <a:off x="8519915" y="4166240"/>
              <a:ext cx="93733" cy="460133"/>
            </a:xfrm>
            <a:custGeom>
              <a:avLst/>
              <a:gdLst/>
              <a:ahLst/>
              <a:cxnLst/>
              <a:rect l="l" t="t" r="r" b="b"/>
              <a:pathLst>
                <a:path w="77470" h="511175">
                  <a:moveTo>
                    <a:pt x="76860" y="0"/>
                  </a:moveTo>
                  <a:lnTo>
                    <a:pt x="0" y="0"/>
                  </a:lnTo>
                  <a:lnTo>
                    <a:pt x="0" y="511111"/>
                  </a:lnTo>
                  <a:lnTo>
                    <a:pt x="76860" y="511111"/>
                  </a:lnTo>
                  <a:lnTo>
                    <a:pt x="76860"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object 17">
              <a:extLst>
                <a:ext uri="{FF2B5EF4-FFF2-40B4-BE49-F238E27FC236}">
                  <a16:creationId xmlns:a16="http://schemas.microsoft.com/office/drawing/2014/main" id="{7F54FB20-75B3-48A6-8228-E6EE437AA77C}"/>
                </a:ext>
              </a:extLst>
            </p:cNvPr>
            <p:cNvSpPr/>
            <p:nvPr/>
          </p:nvSpPr>
          <p:spPr>
            <a:xfrm>
              <a:off x="8533748" y="3976876"/>
              <a:ext cx="66074" cy="0"/>
            </a:xfrm>
            <a:custGeom>
              <a:avLst/>
              <a:gdLst/>
              <a:ahLst/>
              <a:cxnLst/>
              <a:rect l="l" t="t" r="r" b="b"/>
              <a:pathLst>
                <a:path w="54609">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object 18">
              <a:extLst>
                <a:ext uri="{FF2B5EF4-FFF2-40B4-BE49-F238E27FC236}">
                  <a16:creationId xmlns:a16="http://schemas.microsoft.com/office/drawing/2014/main" id="{FAED5AAF-D3C4-423E-B173-B5AB5474C34D}"/>
                </a:ext>
              </a:extLst>
            </p:cNvPr>
            <p:cNvSpPr/>
            <p:nvPr/>
          </p:nvSpPr>
          <p:spPr>
            <a:xfrm>
              <a:off x="8533748" y="4316946"/>
              <a:ext cx="66074" cy="0"/>
            </a:xfrm>
            <a:custGeom>
              <a:avLst/>
              <a:gdLst/>
              <a:ahLst/>
              <a:cxnLst/>
              <a:rect l="l" t="t" r="r" b="b"/>
              <a:pathLst>
                <a:path w="54609">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object 19">
              <a:extLst>
                <a:ext uri="{FF2B5EF4-FFF2-40B4-BE49-F238E27FC236}">
                  <a16:creationId xmlns:a16="http://schemas.microsoft.com/office/drawing/2014/main" id="{530E8ABB-2770-4EBE-A59C-EE5B07C4F3C4}"/>
                </a:ext>
              </a:extLst>
            </p:cNvPr>
            <p:cNvSpPr/>
            <p:nvPr/>
          </p:nvSpPr>
          <p:spPr>
            <a:xfrm>
              <a:off x="8566417" y="3976873"/>
              <a:ext cx="0" cy="340098"/>
            </a:xfrm>
            <a:custGeom>
              <a:avLst/>
              <a:gdLst/>
              <a:ahLst/>
              <a:cxnLst/>
              <a:rect l="l" t="t" r="r" b="b"/>
              <a:pathLst>
                <a:path h="377825">
                  <a:moveTo>
                    <a:pt x="0" y="214426"/>
                  </a:moveTo>
                  <a:lnTo>
                    <a:pt x="0" y="0"/>
                  </a:lnTo>
                </a:path>
                <a:path h="377825">
                  <a:moveTo>
                    <a:pt x="0" y="214426"/>
                  </a:moveTo>
                  <a:lnTo>
                    <a:pt x="0" y="377799"/>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object 20">
              <a:extLst>
                <a:ext uri="{FF2B5EF4-FFF2-40B4-BE49-F238E27FC236}">
                  <a16:creationId xmlns:a16="http://schemas.microsoft.com/office/drawing/2014/main" id="{BEA27AC8-9713-4A01-B71B-913D7A33B41F}"/>
                </a:ext>
              </a:extLst>
            </p:cNvPr>
            <p:cNvSpPr/>
            <p:nvPr/>
          </p:nvSpPr>
          <p:spPr>
            <a:xfrm>
              <a:off x="7748690" y="3614149"/>
              <a:ext cx="96038" cy="1012292"/>
            </a:xfrm>
            <a:custGeom>
              <a:avLst/>
              <a:gdLst/>
              <a:ahLst/>
              <a:cxnLst/>
              <a:rect l="l" t="t" r="r" b="b"/>
              <a:pathLst>
                <a:path w="79375" h="1124584">
                  <a:moveTo>
                    <a:pt x="79197" y="0"/>
                  </a:moveTo>
                  <a:lnTo>
                    <a:pt x="0" y="0"/>
                  </a:lnTo>
                  <a:lnTo>
                    <a:pt x="0" y="1124432"/>
                  </a:lnTo>
                  <a:lnTo>
                    <a:pt x="79197" y="1124432"/>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object 21">
              <a:extLst>
                <a:ext uri="{FF2B5EF4-FFF2-40B4-BE49-F238E27FC236}">
                  <a16:creationId xmlns:a16="http://schemas.microsoft.com/office/drawing/2014/main" id="{0BF5B742-5097-4327-8AA8-FEA407D81028}"/>
                </a:ext>
              </a:extLst>
            </p:cNvPr>
            <p:cNvSpPr/>
            <p:nvPr/>
          </p:nvSpPr>
          <p:spPr>
            <a:xfrm>
              <a:off x="7859342" y="3439322"/>
              <a:ext cx="96038" cy="1187199"/>
            </a:xfrm>
            <a:custGeom>
              <a:avLst/>
              <a:gdLst/>
              <a:ahLst/>
              <a:cxnLst/>
              <a:rect l="l" t="t" r="r" b="b"/>
              <a:pathLst>
                <a:path w="79375" h="1318895">
                  <a:moveTo>
                    <a:pt x="79197" y="0"/>
                  </a:moveTo>
                  <a:lnTo>
                    <a:pt x="0" y="0"/>
                  </a:lnTo>
                  <a:lnTo>
                    <a:pt x="0" y="1318653"/>
                  </a:lnTo>
                  <a:lnTo>
                    <a:pt x="79197" y="1318653"/>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object 22">
              <a:extLst>
                <a:ext uri="{FF2B5EF4-FFF2-40B4-BE49-F238E27FC236}">
                  <a16:creationId xmlns:a16="http://schemas.microsoft.com/office/drawing/2014/main" id="{C4704718-1A0D-4972-9E6B-DFC826F98EDD}"/>
                </a:ext>
              </a:extLst>
            </p:cNvPr>
            <p:cNvSpPr/>
            <p:nvPr/>
          </p:nvSpPr>
          <p:spPr>
            <a:xfrm>
              <a:off x="7969993" y="4111035"/>
              <a:ext cx="96038" cy="515577"/>
            </a:xfrm>
            <a:custGeom>
              <a:avLst/>
              <a:gdLst/>
              <a:ahLst/>
              <a:cxnLst/>
              <a:rect l="l" t="t" r="r" b="b"/>
              <a:pathLst>
                <a:path w="79375" h="572770">
                  <a:moveTo>
                    <a:pt x="79197" y="0"/>
                  </a:moveTo>
                  <a:lnTo>
                    <a:pt x="0" y="0"/>
                  </a:lnTo>
                  <a:lnTo>
                    <a:pt x="0" y="572439"/>
                  </a:lnTo>
                  <a:lnTo>
                    <a:pt x="79197" y="572439"/>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object 23">
              <a:extLst>
                <a:ext uri="{FF2B5EF4-FFF2-40B4-BE49-F238E27FC236}">
                  <a16:creationId xmlns:a16="http://schemas.microsoft.com/office/drawing/2014/main" id="{CEC56D7A-39A9-4CD4-A8B3-7F0420259297}"/>
                </a:ext>
              </a:extLst>
            </p:cNvPr>
            <p:cNvSpPr/>
            <p:nvPr/>
          </p:nvSpPr>
          <p:spPr>
            <a:xfrm>
              <a:off x="7985242" y="4004451"/>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object 24">
              <a:extLst>
                <a:ext uri="{FF2B5EF4-FFF2-40B4-BE49-F238E27FC236}">
                  <a16:creationId xmlns:a16="http://schemas.microsoft.com/office/drawing/2014/main" id="{A9881B9D-02A2-4640-B9E8-F8D6EAF52891}"/>
                </a:ext>
              </a:extLst>
            </p:cNvPr>
            <p:cNvSpPr/>
            <p:nvPr/>
          </p:nvSpPr>
          <p:spPr>
            <a:xfrm>
              <a:off x="7985242" y="4197461"/>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object 25">
              <a:extLst>
                <a:ext uri="{FF2B5EF4-FFF2-40B4-BE49-F238E27FC236}">
                  <a16:creationId xmlns:a16="http://schemas.microsoft.com/office/drawing/2014/main" id="{C980DE29-6D3E-46AB-949C-C60D42D88C6B}"/>
                </a:ext>
              </a:extLst>
            </p:cNvPr>
            <p:cNvSpPr/>
            <p:nvPr/>
          </p:nvSpPr>
          <p:spPr>
            <a:xfrm>
              <a:off x="8017911" y="4004447"/>
              <a:ext cx="0" cy="193198"/>
            </a:xfrm>
            <a:custGeom>
              <a:avLst/>
              <a:gdLst/>
              <a:ahLst/>
              <a:cxnLst/>
              <a:rect l="l" t="t" r="r" b="b"/>
              <a:pathLst>
                <a:path h="214629">
                  <a:moveTo>
                    <a:pt x="0" y="112318"/>
                  </a:moveTo>
                  <a:lnTo>
                    <a:pt x="0" y="0"/>
                  </a:lnTo>
                </a:path>
                <a:path h="214629">
                  <a:moveTo>
                    <a:pt x="0" y="112318"/>
                  </a:moveTo>
                  <a:lnTo>
                    <a:pt x="0" y="214426"/>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object 26">
              <a:extLst>
                <a:ext uri="{FF2B5EF4-FFF2-40B4-BE49-F238E27FC236}">
                  <a16:creationId xmlns:a16="http://schemas.microsoft.com/office/drawing/2014/main" id="{8F6F6D24-C38B-494A-A93B-29A58C143516}"/>
                </a:ext>
              </a:extLst>
            </p:cNvPr>
            <p:cNvSpPr/>
            <p:nvPr/>
          </p:nvSpPr>
          <p:spPr>
            <a:xfrm>
              <a:off x="7199723" y="3660151"/>
              <a:ext cx="96038" cy="966564"/>
            </a:xfrm>
            <a:custGeom>
              <a:avLst/>
              <a:gdLst/>
              <a:ahLst/>
              <a:cxnLst/>
              <a:rect l="l" t="t" r="r" b="b"/>
              <a:pathLst>
                <a:path w="79375" h="1073784">
                  <a:moveTo>
                    <a:pt x="79197" y="0"/>
                  </a:moveTo>
                  <a:lnTo>
                    <a:pt x="0" y="0"/>
                  </a:lnTo>
                  <a:lnTo>
                    <a:pt x="0" y="1073327"/>
                  </a:lnTo>
                  <a:lnTo>
                    <a:pt x="79197" y="1073327"/>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object 27">
              <a:extLst>
                <a:ext uri="{FF2B5EF4-FFF2-40B4-BE49-F238E27FC236}">
                  <a16:creationId xmlns:a16="http://schemas.microsoft.com/office/drawing/2014/main" id="{9894F83D-37CC-4BAE-8F98-51714012DA52}"/>
                </a:ext>
              </a:extLst>
            </p:cNvPr>
            <p:cNvSpPr/>
            <p:nvPr/>
          </p:nvSpPr>
          <p:spPr>
            <a:xfrm>
              <a:off x="7310603" y="3733772"/>
              <a:ext cx="96038" cy="892828"/>
            </a:xfrm>
            <a:custGeom>
              <a:avLst/>
              <a:gdLst/>
              <a:ahLst/>
              <a:cxnLst/>
              <a:rect l="l" t="t" r="r" b="b"/>
              <a:pathLst>
                <a:path w="79375" h="991870">
                  <a:moveTo>
                    <a:pt x="79197" y="0"/>
                  </a:moveTo>
                  <a:lnTo>
                    <a:pt x="0" y="0"/>
                  </a:lnTo>
                  <a:lnTo>
                    <a:pt x="0" y="991552"/>
                  </a:lnTo>
                  <a:lnTo>
                    <a:pt x="79197" y="991552"/>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object 28">
              <a:extLst>
                <a:ext uri="{FF2B5EF4-FFF2-40B4-BE49-F238E27FC236}">
                  <a16:creationId xmlns:a16="http://schemas.microsoft.com/office/drawing/2014/main" id="{2350B115-34F5-46C0-8576-DCFF7DD32CF8}"/>
                </a:ext>
              </a:extLst>
            </p:cNvPr>
            <p:cNvSpPr/>
            <p:nvPr/>
          </p:nvSpPr>
          <p:spPr>
            <a:xfrm>
              <a:off x="7421486" y="4083427"/>
              <a:ext cx="96038" cy="543014"/>
            </a:xfrm>
            <a:custGeom>
              <a:avLst/>
              <a:gdLst/>
              <a:ahLst/>
              <a:cxnLst/>
              <a:rect l="l" t="t" r="r" b="b"/>
              <a:pathLst>
                <a:path w="79375" h="603250">
                  <a:moveTo>
                    <a:pt x="79197" y="0"/>
                  </a:moveTo>
                  <a:lnTo>
                    <a:pt x="0" y="0"/>
                  </a:lnTo>
                  <a:lnTo>
                    <a:pt x="0" y="603110"/>
                  </a:lnTo>
                  <a:lnTo>
                    <a:pt x="79197" y="603110"/>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object 29">
              <a:extLst>
                <a:ext uri="{FF2B5EF4-FFF2-40B4-BE49-F238E27FC236}">
                  <a16:creationId xmlns:a16="http://schemas.microsoft.com/office/drawing/2014/main" id="{AC6C2CB9-3E77-4882-882F-D46B1457BA15}"/>
                </a:ext>
              </a:extLst>
            </p:cNvPr>
            <p:cNvSpPr/>
            <p:nvPr/>
          </p:nvSpPr>
          <p:spPr>
            <a:xfrm>
              <a:off x="7436737" y="3737909"/>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object 30">
              <a:extLst>
                <a:ext uri="{FF2B5EF4-FFF2-40B4-BE49-F238E27FC236}">
                  <a16:creationId xmlns:a16="http://schemas.microsoft.com/office/drawing/2014/main" id="{E19AEF65-667B-4025-9C16-CEB505B22E19}"/>
                </a:ext>
              </a:extLst>
            </p:cNvPr>
            <p:cNvSpPr/>
            <p:nvPr/>
          </p:nvSpPr>
          <p:spPr>
            <a:xfrm>
              <a:off x="7436737" y="4298564"/>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object 31">
              <a:extLst>
                <a:ext uri="{FF2B5EF4-FFF2-40B4-BE49-F238E27FC236}">
                  <a16:creationId xmlns:a16="http://schemas.microsoft.com/office/drawing/2014/main" id="{14A0840C-6F9F-40CE-BF54-F572ABB35112}"/>
                </a:ext>
              </a:extLst>
            </p:cNvPr>
            <p:cNvSpPr/>
            <p:nvPr/>
          </p:nvSpPr>
          <p:spPr>
            <a:xfrm>
              <a:off x="7469405" y="3737903"/>
              <a:ext cx="0" cy="560733"/>
            </a:xfrm>
            <a:custGeom>
              <a:avLst/>
              <a:gdLst/>
              <a:ahLst/>
              <a:cxnLst/>
              <a:rect l="l" t="t" r="r" b="b"/>
              <a:pathLst>
                <a:path h="622934">
                  <a:moveTo>
                    <a:pt x="0" y="377799"/>
                  </a:moveTo>
                  <a:lnTo>
                    <a:pt x="0" y="0"/>
                  </a:lnTo>
                </a:path>
                <a:path h="622934">
                  <a:moveTo>
                    <a:pt x="0" y="377799"/>
                  </a:moveTo>
                  <a:lnTo>
                    <a:pt x="0" y="622858"/>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object 32">
              <a:extLst>
                <a:ext uri="{FF2B5EF4-FFF2-40B4-BE49-F238E27FC236}">
                  <a16:creationId xmlns:a16="http://schemas.microsoft.com/office/drawing/2014/main" id="{AB3AB3E1-F0CD-44BA-A641-A55F46F683F5}"/>
                </a:ext>
              </a:extLst>
            </p:cNvPr>
            <p:cNvSpPr/>
            <p:nvPr/>
          </p:nvSpPr>
          <p:spPr>
            <a:xfrm>
              <a:off x="6650738" y="2979246"/>
              <a:ext cx="96038" cy="1647332"/>
            </a:xfrm>
            <a:custGeom>
              <a:avLst/>
              <a:gdLst/>
              <a:ahLst/>
              <a:cxnLst/>
              <a:rect l="l" t="t" r="r" b="b"/>
              <a:pathLst>
                <a:path w="79375" h="1830070">
                  <a:moveTo>
                    <a:pt x="79197" y="0"/>
                  </a:moveTo>
                  <a:lnTo>
                    <a:pt x="0" y="0"/>
                  </a:lnTo>
                  <a:lnTo>
                    <a:pt x="0" y="1829765"/>
                  </a:lnTo>
                  <a:lnTo>
                    <a:pt x="79197" y="1829765"/>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object 33">
              <a:extLst>
                <a:ext uri="{FF2B5EF4-FFF2-40B4-BE49-F238E27FC236}">
                  <a16:creationId xmlns:a16="http://schemas.microsoft.com/office/drawing/2014/main" id="{0633B328-5A35-44B1-B1CC-F9A748E67839}"/>
                </a:ext>
              </a:extLst>
            </p:cNvPr>
            <p:cNvSpPr/>
            <p:nvPr/>
          </p:nvSpPr>
          <p:spPr>
            <a:xfrm>
              <a:off x="6761866" y="2684807"/>
              <a:ext cx="96038" cy="1941703"/>
            </a:xfrm>
            <a:custGeom>
              <a:avLst/>
              <a:gdLst/>
              <a:ahLst/>
              <a:cxnLst/>
              <a:rect l="l" t="t" r="r" b="b"/>
              <a:pathLst>
                <a:path w="79375" h="2157095">
                  <a:moveTo>
                    <a:pt x="79197" y="0"/>
                  </a:moveTo>
                  <a:lnTo>
                    <a:pt x="0" y="0"/>
                  </a:lnTo>
                  <a:lnTo>
                    <a:pt x="0" y="2156879"/>
                  </a:lnTo>
                  <a:lnTo>
                    <a:pt x="79197" y="2156879"/>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object 34">
              <a:extLst>
                <a:ext uri="{FF2B5EF4-FFF2-40B4-BE49-F238E27FC236}">
                  <a16:creationId xmlns:a16="http://schemas.microsoft.com/office/drawing/2014/main" id="{85DF6C25-7219-40FA-9D75-BB98CA4E7DAA}"/>
                </a:ext>
              </a:extLst>
            </p:cNvPr>
            <p:cNvSpPr/>
            <p:nvPr/>
          </p:nvSpPr>
          <p:spPr>
            <a:xfrm>
              <a:off x="6872993" y="4055819"/>
              <a:ext cx="96038" cy="571022"/>
            </a:xfrm>
            <a:custGeom>
              <a:avLst/>
              <a:gdLst/>
              <a:ahLst/>
              <a:cxnLst/>
              <a:rect l="l" t="t" r="r" b="b"/>
              <a:pathLst>
                <a:path w="79375" h="634365">
                  <a:moveTo>
                    <a:pt x="79197" y="0"/>
                  </a:moveTo>
                  <a:lnTo>
                    <a:pt x="0" y="0"/>
                  </a:lnTo>
                  <a:lnTo>
                    <a:pt x="0" y="633768"/>
                  </a:lnTo>
                  <a:lnTo>
                    <a:pt x="79197" y="633768"/>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object 35">
              <a:extLst>
                <a:ext uri="{FF2B5EF4-FFF2-40B4-BE49-F238E27FC236}">
                  <a16:creationId xmlns:a16="http://schemas.microsoft.com/office/drawing/2014/main" id="{1846A508-0413-4010-8923-7A4A0B4D59F2}"/>
                </a:ext>
              </a:extLst>
            </p:cNvPr>
            <p:cNvSpPr/>
            <p:nvPr/>
          </p:nvSpPr>
          <p:spPr>
            <a:xfrm>
              <a:off x="6888232" y="3425413"/>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object 36">
              <a:extLst>
                <a:ext uri="{FF2B5EF4-FFF2-40B4-BE49-F238E27FC236}">
                  <a16:creationId xmlns:a16="http://schemas.microsoft.com/office/drawing/2014/main" id="{91E1771E-5F48-4F26-B3E0-AA495DF73ADE}"/>
                </a:ext>
              </a:extLst>
            </p:cNvPr>
            <p:cNvSpPr/>
            <p:nvPr/>
          </p:nvSpPr>
          <p:spPr>
            <a:xfrm>
              <a:off x="6888232" y="4316946"/>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object 37">
              <a:extLst>
                <a:ext uri="{FF2B5EF4-FFF2-40B4-BE49-F238E27FC236}">
                  <a16:creationId xmlns:a16="http://schemas.microsoft.com/office/drawing/2014/main" id="{69C8C1EF-BA1D-4369-9619-6F94A2655061}"/>
                </a:ext>
              </a:extLst>
            </p:cNvPr>
            <p:cNvSpPr/>
            <p:nvPr/>
          </p:nvSpPr>
          <p:spPr>
            <a:xfrm>
              <a:off x="6920900" y="3425414"/>
              <a:ext cx="0" cy="891686"/>
            </a:xfrm>
            <a:custGeom>
              <a:avLst/>
              <a:gdLst/>
              <a:ahLst/>
              <a:cxnLst/>
              <a:rect l="l" t="t" r="r" b="b"/>
              <a:pathLst>
                <a:path h="990600">
                  <a:moveTo>
                    <a:pt x="0" y="704532"/>
                  </a:moveTo>
                  <a:lnTo>
                    <a:pt x="0" y="0"/>
                  </a:lnTo>
                </a:path>
                <a:path h="990600">
                  <a:moveTo>
                    <a:pt x="0" y="704532"/>
                  </a:moveTo>
                  <a:lnTo>
                    <a:pt x="0" y="99042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object 38">
              <a:extLst>
                <a:ext uri="{FF2B5EF4-FFF2-40B4-BE49-F238E27FC236}">
                  <a16:creationId xmlns:a16="http://schemas.microsoft.com/office/drawing/2014/main" id="{091F1675-56DF-4AE1-9230-40EB3B9821B0}"/>
                </a:ext>
              </a:extLst>
            </p:cNvPr>
            <p:cNvSpPr/>
            <p:nvPr/>
          </p:nvSpPr>
          <p:spPr>
            <a:xfrm>
              <a:off x="6101755" y="3071260"/>
              <a:ext cx="96038" cy="1555306"/>
            </a:xfrm>
            <a:custGeom>
              <a:avLst/>
              <a:gdLst/>
              <a:ahLst/>
              <a:cxnLst/>
              <a:rect l="l" t="t" r="r" b="b"/>
              <a:pathLst>
                <a:path w="79375" h="1727834">
                  <a:moveTo>
                    <a:pt x="79197" y="0"/>
                  </a:moveTo>
                  <a:lnTo>
                    <a:pt x="0" y="0"/>
                  </a:lnTo>
                  <a:lnTo>
                    <a:pt x="0" y="1727542"/>
                  </a:lnTo>
                  <a:lnTo>
                    <a:pt x="79197" y="1727542"/>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object 39">
              <a:extLst>
                <a:ext uri="{FF2B5EF4-FFF2-40B4-BE49-F238E27FC236}">
                  <a16:creationId xmlns:a16="http://schemas.microsoft.com/office/drawing/2014/main" id="{DEC7FD4B-CBAF-4639-A9F2-BE96D7A468F3}"/>
                </a:ext>
              </a:extLst>
            </p:cNvPr>
            <p:cNvSpPr/>
            <p:nvPr/>
          </p:nvSpPr>
          <p:spPr>
            <a:xfrm>
              <a:off x="6213113" y="2767619"/>
              <a:ext cx="96038" cy="1858822"/>
            </a:xfrm>
            <a:custGeom>
              <a:avLst/>
              <a:gdLst/>
              <a:ahLst/>
              <a:cxnLst/>
              <a:rect l="l" t="t" r="r" b="b"/>
              <a:pathLst>
                <a:path w="79375" h="2065020">
                  <a:moveTo>
                    <a:pt x="79197" y="0"/>
                  </a:moveTo>
                  <a:lnTo>
                    <a:pt x="0" y="0"/>
                  </a:lnTo>
                  <a:lnTo>
                    <a:pt x="0" y="2064880"/>
                  </a:lnTo>
                  <a:lnTo>
                    <a:pt x="79197" y="2064880"/>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object 40">
              <a:extLst>
                <a:ext uri="{FF2B5EF4-FFF2-40B4-BE49-F238E27FC236}">
                  <a16:creationId xmlns:a16="http://schemas.microsoft.com/office/drawing/2014/main" id="{77075016-39E4-451C-BECF-89BCF85EAE45}"/>
                </a:ext>
              </a:extLst>
            </p:cNvPr>
            <p:cNvSpPr/>
            <p:nvPr/>
          </p:nvSpPr>
          <p:spPr>
            <a:xfrm>
              <a:off x="6324485" y="3890194"/>
              <a:ext cx="96038" cy="736212"/>
            </a:xfrm>
            <a:custGeom>
              <a:avLst/>
              <a:gdLst/>
              <a:ahLst/>
              <a:cxnLst/>
              <a:rect l="l" t="t" r="r" b="b"/>
              <a:pathLst>
                <a:path w="79375" h="817879">
                  <a:moveTo>
                    <a:pt x="79197" y="0"/>
                  </a:moveTo>
                  <a:lnTo>
                    <a:pt x="0" y="0"/>
                  </a:lnTo>
                  <a:lnTo>
                    <a:pt x="0" y="817778"/>
                  </a:lnTo>
                  <a:lnTo>
                    <a:pt x="79197" y="817778"/>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object 41">
              <a:extLst>
                <a:ext uri="{FF2B5EF4-FFF2-40B4-BE49-F238E27FC236}">
                  <a16:creationId xmlns:a16="http://schemas.microsoft.com/office/drawing/2014/main" id="{ED3BB516-3EB9-483F-B33E-3BDE213BBDA4}"/>
                </a:ext>
              </a:extLst>
            </p:cNvPr>
            <p:cNvSpPr/>
            <p:nvPr/>
          </p:nvSpPr>
          <p:spPr>
            <a:xfrm>
              <a:off x="6339726" y="3664381"/>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object 42">
              <a:extLst>
                <a:ext uri="{FF2B5EF4-FFF2-40B4-BE49-F238E27FC236}">
                  <a16:creationId xmlns:a16="http://schemas.microsoft.com/office/drawing/2014/main" id="{43A3A181-B333-478F-895C-74EBE116278D}"/>
                </a:ext>
              </a:extLst>
            </p:cNvPr>
            <p:cNvSpPr/>
            <p:nvPr/>
          </p:nvSpPr>
          <p:spPr>
            <a:xfrm>
              <a:off x="6345825" y="4077979"/>
              <a:ext cx="53781" cy="0"/>
            </a:xfrm>
            <a:custGeom>
              <a:avLst/>
              <a:gdLst/>
              <a:ahLst/>
              <a:cxnLst/>
              <a:rect l="l" t="t" r="r" b="b"/>
              <a:pathLst>
                <a:path w="44450">
                  <a:moveTo>
                    <a:pt x="0" y="0"/>
                  </a:moveTo>
                  <a:lnTo>
                    <a:pt x="43916"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object 43">
              <a:extLst>
                <a:ext uri="{FF2B5EF4-FFF2-40B4-BE49-F238E27FC236}">
                  <a16:creationId xmlns:a16="http://schemas.microsoft.com/office/drawing/2014/main" id="{2C9F4F78-36E4-4933-8369-D9A42D7C29EE}"/>
                </a:ext>
              </a:extLst>
            </p:cNvPr>
            <p:cNvSpPr/>
            <p:nvPr/>
          </p:nvSpPr>
          <p:spPr>
            <a:xfrm>
              <a:off x="6372394" y="3664377"/>
              <a:ext cx="0" cy="413834"/>
            </a:xfrm>
            <a:custGeom>
              <a:avLst/>
              <a:gdLst/>
              <a:ahLst/>
              <a:cxnLst/>
              <a:rect l="l" t="t" r="r" b="b"/>
              <a:pathLst>
                <a:path h="459740">
                  <a:moveTo>
                    <a:pt x="0" y="245059"/>
                  </a:moveTo>
                  <a:lnTo>
                    <a:pt x="0" y="0"/>
                  </a:lnTo>
                </a:path>
                <a:path h="459740">
                  <a:moveTo>
                    <a:pt x="0" y="245059"/>
                  </a:moveTo>
                  <a:lnTo>
                    <a:pt x="0" y="459485"/>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2" name="object 44">
              <a:extLst>
                <a:ext uri="{FF2B5EF4-FFF2-40B4-BE49-F238E27FC236}">
                  <a16:creationId xmlns:a16="http://schemas.microsoft.com/office/drawing/2014/main" id="{4F2343F5-2438-4DEE-B8F5-879C5C16F89C}"/>
                </a:ext>
              </a:extLst>
            </p:cNvPr>
            <p:cNvSpPr/>
            <p:nvPr/>
          </p:nvSpPr>
          <p:spPr>
            <a:xfrm>
              <a:off x="5552785" y="4055819"/>
              <a:ext cx="96038" cy="571022"/>
            </a:xfrm>
            <a:custGeom>
              <a:avLst/>
              <a:gdLst/>
              <a:ahLst/>
              <a:cxnLst/>
              <a:rect l="l" t="t" r="r" b="b"/>
              <a:pathLst>
                <a:path w="79375" h="634365">
                  <a:moveTo>
                    <a:pt x="79197" y="0"/>
                  </a:moveTo>
                  <a:lnTo>
                    <a:pt x="0" y="0"/>
                  </a:lnTo>
                  <a:lnTo>
                    <a:pt x="0" y="633768"/>
                  </a:lnTo>
                  <a:lnTo>
                    <a:pt x="79197" y="633768"/>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3" name="object 45">
              <a:extLst>
                <a:ext uri="{FF2B5EF4-FFF2-40B4-BE49-F238E27FC236}">
                  <a16:creationId xmlns:a16="http://schemas.microsoft.com/office/drawing/2014/main" id="{A2EBE13A-AC59-4B46-BEC9-A9400A671F63}"/>
                </a:ext>
              </a:extLst>
            </p:cNvPr>
            <p:cNvSpPr/>
            <p:nvPr/>
          </p:nvSpPr>
          <p:spPr>
            <a:xfrm>
              <a:off x="5664374" y="4285851"/>
              <a:ext cx="96038" cy="340670"/>
            </a:xfrm>
            <a:custGeom>
              <a:avLst/>
              <a:gdLst/>
              <a:ahLst/>
              <a:cxnLst/>
              <a:rect l="l" t="t" r="r" b="b"/>
              <a:pathLst>
                <a:path w="79375" h="378459">
                  <a:moveTo>
                    <a:pt x="79197" y="0"/>
                  </a:moveTo>
                  <a:lnTo>
                    <a:pt x="0" y="0"/>
                  </a:lnTo>
                  <a:lnTo>
                    <a:pt x="0" y="378218"/>
                  </a:lnTo>
                  <a:lnTo>
                    <a:pt x="79197" y="378218"/>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object 46">
              <a:extLst>
                <a:ext uri="{FF2B5EF4-FFF2-40B4-BE49-F238E27FC236}">
                  <a16:creationId xmlns:a16="http://schemas.microsoft.com/office/drawing/2014/main" id="{CFBD4F99-6204-4085-A18D-7714F204FC54}"/>
                </a:ext>
              </a:extLst>
            </p:cNvPr>
            <p:cNvSpPr/>
            <p:nvPr/>
          </p:nvSpPr>
          <p:spPr>
            <a:xfrm>
              <a:off x="5775978" y="3871789"/>
              <a:ext cx="96038" cy="755075"/>
            </a:xfrm>
            <a:custGeom>
              <a:avLst/>
              <a:gdLst/>
              <a:ahLst/>
              <a:cxnLst/>
              <a:rect l="l" t="t" r="r" b="b"/>
              <a:pathLst>
                <a:path w="79375" h="838834">
                  <a:moveTo>
                    <a:pt x="79197" y="0"/>
                  </a:moveTo>
                  <a:lnTo>
                    <a:pt x="0" y="0"/>
                  </a:lnTo>
                  <a:lnTo>
                    <a:pt x="0" y="838212"/>
                  </a:lnTo>
                  <a:lnTo>
                    <a:pt x="79197" y="838212"/>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object 47">
              <a:extLst>
                <a:ext uri="{FF2B5EF4-FFF2-40B4-BE49-F238E27FC236}">
                  <a16:creationId xmlns:a16="http://schemas.microsoft.com/office/drawing/2014/main" id="{906B76EF-A493-440D-851A-60F6BF3A82D0}"/>
                </a:ext>
              </a:extLst>
            </p:cNvPr>
            <p:cNvSpPr/>
            <p:nvPr/>
          </p:nvSpPr>
          <p:spPr>
            <a:xfrm>
              <a:off x="5791218" y="4013641"/>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4" name="object 48">
              <a:extLst>
                <a:ext uri="{FF2B5EF4-FFF2-40B4-BE49-F238E27FC236}">
                  <a16:creationId xmlns:a16="http://schemas.microsoft.com/office/drawing/2014/main" id="{7290E8F2-614E-4194-BEB9-B636C98A2B59}"/>
                </a:ext>
              </a:extLst>
            </p:cNvPr>
            <p:cNvSpPr/>
            <p:nvPr/>
          </p:nvSpPr>
          <p:spPr>
            <a:xfrm>
              <a:off x="5791218" y="3756290"/>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5" name="object 49">
              <a:extLst>
                <a:ext uri="{FF2B5EF4-FFF2-40B4-BE49-F238E27FC236}">
                  <a16:creationId xmlns:a16="http://schemas.microsoft.com/office/drawing/2014/main" id="{D741F8E3-C146-40C7-8C65-0A993E7A66DD}"/>
                </a:ext>
              </a:extLst>
            </p:cNvPr>
            <p:cNvSpPr/>
            <p:nvPr/>
          </p:nvSpPr>
          <p:spPr>
            <a:xfrm>
              <a:off x="5823886" y="3756289"/>
              <a:ext cx="0" cy="257789"/>
            </a:xfrm>
            <a:custGeom>
              <a:avLst/>
              <a:gdLst/>
              <a:ahLst/>
              <a:cxnLst/>
              <a:rect l="l" t="t" r="r" b="b"/>
              <a:pathLst>
                <a:path h="286384">
                  <a:moveTo>
                    <a:pt x="0" y="132740"/>
                  </a:moveTo>
                  <a:lnTo>
                    <a:pt x="0" y="0"/>
                  </a:lnTo>
                </a:path>
                <a:path h="286384">
                  <a:moveTo>
                    <a:pt x="0" y="132740"/>
                  </a:moveTo>
                  <a:lnTo>
                    <a:pt x="0" y="28590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6" name="object 50">
              <a:extLst>
                <a:ext uri="{FF2B5EF4-FFF2-40B4-BE49-F238E27FC236}">
                  <a16:creationId xmlns:a16="http://schemas.microsoft.com/office/drawing/2014/main" id="{03D5ACF3-6029-47AC-BFDF-7C1C9C79AA05}"/>
                </a:ext>
              </a:extLst>
            </p:cNvPr>
            <p:cNvSpPr/>
            <p:nvPr/>
          </p:nvSpPr>
          <p:spPr>
            <a:xfrm>
              <a:off x="5003801" y="3163276"/>
              <a:ext cx="96038" cy="1463279"/>
            </a:xfrm>
            <a:custGeom>
              <a:avLst/>
              <a:gdLst/>
              <a:ahLst/>
              <a:cxnLst/>
              <a:rect l="l" t="t" r="r" b="b"/>
              <a:pathLst>
                <a:path w="79375" h="1625600">
                  <a:moveTo>
                    <a:pt x="79197" y="0"/>
                  </a:moveTo>
                  <a:lnTo>
                    <a:pt x="0" y="0"/>
                  </a:lnTo>
                  <a:lnTo>
                    <a:pt x="0" y="1625320"/>
                  </a:lnTo>
                  <a:lnTo>
                    <a:pt x="79197" y="1625320"/>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7" name="object 51">
              <a:extLst>
                <a:ext uri="{FF2B5EF4-FFF2-40B4-BE49-F238E27FC236}">
                  <a16:creationId xmlns:a16="http://schemas.microsoft.com/office/drawing/2014/main" id="{D96148A5-CA69-4C5E-BC6A-F22E2E6740D0}"/>
                </a:ext>
              </a:extLst>
            </p:cNvPr>
            <p:cNvSpPr/>
            <p:nvPr/>
          </p:nvSpPr>
          <p:spPr>
            <a:xfrm>
              <a:off x="5115636" y="3117274"/>
              <a:ext cx="96038" cy="1509578"/>
            </a:xfrm>
            <a:custGeom>
              <a:avLst/>
              <a:gdLst/>
              <a:ahLst/>
              <a:cxnLst/>
              <a:rect l="l" t="t" r="r" b="b"/>
              <a:pathLst>
                <a:path w="79375" h="1677034">
                  <a:moveTo>
                    <a:pt x="79197" y="0"/>
                  </a:moveTo>
                  <a:lnTo>
                    <a:pt x="0" y="0"/>
                  </a:lnTo>
                  <a:lnTo>
                    <a:pt x="0" y="1676425"/>
                  </a:lnTo>
                  <a:lnTo>
                    <a:pt x="79197" y="1676425"/>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8" name="object 52">
              <a:extLst>
                <a:ext uri="{FF2B5EF4-FFF2-40B4-BE49-F238E27FC236}">
                  <a16:creationId xmlns:a16="http://schemas.microsoft.com/office/drawing/2014/main" id="{C7885D2A-5E12-4FD9-81B8-B56677B6DCF0}"/>
                </a:ext>
              </a:extLst>
            </p:cNvPr>
            <p:cNvSpPr/>
            <p:nvPr/>
          </p:nvSpPr>
          <p:spPr>
            <a:xfrm>
              <a:off x="5227471" y="3844192"/>
              <a:ext cx="96038" cy="782511"/>
            </a:xfrm>
            <a:custGeom>
              <a:avLst/>
              <a:gdLst/>
              <a:ahLst/>
              <a:cxnLst/>
              <a:rect l="l" t="t" r="r" b="b"/>
              <a:pathLst>
                <a:path w="79375" h="869315">
                  <a:moveTo>
                    <a:pt x="79197" y="0"/>
                  </a:moveTo>
                  <a:lnTo>
                    <a:pt x="0" y="0"/>
                  </a:lnTo>
                  <a:lnTo>
                    <a:pt x="0" y="868883"/>
                  </a:lnTo>
                  <a:lnTo>
                    <a:pt x="79197" y="868883"/>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9" name="object 53">
              <a:extLst>
                <a:ext uri="{FF2B5EF4-FFF2-40B4-BE49-F238E27FC236}">
                  <a16:creationId xmlns:a16="http://schemas.microsoft.com/office/drawing/2014/main" id="{C18820E4-374A-4A5D-B3F8-2E160D7706C2}"/>
                </a:ext>
              </a:extLst>
            </p:cNvPr>
            <p:cNvSpPr/>
            <p:nvPr/>
          </p:nvSpPr>
          <p:spPr>
            <a:xfrm>
              <a:off x="5242713" y="3655190"/>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0" name="object 54">
              <a:extLst>
                <a:ext uri="{FF2B5EF4-FFF2-40B4-BE49-F238E27FC236}">
                  <a16:creationId xmlns:a16="http://schemas.microsoft.com/office/drawing/2014/main" id="{3E7F80AF-072A-4727-8FAB-1B6C7473EA6E}"/>
                </a:ext>
              </a:extLst>
            </p:cNvPr>
            <p:cNvSpPr/>
            <p:nvPr/>
          </p:nvSpPr>
          <p:spPr>
            <a:xfrm>
              <a:off x="5242713" y="4032023"/>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1" name="object 55">
              <a:extLst>
                <a:ext uri="{FF2B5EF4-FFF2-40B4-BE49-F238E27FC236}">
                  <a16:creationId xmlns:a16="http://schemas.microsoft.com/office/drawing/2014/main" id="{22E7764B-73C8-440E-BA39-0DE99725D880}"/>
                </a:ext>
              </a:extLst>
            </p:cNvPr>
            <p:cNvSpPr/>
            <p:nvPr/>
          </p:nvSpPr>
          <p:spPr>
            <a:xfrm>
              <a:off x="5275381" y="3655188"/>
              <a:ext cx="0" cy="377252"/>
            </a:xfrm>
            <a:custGeom>
              <a:avLst/>
              <a:gdLst/>
              <a:ahLst/>
              <a:cxnLst/>
              <a:rect l="l" t="t" r="r" b="b"/>
              <a:pathLst>
                <a:path h="419100">
                  <a:moveTo>
                    <a:pt x="0" y="204216"/>
                  </a:moveTo>
                  <a:lnTo>
                    <a:pt x="0" y="0"/>
                  </a:lnTo>
                </a:path>
                <a:path h="419100">
                  <a:moveTo>
                    <a:pt x="0" y="204216"/>
                  </a:moveTo>
                  <a:lnTo>
                    <a:pt x="0" y="41864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2" name="object 56">
              <a:extLst>
                <a:ext uri="{FF2B5EF4-FFF2-40B4-BE49-F238E27FC236}">
                  <a16:creationId xmlns:a16="http://schemas.microsoft.com/office/drawing/2014/main" id="{BBC924DC-19A1-4799-8B96-8B0D965D12D8}"/>
                </a:ext>
              </a:extLst>
            </p:cNvPr>
            <p:cNvSpPr/>
            <p:nvPr/>
          </p:nvSpPr>
          <p:spPr>
            <a:xfrm>
              <a:off x="4454833" y="3255291"/>
              <a:ext cx="96038" cy="1371253"/>
            </a:xfrm>
            <a:custGeom>
              <a:avLst/>
              <a:gdLst/>
              <a:ahLst/>
              <a:cxnLst/>
              <a:rect l="l" t="t" r="r" b="b"/>
              <a:pathLst>
                <a:path w="79375" h="1523365">
                  <a:moveTo>
                    <a:pt x="79197" y="0"/>
                  </a:moveTo>
                  <a:lnTo>
                    <a:pt x="0" y="0"/>
                  </a:lnTo>
                  <a:lnTo>
                    <a:pt x="0" y="1523098"/>
                  </a:lnTo>
                  <a:lnTo>
                    <a:pt x="79197" y="1523098"/>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3" name="object 57">
              <a:extLst>
                <a:ext uri="{FF2B5EF4-FFF2-40B4-BE49-F238E27FC236}">
                  <a16:creationId xmlns:a16="http://schemas.microsoft.com/office/drawing/2014/main" id="{4E36A81C-300F-4113-A82F-5A6FA82DDEA4}"/>
                </a:ext>
              </a:extLst>
            </p:cNvPr>
            <p:cNvSpPr/>
            <p:nvPr/>
          </p:nvSpPr>
          <p:spPr>
            <a:xfrm>
              <a:off x="4566897" y="3227694"/>
              <a:ext cx="96038" cy="1398689"/>
            </a:xfrm>
            <a:custGeom>
              <a:avLst/>
              <a:gdLst/>
              <a:ahLst/>
              <a:cxnLst/>
              <a:rect l="l" t="t" r="r" b="b"/>
              <a:pathLst>
                <a:path w="79375" h="1553845">
                  <a:moveTo>
                    <a:pt x="79197" y="0"/>
                  </a:moveTo>
                  <a:lnTo>
                    <a:pt x="0" y="0"/>
                  </a:lnTo>
                  <a:lnTo>
                    <a:pt x="0" y="1553768"/>
                  </a:lnTo>
                  <a:lnTo>
                    <a:pt x="79197" y="1553768"/>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4" name="object 58">
              <a:extLst>
                <a:ext uri="{FF2B5EF4-FFF2-40B4-BE49-F238E27FC236}">
                  <a16:creationId xmlns:a16="http://schemas.microsoft.com/office/drawing/2014/main" id="{532AE1A5-D8BB-4FF2-BE25-F2118C95D306}"/>
                </a:ext>
              </a:extLst>
            </p:cNvPr>
            <p:cNvSpPr/>
            <p:nvPr/>
          </p:nvSpPr>
          <p:spPr>
            <a:xfrm>
              <a:off x="4678962" y="3687759"/>
              <a:ext cx="96038" cy="938555"/>
            </a:xfrm>
            <a:custGeom>
              <a:avLst/>
              <a:gdLst/>
              <a:ahLst/>
              <a:cxnLst/>
              <a:rect l="l" t="t" r="r" b="b"/>
              <a:pathLst>
                <a:path w="79375" h="1042670">
                  <a:moveTo>
                    <a:pt x="79197" y="0"/>
                  </a:moveTo>
                  <a:lnTo>
                    <a:pt x="0" y="0"/>
                  </a:lnTo>
                  <a:lnTo>
                    <a:pt x="0" y="1042657"/>
                  </a:lnTo>
                  <a:lnTo>
                    <a:pt x="79197" y="1042657"/>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object 59">
              <a:extLst>
                <a:ext uri="{FF2B5EF4-FFF2-40B4-BE49-F238E27FC236}">
                  <a16:creationId xmlns:a16="http://schemas.microsoft.com/office/drawing/2014/main" id="{94BAF7AD-D47F-4DB0-B5F7-2D446338E40F}"/>
                </a:ext>
              </a:extLst>
            </p:cNvPr>
            <p:cNvSpPr/>
            <p:nvPr/>
          </p:nvSpPr>
          <p:spPr>
            <a:xfrm>
              <a:off x="4694207" y="4225036"/>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6" name="object 60">
              <a:extLst>
                <a:ext uri="{FF2B5EF4-FFF2-40B4-BE49-F238E27FC236}">
                  <a16:creationId xmlns:a16="http://schemas.microsoft.com/office/drawing/2014/main" id="{1E599B40-98A4-4026-BBF0-C578DA05CDA9}"/>
                </a:ext>
              </a:extLst>
            </p:cNvPr>
            <p:cNvSpPr/>
            <p:nvPr/>
          </p:nvSpPr>
          <p:spPr>
            <a:xfrm>
              <a:off x="4694207" y="2818802"/>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object 61">
              <a:extLst>
                <a:ext uri="{FF2B5EF4-FFF2-40B4-BE49-F238E27FC236}">
                  <a16:creationId xmlns:a16="http://schemas.microsoft.com/office/drawing/2014/main" id="{D3A7FD63-BC28-4577-BA8B-1235A9547313}"/>
                </a:ext>
              </a:extLst>
            </p:cNvPr>
            <p:cNvSpPr/>
            <p:nvPr/>
          </p:nvSpPr>
          <p:spPr>
            <a:xfrm>
              <a:off x="4726875" y="2818798"/>
              <a:ext cx="0" cy="1406691"/>
            </a:xfrm>
            <a:custGeom>
              <a:avLst/>
              <a:gdLst/>
              <a:ahLst/>
              <a:cxnLst/>
              <a:rect l="l" t="t" r="r" b="b"/>
              <a:pathLst>
                <a:path h="1562734">
                  <a:moveTo>
                    <a:pt x="0" y="959802"/>
                  </a:moveTo>
                  <a:lnTo>
                    <a:pt x="0" y="0"/>
                  </a:lnTo>
                </a:path>
                <a:path h="1562734">
                  <a:moveTo>
                    <a:pt x="0" y="959802"/>
                  </a:moveTo>
                  <a:lnTo>
                    <a:pt x="0" y="1562227"/>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8" name="object 62">
              <a:extLst>
                <a:ext uri="{FF2B5EF4-FFF2-40B4-BE49-F238E27FC236}">
                  <a16:creationId xmlns:a16="http://schemas.microsoft.com/office/drawing/2014/main" id="{73BFF3CB-3C98-425D-8D35-353644A5246B}"/>
                </a:ext>
              </a:extLst>
            </p:cNvPr>
            <p:cNvSpPr/>
            <p:nvPr/>
          </p:nvSpPr>
          <p:spPr>
            <a:xfrm>
              <a:off x="3905849" y="3549742"/>
              <a:ext cx="96038" cy="1076882"/>
            </a:xfrm>
            <a:custGeom>
              <a:avLst/>
              <a:gdLst/>
              <a:ahLst/>
              <a:cxnLst/>
              <a:rect l="l" t="t" r="r" b="b"/>
              <a:pathLst>
                <a:path w="79375" h="1196340">
                  <a:moveTo>
                    <a:pt x="79197" y="0"/>
                  </a:moveTo>
                  <a:lnTo>
                    <a:pt x="0" y="0"/>
                  </a:lnTo>
                  <a:lnTo>
                    <a:pt x="0" y="1195997"/>
                  </a:lnTo>
                  <a:lnTo>
                    <a:pt x="79197" y="1195997"/>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object 63">
              <a:extLst>
                <a:ext uri="{FF2B5EF4-FFF2-40B4-BE49-F238E27FC236}">
                  <a16:creationId xmlns:a16="http://schemas.microsoft.com/office/drawing/2014/main" id="{41994E68-F696-4621-B55D-1508527FFDFC}"/>
                </a:ext>
              </a:extLst>
            </p:cNvPr>
            <p:cNvSpPr/>
            <p:nvPr/>
          </p:nvSpPr>
          <p:spPr>
            <a:xfrm>
              <a:off x="4018144" y="3411713"/>
              <a:ext cx="96038" cy="1214636"/>
            </a:xfrm>
            <a:custGeom>
              <a:avLst/>
              <a:gdLst/>
              <a:ahLst/>
              <a:cxnLst/>
              <a:rect l="l" t="t" r="r" b="b"/>
              <a:pathLst>
                <a:path w="79375" h="1349375">
                  <a:moveTo>
                    <a:pt x="79197" y="0"/>
                  </a:moveTo>
                  <a:lnTo>
                    <a:pt x="0" y="0"/>
                  </a:lnTo>
                  <a:lnTo>
                    <a:pt x="0" y="1349324"/>
                  </a:lnTo>
                  <a:lnTo>
                    <a:pt x="79197" y="1349324"/>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0" name="object 64">
              <a:extLst>
                <a:ext uri="{FF2B5EF4-FFF2-40B4-BE49-F238E27FC236}">
                  <a16:creationId xmlns:a16="http://schemas.microsoft.com/office/drawing/2014/main" id="{3437DAD5-CD75-4AE1-872D-639478AF9162}"/>
                </a:ext>
              </a:extLst>
            </p:cNvPr>
            <p:cNvSpPr/>
            <p:nvPr/>
          </p:nvSpPr>
          <p:spPr>
            <a:xfrm>
              <a:off x="4130455" y="3650960"/>
              <a:ext cx="96038" cy="975710"/>
            </a:xfrm>
            <a:custGeom>
              <a:avLst/>
              <a:gdLst/>
              <a:ahLst/>
              <a:cxnLst/>
              <a:rect l="l" t="t" r="r" b="b"/>
              <a:pathLst>
                <a:path w="79375" h="1083945">
                  <a:moveTo>
                    <a:pt x="79197" y="0"/>
                  </a:moveTo>
                  <a:lnTo>
                    <a:pt x="0" y="0"/>
                  </a:lnTo>
                  <a:lnTo>
                    <a:pt x="0" y="1083551"/>
                  </a:lnTo>
                  <a:lnTo>
                    <a:pt x="79197" y="1083551"/>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1" name="object 65">
              <a:extLst>
                <a:ext uri="{FF2B5EF4-FFF2-40B4-BE49-F238E27FC236}">
                  <a16:creationId xmlns:a16="http://schemas.microsoft.com/office/drawing/2014/main" id="{27F8A441-1566-4B78-80CC-C3A1EA4242C5}"/>
                </a:ext>
              </a:extLst>
            </p:cNvPr>
            <p:cNvSpPr/>
            <p:nvPr/>
          </p:nvSpPr>
          <p:spPr>
            <a:xfrm>
              <a:off x="4145701" y="3912541"/>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2" name="object 66">
              <a:extLst>
                <a:ext uri="{FF2B5EF4-FFF2-40B4-BE49-F238E27FC236}">
                  <a16:creationId xmlns:a16="http://schemas.microsoft.com/office/drawing/2014/main" id="{A17EB4ED-A519-4795-A490-AA54C75CF4A2}"/>
                </a:ext>
              </a:extLst>
            </p:cNvPr>
            <p:cNvSpPr/>
            <p:nvPr/>
          </p:nvSpPr>
          <p:spPr>
            <a:xfrm>
              <a:off x="4145701" y="3168062"/>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3" name="object 67">
              <a:extLst>
                <a:ext uri="{FF2B5EF4-FFF2-40B4-BE49-F238E27FC236}">
                  <a16:creationId xmlns:a16="http://schemas.microsoft.com/office/drawing/2014/main" id="{765CC468-AF5B-48C3-9E96-9CA9D3877C56}"/>
                </a:ext>
              </a:extLst>
            </p:cNvPr>
            <p:cNvSpPr/>
            <p:nvPr/>
          </p:nvSpPr>
          <p:spPr>
            <a:xfrm>
              <a:off x="4178369" y="3168067"/>
              <a:ext cx="0" cy="744786"/>
            </a:xfrm>
            <a:custGeom>
              <a:avLst/>
              <a:gdLst/>
              <a:ahLst/>
              <a:cxnLst/>
              <a:rect l="l" t="t" r="r" b="b"/>
              <a:pathLst>
                <a:path h="827404">
                  <a:moveTo>
                    <a:pt x="0" y="530948"/>
                  </a:moveTo>
                  <a:lnTo>
                    <a:pt x="0" y="0"/>
                  </a:lnTo>
                </a:path>
                <a:path h="827404">
                  <a:moveTo>
                    <a:pt x="0" y="530948"/>
                  </a:moveTo>
                  <a:lnTo>
                    <a:pt x="0" y="82706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7" name="object 68">
              <a:extLst>
                <a:ext uri="{FF2B5EF4-FFF2-40B4-BE49-F238E27FC236}">
                  <a16:creationId xmlns:a16="http://schemas.microsoft.com/office/drawing/2014/main" id="{2FC1FB66-5A8E-4EA6-93BB-E1E88D873712}"/>
                </a:ext>
              </a:extLst>
            </p:cNvPr>
            <p:cNvSpPr/>
            <p:nvPr/>
          </p:nvSpPr>
          <p:spPr>
            <a:xfrm>
              <a:off x="3356865" y="3043665"/>
              <a:ext cx="96038" cy="1582741"/>
            </a:xfrm>
            <a:custGeom>
              <a:avLst/>
              <a:gdLst/>
              <a:ahLst/>
              <a:cxnLst/>
              <a:rect l="l" t="t" r="r" b="b"/>
              <a:pathLst>
                <a:path w="79375" h="1758315">
                  <a:moveTo>
                    <a:pt x="79197" y="0"/>
                  </a:moveTo>
                  <a:lnTo>
                    <a:pt x="0" y="0"/>
                  </a:lnTo>
                  <a:lnTo>
                    <a:pt x="0" y="1758213"/>
                  </a:lnTo>
                  <a:lnTo>
                    <a:pt x="79197" y="1758213"/>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8" name="object 69">
              <a:extLst>
                <a:ext uri="{FF2B5EF4-FFF2-40B4-BE49-F238E27FC236}">
                  <a16:creationId xmlns:a16="http://schemas.microsoft.com/office/drawing/2014/main" id="{F040556E-120B-4C21-9850-4ED5E8CD3A43}"/>
                </a:ext>
              </a:extLst>
            </p:cNvPr>
            <p:cNvSpPr/>
            <p:nvPr/>
          </p:nvSpPr>
          <p:spPr>
            <a:xfrm>
              <a:off x="3469406" y="3181681"/>
              <a:ext cx="96038" cy="1444988"/>
            </a:xfrm>
            <a:custGeom>
              <a:avLst/>
              <a:gdLst/>
              <a:ahLst/>
              <a:cxnLst/>
              <a:rect l="l" t="t" r="r" b="b"/>
              <a:pathLst>
                <a:path w="79375" h="1605279">
                  <a:moveTo>
                    <a:pt x="79197" y="0"/>
                  </a:moveTo>
                  <a:lnTo>
                    <a:pt x="0" y="0"/>
                  </a:lnTo>
                  <a:lnTo>
                    <a:pt x="0" y="1604873"/>
                  </a:lnTo>
                  <a:lnTo>
                    <a:pt x="79197" y="1604873"/>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9" name="object 70">
              <a:extLst>
                <a:ext uri="{FF2B5EF4-FFF2-40B4-BE49-F238E27FC236}">
                  <a16:creationId xmlns:a16="http://schemas.microsoft.com/office/drawing/2014/main" id="{1B23D66B-45F8-4EC4-8FA7-7D57DAB0B3A3}"/>
                </a:ext>
              </a:extLst>
            </p:cNvPr>
            <p:cNvSpPr/>
            <p:nvPr/>
          </p:nvSpPr>
          <p:spPr>
            <a:xfrm>
              <a:off x="3581947" y="3236897"/>
              <a:ext cx="96038" cy="1389544"/>
            </a:xfrm>
            <a:custGeom>
              <a:avLst/>
              <a:gdLst/>
              <a:ahLst/>
              <a:cxnLst/>
              <a:rect l="l" t="t" r="r" b="b"/>
              <a:pathLst>
                <a:path w="79375" h="1543684">
                  <a:moveTo>
                    <a:pt x="79197" y="0"/>
                  </a:moveTo>
                  <a:lnTo>
                    <a:pt x="0" y="0"/>
                  </a:lnTo>
                  <a:lnTo>
                    <a:pt x="0" y="1543545"/>
                  </a:lnTo>
                  <a:lnTo>
                    <a:pt x="79197" y="1543545"/>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0" name="object 71">
              <a:extLst>
                <a:ext uri="{FF2B5EF4-FFF2-40B4-BE49-F238E27FC236}">
                  <a16:creationId xmlns:a16="http://schemas.microsoft.com/office/drawing/2014/main" id="{5BF40656-22B8-4DBB-8513-488AFAB8C6BD}"/>
                </a:ext>
              </a:extLst>
            </p:cNvPr>
            <p:cNvSpPr/>
            <p:nvPr/>
          </p:nvSpPr>
          <p:spPr>
            <a:xfrm>
              <a:off x="3597195" y="3554089"/>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object 72">
              <a:extLst>
                <a:ext uri="{FF2B5EF4-FFF2-40B4-BE49-F238E27FC236}">
                  <a16:creationId xmlns:a16="http://schemas.microsoft.com/office/drawing/2014/main" id="{72E01656-76BF-4352-9818-A05B41BF36FF}"/>
                </a:ext>
              </a:extLst>
            </p:cNvPr>
            <p:cNvSpPr/>
            <p:nvPr/>
          </p:nvSpPr>
          <p:spPr>
            <a:xfrm>
              <a:off x="3597195" y="2929097"/>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object 73">
              <a:extLst>
                <a:ext uri="{FF2B5EF4-FFF2-40B4-BE49-F238E27FC236}">
                  <a16:creationId xmlns:a16="http://schemas.microsoft.com/office/drawing/2014/main" id="{1C12BE19-7BC9-464A-AABD-1D921F1D06B2}"/>
                </a:ext>
              </a:extLst>
            </p:cNvPr>
            <p:cNvSpPr/>
            <p:nvPr/>
          </p:nvSpPr>
          <p:spPr>
            <a:xfrm>
              <a:off x="3629863" y="2929102"/>
              <a:ext cx="0" cy="625323"/>
            </a:xfrm>
            <a:custGeom>
              <a:avLst/>
              <a:gdLst/>
              <a:ahLst/>
              <a:cxnLst/>
              <a:rect l="l" t="t" r="r" b="b"/>
              <a:pathLst>
                <a:path h="694690">
                  <a:moveTo>
                    <a:pt x="0" y="336943"/>
                  </a:moveTo>
                  <a:lnTo>
                    <a:pt x="0" y="0"/>
                  </a:lnTo>
                </a:path>
                <a:path h="694690">
                  <a:moveTo>
                    <a:pt x="0" y="336943"/>
                  </a:moveTo>
                  <a:lnTo>
                    <a:pt x="0" y="694321"/>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3" name="object 74">
              <a:extLst>
                <a:ext uri="{FF2B5EF4-FFF2-40B4-BE49-F238E27FC236}">
                  <a16:creationId xmlns:a16="http://schemas.microsoft.com/office/drawing/2014/main" id="{6D3D8E03-F8FD-4DE0-99FA-91978134EFFA}"/>
                </a:ext>
              </a:extLst>
            </p:cNvPr>
            <p:cNvSpPr/>
            <p:nvPr/>
          </p:nvSpPr>
          <p:spPr>
            <a:xfrm>
              <a:off x="2807896" y="2951649"/>
              <a:ext cx="96038" cy="1674769"/>
            </a:xfrm>
            <a:custGeom>
              <a:avLst/>
              <a:gdLst/>
              <a:ahLst/>
              <a:cxnLst/>
              <a:rect l="l" t="t" r="r" b="b"/>
              <a:pathLst>
                <a:path w="79375" h="1860550">
                  <a:moveTo>
                    <a:pt x="79197" y="0"/>
                  </a:moveTo>
                  <a:lnTo>
                    <a:pt x="0" y="0"/>
                  </a:lnTo>
                  <a:lnTo>
                    <a:pt x="0" y="1860435"/>
                  </a:lnTo>
                  <a:lnTo>
                    <a:pt x="79197" y="1860435"/>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object 75">
              <a:extLst>
                <a:ext uri="{FF2B5EF4-FFF2-40B4-BE49-F238E27FC236}">
                  <a16:creationId xmlns:a16="http://schemas.microsoft.com/office/drawing/2014/main" id="{BCF17BF4-2DE9-402A-AF8E-D2625E2FF8C5}"/>
                </a:ext>
              </a:extLst>
            </p:cNvPr>
            <p:cNvSpPr/>
            <p:nvPr/>
          </p:nvSpPr>
          <p:spPr>
            <a:xfrm>
              <a:off x="2920669" y="2933244"/>
              <a:ext cx="96038" cy="1693060"/>
            </a:xfrm>
            <a:custGeom>
              <a:avLst/>
              <a:gdLst/>
              <a:ahLst/>
              <a:cxnLst/>
              <a:rect l="l" t="t" r="r" b="b"/>
              <a:pathLst>
                <a:path w="79375" h="1880870">
                  <a:moveTo>
                    <a:pt x="79197" y="0"/>
                  </a:moveTo>
                  <a:lnTo>
                    <a:pt x="0" y="0"/>
                  </a:lnTo>
                  <a:lnTo>
                    <a:pt x="0" y="1880869"/>
                  </a:lnTo>
                  <a:lnTo>
                    <a:pt x="79197" y="1880869"/>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5" name="object 76">
              <a:extLst>
                <a:ext uri="{FF2B5EF4-FFF2-40B4-BE49-F238E27FC236}">
                  <a16:creationId xmlns:a16="http://schemas.microsoft.com/office/drawing/2014/main" id="{17360EB0-D594-4F92-8B0D-D96FC9298C62}"/>
                </a:ext>
              </a:extLst>
            </p:cNvPr>
            <p:cNvSpPr/>
            <p:nvPr/>
          </p:nvSpPr>
          <p:spPr>
            <a:xfrm>
              <a:off x="3033440" y="3172478"/>
              <a:ext cx="96038" cy="1454134"/>
            </a:xfrm>
            <a:custGeom>
              <a:avLst/>
              <a:gdLst/>
              <a:ahLst/>
              <a:cxnLst/>
              <a:rect l="l" t="t" r="r" b="b"/>
              <a:pathLst>
                <a:path w="79375" h="1615440">
                  <a:moveTo>
                    <a:pt x="79197" y="0"/>
                  </a:moveTo>
                  <a:lnTo>
                    <a:pt x="0" y="0"/>
                  </a:lnTo>
                  <a:lnTo>
                    <a:pt x="0" y="1615097"/>
                  </a:lnTo>
                  <a:lnTo>
                    <a:pt x="79197" y="1615097"/>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6" name="object 77">
              <a:extLst>
                <a:ext uri="{FF2B5EF4-FFF2-40B4-BE49-F238E27FC236}">
                  <a16:creationId xmlns:a16="http://schemas.microsoft.com/office/drawing/2014/main" id="{E1286878-9EAF-4C4B-AAF2-6FAED7E1B992}"/>
                </a:ext>
              </a:extLst>
            </p:cNvPr>
            <p:cNvSpPr/>
            <p:nvPr/>
          </p:nvSpPr>
          <p:spPr>
            <a:xfrm>
              <a:off x="3048691" y="3811438"/>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7" name="object 78">
              <a:extLst>
                <a:ext uri="{FF2B5EF4-FFF2-40B4-BE49-F238E27FC236}">
                  <a16:creationId xmlns:a16="http://schemas.microsoft.com/office/drawing/2014/main" id="{B4C02616-73CC-45AD-B188-7CDE1C3FA94C}"/>
                </a:ext>
              </a:extLst>
            </p:cNvPr>
            <p:cNvSpPr/>
            <p:nvPr/>
          </p:nvSpPr>
          <p:spPr>
            <a:xfrm>
              <a:off x="3048691" y="2340869"/>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8" name="object 79">
              <a:extLst>
                <a:ext uri="{FF2B5EF4-FFF2-40B4-BE49-F238E27FC236}">
                  <a16:creationId xmlns:a16="http://schemas.microsoft.com/office/drawing/2014/main" id="{5A11DFDD-66E6-45AF-8788-DAA97E5B479F}"/>
                </a:ext>
              </a:extLst>
            </p:cNvPr>
            <p:cNvSpPr/>
            <p:nvPr/>
          </p:nvSpPr>
          <p:spPr>
            <a:xfrm>
              <a:off x="3081357" y="2340864"/>
              <a:ext cx="0" cy="1470710"/>
            </a:xfrm>
            <a:custGeom>
              <a:avLst/>
              <a:gdLst/>
              <a:ahLst/>
              <a:cxnLst/>
              <a:rect l="l" t="t" r="r" b="b"/>
              <a:pathLst>
                <a:path h="1633854">
                  <a:moveTo>
                    <a:pt x="0" y="929170"/>
                  </a:moveTo>
                  <a:lnTo>
                    <a:pt x="0" y="0"/>
                  </a:lnTo>
                </a:path>
                <a:path h="1633854">
                  <a:moveTo>
                    <a:pt x="0" y="929170"/>
                  </a:moveTo>
                  <a:lnTo>
                    <a:pt x="0" y="1633702"/>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9" name="object 80">
              <a:extLst>
                <a:ext uri="{FF2B5EF4-FFF2-40B4-BE49-F238E27FC236}">
                  <a16:creationId xmlns:a16="http://schemas.microsoft.com/office/drawing/2014/main" id="{634848DD-3956-474C-8A7A-C290839E7852}"/>
                </a:ext>
              </a:extLst>
            </p:cNvPr>
            <p:cNvSpPr/>
            <p:nvPr/>
          </p:nvSpPr>
          <p:spPr>
            <a:xfrm>
              <a:off x="2258912" y="2841229"/>
              <a:ext cx="96038" cy="1785086"/>
            </a:xfrm>
            <a:custGeom>
              <a:avLst/>
              <a:gdLst/>
              <a:ahLst/>
              <a:cxnLst/>
              <a:rect l="l" t="t" r="r" b="b"/>
              <a:pathLst>
                <a:path w="79375" h="1983104">
                  <a:moveTo>
                    <a:pt x="79197" y="0"/>
                  </a:moveTo>
                  <a:lnTo>
                    <a:pt x="0" y="0"/>
                  </a:lnTo>
                  <a:lnTo>
                    <a:pt x="0" y="1983092"/>
                  </a:lnTo>
                  <a:lnTo>
                    <a:pt x="79197" y="1983092"/>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object 81">
              <a:extLst>
                <a:ext uri="{FF2B5EF4-FFF2-40B4-BE49-F238E27FC236}">
                  <a16:creationId xmlns:a16="http://schemas.microsoft.com/office/drawing/2014/main" id="{E3C56AC6-E2A6-4F8E-ADB6-7F5B90802F25}"/>
                </a:ext>
              </a:extLst>
            </p:cNvPr>
            <p:cNvSpPr/>
            <p:nvPr/>
          </p:nvSpPr>
          <p:spPr>
            <a:xfrm>
              <a:off x="2371930" y="2905636"/>
              <a:ext cx="96038" cy="1721068"/>
            </a:xfrm>
            <a:custGeom>
              <a:avLst/>
              <a:gdLst/>
              <a:ahLst/>
              <a:cxnLst/>
              <a:rect l="l" t="t" r="r" b="b"/>
              <a:pathLst>
                <a:path w="79375" h="1911984">
                  <a:moveTo>
                    <a:pt x="79197" y="0"/>
                  </a:moveTo>
                  <a:lnTo>
                    <a:pt x="0" y="0"/>
                  </a:lnTo>
                  <a:lnTo>
                    <a:pt x="0" y="1911540"/>
                  </a:lnTo>
                  <a:lnTo>
                    <a:pt x="79197" y="1911540"/>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1" name="object 82">
              <a:extLst>
                <a:ext uri="{FF2B5EF4-FFF2-40B4-BE49-F238E27FC236}">
                  <a16:creationId xmlns:a16="http://schemas.microsoft.com/office/drawing/2014/main" id="{24AB125A-7189-44E7-814F-5F3A65EA98AD}"/>
                </a:ext>
              </a:extLst>
            </p:cNvPr>
            <p:cNvSpPr/>
            <p:nvPr/>
          </p:nvSpPr>
          <p:spPr>
            <a:xfrm>
              <a:off x="2484933" y="3098869"/>
              <a:ext cx="96038" cy="1527869"/>
            </a:xfrm>
            <a:custGeom>
              <a:avLst/>
              <a:gdLst/>
              <a:ahLst/>
              <a:cxnLst/>
              <a:rect l="l" t="t" r="r" b="b"/>
              <a:pathLst>
                <a:path w="79375" h="1697354">
                  <a:moveTo>
                    <a:pt x="79197" y="0"/>
                  </a:moveTo>
                  <a:lnTo>
                    <a:pt x="0" y="0"/>
                  </a:lnTo>
                  <a:lnTo>
                    <a:pt x="0" y="1696872"/>
                  </a:lnTo>
                  <a:lnTo>
                    <a:pt x="79197" y="1696872"/>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2" name="object 83">
              <a:extLst>
                <a:ext uri="{FF2B5EF4-FFF2-40B4-BE49-F238E27FC236}">
                  <a16:creationId xmlns:a16="http://schemas.microsoft.com/office/drawing/2014/main" id="{FA233590-7D6C-42A5-A481-2B62CADB3030}"/>
                </a:ext>
              </a:extLst>
            </p:cNvPr>
            <p:cNvSpPr/>
            <p:nvPr/>
          </p:nvSpPr>
          <p:spPr>
            <a:xfrm>
              <a:off x="2500185" y="3903347"/>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3" name="object 84">
              <a:extLst>
                <a:ext uri="{FF2B5EF4-FFF2-40B4-BE49-F238E27FC236}">
                  <a16:creationId xmlns:a16="http://schemas.microsoft.com/office/drawing/2014/main" id="{2311A9A3-1FDA-4706-9AE4-6D1243459374}"/>
                </a:ext>
              </a:extLst>
            </p:cNvPr>
            <p:cNvSpPr/>
            <p:nvPr/>
          </p:nvSpPr>
          <p:spPr>
            <a:xfrm>
              <a:off x="2500185" y="2340869"/>
              <a:ext cx="66074" cy="0"/>
            </a:xfrm>
            <a:custGeom>
              <a:avLst/>
              <a:gdLst/>
              <a:ahLst/>
              <a:cxnLst/>
              <a:rect l="l" t="t" r="r" b="b"/>
              <a:pathLst>
                <a:path w="54610">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4" name="object 85">
              <a:extLst>
                <a:ext uri="{FF2B5EF4-FFF2-40B4-BE49-F238E27FC236}">
                  <a16:creationId xmlns:a16="http://schemas.microsoft.com/office/drawing/2014/main" id="{E57EB332-AC7D-4640-B820-3383ED9D5CDB}"/>
                </a:ext>
              </a:extLst>
            </p:cNvPr>
            <p:cNvSpPr/>
            <p:nvPr/>
          </p:nvSpPr>
          <p:spPr>
            <a:xfrm>
              <a:off x="2532853" y="2340865"/>
              <a:ext cx="0" cy="1562735"/>
            </a:xfrm>
            <a:custGeom>
              <a:avLst/>
              <a:gdLst/>
              <a:ahLst/>
              <a:cxnLst/>
              <a:rect l="l" t="t" r="r" b="b"/>
              <a:pathLst>
                <a:path h="1736090">
                  <a:moveTo>
                    <a:pt x="0" y="837272"/>
                  </a:moveTo>
                  <a:lnTo>
                    <a:pt x="0" y="0"/>
                  </a:lnTo>
                </a:path>
                <a:path h="1736090">
                  <a:moveTo>
                    <a:pt x="0" y="837272"/>
                  </a:moveTo>
                  <a:lnTo>
                    <a:pt x="0" y="173581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5" name="object 86">
              <a:extLst>
                <a:ext uri="{FF2B5EF4-FFF2-40B4-BE49-F238E27FC236}">
                  <a16:creationId xmlns:a16="http://schemas.microsoft.com/office/drawing/2014/main" id="{B662A9A7-3AFC-4C17-993A-0CAAF4714ECB}"/>
                </a:ext>
              </a:extLst>
            </p:cNvPr>
            <p:cNvSpPr/>
            <p:nvPr/>
          </p:nvSpPr>
          <p:spPr>
            <a:xfrm>
              <a:off x="1709928" y="3025259"/>
              <a:ext cx="96038" cy="1601605"/>
            </a:xfrm>
            <a:custGeom>
              <a:avLst/>
              <a:gdLst/>
              <a:ahLst/>
              <a:cxnLst/>
              <a:rect l="l" t="t" r="r" b="b"/>
              <a:pathLst>
                <a:path w="79375" h="1779270">
                  <a:moveTo>
                    <a:pt x="79197" y="0"/>
                  </a:moveTo>
                  <a:lnTo>
                    <a:pt x="0" y="0"/>
                  </a:lnTo>
                  <a:lnTo>
                    <a:pt x="0" y="1778660"/>
                  </a:lnTo>
                  <a:lnTo>
                    <a:pt x="79197" y="1778660"/>
                  </a:lnTo>
                  <a:lnTo>
                    <a:pt x="7919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6" name="object 87">
              <a:extLst>
                <a:ext uri="{FF2B5EF4-FFF2-40B4-BE49-F238E27FC236}">
                  <a16:creationId xmlns:a16="http://schemas.microsoft.com/office/drawing/2014/main" id="{52B5F704-B235-41D5-A0E9-8C9CB208EA56}"/>
                </a:ext>
              </a:extLst>
            </p:cNvPr>
            <p:cNvSpPr/>
            <p:nvPr/>
          </p:nvSpPr>
          <p:spPr>
            <a:xfrm>
              <a:off x="1823192" y="2951649"/>
              <a:ext cx="96038" cy="1674769"/>
            </a:xfrm>
            <a:custGeom>
              <a:avLst/>
              <a:gdLst/>
              <a:ahLst/>
              <a:cxnLst/>
              <a:rect l="l" t="t" r="r" b="b"/>
              <a:pathLst>
                <a:path w="79375" h="1860550">
                  <a:moveTo>
                    <a:pt x="79197" y="0"/>
                  </a:moveTo>
                  <a:lnTo>
                    <a:pt x="0" y="0"/>
                  </a:lnTo>
                  <a:lnTo>
                    <a:pt x="0" y="1860435"/>
                  </a:lnTo>
                  <a:lnTo>
                    <a:pt x="79197" y="1860435"/>
                  </a:lnTo>
                  <a:lnTo>
                    <a:pt x="7919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7" name="object 88">
              <a:extLst>
                <a:ext uri="{FF2B5EF4-FFF2-40B4-BE49-F238E27FC236}">
                  <a16:creationId xmlns:a16="http://schemas.microsoft.com/office/drawing/2014/main" id="{889CB66D-3383-49DB-A6B1-E1CA57950F5F}"/>
                </a:ext>
              </a:extLst>
            </p:cNvPr>
            <p:cNvSpPr/>
            <p:nvPr/>
          </p:nvSpPr>
          <p:spPr>
            <a:xfrm>
              <a:off x="1936440" y="3025259"/>
              <a:ext cx="96038" cy="1601605"/>
            </a:xfrm>
            <a:custGeom>
              <a:avLst/>
              <a:gdLst/>
              <a:ahLst/>
              <a:cxnLst/>
              <a:rect l="l" t="t" r="r" b="b"/>
              <a:pathLst>
                <a:path w="79375" h="1779270">
                  <a:moveTo>
                    <a:pt x="79197" y="0"/>
                  </a:moveTo>
                  <a:lnTo>
                    <a:pt x="0" y="0"/>
                  </a:lnTo>
                  <a:lnTo>
                    <a:pt x="0" y="1778660"/>
                  </a:lnTo>
                  <a:lnTo>
                    <a:pt x="79197" y="1778660"/>
                  </a:lnTo>
                  <a:lnTo>
                    <a:pt x="7919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8" name="object 89">
              <a:extLst>
                <a:ext uri="{FF2B5EF4-FFF2-40B4-BE49-F238E27FC236}">
                  <a16:creationId xmlns:a16="http://schemas.microsoft.com/office/drawing/2014/main" id="{2D0B8A5C-93AB-4DCB-B5FD-9C13B931FA99}"/>
                </a:ext>
              </a:extLst>
            </p:cNvPr>
            <p:cNvSpPr/>
            <p:nvPr/>
          </p:nvSpPr>
          <p:spPr>
            <a:xfrm>
              <a:off x="1951679" y="3296738"/>
              <a:ext cx="66074" cy="0"/>
            </a:xfrm>
            <a:custGeom>
              <a:avLst/>
              <a:gdLst/>
              <a:ahLst/>
              <a:cxnLst/>
              <a:rect l="l" t="t" r="r" b="b"/>
              <a:pathLst>
                <a:path w="54609">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9" name="object 90">
              <a:extLst>
                <a:ext uri="{FF2B5EF4-FFF2-40B4-BE49-F238E27FC236}">
                  <a16:creationId xmlns:a16="http://schemas.microsoft.com/office/drawing/2014/main" id="{DECDAEA0-F753-44BC-B410-A77FC1336121}"/>
                </a:ext>
              </a:extLst>
            </p:cNvPr>
            <p:cNvSpPr/>
            <p:nvPr/>
          </p:nvSpPr>
          <p:spPr>
            <a:xfrm>
              <a:off x="1951679" y="2524688"/>
              <a:ext cx="66074" cy="0"/>
            </a:xfrm>
            <a:custGeom>
              <a:avLst/>
              <a:gdLst/>
              <a:ahLst/>
              <a:cxnLst/>
              <a:rect l="l" t="t" r="r" b="b"/>
              <a:pathLst>
                <a:path w="54609">
                  <a:moveTo>
                    <a:pt x="0" y="0"/>
                  </a:moveTo>
                  <a:lnTo>
                    <a:pt x="54000" y="0"/>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0" name="object 91">
              <a:extLst>
                <a:ext uri="{FF2B5EF4-FFF2-40B4-BE49-F238E27FC236}">
                  <a16:creationId xmlns:a16="http://schemas.microsoft.com/office/drawing/2014/main" id="{3FE67A6C-F65C-4238-86CB-0FCBB252B632}"/>
                </a:ext>
              </a:extLst>
            </p:cNvPr>
            <p:cNvSpPr/>
            <p:nvPr/>
          </p:nvSpPr>
          <p:spPr>
            <a:xfrm>
              <a:off x="1984347" y="2524692"/>
              <a:ext cx="0" cy="772223"/>
            </a:xfrm>
            <a:custGeom>
              <a:avLst/>
              <a:gdLst/>
              <a:ahLst/>
              <a:cxnLst/>
              <a:rect l="l" t="t" r="r" b="b"/>
              <a:pathLst>
                <a:path h="857884">
                  <a:moveTo>
                    <a:pt x="0" y="551370"/>
                  </a:moveTo>
                  <a:lnTo>
                    <a:pt x="0" y="0"/>
                  </a:lnTo>
                </a:path>
                <a:path h="857884">
                  <a:moveTo>
                    <a:pt x="0" y="551370"/>
                  </a:moveTo>
                  <a:lnTo>
                    <a:pt x="0" y="857694"/>
                  </a:lnTo>
                </a:path>
              </a:pathLst>
            </a:custGeom>
            <a:ln w="6350">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87526002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Middle East and North Africa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p:txBody>
      </p:sp>
      <p:sp>
        <p:nvSpPr>
          <p:cNvPr id="84" name="Oval 83">
            <a:extLst>
              <a:ext uri="{FF2B5EF4-FFF2-40B4-BE49-F238E27FC236}">
                <a16:creationId xmlns:a16="http://schemas.microsoft.com/office/drawing/2014/main" id="{51CE7FDD-9B2A-45A6-8FEE-9FD386C3DF6B}"/>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79332FC2-0B78-4D59-8488-7E1247F5C829}"/>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5">
            <a:extLst>
              <a:ext uri="{FF2B5EF4-FFF2-40B4-BE49-F238E27FC236}">
                <a16:creationId xmlns:a16="http://schemas.microsoft.com/office/drawing/2014/main" id="{2A8BE61F-0AD4-47EE-8B87-83486FF46316}"/>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E2F9CBAA-69E9-4C33-8E46-2CEB0EB570D2}"/>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A90CB1B6-A2A2-40B1-AB72-0FEFFA2FB205}"/>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BDAD08F4-6E9F-40C7-A1E6-7B23B37B1608}"/>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19184844-741B-4612-8284-806C535C4851}"/>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85">
            <a:extLst>
              <a:ext uri="{FF2B5EF4-FFF2-40B4-BE49-F238E27FC236}">
                <a16:creationId xmlns:a16="http://schemas.microsoft.com/office/drawing/2014/main" id="{D6A86238-27E3-4034-9EA3-E52D277C972C}"/>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91D6385F-D463-4E76-9ADB-5D8E8D2E3D3F}"/>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3A59971A-350E-44A9-A705-6F549B8F60B4}"/>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0">
            <a:extLst>
              <a:ext uri="{FF2B5EF4-FFF2-40B4-BE49-F238E27FC236}">
                <a16:creationId xmlns:a16="http://schemas.microsoft.com/office/drawing/2014/main" id="{105E4256-6B18-4E35-95C6-3A30C199FD93}"/>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1155DA30-FCBA-49E4-BFCD-07BCE7D61869}"/>
              </a:ext>
            </a:extLst>
          </p:cNvPr>
          <p:cNvGrpSpPr/>
          <p:nvPr/>
        </p:nvGrpSpPr>
        <p:grpSpPr>
          <a:xfrm>
            <a:off x="1350905" y="2423160"/>
            <a:ext cx="524852" cy="271869"/>
            <a:chOff x="1350905" y="2423160"/>
            <a:chExt cx="524852" cy="271869"/>
          </a:xfrm>
        </p:grpSpPr>
        <p:sp>
          <p:nvSpPr>
            <p:cNvPr id="12" name="TextBox 11">
              <a:extLst>
                <a:ext uri="{FF2B5EF4-FFF2-40B4-BE49-F238E27FC236}">
                  <a16:creationId xmlns:a16="http://schemas.microsoft.com/office/drawing/2014/main" id="{84FB03A1-94CE-485F-B90A-9AED04BD7759}"/>
                </a:ext>
              </a:extLst>
            </p:cNvPr>
            <p:cNvSpPr txBox="1"/>
            <p:nvPr/>
          </p:nvSpPr>
          <p:spPr>
            <a:xfrm>
              <a:off x="1350905" y="24231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E01BF7AA-C5C4-4FCF-A55C-A3C6E0963EC7}"/>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5F3B35B3-8CFD-43B3-A7CE-87E5C12A2B81}"/>
              </a:ext>
            </a:extLst>
          </p:cNvPr>
          <p:cNvGrpSpPr/>
          <p:nvPr/>
        </p:nvGrpSpPr>
        <p:grpSpPr>
          <a:xfrm>
            <a:off x="1350905" y="3257078"/>
            <a:ext cx="524852" cy="271869"/>
            <a:chOff x="1350905" y="3154680"/>
            <a:chExt cx="524852" cy="271869"/>
          </a:xfrm>
        </p:grpSpPr>
        <p:sp>
          <p:nvSpPr>
            <p:cNvPr id="13" name="TextBox 12">
              <a:extLst>
                <a:ext uri="{FF2B5EF4-FFF2-40B4-BE49-F238E27FC236}">
                  <a16:creationId xmlns:a16="http://schemas.microsoft.com/office/drawing/2014/main" id="{70C64A37-B08D-46D3-9131-F691174832F1}"/>
                </a:ext>
              </a:extLst>
            </p:cNvPr>
            <p:cNvSpPr txBox="1"/>
            <p:nvPr/>
          </p:nvSpPr>
          <p:spPr>
            <a:xfrm>
              <a:off x="1350905" y="31546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55207786-E5CC-4776-B709-017D4AB09CC9}"/>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D2540A13-B362-46AD-9A53-6B92D3C7F1FA}"/>
              </a:ext>
            </a:extLst>
          </p:cNvPr>
          <p:cNvGrpSpPr/>
          <p:nvPr/>
        </p:nvGrpSpPr>
        <p:grpSpPr>
          <a:xfrm>
            <a:off x="1350905" y="3527587"/>
            <a:ext cx="524852" cy="271869"/>
            <a:chOff x="1350905" y="3520440"/>
            <a:chExt cx="524852" cy="271869"/>
          </a:xfrm>
        </p:grpSpPr>
        <p:sp>
          <p:nvSpPr>
            <p:cNvPr id="14" name="TextBox 13">
              <a:extLst>
                <a:ext uri="{FF2B5EF4-FFF2-40B4-BE49-F238E27FC236}">
                  <a16:creationId xmlns:a16="http://schemas.microsoft.com/office/drawing/2014/main" id="{26A3B81B-2041-468A-9935-9FFDC43EB7CA}"/>
                </a:ext>
              </a:extLst>
            </p:cNvPr>
            <p:cNvSpPr txBox="1"/>
            <p:nvPr/>
          </p:nvSpPr>
          <p:spPr>
            <a:xfrm>
              <a:off x="1350905" y="35204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79F151C1-FDF1-4338-B3ED-04C6598647AD}"/>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oup 95">
            <a:extLst>
              <a:ext uri="{FF2B5EF4-FFF2-40B4-BE49-F238E27FC236}">
                <a16:creationId xmlns:a16="http://schemas.microsoft.com/office/drawing/2014/main" id="{D2D1176B-D64F-4397-96D1-12F544C84D96}"/>
              </a:ext>
            </a:extLst>
          </p:cNvPr>
          <p:cNvGrpSpPr/>
          <p:nvPr/>
        </p:nvGrpSpPr>
        <p:grpSpPr>
          <a:xfrm>
            <a:off x="1350905" y="4344827"/>
            <a:ext cx="524852" cy="271869"/>
            <a:chOff x="1350905" y="4251960"/>
            <a:chExt cx="524852" cy="271869"/>
          </a:xfrm>
        </p:grpSpPr>
        <p:sp>
          <p:nvSpPr>
            <p:cNvPr id="10" name="TextBox 9">
              <a:extLst>
                <a:ext uri="{FF2B5EF4-FFF2-40B4-BE49-F238E27FC236}">
                  <a16:creationId xmlns:a16="http://schemas.microsoft.com/office/drawing/2014/main" id="{A26B49F3-58A8-439C-865A-CA0C1DCC082D}"/>
                </a:ext>
              </a:extLst>
            </p:cNvPr>
            <p:cNvSpPr txBox="1"/>
            <p:nvPr/>
          </p:nvSpPr>
          <p:spPr>
            <a:xfrm>
              <a:off x="1350905" y="42519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2BDB2548-41FF-4C76-8751-30D442CC6518}"/>
                </a:ext>
              </a:extLst>
            </p:cNvPr>
            <p:cNvCxnSpPr/>
            <p:nvPr/>
          </p:nvCxnSpPr>
          <p:spPr>
            <a:xfrm>
              <a:off x="1766029"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A821CB51-1464-47F5-B735-CC39FA688ABA}"/>
              </a:ext>
            </a:extLst>
          </p:cNvPr>
          <p:cNvGrpSpPr/>
          <p:nvPr/>
        </p:nvGrpSpPr>
        <p:grpSpPr>
          <a:xfrm>
            <a:off x="1520823" y="4617720"/>
            <a:ext cx="354934" cy="271869"/>
            <a:chOff x="1520823" y="4617720"/>
            <a:chExt cx="354934" cy="271869"/>
          </a:xfrm>
        </p:grpSpPr>
        <p:sp>
          <p:nvSpPr>
            <p:cNvPr id="15" name="TextBox 14">
              <a:extLst>
                <a:ext uri="{FF2B5EF4-FFF2-40B4-BE49-F238E27FC236}">
                  <a16:creationId xmlns:a16="http://schemas.microsoft.com/office/drawing/2014/main" id="{0A722465-4919-478F-81A1-630F03DA280C}"/>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25247D6A-56F7-4350-9166-F5D2C36626E2}"/>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 name="Group 181">
            <a:extLst>
              <a:ext uri="{FF2B5EF4-FFF2-40B4-BE49-F238E27FC236}">
                <a16:creationId xmlns:a16="http://schemas.microsoft.com/office/drawing/2014/main" id="{E87B7FEF-F5E4-4159-999F-06F0D8BE7739}"/>
              </a:ext>
            </a:extLst>
          </p:cNvPr>
          <p:cNvGrpSpPr/>
          <p:nvPr/>
        </p:nvGrpSpPr>
        <p:grpSpPr>
          <a:xfrm>
            <a:off x="2011680" y="4797433"/>
            <a:ext cx="8046720" cy="271869"/>
            <a:chOff x="2011680" y="4797433"/>
            <a:chExt cx="8046720" cy="271869"/>
          </a:xfrm>
        </p:grpSpPr>
        <p:sp>
          <p:nvSpPr>
            <p:cNvPr id="22" name="TextBox 21">
              <a:extLst>
                <a:ext uri="{FF2B5EF4-FFF2-40B4-BE49-F238E27FC236}">
                  <a16:creationId xmlns:a16="http://schemas.microsoft.com/office/drawing/2014/main" id="{34E436BC-3CDA-45A9-95AA-CFA2C8B8D4AE}"/>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63F8A31-C603-4C78-B4B3-D990B1A94161}"/>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EB1A48D2-8399-43E7-974F-8FF22198DF90}"/>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DCFB36DC-0F96-4C5E-A6C0-6B6E51F7AA37}"/>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F7628A26-86C7-42E3-8AC9-6410DD9C50EF}"/>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1D76FC06-B309-479D-BCE7-279FA6DA8156}"/>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33D2E255-EBE9-4247-AA1C-C0B65BCD387A}"/>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82265F49-DAC3-4AE7-A2F6-7AD9C1D79544}"/>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EBE6E25C-C673-47AF-A47C-5D00C424F847}"/>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D410BCF5-50F5-4DC5-BA8A-668FFBCA7830}"/>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099B7DDE-2795-4B3E-ACB1-1BE3DDDC76EE}"/>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5" name="Group 94">
            <a:extLst>
              <a:ext uri="{FF2B5EF4-FFF2-40B4-BE49-F238E27FC236}">
                <a16:creationId xmlns:a16="http://schemas.microsoft.com/office/drawing/2014/main" id="{9A25530B-5A37-4268-9D93-47A36BC14A5B}"/>
              </a:ext>
            </a:extLst>
          </p:cNvPr>
          <p:cNvGrpSpPr/>
          <p:nvPr/>
        </p:nvGrpSpPr>
        <p:grpSpPr>
          <a:xfrm>
            <a:off x="1350905" y="4077247"/>
            <a:ext cx="521443" cy="271869"/>
            <a:chOff x="1350905" y="3886746"/>
            <a:chExt cx="521443" cy="271869"/>
          </a:xfrm>
        </p:grpSpPr>
        <p:sp>
          <p:nvSpPr>
            <p:cNvPr id="9" name="TextBox 8">
              <a:extLst>
                <a:ext uri="{FF2B5EF4-FFF2-40B4-BE49-F238E27FC236}">
                  <a16:creationId xmlns:a16="http://schemas.microsoft.com/office/drawing/2014/main" id="{92AA925B-07AC-4DC0-B4CC-2FE17F3DE908}"/>
                </a:ext>
              </a:extLst>
            </p:cNvPr>
            <p:cNvSpPr txBox="1"/>
            <p:nvPr/>
          </p:nvSpPr>
          <p:spPr>
            <a:xfrm>
              <a:off x="1350905" y="3886746"/>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AEB7522C-1747-4FD9-AE14-E440FAAE72F3}"/>
                </a:ext>
              </a:extLst>
            </p:cNvPr>
            <p:cNvCxnSpPr/>
            <p:nvPr/>
          </p:nvCxnSpPr>
          <p:spPr>
            <a:xfrm>
              <a:off x="176262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8FA290A4-B955-4047-8902-B8221293BDB5}"/>
              </a:ext>
            </a:extLst>
          </p:cNvPr>
          <p:cNvGrpSpPr/>
          <p:nvPr/>
        </p:nvGrpSpPr>
        <p:grpSpPr>
          <a:xfrm>
            <a:off x="1348476" y="2703196"/>
            <a:ext cx="527281" cy="271869"/>
            <a:chOff x="1348476" y="2788920"/>
            <a:chExt cx="527281" cy="271869"/>
          </a:xfrm>
        </p:grpSpPr>
        <p:cxnSp>
          <p:nvCxnSpPr>
            <p:cNvPr id="17" name="Straight Connector 16">
              <a:extLst>
                <a:ext uri="{FF2B5EF4-FFF2-40B4-BE49-F238E27FC236}">
                  <a16:creationId xmlns:a16="http://schemas.microsoft.com/office/drawing/2014/main" id="{471FB154-21FE-426B-A327-DFB54A9BECEF}"/>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EBA575B5-F6D6-494F-BCE1-29E0BC739064}"/>
                </a:ext>
              </a:extLst>
            </p:cNvPr>
            <p:cNvSpPr txBox="1"/>
            <p:nvPr/>
          </p:nvSpPr>
          <p:spPr>
            <a:xfrm>
              <a:off x="1348476" y="278892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41" name="Oval 40">
            <a:extLst>
              <a:ext uri="{FF2B5EF4-FFF2-40B4-BE49-F238E27FC236}">
                <a16:creationId xmlns:a16="http://schemas.microsoft.com/office/drawing/2014/main" id="{8C09EFC8-8FB3-4369-B38D-C5AA736B2B54}"/>
              </a:ext>
            </a:extLst>
          </p:cNvPr>
          <p:cNvSpPr/>
          <p:nvPr/>
        </p:nvSpPr>
        <p:spPr>
          <a:xfrm>
            <a:off x="9592056" y="2582992"/>
            <a:ext cx="201168" cy="201168"/>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8" name="Group 97">
            <a:extLst>
              <a:ext uri="{FF2B5EF4-FFF2-40B4-BE49-F238E27FC236}">
                <a16:creationId xmlns:a16="http://schemas.microsoft.com/office/drawing/2014/main" id="{8F1D68E2-7C79-4081-9287-ECBF5C64E07C}"/>
              </a:ext>
            </a:extLst>
          </p:cNvPr>
          <p:cNvGrpSpPr/>
          <p:nvPr/>
        </p:nvGrpSpPr>
        <p:grpSpPr>
          <a:xfrm>
            <a:off x="1346832" y="2974660"/>
            <a:ext cx="527281" cy="271869"/>
            <a:chOff x="1348476" y="2788920"/>
            <a:chExt cx="527281" cy="271869"/>
          </a:xfrm>
        </p:grpSpPr>
        <p:cxnSp>
          <p:nvCxnSpPr>
            <p:cNvPr id="99" name="Straight Connector 98">
              <a:extLst>
                <a:ext uri="{FF2B5EF4-FFF2-40B4-BE49-F238E27FC236}">
                  <a16:creationId xmlns:a16="http://schemas.microsoft.com/office/drawing/2014/main" id="{866C2403-ED76-4FBF-9657-E39449088EF0}"/>
                </a:ext>
              </a:extLst>
            </p:cNvPr>
            <p:cNvCxnSpPr/>
            <p:nvPr/>
          </p:nvCxnSpPr>
          <p:spPr>
            <a:xfrm>
              <a:off x="1766029" y="292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19E72426-DC90-40B5-9FE8-1D32C564A83B}"/>
                </a:ext>
              </a:extLst>
            </p:cNvPr>
            <p:cNvSpPr txBox="1"/>
            <p:nvPr/>
          </p:nvSpPr>
          <p:spPr>
            <a:xfrm>
              <a:off x="1348476" y="278892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01" name="Group 100">
            <a:extLst>
              <a:ext uri="{FF2B5EF4-FFF2-40B4-BE49-F238E27FC236}">
                <a16:creationId xmlns:a16="http://schemas.microsoft.com/office/drawing/2014/main" id="{0900F6E5-93DA-45B3-A206-9BB06F171FC0}"/>
              </a:ext>
            </a:extLst>
          </p:cNvPr>
          <p:cNvGrpSpPr/>
          <p:nvPr/>
        </p:nvGrpSpPr>
        <p:grpSpPr>
          <a:xfrm>
            <a:off x="1346832" y="3801429"/>
            <a:ext cx="524852" cy="271869"/>
            <a:chOff x="1350905" y="3520440"/>
            <a:chExt cx="524852" cy="271869"/>
          </a:xfrm>
        </p:grpSpPr>
        <p:sp>
          <p:nvSpPr>
            <p:cNvPr id="102" name="TextBox 101">
              <a:extLst>
                <a:ext uri="{FF2B5EF4-FFF2-40B4-BE49-F238E27FC236}">
                  <a16:creationId xmlns:a16="http://schemas.microsoft.com/office/drawing/2014/main" id="{F0894565-BDF1-4054-A1C9-41F060FBE583}"/>
                </a:ext>
              </a:extLst>
            </p:cNvPr>
            <p:cNvSpPr txBox="1"/>
            <p:nvPr/>
          </p:nvSpPr>
          <p:spPr>
            <a:xfrm>
              <a:off x="1350905" y="35204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6E3907E-536A-4274-89CE-B25B1D52CA3E}"/>
                </a:ext>
              </a:extLst>
            </p:cNvPr>
            <p:cNvCxnSpPr/>
            <p:nvPr/>
          </p:nvCxnSpPr>
          <p:spPr>
            <a:xfrm>
              <a:off x="1766029" y="3657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480DE4EA-56FD-4686-B640-FD9701EED491}"/>
              </a:ext>
            </a:extLst>
          </p:cNvPr>
          <p:cNvGrpSpPr/>
          <p:nvPr/>
        </p:nvGrpSpPr>
        <p:grpSpPr>
          <a:xfrm>
            <a:off x="8825605" y="4352840"/>
            <a:ext cx="274320" cy="403293"/>
            <a:chOff x="8825605" y="4352840"/>
            <a:chExt cx="274320" cy="403293"/>
          </a:xfrm>
        </p:grpSpPr>
        <p:sp>
          <p:nvSpPr>
            <p:cNvPr id="106" name="bg object 16">
              <a:extLst>
                <a:ext uri="{FF2B5EF4-FFF2-40B4-BE49-F238E27FC236}">
                  <a16:creationId xmlns:a16="http://schemas.microsoft.com/office/drawing/2014/main" id="{03FE7992-C2ED-442F-B90A-2F40CDE137C2}"/>
                </a:ext>
              </a:extLst>
            </p:cNvPr>
            <p:cNvSpPr/>
            <p:nvPr/>
          </p:nvSpPr>
          <p:spPr>
            <a:xfrm>
              <a:off x="8825605" y="4436093"/>
              <a:ext cx="274320" cy="320040"/>
            </a:xfrm>
            <a:custGeom>
              <a:avLst/>
              <a:gdLst/>
              <a:ahLst/>
              <a:cxnLst/>
              <a:rect l="l" t="t" r="r" b="b"/>
              <a:pathLst>
                <a:path w="179704" h="371475">
                  <a:moveTo>
                    <a:pt x="179412" y="0"/>
                  </a:moveTo>
                  <a:lnTo>
                    <a:pt x="0" y="0"/>
                  </a:lnTo>
                  <a:lnTo>
                    <a:pt x="0" y="371106"/>
                  </a:lnTo>
                  <a:lnTo>
                    <a:pt x="179412" y="371106"/>
                  </a:lnTo>
                  <a:lnTo>
                    <a:pt x="17941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bg object 33">
              <a:extLst>
                <a:ext uri="{FF2B5EF4-FFF2-40B4-BE49-F238E27FC236}">
                  <a16:creationId xmlns:a16="http://schemas.microsoft.com/office/drawing/2014/main" id="{68E0A3F0-2642-4CAD-A02A-8FC4CDB3A776}"/>
                </a:ext>
              </a:extLst>
            </p:cNvPr>
            <p:cNvSpPr/>
            <p:nvPr/>
          </p:nvSpPr>
          <p:spPr>
            <a:xfrm>
              <a:off x="8825605" y="4376630"/>
              <a:ext cx="274320" cy="59793"/>
            </a:xfrm>
            <a:custGeom>
              <a:avLst/>
              <a:gdLst/>
              <a:ahLst/>
              <a:cxnLst/>
              <a:rect l="l" t="t" r="r" b="b"/>
              <a:pathLst>
                <a:path w="179704" h="71754">
                  <a:moveTo>
                    <a:pt x="179412" y="0"/>
                  </a:moveTo>
                  <a:lnTo>
                    <a:pt x="0" y="0"/>
                  </a:lnTo>
                  <a:lnTo>
                    <a:pt x="0" y="71361"/>
                  </a:lnTo>
                  <a:lnTo>
                    <a:pt x="179412" y="71361"/>
                  </a:lnTo>
                  <a:lnTo>
                    <a:pt x="179412"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bg object 43">
              <a:extLst>
                <a:ext uri="{FF2B5EF4-FFF2-40B4-BE49-F238E27FC236}">
                  <a16:creationId xmlns:a16="http://schemas.microsoft.com/office/drawing/2014/main" id="{5BCF0DE2-F424-4185-8402-A2CCA4267F01}"/>
                </a:ext>
              </a:extLst>
            </p:cNvPr>
            <p:cNvSpPr/>
            <p:nvPr/>
          </p:nvSpPr>
          <p:spPr>
            <a:xfrm>
              <a:off x="8825605" y="4352840"/>
              <a:ext cx="274320" cy="23811"/>
            </a:xfrm>
            <a:custGeom>
              <a:avLst/>
              <a:gdLst/>
              <a:ahLst/>
              <a:cxnLst/>
              <a:rect l="l" t="t" r="r" b="b"/>
              <a:pathLst>
                <a:path w="179704" h="28575">
                  <a:moveTo>
                    <a:pt x="179412" y="0"/>
                  </a:moveTo>
                  <a:lnTo>
                    <a:pt x="0" y="0"/>
                  </a:lnTo>
                  <a:lnTo>
                    <a:pt x="0" y="28549"/>
                  </a:lnTo>
                  <a:lnTo>
                    <a:pt x="179412" y="28549"/>
                  </a:lnTo>
                  <a:lnTo>
                    <a:pt x="179412"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4" name="Group 193">
            <a:extLst>
              <a:ext uri="{FF2B5EF4-FFF2-40B4-BE49-F238E27FC236}">
                <a16:creationId xmlns:a16="http://schemas.microsoft.com/office/drawing/2014/main" id="{D1D0CE19-AFDE-40D5-BC37-E3D5FBE3529B}"/>
              </a:ext>
            </a:extLst>
          </p:cNvPr>
          <p:cNvGrpSpPr/>
          <p:nvPr/>
        </p:nvGrpSpPr>
        <p:grpSpPr>
          <a:xfrm>
            <a:off x="8081704" y="4233899"/>
            <a:ext cx="274320" cy="518525"/>
            <a:chOff x="8081704" y="4233899"/>
            <a:chExt cx="274320" cy="518525"/>
          </a:xfrm>
        </p:grpSpPr>
        <p:sp>
          <p:nvSpPr>
            <p:cNvPr id="108" name="bg object 17">
              <a:extLst>
                <a:ext uri="{FF2B5EF4-FFF2-40B4-BE49-F238E27FC236}">
                  <a16:creationId xmlns:a16="http://schemas.microsoft.com/office/drawing/2014/main" id="{E9FBD6D4-38D7-4F33-B57B-EB05F435BAC8}"/>
                </a:ext>
              </a:extLst>
            </p:cNvPr>
            <p:cNvSpPr/>
            <p:nvPr/>
          </p:nvSpPr>
          <p:spPr>
            <a:xfrm>
              <a:off x="8081704" y="4340944"/>
              <a:ext cx="274320" cy="411480"/>
            </a:xfrm>
            <a:custGeom>
              <a:avLst/>
              <a:gdLst/>
              <a:ahLst/>
              <a:cxnLst/>
              <a:rect l="l" t="t" r="r" b="b"/>
              <a:pathLst>
                <a:path w="192404" h="485775">
                  <a:moveTo>
                    <a:pt x="192227" y="0"/>
                  </a:moveTo>
                  <a:lnTo>
                    <a:pt x="0" y="0"/>
                  </a:lnTo>
                  <a:lnTo>
                    <a:pt x="0" y="485292"/>
                  </a:lnTo>
                  <a:lnTo>
                    <a:pt x="192227" y="485292"/>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bg object 34">
              <a:extLst>
                <a:ext uri="{FF2B5EF4-FFF2-40B4-BE49-F238E27FC236}">
                  <a16:creationId xmlns:a16="http://schemas.microsoft.com/office/drawing/2014/main" id="{BE094115-B174-4CD5-8F6B-80DFA0BA2F7E}"/>
                </a:ext>
              </a:extLst>
            </p:cNvPr>
            <p:cNvSpPr/>
            <p:nvPr/>
          </p:nvSpPr>
          <p:spPr>
            <a:xfrm>
              <a:off x="8081704" y="4257690"/>
              <a:ext cx="274320" cy="83604"/>
            </a:xfrm>
            <a:custGeom>
              <a:avLst/>
              <a:gdLst/>
              <a:ahLst/>
              <a:cxnLst/>
              <a:rect l="l" t="t" r="r" b="b"/>
              <a:pathLst>
                <a:path w="192404" h="100329">
                  <a:moveTo>
                    <a:pt x="192227" y="0"/>
                  </a:moveTo>
                  <a:lnTo>
                    <a:pt x="0" y="0"/>
                  </a:lnTo>
                  <a:lnTo>
                    <a:pt x="0" y="99910"/>
                  </a:lnTo>
                  <a:lnTo>
                    <a:pt x="192227" y="99910"/>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bg object 44">
              <a:extLst>
                <a:ext uri="{FF2B5EF4-FFF2-40B4-BE49-F238E27FC236}">
                  <a16:creationId xmlns:a16="http://schemas.microsoft.com/office/drawing/2014/main" id="{3BADD295-80BB-45C7-889D-9E3FA1F275CB}"/>
                </a:ext>
              </a:extLst>
            </p:cNvPr>
            <p:cNvSpPr/>
            <p:nvPr/>
          </p:nvSpPr>
          <p:spPr>
            <a:xfrm>
              <a:off x="8081704" y="4233899"/>
              <a:ext cx="274320" cy="23811"/>
            </a:xfrm>
            <a:custGeom>
              <a:avLst/>
              <a:gdLst/>
              <a:ahLst/>
              <a:cxnLst/>
              <a:rect l="l" t="t" r="r" b="b"/>
              <a:pathLst>
                <a:path w="192404" h="28575">
                  <a:moveTo>
                    <a:pt x="192227" y="0"/>
                  </a:moveTo>
                  <a:lnTo>
                    <a:pt x="0" y="0"/>
                  </a:lnTo>
                  <a:lnTo>
                    <a:pt x="0" y="28549"/>
                  </a:lnTo>
                  <a:lnTo>
                    <a:pt x="192227" y="28549"/>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5" name="Group 194">
            <a:extLst>
              <a:ext uri="{FF2B5EF4-FFF2-40B4-BE49-F238E27FC236}">
                <a16:creationId xmlns:a16="http://schemas.microsoft.com/office/drawing/2014/main" id="{16B5507A-EB55-4C5D-AF85-2C8CCE5368CB}"/>
              </a:ext>
            </a:extLst>
          </p:cNvPr>
          <p:cNvGrpSpPr/>
          <p:nvPr/>
        </p:nvGrpSpPr>
        <p:grpSpPr>
          <a:xfrm>
            <a:off x="7357927" y="4257690"/>
            <a:ext cx="274320" cy="495693"/>
            <a:chOff x="7357927" y="4257690"/>
            <a:chExt cx="274320" cy="495693"/>
          </a:xfrm>
        </p:grpSpPr>
        <p:sp>
          <p:nvSpPr>
            <p:cNvPr id="110" name="bg object 18">
              <a:extLst>
                <a:ext uri="{FF2B5EF4-FFF2-40B4-BE49-F238E27FC236}">
                  <a16:creationId xmlns:a16="http://schemas.microsoft.com/office/drawing/2014/main" id="{66A5E94F-59E1-4EF6-B7A5-E923633D4C45}"/>
                </a:ext>
              </a:extLst>
            </p:cNvPr>
            <p:cNvSpPr/>
            <p:nvPr/>
          </p:nvSpPr>
          <p:spPr>
            <a:xfrm>
              <a:off x="7357927" y="4424199"/>
              <a:ext cx="274320" cy="329184"/>
            </a:xfrm>
            <a:custGeom>
              <a:avLst/>
              <a:gdLst/>
              <a:ahLst/>
              <a:cxnLst/>
              <a:rect l="l" t="t" r="r" b="b"/>
              <a:pathLst>
                <a:path w="179704" h="385445">
                  <a:moveTo>
                    <a:pt x="179412" y="0"/>
                  </a:moveTo>
                  <a:lnTo>
                    <a:pt x="0" y="0"/>
                  </a:lnTo>
                  <a:lnTo>
                    <a:pt x="0" y="385381"/>
                  </a:lnTo>
                  <a:lnTo>
                    <a:pt x="179412" y="385381"/>
                  </a:lnTo>
                  <a:lnTo>
                    <a:pt x="17941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bg object 26">
              <a:extLst>
                <a:ext uri="{FF2B5EF4-FFF2-40B4-BE49-F238E27FC236}">
                  <a16:creationId xmlns:a16="http://schemas.microsoft.com/office/drawing/2014/main" id="{7BE24B43-D658-4612-BA5C-F783E0771F15}"/>
                </a:ext>
              </a:extLst>
            </p:cNvPr>
            <p:cNvSpPr/>
            <p:nvPr/>
          </p:nvSpPr>
          <p:spPr>
            <a:xfrm>
              <a:off x="7357927" y="4412304"/>
              <a:ext cx="274320" cy="12169"/>
            </a:xfrm>
            <a:custGeom>
              <a:avLst/>
              <a:gdLst/>
              <a:ahLst/>
              <a:cxnLst/>
              <a:rect l="l" t="t" r="r" b="b"/>
              <a:pathLst>
                <a:path w="179704" h="14604">
                  <a:moveTo>
                    <a:pt x="179412" y="0"/>
                  </a:moveTo>
                  <a:lnTo>
                    <a:pt x="0" y="0"/>
                  </a:lnTo>
                  <a:lnTo>
                    <a:pt x="0" y="14274"/>
                  </a:lnTo>
                  <a:lnTo>
                    <a:pt x="179412" y="14274"/>
                  </a:lnTo>
                  <a:lnTo>
                    <a:pt x="17941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bg object 35">
              <a:extLst>
                <a:ext uri="{FF2B5EF4-FFF2-40B4-BE49-F238E27FC236}">
                  <a16:creationId xmlns:a16="http://schemas.microsoft.com/office/drawing/2014/main" id="{83880834-FDF6-4EC3-9983-39ED89F77FFA}"/>
                </a:ext>
              </a:extLst>
            </p:cNvPr>
            <p:cNvSpPr/>
            <p:nvPr/>
          </p:nvSpPr>
          <p:spPr>
            <a:xfrm>
              <a:off x="7357927" y="4305270"/>
              <a:ext cx="274320" cy="107415"/>
            </a:xfrm>
            <a:custGeom>
              <a:avLst/>
              <a:gdLst/>
              <a:ahLst/>
              <a:cxnLst/>
              <a:rect l="l" t="t" r="r" b="b"/>
              <a:pathLst>
                <a:path w="179704" h="128904">
                  <a:moveTo>
                    <a:pt x="179412" y="0"/>
                  </a:moveTo>
                  <a:lnTo>
                    <a:pt x="0" y="0"/>
                  </a:lnTo>
                  <a:lnTo>
                    <a:pt x="0" y="128460"/>
                  </a:lnTo>
                  <a:lnTo>
                    <a:pt x="179412" y="128460"/>
                  </a:lnTo>
                  <a:lnTo>
                    <a:pt x="179412"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bg object 45">
              <a:extLst>
                <a:ext uri="{FF2B5EF4-FFF2-40B4-BE49-F238E27FC236}">
                  <a16:creationId xmlns:a16="http://schemas.microsoft.com/office/drawing/2014/main" id="{366FE35F-862B-4000-B41F-3A210BDC16E7}"/>
                </a:ext>
              </a:extLst>
            </p:cNvPr>
            <p:cNvSpPr/>
            <p:nvPr/>
          </p:nvSpPr>
          <p:spPr>
            <a:xfrm>
              <a:off x="7357927" y="4257690"/>
              <a:ext cx="274320" cy="47623"/>
            </a:xfrm>
            <a:custGeom>
              <a:avLst/>
              <a:gdLst/>
              <a:ahLst/>
              <a:cxnLst/>
              <a:rect l="l" t="t" r="r" b="b"/>
              <a:pathLst>
                <a:path w="179704" h="57150">
                  <a:moveTo>
                    <a:pt x="179412" y="0"/>
                  </a:moveTo>
                  <a:lnTo>
                    <a:pt x="0" y="0"/>
                  </a:lnTo>
                  <a:lnTo>
                    <a:pt x="0" y="57099"/>
                  </a:lnTo>
                  <a:lnTo>
                    <a:pt x="179412" y="57099"/>
                  </a:lnTo>
                  <a:lnTo>
                    <a:pt x="179412"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6" name="Group 195">
            <a:extLst>
              <a:ext uri="{FF2B5EF4-FFF2-40B4-BE49-F238E27FC236}">
                <a16:creationId xmlns:a16="http://schemas.microsoft.com/office/drawing/2014/main" id="{1B1306E4-3B80-4702-BF8E-3D7070D4110D}"/>
              </a:ext>
            </a:extLst>
          </p:cNvPr>
          <p:cNvGrpSpPr/>
          <p:nvPr/>
        </p:nvGrpSpPr>
        <p:grpSpPr>
          <a:xfrm>
            <a:off x="6614047" y="4329050"/>
            <a:ext cx="274320" cy="423443"/>
            <a:chOff x="6614047" y="4329050"/>
            <a:chExt cx="274320" cy="423443"/>
          </a:xfrm>
        </p:grpSpPr>
        <p:sp>
          <p:nvSpPr>
            <p:cNvPr id="112" name="bg object 19">
              <a:extLst>
                <a:ext uri="{FF2B5EF4-FFF2-40B4-BE49-F238E27FC236}">
                  <a16:creationId xmlns:a16="http://schemas.microsoft.com/office/drawing/2014/main" id="{9B631198-BDD7-4F0C-A87E-AA4178625CDA}"/>
                </a:ext>
              </a:extLst>
            </p:cNvPr>
            <p:cNvSpPr/>
            <p:nvPr/>
          </p:nvSpPr>
          <p:spPr>
            <a:xfrm>
              <a:off x="6614047" y="4459885"/>
              <a:ext cx="274320" cy="292608"/>
            </a:xfrm>
            <a:custGeom>
              <a:avLst/>
              <a:gdLst/>
              <a:ahLst/>
              <a:cxnLst/>
              <a:rect l="l" t="t" r="r" b="b"/>
              <a:pathLst>
                <a:path w="192404" h="342900">
                  <a:moveTo>
                    <a:pt x="192227" y="0"/>
                  </a:moveTo>
                  <a:lnTo>
                    <a:pt x="0" y="0"/>
                  </a:lnTo>
                  <a:lnTo>
                    <a:pt x="0" y="342557"/>
                  </a:lnTo>
                  <a:lnTo>
                    <a:pt x="192227" y="342557"/>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bg object 27">
              <a:extLst>
                <a:ext uri="{FF2B5EF4-FFF2-40B4-BE49-F238E27FC236}">
                  <a16:creationId xmlns:a16="http://schemas.microsoft.com/office/drawing/2014/main" id="{F0A7CA21-2239-4998-B46A-AA5D6A7722A3}"/>
                </a:ext>
              </a:extLst>
            </p:cNvPr>
            <p:cNvSpPr/>
            <p:nvPr/>
          </p:nvSpPr>
          <p:spPr>
            <a:xfrm>
              <a:off x="6614047" y="4447989"/>
              <a:ext cx="274320" cy="12169"/>
            </a:xfrm>
            <a:custGeom>
              <a:avLst/>
              <a:gdLst/>
              <a:ahLst/>
              <a:cxnLst/>
              <a:rect l="l" t="t" r="r" b="b"/>
              <a:pathLst>
                <a:path w="192404" h="14604">
                  <a:moveTo>
                    <a:pt x="192227" y="0"/>
                  </a:moveTo>
                  <a:lnTo>
                    <a:pt x="0" y="0"/>
                  </a:lnTo>
                  <a:lnTo>
                    <a:pt x="0" y="14274"/>
                  </a:lnTo>
                  <a:lnTo>
                    <a:pt x="192227" y="14274"/>
                  </a:lnTo>
                  <a:lnTo>
                    <a:pt x="19222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bg object 36">
              <a:extLst>
                <a:ext uri="{FF2B5EF4-FFF2-40B4-BE49-F238E27FC236}">
                  <a16:creationId xmlns:a16="http://schemas.microsoft.com/office/drawing/2014/main" id="{9EF00723-8114-431F-A74F-5209838575F8}"/>
                </a:ext>
              </a:extLst>
            </p:cNvPr>
            <p:cNvSpPr/>
            <p:nvPr/>
          </p:nvSpPr>
          <p:spPr>
            <a:xfrm>
              <a:off x="6614047" y="4340944"/>
              <a:ext cx="274320" cy="107415"/>
            </a:xfrm>
            <a:custGeom>
              <a:avLst/>
              <a:gdLst/>
              <a:ahLst/>
              <a:cxnLst/>
              <a:rect l="l" t="t" r="r" b="b"/>
              <a:pathLst>
                <a:path w="192404" h="128904">
                  <a:moveTo>
                    <a:pt x="192227" y="0"/>
                  </a:moveTo>
                  <a:lnTo>
                    <a:pt x="0" y="0"/>
                  </a:lnTo>
                  <a:lnTo>
                    <a:pt x="0" y="128460"/>
                  </a:lnTo>
                  <a:lnTo>
                    <a:pt x="192227" y="128460"/>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bg object 46">
              <a:extLst>
                <a:ext uri="{FF2B5EF4-FFF2-40B4-BE49-F238E27FC236}">
                  <a16:creationId xmlns:a16="http://schemas.microsoft.com/office/drawing/2014/main" id="{CF2B80EB-48D7-4EDD-9EFF-9AE58814FE62}"/>
                </a:ext>
              </a:extLst>
            </p:cNvPr>
            <p:cNvSpPr/>
            <p:nvPr/>
          </p:nvSpPr>
          <p:spPr>
            <a:xfrm>
              <a:off x="6614047" y="4329050"/>
              <a:ext cx="274320" cy="12169"/>
            </a:xfrm>
            <a:custGeom>
              <a:avLst/>
              <a:gdLst/>
              <a:ahLst/>
              <a:cxnLst/>
              <a:rect l="l" t="t" r="r" b="b"/>
              <a:pathLst>
                <a:path w="192404" h="14604">
                  <a:moveTo>
                    <a:pt x="192227" y="0"/>
                  </a:moveTo>
                  <a:lnTo>
                    <a:pt x="0" y="0"/>
                  </a:lnTo>
                  <a:lnTo>
                    <a:pt x="0" y="14274"/>
                  </a:lnTo>
                  <a:lnTo>
                    <a:pt x="192227" y="14274"/>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7" name="Group 196">
            <a:extLst>
              <a:ext uri="{FF2B5EF4-FFF2-40B4-BE49-F238E27FC236}">
                <a16:creationId xmlns:a16="http://schemas.microsoft.com/office/drawing/2014/main" id="{2315B729-D088-4022-ADD3-7C6EAC69BE77}"/>
              </a:ext>
            </a:extLst>
          </p:cNvPr>
          <p:cNvGrpSpPr/>
          <p:nvPr/>
        </p:nvGrpSpPr>
        <p:grpSpPr>
          <a:xfrm>
            <a:off x="5890249" y="4340944"/>
            <a:ext cx="274320" cy="411549"/>
            <a:chOff x="5890249" y="4340944"/>
            <a:chExt cx="274320" cy="411549"/>
          </a:xfrm>
        </p:grpSpPr>
        <p:sp>
          <p:nvSpPr>
            <p:cNvPr id="114" name="bg object 20">
              <a:extLst>
                <a:ext uri="{FF2B5EF4-FFF2-40B4-BE49-F238E27FC236}">
                  <a16:creationId xmlns:a16="http://schemas.microsoft.com/office/drawing/2014/main" id="{D6919D2A-33E4-4F8F-804F-B5DD162B4EEC}"/>
                </a:ext>
              </a:extLst>
            </p:cNvPr>
            <p:cNvSpPr/>
            <p:nvPr/>
          </p:nvSpPr>
          <p:spPr>
            <a:xfrm>
              <a:off x="5890249" y="4459885"/>
              <a:ext cx="274320" cy="292608"/>
            </a:xfrm>
            <a:custGeom>
              <a:avLst/>
              <a:gdLst/>
              <a:ahLst/>
              <a:cxnLst/>
              <a:rect l="l" t="t" r="r" b="b"/>
              <a:pathLst>
                <a:path w="192404" h="342900">
                  <a:moveTo>
                    <a:pt x="192227" y="0"/>
                  </a:moveTo>
                  <a:lnTo>
                    <a:pt x="0" y="0"/>
                  </a:lnTo>
                  <a:lnTo>
                    <a:pt x="0" y="342557"/>
                  </a:lnTo>
                  <a:lnTo>
                    <a:pt x="192227" y="342557"/>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bg object 37">
              <a:extLst>
                <a:ext uri="{FF2B5EF4-FFF2-40B4-BE49-F238E27FC236}">
                  <a16:creationId xmlns:a16="http://schemas.microsoft.com/office/drawing/2014/main" id="{635EE67A-AC47-419A-8844-2243F045F3B2}"/>
                </a:ext>
              </a:extLst>
            </p:cNvPr>
            <p:cNvSpPr/>
            <p:nvPr/>
          </p:nvSpPr>
          <p:spPr>
            <a:xfrm>
              <a:off x="5890249" y="4388525"/>
              <a:ext cx="274320" cy="71434"/>
            </a:xfrm>
            <a:custGeom>
              <a:avLst/>
              <a:gdLst/>
              <a:ahLst/>
              <a:cxnLst/>
              <a:rect l="l" t="t" r="r" b="b"/>
              <a:pathLst>
                <a:path w="192404" h="85725">
                  <a:moveTo>
                    <a:pt x="192227" y="0"/>
                  </a:moveTo>
                  <a:lnTo>
                    <a:pt x="0" y="0"/>
                  </a:lnTo>
                  <a:lnTo>
                    <a:pt x="0" y="85636"/>
                  </a:lnTo>
                  <a:lnTo>
                    <a:pt x="192227" y="85636"/>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bg object 47">
              <a:extLst>
                <a:ext uri="{FF2B5EF4-FFF2-40B4-BE49-F238E27FC236}">
                  <a16:creationId xmlns:a16="http://schemas.microsoft.com/office/drawing/2014/main" id="{AA59E7E8-A3A4-4B82-ADBA-F5E61900E98D}"/>
                </a:ext>
              </a:extLst>
            </p:cNvPr>
            <p:cNvSpPr/>
            <p:nvPr/>
          </p:nvSpPr>
          <p:spPr>
            <a:xfrm>
              <a:off x="5890249" y="4340944"/>
              <a:ext cx="274320" cy="47623"/>
            </a:xfrm>
            <a:custGeom>
              <a:avLst/>
              <a:gdLst/>
              <a:ahLst/>
              <a:cxnLst/>
              <a:rect l="l" t="t" r="r" b="b"/>
              <a:pathLst>
                <a:path w="192404" h="57150">
                  <a:moveTo>
                    <a:pt x="192227" y="0"/>
                  </a:moveTo>
                  <a:lnTo>
                    <a:pt x="0" y="0"/>
                  </a:lnTo>
                  <a:lnTo>
                    <a:pt x="0" y="57099"/>
                  </a:lnTo>
                  <a:lnTo>
                    <a:pt x="192227" y="57099"/>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E80D392A-F236-4546-803E-0BF6BB66A272}"/>
              </a:ext>
            </a:extLst>
          </p:cNvPr>
          <p:cNvGrpSpPr/>
          <p:nvPr/>
        </p:nvGrpSpPr>
        <p:grpSpPr>
          <a:xfrm>
            <a:off x="5146369" y="4340944"/>
            <a:ext cx="274320" cy="411549"/>
            <a:chOff x="5146369" y="4340944"/>
            <a:chExt cx="274320" cy="411549"/>
          </a:xfrm>
        </p:grpSpPr>
        <p:sp>
          <p:nvSpPr>
            <p:cNvPr id="116" name="bg object 21">
              <a:extLst>
                <a:ext uri="{FF2B5EF4-FFF2-40B4-BE49-F238E27FC236}">
                  <a16:creationId xmlns:a16="http://schemas.microsoft.com/office/drawing/2014/main" id="{F3B142C8-A985-4D87-A664-0580BD7B07DC}"/>
                </a:ext>
              </a:extLst>
            </p:cNvPr>
            <p:cNvSpPr/>
            <p:nvPr/>
          </p:nvSpPr>
          <p:spPr>
            <a:xfrm>
              <a:off x="5146369" y="4459885"/>
              <a:ext cx="274320" cy="292608"/>
            </a:xfrm>
            <a:custGeom>
              <a:avLst/>
              <a:gdLst/>
              <a:ahLst/>
              <a:cxnLst/>
              <a:rect l="l" t="t" r="r" b="b"/>
              <a:pathLst>
                <a:path w="192404" h="342900">
                  <a:moveTo>
                    <a:pt x="192227" y="0"/>
                  </a:moveTo>
                  <a:lnTo>
                    <a:pt x="0" y="0"/>
                  </a:lnTo>
                  <a:lnTo>
                    <a:pt x="0" y="342557"/>
                  </a:lnTo>
                  <a:lnTo>
                    <a:pt x="192227" y="342557"/>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bg object 28">
              <a:extLst>
                <a:ext uri="{FF2B5EF4-FFF2-40B4-BE49-F238E27FC236}">
                  <a16:creationId xmlns:a16="http://schemas.microsoft.com/office/drawing/2014/main" id="{9F783E56-EDD2-4721-A581-42DF05E620F2}"/>
                </a:ext>
              </a:extLst>
            </p:cNvPr>
            <p:cNvSpPr/>
            <p:nvPr/>
          </p:nvSpPr>
          <p:spPr>
            <a:xfrm>
              <a:off x="5146369" y="4447989"/>
              <a:ext cx="274320" cy="12169"/>
            </a:xfrm>
            <a:custGeom>
              <a:avLst/>
              <a:gdLst/>
              <a:ahLst/>
              <a:cxnLst/>
              <a:rect l="l" t="t" r="r" b="b"/>
              <a:pathLst>
                <a:path w="192404" h="14604">
                  <a:moveTo>
                    <a:pt x="192227" y="0"/>
                  </a:moveTo>
                  <a:lnTo>
                    <a:pt x="0" y="0"/>
                  </a:lnTo>
                  <a:lnTo>
                    <a:pt x="0" y="14274"/>
                  </a:lnTo>
                  <a:lnTo>
                    <a:pt x="192227" y="14274"/>
                  </a:lnTo>
                  <a:lnTo>
                    <a:pt x="19222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bg object 38">
              <a:extLst>
                <a:ext uri="{FF2B5EF4-FFF2-40B4-BE49-F238E27FC236}">
                  <a16:creationId xmlns:a16="http://schemas.microsoft.com/office/drawing/2014/main" id="{F36B4649-DA44-42E6-A4EC-F1CA3394646E}"/>
                </a:ext>
              </a:extLst>
            </p:cNvPr>
            <p:cNvSpPr/>
            <p:nvPr/>
          </p:nvSpPr>
          <p:spPr>
            <a:xfrm>
              <a:off x="5146369" y="4364734"/>
              <a:ext cx="274320" cy="83604"/>
            </a:xfrm>
            <a:custGeom>
              <a:avLst/>
              <a:gdLst/>
              <a:ahLst/>
              <a:cxnLst/>
              <a:rect l="l" t="t" r="r" b="b"/>
              <a:pathLst>
                <a:path w="192404" h="100329">
                  <a:moveTo>
                    <a:pt x="192227" y="0"/>
                  </a:moveTo>
                  <a:lnTo>
                    <a:pt x="0" y="0"/>
                  </a:lnTo>
                  <a:lnTo>
                    <a:pt x="0" y="99910"/>
                  </a:lnTo>
                  <a:lnTo>
                    <a:pt x="192227" y="99910"/>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bg object 48">
              <a:extLst>
                <a:ext uri="{FF2B5EF4-FFF2-40B4-BE49-F238E27FC236}">
                  <a16:creationId xmlns:a16="http://schemas.microsoft.com/office/drawing/2014/main" id="{72B1F228-6C72-428D-929B-A17AFC6687D3}"/>
                </a:ext>
              </a:extLst>
            </p:cNvPr>
            <p:cNvSpPr/>
            <p:nvPr/>
          </p:nvSpPr>
          <p:spPr>
            <a:xfrm>
              <a:off x="5146369" y="4340944"/>
              <a:ext cx="274320" cy="23811"/>
            </a:xfrm>
            <a:custGeom>
              <a:avLst/>
              <a:gdLst/>
              <a:ahLst/>
              <a:cxnLst/>
              <a:rect l="l" t="t" r="r" b="b"/>
              <a:pathLst>
                <a:path w="192404" h="28575">
                  <a:moveTo>
                    <a:pt x="192227" y="0"/>
                  </a:moveTo>
                  <a:lnTo>
                    <a:pt x="0" y="0"/>
                  </a:lnTo>
                  <a:lnTo>
                    <a:pt x="0" y="28549"/>
                  </a:lnTo>
                  <a:lnTo>
                    <a:pt x="192227" y="28549"/>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9" name="Group 198">
            <a:extLst>
              <a:ext uri="{FF2B5EF4-FFF2-40B4-BE49-F238E27FC236}">
                <a16:creationId xmlns:a16="http://schemas.microsoft.com/office/drawing/2014/main" id="{65334934-7772-49B3-95E8-1DCBCF5A3FDD}"/>
              </a:ext>
            </a:extLst>
          </p:cNvPr>
          <p:cNvGrpSpPr/>
          <p:nvPr/>
        </p:nvGrpSpPr>
        <p:grpSpPr>
          <a:xfrm>
            <a:off x="4422591" y="4317154"/>
            <a:ext cx="274320" cy="438089"/>
            <a:chOff x="4422591" y="4317154"/>
            <a:chExt cx="274320" cy="438089"/>
          </a:xfrm>
        </p:grpSpPr>
        <p:sp>
          <p:nvSpPr>
            <p:cNvPr id="118" name="bg object 22">
              <a:extLst>
                <a:ext uri="{FF2B5EF4-FFF2-40B4-BE49-F238E27FC236}">
                  <a16:creationId xmlns:a16="http://schemas.microsoft.com/office/drawing/2014/main" id="{CCDB0F76-8525-411D-859D-A3333BAB40CE}"/>
                </a:ext>
              </a:extLst>
            </p:cNvPr>
            <p:cNvSpPr/>
            <p:nvPr/>
          </p:nvSpPr>
          <p:spPr>
            <a:xfrm>
              <a:off x="4422591" y="4471779"/>
              <a:ext cx="274320" cy="283464"/>
            </a:xfrm>
            <a:custGeom>
              <a:avLst/>
              <a:gdLst/>
              <a:ahLst/>
              <a:cxnLst/>
              <a:rect l="l" t="t" r="r" b="b"/>
              <a:pathLst>
                <a:path w="192404" h="328295">
                  <a:moveTo>
                    <a:pt x="192227" y="0"/>
                  </a:moveTo>
                  <a:lnTo>
                    <a:pt x="0" y="0"/>
                  </a:lnTo>
                  <a:lnTo>
                    <a:pt x="0" y="328282"/>
                  </a:lnTo>
                  <a:lnTo>
                    <a:pt x="192227" y="328282"/>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bg object 29">
              <a:extLst>
                <a:ext uri="{FF2B5EF4-FFF2-40B4-BE49-F238E27FC236}">
                  <a16:creationId xmlns:a16="http://schemas.microsoft.com/office/drawing/2014/main" id="{7A19F27C-4DF1-403A-A70C-C708750D46A1}"/>
                </a:ext>
              </a:extLst>
            </p:cNvPr>
            <p:cNvSpPr/>
            <p:nvPr/>
          </p:nvSpPr>
          <p:spPr>
            <a:xfrm>
              <a:off x="4422591" y="4459885"/>
              <a:ext cx="274320" cy="12169"/>
            </a:xfrm>
            <a:custGeom>
              <a:avLst/>
              <a:gdLst/>
              <a:ahLst/>
              <a:cxnLst/>
              <a:rect l="l" t="t" r="r" b="b"/>
              <a:pathLst>
                <a:path w="192404" h="14604">
                  <a:moveTo>
                    <a:pt x="192227" y="0"/>
                  </a:moveTo>
                  <a:lnTo>
                    <a:pt x="0" y="0"/>
                  </a:lnTo>
                  <a:lnTo>
                    <a:pt x="0" y="14274"/>
                  </a:lnTo>
                  <a:lnTo>
                    <a:pt x="192227" y="14274"/>
                  </a:lnTo>
                  <a:lnTo>
                    <a:pt x="19222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bg object 39">
              <a:extLst>
                <a:ext uri="{FF2B5EF4-FFF2-40B4-BE49-F238E27FC236}">
                  <a16:creationId xmlns:a16="http://schemas.microsoft.com/office/drawing/2014/main" id="{4A7BA651-ED3A-47BF-843A-479B0C0DBD30}"/>
                </a:ext>
              </a:extLst>
            </p:cNvPr>
            <p:cNvSpPr/>
            <p:nvPr/>
          </p:nvSpPr>
          <p:spPr>
            <a:xfrm>
              <a:off x="4422591" y="4352840"/>
              <a:ext cx="274320" cy="107415"/>
            </a:xfrm>
            <a:custGeom>
              <a:avLst/>
              <a:gdLst/>
              <a:ahLst/>
              <a:cxnLst/>
              <a:rect l="l" t="t" r="r" b="b"/>
              <a:pathLst>
                <a:path w="192404" h="128904">
                  <a:moveTo>
                    <a:pt x="192227" y="0"/>
                  </a:moveTo>
                  <a:lnTo>
                    <a:pt x="0" y="0"/>
                  </a:lnTo>
                  <a:lnTo>
                    <a:pt x="0" y="128460"/>
                  </a:lnTo>
                  <a:lnTo>
                    <a:pt x="192227" y="128460"/>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bg object 49">
              <a:extLst>
                <a:ext uri="{FF2B5EF4-FFF2-40B4-BE49-F238E27FC236}">
                  <a16:creationId xmlns:a16="http://schemas.microsoft.com/office/drawing/2014/main" id="{A007E6C2-2BE2-48C6-950F-B2B8337C3515}"/>
                </a:ext>
              </a:extLst>
            </p:cNvPr>
            <p:cNvSpPr/>
            <p:nvPr/>
          </p:nvSpPr>
          <p:spPr>
            <a:xfrm>
              <a:off x="4422591" y="4317154"/>
              <a:ext cx="274320" cy="35982"/>
            </a:xfrm>
            <a:custGeom>
              <a:avLst/>
              <a:gdLst/>
              <a:ahLst/>
              <a:cxnLst/>
              <a:rect l="l" t="t" r="r" b="b"/>
              <a:pathLst>
                <a:path w="192404" h="43179">
                  <a:moveTo>
                    <a:pt x="192227" y="0"/>
                  </a:moveTo>
                  <a:lnTo>
                    <a:pt x="0" y="0"/>
                  </a:lnTo>
                  <a:lnTo>
                    <a:pt x="0" y="42824"/>
                  </a:lnTo>
                  <a:lnTo>
                    <a:pt x="192227" y="42824"/>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00" name="Group 199">
            <a:extLst>
              <a:ext uri="{FF2B5EF4-FFF2-40B4-BE49-F238E27FC236}">
                <a16:creationId xmlns:a16="http://schemas.microsoft.com/office/drawing/2014/main" id="{0A6EEF9C-A09B-422B-8A46-7D11242EF8A7}"/>
              </a:ext>
            </a:extLst>
          </p:cNvPr>
          <p:cNvGrpSpPr/>
          <p:nvPr/>
        </p:nvGrpSpPr>
        <p:grpSpPr>
          <a:xfrm>
            <a:off x="3698795" y="4340944"/>
            <a:ext cx="274320" cy="417050"/>
            <a:chOff x="3698795" y="4340944"/>
            <a:chExt cx="274320" cy="417050"/>
          </a:xfrm>
        </p:grpSpPr>
        <p:sp>
          <p:nvSpPr>
            <p:cNvPr id="120" name="bg object 23">
              <a:extLst>
                <a:ext uri="{FF2B5EF4-FFF2-40B4-BE49-F238E27FC236}">
                  <a16:creationId xmlns:a16="http://schemas.microsoft.com/office/drawing/2014/main" id="{6622114A-68C0-4BAC-9A8D-32A2FF2C34F3}"/>
                </a:ext>
              </a:extLst>
            </p:cNvPr>
            <p:cNvSpPr/>
            <p:nvPr/>
          </p:nvSpPr>
          <p:spPr>
            <a:xfrm>
              <a:off x="3698795" y="4483674"/>
              <a:ext cx="274320" cy="274320"/>
            </a:xfrm>
            <a:custGeom>
              <a:avLst/>
              <a:gdLst/>
              <a:ahLst/>
              <a:cxnLst/>
              <a:rect l="l" t="t" r="r" b="b"/>
              <a:pathLst>
                <a:path w="179705" h="314325">
                  <a:moveTo>
                    <a:pt x="179412" y="0"/>
                  </a:moveTo>
                  <a:lnTo>
                    <a:pt x="0" y="0"/>
                  </a:lnTo>
                  <a:lnTo>
                    <a:pt x="0" y="314007"/>
                  </a:lnTo>
                  <a:lnTo>
                    <a:pt x="179412" y="314007"/>
                  </a:lnTo>
                  <a:lnTo>
                    <a:pt x="17941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bg object 30">
              <a:extLst>
                <a:ext uri="{FF2B5EF4-FFF2-40B4-BE49-F238E27FC236}">
                  <a16:creationId xmlns:a16="http://schemas.microsoft.com/office/drawing/2014/main" id="{B29D6058-7768-4642-948F-D73CD67FF6BA}"/>
                </a:ext>
              </a:extLst>
            </p:cNvPr>
            <p:cNvSpPr/>
            <p:nvPr/>
          </p:nvSpPr>
          <p:spPr>
            <a:xfrm>
              <a:off x="3698795" y="4447989"/>
              <a:ext cx="274320" cy="35982"/>
            </a:xfrm>
            <a:custGeom>
              <a:avLst/>
              <a:gdLst/>
              <a:ahLst/>
              <a:cxnLst/>
              <a:rect l="l" t="t" r="r" b="b"/>
              <a:pathLst>
                <a:path w="179705" h="43179">
                  <a:moveTo>
                    <a:pt x="179412" y="0"/>
                  </a:moveTo>
                  <a:lnTo>
                    <a:pt x="0" y="0"/>
                  </a:lnTo>
                  <a:lnTo>
                    <a:pt x="0" y="42824"/>
                  </a:lnTo>
                  <a:lnTo>
                    <a:pt x="179412" y="42824"/>
                  </a:lnTo>
                  <a:lnTo>
                    <a:pt x="17941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bg object 40">
              <a:extLst>
                <a:ext uri="{FF2B5EF4-FFF2-40B4-BE49-F238E27FC236}">
                  <a16:creationId xmlns:a16="http://schemas.microsoft.com/office/drawing/2014/main" id="{B048B195-90D5-423A-94FC-8BB753098B80}"/>
                </a:ext>
              </a:extLst>
            </p:cNvPr>
            <p:cNvSpPr/>
            <p:nvPr/>
          </p:nvSpPr>
          <p:spPr>
            <a:xfrm>
              <a:off x="3698795" y="4364734"/>
              <a:ext cx="274320" cy="83604"/>
            </a:xfrm>
            <a:custGeom>
              <a:avLst/>
              <a:gdLst/>
              <a:ahLst/>
              <a:cxnLst/>
              <a:rect l="l" t="t" r="r" b="b"/>
              <a:pathLst>
                <a:path w="179705" h="100329">
                  <a:moveTo>
                    <a:pt x="179412" y="0"/>
                  </a:moveTo>
                  <a:lnTo>
                    <a:pt x="0" y="0"/>
                  </a:lnTo>
                  <a:lnTo>
                    <a:pt x="0" y="99910"/>
                  </a:lnTo>
                  <a:lnTo>
                    <a:pt x="179412" y="99910"/>
                  </a:lnTo>
                  <a:lnTo>
                    <a:pt x="179412"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bg object 50">
              <a:extLst>
                <a:ext uri="{FF2B5EF4-FFF2-40B4-BE49-F238E27FC236}">
                  <a16:creationId xmlns:a16="http://schemas.microsoft.com/office/drawing/2014/main" id="{F5A785A9-666A-413E-8F5D-5E7D5D5837E9}"/>
                </a:ext>
              </a:extLst>
            </p:cNvPr>
            <p:cNvSpPr/>
            <p:nvPr/>
          </p:nvSpPr>
          <p:spPr>
            <a:xfrm>
              <a:off x="3698795" y="4340944"/>
              <a:ext cx="274320" cy="23811"/>
            </a:xfrm>
            <a:custGeom>
              <a:avLst/>
              <a:gdLst/>
              <a:ahLst/>
              <a:cxnLst/>
              <a:rect l="l" t="t" r="r" b="b"/>
              <a:pathLst>
                <a:path w="179705" h="28575">
                  <a:moveTo>
                    <a:pt x="179412" y="0"/>
                  </a:moveTo>
                  <a:lnTo>
                    <a:pt x="0" y="0"/>
                  </a:lnTo>
                  <a:lnTo>
                    <a:pt x="0" y="28549"/>
                  </a:lnTo>
                  <a:lnTo>
                    <a:pt x="179412" y="28549"/>
                  </a:lnTo>
                  <a:lnTo>
                    <a:pt x="179412"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01" name="Group 200">
            <a:extLst>
              <a:ext uri="{FF2B5EF4-FFF2-40B4-BE49-F238E27FC236}">
                <a16:creationId xmlns:a16="http://schemas.microsoft.com/office/drawing/2014/main" id="{CFB50330-27BA-4AB0-A271-1D655E955E99}"/>
              </a:ext>
            </a:extLst>
          </p:cNvPr>
          <p:cNvGrpSpPr/>
          <p:nvPr/>
        </p:nvGrpSpPr>
        <p:grpSpPr>
          <a:xfrm>
            <a:off x="2954913" y="4281479"/>
            <a:ext cx="274320" cy="473764"/>
            <a:chOff x="2954913" y="4281479"/>
            <a:chExt cx="274320" cy="473764"/>
          </a:xfrm>
        </p:grpSpPr>
        <p:sp>
          <p:nvSpPr>
            <p:cNvPr id="122" name="bg object 24">
              <a:extLst>
                <a:ext uri="{FF2B5EF4-FFF2-40B4-BE49-F238E27FC236}">
                  <a16:creationId xmlns:a16="http://schemas.microsoft.com/office/drawing/2014/main" id="{96642FAD-C7F9-4683-827C-481C661A069E}"/>
                </a:ext>
              </a:extLst>
            </p:cNvPr>
            <p:cNvSpPr/>
            <p:nvPr/>
          </p:nvSpPr>
          <p:spPr>
            <a:xfrm>
              <a:off x="2954913" y="4471779"/>
              <a:ext cx="274320" cy="283464"/>
            </a:xfrm>
            <a:custGeom>
              <a:avLst/>
              <a:gdLst/>
              <a:ahLst/>
              <a:cxnLst/>
              <a:rect l="l" t="t" r="r" b="b"/>
              <a:pathLst>
                <a:path w="192405" h="328295">
                  <a:moveTo>
                    <a:pt x="192227" y="0"/>
                  </a:moveTo>
                  <a:lnTo>
                    <a:pt x="0" y="0"/>
                  </a:lnTo>
                  <a:lnTo>
                    <a:pt x="0" y="328282"/>
                  </a:lnTo>
                  <a:lnTo>
                    <a:pt x="192227" y="328282"/>
                  </a:lnTo>
                  <a:lnTo>
                    <a:pt x="192227"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bg object 31">
              <a:extLst>
                <a:ext uri="{FF2B5EF4-FFF2-40B4-BE49-F238E27FC236}">
                  <a16:creationId xmlns:a16="http://schemas.microsoft.com/office/drawing/2014/main" id="{28BDA2EF-1E0F-4A5F-9BAB-AAE9F82ACEBE}"/>
                </a:ext>
              </a:extLst>
            </p:cNvPr>
            <p:cNvSpPr/>
            <p:nvPr/>
          </p:nvSpPr>
          <p:spPr>
            <a:xfrm>
              <a:off x="2954913" y="4436094"/>
              <a:ext cx="274320" cy="35982"/>
            </a:xfrm>
            <a:custGeom>
              <a:avLst/>
              <a:gdLst/>
              <a:ahLst/>
              <a:cxnLst/>
              <a:rect l="l" t="t" r="r" b="b"/>
              <a:pathLst>
                <a:path w="192405" h="43179">
                  <a:moveTo>
                    <a:pt x="192227" y="0"/>
                  </a:moveTo>
                  <a:lnTo>
                    <a:pt x="0" y="0"/>
                  </a:lnTo>
                  <a:lnTo>
                    <a:pt x="0" y="42824"/>
                  </a:lnTo>
                  <a:lnTo>
                    <a:pt x="192227" y="42824"/>
                  </a:lnTo>
                  <a:lnTo>
                    <a:pt x="19222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bg object 41">
              <a:extLst>
                <a:ext uri="{FF2B5EF4-FFF2-40B4-BE49-F238E27FC236}">
                  <a16:creationId xmlns:a16="http://schemas.microsoft.com/office/drawing/2014/main" id="{2A54EFAF-C1C0-455D-AEE2-B7A827624554}"/>
                </a:ext>
              </a:extLst>
            </p:cNvPr>
            <p:cNvSpPr/>
            <p:nvPr/>
          </p:nvSpPr>
          <p:spPr>
            <a:xfrm>
              <a:off x="2954913" y="4305270"/>
              <a:ext cx="274320" cy="131227"/>
            </a:xfrm>
            <a:custGeom>
              <a:avLst/>
              <a:gdLst/>
              <a:ahLst/>
              <a:cxnLst/>
              <a:rect l="l" t="t" r="r" b="b"/>
              <a:pathLst>
                <a:path w="192405" h="157479">
                  <a:moveTo>
                    <a:pt x="192227" y="0"/>
                  </a:moveTo>
                  <a:lnTo>
                    <a:pt x="0" y="0"/>
                  </a:lnTo>
                  <a:lnTo>
                    <a:pt x="0" y="157010"/>
                  </a:lnTo>
                  <a:lnTo>
                    <a:pt x="192227" y="157010"/>
                  </a:lnTo>
                  <a:lnTo>
                    <a:pt x="192227"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bg object 51">
              <a:extLst>
                <a:ext uri="{FF2B5EF4-FFF2-40B4-BE49-F238E27FC236}">
                  <a16:creationId xmlns:a16="http://schemas.microsoft.com/office/drawing/2014/main" id="{808A843D-BE40-4FDE-A70D-A6E470368869}"/>
                </a:ext>
              </a:extLst>
            </p:cNvPr>
            <p:cNvSpPr/>
            <p:nvPr/>
          </p:nvSpPr>
          <p:spPr>
            <a:xfrm>
              <a:off x="2954913" y="4281479"/>
              <a:ext cx="274320" cy="23811"/>
            </a:xfrm>
            <a:custGeom>
              <a:avLst/>
              <a:gdLst/>
              <a:ahLst/>
              <a:cxnLst/>
              <a:rect l="l" t="t" r="r" b="b"/>
              <a:pathLst>
                <a:path w="192405" h="28575">
                  <a:moveTo>
                    <a:pt x="192227" y="0"/>
                  </a:moveTo>
                  <a:lnTo>
                    <a:pt x="0" y="0"/>
                  </a:lnTo>
                  <a:lnTo>
                    <a:pt x="0" y="28549"/>
                  </a:lnTo>
                  <a:lnTo>
                    <a:pt x="192227" y="28549"/>
                  </a:lnTo>
                  <a:lnTo>
                    <a:pt x="192227"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02" name="Group 201">
            <a:extLst>
              <a:ext uri="{FF2B5EF4-FFF2-40B4-BE49-F238E27FC236}">
                <a16:creationId xmlns:a16="http://schemas.microsoft.com/office/drawing/2014/main" id="{27FA30E6-7CA3-4312-BAFB-271445E999D0}"/>
              </a:ext>
            </a:extLst>
          </p:cNvPr>
          <p:cNvGrpSpPr/>
          <p:nvPr/>
        </p:nvGrpSpPr>
        <p:grpSpPr>
          <a:xfrm>
            <a:off x="2240280" y="4245795"/>
            <a:ext cx="274320" cy="508546"/>
            <a:chOff x="2240280" y="4245795"/>
            <a:chExt cx="274320" cy="508546"/>
          </a:xfrm>
        </p:grpSpPr>
        <p:sp>
          <p:nvSpPr>
            <p:cNvPr id="124" name="bg object 25">
              <a:extLst>
                <a:ext uri="{FF2B5EF4-FFF2-40B4-BE49-F238E27FC236}">
                  <a16:creationId xmlns:a16="http://schemas.microsoft.com/office/drawing/2014/main" id="{7DD43861-2BC9-491B-B2FB-EDEF09D1E436}"/>
                </a:ext>
              </a:extLst>
            </p:cNvPr>
            <p:cNvSpPr/>
            <p:nvPr/>
          </p:nvSpPr>
          <p:spPr>
            <a:xfrm>
              <a:off x="2240280" y="4507453"/>
              <a:ext cx="274320" cy="246888"/>
            </a:xfrm>
            <a:custGeom>
              <a:avLst/>
              <a:gdLst/>
              <a:ahLst/>
              <a:cxnLst/>
              <a:rect l="l" t="t" r="r" b="b"/>
              <a:pathLst>
                <a:path w="179705" h="285750">
                  <a:moveTo>
                    <a:pt x="179412" y="0"/>
                  </a:moveTo>
                  <a:lnTo>
                    <a:pt x="0" y="0"/>
                  </a:lnTo>
                  <a:lnTo>
                    <a:pt x="0" y="285470"/>
                  </a:lnTo>
                  <a:lnTo>
                    <a:pt x="179412" y="285470"/>
                  </a:lnTo>
                  <a:lnTo>
                    <a:pt x="17941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bg object 32">
              <a:extLst>
                <a:ext uri="{FF2B5EF4-FFF2-40B4-BE49-F238E27FC236}">
                  <a16:creationId xmlns:a16="http://schemas.microsoft.com/office/drawing/2014/main" id="{A1ECC0B9-F284-4447-BD1F-C8794BE8ADA6}"/>
                </a:ext>
              </a:extLst>
            </p:cNvPr>
            <p:cNvSpPr/>
            <p:nvPr/>
          </p:nvSpPr>
          <p:spPr>
            <a:xfrm>
              <a:off x="2240280" y="4471780"/>
              <a:ext cx="274320" cy="35982"/>
            </a:xfrm>
            <a:custGeom>
              <a:avLst/>
              <a:gdLst/>
              <a:ahLst/>
              <a:cxnLst/>
              <a:rect l="l" t="t" r="r" b="b"/>
              <a:pathLst>
                <a:path w="179705" h="43179">
                  <a:moveTo>
                    <a:pt x="179412" y="0"/>
                  </a:moveTo>
                  <a:lnTo>
                    <a:pt x="0" y="0"/>
                  </a:lnTo>
                  <a:lnTo>
                    <a:pt x="0" y="42824"/>
                  </a:lnTo>
                  <a:lnTo>
                    <a:pt x="179412" y="42824"/>
                  </a:lnTo>
                  <a:lnTo>
                    <a:pt x="179412"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bg object 42">
              <a:extLst>
                <a:ext uri="{FF2B5EF4-FFF2-40B4-BE49-F238E27FC236}">
                  <a16:creationId xmlns:a16="http://schemas.microsoft.com/office/drawing/2014/main" id="{23443F61-089A-4B13-B57F-086507965215}"/>
                </a:ext>
              </a:extLst>
            </p:cNvPr>
            <p:cNvSpPr/>
            <p:nvPr/>
          </p:nvSpPr>
          <p:spPr>
            <a:xfrm>
              <a:off x="2240280" y="4293375"/>
              <a:ext cx="274320" cy="178848"/>
            </a:xfrm>
            <a:custGeom>
              <a:avLst/>
              <a:gdLst/>
              <a:ahLst/>
              <a:cxnLst/>
              <a:rect l="l" t="t" r="r" b="b"/>
              <a:pathLst>
                <a:path w="179705" h="214629">
                  <a:moveTo>
                    <a:pt x="179412" y="0"/>
                  </a:moveTo>
                  <a:lnTo>
                    <a:pt x="0" y="0"/>
                  </a:lnTo>
                  <a:lnTo>
                    <a:pt x="0" y="214096"/>
                  </a:lnTo>
                  <a:lnTo>
                    <a:pt x="179412" y="214096"/>
                  </a:lnTo>
                  <a:lnTo>
                    <a:pt x="179412"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bg object 52">
              <a:extLst>
                <a:ext uri="{FF2B5EF4-FFF2-40B4-BE49-F238E27FC236}">
                  <a16:creationId xmlns:a16="http://schemas.microsoft.com/office/drawing/2014/main" id="{9179AE82-E277-4DD3-8DFA-01D16FD438EA}"/>
                </a:ext>
              </a:extLst>
            </p:cNvPr>
            <p:cNvSpPr/>
            <p:nvPr/>
          </p:nvSpPr>
          <p:spPr>
            <a:xfrm>
              <a:off x="2240280" y="4245795"/>
              <a:ext cx="274320" cy="47623"/>
            </a:xfrm>
            <a:custGeom>
              <a:avLst/>
              <a:gdLst/>
              <a:ahLst/>
              <a:cxnLst/>
              <a:rect l="l" t="t" r="r" b="b"/>
              <a:pathLst>
                <a:path w="179705" h="57150">
                  <a:moveTo>
                    <a:pt x="179412" y="0"/>
                  </a:moveTo>
                  <a:lnTo>
                    <a:pt x="0" y="0"/>
                  </a:lnTo>
                  <a:lnTo>
                    <a:pt x="0" y="57099"/>
                  </a:lnTo>
                  <a:lnTo>
                    <a:pt x="179412" y="57099"/>
                  </a:lnTo>
                  <a:lnTo>
                    <a:pt x="179412"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35" name="Straight Connector 34">
            <a:extLst>
              <a:ext uri="{FF2B5EF4-FFF2-40B4-BE49-F238E27FC236}">
                <a16:creationId xmlns:a16="http://schemas.microsoft.com/office/drawing/2014/main" id="{246795B9-0CFC-4778-A769-61B065B2635B}"/>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997073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 rates in low- and middle-income countries, Middle East and North Africa, 2010–2019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042D233-D4DD-4F57-A368-CCFDDA177BF4}"/>
              </a:ext>
            </a:extLst>
          </p:cNvPr>
          <p:cNvGrpSpPr/>
          <p:nvPr/>
        </p:nvGrpSpPr>
        <p:grpSpPr>
          <a:xfrm>
            <a:off x="457199" y="2468880"/>
            <a:ext cx="11030122" cy="4086145"/>
            <a:chOff x="457199" y="2468880"/>
            <a:chExt cx="11030122"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sp>
          <p:nvSpPr>
            <p:cNvPr id="177" name="Oval 176">
              <a:extLst>
                <a:ext uri="{FF2B5EF4-FFF2-40B4-BE49-F238E27FC236}">
                  <a16:creationId xmlns:a16="http://schemas.microsoft.com/office/drawing/2014/main" id="{CE0297D1-EF1E-4857-8D2C-F64D11FB2415}"/>
                </a:ext>
              </a:extLst>
            </p:cNvPr>
            <p:cNvSpPr/>
            <p:nvPr/>
          </p:nvSpPr>
          <p:spPr>
            <a:xfrm>
              <a:off x="9072508" y="4396299"/>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8" name="TextBox 177">
              <a:extLst>
                <a:ext uri="{FF2B5EF4-FFF2-40B4-BE49-F238E27FC236}">
                  <a16:creationId xmlns:a16="http://schemas.microsoft.com/office/drawing/2014/main" id="{218A61A8-490C-42CC-A226-C2D7C4FCE6A5}"/>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D415C421-151E-497A-84D4-08212422EA7F}"/>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28CE41D5-DE6B-471C-B6FE-5A2EEA3EE75E}"/>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453AE73F-8731-4281-8982-8E088E4E7674}"/>
                </a:ext>
              </a:extLst>
            </p:cNvPr>
            <p:cNvGrpSpPr/>
            <p:nvPr/>
          </p:nvGrpSpPr>
          <p:grpSpPr>
            <a:xfrm>
              <a:off x="1973153" y="4663440"/>
              <a:ext cx="349605" cy="271869"/>
              <a:chOff x="1973153" y="4663440"/>
              <a:chExt cx="349605" cy="271869"/>
            </a:xfrm>
          </p:grpSpPr>
          <p:cxnSp>
            <p:nvCxnSpPr>
              <p:cNvPr id="286" name="Straight Connector 285">
                <a:extLst>
                  <a:ext uri="{FF2B5EF4-FFF2-40B4-BE49-F238E27FC236}">
                    <a16:creationId xmlns:a16="http://schemas.microsoft.com/office/drawing/2014/main" id="{ACD37EDB-BEAF-416C-9D80-4340780AEA30}"/>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 name="TextBox 286">
                <a:extLst>
                  <a:ext uri="{FF2B5EF4-FFF2-40B4-BE49-F238E27FC236}">
                    <a16:creationId xmlns:a16="http://schemas.microsoft.com/office/drawing/2014/main" id="{771CE53B-0B6E-493F-8468-4890831F3492}"/>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2" name="Group 181">
              <a:extLst>
                <a:ext uri="{FF2B5EF4-FFF2-40B4-BE49-F238E27FC236}">
                  <a16:creationId xmlns:a16="http://schemas.microsoft.com/office/drawing/2014/main" id="{71861177-C9E6-4D88-B153-63460E626063}"/>
                </a:ext>
              </a:extLst>
            </p:cNvPr>
            <p:cNvGrpSpPr/>
            <p:nvPr/>
          </p:nvGrpSpPr>
          <p:grpSpPr>
            <a:xfrm>
              <a:off x="1717569" y="2468880"/>
              <a:ext cx="605189" cy="271869"/>
              <a:chOff x="1717569" y="2468880"/>
              <a:chExt cx="605189" cy="271869"/>
            </a:xfrm>
          </p:grpSpPr>
          <p:sp>
            <p:nvSpPr>
              <p:cNvPr id="284" name="TextBox 283">
                <a:extLst>
                  <a:ext uri="{FF2B5EF4-FFF2-40B4-BE49-F238E27FC236}">
                    <a16:creationId xmlns:a16="http://schemas.microsoft.com/office/drawing/2014/main" id="{FE5E062A-CE0D-4777-979D-89014FEA3867}"/>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5" name="Straight Connector 284">
                <a:extLst>
                  <a:ext uri="{FF2B5EF4-FFF2-40B4-BE49-F238E27FC236}">
                    <a16:creationId xmlns:a16="http://schemas.microsoft.com/office/drawing/2014/main" id="{1A921ACE-7917-41CF-A300-81CAAC4C3C2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77C3B423-AB99-4CD3-945D-DB49886C295D}"/>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ECA11EA8-0394-4D86-87CC-7866949ADAC4}"/>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07554165-2EE6-459A-9E0B-1FCA414550EA}"/>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1A229A3E-30B8-4399-B4EC-B200A24F21DC}"/>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1F05F08D-A8AE-4E0A-BD5E-5317BD686C67}"/>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D6C92B3B-E2BF-445B-B06D-170EE129A788}"/>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0B3E48A0-2EE3-4001-BF9C-2D91F0017FF7}"/>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DFBF4E56-DC5D-45AE-8AEE-760F8B08B18B}"/>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10">
              <a:extLst>
                <a:ext uri="{FF2B5EF4-FFF2-40B4-BE49-F238E27FC236}">
                  <a16:creationId xmlns:a16="http://schemas.microsoft.com/office/drawing/2014/main" id="{91222241-9674-4605-9FB4-0AA46D1BB89C}"/>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CB4DD15A-64BF-4048-9CAA-A0A5B17BEAB9}"/>
                </a:ext>
              </a:extLst>
            </p:cNvPr>
            <p:cNvCxnSpPr/>
            <p:nvPr/>
          </p:nvCxnSpPr>
          <p:spPr>
            <a:xfrm>
              <a:off x="95646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27FA616B-0F0F-436D-81CA-3E5A9CBE2770}"/>
                </a:ext>
              </a:extLst>
            </p:cNvPr>
            <p:cNvCxnSpPr/>
            <p:nvPr/>
          </p:nvCxnSpPr>
          <p:spPr>
            <a:xfrm>
              <a:off x="9564624"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bject 10">
              <a:extLst>
                <a:ext uri="{FF2B5EF4-FFF2-40B4-BE49-F238E27FC236}">
                  <a16:creationId xmlns:a16="http://schemas.microsoft.com/office/drawing/2014/main" id="{834B202F-5757-4D05-A499-3AFCB44250B8}"/>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49">
              <a:extLst>
                <a:ext uri="{FF2B5EF4-FFF2-40B4-BE49-F238E27FC236}">
                  <a16:creationId xmlns:a16="http://schemas.microsoft.com/office/drawing/2014/main" id="{7A90C586-C9CF-4CEC-9A5E-B28535CB9D43}"/>
                </a:ext>
              </a:extLst>
            </p:cNvPr>
            <p:cNvSpPr/>
            <p:nvPr/>
          </p:nvSpPr>
          <p:spPr>
            <a:xfrm>
              <a:off x="8366760" y="4407407"/>
              <a:ext cx="274320" cy="393192"/>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object 51">
              <a:extLst>
                <a:ext uri="{FF2B5EF4-FFF2-40B4-BE49-F238E27FC236}">
                  <a16:creationId xmlns:a16="http://schemas.microsoft.com/office/drawing/2014/main" id="{D300A5C8-C35E-4300-9A83-515810E4C5B7}"/>
                </a:ext>
              </a:extLst>
            </p:cNvPr>
            <p:cNvSpPr/>
            <p:nvPr/>
          </p:nvSpPr>
          <p:spPr>
            <a:xfrm>
              <a:off x="7726680" y="4261104"/>
              <a:ext cx="274320" cy="539496"/>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object 53">
              <a:extLst>
                <a:ext uri="{FF2B5EF4-FFF2-40B4-BE49-F238E27FC236}">
                  <a16:creationId xmlns:a16="http://schemas.microsoft.com/office/drawing/2014/main" id="{37299F92-E2FC-4D1C-859D-7B6EB6E76818}"/>
                </a:ext>
              </a:extLst>
            </p:cNvPr>
            <p:cNvSpPr/>
            <p:nvPr/>
          </p:nvSpPr>
          <p:spPr>
            <a:xfrm>
              <a:off x="7086600" y="4277105"/>
              <a:ext cx="274320" cy="523493"/>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object 55">
              <a:extLst>
                <a:ext uri="{FF2B5EF4-FFF2-40B4-BE49-F238E27FC236}">
                  <a16:creationId xmlns:a16="http://schemas.microsoft.com/office/drawing/2014/main" id="{7D6B68FA-9F11-4E99-A592-9745102652FB}"/>
                </a:ext>
              </a:extLst>
            </p:cNvPr>
            <p:cNvSpPr/>
            <p:nvPr/>
          </p:nvSpPr>
          <p:spPr>
            <a:xfrm>
              <a:off x="6446520" y="4334256"/>
              <a:ext cx="274320" cy="466344"/>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object 57">
              <a:extLst>
                <a:ext uri="{FF2B5EF4-FFF2-40B4-BE49-F238E27FC236}">
                  <a16:creationId xmlns:a16="http://schemas.microsoft.com/office/drawing/2014/main" id="{37D37F84-EF43-4F39-A72F-D8D0DEC03739}"/>
                </a:ext>
              </a:extLst>
            </p:cNvPr>
            <p:cNvSpPr/>
            <p:nvPr/>
          </p:nvSpPr>
          <p:spPr>
            <a:xfrm>
              <a:off x="5806440" y="4336080"/>
              <a:ext cx="274320" cy="464519"/>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object 59">
              <a:extLst>
                <a:ext uri="{FF2B5EF4-FFF2-40B4-BE49-F238E27FC236}">
                  <a16:creationId xmlns:a16="http://schemas.microsoft.com/office/drawing/2014/main" id="{C2DD7146-DD56-4019-995B-F9AD6C555D83}"/>
                </a:ext>
              </a:extLst>
            </p:cNvPr>
            <p:cNvSpPr/>
            <p:nvPr/>
          </p:nvSpPr>
          <p:spPr>
            <a:xfrm>
              <a:off x="5166360" y="4315968"/>
              <a:ext cx="274320" cy="496536"/>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object 61">
              <a:extLst>
                <a:ext uri="{FF2B5EF4-FFF2-40B4-BE49-F238E27FC236}">
                  <a16:creationId xmlns:a16="http://schemas.microsoft.com/office/drawing/2014/main" id="{C6D34C3D-9C55-4541-AF01-0CDD599E69B2}"/>
                </a:ext>
              </a:extLst>
            </p:cNvPr>
            <p:cNvSpPr/>
            <p:nvPr/>
          </p:nvSpPr>
          <p:spPr>
            <a:xfrm>
              <a:off x="4526280" y="4277106"/>
              <a:ext cx="274320" cy="523492"/>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object 63">
              <a:extLst>
                <a:ext uri="{FF2B5EF4-FFF2-40B4-BE49-F238E27FC236}">
                  <a16:creationId xmlns:a16="http://schemas.microsoft.com/office/drawing/2014/main" id="{D679EAF1-0ED7-47AD-87CA-F79EE4A7E492}"/>
                </a:ext>
              </a:extLst>
            </p:cNvPr>
            <p:cNvSpPr/>
            <p:nvPr/>
          </p:nvSpPr>
          <p:spPr>
            <a:xfrm>
              <a:off x="3886200" y="4277108"/>
              <a:ext cx="274320" cy="523491"/>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object 65">
              <a:extLst>
                <a:ext uri="{FF2B5EF4-FFF2-40B4-BE49-F238E27FC236}">
                  <a16:creationId xmlns:a16="http://schemas.microsoft.com/office/drawing/2014/main" id="{76956C97-1AA1-412E-ABA5-39035F0446C0}"/>
                </a:ext>
              </a:extLst>
            </p:cNvPr>
            <p:cNvSpPr/>
            <p:nvPr/>
          </p:nvSpPr>
          <p:spPr>
            <a:xfrm>
              <a:off x="3246120" y="4187952"/>
              <a:ext cx="274320" cy="612648"/>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object 68">
              <a:extLst>
                <a:ext uri="{FF2B5EF4-FFF2-40B4-BE49-F238E27FC236}">
                  <a16:creationId xmlns:a16="http://schemas.microsoft.com/office/drawing/2014/main" id="{4EFDD575-6992-40DD-9B51-0526CF30ECC8}"/>
                </a:ext>
              </a:extLst>
            </p:cNvPr>
            <p:cNvSpPr/>
            <p:nvPr/>
          </p:nvSpPr>
          <p:spPr>
            <a:xfrm>
              <a:off x="2606040" y="4123944"/>
              <a:ext cx="274320" cy="676656"/>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bk object 18">
              <a:extLst>
                <a:ext uri="{FF2B5EF4-FFF2-40B4-BE49-F238E27FC236}">
                  <a16:creationId xmlns:a16="http://schemas.microsoft.com/office/drawing/2014/main" id="{E1C1EDC5-97B2-4A53-BE30-D59D0F1CCA20}"/>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206" name="Straight Connector 205">
              <a:extLst>
                <a:ext uri="{FF2B5EF4-FFF2-40B4-BE49-F238E27FC236}">
                  <a16:creationId xmlns:a16="http://schemas.microsoft.com/office/drawing/2014/main" id="{2BEB0886-0D6C-4DC8-A88A-773112FE782D}"/>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207" name="Oval 206">
              <a:extLst>
                <a:ext uri="{FF2B5EF4-FFF2-40B4-BE49-F238E27FC236}">
                  <a16:creationId xmlns:a16="http://schemas.microsoft.com/office/drawing/2014/main" id="{CE84F2A3-AF35-493F-A46C-B570516ABC2B}"/>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809346AA-3F1A-4F80-92BF-501009FDDD1C}"/>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FB1A1568-E1CA-4E40-9875-D13A9E44C5AE}"/>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36BF1330-634F-4E14-BADB-C58AC808DF9B}"/>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9EC35250-89D2-4BD8-9A46-378D86EC81AB}"/>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D04120B0-1E5E-4BB5-9246-0D28E88C4AC8}"/>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C3F89DA4-DD54-486B-B0C1-2A7E39A89095}"/>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14" name="Straight Connector 213">
              <a:extLst>
                <a:ext uri="{FF2B5EF4-FFF2-40B4-BE49-F238E27FC236}">
                  <a16:creationId xmlns:a16="http://schemas.microsoft.com/office/drawing/2014/main" id="{7D2AEAA8-58DF-4001-A7DE-DDEB52900123}"/>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33ADAC82-8582-4773-9991-4823B23FE14C}"/>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6" name="Group 215">
              <a:extLst>
                <a:ext uri="{FF2B5EF4-FFF2-40B4-BE49-F238E27FC236}">
                  <a16:creationId xmlns:a16="http://schemas.microsoft.com/office/drawing/2014/main" id="{BCE97175-D586-48B1-ACBE-3CB64C4C07CA}"/>
                </a:ext>
              </a:extLst>
            </p:cNvPr>
            <p:cNvGrpSpPr/>
            <p:nvPr/>
          </p:nvGrpSpPr>
          <p:grpSpPr>
            <a:xfrm>
              <a:off x="1716408" y="2781112"/>
              <a:ext cx="605189" cy="271869"/>
              <a:chOff x="1717569" y="2468880"/>
              <a:chExt cx="605189" cy="271869"/>
            </a:xfrm>
          </p:grpSpPr>
          <p:sp>
            <p:nvSpPr>
              <p:cNvPr id="282" name="TextBox 281">
                <a:extLst>
                  <a:ext uri="{FF2B5EF4-FFF2-40B4-BE49-F238E27FC236}">
                    <a16:creationId xmlns:a16="http://schemas.microsoft.com/office/drawing/2014/main" id="{EB2C1FFB-B0FF-456A-9E92-E16A5A6450A4}"/>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3" name="Straight Connector 282">
                <a:extLst>
                  <a:ext uri="{FF2B5EF4-FFF2-40B4-BE49-F238E27FC236}">
                    <a16:creationId xmlns:a16="http://schemas.microsoft.com/office/drawing/2014/main" id="{77085F21-91F6-4234-A51F-813D61CC4C58}"/>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oup 216">
              <a:extLst>
                <a:ext uri="{FF2B5EF4-FFF2-40B4-BE49-F238E27FC236}">
                  <a16:creationId xmlns:a16="http://schemas.microsoft.com/office/drawing/2014/main" id="{77D5F8FA-B1C2-47E0-B803-EEEA9BB8F63C}"/>
                </a:ext>
              </a:extLst>
            </p:cNvPr>
            <p:cNvGrpSpPr/>
            <p:nvPr/>
          </p:nvGrpSpPr>
          <p:grpSpPr>
            <a:xfrm>
              <a:off x="1716408" y="3092760"/>
              <a:ext cx="605189" cy="271869"/>
              <a:chOff x="1717569" y="2468880"/>
              <a:chExt cx="605189" cy="271869"/>
            </a:xfrm>
          </p:grpSpPr>
          <p:sp>
            <p:nvSpPr>
              <p:cNvPr id="280" name="TextBox 279">
                <a:extLst>
                  <a:ext uri="{FF2B5EF4-FFF2-40B4-BE49-F238E27FC236}">
                    <a16:creationId xmlns:a16="http://schemas.microsoft.com/office/drawing/2014/main" id="{F23D4AD1-6C56-438E-98A2-0AB43034EDD3}"/>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1" name="Straight Connector 280">
                <a:extLst>
                  <a:ext uri="{FF2B5EF4-FFF2-40B4-BE49-F238E27FC236}">
                    <a16:creationId xmlns:a16="http://schemas.microsoft.com/office/drawing/2014/main" id="{4B378544-A2DE-48CD-B670-4EFDD01586C8}"/>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Group 218">
              <a:extLst>
                <a:ext uri="{FF2B5EF4-FFF2-40B4-BE49-F238E27FC236}">
                  <a16:creationId xmlns:a16="http://schemas.microsoft.com/office/drawing/2014/main" id="{639783D5-179D-490E-B251-5CD01FDF4422}"/>
                </a:ext>
              </a:extLst>
            </p:cNvPr>
            <p:cNvGrpSpPr/>
            <p:nvPr/>
          </p:nvGrpSpPr>
          <p:grpSpPr>
            <a:xfrm>
              <a:off x="1716408" y="3402991"/>
              <a:ext cx="605189" cy="271869"/>
              <a:chOff x="1717569" y="2468880"/>
              <a:chExt cx="605189" cy="271869"/>
            </a:xfrm>
          </p:grpSpPr>
          <p:sp>
            <p:nvSpPr>
              <p:cNvPr id="276" name="TextBox 275">
                <a:extLst>
                  <a:ext uri="{FF2B5EF4-FFF2-40B4-BE49-F238E27FC236}">
                    <a16:creationId xmlns:a16="http://schemas.microsoft.com/office/drawing/2014/main" id="{6E80274C-3B21-49F1-8419-D78A25831229}"/>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7" name="Straight Connector 276">
                <a:extLst>
                  <a:ext uri="{FF2B5EF4-FFF2-40B4-BE49-F238E27FC236}">
                    <a16:creationId xmlns:a16="http://schemas.microsoft.com/office/drawing/2014/main" id="{1F07A933-A8A5-4AFF-8A8E-B70EC7EB26BE}"/>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oup 219">
              <a:extLst>
                <a:ext uri="{FF2B5EF4-FFF2-40B4-BE49-F238E27FC236}">
                  <a16:creationId xmlns:a16="http://schemas.microsoft.com/office/drawing/2014/main" id="{BD162532-3069-48BB-9F38-22555C7B8A43}"/>
                </a:ext>
              </a:extLst>
            </p:cNvPr>
            <p:cNvGrpSpPr/>
            <p:nvPr/>
          </p:nvGrpSpPr>
          <p:grpSpPr>
            <a:xfrm>
              <a:off x="1716408" y="3714931"/>
              <a:ext cx="605189" cy="271869"/>
              <a:chOff x="1717569" y="2468880"/>
              <a:chExt cx="605189" cy="271869"/>
            </a:xfrm>
          </p:grpSpPr>
          <p:sp>
            <p:nvSpPr>
              <p:cNvPr id="274" name="TextBox 273">
                <a:extLst>
                  <a:ext uri="{FF2B5EF4-FFF2-40B4-BE49-F238E27FC236}">
                    <a16:creationId xmlns:a16="http://schemas.microsoft.com/office/drawing/2014/main" id="{43CA0730-6F29-4846-979E-149B4DD70B11}"/>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5" name="Straight Connector 274">
                <a:extLst>
                  <a:ext uri="{FF2B5EF4-FFF2-40B4-BE49-F238E27FC236}">
                    <a16:creationId xmlns:a16="http://schemas.microsoft.com/office/drawing/2014/main" id="{117F2133-3211-4746-811B-B6608AA6D7DC}"/>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7D283D0B-1DB1-4C2C-A274-5CAD4CA88A9B}"/>
                </a:ext>
              </a:extLst>
            </p:cNvPr>
            <p:cNvGrpSpPr/>
            <p:nvPr/>
          </p:nvGrpSpPr>
          <p:grpSpPr>
            <a:xfrm>
              <a:off x="1716408" y="4032194"/>
              <a:ext cx="605189" cy="271869"/>
              <a:chOff x="1717569" y="2468880"/>
              <a:chExt cx="605189" cy="271869"/>
            </a:xfrm>
          </p:grpSpPr>
          <p:sp>
            <p:nvSpPr>
              <p:cNvPr id="272" name="TextBox 271">
                <a:extLst>
                  <a:ext uri="{FF2B5EF4-FFF2-40B4-BE49-F238E27FC236}">
                    <a16:creationId xmlns:a16="http://schemas.microsoft.com/office/drawing/2014/main" id="{658058C5-ABBA-4CB2-A0C0-A278A5BDCEC9}"/>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3" name="Straight Connector 272">
                <a:extLst>
                  <a:ext uri="{FF2B5EF4-FFF2-40B4-BE49-F238E27FC236}">
                    <a16:creationId xmlns:a16="http://schemas.microsoft.com/office/drawing/2014/main" id="{8C404BF1-7B39-49FA-B17F-418B362C9276}"/>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D33D6336-5CD2-4E7C-88B3-4AA3857883EB}"/>
                </a:ext>
              </a:extLst>
            </p:cNvPr>
            <p:cNvGrpSpPr/>
            <p:nvPr/>
          </p:nvGrpSpPr>
          <p:grpSpPr>
            <a:xfrm>
              <a:off x="1801368" y="4347737"/>
              <a:ext cx="520229" cy="271869"/>
              <a:chOff x="1802529" y="2468880"/>
              <a:chExt cx="520229" cy="271869"/>
            </a:xfrm>
          </p:grpSpPr>
          <p:sp>
            <p:nvSpPr>
              <p:cNvPr id="268" name="TextBox 267">
                <a:extLst>
                  <a:ext uri="{FF2B5EF4-FFF2-40B4-BE49-F238E27FC236}">
                    <a16:creationId xmlns:a16="http://schemas.microsoft.com/office/drawing/2014/main" id="{5012068B-360C-4021-9D1B-9C4ECB8F8DD8}"/>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9" name="Straight Connector 268">
                <a:extLst>
                  <a:ext uri="{FF2B5EF4-FFF2-40B4-BE49-F238E27FC236}">
                    <a16:creationId xmlns:a16="http://schemas.microsoft.com/office/drawing/2014/main" id="{BB5354BE-ED4A-4C80-9953-5EAB2CB54FED}"/>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4" name="Straight Connector 223">
              <a:extLst>
                <a:ext uri="{FF2B5EF4-FFF2-40B4-BE49-F238E27FC236}">
                  <a16:creationId xmlns:a16="http://schemas.microsoft.com/office/drawing/2014/main" id="{889A3AE7-872D-48A9-93F9-A5C7A0244C08}"/>
                </a:ext>
              </a:extLst>
            </p:cNvPr>
            <p:cNvCxnSpPr/>
            <p:nvPr/>
          </p:nvCxnSpPr>
          <p:spPr>
            <a:xfrm>
              <a:off x="9564624" y="282375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C346B07C-CF89-4BF0-99C0-AE05C638101B}"/>
                </a:ext>
              </a:extLst>
            </p:cNvPr>
            <p:cNvCxnSpPr/>
            <p:nvPr/>
          </p:nvCxnSpPr>
          <p:spPr>
            <a:xfrm>
              <a:off x="9564624" y="30414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D6DB0DF-4838-4403-BCD1-308230D21996}"/>
                </a:ext>
              </a:extLst>
            </p:cNvPr>
            <p:cNvCxnSpPr/>
            <p:nvPr/>
          </p:nvCxnSpPr>
          <p:spPr>
            <a:xfrm>
              <a:off x="9564624" y="3259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99555472-49BB-41C9-BEEE-CE3C15E270BA}"/>
                </a:ext>
              </a:extLst>
            </p:cNvPr>
            <p:cNvCxnSpPr/>
            <p:nvPr/>
          </p:nvCxnSpPr>
          <p:spPr>
            <a:xfrm>
              <a:off x="9564624" y="34768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20AF4077-20AF-4910-89B2-C17A99CAC4FF}"/>
                </a:ext>
              </a:extLst>
            </p:cNvPr>
            <p:cNvCxnSpPr/>
            <p:nvPr/>
          </p:nvCxnSpPr>
          <p:spPr>
            <a:xfrm>
              <a:off x="9564624" y="36996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712F819D-8FA4-4A8A-A664-3BB96C79F6F4}"/>
                </a:ext>
              </a:extLst>
            </p:cNvPr>
            <p:cNvCxnSpPr/>
            <p:nvPr/>
          </p:nvCxnSpPr>
          <p:spPr>
            <a:xfrm>
              <a:off x="9564624" y="39123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72DE28F3-36C6-448F-9B74-272619AF4BDB}"/>
                </a:ext>
              </a:extLst>
            </p:cNvPr>
            <p:cNvCxnSpPr/>
            <p:nvPr/>
          </p:nvCxnSpPr>
          <p:spPr>
            <a:xfrm>
              <a:off x="9564624" y="41350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9D2B4276-D21B-44EB-B0CB-7A91B7F88F1F}"/>
                </a:ext>
              </a:extLst>
            </p:cNvPr>
            <p:cNvCxnSpPr/>
            <p:nvPr/>
          </p:nvCxnSpPr>
          <p:spPr>
            <a:xfrm>
              <a:off x="9564624" y="435276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TextBox 231">
              <a:extLst>
                <a:ext uri="{FF2B5EF4-FFF2-40B4-BE49-F238E27FC236}">
                  <a16:creationId xmlns:a16="http://schemas.microsoft.com/office/drawing/2014/main" id="{90B4A677-5E4F-4315-9D8F-7F9979AA2DAF}"/>
                </a:ext>
              </a:extLst>
            </p:cNvPr>
            <p:cNvSpPr txBox="1"/>
            <p:nvPr/>
          </p:nvSpPr>
          <p:spPr>
            <a:xfrm>
              <a:off x="9665208" y="4663440"/>
              <a:ext cx="269625"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3" name="TextBox 232">
              <a:extLst>
                <a:ext uri="{FF2B5EF4-FFF2-40B4-BE49-F238E27FC236}">
                  <a16:creationId xmlns:a16="http://schemas.microsoft.com/office/drawing/2014/main" id="{02F34937-C4CC-4C83-9FB1-499A3034BB94}"/>
                </a:ext>
              </a:extLst>
            </p:cNvPr>
            <p:cNvSpPr txBox="1"/>
            <p:nvPr/>
          </p:nvSpPr>
          <p:spPr>
            <a:xfrm>
              <a:off x="9665208" y="2468880"/>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4" name="TextBox 233">
              <a:extLst>
                <a:ext uri="{FF2B5EF4-FFF2-40B4-BE49-F238E27FC236}">
                  <a16:creationId xmlns:a16="http://schemas.microsoft.com/office/drawing/2014/main" id="{5AE1EA05-5D50-4182-A6F2-BF6B4E80B494}"/>
                </a:ext>
              </a:extLst>
            </p:cNvPr>
            <p:cNvSpPr txBox="1"/>
            <p:nvPr/>
          </p:nvSpPr>
          <p:spPr>
            <a:xfrm>
              <a:off x="9665208" y="2686592"/>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0.045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45456850-4664-49DC-8329-9A4217C2A868}"/>
                </a:ext>
              </a:extLst>
            </p:cNvPr>
            <p:cNvSpPr txBox="1"/>
            <p:nvPr/>
          </p:nvSpPr>
          <p:spPr>
            <a:xfrm>
              <a:off x="9665208" y="2904304"/>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6" name="TextBox 235">
              <a:extLst>
                <a:ext uri="{FF2B5EF4-FFF2-40B4-BE49-F238E27FC236}">
                  <a16:creationId xmlns:a16="http://schemas.microsoft.com/office/drawing/2014/main" id="{E4275F03-3BBA-4673-8F3F-7DE5ADE005E0}"/>
                </a:ext>
              </a:extLst>
            </p:cNvPr>
            <p:cNvSpPr txBox="1"/>
            <p:nvPr/>
          </p:nvSpPr>
          <p:spPr>
            <a:xfrm>
              <a:off x="9665208" y="3122016"/>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7" name="TextBox 236">
              <a:extLst>
                <a:ext uri="{FF2B5EF4-FFF2-40B4-BE49-F238E27FC236}">
                  <a16:creationId xmlns:a16="http://schemas.microsoft.com/office/drawing/2014/main" id="{4804C46A-CF7A-4124-A9C5-621FE7E611CC}"/>
                </a:ext>
              </a:extLst>
            </p:cNvPr>
            <p:cNvSpPr txBox="1"/>
            <p:nvPr/>
          </p:nvSpPr>
          <p:spPr>
            <a:xfrm>
              <a:off x="9665208" y="3339728"/>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8" name="TextBox 237">
              <a:extLst>
                <a:ext uri="{FF2B5EF4-FFF2-40B4-BE49-F238E27FC236}">
                  <a16:creationId xmlns:a16="http://schemas.microsoft.com/office/drawing/2014/main" id="{E8F46269-6081-4048-8FD7-53AC25E8A491}"/>
                </a:ext>
              </a:extLst>
            </p:cNvPr>
            <p:cNvSpPr txBox="1"/>
            <p:nvPr/>
          </p:nvSpPr>
          <p:spPr>
            <a:xfrm>
              <a:off x="9665208" y="3562464"/>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9" name="TextBox 238">
              <a:extLst>
                <a:ext uri="{FF2B5EF4-FFF2-40B4-BE49-F238E27FC236}">
                  <a16:creationId xmlns:a16="http://schemas.microsoft.com/office/drawing/2014/main" id="{E0775387-5E2C-4B5A-A4EF-782676DA14B9}"/>
                </a:ext>
              </a:extLst>
            </p:cNvPr>
            <p:cNvSpPr txBox="1"/>
            <p:nvPr/>
          </p:nvSpPr>
          <p:spPr>
            <a:xfrm>
              <a:off x="9665208" y="3775152"/>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0" name="TextBox 239">
              <a:extLst>
                <a:ext uri="{FF2B5EF4-FFF2-40B4-BE49-F238E27FC236}">
                  <a16:creationId xmlns:a16="http://schemas.microsoft.com/office/drawing/2014/main" id="{B60FEBDF-FEBD-4766-A3D7-E9E2F2E1FCAF}"/>
                </a:ext>
              </a:extLst>
            </p:cNvPr>
            <p:cNvSpPr txBox="1"/>
            <p:nvPr/>
          </p:nvSpPr>
          <p:spPr>
            <a:xfrm>
              <a:off x="9665208" y="3997888"/>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1" name="TextBox 240">
              <a:extLst>
                <a:ext uri="{FF2B5EF4-FFF2-40B4-BE49-F238E27FC236}">
                  <a16:creationId xmlns:a16="http://schemas.microsoft.com/office/drawing/2014/main" id="{717DB32B-B8CB-4766-82D1-0A17B3620E05}"/>
                </a:ext>
              </a:extLst>
            </p:cNvPr>
            <p:cNvSpPr txBox="1"/>
            <p:nvPr/>
          </p:nvSpPr>
          <p:spPr>
            <a:xfrm>
              <a:off x="9665208" y="4215601"/>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2" name="TextBox 241">
              <a:extLst>
                <a:ext uri="{FF2B5EF4-FFF2-40B4-BE49-F238E27FC236}">
                  <a16:creationId xmlns:a16="http://schemas.microsoft.com/office/drawing/2014/main" id="{85C9EBEF-A1E5-4636-BAE5-15F112D98709}"/>
                </a:ext>
              </a:extLst>
            </p:cNvPr>
            <p:cNvSpPr txBox="1"/>
            <p:nvPr/>
          </p:nvSpPr>
          <p:spPr>
            <a:xfrm>
              <a:off x="9665208" y="4428289"/>
              <a:ext cx="567784" cy="271869"/>
            </a:xfrm>
            <a:prstGeom prst="rect">
              <a:avLst/>
            </a:prstGeom>
            <a:noFill/>
          </p:spPr>
          <p:txBody>
            <a:bodyPr wrap="none" rtlCol="0" anchor="ctr">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3" name="Straight Connector 242">
              <a:extLst>
                <a:ext uri="{FF2B5EF4-FFF2-40B4-BE49-F238E27FC236}">
                  <a16:creationId xmlns:a16="http://schemas.microsoft.com/office/drawing/2014/main" id="{5B3A503E-67F9-4147-AFDD-FBA7CF85D560}"/>
                </a:ext>
              </a:extLst>
            </p:cNvPr>
            <p:cNvCxnSpPr/>
            <p:nvPr/>
          </p:nvCxnSpPr>
          <p:spPr>
            <a:xfrm>
              <a:off x="9564624" y="456544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6" name="Oval 265">
              <a:extLst>
                <a:ext uri="{FF2B5EF4-FFF2-40B4-BE49-F238E27FC236}">
                  <a16:creationId xmlns:a16="http://schemas.microsoft.com/office/drawing/2014/main" id="{6335CD78-F478-496D-8FAB-50F71BF2F966}"/>
                </a:ext>
              </a:extLst>
            </p:cNvPr>
            <p:cNvSpPr/>
            <p:nvPr/>
          </p:nvSpPr>
          <p:spPr>
            <a:xfrm>
              <a:off x="9070848" y="2927336"/>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770B71EC-63E3-42FE-B089-BECDF9DD8C12}"/>
                </a:ext>
              </a:extLst>
            </p:cNvPr>
            <p:cNvSpPr/>
            <p:nvPr/>
          </p:nvSpPr>
          <p:spPr>
            <a:xfrm>
              <a:off x="9070848" y="4088289"/>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object 15">
              <a:extLst>
                <a:ext uri="{FF2B5EF4-FFF2-40B4-BE49-F238E27FC236}">
                  <a16:creationId xmlns:a16="http://schemas.microsoft.com/office/drawing/2014/main" id="{2D3E0D52-CECA-4CFA-B0CB-5EDBAEE5C777}"/>
                </a:ext>
              </a:extLst>
            </p:cNvPr>
            <p:cNvSpPr/>
            <p:nvPr/>
          </p:nvSpPr>
          <p:spPr>
            <a:xfrm>
              <a:off x="2753250" y="2826156"/>
              <a:ext cx="5747683" cy="129563"/>
            </a:xfrm>
            <a:custGeom>
              <a:avLst/>
              <a:gdLst/>
              <a:ahLst/>
              <a:cxnLst/>
              <a:rect l="l" t="t" r="r" b="b"/>
              <a:pathLst>
                <a:path w="4177665" h="151130">
                  <a:moveTo>
                    <a:pt x="0" y="150926"/>
                  </a:moveTo>
                  <a:lnTo>
                    <a:pt x="0" y="150926"/>
                  </a:lnTo>
                  <a:lnTo>
                    <a:pt x="2311844" y="150926"/>
                  </a:lnTo>
                  <a:lnTo>
                    <a:pt x="2785033" y="132067"/>
                  </a:lnTo>
                  <a:lnTo>
                    <a:pt x="3244697" y="94335"/>
                  </a:lnTo>
                  <a:lnTo>
                    <a:pt x="3704361" y="56603"/>
                  </a:lnTo>
                  <a:lnTo>
                    <a:pt x="4177538" y="0"/>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8">
              <a:extLst>
                <a:ext uri="{FF2B5EF4-FFF2-40B4-BE49-F238E27FC236}">
                  <a16:creationId xmlns:a16="http://schemas.microsoft.com/office/drawing/2014/main" id="{6DF453F7-3861-48D0-A00E-EF9B9ACE9EE1}"/>
                </a:ext>
              </a:extLst>
            </p:cNvPr>
            <p:cNvSpPr/>
            <p:nvPr/>
          </p:nvSpPr>
          <p:spPr>
            <a:xfrm>
              <a:off x="2753250" y="3793593"/>
              <a:ext cx="5747683" cy="235717"/>
            </a:xfrm>
            <a:custGeom>
              <a:avLst/>
              <a:gdLst/>
              <a:ahLst/>
              <a:cxnLst/>
              <a:rect l="l" t="t" r="r" b="b"/>
              <a:pathLst>
                <a:path w="4177665" h="274954">
                  <a:moveTo>
                    <a:pt x="0" y="54864"/>
                  </a:moveTo>
                  <a:lnTo>
                    <a:pt x="459663" y="18288"/>
                  </a:lnTo>
                  <a:lnTo>
                    <a:pt x="919327" y="0"/>
                  </a:lnTo>
                  <a:lnTo>
                    <a:pt x="1392516" y="18288"/>
                  </a:lnTo>
                  <a:lnTo>
                    <a:pt x="1852180" y="54864"/>
                  </a:lnTo>
                  <a:lnTo>
                    <a:pt x="2311844" y="91440"/>
                  </a:lnTo>
                  <a:lnTo>
                    <a:pt x="2785033" y="109728"/>
                  </a:lnTo>
                  <a:lnTo>
                    <a:pt x="3244697" y="182892"/>
                  </a:lnTo>
                  <a:lnTo>
                    <a:pt x="3704361" y="237769"/>
                  </a:lnTo>
                  <a:lnTo>
                    <a:pt x="4177538" y="274345"/>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16">
              <a:extLst>
                <a:ext uri="{FF2B5EF4-FFF2-40B4-BE49-F238E27FC236}">
                  <a16:creationId xmlns:a16="http://schemas.microsoft.com/office/drawing/2014/main" id="{9A71A806-63FE-47E4-BCF1-A8941AD0D488}"/>
                </a:ext>
              </a:extLst>
            </p:cNvPr>
            <p:cNvSpPr/>
            <p:nvPr/>
          </p:nvSpPr>
          <p:spPr>
            <a:xfrm>
              <a:off x="2671635" y="2872970"/>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17">
              <a:extLst>
                <a:ext uri="{FF2B5EF4-FFF2-40B4-BE49-F238E27FC236}">
                  <a16:creationId xmlns:a16="http://schemas.microsoft.com/office/drawing/2014/main" id="{FA0B1081-ADF0-4FCC-8184-9B8C0B97465A}"/>
                </a:ext>
              </a:extLst>
            </p:cNvPr>
            <p:cNvSpPr/>
            <p:nvPr/>
          </p:nvSpPr>
          <p:spPr>
            <a:xfrm>
              <a:off x="3322394" y="2888085"/>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18">
              <a:extLst>
                <a:ext uri="{FF2B5EF4-FFF2-40B4-BE49-F238E27FC236}">
                  <a16:creationId xmlns:a16="http://schemas.microsoft.com/office/drawing/2014/main" id="{4A99A83F-64BD-4F5E-9CA0-0B6D2C3EA866}"/>
                </a:ext>
              </a:extLst>
            </p:cNvPr>
            <p:cNvSpPr/>
            <p:nvPr/>
          </p:nvSpPr>
          <p:spPr>
            <a:xfrm>
              <a:off x="3954561" y="2888085"/>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19">
              <a:extLst>
                <a:ext uri="{FF2B5EF4-FFF2-40B4-BE49-F238E27FC236}">
                  <a16:creationId xmlns:a16="http://schemas.microsoft.com/office/drawing/2014/main" id="{070D8278-FAF8-4EDB-8C8D-6CB2EA2C6D2A}"/>
                </a:ext>
              </a:extLst>
            </p:cNvPr>
            <p:cNvSpPr/>
            <p:nvPr/>
          </p:nvSpPr>
          <p:spPr>
            <a:xfrm>
              <a:off x="4586727" y="2888085"/>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20">
              <a:extLst>
                <a:ext uri="{FF2B5EF4-FFF2-40B4-BE49-F238E27FC236}">
                  <a16:creationId xmlns:a16="http://schemas.microsoft.com/office/drawing/2014/main" id="{B4A94F89-EEE7-4439-9656-07DC3A62D16F}"/>
                </a:ext>
              </a:extLst>
            </p:cNvPr>
            <p:cNvSpPr/>
            <p:nvPr/>
          </p:nvSpPr>
          <p:spPr>
            <a:xfrm>
              <a:off x="5237487" y="2872970"/>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1">
              <a:extLst>
                <a:ext uri="{FF2B5EF4-FFF2-40B4-BE49-F238E27FC236}">
                  <a16:creationId xmlns:a16="http://schemas.microsoft.com/office/drawing/2014/main" id="{275FFD56-BC11-48B2-BED9-94E82EB8E8AD}"/>
                </a:ext>
              </a:extLst>
            </p:cNvPr>
            <p:cNvSpPr/>
            <p:nvPr/>
          </p:nvSpPr>
          <p:spPr>
            <a:xfrm>
              <a:off x="5869652" y="2872970"/>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2">
              <a:extLst>
                <a:ext uri="{FF2B5EF4-FFF2-40B4-BE49-F238E27FC236}">
                  <a16:creationId xmlns:a16="http://schemas.microsoft.com/office/drawing/2014/main" id="{B361AFC4-B57D-42B0-92F5-094227A50D0E}"/>
                </a:ext>
              </a:extLst>
            </p:cNvPr>
            <p:cNvSpPr/>
            <p:nvPr/>
          </p:nvSpPr>
          <p:spPr>
            <a:xfrm>
              <a:off x="6501818" y="2857853"/>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23">
              <a:extLst>
                <a:ext uri="{FF2B5EF4-FFF2-40B4-BE49-F238E27FC236}">
                  <a16:creationId xmlns:a16="http://schemas.microsoft.com/office/drawing/2014/main" id="{B2058E7E-A559-4AF0-8C80-593DEFFA1192}"/>
                </a:ext>
              </a:extLst>
            </p:cNvPr>
            <p:cNvSpPr/>
            <p:nvPr/>
          </p:nvSpPr>
          <p:spPr>
            <a:xfrm>
              <a:off x="7152578" y="2842737"/>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24">
              <a:extLst>
                <a:ext uri="{FF2B5EF4-FFF2-40B4-BE49-F238E27FC236}">
                  <a16:creationId xmlns:a16="http://schemas.microsoft.com/office/drawing/2014/main" id="{AC1319C8-8371-472D-8EA9-5D258C6D2545}"/>
                </a:ext>
              </a:extLst>
            </p:cNvPr>
            <p:cNvSpPr/>
            <p:nvPr/>
          </p:nvSpPr>
          <p:spPr>
            <a:xfrm>
              <a:off x="7784744" y="2797389"/>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25">
              <a:extLst>
                <a:ext uri="{FF2B5EF4-FFF2-40B4-BE49-F238E27FC236}">
                  <a16:creationId xmlns:a16="http://schemas.microsoft.com/office/drawing/2014/main" id="{06E1E31D-830A-4224-8E6E-E03086A4887B}"/>
                </a:ext>
              </a:extLst>
            </p:cNvPr>
            <p:cNvSpPr/>
            <p:nvPr/>
          </p:nvSpPr>
          <p:spPr>
            <a:xfrm>
              <a:off x="8421559" y="2761488"/>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29">
              <a:extLst>
                <a:ext uri="{FF2B5EF4-FFF2-40B4-BE49-F238E27FC236}">
                  <a16:creationId xmlns:a16="http://schemas.microsoft.com/office/drawing/2014/main" id="{49288704-8041-44B4-BDFA-0243486E665F}"/>
                </a:ext>
              </a:extLst>
            </p:cNvPr>
            <p:cNvSpPr/>
            <p:nvPr/>
          </p:nvSpPr>
          <p:spPr>
            <a:xfrm>
              <a:off x="2671635" y="3764819"/>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30">
              <a:extLst>
                <a:ext uri="{FF2B5EF4-FFF2-40B4-BE49-F238E27FC236}">
                  <a16:creationId xmlns:a16="http://schemas.microsoft.com/office/drawing/2014/main" id="{B40E5836-8ADC-4FDF-934C-1601C46EAC74}"/>
                </a:ext>
              </a:extLst>
            </p:cNvPr>
            <p:cNvSpPr/>
            <p:nvPr/>
          </p:nvSpPr>
          <p:spPr>
            <a:xfrm>
              <a:off x="3322394" y="3749704"/>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31">
              <a:extLst>
                <a:ext uri="{FF2B5EF4-FFF2-40B4-BE49-F238E27FC236}">
                  <a16:creationId xmlns:a16="http://schemas.microsoft.com/office/drawing/2014/main" id="{38B52C45-D81E-4AEB-B520-C4236E45EBC7}"/>
                </a:ext>
              </a:extLst>
            </p:cNvPr>
            <p:cNvSpPr/>
            <p:nvPr/>
          </p:nvSpPr>
          <p:spPr>
            <a:xfrm>
              <a:off x="3954561" y="3734587"/>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32">
              <a:extLst>
                <a:ext uri="{FF2B5EF4-FFF2-40B4-BE49-F238E27FC236}">
                  <a16:creationId xmlns:a16="http://schemas.microsoft.com/office/drawing/2014/main" id="{D8B88527-F8D3-4B37-8F46-76FB026D744C}"/>
                </a:ext>
              </a:extLst>
            </p:cNvPr>
            <p:cNvSpPr/>
            <p:nvPr/>
          </p:nvSpPr>
          <p:spPr>
            <a:xfrm>
              <a:off x="4586727" y="3749704"/>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33">
              <a:extLst>
                <a:ext uri="{FF2B5EF4-FFF2-40B4-BE49-F238E27FC236}">
                  <a16:creationId xmlns:a16="http://schemas.microsoft.com/office/drawing/2014/main" id="{148CA280-6272-4823-BC3E-B67C3B46713A}"/>
                </a:ext>
              </a:extLst>
            </p:cNvPr>
            <p:cNvSpPr/>
            <p:nvPr/>
          </p:nvSpPr>
          <p:spPr>
            <a:xfrm>
              <a:off x="5237487" y="3779935"/>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34">
              <a:extLst>
                <a:ext uri="{FF2B5EF4-FFF2-40B4-BE49-F238E27FC236}">
                  <a16:creationId xmlns:a16="http://schemas.microsoft.com/office/drawing/2014/main" id="{78190869-C248-45DD-A059-86EA3278236D}"/>
                </a:ext>
              </a:extLst>
            </p:cNvPr>
            <p:cNvSpPr/>
            <p:nvPr/>
          </p:nvSpPr>
          <p:spPr>
            <a:xfrm>
              <a:off x="5869652" y="3795051"/>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35">
              <a:extLst>
                <a:ext uri="{FF2B5EF4-FFF2-40B4-BE49-F238E27FC236}">
                  <a16:creationId xmlns:a16="http://schemas.microsoft.com/office/drawing/2014/main" id="{CF7F8003-2C28-45A4-A831-4A17BA58CB14}"/>
                </a:ext>
              </a:extLst>
            </p:cNvPr>
            <p:cNvSpPr/>
            <p:nvPr/>
          </p:nvSpPr>
          <p:spPr>
            <a:xfrm>
              <a:off x="6501818" y="382528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36">
              <a:extLst>
                <a:ext uri="{FF2B5EF4-FFF2-40B4-BE49-F238E27FC236}">
                  <a16:creationId xmlns:a16="http://schemas.microsoft.com/office/drawing/2014/main" id="{853B17CB-F839-4A3D-A3E6-DF40E8091125}"/>
                </a:ext>
              </a:extLst>
            </p:cNvPr>
            <p:cNvSpPr/>
            <p:nvPr/>
          </p:nvSpPr>
          <p:spPr>
            <a:xfrm>
              <a:off x="7152577" y="3885748"/>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37">
              <a:extLst>
                <a:ext uri="{FF2B5EF4-FFF2-40B4-BE49-F238E27FC236}">
                  <a16:creationId xmlns:a16="http://schemas.microsoft.com/office/drawing/2014/main" id="{015AA711-F3E4-465F-8E10-3640DA8F67B3}"/>
                </a:ext>
              </a:extLst>
            </p:cNvPr>
            <p:cNvSpPr/>
            <p:nvPr/>
          </p:nvSpPr>
          <p:spPr>
            <a:xfrm>
              <a:off x="7784744" y="3931096"/>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38">
              <a:extLst>
                <a:ext uri="{FF2B5EF4-FFF2-40B4-BE49-F238E27FC236}">
                  <a16:creationId xmlns:a16="http://schemas.microsoft.com/office/drawing/2014/main" id="{86D02F03-5AC2-4846-9636-396C4C389118}"/>
                </a:ext>
              </a:extLst>
            </p:cNvPr>
            <p:cNvSpPr/>
            <p:nvPr/>
          </p:nvSpPr>
          <p:spPr>
            <a:xfrm>
              <a:off x="8416910" y="3946213"/>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5390482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Eastern</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Europe</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an</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d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central Asia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917E038A-144A-4BAA-AE0D-2E00A2793125}"/>
              </a:ext>
            </a:extLst>
          </p:cNvPr>
          <p:cNvGrpSpPr/>
          <p:nvPr/>
        </p:nvGrpSpPr>
        <p:grpSpPr>
          <a:xfrm>
            <a:off x="365760" y="2113835"/>
            <a:ext cx="10972346" cy="3235405"/>
            <a:chOff x="365760" y="2113835"/>
            <a:chExt cx="10972346" cy="323540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1CC2F976-2687-42A0-BC41-C9EAF6F36746}"/>
                </a:ext>
              </a:extLst>
            </p:cNvPr>
            <p:cNvSpPr/>
            <p:nvPr/>
          </p:nvSpPr>
          <p:spPr>
            <a:xfrm>
              <a:off x="6766106"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Since 2010, new HIV infections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 the region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increased 72%,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and AIDS-related deaths have increased 24%</a:t>
              </a:r>
            </a:p>
          </p:txBody>
        </p:sp>
        <p:sp>
          <p:nvSpPr>
            <p:cNvPr id="13" name="Rectangle: Rounded Corners 12">
              <a:extLst>
                <a:ext uri="{FF2B5EF4-FFF2-40B4-BE49-F238E27FC236}">
                  <a16:creationId xmlns:a16="http://schemas.microsoft.com/office/drawing/2014/main" id="{9E978072-392C-4FB6-93EE-0535B2241651}"/>
                </a:ext>
              </a:extLst>
            </p:cNvPr>
            <p:cNvSpPr/>
            <p:nvPr/>
          </p:nvSpPr>
          <p:spPr>
            <a:xfrm>
              <a:off x="2057400"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94% of pregnant women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l</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iving</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with HIV in the 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egion</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are accessing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ntiretroviral</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therapy</a:t>
              </a:r>
            </a:p>
          </p:txBody>
        </p:sp>
        <p:sp>
          <p:nvSpPr>
            <p:cNvPr id="15" name="Rectangle: Rounded Corners 14">
              <a:extLst>
                <a:ext uri="{FF2B5EF4-FFF2-40B4-BE49-F238E27FC236}">
                  <a16:creationId xmlns:a16="http://schemas.microsoft.com/office/drawing/2014/main" id="{D0A573EA-19BF-405E-8BF4-C4C078FDE9D3}"/>
                </a:ext>
              </a:extLst>
            </p:cNvPr>
            <p:cNvSpPr/>
            <p:nvPr/>
          </p:nvSpPr>
          <p:spPr>
            <a:xfrm>
              <a:off x="6766106"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Among women who have newly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acquired HIV, nearly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two thirds inject drugs or sell sex</a:t>
              </a:r>
            </a:p>
          </p:txBody>
        </p:sp>
        <p:sp>
          <p:nvSpPr>
            <p:cNvPr id="19" name="Rectangle: Rounded Corners 18">
              <a:extLst>
                <a:ext uri="{FF2B5EF4-FFF2-40B4-BE49-F238E27FC236}">
                  <a16:creationId xmlns:a16="http://schemas.microsoft.com/office/drawing/2014/main" id="{EA9F7F71-D858-4599-BAAC-460F7A6B4C25}"/>
                </a:ext>
              </a:extLst>
            </p:cNvPr>
            <p:cNvSpPr/>
            <p:nvPr/>
          </p:nvSpPr>
          <p:spPr>
            <a:xfrm>
              <a:off x="2057400" y="4160520"/>
              <a:ext cx="4572000" cy="118872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48% of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the region are among people who inject drugs</a:t>
              </a:r>
            </a:p>
          </p:txBody>
        </p:sp>
      </p:grpSp>
    </p:spTree>
    <p:extLst>
      <p:ext uri="{BB962C8B-B14F-4D97-AF65-F5344CB8AC3E}">
        <p14:creationId xmlns:p14="http://schemas.microsoft.com/office/powerpoint/2010/main" val="117435036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eastern Europe and central Asia,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D0E568C2-AC03-4495-BB40-9B37E80CE44D}"/>
              </a:ext>
            </a:extLst>
          </p:cNvPr>
          <p:cNvGrpSpPr/>
          <p:nvPr/>
        </p:nvGrpSpPr>
        <p:grpSpPr>
          <a:xfrm>
            <a:off x="457199" y="2066544"/>
            <a:ext cx="10439525" cy="4488144"/>
            <a:chOff x="457199" y="2066544"/>
            <a:chExt cx="10439525" cy="4488144"/>
          </a:xfrm>
        </p:grpSpPr>
        <p:sp>
          <p:nvSpPr>
            <p:cNvPr id="4" name="bk object 16">
              <a:extLst>
                <a:ext uri="{FF2B5EF4-FFF2-40B4-BE49-F238E27FC236}">
                  <a16:creationId xmlns:a16="http://schemas.microsoft.com/office/drawing/2014/main" id="{61E9DFA0-DD58-49CB-A0CF-36821D0FB11B}"/>
                </a:ext>
              </a:extLst>
            </p:cNvPr>
            <p:cNvSpPr/>
            <p:nvPr/>
          </p:nvSpPr>
          <p:spPr>
            <a:xfrm>
              <a:off x="1897950" y="3443279"/>
              <a:ext cx="6097181" cy="1686505"/>
            </a:xfrm>
            <a:custGeom>
              <a:avLst/>
              <a:gdLst/>
              <a:ahLst/>
              <a:cxnLst/>
              <a:rect l="l" t="t" r="r" b="b"/>
              <a:pathLst>
                <a:path w="2894965" h="1123314">
                  <a:moveTo>
                    <a:pt x="2894926" y="0"/>
                  </a:moveTo>
                  <a:lnTo>
                    <a:pt x="2745193" y="69342"/>
                  </a:lnTo>
                  <a:lnTo>
                    <a:pt x="2595460" y="124802"/>
                  </a:lnTo>
                  <a:lnTo>
                    <a:pt x="2445715" y="194144"/>
                  </a:lnTo>
                  <a:lnTo>
                    <a:pt x="2286000" y="249605"/>
                  </a:lnTo>
                  <a:lnTo>
                    <a:pt x="2136254" y="305079"/>
                  </a:lnTo>
                  <a:lnTo>
                    <a:pt x="1986521" y="346671"/>
                  </a:lnTo>
                  <a:lnTo>
                    <a:pt x="1826806" y="388277"/>
                  </a:lnTo>
                  <a:lnTo>
                    <a:pt x="1527327" y="471474"/>
                  </a:lnTo>
                  <a:lnTo>
                    <a:pt x="1377594" y="499211"/>
                  </a:lnTo>
                  <a:lnTo>
                    <a:pt x="1217866" y="540804"/>
                  </a:lnTo>
                  <a:lnTo>
                    <a:pt x="1068133" y="554685"/>
                  </a:lnTo>
                  <a:lnTo>
                    <a:pt x="768654" y="610146"/>
                  </a:lnTo>
                  <a:lnTo>
                    <a:pt x="608939" y="637882"/>
                  </a:lnTo>
                  <a:lnTo>
                    <a:pt x="459193" y="665607"/>
                  </a:lnTo>
                  <a:lnTo>
                    <a:pt x="0" y="707212"/>
                  </a:lnTo>
                  <a:lnTo>
                    <a:pt x="0" y="1123213"/>
                  </a:lnTo>
                  <a:lnTo>
                    <a:pt x="2894926" y="1123213"/>
                  </a:lnTo>
                  <a:lnTo>
                    <a:pt x="2894926"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bk object 17">
              <a:extLst>
                <a:ext uri="{FF2B5EF4-FFF2-40B4-BE49-F238E27FC236}">
                  <a16:creationId xmlns:a16="http://schemas.microsoft.com/office/drawing/2014/main" id="{44840E69-2674-4B39-ADEC-A83C29C711A6}"/>
                </a:ext>
              </a:extLst>
            </p:cNvPr>
            <p:cNvSpPr/>
            <p:nvPr/>
          </p:nvSpPr>
          <p:spPr>
            <a:xfrm>
              <a:off x="1897950" y="2423162"/>
              <a:ext cx="6097181" cy="2082152"/>
            </a:xfrm>
            <a:custGeom>
              <a:avLst/>
              <a:gdLst/>
              <a:ahLst/>
              <a:cxnLst/>
              <a:rect l="l" t="t" r="r" b="b"/>
              <a:pathLst>
                <a:path w="2894965" h="1386839">
                  <a:moveTo>
                    <a:pt x="2894926" y="0"/>
                  </a:moveTo>
                  <a:lnTo>
                    <a:pt x="2745193" y="110921"/>
                  </a:lnTo>
                  <a:lnTo>
                    <a:pt x="2595460" y="207987"/>
                  </a:lnTo>
                  <a:lnTo>
                    <a:pt x="2445715" y="291198"/>
                  </a:lnTo>
                  <a:lnTo>
                    <a:pt x="2286000" y="374395"/>
                  </a:lnTo>
                  <a:lnTo>
                    <a:pt x="2136254" y="471462"/>
                  </a:lnTo>
                  <a:lnTo>
                    <a:pt x="1986521" y="540804"/>
                  </a:lnTo>
                  <a:lnTo>
                    <a:pt x="1826806" y="610133"/>
                  </a:lnTo>
                  <a:lnTo>
                    <a:pt x="1527327" y="748804"/>
                  </a:lnTo>
                  <a:lnTo>
                    <a:pt x="1377594" y="804265"/>
                  </a:lnTo>
                  <a:lnTo>
                    <a:pt x="1217866" y="859739"/>
                  </a:lnTo>
                  <a:lnTo>
                    <a:pt x="1068133" y="901331"/>
                  </a:lnTo>
                  <a:lnTo>
                    <a:pt x="918387" y="956805"/>
                  </a:lnTo>
                  <a:lnTo>
                    <a:pt x="768654" y="984529"/>
                  </a:lnTo>
                  <a:lnTo>
                    <a:pt x="608939" y="1026134"/>
                  </a:lnTo>
                  <a:lnTo>
                    <a:pt x="459193" y="1067739"/>
                  </a:lnTo>
                  <a:lnTo>
                    <a:pt x="309460" y="1095463"/>
                  </a:lnTo>
                  <a:lnTo>
                    <a:pt x="149733" y="1137069"/>
                  </a:lnTo>
                  <a:lnTo>
                    <a:pt x="0" y="1150937"/>
                  </a:lnTo>
                  <a:lnTo>
                    <a:pt x="0" y="1386674"/>
                  </a:lnTo>
                  <a:lnTo>
                    <a:pt x="459193" y="1345069"/>
                  </a:lnTo>
                  <a:lnTo>
                    <a:pt x="608939" y="1317345"/>
                  </a:lnTo>
                  <a:lnTo>
                    <a:pt x="768654" y="1289608"/>
                  </a:lnTo>
                  <a:lnTo>
                    <a:pt x="1068133" y="1234135"/>
                  </a:lnTo>
                  <a:lnTo>
                    <a:pt x="1217866" y="1220266"/>
                  </a:lnTo>
                  <a:lnTo>
                    <a:pt x="1377594" y="1178674"/>
                  </a:lnTo>
                  <a:lnTo>
                    <a:pt x="1527327" y="1150937"/>
                  </a:lnTo>
                  <a:lnTo>
                    <a:pt x="1826806" y="1067739"/>
                  </a:lnTo>
                  <a:lnTo>
                    <a:pt x="1986521" y="1026134"/>
                  </a:lnTo>
                  <a:lnTo>
                    <a:pt x="2136254" y="984529"/>
                  </a:lnTo>
                  <a:lnTo>
                    <a:pt x="2286000" y="929068"/>
                  </a:lnTo>
                  <a:lnTo>
                    <a:pt x="2445715" y="873594"/>
                  </a:lnTo>
                  <a:lnTo>
                    <a:pt x="2595460" y="804265"/>
                  </a:lnTo>
                  <a:lnTo>
                    <a:pt x="2745193" y="748804"/>
                  </a:lnTo>
                  <a:lnTo>
                    <a:pt x="2894926" y="679462"/>
                  </a:lnTo>
                  <a:lnTo>
                    <a:pt x="2894926"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41435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483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350922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868266" y="337206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909944" y="4006424"/>
              <a:ext cx="69602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953225" y="43466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956337" y="3683345"/>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382050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DF1E4DAB-66C0-43ED-A73D-E1244832FD29}"/>
                </a:ext>
              </a:extLst>
            </p:cNvPr>
            <p:cNvSpPr txBox="1"/>
            <p:nvPr/>
          </p:nvSpPr>
          <p:spPr>
            <a:xfrm>
              <a:off x="868266" y="206654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+72%</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+71%</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+72%</a:t>
              </a:r>
            </a:p>
          </p:txBody>
        </p:sp>
        <p:sp>
          <p:nvSpPr>
            <p:cNvPr id="17" name="TextBox 16">
              <a:extLst>
                <a:ext uri="{FF2B5EF4-FFF2-40B4-BE49-F238E27FC236}">
                  <a16:creationId xmlns:a16="http://schemas.microsoft.com/office/drawing/2014/main" id="{6A799D0F-1513-44F4-B00E-924EF8BD7155}"/>
                </a:ext>
              </a:extLst>
            </p:cNvPr>
            <p:cNvSpPr txBox="1"/>
            <p:nvPr/>
          </p:nvSpPr>
          <p:spPr>
            <a:xfrm>
              <a:off x="5833507"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5676514"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5831962"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5676514"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80506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953639" y="4667908"/>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692434B3-9BA2-4583-A032-ABF0E1A5C4F8}"/>
                </a:ext>
              </a:extLst>
            </p:cNvPr>
            <p:cNvSpPr txBox="1"/>
            <p:nvPr/>
          </p:nvSpPr>
          <p:spPr>
            <a:xfrm>
              <a:off x="868680" y="239635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629DECF3-8F0E-478D-A7C7-7C6EB968E386}"/>
                </a:ext>
              </a:extLst>
            </p:cNvPr>
            <p:cNvCxnSpPr/>
            <p:nvPr/>
          </p:nvCxnSpPr>
          <p:spPr>
            <a:xfrm>
              <a:off x="1581912" y="253351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F4064EDB-BAEE-48E9-ACAC-0C0B4D9EB45D}"/>
                </a:ext>
              </a:extLst>
            </p:cNvPr>
            <p:cNvSpPr txBox="1"/>
            <p:nvPr/>
          </p:nvSpPr>
          <p:spPr>
            <a:xfrm>
              <a:off x="868680" y="304137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37ACF8A1-6906-4980-A4D9-FE222D50EFAE}"/>
                </a:ext>
              </a:extLst>
            </p:cNvPr>
            <p:cNvCxnSpPr/>
            <p:nvPr/>
          </p:nvCxnSpPr>
          <p:spPr>
            <a:xfrm>
              <a:off x="1581912" y="31785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ABC394A0-C068-466A-8A3B-AB0FCA3EE680}"/>
                </a:ext>
              </a:extLst>
            </p:cNvPr>
            <p:cNvSpPr txBox="1"/>
            <p:nvPr/>
          </p:nvSpPr>
          <p:spPr>
            <a:xfrm>
              <a:off x="868680" y="2717001"/>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971DC884-AEF8-4827-98BB-07BA14D74D98}"/>
                </a:ext>
              </a:extLst>
            </p:cNvPr>
            <p:cNvCxnSpPr/>
            <p:nvPr/>
          </p:nvCxnSpPr>
          <p:spPr>
            <a:xfrm>
              <a:off x="1581912" y="285416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52FA814-6A72-4374-9E5E-097AFE343195}"/>
                </a:ext>
              </a:extLst>
            </p:cNvPr>
            <p:cNvCxnSpPr/>
            <p:nvPr/>
          </p:nvCxnSpPr>
          <p:spPr>
            <a:xfrm>
              <a:off x="5111496" y="3566160"/>
              <a:ext cx="0" cy="1563624"/>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274E8A6-A8D5-4F43-9BF2-3C2586E23B03}"/>
                </a:ext>
              </a:extLst>
            </p:cNvPr>
            <p:cNvCxnSpPr/>
            <p:nvPr/>
          </p:nvCxnSpPr>
          <p:spPr>
            <a:xfrm>
              <a:off x="7991856" y="2423160"/>
              <a:ext cx="0" cy="2706624"/>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CB0C4756-16E7-42B2-B21D-011E6EDE507E}"/>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CBC5A464-9094-4A9F-9BBE-53E44E72955C}"/>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C0ECC890-2B43-4F39-82F2-3D4CB6DB0313}"/>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FFAF8B7C-5322-425F-875F-85328E25B466}"/>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7B7E8267-81A3-4243-8B8C-70E876A5D587}"/>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2" name="Straight Connector 131">
              <a:extLst>
                <a:ext uri="{FF2B5EF4-FFF2-40B4-BE49-F238E27FC236}">
                  <a16:creationId xmlns:a16="http://schemas.microsoft.com/office/drawing/2014/main" id="{70AD20B7-6BFC-45A2-A936-36E0C1252078}"/>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E8BC59FF-AC58-4B9C-AB51-6F684ABAC54B}"/>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8D00430-8037-47D3-8FF7-88FCDACE14AB}"/>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80DB7D74-FD7F-4BBF-AF2F-4E6B490E4063}"/>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1A0314A-DB7E-4ED2-BEDD-CE3E96AE2622}"/>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BF87C7B6-19F7-4FD3-AB74-3BE20D1A044D}"/>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D950FF53-CD56-4546-8C99-DBC68904CC64}"/>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DC7C4958-FC57-475B-9E9C-4DABFFADFF6A}"/>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CB987FC-0C55-438A-AB8A-09FA2EC45B64}"/>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9C5443-2310-402E-8B66-A715CBCCB5A3}"/>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E22A8D1-B471-4783-9FBA-B5276BF4C7EF}"/>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3CBB0B61-8DDB-4E28-A109-6A9C509E2F87}"/>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5312CF7-3EE9-44FA-A7A8-AEDD7966CBFA}"/>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D7E5D9C-39CA-4992-A955-ED262091227D}"/>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BE208BB4-8091-4B65-86CE-7422490B3E1F}"/>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A785ACBA-373E-4863-B4FD-FD88E7237EDC}"/>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BC57C17-D067-443F-923E-A66E0BC6D4E3}"/>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47F6E88-2C32-4A2E-A679-6E66066A9A47}"/>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14402A38-3211-410C-A66B-5496E5381E3D}"/>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C88A4F53-A927-43F6-8A6C-7AE609D1E774}"/>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2" name="bk object 18">
              <a:extLst>
                <a:ext uri="{FF2B5EF4-FFF2-40B4-BE49-F238E27FC236}">
                  <a16:creationId xmlns:a16="http://schemas.microsoft.com/office/drawing/2014/main" id="{6FEE1A36-3068-4610-9E9C-27CA40FCB43A}"/>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7702028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8" name="Group 7">
            <a:extLst>
              <a:ext uri="{FF2B5EF4-FFF2-40B4-BE49-F238E27FC236}">
                <a16:creationId xmlns:a16="http://schemas.microsoft.com/office/drawing/2014/main" id="{6E9A535D-A420-4606-9A78-7B143D3CC297}"/>
              </a:ext>
            </a:extLst>
          </p:cNvPr>
          <p:cNvGrpSpPr/>
          <p:nvPr/>
        </p:nvGrpSpPr>
        <p:grpSpPr>
          <a:xfrm>
            <a:off x="411480" y="1920240"/>
            <a:ext cx="11356848" cy="4877410"/>
            <a:chOff x="411480" y="1920240"/>
            <a:chExt cx="11356848" cy="4877410"/>
          </a:xfrm>
        </p:grpSpPr>
        <p:sp>
          <p:nvSpPr>
            <p:cNvPr id="6" name="bk object 22">
              <a:extLst>
                <a:ext uri="{FF2B5EF4-FFF2-40B4-BE49-F238E27FC236}">
                  <a16:creationId xmlns:a16="http://schemas.microsoft.com/office/drawing/2014/main" id="{2764FF32-A237-403F-9F79-BE3260DF4E8C}"/>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301ADD68-9F74-41E9-BAC2-994B941FA49A}"/>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1128514"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1" i="0" u="none" strike="noStrike" kern="1200" cap="none" spc="0" normalizeH="0" baseline="0" noProof="0">
                  <a:ln>
                    <a:noFill/>
                  </a:ln>
                  <a:solidFill>
                    <a:prstClr val="black"/>
                  </a:solidFill>
                  <a:effectLst/>
                  <a:uLnTx/>
                  <a:uFillTx/>
                  <a:latin typeface="Arial" panose="020B0604020202020204"/>
                  <a:ea typeface="+mn-ea"/>
                  <a:cs typeface="+mn-cs"/>
                </a:rPr>
                <a:t>Caribbean</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222C142D-43EC-47BB-BD30-19ACDF632EBB}"/>
                </a:ext>
              </a:extLst>
            </p:cNvPr>
            <p:cNvGrpSpPr/>
            <p:nvPr/>
          </p:nvGrpSpPr>
          <p:grpSpPr>
            <a:xfrm>
              <a:off x="1066867" y="2715768"/>
              <a:ext cx="9905370" cy="3125703"/>
              <a:chOff x="1066867" y="2898648"/>
              <a:chExt cx="9905370" cy="3125703"/>
            </a:xfrm>
          </p:grpSpPr>
          <p:grpSp>
            <p:nvGrpSpPr>
              <p:cNvPr id="170" name="Group 169">
                <a:extLst>
                  <a:ext uri="{FF2B5EF4-FFF2-40B4-BE49-F238E27FC236}">
                    <a16:creationId xmlns:a16="http://schemas.microsoft.com/office/drawing/2014/main" id="{ACBD8E00-DE05-4B31-9E84-231CC9DD4635}"/>
                  </a:ext>
                </a:extLst>
              </p:cNvPr>
              <p:cNvGrpSpPr/>
              <p:nvPr/>
            </p:nvGrpSpPr>
            <p:grpSpPr>
              <a:xfrm>
                <a:off x="8065008" y="3602736"/>
                <a:ext cx="1828800" cy="1828800"/>
                <a:chOff x="6922238" y="5353016"/>
                <a:chExt cx="1388411" cy="1388616"/>
              </a:xfrm>
            </p:grpSpPr>
            <p:sp>
              <p:nvSpPr>
                <p:cNvPr id="144" name="bk object 27">
                  <a:extLst>
                    <a:ext uri="{FF2B5EF4-FFF2-40B4-BE49-F238E27FC236}">
                      <a16:creationId xmlns:a16="http://schemas.microsoft.com/office/drawing/2014/main" id="{EE15E00C-E274-4529-B147-92FD0A809492}"/>
                    </a:ext>
                  </a:extLst>
                </p:cNvPr>
                <p:cNvSpPr/>
                <p:nvPr/>
              </p:nvSpPr>
              <p:spPr>
                <a:xfrm>
                  <a:off x="7605239" y="5353016"/>
                  <a:ext cx="132715" cy="693420"/>
                </a:xfrm>
                <a:custGeom>
                  <a:avLst/>
                  <a:gdLst/>
                  <a:ahLst/>
                  <a:cxnLst/>
                  <a:rect l="l" t="t" r="r" b="b"/>
                  <a:pathLst>
                    <a:path w="132714" h="693420">
                      <a:moveTo>
                        <a:pt x="0" y="0"/>
                      </a:moveTo>
                      <a:lnTo>
                        <a:pt x="11836" y="693026"/>
                      </a:lnTo>
                      <a:lnTo>
                        <a:pt x="132207" y="10388"/>
                      </a:lnTo>
                      <a:lnTo>
                        <a:pt x="98949" y="5291"/>
                      </a:lnTo>
                      <a:lnTo>
                        <a:pt x="66365" y="1903"/>
                      </a:lnTo>
                      <a:lnTo>
                        <a:pt x="33650" y="160"/>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bk object 28">
                  <a:extLst>
                    <a:ext uri="{FF2B5EF4-FFF2-40B4-BE49-F238E27FC236}">
                      <a16:creationId xmlns:a16="http://schemas.microsoft.com/office/drawing/2014/main" id="{D496960C-FF08-4CAC-A28B-AFF74A0FD928}"/>
                    </a:ext>
                  </a:extLst>
                </p:cNvPr>
                <p:cNvSpPr/>
                <p:nvPr/>
              </p:nvSpPr>
              <p:spPr>
                <a:xfrm>
                  <a:off x="7520852" y="5353025"/>
                  <a:ext cx="96520" cy="693420"/>
                </a:xfrm>
                <a:custGeom>
                  <a:avLst/>
                  <a:gdLst/>
                  <a:ahLst/>
                  <a:cxnLst/>
                  <a:rect l="l" t="t" r="r" b="b"/>
                  <a:pathLst>
                    <a:path w="96520" h="693420">
                      <a:moveTo>
                        <a:pt x="84277" y="0"/>
                      </a:moveTo>
                      <a:lnTo>
                        <a:pt x="62466" y="670"/>
                      </a:lnTo>
                      <a:lnTo>
                        <a:pt x="42029" y="1931"/>
                      </a:lnTo>
                      <a:lnTo>
                        <a:pt x="21646" y="3891"/>
                      </a:lnTo>
                      <a:lnTo>
                        <a:pt x="0" y="6654"/>
                      </a:lnTo>
                      <a:lnTo>
                        <a:pt x="96227" y="693000"/>
                      </a:lnTo>
                      <a:lnTo>
                        <a:pt x="84277"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bk object 29">
                  <a:extLst>
                    <a:ext uri="{FF2B5EF4-FFF2-40B4-BE49-F238E27FC236}">
                      <a16:creationId xmlns:a16="http://schemas.microsoft.com/office/drawing/2014/main" id="{00CFD566-A89D-4032-9ABF-DEAFA20C33FF}"/>
                    </a:ext>
                  </a:extLst>
                </p:cNvPr>
                <p:cNvSpPr/>
                <p:nvPr/>
              </p:nvSpPr>
              <p:spPr>
                <a:xfrm>
                  <a:off x="7520852" y="5353025"/>
                  <a:ext cx="96520" cy="693420"/>
                </a:xfrm>
                <a:custGeom>
                  <a:avLst/>
                  <a:gdLst/>
                  <a:ahLst/>
                  <a:cxnLst/>
                  <a:rect l="l" t="t" r="r" b="b"/>
                  <a:pathLst>
                    <a:path w="96520" h="693420">
                      <a:moveTo>
                        <a:pt x="96227" y="693000"/>
                      </a:moveTo>
                      <a:lnTo>
                        <a:pt x="0" y="6654"/>
                      </a:lnTo>
                      <a:lnTo>
                        <a:pt x="21646" y="3891"/>
                      </a:lnTo>
                      <a:lnTo>
                        <a:pt x="42029" y="1931"/>
                      </a:lnTo>
                      <a:lnTo>
                        <a:pt x="62466" y="670"/>
                      </a:lnTo>
                      <a:lnTo>
                        <a:pt x="84277" y="0"/>
                      </a:lnTo>
                      <a:lnTo>
                        <a:pt x="96227" y="69300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bk object 30">
                  <a:extLst>
                    <a:ext uri="{FF2B5EF4-FFF2-40B4-BE49-F238E27FC236}">
                      <a16:creationId xmlns:a16="http://schemas.microsoft.com/office/drawing/2014/main" id="{0D211CAF-2874-4875-8378-3FD99E5B1423}"/>
                    </a:ext>
                  </a:extLst>
                </p:cNvPr>
                <p:cNvSpPr/>
                <p:nvPr/>
              </p:nvSpPr>
              <p:spPr>
                <a:xfrm>
                  <a:off x="6983992" y="5359658"/>
                  <a:ext cx="633095" cy="686435"/>
                </a:xfrm>
                <a:custGeom>
                  <a:avLst/>
                  <a:gdLst/>
                  <a:ahLst/>
                  <a:cxnLst/>
                  <a:rect l="l" t="t" r="r" b="b"/>
                  <a:pathLst>
                    <a:path w="633095" h="686435">
                      <a:moveTo>
                        <a:pt x="536600" y="0"/>
                      </a:moveTo>
                      <a:lnTo>
                        <a:pt x="485380" y="9012"/>
                      </a:lnTo>
                      <a:lnTo>
                        <a:pt x="435734" y="21389"/>
                      </a:lnTo>
                      <a:lnTo>
                        <a:pt x="387766" y="37054"/>
                      </a:lnTo>
                      <a:lnTo>
                        <a:pt x="341578" y="55930"/>
                      </a:lnTo>
                      <a:lnTo>
                        <a:pt x="297270" y="77940"/>
                      </a:lnTo>
                      <a:lnTo>
                        <a:pt x="254946" y="103007"/>
                      </a:lnTo>
                      <a:lnTo>
                        <a:pt x="214707" y="131054"/>
                      </a:lnTo>
                      <a:lnTo>
                        <a:pt x="176656" y="162004"/>
                      </a:lnTo>
                      <a:lnTo>
                        <a:pt x="140894" y="195780"/>
                      </a:lnTo>
                      <a:lnTo>
                        <a:pt x="107524" y="232305"/>
                      </a:lnTo>
                      <a:lnTo>
                        <a:pt x="76647" y="271501"/>
                      </a:lnTo>
                      <a:lnTo>
                        <a:pt x="48366" y="313293"/>
                      </a:lnTo>
                      <a:lnTo>
                        <a:pt x="22783" y="357604"/>
                      </a:lnTo>
                      <a:lnTo>
                        <a:pt x="0" y="404355"/>
                      </a:lnTo>
                      <a:lnTo>
                        <a:pt x="633044" y="686206"/>
                      </a:lnTo>
                      <a:lnTo>
                        <a:pt x="53660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bk object 31">
                  <a:extLst>
                    <a:ext uri="{FF2B5EF4-FFF2-40B4-BE49-F238E27FC236}">
                      <a16:creationId xmlns:a16="http://schemas.microsoft.com/office/drawing/2014/main" id="{2861DDBC-4F37-43A7-AB27-BE4B30B6AFB5}"/>
                    </a:ext>
                  </a:extLst>
                </p:cNvPr>
                <p:cNvSpPr/>
                <p:nvPr/>
              </p:nvSpPr>
              <p:spPr>
                <a:xfrm>
                  <a:off x="6983992" y="5359658"/>
                  <a:ext cx="633095" cy="686435"/>
                </a:xfrm>
                <a:custGeom>
                  <a:avLst/>
                  <a:gdLst/>
                  <a:ahLst/>
                  <a:cxnLst/>
                  <a:rect l="l" t="t" r="r" b="b"/>
                  <a:pathLst>
                    <a:path w="633095" h="686435">
                      <a:moveTo>
                        <a:pt x="633044" y="686206"/>
                      </a:moveTo>
                      <a:lnTo>
                        <a:pt x="0" y="404355"/>
                      </a:lnTo>
                      <a:lnTo>
                        <a:pt x="22783" y="357604"/>
                      </a:lnTo>
                      <a:lnTo>
                        <a:pt x="48366" y="313293"/>
                      </a:lnTo>
                      <a:lnTo>
                        <a:pt x="76647" y="271501"/>
                      </a:lnTo>
                      <a:lnTo>
                        <a:pt x="107524" y="232305"/>
                      </a:lnTo>
                      <a:lnTo>
                        <a:pt x="140894" y="195780"/>
                      </a:lnTo>
                      <a:lnTo>
                        <a:pt x="176656" y="162004"/>
                      </a:lnTo>
                      <a:lnTo>
                        <a:pt x="214707" y="131054"/>
                      </a:lnTo>
                      <a:lnTo>
                        <a:pt x="254946" y="103007"/>
                      </a:lnTo>
                      <a:lnTo>
                        <a:pt x="297270" y="77940"/>
                      </a:lnTo>
                      <a:lnTo>
                        <a:pt x="341578" y="55930"/>
                      </a:lnTo>
                      <a:lnTo>
                        <a:pt x="387766" y="37054"/>
                      </a:lnTo>
                      <a:lnTo>
                        <a:pt x="435734" y="21389"/>
                      </a:lnTo>
                      <a:lnTo>
                        <a:pt x="485380" y="9012"/>
                      </a:lnTo>
                      <a:lnTo>
                        <a:pt x="536600" y="0"/>
                      </a:lnTo>
                      <a:lnTo>
                        <a:pt x="633044" y="68620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bk object 32">
                  <a:extLst>
                    <a:ext uri="{FF2B5EF4-FFF2-40B4-BE49-F238E27FC236}">
                      <a16:creationId xmlns:a16="http://schemas.microsoft.com/office/drawing/2014/main" id="{1F1A9E82-1DEA-478F-95A4-B58A81227BF0}"/>
                    </a:ext>
                  </a:extLst>
                </p:cNvPr>
                <p:cNvSpPr/>
                <p:nvPr/>
              </p:nvSpPr>
              <p:spPr>
                <a:xfrm>
                  <a:off x="6922238" y="5764271"/>
                  <a:ext cx="695325" cy="849630"/>
                </a:xfrm>
                <a:custGeom>
                  <a:avLst/>
                  <a:gdLst/>
                  <a:ahLst/>
                  <a:cxnLst/>
                  <a:rect l="l" t="t" r="r" b="b"/>
                  <a:pathLst>
                    <a:path w="695325" h="849629">
                      <a:moveTo>
                        <a:pt x="61664" y="0"/>
                      </a:moveTo>
                      <a:lnTo>
                        <a:pt x="42862" y="46437"/>
                      </a:lnTo>
                      <a:lnTo>
                        <a:pt x="27525" y="93342"/>
                      </a:lnTo>
                      <a:lnTo>
                        <a:pt x="15610" y="140567"/>
                      </a:lnTo>
                      <a:lnTo>
                        <a:pt x="7079" y="187964"/>
                      </a:lnTo>
                      <a:lnTo>
                        <a:pt x="1889" y="235388"/>
                      </a:lnTo>
                      <a:lnTo>
                        <a:pt x="0" y="282689"/>
                      </a:lnTo>
                      <a:lnTo>
                        <a:pt x="1370" y="329721"/>
                      </a:lnTo>
                      <a:lnTo>
                        <a:pt x="5960" y="376336"/>
                      </a:lnTo>
                      <a:lnTo>
                        <a:pt x="13728" y="422388"/>
                      </a:lnTo>
                      <a:lnTo>
                        <a:pt x="24634" y="467728"/>
                      </a:lnTo>
                      <a:lnTo>
                        <a:pt x="38636" y="512209"/>
                      </a:lnTo>
                      <a:lnTo>
                        <a:pt x="55694" y="555684"/>
                      </a:lnTo>
                      <a:lnTo>
                        <a:pt x="75766" y="598006"/>
                      </a:lnTo>
                      <a:lnTo>
                        <a:pt x="98813" y="639026"/>
                      </a:lnTo>
                      <a:lnTo>
                        <a:pt x="124793" y="678599"/>
                      </a:lnTo>
                      <a:lnTo>
                        <a:pt x="153665" y="716575"/>
                      </a:lnTo>
                      <a:lnTo>
                        <a:pt x="185389" y="752809"/>
                      </a:lnTo>
                      <a:lnTo>
                        <a:pt x="219924" y="787153"/>
                      </a:lnTo>
                      <a:lnTo>
                        <a:pt x="257228" y="819458"/>
                      </a:lnTo>
                      <a:lnTo>
                        <a:pt x="297261" y="849579"/>
                      </a:lnTo>
                      <a:lnTo>
                        <a:pt x="694759" y="281876"/>
                      </a:lnTo>
                      <a:lnTo>
                        <a:pt x="6166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bk object 33">
                  <a:extLst>
                    <a:ext uri="{FF2B5EF4-FFF2-40B4-BE49-F238E27FC236}">
                      <a16:creationId xmlns:a16="http://schemas.microsoft.com/office/drawing/2014/main" id="{75E0F8B4-1C72-476C-8D5B-44F257B182D6}"/>
                    </a:ext>
                  </a:extLst>
                </p:cNvPr>
                <p:cNvSpPr/>
                <p:nvPr/>
              </p:nvSpPr>
              <p:spPr>
                <a:xfrm>
                  <a:off x="6922238" y="5764271"/>
                  <a:ext cx="695325" cy="849630"/>
                </a:xfrm>
                <a:custGeom>
                  <a:avLst/>
                  <a:gdLst/>
                  <a:ahLst/>
                  <a:cxnLst/>
                  <a:rect l="l" t="t" r="r" b="b"/>
                  <a:pathLst>
                    <a:path w="695325" h="849629">
                      <a:moveTo>
                        <a:pt x="694759" y="281876"/>
                      </a:moveTo>
                      <a:lnTo>
                        <a:pt x="297261" y="849579"/>
                      </a:lnTo>
                      <a:lnTo>
                        <a:pt x="257228" y="819458"/>
                      </a:lnTo>
                      <a:lnTo>
                        <a:pt x="219924" y="787153"/>
                      </a:lnTo>
                      <a:lnTo>
                        <a:pt x="185389" y="752809"/>
                      </a:lnTo>
                      <a:lnTo>
                        <a:pt x="153665" y="716575"/>
                      </a:lnTo>
                      <a:lnTo>
                        <a:pt x="124793" y="678599"/>
                      </a:lnTo>
                      <a:lnTo>
                        <a:pt x="98813" y="639026"/>
                      </a:lnTo>
                      <a:lnTo>
                        <a:pt x="75766" y="598006"/>
                      </a:lnTo>
                      <a:lnTo>
                        <a:pt x="55694" y="555684"/>
                      </a:lnTo>
                      <a:lnTo>
                        <a:pt x="38636" y="512209"/>
                      </a:lnTo>
                      <a:lnTo>
                        <a:pt x="24634" y="467728"/>
                      </a:lnTo>
                      <a:lnTo>
                        <a:pt x="13728" y="422388"/>
                      </a:lnTo>
                      <a:lnTo>
                        <a:pt x="5960" y="376336"/>
                      </a:lnTo>
                      <a:lnTo>
                        <a:pt x="1370" y="329721"/>
                      </a:lnTo>
                      <a:lnTo>
                        <a:pt x="0" y="282689"/>
                      </a:lnTo>
                      <a:lnTo>
                        <a:pt x="1889" y="235388"/>
                      </a:lnTo>
                      <a:lnTo>
                        <a:pt x="7079" y="187964"/>
                      </a:lnTo>
                      <a:lnTo>
                        <a:pt x="15610" y="140567"/>
                      </a:lnTo>
                      <a:lnTo>
                        <a:pt x="27525" y="93342"/>
                      </a:lnTo>
                      <a:lnTo>
                        <a:pt x="42862" y="46437"/>
                      </a:lnTo>
                      <a:lnTo>
                        <a:pt x="61664" y="0"/>
                      </a:lnTo>
                      <a:lnTo>
                        <a:pt x="694759" y="28187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bk object 34">
                  <a:extLst>
                    <a:ext uri="{FF2B5EF4-FFF2-40B4-BE49-F238E27FC236}">
                      <a16:creationId xmlns:a16="http://schemas.microsoft.com/office/drawing/2014/main" id="{FAAB068C-B1B3-4BC3-A5EE-3DC0428D22FA}"/>
                    </a:ext>
                  </a:extLst>
                </p:cNvPr>
                <p:cNvSpPr/>
                <p:nvPr/>
              </p:nvSpPr>
              <p:spPr>
                <a:xfrm>
                  <a:off x="7219719" y="5699597"/>
                  <a:ext cx="1090930" cy="1042035"/>
                </a:xfrm>
                <a:custGeom>
                  <a:avLst/>
                  <a:gdLst/>
                  <a:ahLst/>
                  <a:cxnLst/>
                  <a:rect l="l" t="t" r="r" b="b"/>
                  <a:pathLst>
                    <a:path w="1090929" h="1042035">
                      <a:moveTo>
                        <a:pt x="997813" y="0"/>
                      </a:moveTo>
                      <a:lnTo>
                        <a:pt x="397560" y="346570"/>
                      </a:lnTo>
                      <a:lnTo>
                        <a:pt x="0" y="914349"/>
                      </a:lnTo>
                      <a:lnTo>
                        <a:pt x="42939" y="942280"/>
                      </a:lnTo>
                      <a:lnTo>
                        <a:pt x="87003" y="966786"/>
                      </a:lnTo>
                      <a:lnTo>
                        <a:pt x="132052" y="987862"/>
                      </a:lnTo>
                      <a:lnTo>
                        <a:pt x="177947" y="1005500"/>
                      </a:lnTo>
                      <a:lnTo>
                        <a:pt x="224549" y="1019695"/>
                      </a:lnTo>
                      <a:lnTo>
                        <a:pt x="271720" y="1030440"/>
                      </a:lnTo>
                      <a:lnTo>
                        <a:pt x="319320" y="1037730"/>
                      </a:lnTo>
                      <a:lnTo>
                        <a:pt x="367210" y="1041558"/>
                      </a:lnTo>
                      <a:lnTo>
                        <a:pt x="415252" y="1041919"/>
                      </a:lnTo>
                      <a:lnTo>
                        <a:pt x="463307" y="1038806"/>
                      </a:lnTo>
                      <a:lnTo>
                        <a:pt x="511235" y="1032213"/>
                      </a:lnTo>
                      <a:lnTo>
                        <a:pt x="558898" y="1022134"/>
                      </a:lnTo>
                      <a:lnTo>
                        <a:pt x="606157" y="1008562"/>
                      </a:lnTo>
                      <a:lnTo>
                        <a:pt x="652872" y="991493"/>
                      </a:lnTo>
                      <a:lnTo>
                        <a:pt x="698905" y="970919"/>
                      </a:lnTo>
                      <a:lnTo>
                        <a:pt x="744118" y="946835"/>
                      </a:lnTo>
                      <a:lnTo>
                        <a:pt x="784415" y="921723"/>
                      </a:lnTo>
                      <a:lnTo>
                        <a:pt x="822405" y="894329"/>
                      </a:lnTo>
                      <a:lnTo>
                        <a:pt x="858048" y="864795"/>
                      </a:lnTo>
                      <a:lnTo>
                        <a:pt x="891309" y="833263"/>
                      </a:lnTo>
                      <a:lnTo>
                        <a:pt x="922148" y="799872"/>
                      </a:lnTo>
                      <a:lnTo>
                        <a:pt x="950529" y="764765"/>
                      </a:lnTo>
                      <a:lnTo>
                        <a:pt x="976412" y="728081"/>
                      </a:lnTo>
                      <a:lnTo>
                        <a:pt x="999761" y="689963"/>
                      </a:lnTo>
                      <a:lnTo>
                        <a:pt x="1020538" y="650551"/>
                      </a:lnTo>
                      <a:lnTo>
                        <a:pt x="1038705" y="609986"/>
                      </a:lnTo>
                      <a:lnTo>
                        <a:pt x="1054224" y="568410"/>
                      </a:lnTo>
                      <a:lnTo>
                        <a:pt x="1067057" y="525962"/>
                      </a:lnTo>
                      <a:lnTo>
                        <a:pt x="1077166" y="482785"/>
                      </a:lnTo>
                      <a:lnTo>
                        <a:pt x="1084515" y="439019"/>
                      </a:lnTo>
                      <a:lnTo>
                        <a:pt x="1089064" y="394805"/>
                      </a:lnTo>
                      <a:lnTo>
                        <a:pt x="1090776" y="350284"/>
                      </a:lnTo>
                      <a:lnTo>
                        <a:pt x="1089614" y="305598"/>
                      </a:lnTo>
                      <a:lnTo>
                        <a:pt x="1085539" y="260887"/>
                      </a:lnTo>
                      <a:lnTo>
                        <a:pt x="1078514" y="216292"/>
                      </a:lnTo>
                      <a:lnTo>
                        <a:pt x="1068501" y="171955"/>
                      </a:lnTo>
                      <a:lnTo>
                        <a:pt x="1055462" y="128016"/>
                      </a:lnTo>
                      <a:lnTo>
                        <a:pt x="1039360" y="84617"/>
                      </a:lnTo>
                      <a:lnTo>
                        <a:pt x="1020156" y="41897"/>
                      </a:lnTo>
                      <a:lnTo>
                        <a:pt x="99781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bk object 35">
                  <a:extLst>
                    <a:ext uri="{FF2B5EF4-FFF2-40B4-BE49-F238E27FC236}">
                      <a16:creationId xmlns:a16="http://schemas.microsoft.com/office/drawing/2014/main" id="{78E14251-DA1D-4A4F-A1FC-1A3E47BC4668}"/>
                    </a:ext>
                  </a:extLst>
                </p:cNvPr>
                <p:cNvSpPr/>
                <p:nvPr/>
              </p:nvSpPr>
              <p:spPr>
                <a:xfrm>
                  <a:off x="7219719" y="5699597"/>
                  <a:ext cx="1090930" cy="1042035"/>
                </a:xfrm>
                <a:custGeom>
                  <a:avLst/>
                  <a:gdLst/>
                  <a:ahLst/>
                  <a:cxnLst/>
                  <a:rect l="l" t="t" r="r" b="b"/>
                  <a:pathLst>
                    <a:path w="1090929" h="1042035">
                      <a:moveTo>
                        <a:pt x="397560" y="346570"/>
                      </a:moveTo>
                      <a:lnTo>
                        <a:pt x="997813" y="0"/>
                      </a:lnTo>
                      <a:lnTo>
                        <a:pt x="1020156" y="41897"/>
                      </a:lnTo>
                      <a:lnTo>
                        <a:pt x="1039360" y="84617"/>
                      </a:lnTo>
                      <a:lnTo>
                        <a:pt x="1055462" y="128016"/>
                      </a:lnTo>
                      <a:lnTo>
                        <a:pt x="1068501" y="171955"/>
                      </a:lnTo>
                      <a:lnTo>
                        <a:pt x="1078514" y="216292"/>
                      </a:lnTo>
                      <a:lnTo>
                        <a:pt x="1085539" y="260887"/>
                      </a:lnTo>
                      <a:lnTo>
                        <a:pt x="1089614" y="305598"/>
                      </a:lnTo>
                      <a:lnTo>
                        <a:pt x="1090776" y="350284"/>
                      </a:lnTo>
                      <a:lnTo>
                        <a:pt x="1089064" y="394805"/>
                      </a:lnTo>
                      <a:lnTo>
                        <a:pt x="1084515" y="439019"/>
                      </a:lnTo>
                      <a:lnTo>
                        <a:pt x="1077166" y="482785"/>
                      </a:lnTo>
                      <a:lnTo>
                        <a:pt x="1067057" y="525962"/>
                      </a:lnTo>
                      <a:lnTo>
                        <a:pt x="1054224" y="568410"/>
                      </a:lnTo>
                      <a:lnTo>
                        <a:pt x="1038705" y="609986"/>
                      </a:lnTo>
                      <a:lnTo>
                        <a:pt x="1020538" y="650551"/>
                      </a:lnTo>
                      <a:lnTo>
                        <a:pt x="999761" y="689963"/>
                      </a:lnTo>
                      <a:lnTo>
                        <a:pt x="976412" y="728081"/>
                      </a:lnTo>
                      <a:lnTo>
                        <a:pt x="950529" y="764765"/>
                      </a:lnTo>
                      <a:lnTo>
                        <a:pt x="922148" y="799872"/>
                      </a:lnTo>
                      <a:lnTo>
                        <a:pt x="891309" y="833263"/>
                      </a:lnTo>
                      <a:lnTo>
                        <a:pt x="858048" y="864795"/>
                      </a:lnTo>
                      <a:lnTo>
                        <a:pt x="822405" y="894329"/>
                      </a:lnTo>
                      <a:lnTo>
                        <a:pt x="784415" y="921723"/>
                      </a:lnTo>
                      <a:lnTo>
                        <a:pt x="744118" y="946835"/>
                      </a:lnTo>
                      <a:lnTo>
                        <a:pt x="698905" y="970919"/>
                      </a:lnTo>
                      <a:lnTo>
                        <a:pt x="652872" y="991493"/>
                      </a:lnTo>
                      <a:lnTo>
                        <a:pt x="606157" y="1008562"/>
                      </a:lnTo>
                      <a:lnTo>
                        <a:pt x="558898" y="1022134"/>
                      </a:lnTo>
                      <a:lnTo>
                        <a:pt x="511235" y="1032213"/>
                      </a:lnTo>
                      <a:lnTo>
                        <a:pt x="463307" y="1038806"/>
                      </a:lnTo>
                      <a:lnTo>
                        <a:pt x="415252" y="1041919"/>
                      </a:lnTo>
                      <a:lnTo>
                        <a:pt x="367210" y="1041558"/>
                      </a:lnTo>
                      <a:lnTo>
                        <a:pt x="319320" y="1037730"/>
                      </a:lnTo>
                      <a:lnTo>
                        <a:pt x="271720" y="1030440"/>
                      </a:lnTo>
                      <a:lnTo>
                        <a:pt x="224549" y="1019695"/>
                      </a:lnTo>
                      <a:lnTo>
                        <a:pt x="177947" y="1005500"/>
                      </a:lnTo>
                      <a:lnTo>
                        <a:pt x="132052" y="987862"/>
                      </a:lnTo>
                      <a:lnTo>
                        <a:pt x="87003" y="966786"/>
                      </a:lnTo>
                      <a:lnTo>
                        <a:pt x="42939" y="942280"/>
                      </a:lnTo>
                      <a:lnTo>
                        <a:pt x="0" y="914349"/>
                      </a:lnTo>
                      <a:lnTo>
                        <a:pt x="397560" y="34657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bk object 36">
                  <a:extLst>
                    <a:ext uri="{FF2B5EF4-FFF2-40B4-BE49-F238E27FC236}">
                      <a16:creationId xmlns:a16="http://schemas.microsoft.com/office/drawing/2014/main" id="{C7083FF5-FB7F-479E-B0EB-C38D733D32FA}"/>
                    </a:ext>
                  </a:extLst>
                </p:cNvPr>
                <p:cNvSpPr/>
                <p:nvPr/>
              </p:nvSpPr>
              <p:spPr>
                <a:xfrm>
                  <a:off x="7617391" y="5363454"/>
                  <a:ext cx="600075" cy="682625"/>
                </a:xfrm>
                <a:custGeom>
                  <a:avLst/>
                  <a:gdLst/>
                  <a:ahLst/>
                  <a:cxnLst/>
                  <a:rect l="l" t="t" r="r" b="b"/>
                  <a:pathLst>
                    <a:path w="600075" h="682625">
                      <a:moveTo>
                        <a:pt x="120319" y="0"/>
                      </a:moveTo>
                      <a:lnTo>
                        <a:pt x="0" y="682371"/>
                      </a:lnTo>
                      <a:lnTo>
                        <a:pt x="600075" y="335915"/>
                      </a:lnTo>
                      <a:lnTo>
                        <a:pt x="572156" y="291030"/>
                      </a:lnTo>
                      <a:lnTo>
                        <a:pt x="541988" y="249177"/>
                      </a:lnTo>
                      <a:lnTo>
                        <a:pt x="509588" y="210367"/>
                      </a:lnTo>
                      <a:lnTo>
                        <a:pt x="474971" y="174612"/>
                      </a:lnTo>
                      <a:lnTo>
                        <a:pt x="438156" y="141925"/>
                      </a:lnTo>
                      <a:lnTo>
                        <a:pt x="399159" y="112317"/>
                      </a:lnTo>
                      <a:lnTo>
                        <a:pt x="357997" y="85800"/>
                      </a:lnTo>
                      <a:lnTo>
                        <a:pt x="314689" y="62386"/>
                      </a:lnTo>
                      <a:lnTo>
                        <a:pt x="269249" y="42087"/>
                      </a:lnTo>
                      <a:lnTo>
                        <a:pt x="221697" y="24915"/>
                      </a:lnTo>
                      <a:lnTo>
                        <a:pt x="172048" y="10882"/>
                      </a:lnTo>
                      <a:lnTo>
                        <a:pt x="120319"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bk object 37">
                  <a:extLst>
                    <a:ext uri="{FF2B5EF4-FFF2-40B4-BE49-F238E27FC236}">
                      <a16:creationId xmlns:a16="http://schemas.microsoft.com/office/drawing/2014/main" id="{B9C2E669-9DB2-4D17-BD38-16C4D875A9F0}"/>
                    </a:ext>
                  </a:extLst>
                </p:cNvPr>
                <p:cNvSpPr/>
                <p:nvPr/>
              </p:nvSpPr>
              <p:spPr>
                <a:xfrm>
                  <a:off x="7617391" y="5363454"/>
                  <a:ext cx="600075" cy="682625"/>
                </a:xfrm>
                <a:custGeom>
                  <a:avLst/>
                  <a:gdLst/>
                  <a:ahLst/>
                  <a:cxnLst/>
                  <a:rect l="l" t="t" r="r" b="b"/>
                  <a:pathLst>
                    <a:path w="600075" h="682625">
                      <a:moveTo>
                        <a:pt x="0" y="682371"/>
                      </a:moveTo>
                      <a:lnTo>
                        <a:pt x="120319" y="0"/>
                      </a:lnTo>
                      <a:lnTo>
                        <a:pt x="172048" y="10882"/>
                      </a:lnTo>
                      <a:lnTo>
                        <a:pt x="221697" y="24915"/>
                      </a:lnTo>
                      <a:lnTo>
                        <a:pt x="269249" y="42087"/>
                      </a:lnTo>
                      <a:lnTo>
                        <a:pt x="314689" y="62386"/>
                      </a:lnTo>
                      <a:lnTo>
                        <a:pt x="357997" y="85800"/>
                      </a:lnTo>
                      <a:lnTo>
                        <a:pt x="399159" y="112317"/>
                      </a:lnTo>
                      <a:lnTo>
                        <a:pt x="438156" y="141925"/>
                      </a:lnTo>
                      <a:lnTo>
                        <a:pt x="474971" y="174612"/>
                      </a:lnTo>
                      <a:lnTo>
                        <a:pt x="509588" y="210367"/>
                      </a:lnTo>
                      <a:lnTo>
                        <a:pt x="541988" y="249177"/>
                      </a:lnTo>
                      <a:lnTo>
                        <a:pt x="572156" y="291030"/>
                      </a:lnTo>
                      <a:lnTo>
                        <a:pt x="600075" y="335915"/>
                      </a:lnTo>
                      <a:lnTo>
                        <a:pt x="0" y="68237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bk object 56">
                  <a:extLst>
                    <a:ext uri="{FF2B5EF4-FFF2-40B4-BE49-F238E27FC236}">
                      <a16:creationId xmlns:a16="http://schemas.microsoft.com/office/drawing/2014/main" id="{F251D6C6-F5C4-465D-B10F-260F55FB5B1B}"/>
                    </a:ext>
                  </a:extLst>
                </p:cNvPr>
                <p:cNvSpPr/>
                <p:nvPr/>
              </p:nvSpPr>
              <p:spPr>
                <a:xfrm>
                  <a:off x="7173372" y="5603913"/>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9" name="Group 168">
                <a:extLst>
                  <a:ext uri="{FF2B5EF4-FFF2-40B4-BE49-F238E27FC236}">
                    <a16:creationId xmlns:a16="http://schemas.microsoft.com/office/drawing/2014/main" id="{D3CF4C41-FA56-4DFD-8FDF-B3D6FF60DE1F}"/>
                  </a:ext>
                </a:extLst>
              </p:cNvPr>
              <p:cNvGrpSpPr/>
              <p:nvPr/>
            </p:nvGrpSpPr>
            <p:grpSpPr>
              <a:xfrm>
                <a:off x="2194560" y="3602736"/>
                <a:ext cx="1828800" cy="1828800"/>
                <a:chOff x="3860847" y="5350097"/>
                <a:chExt cx="1386755" cy="1390519"/>
              </a:xfrm>
            </p:grpSpPr>
            <p:sp>
              <p:nvSpPr>
                <p:cNvPr id="122" name="bk object 16">
                  <a:extLst>
                    <a:ext uri="{FF2B5EF4-FFF2-40B4-BE49-F238E27FC236}">
                      <a16:creationId xmlns:a16="http://schemas.microsoft.com/office/drawing/2014/main" id="{859CC4C2-99DC-41E7-9AED-F0E85DB3D323}"/>
                    </a:ext>
                  </a:extLst>
                </p:cNvPr>
                <p:cNvSpPr/>
                <p:nvPr/>
              </p:nvSpPr>
              <p:spPr>
                <a:xfrm>
                  <a:off x="3860847" y="5350097"/>
                  <a:ext cx="941705" cy="1073150"/>
                </a:xfrm>
                <a:custGeom>
                  <a:avLst/>
                  <a:gdLst/>
                  <a:ahLst/>
                  <a:cxnLst/>
                  <a:rect l="l" t="t" r="r" b="b"/>
                  <a:pathLst>
                    <a:path w="941705" h="1073150">
                      <a:moveTo>
                        <a:pt x="693828" y="0"/>
                      </a:moveTo>
                      <a:lnTo>
                        <a:pt x="644755" y="1438"/>
                      </a:lnTo>
                      <a:lnTo>
                        <a:pt x="596028" y="6562"/>
                      </a:lnTo>
                      <a:lnTo>
                        <a:pt x="547728" y="15363"/>
                      </a:lnTo>
                      <a:lnTo>
                        <a:pt x="499942" y="27832"/>
                      </a:lnTo>
                      <a:lnTo>
                        <a:pt x="452751" y="43961"/>
                      </a:lnTo>
                      <a:lnTo>
                        <a:pt x="406241" y="63741"/>
                      </a:lnTo>
                      <a:lnTo>
                        <a:pt x="360494" y="87162"/>
                      </a:lnTo>
                      <a:lnTo>
                        <a:pt x="315594" y="114217"/>
                      </a:lnTo>
                      <a:lnTo>
                        <a:pt x="276667" y="141407"/>
                      </a:lnTo>
                      <a:lnTo>
                        <a:pt x="240164" y="170753"/>
                      </a:lnTo>
                      <a:lnTo>
                        <a:pt x="206115" y="202114"/>
                      </a:lnTo>
                      <a:lnTo>
                        <a:pt x="174550" y="235346"/>
                      </a:lnTo>
                      <a:lnTo>
                        <a:pt x="145500" y="270307"/>
                      </a:lnTo>
                      <a:lnTo>
                        <a:pt x="118996" y="306853"/>
                      </a:lnTo>
                      <a:lnTo>
                        <a:pt x="95067" y="344842"/>
                      </a:lnTo>
                      <a:lnTo>
                        <a:pt x="73744" y="384132"/>
                      </a:lnTo>
                      <a:lnTo>
                        <a:pt x="55057" y="424579"/>
                      </a:lnTo>
                      <a:lnTo>
                        <a:pt x="39037" y="466040"/>
                      </a:lnTo>
                      <a:lnTo>
                        <a:pt x="25714" y="508373"/>
                      </a:lnTo>
                      <a:lnTo>
                        <a:pt x="15118" y="551435"/>
                      </a:lnTo>
                      <a:lnTo>
                        <a:pt x="7281" y="595083"/>
                      </a:lnTo>
                      <a:lnTo>
                        <a:pt x="2231" y="639174"/>
                      </a:lnTo>
                      <a:lnTo>
                        <a:pt x="0" y="683566"/>
                      </a:lnTo>
                      <a:lnTo>
                        <a:pt x="617" y="728116"/>
                      </a:lnTo>
                      <a:lnTo>
                        <a:pt x="4114" y="772681"/>
                      </a:lnTo>
                      <a:lnTo>
                        <a:pt x="10520" y="817117"/>
                      </a:lnTo>
                      <a:lnTo>
                        <a:pt x="19866" y="861283"/>
                      </a:lnTo>
                      <a:lnTo>
                        <a:pt x="32183" y="905036"/>
                      </a:lnTo>
                      <a:lnTo>
                        <a:pt x="47500" y="948232"/>
                      </a:lnTo>
                      <a:lnTo>
                        <a:pt x="65848" y="990729"/>
                      </a:lnTo>
                      <a:lnTo>
                        <a:pt x="87258" y="1032384"/>
                      </a:lnTo>
                      <a:lnTo>
                        <a:pt x="111759" y="1073054"/>
                      </a:lnTo>
                      <a:lnTo>
                        <a:pt x="693038" y="695521"/>
                      </a:lnTo>
                      <a:lnTo>
                        <a:pt x="941437" y="48405"/>
                      </a:lnTo>
                      <a:lnTo>
                        <a:pt x="891895" y="31282"/>
                      </a:lnTo>
                      <a:lnTo>
                        <a:pt x="842280" y="17888"/>
                      </a:lnTo>
                      <a:lnTo>
                        <a:pt x="792674" y="8216"/>
                      </a:lnTo>
                      <a:lnTo>
                        <a:pt x="743163" y="2256"/>
                      </a:lnTo>
                      <a:lnTo>
                        <a:pt x="693828"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bk object 17">
                  <a:extLst>
                    <a:ext uri="{FF2B5EF4-FFF2-40B4-BE49-F238E27FC236}">
                      <a16:creationId xmlns:a16="http://schemas.microsoft.com/office/drawing/2014/main" id="{2B53B863-7D88-4A56-978E-288005F6BDB5}"/>
                    </a:ext>
                  </a:extLst>
                </p:cNvPr>
                <p:cNvSpPr/>
                <p:nvPr/>
              </p:nvSpPr>
              <p:spPr>
                <a:xfrm>
                  <a:off x="3972724" y="6045926"/>
                  <a:ext cx="760730" cy="694690"/>
                </a:xfrm>
                <a:custGeom>
                  <a:avLst/>
                  <a:gdLst/>
                  <a:ahLst/>
                  <a:cxnLst/>
                  <a:rect l="l" t="t" r="r" b="b"/>
                  <a:pathLst>
                    <a:path w="760730" h="694689">
                      <a:moveTo>
                        <a:pt x="581190" y="0"/>
                      </a:moveTo>
                      <a:lnTo>
                        <a:pt x="0" y="377405"/>
                      </a:lnTo>
                      <a:lnTo>
                        <a:pt x="28986" y="418875"/>
                      </a:lnTo>
                      <a:lnTo>
                        <a:pt x="60266" y="457656"/>
                      </a:lnTo>
                      <a:lnTo>
                        <a:pt x="93703" y="493695"/>
                      </a:lnTo>
                      <a:lnTo>
                        <a:pt x="129158" y="526939"/>
                      </a:lnTo>
                      <a:lnTo>
                        <a:pt x="166495" y="557335"/>
                      </a:lnTo>
                      <a:lnTo>
                        <a:pt x="205576" y="584832"/>
                      </a:lnTo>
                      <a:lnTo>
                        <a:pt x="246264" y="609375"/>
                      </a:lnTo>
                      <a:lnTo>
                        <a:pt x="288421" y="630913"/>
                      </a:lnTo>
                      <a:lnTo>
                        <a:pt x="331909" y="649392"/>
                      </a:lnTo>
                      <a:lnTo>
                        <a:pt x="376592" y="664760"/>
                      </a:lnTo>
                      <a:lnTo>
                        <a:pt x="422332" y="676963"/>
                      </a:lnTo>
                      <a:lnTo>
                        <a:pt x="468992" y="685950"/>
                      </a:lnTo>
                      <a:lnTo>
                        <a:pt x="516433" y="691668"/>
                      </a:lnTo>
                      <a:lnTo>
                        <a:pt x="564520" y="694063"/>
                      </a:lnTo>
                      <a:lnTo>
                        <a:pt x="613113" y="693083"/>
                      </a:lnTo>
                      <a:lnTo>
                        <a:pt x="662077" y="688676"/>
                      </a:lnTo>
                      <a:lnTo>
                        <a:pt x="711273" y="680787"/>
                      </a:lnTo>
                      <a:lnTo>
                        <a:pt x="760564" y="669366"/>
                      </a:lnTo>
                      <a:lnTo>
                        <a:pt x="58119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bk object 18">
                  <a:extLst>
                    <a:ext uri="{FF2B5EF4-FFF2-40B4-BE49-F238E27FC236}">
                      <a16:creationId xmlns:a16="http://schemas.microsoft.com/office/drawing/2014/main" id="{7460CEE7-88BB-40E6-9540-0A1BD64326A3}"/>
                    </a:ext>
                  </a:extLst>
                </p:cNvPr>
                <p:cNvSpPr/>
                <p:nvPr/>
              </p:nvSpPr>
              <p:spPr>
                <a:xfrm>
                  <a:off x="3972724" y="6045926"/>
                  <a:ext cx="760730" cy="694690"/>
                </a:xfrm>
                <a:custGeom>
                  <a:avLst/>
                  <a:gdLst/>
                  <a:ahLst/>
                  <a:cxnLst/>
                  <a:rect l="l" t="t" r="r" b="b"/>
                  <a:pathLst>
                    <a:path w="760730" h="694689">
                      <a:moveTo>
                        <a:pt x="581190" y="0"/>
                      </a:moveTo>
                      <a:lnTo>
                        <a:pt x="760564" y="669366"/>
                      </a:lnTo>
                      <a:lnTo>
                        <a:pt x="711273" y="680787"/>
                      </a:lnTo>
                      <a:lnTo>
                        <a:pt x="662077" y="688676"/>
                      </a:lnTo>
                      <a:lnTo>
                        <a:pt x="613113" y="693083"/>
                      </a:lnTo>
                      <a:lnTo>
                        <a:pt x="564520" y="694063"/>
                      </a:lnTo>
                      <a:lnTo>
                        <a:pt x="516433" y="691668"/>
                      </a:lnTo>
                      <a:lnTo>
                        <a:pt x="468992" y="685950"/>
                      </a:lnTo>
                      <a:lnTo>
                        <a:pt x="422332" y="676963"/>
                      </a:lnTo>
                      <a:lnTo>
                        <a:pt x="376592" y="664760"/>
                      </a:lnTo>
                      <a:lnTo>
                        <a:pt x="331909" y="649392"/>
                      </a:lnTo>
                      <a:lnTo>
                        <a:pt x="288421" y="630913"/>
                      </a:lnTo>
                      <a:lnTo>
                        <a:pt x="246264" y="609375"/>
                      </a:lnTo>
                      <a:lnTo>
                        <a:pt x="205576" y="584832"/>
                      </a:lnTo>
                      <a:lnTo>
                        <a:pt x="166495" y="557335"/>
                      </a:lnTo>
                      <a:lnTo>
                        <a:pt x="129158" y="526939"/>
                      </a:lnTo>
                      <a:lnTo>
                        <a:pt x="93703" y="493695"/>
                      </a:lnTo>
                      <a:lnTo>
                        <a:pt x="60266" y="457656"/>
                      </a:lnTo>
                      <a:lnTo>
                        <a:pt x="28986" y="418875"/>
                      </a:lnTo>
                      <a:lnTo>
                        <a:pt x="0" y="377405"/>
                      </a:lnTo>
                      <a:lnTo>
                        <a:pt x="58119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bk object 19">
                  <a:extLst>
                    <a:ext uri="{FF2B5EF4-FFF2-40B4-BE49-F238E27FC236}">
                      <a16:creationId xmlns:a16="http://schemas.microsoft.com/office/drawing/2014/main" id="{D13F6902-AB3B-4694-B19F-7DED54F78916}"/>
                    </a:ext>
                  </a:extLst>
                </p:cNvPr>
                <p:cNvSpPr/>
                <p:nvPr/>
              </p:nvSpPr>
              <p:spPr>
                <a:xfrm>
                  <a:off x="4554353" y="6046509"/>
                  <a:ext cx="377190" cy="669290"/>
                </a:xfrm>
                <a:custGeom>
                  <a:avLst/>
                  <a:gdLst/>
                  <a:ahLst/>
                  <a:cxnLst/>
                  <a:rect l="l" t="t" r="r" b="b"/>
                  <a:pathLst>
                    <a:path w="377189" h="669289">
                      <a:moveTo>
                        <a:pt x="0" y="0"/>
                      </a:moveTo>
                      <a:lnTo>
                        <a:pt x="179184" y="668743"/>
                      </a:lnTo>
                      <a:lnTo>
                        <a:pt x="232252" y="652481"/>
                      </a:lnTo>
                      <a:lnTo>
                        <a:pt x="281782" y="632885"/>
                      </a:lnTo>
                      <a:lnTo>
                        <a:pt x="329487" y="609193"/>
                      </a:lnTo>
                      <a:lnTo>
                        <a:pt x="377075" y="580644"/>
                      </a:lnTo>
                      <a:lnTo>
                        <a:pt x="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bk object 20">
                  <a:extLst>
                    <a:ext uri="{FF2B5EF4-FFF2-40B4-BE49-F238E27FC236}">
                      <a16:creationId xmlns:a16="http://schemas.microsoft.com/office/drawing/2014/main" id="{229D4514-2E31-47C5-922C-603CA2B81CF1}"/>
                    </a:ext>
                  </a:extLst>
                </p:cNvPr>
                <p:cNvSpPr/>
                <p:nvPr/>
              </p:nvSpPr>
              <p:spPr>
                <a:xfrm>
                  <a:off x="4554353" y="6046509"/>
                  <a:ext cx="377190" cy="669290"/>
                </a:xfrm>
                <a:custGeom>
                  <a:avLst/>
                  <a:gdLst/>
                  <a:ahLst/>
                  <a:cxnLst/>
                  <a:rect l="l" t="t" r="r" b="b"/>
                  <a:pathLst>
                    <a:path w="377189" h="669289">
                      <a:moveTo>
                        <a:pt x="0" y="0"/>
                      </a:moveTo>
                      <a:lnTo>
                        <a:pt x="377075" y="580644"/>
                      </a:lnTo>
                      <a:lnTo>
                        <a:pt x="329487" y="609193"/>
                      </a:lnTo>
                      <a:lnTo>
                        <a:pt x="281782" y="632885"/>
                      </a:lnTo>
                      <a:lnTo>
                        <a:pt x="232252" y="652481"/>
                      </a:lnTo>
                      <a:lnTo>
                        <a:pt x="179184" y="668743"/>
                      </a:lnTo>
                      <a:lnTo>
                        <a:pt x="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bk object 21">
                  <a:extLst>
                    <a:ext uri="{FF2B5EF4-FFF2-40B4-BE49-F238E27FC236}">
                      <a16:creationId xmlns:a16="http://schemas.microsoft.com/office/drawing/2014/main" id="{D9EB03CF-0BA5-4C25-B640-A3C13288D584}"/>
                    </a:ext>
                  </a:extLst>
                </p:cNvPr>
                <p:cNvSpPr/>
                <p:nvPr/>
              </p:nvSpPr>
              <p:spPr>
                <a:xfrm>
                  <a:off x="4554182" y="5628636"/>
                  <a:ext cx="693420" cy="998855"/>
                </a:xfrm>
                <a:custGeom>
                  <a:avLst/>
                  <a:gdLst/>
                  <a:ahLst/>
                  <a:cxnLst/>
                  <a:rect l="l" t="t" r="r" b="b"/>
                  <a:pathLst>
                    <a:path w="693419" h="998854">
                      <a:moveTo>
                        <a:pt x="553478" y="0"/>
                      </a:moveTo>
                      <a:lnTo>
                        <a:pt x="0" y="417106"/>
                      </a:lnTo>
                      <a:lnTo>
                        <a:pt x="377431" y="998347"/>
                      </a:lnTo>
                      <a:lnTo>
                        <a:pt x="387319" y="991787"/>
                      </a:lnTo>
                      <a:lnTo>
                        <a:pt x="453987" y="940762"/>
                      </a:lnTo>
                      <a:lnTo>
                        <a:pt x="488351" y="908944"/>
                      </a:lnTo>
                      <a:lnTo>
                        <a:pt x="520127" y="875289"/>
                      </a:lnTo>
                      <a:lnTo>
                        <a:pt x="549294" y="839940"/>
                      </a:lnTo>
                      <a:lnTo>
                        <a:pt x="575831" y="803043"/>
                      </a:lnTo>
                      <a:lnTo>
                        <a:pt x="599720" y="764742"/>
                      </a:lnTo>
                      <a:lnTo>
                        <a:pt x="620938" y="725180"/>
                      </a:lnTo>
                      <a:lnTo>
                        <a:pt x="639467" y="684504"/>
                      </a:lnTo>
                      <a:lnTo>
                        <a:pt x="655285" y="642857"/>
                      </a:lnTo>
                      <a:lnTo>
                        <a:pt x="668372" y="600385"/>
                      </a:lnTo>
                      <a:lnTo>
                        <a:pt x="678708" y="557231"/>
                      </a:lnTo>
                      <a:lnTo>
                        <a:pt x="686273" y="513540"/>
                      </a:lnTo>
                      <a:lnTo>
                        <a:pt x="691046" y="469457"/>
                      </a:lnTo>
                      <a:lnTo>
                        <a:pt x="693006" y="425126"/>
                      </a:lnTo>
                      <a:lnTo>
                        <a:pt x="692135" y="380692"/>
                      </a:lnTo>
                      <a:lnTo>
                        <a:pt x="688411" y="336300"/>
                      </a:lnTo>
                      <a:lnTo>
                        <a:pt x="681813" y="292093"/>
                      </a:lnTo>
                      <a:lnTo>
                        <a:pt x="672322" y="248217"/>
                      </a:lnTo>
                      <a:lnTo>
                        <a:pt x="659918" y="204817"/>
                      </a:lnTo>
                      <a:lnTo>
                        <a:pt x="644579" y="162036"/>
                      </a:lnTo>
                      <a:lnTo>
                        <a:pt x="626287" y="120019"/>
                      </a:lnTo>
                      <a:lnTo>
                        <a:pt x="605019" y="78911"/>
                      </a:lnTo>
                      <a:lnTo>
                        <a:pt x="580756" y="38856"/>
                      </a:lnTo>
                      <a:lnTo>
                        <a:pt x="55347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bk object 22">
                  <a:extLst>
                    <a:ext uri="{FF2B5EF4-FFF2-40B4-BE49-F238E27FC236}">
                      <a16:creationId xmlns:a16="http://schemas.microsoft.com/office/drawing/2014/main" id="{F8606CD9-2833-4734-B3B6-AA0C5E40B908}"/>
                    </a:ext>
                  </a:extLst>
                </p:cNvPr>
                <p:cNvSpPr/>
                <p:nvPr/>
              </p:nvSpPr>
              <p:spPr>
                <a:xfrm>
                  <a:off x="4554182" y="5628636"/>
                  <a:ext cx="693420" cy="998855"/>
                </a:xfrm>
                <a:custGeom>
                  <a:avLst/>
                  <a:gdLst/>
                  <a:ahLst/>
                  <a:cxnLst/>
                  <a:rect l="l" t="t" r="r" b="b"/>
                  <a:pathLst>
                    <a:path w="693419" h="998854">
                      <a:moveTo>
                        <a:pt x="0" y="417106"/>
                      </a:moveTo>
                      <a:lnTo>
                        <a:pt x="553478" y="0"/>
                      </a:lnTo>
                      <a:lnTo>
                        <a:pt x="580756" y="38856"/>
                      </a:lnTo>
                      <a:lnTo>
                        <a:pt x="605019" y="78911"/>
                      </a:lnTo>
                      <a:lnTo>
                        <a:pt x="626287" y="120019"/>
                      </a:lnTo>
                      <a:lnTo>
                        <a:pt x="644579" y="162036"/>
                      </a:lnTo>
                      <a:lnTo>
                        <a:pt x="659918" y="204817"/>
                      </a:lnTo>
                      <a:lnTo>
                        <a:pt x="672322" y="248217"/>
                      </a:lnTo>
                      <a:lnTo>
                        <a:pt x="681813" y="292093"/>
                      </a:lnTo>
                      <a:lnTo>
                        <a:pt x="688411" y="336300"/>
                      </a:lnTo>
                      <a:lnTo>
                        <a:pt x="692135" y="380692"/>
                      </a:lnTo>
                      <a:lnTo>
                        <a:pt x="693006" y="425126"/>
                      </a:lnTo>
                      <a:lnTo>
                        <a:pt x="691046" y="469457"/>
                      </a:lnTo>
                      <a:lnTo>
                        <a:pt x="686273" y="513540"/>
                      </a:lnTo>
                      <a:lnTo>
                        <a:pt x="678708" y="557231"/>
                      </a:lnTo>
                      <a:lnTo>
                        <a:pt x="668372" y="600385"/>
                      </a:lnTo>
                      <a:lnTo>
                        <a:pt x="655285" y="642857"/>
                      </a:lnTo>
                      <a:lnTo>
                        <a:pt x="639467" y="684504"/>
                      </a:lnTo>
                      <a:lnTo>
                        <a:pt x="620938" y="725180"/>
                      </a:lnTo>
                      <a:lnTo>
                        <a:pt x="599720" y="764742"/>
                      </a:lnTo>
                      <a:lnTo>
                        <a:pt x="575831" y="803043"/>
                      </a:lnTo>
                      <a:lnTo>
                        <a:pt x="549294" y="839940"/>
                      </a:lnTo>
                      <a:lnTo>
                        <a:pt x="520127" y="875289"/>
                      </a:lnTo>
                      <a:lnTo>
                        <a:pt x="488351" y="908944"/>
                      </a:lnTo>
                      <a:lnTo>
                        <a:pt x="453987" y="940762"/>
                      </a:lnTo>
                      <a:lnTo>
                        <a:pt x="417055" y="970597"/>
                      </a:lnTo>
                      <a:lnTo>
                        <a:pt x="377431" y="998347"/>
                      </a:lnTo>
                      <a:lnTo>
                        <a:pt x="0" y="41710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bk object 23">
                  <a:extLst>
                    <a:ext uri="{FF2B5EF4-FFF2-40B4-BE49-F238E27FC236}">
                      <a16:creationId xmlns:a16="http://schemas.microsoft.com/office/drawing/2014/main" id="{0AFBBE57-784D-4F8F-8905-711120465779}"/>
                    </a:ext>
                  </a:extLst>
                </p:cNvPr>
                <p:cNvSpPr/>
                <p:nvPr/>
              </p:nvSpPr>
              <p:spPr>
                <a:xfrm>
                  <a:off x="4554142" y="5530601"/>
                  <a:ext cx="553720" cy="515620"/>
                </a:xfrm>
                <a:custGeom>
                  <a:avLst/>
                  <a:gdLst/>
                  <a:ahLst/>
                  <a:cxnLst/>
                  <a:rect l="l" t="t" r="r" b="b"/>
                  <a:pathLst>
                    <a:path w="553719" h="515620">
                      <a:moveTo>
                        <a:pt x="463638" y="0"/>
                      </a:moveTo>
                      <a:lnTo>
                        <a:pt x="0" y="515086"/>
                      </a:lnTo>
                      <a:lnTo>
                        <a:pt x="553339" y="97929"/>
                      </a:lnTo>
                      <a:lnTo>
                        <a:pt x="532467" y="71475"/>
                      </a:lnTo>
                      <a:lnTo>
                        <a:pt x="510922" y="46731"/>
                      </a:lnTo>
                      <a:lnTo>
                        <a:pt x="488161" y="23104"/>
                      </a:lnTo>
                      <a:lnTo>
                        <a:pt x="463638"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bk object 24">
                  <a:extLst>
                    <a:ext uri="{FF2B5EF4-FFF2-40B4-BE49-F238E27FC236}">
                      <a16:creationId xmlns:a16="http://schemas.microsoft.com/office/drawing/2014/main" id="{2750A3FC-65FF-4D3E-A130-009F29C614ED}"/>
                    </a:ext>
                  </a:extLst>
                </p:cNvPr>
                <p:cNvSpPr/>
                <p:nvPr/>
              </p:nvSpPr>
              <p:spPr>
                <a:xfrm>
                  <a:off x="4554142" y="5530601"/>
                  <a:ext cx="553720" cy="515620"/>
                </a:xfrm>
                <a:custGeom>
                  <a:avLst/>
                  <a:gdLst/>
                  <a:ahLst/>
                  <a:cxnLst/>
                  <a:rect l="l" t="t" r="r" b="b"/>
                  <a:pathLst>
                    <a:path w="553719" h="515620">
                      <a:moveTo>
                        <a:pt x="0" y="515086"/>
                      </a:moveTo>
                      <a:lnTo>
                        <a:pt x="463638" y="0"/>
                      </a:lnTo>
                      <a:lnTo>
                        <a:pt x="488161" y="23104"/>
                      </a:lnTo>
                      <a:lnTo>
                        <a:pt x="510922" y="46731"/>
                      </a:lnTo>
                      <a:lnTo>
                        <a:pt x="532467" y="71475"/>
                      </a:lnTo>
                      <a:lnTo>
                        <a:pt x="553339" y="97929"/>
                      </a:lnTo>
                      <a:lnTo>
                        <a:pt x="0" y="51508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bk object 25">
                  <a:extLst>
                    <a:ext uri="{FF2B5EF4-FFF2-40B4-BE49-F238E27FC236}">
                      <a16:creationId xmlns:a16="http://schemas.microsoft.com/office/drawing/2014/main" id="{2E27D30D-1A35-44C6-B9E6-243F65ADA9AF}"/>
                    </a:ext>
                  </a:extLst>
                </p:cNvPr>
                <p:cNvSpPr/>
                <p:nvPr/>
              </p:nvSpPr>
              <p:spPr>
                <a:xfrm>
                  <a:off x="4554390" y="5398601"/>
                  <a:ext cx="463550" cy="647065"/>
                </a:xfrm>
                <a:custGeom>
                  <a:avLst/>
                  <a:gdLst/>
                  <a:ahLst/>
                  <a:cxnLst/>
                  <a:rect l="l" t="t" r="r" b="b"/>
                  <a:pathLst>
                    <a:path w="463550" h="647064">
                      <a:moveTo>
                        <a:pt x="248158" y="0"/>
                      </a:moveTo>
                      <a:lnTo>
                        <a:pt x="0" y="646468"/>
                      </a:lnTo>
                      <a:lnTo>
                        <a:pt x="463346" y="131864"/>
                      </a:lnTo>
                      <a:lnTo>
                        <a:pt x="422999" y="97728"/>
                      </a:lnTo>
                      <a:lnTo>
                        <a:pt x="382810" y="68394"/>
                      </a:lnTo>
                      <a:lnTo>
                        <a:pt x="341276" y="42941"/>
                      </a:lnTo>
                      <a:lnTo>
                        <a:pt x="296893" y="20449"/>
                      </a:lnTo>
                      <a:lnTo>
                        <a:pt x="248158"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bk object 26">
                  <a:extLst>
                    <a:ext uri="{FF2B5EF4-FFF2-40B4-BE49-F238E27FC236}">
                      <a16:creationId xmlns:a16="http://schemas.microsoft.com/office/drawing/2014/main" id="{D038B91C-C73F-465A-BC95-2A22DC08A7B4}"/>
                    </a:ext>
                  </a:extLst>
                </p:cNvPr>
                <p:cNvSpPr/>
                <p:nvPr/>
              </p:nvSpPr>
              <p:spPr>
                <a:xfrm>
                  <a:off x="4554390" y="5398601"/>
                  <a:ext cx="463550" cy="647065"/>
                </a:xfrm>
                <a:custGeom>
                  <a:avLst/>
                  <a:gdLst/>
                  <a:ahLst/>
                  <a:cxnLst/>
                  <a:rect l="l" t="t" r="r" b="b"/>
                  <a:pathLst>
                    <a:path w="463550" h="647064">
                      <a:moveTo>
                        <a:pt x="0" y="646468"/>
                      </a:moveTo>
                      <a:lnTo>
                        <a:pt x="248158" y="0"/>
                      </a:lnTo>
                      <a:lnTo>
                        <a:pt x="296893" y="20449"/>
                      </a:lnTo>
                      <a:lnTo>
                        <a:pt x="341276" y="42941"/>
                      </a:lnTo>
                      <a:lnTo>
                        <a:pt x="382810" y="68394"/>
                      </a:lnTo>
                      <a:lnTo>
                        <a:pt x="422999" y="97728"/>
                      </a:lnTo>
                      <a:lnTo>
                        <a:pt x="463346" y="131864"/>
                      </a:lnTo>
                      <a:lnTo>
                        <a:pt x="0" y="64646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bk object 54">
                  <a:extLst>
                    <a:ext uri="{FF2B5EF4-FFF2-40B4-BE49-F238E27FC236}">
                      <a16:creationId xmlns:a16="http://schemas.microsoft.com/office/drawing/2014/main" id="{0D10A595-9E3F-4337-B4A9-37CED635CE73}"/>
                    </a:ext>
                  </a:extLst>
                </p:cNvPr>
                <p:cNvSpPr/>
                <p:nvPr/>
              </p:nvSpPr>
              <p:spPr>
                <a:xfrm>
                  <a:off x="4104759" y="55973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94" name="object 11">
                <a:extLst>
                  <a:ext uri="{FF2B5EF4-FFF2-40B4-BE49-F238E27FC236}">
                    <a16:creationId xmlns:a16="http://schemas.microsoft.com/office/drawing/2014/main" id="{E40CA291-B7CD-4B8E-BCB8-484063389BF3}"/>
                  </a:ext>
                </a:extLst>
              </p:cNvPr>
              <p:cNvSpPr txBox="1"/>
              <p:nvPr/>
            </p:nvSpPr>
            <p:spPr>
              <a:xfrm>
                <a:off x="4005775" y="3693500"/>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3</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96" name="object 11">
                <a:extLst>
                  <a:ext uri="{FF2B5EF4-FFF2-40B4-BE49-F238E27FC236}">
                    <a16:creationId xmlns:a16="http://schemas.microsoft.com/office/drawing/2014/main" id="{2CEAC36C-3FED-4F76-BF8D-3B435712CC07}"/>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26</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98" name="object 11">
                <a:extLst>
                  <a:ext uri="{FF2B5EF4-FFF2-40B4-BE49-F238E27FC236}">
                    <a16:creationId xmlns:a16="http://schemas.microsoft.com/office/drawing/2014/main" id="{F87B71F1-8387-4B3F-8453-BF06F4F8D8B3}"/>
                  </a:ext>
                </a:extLst>
              </p:cNvPr>
              <p:cNvSpPr txBox="1"/>
              <p:nvPr/>
            </p:nvSpPr>
            <p:spPr>
              <a:xfrm>
                <a:off x="3637702" y="3202306"/>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6</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00" name="object 11">
                <a:extLst>
                  <a:ext uri="{FF2B5EF4-FFF2-40B4-BE49-F238E27FC236}">
                    <a16:creationId xmlns:a16="http://schemas.microsoft.com/office/drawing/2014/main" id="{55E51FFB-97BE-4333-86A2-4496DD71DBE0}"/>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40</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02" name="object 11">
                <a:extLst>
                  <a:ext uri="{FF2B5EF4-FFF2-40B4-BE49-F238E27FC236}">
                    <a16:creationId xmlns:a16="http://schemas.microsoft.com/office/drawing/2014/main" id="{C0DD29A1-D9A0-49D8-B2CE-84897C3CD381}"/>
                  </a:ext>
                </a:extLst>
              </p:cNvPr>
              <p:cNvSpPr txBox="1"/>
              <p:nvPr/>
            </p:nvSpPr>
            <p:spPr>
              <a:xfrm>
                <a:off x="1066867" y="5113845"/>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20</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04" name="object 11">
                <a:extLst>
                  <a:ext uri="{FF2B5EF4-FFF2-40B4-BE49-F238E27FC236}">
                    <a16:creationId xmlns:a16="http://schemas.microsoft.com/office/drawing/2014/main" id="{5B34BDED-06D5-4571-A81B-A435ADB54DDE}"/>
                  </a:ext>
                </a:extLst>
              </p:cNvPr>
              <p:cNvSpPr txBox="1"/>
              <p:nvPr/>
            </p:nvSpPr>
            <p:spPr>
              <a:xfrm>
                <a:off x="3535088" y="5459650"/>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5</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06" name="object 11">
                <a:extLst>
                  <a:ext uri="{FF2B5EF4-FFF2-40B4-BE49-F238E27FC236}">
                    <a16:creationId xmlns:a16="http://schemas.microsoft.com/office/drawing/2014/main" id="{83D67F66-3808-4ED2-9862-C66ED39BF573}"/>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2</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08" name="object 11">
                <a:extLst>
                  <a:ext uri="{FF2B5EF4-FFF2-40B4-BE49-F238E27FC236}">
                    <a16:creationId xmlns:a16="http://schemas.microsoft.com/office/drawing/2014/main" id="{B02A5394-DE91-4063-9C9D-F2EA260F1641}"/>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3</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10" name="object 11">
                <a:extLst>
                  <a:ext uri="{FF2B5EF4-FFF2-40B4-BE49-F238E27FC236}">
                    <a16:creationId xmlns:a16="http://schemas.microsoft.com/office/drawing/2014/main" id="{7CFFCC86-A0FE-45E8-811D-A1FFF8B7A4F5}"/>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16%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112" name="object 11">
                <a:extLst>
                  <a:ext uri="{FF2B5EF4-FFF2-40B4-BE49-F238E27FC236}">
                    <a16:creationId xmlns:a16="http://schemas.microsoft.com/office/drawing/2014/main" id="{DFE15795-4574-4A91-AD11-F1F23FB6C30E}"/>
                  </a:ext>
                </a:extLst>
              </p:cNvPr>
              <p:cNvSpPr txBox="1"/>
              <p:nvPr/>
            </p:nvSpPr>
            <p:spPr>
              <a:xfrm>
                <a:off x="9765229" y="3364137"/>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14</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114" name="object 11">
                <a:extLst>
                  <a:ext uri="{FF2B5EF4-FFF2-40B4-BE49-F238E27FC236}">
                    <a16:creationId xmlns:a16="http://schemas.microsoft.com/office/drawing/2014/main" id="{F6336C11-33EE-4315-ABD4-A816F00FC5CE}"/>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22</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16" name="object 11">
                <a:extLst>
                  <a:ext uri="{FF2B5EF4-FFF2-40B4-BE49-F238E27FC236}">
                    <a16:creationId xmlns:a16="http://schemas.microsoft.com/office/drawing/2014/main" id="{47A9BA61-47A8-44E8-8A45-072127483523}"/>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43</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118" name="object 20">
                <a:extLst>
                  <a:ext uri="{FF2B5EF4-FFF2-40B4-BE49-F238E27FC236}">
                    <a16:creationId xmlns:a16="http://schemas.microsoft.com/office/drawing/2014/main" id="{18FADAEA-9C7C-4ED5-BE0A-0B87841F2135}"/>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20" name="object 20">
                <a:extLst>
                  <a:ext uri="{FF2B5EF4-FFF2-40B4-BE49-F238E27FC236}">
                    <a16:creationId xmlns:a16="http://schemas.microsoft.com/office/drawing/2014/main" id="{1C3A216B-B063-43E7-B5EA-26A0C3BFD245}"/>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
          <p:nvSpPr>
            <p:cNvPr id="4" name="TextBox 3">
              <a:extLst>
                <a:ext uri="{FF2B5EF4-FFF2-40B4-BE49-F238E27FC236}">
                  <a16:creationId xmlns:a16="http://schemas.microsoft.com/office/drawing/2014/main" id="{7E1CAD87-46F1-4175-BE11-3D04A5C20A3A}"/>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10421496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eastern Europe and central Asia,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646FFD51-10A0-4B79-B3CF-512261B0D83F}"/>
              </a:ext>
            </a:extLst>
          </p:cNvPr>
          <p:cNvGrpSpPr/>
          <p:nvPr/>
        </p:nvGrpSpPr>
        <p:grpSpPr>
          <a:xfrm>
            <a:off x="457199" y="2066544"/>
            <a:ext cx="10439525" cy="4488144"/>
            <a:chOff x="457199" y="2066544"/>
            <a:chExt cx="10439525" cy="4488144"/>
          </a:xfrm>
        </p:grpSpPr>
        <p:sp>
          <p:nvSpPr>
            <p:cNvPr id="2" name="bk object 16">
              <a:extLst>
                <a:ext uri="{FF2B5EF4-FFF2-40B4-BE49-F238E27FC236}">
                  <a16:creationId xmlns:a16="http://schemas.microsoft.com/office/drawing/2014/main" id="{7E7F7082-1956-445F-BA2C-8540D8D2B72B}"/>
                </a:ext>
              </a:extLst>
            </p:cNvPr>
            <p:cNvSpPr/>
            <p:nvPr/>
          </p:nvSpPr>
          <p:spPr>
            <a:xfrm>
              <a:off x="1897950" y="3497376"/>
              <a:ext cx="6097181" cy="1636776"/>
            </a:xfrm>
            <a:custGeom>
              <a:avLst/>
              <a:gdLst/>
              <a:ahLst/>
              <a:cxnLst/>
              <a:rect l="l" t="t" r="r" b="b"/>
              <a:pathLst>
                <a:path w="2894965" h="1078865">
                  <a:moveTo>
                    <a:pt x="908037" y="177622"/>
                  </a:moveTo>
                  <a:lnTo>
                    <a:pt x="764184" y="241058"/>
                  </a:lnTo>
                  <a:lnTo>
                    <a:pt x="611352" y="317182"/>
                  </a:lnTo>
                  <a:lnTo>
                    <a:pt x="305676" y="520179"/>
                  </a:lnTo>
                  <a:lnTo>
                    <a:pt x="152844" y="608990"/>
                  </a:lnTo>
                  <a:lnTo>
                    <a:pt x="0" y="685114"/>
                  </a:lnTo>
                  <a:lnTo>
                    <a:pt x="0" y="1078420"/>
                  </a:lnTo>
                  <a:lnTo>
                    <a:pt x="2894926" y="1078420"/>
                  </a:lnTo>
                  <a:lnTo>
                    <a:pt x="2894926" y="304495"/>
                  </a:lnTo>
                  <a:lnTo>
                    <a:pt x="1213713" y="304495"/>
                  </a:lnTo>
                  <a:lnTo>
                    <a:pt x="1060881" y="266433"/>
                  </a:lnTo>
                  <a:lnTo>
                    <a:pt x="908037" y="177622"/>
                  </a:lnTo>
                  <a:close/>
                </a:path>
                <a:path w="2894965" h="1078865">
                  <a:moveTo>
                    <a:pt x="1977898" y="38061"/>
                  </a:moveTo>
                  <a:lnTo>
                    <a:pt x="1825066" y="38061"/>
                  </a:lnTo>
                  <a:lnTo>
                    <a:pt x="1672221" y="88811"/>
                  </a:lnTo>
                  <a:lnTo>
                    <a:pt x="1519389" y="177622"/>
                  </a:lnTo>
                  <a:lnTo>
                    <a:pt x="1366558" y="253746"/>
                  </a:lnTo>
                  <a:lnTo>
                    <a:pt x="1213713" y="304495"/>
                  </a:lnTo>
                  <a:lnTo>
                    <a:pt x="2894926" y="304495"/>
                  </a:lnTo>
                  <a:lnTo>
                    <a:pt x="2894926" y="76123"/>
                  </a:lnTo>
                  <a:lnTo>
                    <a:pt x="2589250" y="76123"/>
                  </a:lnTo>
                  <a:lnTo>
                    <a:pt x="2512834" y="63436"/>
                  </a:lnTo>
                  <a:lnTo>
                    <a:pt x="2283574" y="63436"/>
                  </a:lnTo>
                  <a:lnTo>
                    <a:pt x="1977898" y="38061"/>
                  </a:lnTo>
                  <a:close/>
                </a:path>
                <a:path w="2894965" h="1078865">
                  <a:moveTo>
                    <a:pt x="2894926" y="0"/>
                  </a:moveTo>
                  <a:lnTo>
                    <a:pt x="2589250" y="76123"/>
                  </a:lnTo>
                  <a:lnTo>
                    <a:pt x="2894926" y="76123"/>
                  </a:lnTo>
                  <a:lnTo>
                    <a:pt x="2894926" y="0"/>
                  </a:lnTo>
                  <a:close/>
                </a:path>
                <a:path w="2894965" h="1078865">
                  <a:moveTo>
                    <a:pt x="2436418" y="50749"/>
                  </a:moveTo>
                  <a:lnTo>
                    <a:pt x="2283574" y="63436"/>
                  </a:lnTo>
                  <a:lnTo>
                    <a:pt x="2512834" y="63436"/>
                  </a:lnTo>
                  <a:lnTo>
                    <a:pt x="2436418" y="50749"/>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bk object 17">
              <a:extLst>
                <a:ext uri="{FF2B5EF4-FFF2-40B4-BE49-F238E27FC236}">
                  <a16:creationId xmlns:a16="http://schemas.microsoft.com/office/drawing/2014/main" id="{D748BD65-11C4-4144-87CF-5D428165886C}"/>
                </a:ext>
              </a:extLst>
            </p:cNvPr>
            <p:cNvSpPr/>
            <p:nvPr/>
          </p:nvSpPr>
          <p:spPr>
            <a:xfrm>
              <a:off x="1897950" y="2578610"/>
              <a:ext cx="6097181" cy="1952421"/>
            </a:xfrm>
            <a:custGeom>
              <a:avLst/>
              <a:gdLst/>
              <a:ahLst/>
              <a:cxnLst/>
              <a:rect l="l" t="t" r="r" b="b"/>
              <a:pathLst>
                <a:path w="2894965" h="1294129">
                  <a:moveTo>
                    <a:pt x="908037" y="317182"/>
                  </a:moveTo>
                  <a:lnTo>
                    <a:pt x="764184" y="418680"/>
                  </a:lnTo>
                  <a:lnTo>
                    <a:pt x="611352" y="558241"/>
                  </a:lnTo>
                  <a:lnTo>
                    <a:pt x="305676" y="862736"/>
                  </a:lnTo>
                  <a:lnTo>
                    <a:pt x="0" y="1116482"/>
                  </a:lnTo>
                  <a:lnTo>
                    <a:pt x="0" y="1294104"/>
                  </a:lnTo>
                  <a:lnTo>
                    <a:pt x="152844" y="1217980"/>
                  </a:lnTo>
                  <a:lnTo>
                    <a:pt x="305676" y="1129169"/>
                  </a:lnTo>
                  <a:lnTo>
                    <a:pt x="611352" y="926172"/>
                  </a:lnTo>
                  <a:lnTo>
                    <a:pt x="764184" y="850049"/>
                  </a:lnTo>
                  <a:lnTo>
                    <a:pt x="908037" y="786612"/>
                  </a:lnTo>
                  <a:lnTo>
                    <a:pt x="1519389" y="786612"/>
                  </a:lnTo>
                  <a:lnTo>
                    <a:pt x="1672221" y="697801"/>
                  </a:lnTo>
                  <a:lnTo>
                    <a:pt x="1825066" y="647052"/>
                  </a:lnTo>
                  <a:lnTo>
                    <a:pt x="2742088" y="647052"/>
                  </a:lnTo>
                  <a:lnTo>
                    <a:pt x="2894926" y="608990"/>
                  </a:lnTo>
                  <a:lnTo>
                    <a:pt x="2894926" y="456742"/>
                  </a:lnTo>
                  <a:lnTo>
                    <a:pt x="1213713" y="456742"/>
                  </a:lnTo>
                  <a:lnTo>
                    <a:pt x="1060881" y="405993"/>
                  </a:lnTo>
                  <a:lnTo>
                    <a:pt x="908037" y="317182"/>
                  </a:lnTo>
                  <a:close/>
                </a:path>
                <a:path w="2894965" h="1294129">
                  <a:moveTo>
                    <a:pt x="1519389" y="786612"/>
                  </a:moveTo>
                  <a:lnTo>
                    <a:pt x="908037" y="786612"/>
                  </a:lnTo>
                  <a:lnTo>
                    <a:pt x="1060881" y="875423"/>
                  </a:lnTo>
                  <a:lnTo>
                    <a:pt x="1213713" y="913485"/>
                  </a:lnTo>
                  <a:lnTo>
                    <a:pt x="1366558" y="862736"/>
                  </a:lnTo>
                  <a:lnTo>
                    <a:pt x="1519389" y="786612"/>
                  </a:lnTo>
                  <a:close/>
                </a:path>
                <a:path w="2894965" h="1294129">
                  <a:moveTo>
                    <a:pt x="2691142" y="659739"/>
                  </a:moveTo>
                  <a:lnTo>
                    <a:pt x="2436418" y="659739"/>
                  </a:lnTo>
                  <a:lnTo>
                    <a:pt x="2589250" y="685114"/>
                  </a:lnTo>
                  <a:lnTo>
                    <a:pt x="2691142" y="659739"/>
                  </a:lnTo>
                  <a:close/>
                </a:path>
                <a:path w="2894965" h="1294129">
                  <a:moveTo>
                    <a:pt x="2742088" y="647052"/>
                  </a:moveTo>
                  <a:lnTo>
                    <a:pt x="1977898" y="647052"/>
                  </a:lnTo>
                  <a:lnTo>
                    <a:pt x="2283574" y="672426"/>
                  </a:lnTo>
                  <a:lnTo>
                    <a:pt x="2436418" y="659739"/>
                  </a:lnTo>
                  <a:lnTo>
                    <a:pt x="2691142" y="659739"/>
                  </a:lnTo>
                  <a:lnTo>
                    <a:pt x="2742088" y="647052"/>
                  </a:lnTo>
                  <a:close/>
                </a:path>
                <a:path w="2894965" h="1294129">
                  <a:moveTo>
                    <a:pt x="1977898" y="101498"/>
                  </a:moveTo>
                  <a:lnTo>
                    <a:pt x="1825066" y="101498"/>
                  </a:lnTo>
                  <a:lnTo>
                    <a:pt x="1672221" y="202996"/>
                  </a:lnTo>
                  <a:lnTo>
                    <a:pt x="1519389" y="329869"/>
                  </a:lnTo>
                  <a:lnTo>
                    <a:pt x="1366558" y="431368"/>
                  </a:lnTo>
                  <a:lnTo>
                    <a:pt x="1213713" y="456742"/>
                  </a:lnTo>
                  <a:lnTo>
                    <a:pt x="2894926" y="456742"/>
                  </a:lnTo>
                  <a:lnTo>
                    <a:pt x="2894926" y="139560"/>
                  </a:lnTo>
                  <a:lnTo>
                    <a:pt x="2283574" y="139560"/>
                  </a:lnTo>
                  <a:lnTo>
                    <a:pt x="2130742" y="126873"/>
                  </a:lnTo>
                  <a:lnTo>
                    <a:pt x="1977898" y="101498"/>
                  </a:lnTo>
                  <a:close/>
                </a:path>
                <a:path w="2894965" h="1294129">
                  <a:moveTo>
                    <a:pt x="2436418" y="88811"/>
                  </a:moveTo>
                  <a:lnTo>
                    <a:pt x="2283574" y="139560"/>
                  </a:lnTo>
                  <a:lnTo>
                    <a:pt x="2589250" y="139560"/>
                  </a:lnTo>
                  <a:lnTo>
                    <a:pt x="2436418" y="88811"/>
                  </a:lnTo>
                  <a:close/>
                </a:path>
                <a:path w="2894965" h="1294129">
                  <a:moveTo>
                    <a:pt x="2894926" y="0"/>
                  </a:moveTo>
                  <a:lnTo>
                    <a:pt x="2742095" y="50749"/>
                  </a:lnTo>
                  <a:lnTo>
                    <a:pt x="2589250" y="139560"/>
                  </a:lnTo>
                  <a:lnTo>
                    <a:pt x="2894926" y="139560"/>
                  </a:lnTo>
                  <a:lnTo>
                    <a:pt x="2894926"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1912" y="294349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7F43B74-39FC-4FF0-A744-7483201C2750}"/>
                </a:ext>
              </a:extLst>
            </p:cNvPr>
            <p:cNvSpPr txBox="1"/>
            <p:nvPr/>
          </p:nvSpPr>
          <p:spPr>
            <a:xfrm>
              <a:off x="956337" y="2806335"/>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367571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909945" y="3538554"/>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3988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953225" y="426167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956337"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+24%</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+34%</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+20%</a:t>
              </a:r>
            </a:p>
          </p:txBody>
        </p:sp>
        <p:sp>
          <p:nvSpPr>
            <p:cNvPr id="17" name="TextBox 16">
              <a:extLst>
                <a:ext uri="{FF2B5EF4-FFF2-40B4-BE49-F238E27FC236}">
                  <a16:creationId xmlns:a16="http://schemas.microsoft.com/office/drawing/2014/main" id="{6A799D0F-1513-44F4-B00E-924EF8BD7155}"/>
                </a:ext>
              </a:extLst>
            </p:cNvPr>
            <p:cNvSpPr txBox="1"/>
            <p:nvPr/>
          </p:nvSpPr>
          <p:spPr>
            <a:xfrm>
              <a:off x="2194021"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2037028"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2192476"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2037028"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C39A42CF-562A-4E29-8A92-F841D65F6212}"/>
                </a:ext>
              </a:extLst>
            </p:cNvPr>
            <p:cNvSpPr txBox="1"/>
            <p:nvPr/>
          </p:nvSpPr>
          <p:spPr>
            <a:xfrm>
              <a:off x="957533" y="2441039"/>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B4C49392-F0B7-4494-9EB9-F07148BA552F}"/>
                </a:ext>
              </a:extLst>
            </p:cNvPr>
            <p:cNvCxnSpPr/>
            <p:nvPr/>
          </p:nvCxnSpPr>
          <p:spPr>
            <a:xfrm>
              <a:off x="1581912" y="257819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E030BB4D-A089-4E46-9306-1AF7767551BB}"/>
                </a:ext>
              </a:extLst>
            </p:cNvPr>
            <p:cNvSpPr txBox="1"/>
            <p:nvPr/>
          </p:nvSpPr>
          <p:spPr>
            <a:xfrm>
              <a:off x="960120" y="3166281"/>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1" name="Straight Connector 70">
              <a:extLst>
                <a:ext uri="{FF2B5EF4-FFF2-40B4-BE49-F238E27FC236}">
                  <a16:creationId xmlns:a16="http://schemas.microsoft.com/office/drawing/2014/main" id="{733373C0-91F4-45DF-B416-103F3C7E1346}"/>
                </a:ext>
              </a:extLst>
            </p:cNvPr>
            <p:cNvCxnSpPr/>
            <p:nvPr/>
          </p:nvCxnSpPr>
          <p:spPr>
            <a:xfrm>
              <a:off x="1581912" y="330344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46D426D6-0A1C-4C14-8819-05007BD8D826}"/>
                </a:ext>
              </a:extLst>
            </p:cNvPr>
            <p:cNvSpPr txBox="1"/>
            <p:nvPr/>
          </p:nvSpPr>
          <p:spPr>
            <a:xfrm>
              <a:off x="960120" y="3896678"/>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7960FE71-EC79-4BDD-B827-8DF84348AB87}"/>
                </a:ext>
              </a:extLst>
            </p:cNvPr>
            <p:cNvCxnSpPr/>
            <p:nvPr/>
          </p:nvCxnSpPr>
          <p:spPr>
            <a:xfrm>
              <a:off x="1581912" y="40338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BD612112-5086-40AA-8A1D-B37A77790B11}"/>
                </a:ext>
              </a:extLst>
            </p:cNvPr>
            <p:cNvSpPr txBox="1"/>
            <p:nvPr/>
          </p:nvSpPr>
          <p:spPr>
            <a:xfrm>
              <a:off x="1088359" y="4625877"/>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BE18E9A0-53DA-4015-9DEA-2674E4526660}"/>
                </a:ext>
              </a:extLst>
            </p:cNvPr>
            <p:cNvCxnSpPr/>
            <p:nvPr/>
          </p:nvCxnSpPr>
          <p:spPr>
            <a:xfrm>
              <a:off x="1581912" y="4763037"/>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DE16494B-259B-4AD2-9570-C4BEB3BB1645}"/>
                </a:ext>
              </a:extLst>
            </p:cNvPr>
            <p:cNvCxnSpPr/>
            <p:nvPr/>
          </p:nvCxnSpPr>
          <p:spPr>
            <a:xfrm>
              <a:off x="5111496" y="3072384"/>
              <a:ext cx="0" cy="205740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55ECEB8-866E-4FB4-A362-008C03EAA93A}"/>
                </a:ext>
              </a:extLst>
            </p:cNvPr>
            <p:cNvCxnSpPr/>
            <p:nvPr/>
          </p:nvCxnSpPr>
          <p:spPr>
            <a:xfrm>
              <a:off x="7991856" y="2578608"/>
              <a:ext cx="0" cy="2551176"/>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A933B85A-2C23-4808-9648-C62D7C4C9D02}"/>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2" name="TextBox 121">
              <a:extLst>
                <a:ext uri="{FF2B5EF4-FFF2-40B4-BE49-F238E27FC236}">
                  <a16:creationId xmlns:a16="http://schemas.microsoft.com/office/drawing/2014/main" id="{772DA075-7E64-4E71-BB8D-E070BF5AA920}"/>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13133691-1AC0-47C9-A072-F00A3F47AABB}"/>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A2F548FD-47B1-48AF-8E9A-467BB12034B3}"/>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5" name="TextBox 124">
              <a:extLst>
                <a:ext uri="{FF2B5EF4-FFF2-40B4-BE49-F238E27FC236}">
                  <a16:creationId xmlns:a16="http://schemas.microsoft.com/office/drawing/2014/main" id="{B11A6ED3-FC3D-4702-8185-042934405966}"/>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6" name="Straight Connector 125">
              <a:extLst>
                <a:ext uri="{FF2B5EF4-FFF2-40B4-BE49-F238E27FC236}">
                  <a16:creationId xmlns:a16="http://schemas.microsoft.com/office/drawing/2014/main" id="{F820BFDC-E6E1-4160-9CFC-1C101B1C8672}"/>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A0990CE-398F-4727-9454-CC3E3C6850C7}"/>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BC14D73D-21C9-4212-934A-FDB0A238DF69}"/>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D5661E61-4B0B-4A78-9302-31F64381267B}"/>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531C3EC2-7683-4DBB-8984-9A11302F5E8C}"/>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F3EC90-7960-4FC2-B3E5-730C2A443571}"/>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94A8DC7-3AE5-4624-8B66-7AE373760952}"/>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D8C5A4-BA8F-4A79-8619-66D23B7A6C19}"/>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F7F8FF6-4BC4-4D27-8613-6BEB64ECBC48}"/>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6BA2BAA9-0FDD-44D8-B8CB-F95EE6160D50}"/>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C95BA31-ED54-4536-AA32-7D0B3996F170}"/>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8B3A839-040D-4BBE-A856-E9904F171CA0}"/>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334F947-40FF-4F66-AE33-49110C922902}"/>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15EFA5C-14F8-4615-B469-3AD2B1AD699A}"/>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A3AC0B4-A2B8-44B0-A503-B4152340F39A}"/>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1E72DD63-F3EA-4C0A-9EBD-55A9950E961D}"/>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575CF691-7263-4FC9-B317-170D9C40DB17}"/>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FD74D05-3A98-4900-A793-1B2B9103C1A4}"/>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D765744-8AF3-4653-8C4F-A2A8E12A756A}"/>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CED7BB2-D55C-4CA7-8D77-3156869F1A81}"/>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6" name="bk object 18">
              <a:extLst>
                <a:ext uri="{FF2B5EF4-FFF2-40B4-BE49-F238E27FC236}">
                  <a16:creationId xmlns:a16="http://schemas.microsoft.com/office/drawing/2014/main" id="{2B5519EF-73C6-4D76-BDB4-4EB97BC25DE0}"/>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0907045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Incidence: prevalence ratio, eastern Europe and central Asia,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7D305F3-D750-478D-94AD-86DDAFA0DA91}"/>
              </a:ext>
            </a:extLst>
          </p:cNvPr>
          <p:cNvGrpSpPr/>
          <p:nvPr/>
        </p:nvGrpSpPr>
        <p:grpSpPr>
          <a:xfrm>
            <a:off x="457199" y="2057400"/>
            <a:ext cx="8848166" cy="4497288"/>
            <a:chOff x="457199" y="2057400"/>
            <a:chExt cx="8848166" cy="4497288"/>
          </a:xfrm>
        </p:grpSpPr>
        <p:sp>
          <p:nvSpPr>
            <p:cNvPr id="70" name="object 34">
              <a:extLst>
                <a:ext uri="{FF2B5EF4-FFF2-40B4-BE49-F238E27FC236}">
                  <a16:creationId xmlns:a16="http://schemas.microsoft.com/office/drawing/2014/main" id="{1449805F-4DD8-4531-B5CA-B22E5D2AADD3}"/>
                </a:ext>
              </a:extLst>
            </p:cNvPr>
            <p:cNvSpPr/>
            <p:nvPr/>
          </p:nvSpPr>
          <p:spPr>
            <a:xfrm>
              <a:off x="1856232" y="2586563"/>
              <a:ext cx="4873750" cy="878881"/>
            </a:xfrm>
            <a:custGeom>
              <a:avLst/>
              <a:gdLst/>
              <a:ahLst/>
              <a:cxnLst/>
              <a:rect l="l" t="t" r="r" b="b"/>
              <a:pathLst>
                <a:path w="3100704" h="621029">
                  <a:moveTo>
                    <a:pt x="0" y="0"/>
                  </a:moveTo>
                  <a:lnTo>
                    <a:pt x="0" y="431330"/>
                  </a:lnTo>
                  <a:lnTo>
                    <a:pt x="342493" y="455028"/>
                  </a:lnTo>
                  <a:lnTo>
                    <a:pt x="684987" y="466877"/>
                  </a:lnTo>
                  <a:lnTo>
                    <a:pt x="1036497" y="490562"/>
                  </a:lnTo>
                  <a:lnTo>
                    <a:pt x="2063978" y="561644"/>
                  </a:lnTo>
                  <a:lnTo>
                    <a:pt x="2415489" y="573493"/>
                  </a:lnTo>
                  <a:lnTo>
                    <a:pt x="3100476" y="620877"/>
                  </a:lnTo>
                  <a:lnTo>
                    <a:pt x="3100476" y="249453"/>
                  </a:lnTo>
                  <a:lnTo>
                    <a:pt x="2757982" y="213817"/>
                  </a:lnTo>
                  <a:lnTo>
                    <a:pt x="2415489" y="190055"/>
                  </a:lnTo>
                  <a:lnTo>
                    <a:pt x="2063978" y="166306"/>
                  </a:lnTo>
                  <a:lnTo>
                    <a:pt x="1721485" y="130657"/>
                  </a:lnTo>
                  <a:lnTo>
                    <a:pt x="1378991" y="106908"/>
                  </a:lnTo>
                  <a:lnTo>
                    <a:pt x="1036497" y="71272"/>
                  </a:lnTo>
                  <a:lnTo>
                    <a:pt x="684987" y="47510"/>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object 35">
              <a:extLst>
                <a:ext uri="{FF2B5EF4-FFF2-40B4-BE49-F238E27FC236}">
                  <a16:creationId xmlns:a16="http://schemas.microsoft.com/office/drawing/2014/main" id="{52A9F04B-4EDE-482E-A287-C92E0A323F79}"/>
                </a:ext>
              </a:extLst>
            </p:cNvPr>
            <p:cNvSpPr/>
            <p:nvPr/>
          </p:nvSpPr>
          <p:spPr>
            <a:xfrm>
              <a:off x="1856234" y="2908729"/>
              <a:ext cx="4873750" cy="302846"/>
            </a:xfrm>
            <a:custGeom>
              <a:avLst/>
              <a:gdLst/>
              <a:ahLst/>
              <a:cxnLst/>
              <a:rect l="l" t="t" r="r" b="b"/>
              <a:pathLst>
                <a:path w="3100704" h="213995">
                  <a:moveTo>
                    <a:pt x="0" y="0"/>
                  </a:moveTo>
                  <a:lnTo>
                    <a:pt x="342493" y="23723"/>
                  </a:lnTo>
                  <a:lnTo>
                    <a:pt x="684987" y="35585"/>
                  </a:lnTo>
                  <a:lnTo>
                    <a:pt x="1036497" y="59308"/>
                  </a:lnTo>
                  <a:lnTo>
                    <a:pt x="1378991" y="94894"/>
                  </a:lnTo>
                  <a:lnTo>
                    <a:pt x="1721485" y="118617"/>
                  </a:lnTo>
                  <a:lnTo>
                    <a:pt x="2063978" y="142341"/>
                  </a:lnTo>
                  <a:lnTo>
                    <a:pt x="2415489" y="166065"/>
                  </a:lnTo>
                  <a:lnTo>
                    <a:pt x="2757982" y="189788"/>
                  </a:lnTo>
                  <a:lnTo>
                    <a:pt x="3100476" y="213512"/>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object 45">
              <a:extLst>
                <a:ext uri="{FF2B5EF4-FFF2-40B4-BE49-F238E27FC236}">
                  <a16:creationId xmlns:a16="http://schemas.microsoft.com/office/drawing/2014/main" id="{573F2C57-24EF-4646-9039-424EB9C85F69}"/>
                </a:ext>
              </a:extLst>
            </p:cNvPr>
            <p:cNvSpPr/>
            <p:nvPr/>
          </p:nvSpPr>
          <p:spPr>
            <a:xfrm>
              <a:off x="1856234" y="4415363"/>
              <a:ext cx="4873750" cy="0"/>
            </a:xfrm>
            <a:custGeom>
              <a:avLst/>
              <a:gdLst/>
              <a:ahLst/>
              <a:cxnLst/>
              <a:rect l="l" t="t" r="r" b="b"/>
              <a:pathLst>
                <a:path w="3100704">
                  <a:moveTo>
                    <a:pt x="0" y="0"/>
                  </a:moveTo>
                  <a:lnTo>
                    <a:pt x="0" y="0"/>
                  </a:lnTo>
                  <a:lnTo>
                    <a:pt x="2757982" y="0"/>
                  </a:lnTo>
                  <a:lnTo>
                    <a:pt x="3100476" y="0"/>
                  </a:lnTo>
                </a:path>
              </a:pathLst>
            </a:custGeom>
            <a:ln w="38100">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6" name="Group 5">
              <a:extLst>
                <a:ext uri="{FF2B5EF4-FFF2-40B4-BE49-F238E27FC236}">
                  <a16:creationId xmlns:a16="http://schemas.microsoft.com/office/drawing/2014/main" id="{8C2479CB-8C73-4851-8960-09F1B2F7C371}"/>
                </a:ext>
              </a:extLst>
            </p:cNvPr>
            <p:cNvGrpSpPr/>
            <p:nvPr/>
          </p:nvGrpSpPr>
          <p:grpSpPr>
            <a:xfrm>
              <a:off x="1764984" y="4981230"/>
              <a:ext cx="5073073" cy="271869"/>
              <a:chOff x="2587944" y="5248656"/>
              <a:chExt cx="5073073" cy="271869"/>
            </a:xfrm>
          </p:grpSpPr>
          <p:sp>
            <p:nvSpPr>
              <p:cNvPr id="7" name="TextBox 6">
                <a:extLst>
                  <a:ext uri="{FF2B5EF4-FFF2-40B4-BE49-F238E27FC236}">
                    <a16:creationId xmlns:a16="http://schemas.microsoft.com/office/drawing/2014/main" id="{8B452336-FFBA-4652-BD2E-C203660560A3}"/>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057A302F-306A-4951-AE57-1A056719235A}"/>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DF53D82E-1087-498B-B87B-4AEA409A22F4}"/>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CD3AE921-8170-4285-85F5-74B945209EAB}"/>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CCE141E6-3165-4776-9E3F-6DF9DEDF88DD}"/>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41505ED6-BC5C-4E7B-9681-A8AE94D055EE}"/>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E6026F26-91CD-4202-B114-98E8FD0A9685}"/>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CE89590A-6C22-4778-9C00-651BD1DC99CA}"/>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059F0463-A2F0-475E-978E-E0B5B6278065}"/>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03F3B451-A359-4863-9D94-9353D7F416C4}"/>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7" name="Straight Connector 16">
              <a:extLst>
                <a:ext uri="{FF2B5EF4-FFF2-40B4-BE49-F238E27FC236}">
                  <a16:creationId xmlns:a16="http://schemas.microsoft.com/office/drawing/2014/main" id="{C830955F-9F95-4219-9519-35C0E22CF291}"/>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466CD162-6C3F-4310-87D9-9F1936D240C3}"/>
                </a:ext>
              </a:extLst>
            </p:cNvPr>
            <p:cNvGrpSpPr/>
            <p:nvPr/>
          </p:nvGrpSpPr>
          <p:grpSpPr>
            <a:xfrm>
              <a:off x="1286948" y="4114800"/>
              <a:ext cx="331540" cy="271869"/>
              <a:chOff x="1286948" y="3886200"/>
              <a:chExt cx="331540" cy="271869"/>
            </a:xfrm>
          </p:grpSpPr>
          <p:sp>
            <p:nvSpPr>
              <p:cNvPr id="19" name="TextBox 18">
                <a:extLst>
                  <a:ext uri="{FF2B5EF4-FFF2-40B4-BE49-F238E27FC236}">
                    <a16:creationId xmlns:a16="http://schemas.microsoft.com/office/drawing/2014/main" id="{5D8835BD-1630-44D4-8362-3E7BDF168F00}"/>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1CE84243-5E62-4420-A1FD-576DCC0270DB}"/>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8DB073AB-9761-4663-9CB2-F758C8F4C987}"/>
                </a:ext>
              </a:extLst>
            </p:cNvPr>
            <p:cNvGrpSpPr/>
            <p:nvPr/>
          </p:nvGrpSpPr>
          <p:grpSpPr>
            <a:xfrm>
              <a:off x="1286949" y="4798442"/>
              <a:ext cx="331539" cy="271869"/>
              <a:chOff x="1286949" y="4798442"/>
              <a:chExt cx="331539" cy="271869"/>
            </a:xfrm>
          </p:grpSpPr>
          <p:sp>
            <p:nvSpPr>
              <p:cNvPr id="22" name="TextBox 21">
                <a:extLst>
                  <a:ext uri="{FF2B5EF4-FFF2-40B4-BE49-F238E27FC236}">
                    <a16:creationId xmlns:a16="http://schemas.microsoft.com/office/drawing/2014/main" id="{7535299C-7E01-4E8D-8406-E6B5F16E91EE}"/>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D56362AF-6CD0-4FDB-8E5E-07E56340E8C8}"/>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1EFFCC1D-D384-4834-B59F-33A388A526D2}"/>
                </a:ext>
              </a:extLst>
            </p:cNvPr>
            <p:cNvGrpSpPr/>
            <p:nvPr/>
          </p:nvGrpSpPr>
          <p:grpSpPr>
            <a:xfrm>
              <a:off x="1286948" y="3429000"/>
              <a:ext cx="331540" cy="271869"/>
              <a:chOff x="1286948" y="2971800"/>
              <a:chExt cx="331540" cy="271869"/>
            </a:xfrm>
          </p:grpSpPr>
          <p:sp>
            <p:nvSpPr>
              <p:cNvPr id="26" name="TextBox 25">
                <a:extLst>
                  <a:ext uri="{FF2B5EF4-FFF2-40B4-BE49-F238E27FC236}">
                    <a16:creationId xmlns:a16="http://schemas.microsoft.com/office/drawing/2014/main" id="{95B20984-5DBB-4DFF-B5E9-A71B1C554089}"/>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7189F9D4-1A96-4CD1-8927-A1CB6B34DF6C}"/>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6E08E507-13A4-4834-967C-8316144511D7}"/>
                </a:ext>
              </a:extLst>
            </p:cNvPr>
            <p:cNvGrpSpPr/>
            <p:nvPr/>
          </p:nvGrpSpPr>
          <p:grpSpPr>
            <a:xfrm>
              <a:off x="1201990" y="2057400"/>
              <a:ext cx="416498" cy="271869"/>
              <a:chOff x="1201990" y="2057400"/>
              <a:chExt cx="416498" cy="271869"/>
            </a:xfrm>
          </p:grpSpPr>
          <p:cxnSp>
            <p:nvCxnSpPr>
              <p:cNvPr id="29" name="Straight Connector 28">
                <a:extLst>
                  <a:ext uri="{FF2B5EF4-FFF2-40B4-BE49-F238E27FC236}">
                    <a16:creationId xmlns:a16="http://schemas.microsoft.com/office/drawing/2014/main" id="{63086710-5AED-4522-BEE3-AFEB36DE6B62}"/>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7782F6F6-0B22-4B53-91DE-89F11398A763}"/>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31" name="Group 30">
              <a:extLst>
                <a:ext uri="{FF2B5EF4-FFF2-40B4-BE49-F238E27FC236}">
                  <a16:creationId xmlns:a16="http://schemas.microsoft.com/office/drawing/2014/main" id="{B7AF8069-C008-4FF1-9CA6-B3D54A368CA7}"/>
                </a:ext>
              </a:extLst>
            </p:cNvPr>
            <p:cNvGrpSpPr/>
            <p:nvPr/>
          </p:nvGrpSpPr>
          <p:grpSpPr>
            <a:xfrm>
              <a:off x="1291261" y="4462272"/>
              <a:ext cx="327227" cy="271869"/>
              <a:chOff x="1291261" y="4343400"/>
              <a:chExt cx="327227" cy="271869"/>
            </a:xfrm>
          </p:grpSpPr>
          <p:sp>
            <p:nvSpPr>
              <p:cNvPr id="32" name="TextBox 31">
                <a:extLst>
                  <a:ext uri="{FF2B5EF4-FFF2-40B4-BE49-F238E27FC236}">
                    <a16:creationId xmlns:a16="http://schemas.microsoft.com/office/drawing/2014/main" id="{D765D487-6048-42E3-9A42-F9DABAC0CE6C}"/>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0CEAF522-3EB5-4325-A849-101A90EB851F}"/>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28736997-FB70-4449-89B1-F8919DAF0AE9}"/>
                </a:ext>
              </a:extLst>
            </p:cNvPr>
            <p:cNvGrpSpPr/>
            <p:nvPr/>
          </p:nvGrpSpPr>
          <p:grpSpPr>
            <a:xfrm>
              <a:off x="1291261" y="3776472"/>
              <a:ext cx="327227" cy="271869"/>
              <a:chOff x="1291261" y="3429000"/>
              <a:chExt cx="327227" cy="271869"/>
            </a:xfrm>
          </p:grpSpPr>
          <p:sp>
            <p:nvSpPr>
              <p:cNvPr id="35" name="TextBox 34">
                <a:extLst>
                  <a:ext uri="{FF2B5EF4-FFF2-40B4-BE49-F238E27FC236}">
                    <a16:creationId xmlns:a16="http://schemas.microsoft.com/office/drawing/2014/main" id="{17BDCA51-6BA1-443B-8461-66B75D4592D4}"/>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064CFD0E-85CE-4021-AB35-901ED58D9C42}"/>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694092EE-5679-4E3A-AECF-0F080E6160E3}"/>
                </a:ext>
              </a:extLst>
            </p:cNvPr>
            <p:cNvGrpSpPr/>
            <p:nvPr/>
          </p:nvGrpSpPr>
          <p:grpSpPr>
            <a:xfrm>
              <a:off x="1206303" y="3090672"/>
              <a:ext cx="412185" cy="271869"/>
              <a:chOff x="1206303" y="2514600"/>
              <a:chExt cx="412185" cy="271869"/>
            </a:xfrm>
          </p:grpSpPr>
          <p:cxnSp>
            <p:nvCxnSpPr>
              <p:cNvPr id="38" name="Straight Connector 37">
                <a:extLst>
                  <a:ext uri="{FF2B5EF4-FFF2-40B4-BE49-F238E27FC236}">
                    <a16:creationId xmlns:a16="http://schemas.microsoft.com/office/drawing/2014/main" id="{F3BDCDB9-C713-434E-97AE-EDDDC54A6B98}"/>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78626334-272F-446E-B4B7-F67FD5B06146}"/>
                  </a:ext>
                </a:extLst>
              </p:cNvPr>
              <p:cNvSpPr txBox="1"/>
              <p:nvPr/>
            </p:nvSpPr>
            <p:spPr>
              <a:xfrm>
                <a:off x="1206303"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41" name="TextBox 40">
              <a:extLst>
                <a:ext uri="{FF2B5EF4-FFF2-40B4-BE49-F238E27FC236}">
                  <a16:creationId xmlns:a16="http://schemas.microsoft.com/office/drawing/2014/main" id="{08CCF78E-4238-42CD-80E8-09FBAD76E0A9}"/>
                </a:ext>
              </a:extLst>
            </p:cNvPr>
            <p:cNvSpPr txBox="1"/>
            <p:nvPr/>
          </p:nvSpPr>
          <p:spPr>
            <a:xfrm>
              <a:off x="6986241" y="2800951"/>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10.1 [8.6–11.7]</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43" name="object 26">
              <a:extLst>
                <a:ext uri="{FF2B5EF4-FFF2-40B4-BE49-F238E27FC236}">
                  <a16:creationId xmlns:a16="http://schemas.microsoft.com/office/drawing/2014/main" id="{676C6B27-5F1B-48D9-9E21-48DC775F6093}"/>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45D64BCB-F335-48AC-83BE-E37C84BCD701}"/>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45" name="object 28">
              <a:extLst>
                <a:ext uri="{FF2B5EF4-FFF2-40B4-BE49-F238E27FC236}">
                  <a16:creationId xmlns:a16="http://schemas.microsoft.com/office/drawing/2014/main" id="{72444E97-5910-403F-9B15-A1BD42FA0F0E}"/>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3DD6589B-04E8-40CE-8497-0159F5457CBF}"/>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CB49A6BF-1F38-46F8-8BD3-B8F978EA4AE4}"/>
                </a:ext>
              </a:extLst>
            </p:cNvPr>
            <p:cNvGrpSpPr/>
            <p:nvPr/>
          </p:nvGrpSpPr>
          <p:grpSpPr>
            <a:xfrm>
              <a:off x="1207008" y="2743200"/>
              <a:ext cx="416498" cy="271869"/>
              <a:chOff x="1207008" y="1765258"/>
              <a:chExt cx="416498" cy="271869"/>
            </a:xfrm>
          </p:grpSpPr>
          <p:cxnSp>
            <p:nvCxnSpPr>
              <p:cNvPr id="51" name="Straight Connector 50">
                <a:extLst>
                  <a:ext uri="{FF2B5EF4-FFF2-40B4-BE49-F238E27FC236}">
                    <a16:creationId xmlns:a16="http://schemas.microsoft.com/office/drawing/2014/main" id="{08E7351B-E214-4BF0-BEA5-0BD22A34A0C6}"/>
                  </a:ext>
                </a:extLst>
              </p:cNvPr>
              <p:cNvCxnSpPr/>
              <p:nvPr/>
            </p:nvCxnSpPr>
            <p:spPr>
              <a:xfrm>
                <a:off x="1513778" y="19024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3511EF98-16D6-40BC-876E-9BB261A62EE8}"/>
                  </a:ext>
                </a:extLst>
              </p:cNvPr>
              <p:cNvSpPr txBox="1"/>
              <p:nvPr/>
            </p:nvSpPr>
            <p:spPr>
              <a:xfrm>
                <a:off x="1207008" y="176525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CCFEEE09-0600-4D3E-B48B-84151B9CB66F}"/>
                </a:ext>
              </a:extLst>
            </p:cNvPr>
            <p:cNvGrpSpPr/>
            <p:nvPr/>
          </p:nvGrpSpPr>
          <p:grpSpPr>
            <a:xfrm>
              <a:off x="1207008" y="2404872"/>
              <a:ext cx="416498" cy="271869"/>
              <a:chOff x="1201990" y="2057400"/>
              <a:chExt cx="416498" cy="271869"/>
            </a:xfrm>
          </p:grpSpPr>
          <p:cxnSp>
            <p:nvCxnSpPr>
              <p:cNvPr id="54" name="Straight Connector 53">
                <a:extLst>
                  <a:ext uri="{FF2B5EF4-FFF2-40B4-BE49-F238E27FC236}">
                    <a16:creationId xmlns:a16="http://schemas.microsoft.com/office/drawing/2014/main" id="{46DBD429-152C-42DB-ACEA-6C52F0C45473}"/>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DB79B35-F7BC-46F8-805C-156D22D09290}"/>
                  </a:ext>
                </a:extLst>
              </p:cNvPr>
              <p:cNvSpPr txBox="1"/>
              <p:nvPr/>
            </p:nvSpPr>
            <p:spPr>
              <a:xfrm>
                <a:off x="1201990" y="2057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90612412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eastern Europe and central Asia,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F45D7A1-EE1D-4C18-9B5D-80277A54D750}"/>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2A984D82-736D-4BEB-B770-CE10B83AED90}"/>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FACA580E-9034-46F6-9171-260D078ACF31}"/>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7184C573-EE3D-467A-81E6-A25021724729}"/>
                </a:ext>
              </a:extLst>
            </p:cNvPr>
            <p:cNvGrpSpPr/>
            <p:nvPr/>
          </p:nvGrpSpPr>
          <p:grpSpPr>
            <a:xfrm>
              <a:off x="774375" y="2715768"/>
              <a:ext cx="10197862" cy="2532888"/>
              <a:chOff x="774375" y="2898648"/>
              <a:chExt cx="10197862" cy="2532888"/>
            </a:xfrm>
          </p:grpSpPr>
          <p:grpSp>
            <p:nvGrpSpPr>
              <p:cNvPr id="9" name="Group 8">
                <a:extLst>
                  <a:ext uri="{FF2B5EF4-FFF2-40B4-BE49-F238E27FC236}">
                    <a16:creationId xmlns:a16="http://schemas.microsoft.com/office/drawing/2014/main" id="{1840787C-AC31-4151-B88C-B059B99F299F}"/>
                  </a:ext>
                </a:extLst>
              </p:cNvPr>
              <p:cNvGrpSpPr/>
              <p:nvPr/>
            </p:nvGrpSpPr>
            <p:grpSpPr>
              <a:xfrm>
                <a:off x="2194560" y="3602736"/>
                <a:ext cx="1828800" cy="1828800"/>
                <a:chOff x="3521695" y="5271016"/>
                <a:chExt cx="1388986" cy="1389702"/>
              </a:xfrm>
            </p:grpSpPr>
            <p:sp>
              <p:nvSpPr>
                <p:cNvPr id="35" name="bk object 58">
                  <a:extLst>
                    <a:ext uri="{FF2B5EF4-FFF2-40B4-BE49-F238E27FC236}">
                      <a16:creationId xmlns:a16="http://schemas.microsoft.com/office/drawing/2014/main" id="{6EA9EA24-7E12-469E-9FB5-B00C41FC659B}"/>
                    </a:ext>
                  </a:extLst>
                </p:cNvPr>
                <p:cNvSpPr/>
                <p:nvPr/>
              </p:nvSpPr>
              <p:spPr>
                <a:xfrm>
                  <a:off x="4217194" y="5338106"/>
                  <a:ext cx="336550" cy="628650"/>
                </a:xfrm>
                <a:custGeom>
                  <a:avLst/>
                  <a:gdLst/>
                  <a:ahLst/>
                  <a:cxnLst/>
                  <a:rect l="l" t="t" r="r" b="b"/>
                  <a:pathLst>
                    <a:path w="336550" h="628650">
                      <a:moveTo>
                        <a:pt x="293192" y="0"/>
                      </a:moveTo>
                      <a:lnTo>
                        <a:pt x="0" y="628116"/>
                      </a:lnTo>
                      <a:lnTo>
                        <a:pt x="336067" y="21843"/>
                      </a:lnTo>
                      <a:lnTo>
                        <a:pt x="325689" y="16218"/>
                      </a:lnTo>
                      <a:lnTo>
                        <a:pt x="314810" y="10564"/>
                      </a:lnTo>
                      <a:lnTo>
                        <a:pt x="303841" y="5090"/>
                      </a:lnTo>
                      <a:lnTo>
                        <a:pt x="293192"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59">
                  <a:extLst>
                    <a:ext uri="{FF2B5EF4-FFF2-40B4-BE49-F238E27FC236}">
                      <a16:creationId xmlns:a16="http://schemas.microsoft.com/office/drawing/2014/main" id="{52207B04-386D-4002-A254-B45CF807DA65}"/>
                    </a:ext>
                  </a:extLst>
                </p:cNvPr>
                <p:cNvSpPr/>
                <p:nvPr/>
              </p:nvSpPr>
              <p:spPr>
                <a:xfrm>
                  <a:off x="3710433" y="5271016"/>
                  <a:ext cx="800100" cy="695325"/>
                </a:xfrm>
                <a:custGeom>
                  <a:avLst/>
                  <a:gdLst/>
                  <a:ahLst/>
                  <a:cxnLst/>
                  <a:rect l="l" t="t" r="r" b="b"/>
                  <a:pathLst>
                    <a:path w="800100" h="695325">
                      <a:moveTo>
                        <a:pt x="515446" y="0"/>
                      </a:moveTo>
                      <a:lnTo>
                        <a:pt x="467935" y="746"/>
                      </a:lnTo>
                      <a:lnTo>
                        <a:pt x="420770" y="4821"/>
                      </a:lnTo>
                      <a:lnTo>
                        <a:pt x="374097" y="12195"/>
                      </a:lnTo>
                      <a:lnTo>
                        <a:pt x="328060" y="22841"/>
                      </a:lnTo>
                      <a:lnTo>
                        <a:pt x="282803" y="36731"/>
                      </a:lnTo>
                      <a:lnTo>
                        <a:pt x="238471" y="53836"/>
                      </a:lnTo>
                      <a:lnTo>
                        <a:pt x="195209" y="74129"/>
                      </a:lnTo>
                      <a:lnTo>
                        <a:pt x="153161" y="97581"/>
                      </a:lnTo>
                      <a:lnTo>
                        <a:pt x="112471" y="124164"/>
                      </a:lnTo>
                      <a:lnTo>
                        <a:pt x="73285" y="153851"/>
                      </a:lnTo>
                      <a:lnTo>
                        <a:pt x="35746" y="186613"/>
                      </a:lnTo>
                      <a:lnTo>
                        <a:pt x="0" y="222422"/>
                      </a:lnTo>
                      <a:lnTo>
                        <a:pt x="506831" y="695052"/>
                      </a:lnTo>
                      <a:lnTo>
                        <a:pt x="799706" y="66974"/>
                      </a:lnTo>
                      <a:lnTo>
                        <a:pt x="753148" y="47164"/>
                      </a:lnTo>
                      <a:lnTo>
                        <a:pt x="706070" y="30851"/>
                      </a:lnTo>
                      <a:lnTo>
                        <a:pt x="658617" y="18006"/>
                      </a:lnTo>
                      <a:lnTo>
                        <a:pt x="610932" y="8601"/>
                      </a:lnTo>
                      <a:lnTo>
                        <a:pt x="563160" y="2609"/>
                      </a:lnTo>
                      <a:lnTo>
                        <a:pt x="515446"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60">
                  <a:extLst>
                    <a:ext uri="{FF2B5EF4-FFF2-40B4-BE49-F238E27FC236}">
                      <a16:creationId xmlns:a16="http://schemas.microsoft.com/office/drawing/2014/main" id="{FF1485B3-96F5-417C-AAA2-B5E0D06CEF9C}"/>
                    </a:ext>
                  </a:extLst>
                </p:cNvPr>
                <p:cNvSpPr/>
                <p:nvPr/>
              </p:nvSpPr>
              <p:spPr>
                <a:xfrm>
                  <a:off x="3710433" y="5271016"/>
                  <a:ext cx="800100" cy="695325"/>
                </a:xfrm>
                <a:custGeom>
                  <a:avLst/>
                  <a:gdLst/>
                  <a:ahLst/>
                  <a:cxnLst/>
                  <a:rect l="l" t="t" r="r" b="b"/>
                  <a:pathLst>
                    <a:path w="800100" h="695325">
                      <a:moveTo>
                        <a:pt x="506831" y="695052"/>
                      </a:moveTo>
                      <a:lnTo>
                        <a:pt x="0" y="222422"/>
                      </a:lnTo>
                      <a:lnTo>
                        <a:pt x="35746" y="186613"/>
                      </a:lnTo>
                      <a:lnTo>
                        <a:pt x="73285" y="153851"/>
                      </a:lnTo>
                      <a:lnTo>
                        <a:pt x="112471" y="124164"/>
                      </a:lnTo>
                      <a:lnTo>
                        <a:pt x="153161" y="97581"/>
                      </a:lnTo>
                      <a:lnTo>
                        <a:pt x="195209" y="74129"/>
                      </a:lnTo>
                      <a:lnTo>
                        <a:pt x="238471" y="53836"/>
                      </a:lnTo>
                      <a:lnTo>
                        <a:pt x="282803" y="36731"/>
                      </a:lnTo>
                      <a:lnTo>
                        <a:pt x="328060" y="22841"/>
                      </a:lnTo>
                      <a:lnTo>
                        <a:pt x="374097" y="12195"/>
                      </a:lnTo>
                      <a:lnTo>
                        <a:pt x="420770" y="4821"/>
                      </a:lnTo>
                      <a:lnTo>
                        <a:pt x="467935" y="746"/>
                      </a:lnTo>
                      <a:lnTo>
                        <a:pt x="515446" y="0"/>
                      </a:lnTo>
                      <a:lnTo>
                        <a:pt x="563160" y="2609"/>
                      </a:lnTo>
                      <a:lnTo>
                        <a:pt x="610932" y="8601"/>
                      </a:lnTo>
                      <a:lnTo>
                        <a:pt x="658617" y="18006"/>
                      </a:lnTo>
                      <a:lnTo>
                        <a:pt x="706070" y="30851"/>
                      </a:lnTo>
                      <a:lnTo>
                        <a:pt x="753148" y="47164"/>
                      </a:lnTo>
                      <a:lnTo>
                        <a:pt x="799706" y="66974"/>
                      </a:lnTo>
                      <a:lnTo>
                        <a:pt x="506831" y="69505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61">
                  <a:extLst>
                    <a:ext uri="{FF2B5EF4-FFF2-40B4-BE49-F238E27FC236}">
                      <a16:creationId xmlns:a16="http://schemas.microsoft.com/office/drawing/2014/main" id="{9AAAB16F-DB8D-41CB-9BFD-D059360F5705}"/>
                    </a:ext>
                  </a:extLst>
                </p:cNvPr>
                <p:cNvSpPr/>
                <p:nvPr/>
              </p:nvSpPr>
              <p:spPr>
                <a:xfrm>
                  <a:off x="3678586" y="5493660"/>
                  <a:ext cx="539115" cy="473075"/>
                </a:xfrm>
                <a:custGeom>
                  <a:avLst/>
                  <a:gdLst/>
                  <a:ahLst/>
                  <a:cxnLst/>
                  <a:rect l="l" t="t" r="r" b="b"/>
                  <a:pathLst>
                    <a:path w="539114" h="473075">
                      <a:moveTo>
                        <a:pt x="31711" y="0"/>
                      </a:moveTo>
                      <a:lnTo>
                        <a:pt x="23706" y="8745"/>
                      </a:lnTo>
                      <a:lnTo>
                        <a:pt x="15551" y="17967"/>
                      </a:lnTo>
                      <a:lnTo>
                        <a:pt x="7548" y="27317"/>
                      </a:lnTo>
                      <a:lnTo>
                        <a:pt x="0" y="36448"/>
                      </a:lnTo>
                      <a:lnTo>
                        <a:pt x="538759" y="472503"/>
                      </a:lnTo>
                      <a:lnTo>
                        <a:pt x="31711"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62">
                  <a:extLst>
                    <a:ext uri="{FF2B5EF4-FFF2-40B4-BE49-F238E27FC236}">
                      <a16:creationId xmlns:a16="http://schemas.microsoft.com/office/drawing/2014/main" id="{91937535-5146-4DF2-87B7-BDD7856F50FF}"/>
                    </a:ext>
                  </a:extLst>
                </p:cNvPr>
                <p:cNvSpPr/>
                <p:nvPr/>
              </p:nvSpPr>
              <p:spPr>
                <a:xfrm>
                  <a:off x="3678586" y="5493660"/>
                  <a:ext cx="539115" cy="473075"/>
                </a:xfrm>
                <a:custGeom>
                  <a:avLst/>
                  <a:gdLst/>
                  <a:ahLst/>
                  <a:cxnLst/>
                  <a:rect l="l" t="t" r="r" b="b"/>
                  <a:pathLst>
                    <a:path w="539114" h="473075">
                      <a:moveTo>
                        <a:pt x="538759" y="472503"/>
                      </a:moveTo>
                      <a:lnTo>
                        <a:pt x="0" y="36448"/>
                      </a:lnTo>
                      <a:lnTo>
                        <a:pt x="7548" y="27317"/>
                      </a:lnTo>
                      <a:lnTo>
                        <a:pt x="15551" y="17967"/>
                      </a:lnTo>
                      <a:lnTo>
                        <a:pt x="23706" y="8745"/>
                      </a:lnTo>
                      <a:lnTo>
                        <a:pt x="31711" y="0"/>
                      </a:lnTo>
                      <a:lnTo>
                        <a:pt x="538759" y="47250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63">
                  <a:extLst>
                    <a:ext uri="{FF2B5EF4-FFF2-40B4-BE49-F238E27FC236}">
                      <a16:creationId xmlns:a16="http://schemas.microsoft.com/office/drawing/2014/main" id="{59FF2B31-FE68-41C3-9A24-264CCCC82DF2}"/>
                    </a:ext>
                  </a:extLst>
                </p:cNvPr>
                <p:cNvSpPr/>
                <p:nvPr/>
              </p:nvSpPr>
              <p:spPr>
                <a:xfrm>
                  <a:off x="3521695" y="5530168"/>
                  <a:ext cx="695960" cy="882015"/>
                </a:xfrm>
                <a:custGeom>
                  <a:avLst/>
                  <a:gdLst/>
                  <a:ahLst/>
                  <a:cxnLst/>
                  <a:rect l="l" t="t" r="r" b="b"/>
                  <a:pathLst>
                    <a:path w="695960" h="882015">
                      <a:moveTo>
                        <a:pt x="156830" y="0"/>
                      </a:moveTo>
                      <a:lnTo>
                        <a:pt x="126649" y="39989"/>
                      </a:lnTo>
                      <a:lnTo>
                        <a:pt x="99693" y="81326"/>
                      </a:lnTo>
                      <a:lnTo>
                        <a:pt x="75961" y="123858"/>
                      </a:lnTo>
                      <a:lnTo>
                        <a:pt x="55452" y="167433"/>
                      </a:lnTo>
                      <a:lnTo>
                        <a:pt x="38164" y="211898"/>
                      </a:lnTo>
                      <a:lnTo>
                        <a:pt x="24096" y="257098"/>
                      </a:lnTo>
                      <a:lnTo>
                        <a:pt x="13247" y="302883"/>
                      </a:lnTo>
                      <a:lnTo>
                        <a:pt x="5616" y="349098"/>
                      </a:lnTo>
                      <a:lnTo>
                        <a:pt x="1200" y="395591"/>
                      </a:lnTo>
                      <a:lnTo>
                        <a:pt x="0" y="442209"/>
                      </a:lnTo>
                      <a:lnTo>
                        <a:pt x="2012" y="488798"/>
                      </a:lnTo>
                      <a:lnTo>
                        <a:pt x="7237" y="535207"/>
                      </a:lnTo>
                      <a:lnTo>
                        <a:pt x="15673" y="581282"/>
                      </a:lnTo>
                      <a:lnTo>
                        <a:pt x="27318" y="626869"/>
                      </a:lnTo>
                      <a:lnTo>
                        <a:pt x="42171" y="671817"/>
                      </a:lnTo>
                      <a:lnTo>
                        <a:pt x="60231" y="715973"/>
                      </a:lnTo>
                      <a:lnTo>
                        <a:pt x="81497" y="759182"/>
                      </a:lnTo>
                      <a:lnTo>
                        <a:pt x="105967" y="801293"/>
                      </a:lnTo>
                      <a:lnTo>
                        <a:pt x="133640" y="842153"/>
                      </a:lnTo>
                      <a:lnTo>
                        <a:pt x="164514" y="881608"/>
                      </a:lnTo>
                      <a:lnTo>
                        <a:pt x="695399" y="436130"/>
                      </a:lnTo>
                      <a:lnTo>
                        <a:pt x="15683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bk object 64">
                  <a:extLst>
                    <a:ext uri="{FF2B5EF4-FFF2-40B4-BE49-F238E27FC236}">
                      <a16:creationId xmlns:a16="http://schemas.microsoft.com/office/drawing/2014/main" id="{FCEEB02D-E52C-49F8-BF95-E8838D8936C3}"/>
                    </a:ext>
                  </a:extLst>
                </p:cNvPr>
                <p:cNvSpPr/>
                <p:nvPr/>
              </p:nvSpPr>
              <p:spPr>
                <a:xfrm>
                  <a:off x="3521695" y="5530168"/>
                  <a:ext cx="695960" cy="882015"/>
                </a:xfrm>
                <a:custGeom>
                  <a:avLst/>
                  <a:gdLst/>
                  <a:ahLst/>
                  <a:cxnLst/>
                  <a:rect l="l" t="t" r="r" b="b"/>
                  <a:pathLst>
                    <a:path w="695960" h="882015">
                      <a:moveTo>
                        <a:pt x="695399" y="436130"/>
                      </a:moveTo>
                      <a:lnTo>
                        <a:pt x="164514" y="881608"/>
                      </a:lnTo>
                      <a:lnTo>
                        <a:pt x="133640" y="842153"/>
                      </a:lnTo>
                      <a:lnTo>
                        <a:pt x="105967" y="801293"/>
                      </a:lnTo>
                      <a:lnTo>
                        <a:pt x="81497" y="759182"/>
                      </a:lnTo>
                      <a:lnTo>
                        <a:pt x="60231" y="715973"/>
                      </a:lnTo>
                      <a:lnTo>
                        <a:pt x="42171" y="671817"/>
                      </a:lnTo>
                      <a:lnTo>
                        <a:pt x="27318" y="626869"/>
                      </a:lnTo>
                      <a:lnTo>
                        <a:pt x="15673" y="581282"/>
                      </a:lnTo>
                      <a:lnTo>
                        <a:pt x="7237" y="535207"/>
                      </a:lnTo>
                      <a:lnTo>
                        <a:pt x="2012" y="488798"/>
                      </a:lnTo>
                      <a:lnTo>
                        <a:pt x="0" y="442209"/>
                      </a:lnTo>
                      <a:lnTo>
                        <a:pt x="1200" y="395591"/>
                      </a:lnTo>
                      <a:lnTo>
                        <a:pt x="5616" y="349098"/>
                      </a:lnTo>
                      <a:lnTo>
                        <a:pt x="13247" y="302883"/>
                      </a:lnTo>
                      <a:lnTo>
                        <a:pt x="24096" y="257098"/>
                      </a:lnTo>
                      <a:lnTo>
                        <a:pt x="38164" y="211898"/>
                      </a:lnTo>
                      <a:lnTo>
                        <a:pt x="55452" y="167433"/>
                      </a:lnTo>
                      <a:lnTo>
                        <a:pt x="75961" y="123858"/>
                      </a:lnTo>
                      <a:lnTo>
                        <a:pt x="99693" y="81326"/>
                      </a:lnTo>
                      <a:lnTo>
                        <a:pt x="126649" y="39989"/>
                      </a:lnTo>
                      <a:lnTo>
                        <a:pt x="156830" y="0"/>
                      </a:lnTo>
                      <a:lnTo>
                        <a:pt x="695399" y="43613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65">
                  <a:extLst>
                    <a:ext uri="{FF2B5EF4-FFF2-40B4-BE49-F238E27FC236}">
                      <a16:creationId xmlns:a16="http://schemas.microsoft.com/office/drawing/2014/main" id="{2949CCDD-08D3-42D0-AF0E-DF205D38D582}"/>
                    </a:ext>
                  </a:extLst>
                </p:cNvPr>
                <p:cNvSpPr/>
                <p:nvPr/>
              </p:nvSpPr>
              <p:spPr>
                <a:xfrm>
                  <a:off x="3686401" y="5588838"/>
                  <a:ext cx="1224280" cy="1071880"/>
                </a:xfrm>
                <a:custGeom>
                  <a:avLst/>
                  <a:gdLst/>
                  <a:ahLst/>
                  <a:cxnLst/>
                  <a:rect l="l" t="t" r="r" b="b"/>
                  <a:pathLst>
                    <a:path w="1224280" h="1071879">
                      <a:moveTo>
                        <a:pt x="1112291" y="0"/>
                      </a:moveTo>
                      <a:lnTo>
                        <a:pt x="530974" y="377532"/>
                      </a:lnTo>
                      <a:lnTo>
                        <a:pt x="0" y="823099"/>
                      </a:lnTo>
                      <a:lnTo>
                        <a:pt x="31838" y="858571"/>
                      </a:lnTo>
                      <a:lnTo>
                        <a:pt x="65522" y="891393"/>
                      </a:lnTo>
                      <a:lnTo>
                        <a:pt x="100911" y="921544"/>
                      </a:lnTo>
                      <a:lnTo>
                        <a:pt x="137862" y="949004"/>
                      </a:lnTo>
                      <a:lnTo>
                        <a:pt x="176234" y="973751"/>
                      </a:lnTo>
                      <a:lnTo>
                        <a:pt x="215884" y="995764"/>
                      </a:lnTo>
                      <a:lnTo>
                        <a:pt x="256671" y="1015022"/>
                      </a:lnTo>
                      <a:lnTo>
                        <a:pt x="298454" y="1031503"/>
                      </a:lnTo>
                      <a:lnTo>
                        <a:pt x="341090" y="1045186"/>
                      </a:lnTo>
                      <a:lnTo>
                        <a:pt x="384437" y="1056051"/>
                      </a:lnTo>
                      <a:lnTo>
                        <a:pt x="428353" y="1064075"/>
                      </a:lnTo>
                      <a:lnTo>
                        <a:pt x="472697" y="1069239"/>
                      </a:lnTo>
                      <a:lnTo>
                        <a:pt x="517327" y="1071519"/>
                      </a:lnTo>
                      <a:lnTo>
                        <a:pt x="562101" y="1070896"/>
                      </a:lnTo>
                      <a:lnTo>
                        <a:pt x="606877" y="1067348"/>
                      </a:lnTo>
                      <a:lnTo>
                        <a:pt x="651514" y="1060855"/>
                      </a:lnTo>
                      <a:lnTo>
                        <a:pt x="695869" y="1051393"/>
                      </a:lnTo>
                      <a:lnTo>
                        <a:pt x="739800" y="1038944"/>
                      </a:lnTo>
                      <a:lnTo>
                        <a:pt x="783167" y="1023485"/>
                      </a:lnTo>
                      <a:lnTo>
                        <a:pt x="825826" y="1004994"/>
                      </a:lnTo>
                      <a:lnTo>
                        <a:pt x="867636" y="983452"/>
                      </a:lnTo>
                      <a:lnTo>
                        <a:pt x="908456" y="958837"/>
                      </a:lnTo>
                      <a:lnTo>
                        <a:pt x="947384" y="931647"/>
                      </a:lnTo>
                      <a:lnTo>
                        <a:pt x="983889" y="902301"/>
                      </a:lnTo>
                      <a:lnTo>
                        <a:pt x="1017940" y="870940"/>
                      </a:lnTo>
                      <a:lnTo>
                        <a:pt x="1049505" y="837708"/>
                      </a:lnTo>
                      <a:lnTo>
                        <a:pt x="1078556" y="802747"/>
                      </a:lnTo>
                      <a:lnTo>
                        <a:pt x="1105061" y="766201"/>
                      </a:lnTo>
                      <a:lnTo>
                        <a:pt x="1128991" y="728211"/>
                      </a:lnTo>
                      <a:lnTo>
                        <a:pt x="1150315" y="688922"/>
                      </a:lnTo>
                      <a:lnTo>
                        <a:pt x="1169002" y="648475"/>
                      </a:lnTo>
                      <a:lnTo>
                        <a:pt x="1185022" y="607014"/>
                      </a:lnTo>
                      <a:lnTo>
                        <a:pt x="1198345" y="564681"/>
                      </a:lnTo>
                      <a:lnTo>
                        <a:pt x="1208941" y="521619"/>
                      </a:lnTo>
                      <a:lnTo>
                        <a:pt x="1216779" y="477971"/>
                      </a:lnTo>
                      <a:lnTo>
                        <a:pt x="1221828" y="433879"/>
                      </a:lnTo>
                      <a:lnTo>
                        <a:pt x="1224059" y="389487"/>
                      </a:lnTo>
                      <a:lnTo>
                        <a:pt x="1223441" y="344938"/>
                      </a:lnTo>
                      <a:lnTo>
                        <a:pt x="1219944" y="300373"/>
                      </a:lnTo>
                      <a:lnTo>
                        <a:pt x="1213537" y="255936"/>
                      </a:lnTo>
                      <a:lnTo>
                        <a:pt x="1204190" y="211771"/>
                      </a:lnTo>
                      <a:lnTo>
                        <a:pt x="1191872" y="168018"/>
                      </a:lnTo>
                      <a:lnTo>
                        <a:pt x="1176554" y="124822"/>
                      </a:lnTo>
                      <a:lnTo>
                        <a:pt x="1158205" y="82325"/>
                      </a:lnTo>
                      <a:lnTo>
                        <a:pt x="1136794" y="40670"/>
                      </a:lnTo>
                      <a:lnTo>
                        <a:pt x="1112291"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66">
                  <a:extLst>
                    <a:ext uri="{FF2B5EF4-FFF2-40B4-BE49-F238E27FC236}">
                      <a16:creationId xmlns:a16="http://schemas.microsoft.com/office/drawing/2014/main" id="{57DC0F68-69AA-48CB-90B6-9732DF5EF0DA}"/>
                    </a:ext>
                  </a:extLst>
                </p:cNvPr>
                <p:cNvSpPr/>
                <p:nvPr/>
              </p:nvSpPr>
              <p:spPr>
                <a:xfrm>
                  <a:off x="3686401" y="5588838"/>
                  <a:ext cx="1224280" cy="1071880"/>
                </a:xfrm>
                <a:custGeom>
                  <a:avLst/>
                  <a:gdLst/>
                  <a:ahLst/>
                  <a:cxnLst/>
                  <a:rect l="l" t="t" r="r" b="b"/>
                  <a:pathLst>
                    <a:path w="1224280" h="1071879">
                      <a:moveTo>
                        <a:pt x="530974" y="377532"/>
                      </a:moveTo>
                      <a:lnTo>
                        <a:pt x="1112291" y="0"/>
                      </a:lnTo>
                      <a:lnTo>
                        <a:pt x="1136794" y="40670"/>
                      </a:lnTo>
                      <a:lnTo>
                        <a:pt x="1158205" y="82325"/>
                      </a:lnTo>
                      <a:lnTo>
                        <a:pt x="1176554" y="124822"/>
                      </a:lnTo>
                      <a:lnTo>
                        <a:pt x="1191872" y="168018"/>
                      </a:lnTo>
                      <a:lnTo>
                        <a:pt x="1204190" y="211771"/>
                      </a:lnTo>
                      <a:lnTo>
                        <a:pt x="1213537" y="255936"/>
                      </a:lnTo>
                      <a:lnTo>
                        <a:pt x="1219944" y="300373"/>
                      </a:lnTo>
                      <a:lnTo>
                        <a:pt x="1223441" y="344938"/>
                      </a:lnTo>
                      <a:lnTo>
                        <a:pt x="1224059" y="389487"/>
                      </a:lnTo>
                      <a:lnTo>
                        <a:pt x="1221828" y="433879"/>
                      </a:lnTo>
                      <a:lnTo>
                        <a:pt x="1216779" y="477971"/>
                      </a:lnTo>
                      <a:lnTo>
                        <a:pt x="1208941" y="521619"/>
                      </a:lnTo>
                      <a:lnTo>
                        <a:pt x="1198345" y="564681"/>
                      </a:lnTo>
                      <a:lnTo>
                        <a:pt x="1185022" y="607014"/>
                      </a:lnTo>
                      <a:lnTo>
                        <a:pt x="1169002" y="648475"/>
                      </a:lnTo>
                      <a:lnTo>
                        <a:pt x="1150315" y="688922"/>
                      </a:lnTo>
                      <a:lnTo>
                        <a:pt x="1128991" y="728211"/>
                      </a:lnTo>
                      <a:lnTo>
                        <a:pt x="1105061" y="766201"/>
                      </a:lnTo>
                      <a:lnTo>
                        <a:pt x="1078556" y="802747"/>
                      </a:lnTo>
                      <a:lnTo>
                        <a:pt x="1049505" y="837708"/>
                      </a:lnTo>
                      <a:lnTo>
                        <a:pt x="1017940" y="870940"/>
                      </a:lnTo>
                      <a:lnTo>
                        <a:pt x="983889" y="902301"/>
                      </a:lnTo>
                      <a:lnTo>
                        <a:pt x="947384" y="931647"/>
                      </a:lnTo>
                      <a:lnTo>
                        <a:pt x="908456" y="958837"/>
                      </a:lnTo>
                      <a:lnTo>
                        <a:pt x="867636" y="983452"/>
                      </a:lnTo>
                      <a:lnTo>
                        <a:pt x="825826" y="1004994"/>
                      </a:lnTo>
                      <a:lnTo>
                        <a:pt x="783167" y="1023485"/>
                      </a:lnTo>
                      <a:lnTo>
                        <a:pt x="739800" y="1038944"/>
                      </a:lnTo>
                      <a:lnTo>
                        <a:pt x="695869" y="1051393"/>
                      </a:lnTo>
                      <a:lnTo>
                        <a:pt x="651514" y="1060855"/>
                      </a:lnTo>
                      <a:lnTo>
                        <a:pt x="606877" y="1067348"/>
                      </a:lnTo>
                      <a:lnTo>
                        <a:pt x="562101" y="1070896"/>
                      </a:lnTo>
                      <a:lnTo>
                        <a:pt x="517327" y="1071519"/>
                      </a:lnTo>
                      <a:lnTo>
                        <a:pt x="472697" y="1069239"/>
                      </a:lnTo>
                      <a:lnTo>
                        <a:pt x="428353" y="1064075"/>
                      </a:lnTo>
                      <a:lnTo>
                        <a:pt x="384437" y="1056051"/>
                      </a:lnTo>
                      <a:lnTo>
                        <a:pt x="341090" y="1045186"/>
                      </a:lnTo>
                      <a:lnTo>
                        <a:pt x="298454" y="1031503"/>
                      </a:lnTo>
                      <a:lnTo>
                        <a:pt x="256671" y="1015022"/>
                      </a:lnTo>
                      <a:lnTo>
                        <a:pt x="215884" y="995764"/>
                      </a:lnTo>
                      <a:lnTo>
                        <a:pt x="176234" y="973751"/>
                      </a:lnTo>
                      <a:lnTo>
                        <a:pt x="137862" y="949004"/>
                      </a:lnTo>
                      <a:lnTo>
                        <a:pt x="100911" y="921544"/>
                      </a:lnTo>
                      <a:lnTo>
                        <a:pt x="65522" y="891393"/>
                      </a:lnTo>
                      <a:lnTo>
                        <a:pt x="31838" y="858571"/>
                      </a:lnTo>
                      <a:lnTo>
                        <a:pt x="0" y="823099"/>
                      </a:lnTo>
                      <a:lnTo>
                        <a:pt x="530974" y="37753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67">
                  <a:extLst>
                    <a:ext uri="{FF2B5EF4-FFF2-40B4-BE49-F238E27FC236}">
                      <a16:creationId xmlns:a16="http://schemas.microsoft.com/office/drawing/2014/main" id="{13E426C3-4C20-4820-9723-32B9934C8A0E}"/>
                    </a:ext>
                  </a:extLst>
                </p:cNvPr>
                <p:cNvSpPr/>
                <p:nvPr/>
              </p:nvSpPr>
              <p:spPr>
                <a:xfrm>
                  <a:off x="4217695" y="5360080"/>
                  <a:ext cx="581025" cy="606425"/>
                </a:xfrm>
                <a:custGeom>
                  <a:avLst/>
                  <a:gdLst/>
                  <a:ahLst/>
                  <a:cxnLst/>
                  <a:rect l="l" t="t" r="r" b="b"/>
                  <a:pathLst>
                    <a:path w="581025" h="606425">
                      <a:moveTo>
                        <a:pt x="335800" y="0"/>
                      </a:moveTo>
                      <a:lnTo>
                        <a:pt x="0" y="605802"/>
                      </a:lnTo>
                      <a:lnTo>
                        <a:pt x="580898" y="228561"/>
                      </a:lnTo>
                      <a:lnTo>
                        <a:pt x="551949" y="186688"/>
                      </a:lnTo>
                      <a:lnTo>
                        <a:pt x="521882" y="148732"/>
                      </a:lnTo>
                      <a:lnTo>
                        <a:pt x="490154" y="114187"/>
                      </a:lnTo>
                      <a:lnTo>
                        <a:pt x="456224" y="82547"/>
                      </a:lnTo>
                      <a:lnTo>
                        <a:pt x="419550" y="53306"/>
                      </a:lnTo>
                      <a:lnTo>
                        <a:pt x="379589" y="25959"/>
                      </a:lnTo>
                      <a:lnTo>
                        <a:pt x="33580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68">
                  <a:extLst>
                    <a:ext uri="{FF2B5EF4-FFF2-40B4-BE49-F238E27FC236}">
                      <a16:creationId xmlns:a16="http://schemas.microsoft.com/office/drawing/2014/main" id="{7D320556-172E-461A-93EB-E671266485D7}"/>
                    </a:ext>
                  </a:extLst>
                </p:cNvPr>
                <p:cNvSpPr/>
                <p:nvPr/>
              </p:nvSpPr>
              <p:spPr>
                <a:xfrm>
                  <a:off x="4217695" y="5360080"/>
                  <a:ext cx="581025" cy="606425"/>
                </a:xfrm>
                <a:custGeom>
                  <a:avLst/>
                  <a:gdLst/>
                  <a:ahLst/>
                  <a:cxnLst/>
                  <a:rect l="l" t="t" r="r" b="b"/>
                  <a:pathLst>
                    <a:path w="581025" h="606425">
                      <a:moveTo>
                        <a:pt x="0" y="605802"/>
                      </a:moveTo>
                      <a:lnTo>
                        <a:pt x="335800" y="0"/>
                      </a:lnTo>
                      <a:lnTo>
                        <a:pt x="379589" y="25959"/>
                      </a:lnTo>
                      <a:lnTo>
                        <a:pt x="419550" y="53306"/>
                      </a:lnTo>
                      <a:lnTo>
                        <a:pt x="456224" y="82547"/>
                      </a:lnTo>
                      <a:lnTo>
                        <a:pt x="490154" y="114187"/>
                      </a:lnTo>
                      <a:lnTo>
                        <a:pt x="521882" y="148732"/>
                      </a:lnTo>
                      <a:lnTo>
                        <a:pt x="551949" y="186688"/>
                      </a:lnTo>
                      <a:lnTo>
                        <a:pt x="580898" y="228561"/>
                      </a:lnTo>
                      <a:lnTo>
                        <a:pt x="0" y="60580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bk object 77">
                  <a:extLst>
                    <a:ext uri="{FF2B5EF4-FFF2-40B4-BE49-F238E27FC236}">
                      <a16:creationId xmlns:a16="http://schemas.microsoft.com/office/drawing/2014/main" id="{94706705-C39D-4474-8D11-C14860D5ACF7}"/>
                    </a:ext>
                  </a:extLst>
                </p:cNvPr>
                <p:cNvSpPr/>
                <p:nvPr/>
              </p:nvSpPr>
              <p:spPr>
                <a:xfrm>
                  <a:off x="3773809" y="5523327"/>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8D29526B-0B01-42EF-8AFE-53F917E2BF06}"/>
                  </a:ext>
                </a:extLst>
              </p:cNvPr>
              <p:cNvGrpSpPr/>
              <p:nvPr/>
            </p:nvGrpSpPr>
            <p:grpSpPr>
              <a:xfrm>
                <a:off x="8065008" y="3602736"/>
                <a:ext cx="1828800" cy="1828800"/>
                <a:chOff x="6584721" y="5274191"/>
                <a:chExt cx="1386189" cy="1386765"/>
              </a:xfrm>
            </p:grpSpPr>
            <p:sp>
              <p:nvSpPr>
                <p:cNvPr id="26" name="bk object 69">
                  <a:extLst>
                    <a:ext uri="{FF2B5EF4-FFF2-40B4-BE49-F238E27FC236}">
                      <a16:creationId xmlns:a16="http://schemas.microsoft.com/office/drawing/2014/main" id="{4FC63280-648E-44A1-87EC-90C03098DC4F}"/>
                    </a:ext>
                  </a:extLst>
                </p:cNvPr>
                <p:cNvSpPr/>
                <p:nvPr/>
              </p:nvSpPr>
              <p:spPr>
                <a:xfrm>
                  <a:off x="7259500" y="5274191"/>
                  <a:ext cx="0" cy="693420"/>
                </a:xfrm>
                <a:custGeom>
                  <a:avLst/>
                  <a:gdLst/>
                  <a:ahLst/>
                  <a:cxnLst/>
                  <a:rect l="l" t="t" r="r" b="b"/>
                  <a:pathLst>
                    <a:path h="693420">
                      <a:moveTo>
                        <a:pt x="0" y="0"/>
                      </a:moveTo>
                      <a:lnTo>
                        <a:pt x="0" y="693191"/>
                      </a:lnTo>
                    </a:path>
                  </a:pathLst>
                </a:custGeom>
                <a:ln w="36004">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70">
                  <a:extLst>
                    <a:ext uri="{FF2B5EF4-FFF2-40B4-BE49-F238E27FC236}">
                      <a16:creationId xmlns:a16="http://schemas.microsoft.com/office/drawing/2014/main" id="{078276DD-EE61-47B5-B9A9-F77AA39F2B28}"/>
                    </a:ext>
                  </a:extLst>
                </p:cNvPr>
                <p:cNvSpPr/>
                <p:nvPr/>
              </p:nvSpPr>
              <p:spPr>
                <a:xfrm>
                  <a:off x="6984807" y="5275151"/>
                  <a:ext cx="292735" cy="692150"/>
                </a:xfrm>
                <a:custGeom>
                  <a:avLst/>
                  <a:gdLst/>
                  <a:ahLst/>
                  <a:cxnLst/>
                  <a:rect l="l" t="t" r="r" b="b"/>
                  <a:pathLst>
                    <a:path w="292735" h="692150">
                      <a:moveTo>
                        <a:pt x="256412" y="0"/>
                      </a:moveTo>
                      <a:lnTo>
                        <a:pt x="202535" y="4767"/>
                      </a:lnTo>
                      <a:lnTo>
                        <a:pt x="150517" y="13403"/>
                      </a:lnTo>
                      <a:lnTo>
                        <a:pt x="99796" y="26049"/>
                      </a:lnTo>
                      <a:lnTo>
                        <a:pt x="49811" y="42845"/>
                      </a:lnTo>
                      <a:lnTo>
                        <a:pt x="0" y="63931"/>
                      </a:lnTo>
                      <a:lnTo>
                        <a:pt x="292658" y="691540"/>
                      </a:lnTo>
                      <a:lnTo>
                        <a:pt x="256412"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71">
                  <a:extLst>
                    <a:ext uri="{FF2B5EF4-FFF2-40B4-BE49-F238E27FC236}">
                      <a16:creationId xmlns:a16="http://schemas.microsoft.com/office/drawing/2014/main" id="{07F7AAD6-E5AA-4B13-B448-473CE0A01507}"/>
                    </a:ext>
                  </a:extLst>
                </p:cNvPr>
                <p:cNvSpPr/>
                <p:nvPr/>
              </p:nvSpPr>
              <p:spPr>
                <a:xfrm>
                  <a:off x="6584721" y="5339201"/>
                  <a:ext cx="692785" cy="1101090"/>
                </a:xfrm>
                <a:custGeom>
                  <a:avLst/>
                  <a:gdLst/>
                  <a:ahLst/>
                  <a:cxnLst/>
                  <a:rect l="l" t="t" r="r" b="b"/>
                  <a:pathLst>
                    <a:path w="692785" h="1101090">
                      <a:moveTo>
                        <a:pt x="399864" y="0"/>
                      </a:moveTo>
                      <a:lnTo>
                        <a:pt x="350058" y="25344"/>
                      </a:lnTo>
                      <a:lnTo>
                        <a:pt x="304885" y="53066"/>
                      </a:lnTo>
                      <a:lnTo>
                        <a:pt x="262263" y="84571"/>
                      </a:lnTo>
                      <a:lnTo>
                        <a:pt x="220108" y="121259"/>
                      </a:lnTo>
                      <a:lnTo>
                        <a:pt x="186495" y="154792"/>
                      </a:lnTo>
                      <a:lnTo>
                        <a:pt x="155644" y="190028"/>
                      </a:lnTo>
                      <a:lnTo>
                        <a:pt x="127560" y="226821"/>
                      </a:lnTo>
                      <a:lnTo>
                        <a:pt x="102247" y="265026"/>
                      </a:lnTo>
                      <a:lnTo>
                        <a:pt x="79711" y="304496"/>
                      </a:lnTo>
                      <a:lnTo>
                        <a:pt x="59957" y="345086"/>
                      </a:lnTo>
                      <a:lnTo>
                        <a:pt x="42990" y="386649"/>
                      </a:lnTo>
                      <a:lnTo>
                        <a:pt x="28815" y="429041"/>
                      </a:lnTo>
                      <a:lnTo>
                        <a:pt x="17437" y="472114"/>
                      </a:lnTo>
                      <a:lnTo>
                        <a:pt x="8862" y="515724"/>
                      </a:lnTo>
                      <a:lnTo>
                        <a:pt x="3093" y="559723"/>
                      </a:lnTo>
                      <a:lnTo>
                        <a:pt x="138" y="603967"/>
                      </a:lnTo>
                      <a:lnTo>
                        <a:pt x="0" y="648309"/>
                      </a:lnTo>
                      <a:lnTo>
                        <a:pt x="2684" y="692604"/>
                      </a:lnTo>
                      <a:lnTo>
                        <a:pt x="8196" y="736706"/>
                      </a:lnTo>
                      <a:lnTo>
                        <a:pt x="16541" y="780468"/>
                      </a:lnTo>
                      <a:lnTo>
                        <a:pt x="27724" y="823745"/>
                      </a:lnTo>
                      <a:lnTo>
                        <a:pt x="41750" y="866392"/>
                      </a:lnTo>
                      <a:lnTo>
                        <a:pt x="58624" y="908261"/>
                      </a:lnTo>
                      <a:lnTo>
                        <a:pt x="78351" y="949207"/>
                      </a:lnTo>
                      <a:lnTo>
                        <a:pt x="100937" y="989085"/>
                      </a:lnTo>
                      <a:lnTo>
                        <a:pt x="126386" y="1027749"/>
                      </a:lnTo>
                      <a:lnTo>
                        <a:pt x="154703" y="1065052"/>
                      </a:lnTo>
                      <a:lnTo>
                        <a:pt x="185894" y="1100848"/>
                      </a:lnTo>
                      <a:lnTo>
                        <a:pt x="692751" y="628154"/>
                      </a:lnTo>
                      <a:lnTo>
                        <a:pt x="39986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72">
                  <a:extLst>
                    <a:ext uri="{FF2B5EF4-FFF2-40B4-BE49-F238E27FC236}">
                      <a16:creationId xmlns:a16="http://schemas.microsoft.com/office/drawing/2014/main" id="{38BADE40-9AFF-4968-9176-5080B7824C4D}"/>
                    </a:ext>
                  </a:extLst>
                </p:cNvPr>
                <p:cNvSpPr/>
                <p:nvPr/>
              </p:nvSpPr>
              <p:spPr>
                <a:xfrm>
                  <a:off x="6584721" y="5339201"/>
                  <a:ext cx="692785" cy="1101090"/>
                </a:xfrm>
                <a:custGeom>
                  <a:avLst/>
                  <a:gdLst/>
                  <a:ahLst/>
                  <a:cxnLst/>
                  <a:rect l="l" t="t" r="r" b="b"/>
                  <a:pathLst>
                    <a:path w="692785" h="1101090">
                      <a:moveTo>
                        <a:pt x="692751" y="628154"/>
                      </a:moveTo>
                      <a:lnTo>
                        <a:pt x="185894" y="1100848"/>
                      </a:lnTo>
                      <a:lnTo>
                        <a:pt x="154703" y="1065052"/>
                      </a:lnTo>
                      <a:lnTo>
                        <a:pt x="126386" y="1027749"/>
                      </a:lnTo>
                      <a:lnTo>
                        <a:pt x="100937" y="989085"/>
                      </a:lnTo>
                      <a:lnTo>
                        <a:pt x="78351" y="949207"/>
                      </a:lnTo>
                      <a:lnTo>
                        <a:pt x="58624" y="908261"/>
                      </a:lnTo>
                      <a:lnTo>
                        <a:pt x="41750" y="866392"/>
                      </a:lnTo>
                      <a:lnTo>
                        <a:pt x="27724" y="823745"/>
                      </a:lnTo>
                      <a:lnTo>
                        <a:pt x="16541" y="780468"/>
                      </a:lnTo>
                      <a:lnTo>
                        <a:pt x="8196" y="736706"/>
                      </a:lnTo>
                      <a:lnTo>
                        <a:pt x="2684" y="692604"/>
                      </a:lnTo>
                      <a:lnTo>
                        <a:pt x="0" y="648309"/>
                      </a:lnTo>
                      <a:lnTo>
                        <a:pt x="138" y="603967"/>
                      </a:lnTo>
                      <a:lnTo>
                        <a:pt x="3093" y="559723"/>
                      </a:lnTo>
                      <a:lnTo>
                        <a:pt x="8862" y="515724"/>
                      </a:lnTo>
                      <a:lnTo>
                        <a:pt x="17437" y="472114"/>
                      </a:lnTo>
                      <a:lnTo>
                        <a:pt x="28815" y="429041"/>
                      </a:lnTo>
                      <a:lnTo>
                        <a:pt x="42990" y="386649"/>
                      </a:lnTo>
                      <a:lnTo>
                        <a:pt x="59957" y="345086"/>
                      </a:lnTo>
                      <a:lnTo>
                        <a:pt x="79711" y="304496"/>
                      </a:lnTo>
                      <a:lnTo>
                        <a:pt x="102247" y="265026"/>
                      </a:lnTo>
                      <a:lnTo>
                        <a:pt x="127560" y="226821"/>
                      </a:lnTo>
                      <a:lnTo>
                        <a:pt x="155644" y="190028"/>
                      </a:lnTo>
                      <a:lnTo>
                        <a:pt x="186495" y="154792"/>
                      </a:lnTo>
                      <a:lnTo>
                        <a:pt x="220108" y="121259"/>
                      </a:lnTo>
                      <a:lnTo>
                        <a:pt x="262263" y="84571"/>
                      </a:lnTo>
                      <a:lnTo>
                        <a:pt x="304885" y="53066"/>
                      </a:lnTo>
                      <a:lnTo>
                        <a:pt x="350058" y="25344"/>
                      </a:lnTo>
                      <a:lnTo>
                        <a:pt x="399864" y="0"/>
                      </a:lnTo>
                      <a:lnTo>
                        <a:pt x="692751" y="62815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73">
                  <a:extLst>
                    <a:ext uri="{FF2B5EF4-FFF2-40B4-BE49-F238E27FC236}">
                      <a16:creationId xmlns:a16="http://schemas.microsoft.com/office/drawing/2014/main" id="{C1FD630E-F850-4C31-9A69-A613B996BABF}"/>
                    </a:ext>
                  </a:extLst>
                </p:cNvPr>
                <p:cNvSpPr/>
                <p:nvPr/>
              </p:nvSpPr>
              <p:spPr>
                <a:xfrm>
                  <a:off x="6770760" y="5355396"/>
                  <a:ext cx="1200150" cy="1305560"/>
                </a:xfrm>
                <a:custGeom>
                  <a:avLst/>
                  <a:gdLst/>
                  <a:ahLst/>
                  <a:cxnLst/>
                  <a:rect l="l" t="t" r="r" b="b"/>
                  <a:pathLst>
                    <a:path w="1200150" h="1305559">
                      <a:moveTo>
                        <a:pt x="832345" y="0"/>
                      </a:moveTo>
                      <a:lnTo>
                        <a:pt x="506933" y="612025"/>
                      </a:lnTo>
                      <a:lnTo>
                        <a:pt x="0" y="1084757"/>
                      </a:lnTo>
                      <a:lnTo>
                        <a:pt x="32847" y="1117840"/>
                      </a:lnTo>
                      <a:lnTo>
                        <a:pt x="67079" y="1148046"/>
                      </a:lnTo>
                      <a:lnTo>
                        <a:pt x="103039" y="1175640"/>
                      </a:lnTo>
                      <a:lnTo>
                        <a:pt x="141071" y="1200886"/>
                      </a:lnTo>
                      <a:lnTo>
                        <a:pt x="181543" y="1224062"/>
                      </a:lnTo>
                      <a:lnTo>
                        <a:pt x="224173" y="1244920"/>
                      </a:lnTo>
                      <a:lnTo>
                        <a:pt x="267536" y="1262623"/>
                      </a:lnTo>
                      <a:lnTo>
                        <a:pt x="311472" y="1277202"/>
                      </a:lnTo>
                      <a:lnTo>
                        <a:pt x="355839" y="1288701"/>
                      </a:lnTo>
                      <a:lnTo>
                        <a:pt x="400500" y="1297161"/>
                      </a:lnTo>
                      <a:lnTo>
                        <a:pt x="445313" y="1302626"/>
                      </a:lnTo>
                      <a:lnTo>
                        <a:pt x="490140" y="1305138"/>
                      </a:lnTo>
                      <a:lnTo>
                        <a:pt x="534841" y="1304741"/>
                      </a:lnTo>
                      <a:lnTo>
                        <a:pt x="579275" y="1301476"/>
                      </a:lnTo>
                      <a:lnTo>
                        <a:pt x="623305" y="1295386"/>
                      </a:lnTo>
                      <a:lnTo>
                        <a:pt x="666789" y="1286514"/>
                      </a:lnTo>
                      <a:lnTo>
                        <a:pt x="709588" y="1274903"/>
                      </a:lnTo>
                      <a:lnTo>
                        <a:pt x="751563" y="1260596"/>
                      </a:lnTo>
                      <a:lnTo>
                        <a:pt x="792574" y="1243634"/>
                      </a:lnTo>
                      <a:lnTo>
                        <a:pt x="832501" y="1224051"/>
                      </a:lnTo>
                      <a:lnTo>
                        <a:pt x="871146" y="1201921"/>
                      </a:lnTo>
                      <a:lnTo>
                        <a:pt x="908427" y="1177254"/>
                      </a:lnTo>
                      <a:lnTo>
                        <a:pt x="944186" y="1150104"/>
                      </a:lnTo>
                      <a:lnTo>
                        <a:pt x="978282" y="1120514"/>
                      </a:lnTo>
                      <a:lnTo>
                        <a:pt x="1010577" y="1088526"/>
                      </a:lnTo>
                      <a:lnTo>
                        <a:pt x="1040930" y="1054183"/>
                      </a:lnTo>
                      <a:lnTo>
                        <a:pt x="1069203" y="1017527"/>
                      </a:lnTo>
                      <a:lnTo>
                        <a:pt x="1095254" y="978602"/>
                      </a:lnTo>
                      <a:lnTo>
                        <a:pt x="1118946" y="937450"/>
                      </a:lnTo>
                      <a:lnTo>
                        <a:pt x="1139813" y="894795"/>
                      </a:lnTo>
                      <a:lnTo>
                        <a:pt x="1157515" y="851429"/>
                      </a:lnTo>
                      <a:lnTo>
                        <a:pt x="1172093" y="807491"/>
                      </a:lnTo>
                      <a:lnTo>
                        <a:pt x="1183590" y="763120"/>
                      </a:lnTo>
                      <a:lnTo>
                        <a:pt x="1192049" y="718458"/>
                      </a:lnTo>
                      <a:lnTo>
                        <a:pt x="1197514" y="673643"/>
                      </a:lnTo>
                      <a:lnTo>
                        <a:pt x="1200025" y="628814"/>
                      </a:lnTo>
                      <a:lnTo>
                        <a:pt x="1199627" y="584112"/>
                      </a:lnTo>
                      <a:lnTo>
                        <a:pt x="1196361" y="539676"/>
                      </a:lnTo>
                      <a:lnTo>
                        <a:pt x="1190271" y="495646"/>
                      </a:lnTo>
                      <a:lnTo>
                        <a:pt x="1181400" y="452160"/>
                      </a:lnTo>
                      <a:lnTo>
                        <a:pt x="1169789" y="409360"/>
                      </a:lnTo>
                      <a:lnTo>
                        <a:pt x="1155481" y="367384"/>
                      </a:lnTo>
                      <a:lnTo>
                        <a:pt x="1138520" y="326373"/>
                      </a:lnTo>
                      <a:lnTo>
                        <a:pt x="1118948" y="286465"/>
                      </a:lnTo>
                      <a:lnTo>
                        <a:pt x="1096807" y="247800"/>
                      </a:lnTo>
                      <a:lnTo>
                        <a:pt x="1072141" y="210519"/>
                      </a:lnTo>
                      <a:lnTo>
                        <a:pt x="1044992" y="174760"/>
                      </a:lnTo>
                      <a:lnTo>
                        <a:pt x="1015402" y="140663"/>
                      </a:lnTo>
                      <a:lnTo>
                        <a:pt x="983415" y="108368"/>
                      </a:lnTo>
                      <a:lnTo>
                        <a:pt x="949073" y="78015"/>
                      </a:lnTo>
                      <a:lnTo>
                        <a:pt x="912419" y="49743"/>
                      </a:lnTo>
                      <a:lnTo>
                        <a:pt x="873495" y="23691"/>
                      </a:lnTo>
                      <a:lnTo>
                        <a:pt x="832345"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74">
                  <a:extLst>
                    <a:ext uri="{FF2B5EF4-FFF2-40B4-BE49-F238E27FC236}">
                      <a16:creationId xmlns:a16="http://schemas.microsoft.com/office/drawing/2014/main" id="{93CB240E-BA39-408E-85D7-0A7AD8BE7C10}"/>
                    </a:ext>
                  </a:extLst>
                </p:cNvPr>
                <p:cNvSpPr/>
                <p:nvPr/>
              </p:nvSpPr>
              <p:spPr>
                <a:xfrm>
                  <a:off x="6770760" y="5355396"/>
                  <a:ext cx="1200150" cy="1305560"/>
                </a:xfrm>
                <a:custGeom>
                  <a:avLst/>
                  <a:gdLst/>
                  <a:ahLst/>
                  <a:cxnLst/>
                  <a:rect l="l" t="t" r="r" b="b"/>
                  <a:pathLst>
                    <a:path w="1200150" h="1305559">
                      <a:moveTo>
                        <a:pt x="506933" y="612025"/>
                      </a:moveTo>
                      <a:lnTo>
                        <a:pt x="832345" y="0"/>
                      </a:lnTo>
                      <a:lnTo>
                        <a:pt x="873495" y="23691"/>
                      </a:lnTo>
                      <a:lnTo>
                        <a:pt x="912419" y="49743"/>
                      </a:lnTo>
                      <a:lnTo>
                        <a:pt x="949073" y="78015"/>
                      </a:lnTo>
                      <a:lnTo>
                        <a:pt x="983415" y="108368"/>
                      </a:lnTo>
                      <a:lnTo>
                        <a:pt x="1015402" y="140663"/>
                      </a:lnTo>
                      <a:lnTo>
                        <a:pt x="1044992" y="174760"/>
                      </a:lnTo>
                      <a:lnTo>
                        <a:pt x="1072141" y="210519"/>
                      </a:lnTo>
                      <a:lnTo>
                        <a:pt x="1096807" y="247800"/>
                      </a:lnTo>
                      <a:lnTo>
                        <a:pt x="1118948" y="286465"/>
                      </a:lnTo>
                      <a:lnTo>
                        <a:pt x="1138520" y="326373"/>
                      </a:lnTo>
                      <a:lnTo>
                        <a:pt x="1155481" y="367384"/>
                      </a:lnTo>
                      <a:lnTo>
                        <a:pt x="1169789" y="409360"/>
                      </a:lnTo>
                      <a:lnTo>
                        <a:pt x="1181400" y="452160"/>
                      </a:lnTo>
                      <a:lnTo>
                        <a:pt x="1190271" y="495646"/>
                      </a:lnTo>
                      <a:lnTo>
                        <a:pt x="1196361" y="539676"/>
                      </a:lnTo>
                      <a:lnTo>
                        <a:pt x="1199627" y="584112"/>
                      </a:lnTo>
                      <a:lnTo>
                        <a:pt x="1200025" y="628814"/>
                      </a:lnTo>
                      <a:lnTo>
                        <a:pt x="1197514" y="673643"/>
                      </a:lnTo>
                      <a:lnTo>
                        <a:pt x="1192049" y="718458"/>
                      </a:lnTo>
                      <a:lnTo>
                        <a:pt x="1183590" y="763120"/>
                      </a:lnTo>
                      <a:lnTo>
                        <a:pt x="1172093" y="807491"/>
                      </a:lnTo>
                      <a:lnTo>
                        <a:pt x="1157515" y="851429"/>
                      </a:lnTo>
                      <a:lnTo>
                        <a:pt x="1139813" y="894795"/>
                      </a:lnTo>
                      <a:lnTo>
                        <a:pt x="1118946" y="937450"/>
                      </a:lnTo>
                      <a:lnTo>
                        <a:pt x="1095254" y="978602"/>
                      </a:lnTo>
                      <a:lnTo>
                        <a:pt x="1069203" y="1017527"/>
                      </a:lnTo>
                      <a:lnTo>
                        <a:pt x="1040930" y="1054183"/>
                      </a:lnTo>
                      <a:lnTo>
                        <a:pt x="1010577" y="1088526"/>
                      </a:lnTo>
                      <a:lnTo>
                        <a:pt x="978282" y="1120514"/>
                      </a:lnTo>
                      <a:lnTo>
                        <a:pt x="944186" y="1150104"/>
                      </a:lnTo>
                      <a:lnTo>
                        <a:pt x="908427" y="1177254"/>
                      </a:lnTo>
                      <a:lnTo>
                        <a:pt x="871146" y="1201921"/>
                      </a:lnTo>
                      <a:lnTo>
                        <a:pt x="832482" y="1224062"/>
                      </a:lnTo>
                      <a:lnTo>
                        <a:pt x="792574" y="1243634"/>
                      </a:lnTo>
                      <a:lnTo>
                        <a:pt x="751563" y="1260596"/>
                      </a:lnTo>
                      <a:lnTo>
                        <a:pt x="709588" y="1274903"/>
                      </a:lnTo>
                      <a:lnTo>
                        <a:pt x="666789" y="1286514"/>
                      </a:lnTo>
                      <a:lnTo>
                        <a:pt x="623305" y="1295386"/>
                      </a:lnTo>
                      <a:lnTo>
                        <a:pt x="579275" y="1301476"/>
                      </a:lnTo>
                      <a:lnTo>
                        <a:pt x="534841" y="1304741"/>
                      </a:lnTo>
                      <a:lnTo>
                        <a:pt x="490140" y="1305138"/>
                      </a:lnTo>
                      <a:lnTo>
                        <a:pt x="445313" y="1302626"/>
                      </a:lnTo>
                      <a:lnTo>
                        <a:pt x="400500" y="1297161"/>
                      </a:lnTo>
                      <a:lnTo>
                        <a:pt x="355839" y="1288701"/>
                      </a:lnTo>
                      <a:lnTo>
                        <a:pt x="311472" y="1277202"/>
                      </a:lnTo>
                      <a:lnTo>
                        <a:pt x="267536" y="1262623"/>
                      </a:lnTo>
                      <a:lnTo>
                        <a:pt x="224173" y="1244920"/>
                      </a:lnTo>
                      <a:lnTo>
                        <a:pt x="181521" y="1224051"/>
                      </a:lnTo>
                      <a:lnTo>
                        <a:pt x="141071" y="1200886"/>
                      </a:lnTo>
                      <a:lnTo>
                        <a:pt x="103039" y="1175640"/>
                      </a:lnTo>
                      <a:lnTo>
                        <a:pt x="67079" y="1148046"/>
                      </a:lnTo>
                      <a:lnTo>
                        <a:pt x="32847" y="1117840"/>
                      </a:lnTo>
                      <a:lnTo>
                        <a:pt x="0" y="1084757"/>
                      </a:lnTo>
                      <a:lnTo>
                        <a:pt x="506933" y="61202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75">
                  <a:extLst>
                    <a:ext uri="{FF2B5EF4-FFF2-40B4-BE49-F238E27FC236}">
                      <a16:creationId xmlns:a16="http://schemas.microsoft.com/office/drawing/2014/main" id="{57423E2F-271C-4E15-87BF-2F17A47F97A7}"/>
                    </a:ext>
                  </a:extLst>
                </p:cNvPr>
                <p:cNvSpPr/>
                <p:nvPr/>
              </p:nvSpPr>
              <p:spPr>
                <a:xfrm>
                  <a:off x="7277775" y="5274194"/>
                  <a:ext cx="325755" cy="692785"/>
                </a:xfrm>
                <a:custGeom>
                  <a:avLst/>
                  <a:gdLst/>
                  <a:ahLst/>
                  <a:cxnLst/>
                  <a:rect l="l" t="t" r="r" b="b"/>
                  <a:pathLst>
                    <a:path w="325754" h="692784">
                      <a:moveTo>
                        <a:pt x="0" y="0"/>
                      </a:moveTo>
                      <a:lnTo>
                        <a:pt x="0" y="692645"/>
                      </a:lnTo>
                      <a:lnTo>
                        <a:pt x="325183" y="81076"/>
                      </a:lnTo>
                      <a:lnTo>
                        <a:pt x="279560" y="58486"/>
                      </a:lnTo>
                      <a:lnTo>
                        <a:pt x="234859" y="39866"/>
                      </a:lnTo>
                      <a:lnTo>
                        <a:pt x="190361" y="25034"/>
                      </a:lnTo>
                      <a:lnTo>
                        <a:pt x="145346" y="13811"/>
                      </a:lnTo>
                      <a:lnTo>
                        <a:pt x="99094" y="6018"/>
                      </a:lnTo>
                      <a:lnTo>
                        <a:pt x="50885" y="1474"/>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76">
                  <a:extLst>
                    <a:ext uri="{FF2B5EF4-FFF2-40B4-BE49-F238E27FC236}">
                      <a16:creationId xmlns:a16="http://schemas.microsoft.com/office/drawing/2014/main" id="{7F6D02FF-B602-4D59-8483-C0B95BB93A97}"/>
                    </a:ext>
                  </a:extLst>
                </p:cNvPr>
                <p:cNvSpPr/>
                <p:nvPr/>
              </p:nvSpPr>
              <p:spPr>
                <a:xfrm>
                  <a:off x="7277775" y="5274194"/>
                  <a:ext cx="325755" cy="692785"/>
                </a:xfrm>
                <a:custGeom>
                  <a:avLst/>
                  <a:gdLst/>
                  <a:ahLst/>
                  <a:cxnLst/>
                  <a:rect l="l" t="t" r="r" b="b"/>
                  <a:pathLst>
                    <a:path w="325754" h="692784">
                      <a:moveTo>
                        <a:pt x="0" y="692645"/>
                      </a:moveTo>
                      <a:lnTo>
                        <a:pt x="0" y="0"/>
                      </a:lnTo>
                      <a:lnTo>
                        <a:pt x="50885" y="1474"/>
                      </a:lnTo>
                      <a:lnTo>
                        <a:pt x="99094" y="6018"/>
                      </a:lnTo>
                      <a:lnTo>
                        <a:pt x="145346" y="13811"/>
                      </a:lnTo>
                      <a:lnTo>
                        <a:pt x="190361" y="25034"/>
                      </a:lnTo>
                      <a:lnTo>
                        <a:pt x="234859" y="39866"/>
                      </a:lnTo>
                      <a:lnTo>
                        <a:pt x="279560" y="58486"/>
                      </a:lnTo>
                      <a:lnTo>
                        <a:pt x="325183" y="81076"/>
                      </a:lnTo>
                      <a:lnTo>
                        <a:pt x="0" y="69264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78">
                  <a:extLst>
                    <a:ext uri="{FF2B5EF4-FFF2-40B4-BE49-F238E27FC236}">
                      <a16:creationId xmlns:a16="http://schemas.microsoft.com/office/drawing/2014/main" id="{6BB1CF7A-A902-457F-9BD7-4FE99BD74C3A}"/>
                    </a:ext>
                  </a:extLst>
                </p:cNvPr>
                <p:cNvSpPr/>
                <p:nvPr/>
              </p:nvSpPr>
              <p:spPr>
                <a:xfrm>
                  <a:off x="6834488" y="5524238"/>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 name="object 11">
                <a:extLst>
                  <a:ext uri="{FF2B5EF4-FFF2-40B4-BE49-F238E27FC236}">
                    <a16:creationId xmlns:a16="http://schemas.microsoft.com/office/drawing/2014/main" id="{69C97F2A-0311-4103-B42A-1F21BCDA3B18}"/>
                  </a:ext>
                </a:extLst>
              </p:cNvPr>
              <p:cNvSpPr txBox="1"/>
              <p:nvPr/>
            </p:nvSpPr>
            <p:spPr>
              <a:xfrm>
                <a:off x="4112833" y="4726257"/>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48</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9CC1E4CE-A2D9-45BE-9C2D-D30FC9B30631}"/>
                  </a:ext>
                </a:extLst>
              </p:cNvPr>
              <p:cNvSpPr txBox="1"/>
              <p:nvPr/>
            </p:nvSpPr>
            <p:spPr>
              <a:xfrm>
                <a:off x="819091" y="4267548"/>
                <a:ext cx="1276311" cy="756617"/>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22</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9FA344D5-1B78-4EB4-920D-05262C9E88E4}"/>
                  </a:ext>
                </a:extLst>
              </p:cNvPr>
              <p:cNvSpPr txBox="1"/>
              <p:nvPr/>
            </p:nvSpPr>
            <p:spPr>
              <a:xfrm>
                <a:off x="4005412" y="3647665"/>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8</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4" name="object 11">
                <a:extLst>
                  <a:ext uri="{FF2B5EF4-FFF2-40B4-BE49-F238E27FC236}">
                    <a16:creationId xmlns:a16="http://schemas.microsoft.com/office/drawing/2014/main" id="{AD650F02-5A52-42FF-99CD-E5749150366D}"/>
                  </a:ext>
                </a:extLst>
              </p:cNvPr>
              <p:cNvSpPr txBox="1"/>
              <p:nvPr/>
            </p:nvSpPr>
            <p:spPr>
              <a:xfrm>
                <a:off x="3567593" y="3214431"/>
                <a:ext cx="1516270" cy="448841"/>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1</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AB0634FB-818D-4003-931E-B35018FDC9F1}"/>
                  </a:ext>
                </a:extLst>
              </p:cNvPr>
              <p:cNvSpPr txBox="1"/>
              <p:nvPr/>
            </p:nvSpPr>
            <p:spPr>
              <a:xfrm>
                <a:off x="774375" y="2999232"/>
                <a:ext cx="2081979" cy="602729"/>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 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20</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8EAD9519-FB67-4C15-87C8-81CBFB081500}"/>
                  </a:ext>
                </a:extLst>
              </p:cNvPr>
              <p:cNvSpPr txBox="1"/>
              <p:nvPr/>
            </p:nvSpPr>
            <p:spPr>
              <a:xfrm>
                <a:off x="1378631" y="3579946"/>
                <a:ext cx="891591" cy="448841"/>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Transwomen</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1</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4177641B-ADB9-42C4-8C10-A73EAEAC8781}"/>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0.4</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691F2D5A-D48D-454E-9406-43AB43278E94}"/>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0.7</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96C71BB7-616D-4A47-9285-89AFA4AEB9FF}"/>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8B897198-FD24-4AD4-B019-C2DDD07DBE49}"/>
                  </a:ext>
                </a:extLst>
              </p:cNvPr>
              <p:cNvSpPr txBox="1"/>
              <p:nvPr/>
            </p:nvSpPr>
            <p:spPr>
              <a:xfrm>
                <a:off x="9723946" y="3361907"/>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8</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1" name="object 11">
                <a:extLst>
                  <a:ext uri="{FF2B5EF4-FFF2-40B4-BE49-F238E27FC236}">
                    <a16:creationId xmlns:a16="http://schemas.microsoft.com/office/drawing/2014/main" id="{199B108B-5D93-42A1-B3B4-F19F3B904358}"/>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30</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22" name="object 11">
                <a:extLst>
                  <a:ext uri="{FF2B5EF4-FFF2-40B4-BE49-F238E27FC236}">
                    <a16:creationId xmlns:a16="http://schemas.microsoft.com/office/drawing/2014/main" id="{31E5EB03-715B-47B8-AB06-1288DB4C02AF}"/>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55</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23" name="object 20">
                <a:extLst>
                  <a:ext uri="{FF2B5EF4-FFF2-40B4-BE49-F238E27FC236}">
                    <a16:creationId xmlns:a16="http://schemas.microsoft.com/office/drawing/2014/main" id="{42CAA8D4-16C9-4089-B91C-054517DF332A}"/>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25" name="object 20">
                <a:extLst>
                  <a:ext uri="{FF2B5EF4-FFF2-40B4-BE49-F238E27FC236}">
                    <a16:creationId xmlns:a16="http://schemas.microsoft.com/office/drawing/2014/main" id="{84E47C69-D465-42A0-8A11-3B7E19FDFD7E}"/>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grpSp>
    </p:spTree>
    <p:extLst>
      <p:ext uri="{BB962C8B-B14F-4D97-AF65-F5344CB8AC3E}">
        <p14:creationId xmlns:p14="http://schemas.microsoft.com/office/powerpoint/2010/main" val="113737650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eastern Europe and central Asia,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6FEF0EA-1B7C-4464-AE82-87DF339D2B53}"/>
              </a:ext>
            </a:extLst>
          </p:cNvPr>
          <p:cNvGrpSpPr/>
          <p:nvPr/>
        </p:nvGrpSpPr>
        <p:grpSpPr>
          <a:xfrm>
            <a:off x="457199" y="2139696"/>
            <a:ext cx="10269594" cy="4415329"/>
            <a:chOff x="457199" y="2139696"/>
            <a:chExt cx="10269594" cy="4415329"/>
          </a:xfrm>
        </p:grpSpPr>
        <p:cxnSp>
          <p:nvCxnSpPr>
            <p:cNvPr id="49" name="Straight Connector 48">
              <a:extLst>
                <a:ext uri="{FF2B5EF4-FFF2-40B4-BE49-F238E27FC236}">
                  <a16:creationId xmlns:a16="http://schemas.microsoft.com/office/drawing/2014/main" id="{F00C4085-E431-4A35-94A1-83E591DE9DB7}"/>
                </a:ext>
              </a:extLst>
            </p:cNvPr>
            <p:cNvCxnSpPr/>
            <p:nvPr/>
          </p:nvCxnSpPr>
          <p:spPr>
            <a:xfrm>
              <a:off x="4888434" y="3639312"/>
              <a:ext cx="0" cy="112471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6CB5443-FD2A-48FE-B489-A02F485B256B}"/>
                </a:ext>
              </a:extLst>
            </p:cNvPr>
            <p:cNvCxnSpPr/>
            <p:nvPr/>
          </p:nvCxnSpPr>
          <p:spPr>
            <a:xfrm>
              <a:off x="2331554" y="4510803"/>
              <a:ext cx="0" cy="26517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object 68">
              <a:extLst>
                <a:ext uri="{FF2B5EF4-FFF2-40B4-BE49-F238E27FC236}">
                  <a16:creationId xmlns:a16="http://schemas.microsoft.com/office/drawing/2014/main" id="{75932B1E-1D2A-4591-8738-E4C9F2537325}"/>
                </a:ext>
              </a:extLst>
            </p:cNvPr>
            <p:cNvSpPr/>
            <p:nvPr/>
          </p:nvSpPr>
          <p:spPr>
            <a:xfrm>
              <a:off x="4568560" y="4176254"/>
              <a:ext cx="640080" cy="530703"/>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53606664-B6FD-4C40-A948-9BD5A8B76DDE}"/>
                </a:ext>
              </a:extLst>
            </p:cNvPr>
            <p:cNvPicPr>
              <a:picLocks noChangeAspect="1"/>
            </p:cNvPicPr>
            <p:nvPr/>
          </p:nvPicPr>
          <p:blipFill>
            <a:blip r:embed="rId2"/>
            <a:stretch>
              <a:fillRect/>
            </a:stretch>
          </p:blipFill>
          <p:spPr>
            <a:xfrm>
              <a:off x="4736021" y="4208540"/>
              <a:ext cx="304826" cy="377985"/>
            </a:xfrm>
            <a:prstGeom prst="rect">
              <a:avLst/>
            </a:prstGeom>
          </p:spPr>
        </p:pic>
        <p:cxnSp>
          <p:nvCxnSpPr>
            <p:cNvPr id="61" name="Straight Connector 60">
              <a:extLst>
                <a:ext uri="{FF2B5EF4-FFF2-40B4-BE49-F238E27FC236}">
                  <a16:creationId xmlns:a16="http://schemas.microsoft.com/office/drawing/2014/main" id="{2D7C564C-4D02-4030-8D20-BFFF78C031FC}"/>
                </a:ext>
              </a:extLst>
            </p:cNvPr>
            <p:cNvCxnSpPr/>
            <p:nvPr/>
          </p:nvCxnSpPr>
          <p:spPr>
            <a:xfrm>
              <a:off x="7454903" y="4357232"/>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object 68">
              <a:extLst>
                <a:ext uri="{FF2B5EF4-FFF2-40B4-BE49-F238E27FC236}">
                  <a16:creationId xmlns:a16="http://schemas.microsoft.com/office/drawing/2014/main" id="{E7EB6D2E-E48F-413B-BE3F-8F40B427707F}"/>
                </a:ext>
              </a:extLst>
            </p:cNvPr>
            <p:cNvSpPr/>
            <p:nvPr/>
          </p:nvSpPr>
          <p:spPr>
            <a:xfrm>
              <a:off x="7135029" y="4545352"/>
              <a:ext cx="640080" cy="22609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6" name="Picture 65">
              <a:extLst>
                <a:ext uri="{FF2B5EF4-FFF2-40B4-BE49-F238E27FC236}">
                  <a16:creationId xmlns:a16="http://schemas.microsoft.com/office/drawing/2014/main" id="{85D38E68-1296-4ACB-9FA6-2D2A034871CB}"/>
                </a:ext>
              </a:extLst>
            </p:cNvPr>
            <p:cNvPicPr>
              <a:picLocks noChangeAspect="1"/>
            </p:cNvPicPr>
            <p:nvPr/>
          </p:nvPicPr>
          <p:blipFill>
            <a:blip r:embed="rId2"/>
            <a:stretch>
              <a:fillRect/>
            </a:stretch>
          </p:blipFill>
          <p:spPr>
            <a:xfrm>
              <a:off x="7302490" y="4494290"/>
              <a:ext cx="304826" cy="377985"/>
            </a:xfrm>
            <a:prstGeom prst="rect">
              <a:avLst/>
            </a:prstGeom>
          </p:spPr>
        </p:pic>
        <p:sp>
          <p:nvSpPr>
            <p:cNvPr id="71" name="TextBox 70">
              <a:extLst>
                <a:ext uri="{FF2B5EF4-FFF2-40B4-BE49-F238E27FC236}">
                  <a16:creationId xmlns:a16="http://schemas.microsoft.com/office/drawing/2014/main" id="{C532EE13-963E-4060-A0F8-9CEA9DC14DD0}"/>
                </a:ext>
              </a:extLst>
            </p:cNvPr>
            <p:cNvSpPr txBox="1"/>
            <p:nvPr/>
          </p:nvSpPr>
          <p:spPr>
            <a:xfrm>
              <a:off x="7457011" y="4501242"/>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CDA3F4C5-AC91-46C5-ACEA-3B5A44089C9F}"/>
                </a:ext>
              </a:extLst>
            </p:cNvPr>
            <p:cNvSpPr txBox="1"/>
            <p:nvPr/>
          </p:nvSpPr>
          <p:spPr>
            <a:xfrm>
              <a:off x="4880020" y="4277408"/>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65EF88C1-ABC9-4340-8E31-EEE8591857D7}"/>
                </a:ext>
              </a:extLst>
            </p:cNvPr>
            <p:cNvSpPr/>
            <p:nvPr/>
          </p:nvSpPr>
          <p:spPr>
            <a:xfrm>
              <a:off x="2011680" y="4646533"/>
              <a:ext cx="640080" cy="10972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(n=number of countries reporting) </a:t>
              </a:r>
            </a:p>
          </p:txBody>
        </p:sp>
        <p:sp>
          <p:nvSpPr>
            <p:cNvPr id="12" name="object 4">
              <a:extLst>
                <a:ext uri="{FF2B5EF4-FFF2-40B4-BE49-F238E27FC236}">
                  <a16:creationId xmlns:a16="http://schemas.microsoft.com/office/drawing/2014/main" id="{433B707A-2A9E-4507-8F8E-B4F04DCF92ED}"/>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3" name="object 12">
              <a:extLst>
                <a:ext uri="{FF2B5EF4-FFF2-40B4-BE49-F238E27FC236}">
                  <a16:creationId xmlns:a16="http://schemas.microsoft.com/office/drawing/2014/main" id="{48002FAE-0D43-4EC3-832F-9FB9C708B47D}"/>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4" name="Straight Connector 13">
              <a:extLst>
                <a:ext uri="{FF2B5EF4-FFF2-40B4-BE49-F238E27FC236}">
                  <a16:creationId xmlns:a16="http://schemas.microsoft.com/office/drawing/2014/main" id="{61C37531-2E31-40F1-963A-907E9E1C2B40}"/>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C066153-5D29-40F2-B925-5C2949CEE6D6}"/>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D7CD566-AA13-444C-AFAE-57439DAA23E3}"/>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95DAE27-BA18-4DD1-9DB3-2CD18B128321}"/>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FD2773B-EAFA-4F70-9AF2-4A067AF7007D}"/>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B8AE1D2-645C-496D-B84E-15DDABBF006F}"/>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2399760-3C8D-4BC2-8E44-3180A0B23B2C}"/>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object 4">
              <a:extLst>
                <a:ext uri="{FF2B5EF4-FFF2-40B4-BE49-F238E27FC236}">
                  <a16:creationId xmlns:a16="http://schemas.microsoft.com/office/drawing/2014/main" id="{D564DF9C-5F30-4294-A285-E8C7C3BB3081}"/>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3" name="object 4">
              <a:extLst>
                <a:ext uri="{FF2B5EF4-FFF2-40B4-BE49-F238E27FC236}">
                  <a16:creationId xmlns:a16="http://schemas.microsoft.com/office/drawing/2014/main" id="{D7DEA4F0-98DB-41D1-8F9E-D75927D5BCD4}"/>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5" name="object 4">
              <a:extLst>
                <a:ext uri="{FF2B5EF4-FFF2-40B4-BE49-F238E27FC236}">
                  <a16:creationId xmlns:a16="http://schemas.microsoft.com/office/drawing/2014/main" id="{B024E55B-1FB1-4B26-B042-6921C6A9AEC4}"/>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6" name="object 4">
              <a:extLst>
                <a:ext uri="{FF2B5EF4-FFF2-40B4-BE49-F238E27FC236}">
                  <a16:creationId xmlns:a16="http://schemas.microsoft.com/office/drawing/2014/main" id="{72FC64E4-22FE-45D2-937A-7C0E18283F87}"/>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7" name="object 4">
              <a:extLst>
                <a:ext uri="{FF2B5EF4-FFF2-40B4-BE49-F238E27FC236}">
                  <a16:creationId xmlns:a16="http://schemas.microsoft.com/office/drawing/2014/main" id="{59FA5608-EC6E-48B2-967C-2E207D8FCFE7}"/>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8" name="object 4">
              <a:extLst>
                <a:ext uri="{FF2B5EF4-FFF2-40B4-BE49-F238E27FC236}">
                  <a16:creationId xmlns:a16="http://schemas.microsoft.com/office/drawing/2014/main" id="{54C58DAC-5DF9-45F5-BBE6-B1E69B589126}"/>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29" name="object 4">
              <a:extLst>
                <a:ext uri="{FF2B5EF4-FFF2-40B4-BE49-F238E27FC236}">
                  <a16:creationId xmlns:a16="http://schemas.microsoft.com/office/drawing/2014/main" id="{050B123B-219C-4955-8DF6-34664BC4B9E5}"/>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31" name="TextBox 30">
              <a:extLst>
                <a:ext uri="{FF2B5EF4-FFF2-40B4-BE49-F238E27FC236}">
                  <a16:creationId xmlns:a16="http://schemas.microsoft.com/office/drawing/2014/main" id="{118D7F76-68E1-4FAE-BD1E-5E2ABF302CB2}"/>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p>
          </p:txBody>
        </p:sp>
        <p:sp>
          <p:nvSpPr>
            <p:cNvPr id="32" name="TextBox 31">
              <a:extLst>
                <a:ext uri="{FF2B5EF4-FFF2-40B4-BE49-F238E27FC236}">
                  <a16:creationId xmlns:a16="http://schemas.microsoft.com/office/drawing/2014/main" id="{4493DBFD-0039-4EB2-B7A6-D2AB1B7D1555}"/>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13)</a:t>
              </a:r>
            </a:p>
          </p:txBody>
        </p:sp>
        <p:sp>
          <p:nvSpPr>
            <p:cNvPr id="33" name="TextBox 32">
              <a:extLst>
                <a:ext uri="{FF2B5EF4-FFF2-40B4-BE49-F238E27FC236}">
                  <a16:creationId xmlns:a16="http://schemas.microsoft.com/office/drawing/2014/main" id="{0223EA49-F35B-4F5D-9A1C-4D3763AD0D5B}"/>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p>
          </p:txBody>
        </p:sp>
        <p:sp>
          <p:nvSpPr>
            <p:cNvPr id="34" name="TextBox 33">
              <a:extLst>
                <a:ext uri="{FF2B5EF4-FFF2-40B4-BE49-F238E27FC236}">
                  <a16:creationId xmlns:a16="http://schemas.microsoft.com/office/drawing/2014/main" id="{AF496CAB-627A-4AC9-896D-86484A940F58}"/>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a:t>
              </a:r>
            </a:p>
          </p:txBody>
        </p:sp>
        <p:sp>
          <p:nvSpPr>
            <p:cNvPr id="35" name="TextBox 34">
              <a:extLst>
                <a:ext uri="{FF2B5EF4-FFF2-40B4-BE49-F238E27FC236}">
                  <a16:creationId xmlns:a16="http://schemas.microsoft.com/office/drawing/2014/main" id="{284B0766-81B3-4AD2-82C3-CC7AAE68F7A0}"/>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12)</a:t>
              </a:r>
            </a:p>
          </p:txBody>
        </p:sp>
        <p:sp>
          <p:nvSpPr>
            <p:cNvPr id="38" name="object 72">
              <a:extLst>
                <a:ext uri="{FF2B5EF4-FFF2-40B4-BE49-F238E27FC236}">
                  <a16:creationId xmlns:a16="http://schemas.microsoft.com/office/drawing/2014/main" id="{C03E292A-FD1C-4500-8C42-EB9F2E0EEAC6}"/>
                </a:ext>
              </a:extLst>
            </p:cNvPr>
            <p:cNvSpPr/>
            <p:nvPr/>
          </p:nvSpPr>
          <p:spPr>
            <a:xfrm>
              <a:off x="2240114" y="4510803"/>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72">
              <a:extLst>
                <a:ext uri="{FF2B5EF4-FFF2-40B4-BE49-F238E27FC236}">
                  <a16:creationId xmlns:a16="http://schemas.microsoft.com/office/drawing/2014/main" id="{B1A71CDE-7FE8-49A5-A7E3-3954157C7079}"/>
                </a:ext>
              </a:extLst>
            </p:cNvPr>
            <p:cNvSpPr/>
            <p:nvPr/>
          </p:nvSpPr>
          <p:spPr>
            <a:xfrm>
              <a:off x="2240114" y="4772623"/>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72">
              <a:extLst>
                <a:ext uri="{FF2B5EF4-FFF2-40B4-BE49-F238E27FC236}">
                  <a16:creationId xmlns:a16="http://schemas.microsoft.com/office/drawing/2014/main" id="{A81364FC-A00D-40F0-ADAA-4666EC6C5122}"/>
                </a:ext>
              </a:extLst>
            </p:cNvPr>
            <p:cNvSpPr/>
            <p:nvPr/>
          </p:nvSpPr>
          <p:spPr>
            <a:xfrm>
              <a:off x="2011680" y="4706959"/>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1" name="Picture 40">
              <a:extLst>
                <a:ext uri="{FF2B5EF4-FFF2-40B4-BE49-F238E27FC236}">
                  <a16:creationId xmlns:a16="http://schemas.microsoft.com/office/drawing/2014/main" id="{6F16DDCC-FA31-47F6-824E-A56D2D51E188}"/>
                </a:ext>
              </a:extLst>
            </p:cNvPr>
            <p:cNvPicPr>
              <a:picLocks noChangeAspect="1"/>
            </p:cNvPicPr>
            <p:nvPr/>
          </p:nvPicPr>
          <p:blipFill>
            <a:blip r:embed="rId2"/>
            <a:stretch>
              <a:fillRect/>
            </a:stretch>
          </p:blipFill>
          <p:spPr>
            <a:xfrm>
              <a:off x="2179141" y="4512128"/>
              <a:ext cx="304826" cy="377985"/>
            </a:xfrm>
            <a:prstGeom prst="rect">
              <a:avLst/>
            </a:prstGeom>
          </p:spPr>
        </p:pic>
        <p:cxnSp>
          <p:nvCxnSpPr>
            <p:cNvPr id="43" name="Straight Connector 42">
              <a:extLst>
                <a:ext uri="{FF2B5EF4-FFF2-40B4-BE49-F238E27FC236}">
                  <a16:creationId xmlns:a16="http://schemas.microsoft.com/office/drawing/2014/main" id="{BFFF3D93-3914-4027-BB0D-D76D07DAD095}"/>
                </a:ext>
              </a:extLst>
            </p:cNvPr>
            <p:cNvCxnSpPr/>
            <p:nvPr/>
          </p:nvCxnSpPr>
          <p:spPr>
            <a:xfrm>
              <a:off x="3606776" y="4169664"/>
              <a:ext cx="0" cy="56692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object 68">
              <a:extLst>
                <a:ext uri="{FF2B5EF4-FFF2-40B4-BE49-F238E27FC236}">
                  <a16:creationId xmlns:a16="http://schemas.microsoft.com/office/drawing/2014/main" id="{C04109DB-A528-432B-B8CC-17398BE4E1E1}"/>
                </a:ext>
              </a:extLst>
            </p:cNvPr>
            <p:cNvSpPr/>
            <p:nvPr/>
          </p:nvSpPr>
          <p:spPr>
            <a:xfrm>
              <a:off x="3286902" y="4471417"/>
              <a:ext cx="640080" cy="23554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72">
              <a:extLst>
                <a:ext uri="{FF2B5EF4-FFF2-40B4-BE49-F238E27FC236}">
                  <a16:creationId xmlns:a16="http://schemas.microsoft.com/office/drawing/2014/main" id="{7ABAB184-CEA9-464A-AE7F-1F25A755A459}"/>
                </a:ext>
              </a:extLst>
            </p:cNvPr>
            <p:cNvSpPr/>
            <p:nvPr/>
          </p:nvSpPr>
          <p:spPr>
            <a:xfrm>
              <a:off x="3515336" y="4167556"/>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72">
              <a:extLst>
                <a:ext uri="{FF2B5EF4-FFF2-40B4-BE49-F238E27FC236}">
                  <a16:creationId xmlns:a16="http://schemas.microsoft.com/office/drawing/2014/main" id="{7187BE75-4808-4F67-993F-305F3ED92939}"/>
                </a:ext>
              </a:extLst>
            </p:cNvPr>
            <p:cNvSpPr/>
            <p:nvPr/>
          </p:nvSpPr>
          <p:spPr>
            <a:xfrm>
              <a:off x="3515336" y="473548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72">
              <a:extLst>
                <a:ext uri="{FF2B5EF4-FFF2-40B4-BE49-F238E27FC236}">
                  <a16:creationId xmlns:a16="http://schemas.microsoft.com/office/drawing/2014/main" id="{C6D50767-F6F8-418A-B72F-B768F6F0DC84}"/>
                </a:ext>
              </a:extLst>
            </p:cNvPr>
            <p:cNvSpPr/>
            <p:nvPr/>
          </p:nvSpPr>
          <p:spPr>
            <a:xfrm>
              <a:off x="3286902" y="4572445"/>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48" name="Picture 47">
              <a:extLst>
                <a:ext uri="{FF2B5EF4-FFF2-40B4-BE49-F238E27FC236}">
                  <a16:creationId xmlns:a16="http://schemas.microsoft.com/office/drawing/2014/main" id="{D8CC6557-EBF7-48AC-9FA8-DC4B07C945C8}"/>
                </a:ext>
              </a:extLst>
            </p:cNvPr>
            <p:cNvPicPr>
              <a:picLocks noChangeAspect="1"/>
            </p:cNvPicPr>
            <p:nvPr/>
          </p:nvPicPr>
          <p:blipFill>
            <a:blip r:embed="rId2"/>
            <a:stretch>
              <a:fillRect/>
            </a:stretch>
          </p:blipFill>
          <p:spPr>
            <a:xfrm>
              <a:off x="3454363" y="4382379"/>
              <a:ext cx="304826" cy="377985"/>
            </a:xfrm>
            <a:prstGeom prst="rect">
              <a:avLst/>
            </a:prstGeom>
          </p:spPr>
        </p:pic>
        <p:sp>
          <p:nvSpPr>
            <p:cNvPr id="51" name="object 72">
              <a:extLst>
                <a:ext uri="{FF2B5EF4-FFF2-40B4-BE49-F238E27FC236}">
                  <a16:creationId xmlns:a16="http://schemas.microsoft.com/office/drawing/2014/main" id="{A8E85B61-1CA7-4045-964A-FD862B5F3DF0}"/>
                </a:ext>
              </a:extLst>
            </p:cNvPr>
            <p:cNvSpPr/>
            <p:nvPr/>
          </p:nvSpPr>
          <p:spPr>
            <a:xfrm>
              <a:off x="4796994" y="363652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72">
              <a:extLst>
                <a:ext uri="{FF2B5EF4-FFF2-40B4-BE49-F238E27FC236}">
                  <a16:creationId xmlns:a16="http://schemas.microsoft.com/office/drawing/2014/main" id="{DB40953A-5E63-4342-9017-4E1E5C716FDB}"/>
                </a:ext>
              </a:extLst>
            </p:cNvPr>
            <p:cNvSpPr/>
            <p:nvPr/>
          </p:nvSpPr>
          <p:spPr>
            <a:xfrm>
              <a:off x="4796994" y="4771464"/>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72">
              <a:extLst>
                <a:ext uri="{FF2B5EF4-FFF2-40B4-BE49-F238E27FC236}">
                  <a16:creationId xmlns:a16="http://schemas.microsoft.com/office/drawing/2014/main" id="{24297C07-B607-4AEB-A33D-22E220336969}"/>
                </a:ext>
              </a:extLst>
            </p:cNvPr>
            <p:cNvSpPr/>
            <p:nvPr/>
          </p:nvSpPr>
          <p:spPr>
            <a:xfrm>
              <a:off x="4568560" y="4498621"/>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B0D7A4D4-CADE-48C0-99AB-05778F51D0D7}"/>
                </a:ext>
              </a:extLst>
            </p:cNvPr>
            <p:cNvSpPr/>
            <p:nvPr/>
          </p:nvSpPr>
          <p:spPr>
            <a:xfrm>
              <a:off x="5852160" y="468993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0" name="Picture 59">
              <a:extLst>
                <a:ext uri="{FF2B5EF4-FFF2-40B4-BE49-F238E27FC236}">
                  <a16:creationId xmlns:a16="http://schemas.microsoft.com/office/drawing/2014/main" id="{E7201E80-A4EF-42BD-995F-9C5500CD6125}"/>
                </a:ext>
              </a:extLst>
            </p:cNvPr>
            <p:cNvPicPr>
              <a:picLocks noChangeAspect="1"/>
            </p:cNvPicPr>
            <p:nvPr/>
          </p:nvPicPr>
          <p:blipFill>
            <a:blip r:embed="rId2"/>
            <a:stretch>
              <a:fillRect/>
            </a:stretch>
          </p:blipFill>
          <p:spPr>
            <a:xfrm>
              <a:off x="6019621" y="4513337"/>
              <a:ext cx="304826" cy="377985"/>
            </a:xfrm>
            <a:prstGeom prst="rect">
              <a:avLst/>
            </a:prstGeom>
          </p:spPr>
        </p:pic>
        <p:sp>
          <p:nvSpPr>
            <p:cNvPr id="63" name="object 72">
              <a:extLst>
                <a:ext uri="{FF2B5EF4-FFF2-40B4-BE49-F238E27FC236}">
                  <a16:creationId xmlns:a16="http://schemas.microsoft.com/office/drawing/2014/main" id="{57E591CF-DEE3-45E7-B6B2-61C3EBCD4CD4}"/>
                </a:ext>
              </a:extLst>
            </p:cNvPr>
            <p:cNvSpPr/>
            <p:nvPr/>
          </p:nvSpPr>
          <p:spPr>
            <a:xfrm>
              <a:off x="7363463" y="4357232"/>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72">
              <a:extLst>
                <a:ext uri="{FF2B5EF4-FFF2-40B4-BE49-F238E27FC236}">
                  <a16:creationId xmlns:a16="http://schemas.microsoft.com/office/drawing/2014/main" id="{9F97ABC8-D884-4987-AC5A-9C58AD5EC36B}"/>
                </a:ext>
              </a:extLst>
            </p:cNvPr>
            <p:cNvSpPr/>
            <p:nvPr/>
          </p:nvSpPr>
          <p:spPr>
            <a:xfrm>
              <a:off x="7363463" y="4773168"/>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DD73F496-3048-4AC3-8833-B260578A1306}"/>
                </a:ext>
              </a:extLst>
            </p:cNvPr>
            <p:cNvSpPr/>
            <p:nvPr/>
          </p:nvSpPr>
          <p:spPr>
            <a:xfrm>
              <a:off x="7135029" y="4724838"/>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BB08BDC2-596C-42A8-8B90-BEFB7B4F6930}"/>
                </a:ext>
              </a:extLst>
            </p:cNvPr>
            <p:cNvSpPr txBox="1"/>
            <p:nvPr/>
          </p:nvSpPr>
          <p:spPr>
            <a:xfrm>
              <a:off x="2132787" y="4478886"/>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7CA123A0-542D-4135-BED2-C874126521D1}"/>
                </a:ext>
              </a:extLst>
            </p:cNvPr>
            <p:cNvSpPr txBox="1"/>
            <p:nvPr/>
          </p:nvSpPr>
          <p:spPr>
            <a:xfrm>
              <a:off x="3609389" y="4375049"/>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D15F6DF7-3985-48E4-AD97-97AFFEECD8CE}"/>
                </a:ext>
              </a:extLst>
            </p:cNvPr>
            <p:cNvSpPr txBox="1"/>
            <p:nvPr/>
          </p:nvSpPr>
          <p:spPr>
            <a:xfrm>
              <a:off x="6185827" y="4482191"/>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2" name="Group 71">
              <a:extLst>
                <a:ext uri="{FF2B5EF4-FFF2-40B4-BE49-F238E27FC236}">
                  <a16:creationId xmlns:a16="http://schemas.microsoft.com/office/drawing/2014/main" id="{CB6BB4B1-C0EA-4769-BB18-CA434A7B8FAE}"/>
                </a:ext>
              </a:extLst>
            </p:cNvPr>
            <p:cNvGrpSpPr/>
            <p:nvPr/>
          </p:nvGrpSpPr>
          <p:grpSpPr>
            <a:xfrm>
              <a:off x="8915400" y="2746911"/>
              <a:ext cx="1811393" cy="1806806"/>
              <a:chOff x="8445681" y="2746911"/>
              <a:chExt cx="1811393" cy="1806806"/>
            </a:xfrm>
          </p:grpSpPr>
          <p:sp>
            <p:nvSpPr>
              <p:cNvPr id="73" name="object 67">
                <a:extLst>
                  <a:ext uri="{FF2B5EF4-FFF2-40B4-BE49-F238E27FC236}">
                    <a16:creationId xmlns:a16="http://schemas.microsoft.com/office/drawing/2014/main" id="{2F9BFF2B-3E17-4296-BCC3-9474B8FE13A1}"/>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68">
                <a:extLst>
                  <a:ext uri="{FF2B5EF4-FFF2-40B4-BE49-F238E27FC236}">
                    <a16:creationId xmlns:a16="http://schemas.microsoft.com/office/drawing/2014/main" id="{23DFE7F2-674D-4F77-A181-F01FFE5D9C1D}"/>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69">
                <a:extLst>
                  <a:ext uri="{FF2B5EF4-FFF2-40B4-BE49-F238E27FC236}">
                    <a16:creationId xmlns:a16="http://schemas.microsoft.com/office/drawing/2014/main" id="{6E1D8DB1-909E-445F-9735-E3BDAED7A9C6}"/>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0">
                <a:extLst>
                  <a:ext uri="{FF2B5EF4-FFF2-40B4-BE49-F238E27FC236}">
                    <a16:creationId xmlns:a16="http://schemas.microsoft.com/office/drawing/2014/main" id="{DFA01914-DAE3-4009-8D1B-453099EE4851}"/>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1">
                <a:extLst>
                  <a:ext uri="{FF2B5EF4-FFF2-40B4-BE49-F238E27FC236}">
                    <a16:creationId xmlns:a16="http://schemas.microsoft.com/office/drawing/2014/main" id="{CC0471E2-DAD6-4784-94EF-C27E90876D9A}"/>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2">
                <a:extLst>
                  <a:ext uri="{FF2B5EF4-FFF2-40B4-BE49-F238E27FC236}">
                    <a16:creationId xmlns:a16="http://schemas.microsoft.com/office/drawing/2014/main" id="{9949A548-CD99-4D54-9B76-9526A6F559BA}"/>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2AA2421D-98D8-4D16-9842-982650AA8945}"/>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74">
                <a:extLst>
                  <a:ext uri="{FF2B5EF4-FFF2-40B4-BE49-F238E27FC236}">
                    <a16:creationId xmlns:a16="http://schemas.microsoft.com/office/drawing/2014/main" id="{C056101C-5D74-4334-A16F-F866C0BBFDCE}"/>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2">
                <a:extLst>
                  <a:ext uri="{FF2B5EF4-FFF2-40B4-BE49-F238E27FC236}">
                    <a16:creationId xmlns:a16="http://schemas.microsoft.com/office/drawing/2014/main" id="{E25F4E72-17A2-4256-81D8-B46DBA9430B0}"/>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83" name="object 83">
                <a:extLst>
                  <a:ext uri="{FF2B5EF4-FFF2-40B4-BE49-F238E27FC236}">
                    <a16:creationId xmlns:a16="http://schemas.microsoft.com/office/drawing/2014/main" id="{9E614D11-9ECB-4578-9AC8-25B0F9AA1FBC}"/>
                  </a:ext>
                </a:extLst>
              </p:cNvPr>
              <p:cNvGrpSpPr/>
              <p:nvPr/>
            </p:nvGrpSpPr>
            <p:grpSpPr>
              <a:xfrm>
                <a:off x="8645457" y="4459570"/>
                <a:ext cx="36195" cy="36195"/>
                <a:chOff x="5950357" y="7144094"/>
                <a:chExt cx="36195" cy="36195"/>
              </a:xfrm>
            </p:grpSpPr>
            <p:sp>
              <p:nvSpPr>
                <p:cNvPr id="92" name="object 84">
                  <a:extLst>
                    <a:ext uri="{FF2B5EF4-FFF2-40B4-BE49-F238E27FC236}">
                      <a16:creationId xmlns:a16="http://schemas.microsoft.com/office/drawing/2014/main" id="{299AFA87-03F5-4FE5-B23A-16F9D7C15215}"/>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0F7B3A81-DB0A-4857-9F48-AC7AE26325C3}"/>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9604FCE4-262E-4888-B63A-4AEEA4A24614}"/>
                  </a:ext>
                </a:extLst>
              </p:cNvPr>
              <p:cNvGrpSpPr/>
              <p:nvPr/>
            </p:nvGrpSpPr>
            <p:grpSpPr>
              <a:xfrm>
                <a:off x="8988552" y="3030344"/>
                <a:ext cx="831318" cy="1523373"/>
                <a:chOff x="8988552" y="3030344"/>
                <a:chExt cx="831318" cy="1523373"/>
              </a:xfrm>
            </p:grpSpPr>
            <p:sp>
              <p:nvSpPr>
                <p:cNvPr id="85" name="object 82">
                  <a:extLst>
                    <a:ext uri="{FF2B5EF4-FFF2-40B4-BE49-F238E27FC236}">
                      <a16:creationId xmlns:a16="http://schemas.microsoft.com/office/drawing/2014/main" id="{A409FA94-39CE-49A5-907B-C00931D96A91}"/>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6" name="object 82">
                  <a:extLst>
                    <a:ext uri="{FF2B5EF4-FFF2-40B4-BE49-F238E27FC236}">
                      <a16:creationId xmlns:a16="http://schemas.microsoft.com/office/drawing/2014/main" id="{92AAF242-2642-4207-B7E7-D745314E73BC}"/>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7" name="object 82">
                  <a:extLst>
                    <a:ext uri="{FF2B5EF4-FFF2-40B4-BE49-F238E27FC236}">
                      <a16:creationId xmlns:a16="http://schemas.microsoft.com/office/drawing/2014/main" id="{0DE6C9E0-353C-41FA-B74D-6C974CC3808F}"/>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8" name="object 82">
                  <a:extLst>
                    <a:ext uri="{FF2B5EF4-FFF2-40B4-BE49-F238E27FC236}">
                      <a16:creationId xmlns:a16="http://schemas.microsoft.com/office/drawing/2014/main" id="{F7CACCA1-6520-4260-B4EE-79093755D8A2}"/>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89" name="object 82">
                  <a:extLst>
                    <a:ext uri="{FF2B5EF4-FFF2-40B4-BE49-F238E27FC236}">
                      <a16:creationId xmlns:a16="http://schemas.microsoft.com/office/drawing/2014/main" id="{E7B4167F-910F-4DBE-8BCF-191AAB27F04D}"/>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90" name="object 82">
                  <a:extLst>
                    <a:ext uri="{FF2B5EF4-FFF2-40B4-BE49-F238E27FC236}">
                      <a16:creationId xmlns:a16="http://schemas.microsoft.com/office/drawing/2014/main" id="{B48CDEA1-7883-4198-A17A-419A0B88373C}"/>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91" name="object 82">
                  <a:extLst>
                    <a:ext uri="{FF2B5EF4-FFF2-40B4-BE49-F238E27FC236}">
                      <a16:creationId xmlns:a16="http://schemas.microsoft.com/office/drawing/2014/main" id="{701055E7-6F9F-4EB7-A6C7-ED97F0E23844}"/>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94" name="Straight Connector 93">
              <a:extLst>
                <a:ext uri="{FF2B5EF4-FFF2-40B4-BE49-F238E27FC236}">
                  <a16:creationId xmlns:a16="http://schemas.microsoft.com/office/drawing/2014/main" id="{3378D5CB-877C-4177-9132-6555AD1532CE}"/>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350350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purchase vegetables from a shopkeeper living with HIV, countries with available data, eastern Europe and central Asia, 2015–2018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1" name="Group 40">
            <a:extLst>
              <a:ext uri="{FF2B5EF4-FFF2-40B4-BE49-F238E27FC236}">
                <a16:creationId xmlns:a16="http://schemas.microsoft.com/office/drawing/2014/main" id="{E5B2D8AD-D73D-4DC8-9BE4-7EDB1E4D1D13}"/>
              </a:ext>
            </a:extLst>
          </p:cNvPr>
          <p:cNvGrpSpPr/>
          <p:nvPr/>
        </p:nvGrpSpPr>
        <p:grpSpPr>
          <a:xfrm>
            <a:off x="457199" y="2468880"/>
            <a:ext cx="9693198" cy="4086145"/>
            <a:chOff x="457199" y="2468880"/>
            <a:chExt cx="9693198"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for women only.</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2015–2018. </a:t>
              </a:r>
            </a:p>
          </p:txBody>
        </p:sp>
        <p:sp>
          <p:nvSpPr>
            <p:cNvPr id="6" name="object 10">
              <a:extLst>
                <a:ext uri="{FF2B5EF4-FFF2-40B4-BE49-F238E27FC236}">
                  <a16:creationId xmlns:a16="http://schemas.microsoft.com/office/drawing/2014/main" id="{B8A1B628-12B4-4645-8919-3E6E94447D2C}"/>
                </a:ext>
              </a:extLst>
            </p:cNvPr>
            <p:cNvSpPr txBox="1"/>
            <p:nvPr/>
          </p:nvSpPr>
          <p:spPr>
            <a:xfrm>
              <a:off x="995728" y="3701543"/>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D015085F-8810-4229-9503-ECDDA43C7065}"/>
                </a:ext>
              </a:extLst>
            </p:cNvPr>
            <p:cNvSpPr txBox="1"/>
            <p:nvPr/>
          </p:nvSpPr>
          <p:spPr>
            <a:xfrm>
              <a:off x="1263824" y="43921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85F47FD9-22A3-4CF2-942B-D6C99EE8D6FA}"/>
                </a:ext>
              </a:extLst>
            </p:cNvPr>
            <p:cNvCxnSpPr/>
            <p:nvPr/>
          </p:nvCxnSpPr>
          <p:spPr>
            <a:xfrm>
              <a:off x="1593713" y="453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BB32F082-A748-494D-87DF-2BCDCFA96944}"/>
                </a:ext>
              </a:extLst>
            </p:cNvPr>
            <p:cNvSpPr txBox="1"/>
            <p:nvPr/>
          </p:nvSpPr>
          <p:spPr>
            <a:xfrm>
              <a:off x="1345671" y="521506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8BCC944-E5A6-4292-97B1-7555A2E9170E}"/>
                </a:ext>
              </a:extLst>
            </p:cNvPr>
            <p:cNvCxnSpPr/>
            <p:nvPr/>
          </p:nvCxnSpPr>
          <p:spPr>
            <a:xfrm>
              <a:off x="1593713" y="53562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64D2188D-AB09-401F-9F07-6248FDB43367}"/>
                </a:ext>
              </a:extLst>
            </p:cNvPr>
            <p:cNvSpPr txBox="1"/>
            <p:nvPr/>
          </p:nvSpPr>
          <p:spPr>
            <a:xfrm>
              <a:off x="1260712" y="49407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DD31953C-16F5-4B91-8B4A-C80102296E64}"/>
                </a:ext>
              </a:extLst>
            </p:cNvPr>
            <p:cNvCxnSpPr/>
            <p:nvPr/>
          </p:nvCxnSpPr>
          <p:spPr>
            <a:xfrm>
              <a:off x="1593713" y="50819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7C4B00F-8898-48F9-BF7D-8B35F5941CC9}"/>
                </a:ext>
              </a:extLst>
            </p:cNvPr>
            <p:cNvCxnSpPr/>
            <p:nvPr/>
          </p:nvCxnSpPr>
          <p:spPr>
            <a:xfrm>
              <a:off x="15954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933476F0-B2BA-451A-9E5D-985070C535F4}"/>
                </a:ext>
              </a:extLst>
            </p:cNvPr>
            <p:cNvSpPr txBox="1"/>
            <p:nvPr/>
          </p:nvSpPr>
          <p:spPr>
            <a:xfrm>
              <a:off x="1177469" y="24688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F6CD695-713E-44AA-84CC-FBA1DEE55B1D}"/>
                </a:ext>
              </a:extLst>
            </p:cNvPr>
            <p:cNvSpPr txBox="1"/>
            <p:nvPr/>
          </p:nvSpPr>
          <p:spPr>
            <a:xfrm>
              <a:off x="1265025" y="41177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034EE511-A1E7-4118-8798-8D1D7D78D94B}"/>
                </a:ext>
              </a:extLst>
            </p:cNvPr>
            <p:cNvCxnSpPr/>
            <p:nvPr/>
          </p:nvCxnSpPr>
          <p:spPr>
            <a:xfrm>
              <a:off x="1598026" y="42549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CAE0C18-7E90-4FD0-B4F2-04F9F1ED9A1A}"/>
                </a:ext>
              </a:extLst>
            </p:cNvPr>
            <p:cNvCxnSpPr/>
            <p:nvPr/>
          </p:nvCxnSpPr>
          <p:spPr>
            <a:xfrm>
              <a:off x="1598026" y="39806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6FE0F758-D5AD-48AE-A3FD-F5F2383FAEF4}"/>
                </a:ext>
              </a:extLst>
            </p:cNvPr>
            <p:cNvSpPr txBox="1"/>
            <p:nvPr/>
          </p:nvSpPr>
          <p:spPr>
            <a:xfrm>
              <a:off x="1265025" y="38434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6676C3A3-AE2A-4D44-9E13-02D9B9465D7D}"/>
                </a:ext>
              </a:extLst>
            </p:cNvPr>
            <p:cNvCxnSpPr/>
            <p:nvPr/>
          </p:nvCxnSpPr>
          <p:spPr>
            <a:xfrm>
              <a:off x="1593713" y="37063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C5C58E9-26AE-491C-B8F4-84D45C06532A}"/>
                </a:ext>
              </a:extLst>
            </p:cNvPr>
            <p:cNvSpPr txBox="1"/>
            <p:nvPr/>
          </p:nvSpPr>
          <p:spPr>
            <a:xfrm>
              <a:off x="1260712" y="356914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E9199225-8C2B-4631-8528-0FD2A7626F80}"/>
                </a:ext>
              </a:extLst>
            </p:cNvPr>
            <p:cNvCxnSpPr/>
            <p:nvPr/>
          </p:nvCxnSpPr>
          <p:spPr>
            <a:xfrm>
              <a:off x="1595430" y="48035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15E91A8-B7B3-482D-804C-D262A683925F}"/>
                </a:ext>
              </a:extLst>
            </p:cNvPr>
            <p:cNvSpPr txBox="1"/>
            <p:nvPr/>
          </p:nvSpPr>
          <p:spPr>
            <a:xfrm>
              <a:off x="1262429" y="46664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CEBE8E51-A9CF-41A0-B5C4-7658EE12DD50}"/>
                </a:ext>
              </a:extLst>
            </p:cNvPr>
            <p:cNvCxnSpPr/>
            <p:nvPr/>
          </p:nvCxnSpPr>
          <p:spPr>
            <a:xfrm>
              <a:off x="1594873" y="31576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28DA9EF5-2BB2-4C4E-BC1B-B14748A4E258}"/>
                </a:ext>
              </a:extLst>
            </p:cNvPr>
            <p:cNvSpPr txBox="1"/>
            <p:nvPr/>
          </p:nvSpPr>
          <p:spPr>
            <a:xfrm>
              <a:off x="1261872" y="302050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6BF9CE90-5DA1-4874-AF28-1DA073EC204C}"/>
                </a:ext>
              </a:extLst>
            </p:cNvPr>
            <p:cNvCxnSpPr/>
            <p:nvPr/>
          </p:nvCxnSpPr>
          <p:spPr>
            <a:xfrm>
              <a:off x="1594873" y="34319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BA08961-7778-4E62-916F-F86488BBA552}"/>
                </a:ext>
              </a:extLst>
            </p:cNvPr>
            <p:cNvSpPr txBox="1"/>
            <p:nvPr/>
          </p:nvSpPr>
          <p:spPr>
            <a:xfrm>
              <a:off x="1261872" y="329482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BD48BF3C-A198-4265-8273-30D4CB19E9D5}"/>
                </a:ext>
              </a:extLst>
            </p:cNvPr>
            <p:cNvCxnSpPr/>
            <p:nvPr/>
          </p:nvCxnSpPr>
          <p:spPr>
            <a:xfrm>
              <a:off x="1594873" y="2883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67B0B899-E068-4D3F-A58B-ED9485196025}"/>
                </a:ext>
              </a:extLst>
            </p:cNvPr>
            <p:cNvSpPr txBox="1"/>
            <p:nvPr/>
          </p:nvSpPr>
          <p:spPr>
            <a:xfrm>
              <a:off x="1261872" y="274618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921925DA-7AD0-4F3C-849E-8E538CC0AF24}"/>
                </a:ext>
              </a:extLst>
            </p:cNvPr>
            <p:cNvSpPr txBox="1"/>
            <p:nvPr/>
          </p:nvSpPr>
          <p:spPr>
            <a:xfrm>
              <a:off x="1828800" y="5443666"/>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Turkmenistan*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4808DD05-FEDC-460C-A2F5-00FAFF632810}"/>
                </a:ext>
              </a:extLst>
            </p:cNvPr>
            <p:cNvSpPr txBox="1"/>
            <p:nvPr/>
          </p:nvSpPr>
          <p:spPr>
            <a:xfrm>
              <a:off x="3017520" y="5443666"/>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Kazakhstan*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B5F5E493-877C-4219-B40D-91C504C86579}"/>
                </a:ext>
              </a:extLst>
            </p:cNvPr>
            <p:cNvSpPr txBox="1"/>
            <p:nvPr/>
          </p:nvSpPr>
          <p:spPr>
            <a:xfrm>
              <a:off x="6583680" y="5443666"/>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Kyrgyzstan*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E713A42B-82EC-485B-860D-025708C0A8CC}"/>
                </a:ext>
              </a:extLst>
            </p:cNvPr>
            <p:cNvSpPr txBox="1"/>
            <p:nvPr/>
          </p:nvSpPr>
          <p:spPr>
            <a:xfrm>
              <a:off x="4206240" y="5445036"/>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Tajikistan*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64AC0BA4-5436-4EDC-9DBD-F36C4564EB8D}"/>
                </a:ext>
              </a:extLst>
            </p:cNvPr>
            <p:cNvSpPr txBox="1"/>
            <p:nvPr/>
          </p:nvSpPr>
          <p:spPr>
            <a:xfrm>
              <a:off x="5394960" y="5445036"/>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Albania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68">
              <a:extLst>
                <a:ext uri="{FF2B5EF4-FFF2-40B4-BE49-F238E27FC236}">
                  <a16:creationId xmlns:a16="http://schemas.microsoft.com/office/drawing/2014/main" id="{4FE6DDDB-E3D3-4A8B-9BA5-77AAFE2C6E94}"/>
                </a:ext>
              </a:extLst>
            </p:cNvPr>
            <p:cNvSpPr/>
            <p:nvPr/>
          </p:nvSpPr>
          <p:spPr>
            <a:xfrm>
              <a:off x="2194560" y="3000377"/>
              <a:ext cx="457200" cy="2358007"/>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68">
              <a:extLst>
                <a:ext uri="{FF2B5EF4-FFF2-40B4-BE49-F238E27FC236}">
                  <a16:creationId xmlns:a16="http://schemas.microsoft.com/office/drawing/2014/main" id="{EAC41F99-67FA-4ABD-A2AC-6B79458E596B}"/>
                </a:ext>
              </a:extLst>
            </p:cNvPr>
            <p:cNvSpPr/>
            <p:nvPr/>
          </p:nvSpPr>
          <p:spPr>
            <a:xfrm>
              <a:off x="3383280" y="3383756"/>
              <a:ext cx="457200" cy="1974628"/>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68">
              <a:extLst>
                <a:ext uri="{FF2B5EF4-FFF2-40B4-BE49-F238E27FC236}">
                  <a16:creationId xmlns:a16="http://schemas.microsoft.com/office/drawing/2014/main" id="{171DD16F-8C50-4354-932A-0659DA8EB313}"/>
                </a:ext>
              </a:extLst>
            </p:cNvPr>
            <p:cNvSpPr/>
            <p:nvPr/>
          </p:nvSpPr>
          <p:spPr>
            <a:xfrm>
              <a:off x="4572000" y="3429000"/>
              <a:ext cx="457200" cy="192938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68">
              <a:extLst>
                <a:ext uri="{FF2B5EF4-FFF2-40B4-BE49-F238E27FC236}">
                  <a16:creationId xmlns:a16="http://schemas.microsoft.com/office/drawing/2014/main" id="{04FDD6F5-356B-4645-9CBF-66CD100AA137}"/>
                </a:ext>
              </a:extLst>
            </p:cNvPr>
            <p:cNvSpPr/>
            <p:nvPr/>
          </p:nvSpPr>
          <p:spPr>
            <a:xfrm>
              <a:off x="5760720" y="3588544"/>
              <a:ext cx="457200" cy="176984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68">
              <a:extLst>
                <a:ext uri="{FF2B5EF4-FFF2-40B4-BE49-F238E27FC236}">
                  <a16:creationId xmlns:a16="http://schemas.microsoft.com/office/drawing/2014/main" id="{48CC0985-CE8D-4B8E-A806-2C4A3CB100A3}"/>
                </a:ext>
              </a:extLst>
            </p:cNvPr>
            <p:cNvSpPr/>
            <p:nvPr/>
          </p:nvSpPr>
          <p:spPr>
            <a:xfrm>
              <a:off x="6949440" y="3731421"/>
              <a:ext cx="457200" cy="1629949"/>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CAD7CBAD-2185-4DD7-9EAE-4FFC8DD86A88}"/>
                </a:ext>
              </a:extLst>
            </p:cNvPr>
            <p:cNvSpPr txBox="1"/>
            <p:nvPr/>
          </p:nvSpPr>
          <p:spPr>
            <a:xfrm>
              <a:off x="7772400" y="5440680"/>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Armenia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7B138E70-D91D-4AFB-AEDB-800665D383BD}"/>
                </a:ext>
              </a:extLst>
            </p:cNvPr>
            <p:cNvSpPr txBox="1"/>
            <p:nvPr/>
          </p:nvSpPr>
          <p:spPr>
            <a:xfrm>
              <a:off x="8961120" y="5440680"/>
              <a:ext cx="118872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Georgia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object 68">
              <a:extLst>
                <a:ext uri="{FF2B5EF4-FFF2-40B4-BE49-F238E27FC236}">
                  <a16:creationId xmlns:a16="http://schemas.microsoft.com/office/drawing/2014/main" id="{4D8AA90B-31E9-4CF8-BC87-EFC4C439D24E}"/>
                </a:ext>
              </a:extLst>
            </p:cNvPr>
            <p:cNvSpPr/>
            <p:nvPr/>
          </p:nvSpPr>
          <p:spPr>
            <a:xfrm>
              <a:off x="8138160" y="3774281"/>
              <a:ext cx="457200" cy="1589409"/>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68">
              <a:extLst>
                <a:ext uri="{FF2B5EF4-FFF2-40B4-BE49-F238E27FC236}">
                  <a16:creationId xmlns:a16="http://schemas.microsoft.com/office/drawing/2014/main" id="{95E5D79C-2782-4BA8-9E25-134C9654DC06}"/>
                </a:ext>
              </a:extLst>
            </p:cNvPr>
            <p:cNvSpPr/>
            <p:nvPr/>
          </p:nvSpPr>
          <p:spPr>
            <a:xfrm>
              <a:off x="9326880" y="4023359"/>
              <a:ext cx="457200" cy="133502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6">
              <a:extLst>
                <a:ext uri="{FF2B5EF4-FFF2-40B4-BE49-F238E27FC236}">
                  <a16:creationId xmlns:a16="http://schemas.microsoft.com/office/drawing/2014/main" id="{4892D353-EC65-44DA-9FBF-8877C1EB4310}"/>
                </a:ext>
              </a:extLst>
            </p:cNvPr>
            <p:cNvSpPr/>
            <p:nvPr/>
          </p:nvSpPr>
          <p:spPr>
            <a:xfrm>
              <a:off x="1829357" y="5352226"/>
              <a:ext cx="832104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9833389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Ever-married or partnered women aged 15 to 49 years who experienced physical and/or </a:t>
            </a:r>
          </a:p>
          <a:p>
            <a:pPr>
              <a:lnSpc>
                <a:spcPct val="100000"/>
              </a:lnSpc>
              <a:spcBef>
                <a:spcPts val="0"/>
              </a:spcBef>
            </a:pPr>
            <a:r>
              <a:rPr lang="en-US"/>
              <a:t>sexual violence by an intimate partner in the past 12 months, countries with available data, </a:t>
            </a:r>
          </a:p>
          <a:p>
            <a:pPr>
              <a:lnSpc>
                <a:spcPct val="100000"/>
              </a:lnSpc>
              <a:spcBef>
                <a:spcPts val="0"/>
              </a:spcBef>
            </a:pPr>
            <a:r>
              <a:rPr lang="en-US"/>
              <a:t>eastern Europe and central Asia, 2015–2017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973C45CE-274C-4917-B695-12DE1A7638A0}"/>
              </a:ext>
            </a:extLst>
          </p:cNvPr>
          <p:cNvGrpSpPr/>
          <p:nvPr/>
        </p:nvGrpSpPr>
        <p:grpSpPr>
          <a:xfrm>
            <a:off x="457199" y="2603054"/>
            <a:ext cx="7680960" cy="3951634"/>
            <a:chOff x="457199" y="2603054"/>
            <a:chExt cx="7680960"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2015–2017.</a:t>
              </a:r>
            </a:p>
          </p:txBody>
        </p:sp>
        <p:sp>
          <p:nvSpPr>
            <p:cNvPr id="6" name="object 10">
              <a:extLst>
                <a:ext uri="{FF2B5EF4-FFF2-40B4-BE49-F238E27FC236}">
                  <a16:creationId xmlns:a16="http://schemas.microsoft.com/office/drawing/2014/main" id="{7CA3B2B6-4787-4B6A-992A-8DBE8BEF100F}"/>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A049ADC7-1DAB-4D68-8E38-36728D5F44C3}"/>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5D15E263-8ACA-4910-A973-60691B3B0EFE}"/>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33901A4B-A5FA-461D-ABDB-18D91C381014}"/>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E04C3C4-4D06-473D-9ACA-529C9B7DEB78}"/>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C7D12069-87C1-4EF8-B8C4-83B3D6896BA4}"/>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1A8F9148-E58A-48E2-BAAF-EC934ECFAA9E}"/>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8AE1142-9F59-4DEB-954F-C54E62682F83}"/>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E9EA42F5-ABD4-4087-B8DE-3A0F2DB0B7B0}"/>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8896B1C2-D16F-4E30-968F-8CB7D41B7530}"/>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641E9904-12F5-4E20-96B9-9B869BFA355B}"/>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A54BE9B-446B-442C-B3DF-C282B8404D7C}"/>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497FE9D3-36A2-433D-84EF-39877D95D09D}"/>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5392020B-C4E3-4D65-820E-08C30F291D76}"/>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A183722A-B642-4E09-94AD-C30455A30564}"/>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06F4C962-FC87-4C64-9681-9C8C5250F17B}"/>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4BED3BE-80FF-40FE-87C7-AB16E923ACC6}"/>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EB88F378-189B-46DE-A9A9-7C9288E49E96}"/>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DAF29A6-D39E-4518-B71F-025CF4EE7AD4}"/>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53D94184-FD6C-4229-87A1-EF58B2E41F3A}"/>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2CD1F2DD-21DB-4F74-9E79-34DC7508E909}"/>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877756B0-ABF2-4E6D-8DCC-D1772BA731CC}"/>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F6B2E23-09CE-4214-BA14-69C4B1A1C2F6}"/>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987B477B-2852-4F57-B688-FAC18907ADB0}"/>
                </a:ext>
              </a:extLst>
            </p:cNvPr>
            <p:cNvSpPr txBox="1"/>
            <p:nvPr/>
          </p:nvSpPr>
          <p:spPr>
            <a:xfrm>
              <a:off x="1828800" y="5577840"/>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Tajikistan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5A4C3D79-CFF2-4800-AB2B-A33CF5D3A825}"/>
                </a:ext>
              </a:extLst>
            </p:cNvPr>
            <p:cNvSpPr txBox="1"/>
            <p:nvPr/>
          </p:nvSpPr>
          <p:spPr>
            <a:xfrm>
              <a:off x="3200400" y="5577840"/>
              <a:ext cx="137160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Armenia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68">
              <a:extLst>
                <a:ext uri="{FF2B5EF4-FFF2-40B4-BE49-F238E27FC236}">
                  <a16:creationId xmlns:a16="http://schemas.microsoft.com/office/drawing/2014/main" id="{CC0CEFD3-7407-48FD-B827-F67F8AF49E12}"/>
                </a:ext>
              </a:extLst>
            </p:cNvPr>
            <p:cNvSpPr/>
            <p:nvPr/>
          </p:nvSpPr>
          <p:spPr>
            <a:xfrm>
              <a:off x="2194560" y="4956048"/>
              <a:ext cx="640080" cy="53949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68">
              <a:extLst>
                <a:ext uri="{FF2B5EF4-FFF2-40B4-BE49-F238E27FC236}">
                  <a16:creationId xmlns:a16="http://schemas.microsoft.com/office/drawing/2014/main" id="{D3BCDB75-50AF-4F90-9377-93254CC6AE46}"/>
                </a:ext>
              </a:extLst>
            </p:cNvPr>
            <p:cNvSpPr/>
            <p:nvPr/>
          </p:nvSpPr>
          <p:spPr>
            <a:xfrm>
              <a:off x="3563705" y="5382491"/>
              <a:ext cx="640080" cy="10916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6">
              <a:extLst>
                <a:ext uri="{FF2B5EF4-FFF2-40B4-BE49-F238E27FC236}">
                  <a16:creationId xmlns:a16="http://schemas.microsoft.com/office/drawing/2014/main" id="{A2A6DD04-D502-4F66-9CEF-33A7F8378B1D}"/>
                </a:ext>
              </a:extLst>
            </p:cNvPr>
            <p:cNvSpPr/>
            <p:nvPr/>
          </p:nvSpPr>
          <p:spPr>
            <a:xfrm>
              <a:off x="1829357" y="5486400"/>
              <a:ext cx="27432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25232926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eastern Europe and central Asia,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D01B29B-0718-4088-BB76-139925ABCEBD}"/>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57397FF2-8E3B-4219-ADD2-E62A062AAACE}"/>
                </a:ext>
              </a:extLst>
            </p:cNvPr>
            <p:cNvSpPr txBox="1"/>
            <p:nvPr/>
          </p:nvSpPr>
          <p:spPr>
            <a:xfrm>
              <a:off x="1516703" y="337472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FB44109C-6F95-485C-A79A-0B3E27A6EA1C}"/>
                </a:ext>
              </a:extLst>
            </p:cNvPr>
            <p:cNvCxnSpPr/>
            <p:nvPr/>
          </p:nvCxnSpPr>
          <p:spPr>
            <a:xfrm>
              <a:off x="2357951" y="35136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6C157E56-9D06-4B74-9F43-BF7DF664F911}"/>
                </a:ext>
              </a:extLst>
            </p:cNvPr>
            <p:cNvSpPr txBox="1"/>
            <p:nvPr/>
          </p:nvSpPr>
          <p:spPr>
            <a:xfrm>
              <a:off x="1641832" y="422542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357951" y="43665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873EBBB-7A5D-4718-9438-96698A5A1DB7}"/>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AFD2704C-3F4C-433A-9DE2-FF3BCCC319E5}"/>
                </a:ext>
              </a:extLst>
            </p:cNvPr>
            <p:cNvSpPr txBox="1"/>
            <p:nvPr/>
          </p:nvSpPr>
          <p:spPr>
            <a:xfrm>
              <a:off x="1513591" y="280711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1782883E-ECB2-48D4-A112-1076A9C96550}"/>
                </a:ext>
              </a:extLst>
            </p:cNvPr>
            <p:cNvCxnSpPr/>
            <p:nvPr/>
          </p:nvCxnSpPr>
          <p:spPr>
            <a:xfrm>
              <a:off x="2357951" y="29442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Box 105">
              <a:extLst>
                <a:ext uri="{FF2B5EF4-FFF2-40B4-BE49-F238E27FC236}">
                  <a16:creationId xmlns:a16="http://schemas.microsoft.com/office/drawing/2014/main" id="{A8BAB602-ED68-4BFC-9BCE-57A6B538FACF}"/>
                </a:ext>
              </a:extLst>
            </p:cNvPr>
            <p:cNvSpPr txBox="1"/>
            <p:nvPr/>
          </p:nvSpPr>
          <p:spPr>
            <a:xfrm>
              <a:off x="1641832" y="365897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357951" y="38001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2E3833-BCB1-4C17-AEC0-29B080591EB4}"/>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CF1628C-D7BD-4654-A1DF-5DC49DE7BF51}"/>
                </a:ext>
              </a:extLst>
            </p:cNvPr>
            <p:cNvSpPr txBox="1"/>
            <p:nvPr/>
          </p:nvSpPr>
          <p:spPr>
            <a:xfrm>
              <a:off x="1513591" y="223113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650052"/>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330 000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6" y="4026780"/>
              <a:ext cx="822960"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70</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3250894"/>
              <a:ext cx="685800" cy="1696009"/>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2807208"/>
              <a:ext cx="685800" cy="448056"/>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560320"/>
              <a:ext cx="685800" cy="246888"/>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2890696"/>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610 000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44</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37</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882472"/>
              <a:ext cx="685800" cy="1064431"/>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3018936"/>
              <a:ext cx="685800" cy="863536"/>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561736"/>
              <a:ext cx="685800" cy="457200"/>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103978"/>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530 00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41</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46</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950208"/>
              <a:ext cx="685800" cy="996696"/>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227831"/>
              <a:ext cx="685800" cy="722376"/>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560319"/>
              <a:ext cx="685800" cy="667512"/>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9845EF65-153B-4172-AA1E-9F52BBDB2B29}"/>
                </a:ext>
              </a:extLst>
            </p:cNvPr>
            <p:cNvSpPr txBox="1"/>
            <p:nvPr/>
          </p:nvSpPr>
          <p:spPr>
            <a:xfrm>
              <a:off x="1646145" y="451360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404BA9B2-DAFA-4573-9762-4A243E5AE8B8}"/>
                </a:ext>
              </a:extLst>
            </p:cNvPr>
            <p:cNvCxnSpPr/>
            <p:nvPr/>
          </p:nvCxnSpPr>
          <p:spPr>
            <a:xfrm>
              <a:off x="2362264" y="46547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621CF9EF-97AD-4D4E-8599-CC11DC757745}"/>
                </a:ext>
              </a:extLst>
            </p:cNvPr>
            <p:cNvSpPr txBox="1"/>
            <p:nvPr/>
          </p:nvSpPr>
          <p:spPr>
            <a:xfrm>
              <a:off x="1517904" y="309290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3877598D-B8EE-44EE-B940-AE358FBEF424}"/>
                </a:ext>
              </a:extLst>
            </p:cNvPr>
            <p:cNvCxnSpPr/>
            <p:nvPr/>
          </p:nvCxnSpPr>
          <p:spPr>
            <a:xfrm>
              <a:off x="2362264" y="32300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8A18259C-64D1-43E9-9C6E-74A5FD97F2F1}"/>
                </a:ext>
              </a:extLst>
            </p:cNvPr>
            <p:cNvSpPr txBox="1"/>
            <p:nvPr/>
          </p:nvSpPr>
          <p:spPr>
            <a:xfrm>
              <a:off x="1646145" y="3944771"/>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7" name="Straight Connector 56">
              <a:extLst>
                <a:ext uri="{FF2B5EF4-FFF2-40B4-BE49-F238E27FC236}">
                  <a16:creationId xmlns:a16="http://schemas.microsoft.com/office/drawing/2014/main" id="{2FA04EAC-94DA-46B7-AB59-A7ABFDB1AF42}"/>
                </a:ext>
              </a:extLst>
            </p:cNvPr>
            <p:cNvCxnSpPr/>
            <p:nvPr/>
          </p:nvCxnSpPr>
          <p:spPr>
            <a:xfrm>
              <a:off x="2362264" y="40859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011F8D06-7C05-40E3-AD73-5DEF36CB2470}"/>
                </a:ext>
              </a:extLst>
            </p:cNvPr>
            <p:cNvCxnSpPr/>
            <p:nvPr/>
          </p:nvCxnSpPr>
          <p:spPr>
            <a:xfrm>
              <a:off x="2362264" y="26564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75BA74A8-CA41-4F78-B633-42A0EE302768}"/>
                </a:ext>
              </a:extLst>
            </p:cNvPr>
            <p:cNvSpPr txBox="1"/>
            <p:nvPr/>
          </p:nvSpPr>
          <p:spPr>
            <a:xfrm>
              <a:off x="1517904" y="251931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4332156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Women aged 15 to 49 years who have their demand for family planning satisfied by modern methods, countries with available data, eastern Europe and central Asia,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8597710-C3AD-4218-BC33-5F2DF6B00703}"/>
              </a:ext>
            </a:extLst>
          </p:cNvPr>
          <p:cNvGrpSpPr/>
          <p:nvPr/>
        </p:nvGrpSpPr>
        <p:grpSpPr>
          <a:xfrm>
            <a:off x="457199" y="2603054"/>
            <a:ext cx="8807080" cy="3951634"/>
            <a:chOff x="457199" y="2603054"/>
            <a:chExt cx="8807080" cy="39516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 </a:t>
              </a:r>
            </a:p>
          </p:txBody>
        </p:sp>
        <p:sp>
          <p:nvSpPr>
            <p:cNvPr id="6" name="object 10">
              <a:extLst>
                <a:ext uri="{FF2B5EF4-FFF2-40B4-BE49-F238E27FC236}">
                  <a16:creationId xmlns:a16="http://schemas.microsoft.com/office/drawing/2014/main" id="{26F3AC3A-8506-4E11-9B56-04D6A7474F15}"/>
                </a:ext>
              </a:extLst>
            </p:cNvPr>
            <p:cNvSpPr txBox="1"/>
            <p:nvPr/>
          </p:nvSpPr>
          <p:spPr>
            <a:xfrm>
              <a:off x="995728" y="3835717"/>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A14434D7-7EB9-4DED-83DB-55732940EE6B}"/>
                </a:ext>
              </a:extLst>
            </p:cNvPr>
            <p:cNvSpPr txBox="1"/>
            <p:nvPr/>
          </p:nvSpPr>
          <p:spPr>
            <a:xfrm>
              <a:off x="1263824" y="45262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D6CCB78E-9C6B-4B0D-A3AF-9137DDC86BB5}"/>
                </a:ext>
              </a:extLst>
            </p:cNvPr>
            <p:cNvCxnSpPr/>
            <p:nvPr/>
          </p:nvCxnSpPr>
          <p:spPr>
            <a:xfrm>
              <a:off x="1593713" y="4665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D1E755A-B198-4E84-8A34-0A883876D4AB}"/>
                </a:ext>
              </a:extLst>
            </p:cNvPr>
            <p:cNvSpPr txBox="1"/>
            <p:nvPr/>
          </p:nvSpPr>
          <p:spPr>
            <a:xfrm>
              <a:off x="1345671" y="53492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884EE43A-0D4E-4D66-B758-1DE5D88E65C0}"/>
                </a:ext>
              </a:extLst>
            </p:cNvPr>
            <p:cNvCxnSpPr/>
            <p:nvPr/>
          </p:nvCxnSpPr>
          <p:spPr>
            <a:xfrm>
              <a:off x="1593713" y="5490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CB2A27C-D216-43F2-9700-DDD87789DDE9}"/>
                </a:ext>
              </a:extLst>
            </p:cNvPr>
            <p:cNvSpPr txBox="1"/>
            <p:nvPr/>
          </p:nvSpPr>
          <p:spPr>
            <a:xfrm>
              <a:off x="1260712" y="50749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DF371410-B358-4C79-87C8-D9CB9C29F431}"/>
                </a:ext>
              </a:extLst>
            </p:cNvPr>
            <p:cNvCxnSpPr/>
            <p:nvPr/>
          </p:nvCxnSpPr>
          <p:spPr>
            <a:xfrm>
              <a:off x="1593713" y="5216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F248B3-0A1C-4AA8-ABA8-5610C150C29B}"/>
                </a:ext>
              </a:extLst>
            </p:cNvPr>
            <p:cNvCxnSpPr/>
            <p:nvPr/>
          </p:nvCxnSpPr>
          <p:spPr>
            <a:xfrm>
              <a:off x="1595430" y="2740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F606A89-803D-4EC8-91CB-6D57AC851FED}"/>
                </a:ext>
              </a:extLst>
            </p:cNvPr>
            <p:cNvSpPr txBox="1"/>
            <p:nvPr/>
          </p:nvSpPr>
          <p:spPr>
            <a:xfrm>
              <a:off x="1177469" y="2603054"/>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77196E50-16C5-46DC-A533-B85C622C1573}"/>
                </a:ext>
              </a:extLst>
            </p:cNvPr>
            <p:cNvSpPr txBox="1"/>
            <p:nvPr/>
          </p:nvSpPr>
          <p:spPr>
            <a:xfrm>
              <a:off x="1265025" y="4251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55410E7F-5B1C-459E-A1E9-E8FC017B7915}"/>
                </a:ext>
              </a:extLst>
            </p:cNvPr>
            <p:cNvCxnSpPr/>
            <p:nvPr/>
          </p:nvCxnSpPr>
          <p:spPr>
            <a:xfrm>
              <a:off x="1598026"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4C3C0D7-6CD5-4BAE-B6A7-A58D1B9DAE14}"/>
                </a:ext>
              </a:extLst>
            </p:cNvPr>
            <p:cNvCxnSpPr/>
            <p:nvPr/>
          </p:nvCxnSpPr>
          <p:spPr>
            <a:xfrm>
              <a:off x="1598026" y="41148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CA268F9D-09A7-46D3-802D-162086BECAC9}"/>
                </a:ext>
              </a:extLst>
            </p:cNvPr>
            <p:cNvSpPr txBox="1"/>
            <p:nvPr/>
          </p:nvSpPr>
          <p:spPr>
            <a:xfrm>
              <a:off x="1265025" y="39776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6">
              <a:extLst>
                <a:ext uri="{FF2B5EF4-FFF2-40B4-BE49-F238E27FC236}">
                  <a16:creationId xmlns:a16="http://schemas.microsoft.com/office/drawing/2014/main" id="{E640FA0B-82F2-4D29-B771-5D337D1BDD22}"/>
                </a:ext>
              </a:extLst>
            </p:cNvPr>
            <p:cNvSpPr/>
            <p:nvPr/>
          </p:nvSpPr>
          <p:spPr>
            <a:xfrm>
              <a:off x="1829357" y="5486400"/>
              <a:ext cx="52120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59C49A1D-2D5C-4CC1-82C6-49FE542AD2C0}"/>
                </a:ext>
              </a:extLst>
            </p:cNvPr>
            <p:cNvSpPr txBox="1"/>
            <p:nvPr/>
          </p:nvSpPr>
          <p:spPr>
            <a:xfrm>
              <a:off x="18288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3A9E5F2B-92F8-4AD6-AD5F-F4A1A6C2CD0B}"/>
                </a:ext>
              </a:extLst>
            </p:cNvPr>
            <p:cNvSpPr txBox="1"/>
            <p:nvPr/>
          </p:nvSpPr>
          <p:spPr>
            <a:xfrm>
              <a:off x="21031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5D627E33-3133-47D9-9695-40A8FF7C739D}"/>
                </a:ext>
              </a:extLst>
            </p:cNvPr>
            <p:cNvSpPr txBox="1"/>
            <p:nvPr/>
          </p:nvSpPr>
          <p:spPr>
            <a:xfrm>
              <a:off x="23774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9BB3251E-4C65-4A77-ACAE-C5EDC69F39B7}"/>
                </a:ext>
              </a:extLst>
            </p:cNvPr>
            <p:cNvSpPr txBox="1"/>
            <p:nvPr/>
          </p:nvSpPr>
          <p:spPr>
            <a:xfrm>
              <a:off x="26517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318DADED-39B4-482D-B096-9A76E541AEE8}"/>
                </a:ext>
              </a:extLst>
            </p:cNvPr>
            <p:cNvSpPr txBox="1"/>
            <p:nvPr/>
          </p:nvSpPr>
          <p:spPr>
            <a:xfrm>
              <a:off x="29260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611E5304-0F02-4ADC-BED0-A592BEA5413F}"/>
                </a:ext>
              </a:extLst>
            </p:cNvPr>
            <p:cNvSpPr txBox="1"/>
            <p:nvPr/>
          </p:nvSpPr>
          <p:spPr>
            <a:xfrm>
              <a:off x="32004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D08E3C9-0F47-48F3-8285-6733777B8A25}"/>
                </a:ext>
              </a:extLst>
            </p:cNvPr>
            <p:cNvSpPr txBox="1"/>
            <p:nvPr/>
          </p:nvSpPr>
          <p:spPr>
            <a:xfrm>
              <a:off x="34747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BE0F835C-0CE6-4F43-B1A5-04E39A8D9F8B}"/>
                </a:ext>
              </a:extLst>
            </p:cNvPr>
            <p:cNvSpPr txBox="1"/>
            <p:nvPr/>
          </p:nvSpPr>
          <p:spPr>
            <a:xfrm>
              <a:off x="37490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D32EEE83-66A8-4440-92B2-E0A93803BD37}"/>
                </a:ext>
              </a:extLst>
            </p:cNvPr>
            <p:cNvSpPr txBox="1"/>
            <p:nvPr/>
          </p:nvSpPr>
          <p:spPr>
            <a:xfrm>
              <a:off x="40233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1AA0D1DD-FB37-4512-A1FB-7C64EA56DA91}"/>
                </a:ext>
              </a:extLst>
            </p:cNvPr>
            <p:cNvSpPr txBox="1"/>
            <p:nvPr/>
          </p:nvSpPr>
          <p:spPr>
            <a:xfrm>
              <a:off x="42976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06866B1C-D9C9-4DCD-AADF-E96B9011B169}"/>
                </a:ext>
              </a:extLst>
            </p:cNvPr>
            <p:cNvSpPr txBox="1"/>
            <p:nvPr/>
          </p:nvSpPr>
          <p:spPr>
            <a:xfrm>
              <a:off x="45720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DBB91512-007B-405C-8643-AF133F73941E}"/>
                </a:ext>
              </a:extLst>
            </p:cNvPr>
            <p:cNvSpPr txBox="1"/>
            <p:nvPr/>
          </p:nvSpPr>
          <p:spPr>
            <a:xfrm>
              <a:off x="4846320" y="5577840"/>
              <a:ext cx="274320" cy="328423"/>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E3A85CCB-F123-4DAB-A21F-B125EB636D93}"/>
                </a:ext>
              </a:extLst>
            </p:cNvPr>
            <p:cNvSpPr txBox="1"/>
            <p:nvPr/>
          </p:nvSpPr>
          <p:spPr>
            <a:xfrm>
              <a:off x="51206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7183AA7B-9E17-4E2A-815E-D3800EC97B36}"/>
                </a:ext>
              </a:extLst>
            </p:cNvPr>
            <p:cNvSpPr txBox="1"/>
            <p:nvPr/>
          </p:nvSpPr>
          <p:spPr>
            <a:xfrm>
              <a:off x="53949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9D5A2338-3CD5-4694-B88F-816283E63709}"/>
                </a:ext>
              </a:extLst>
            </p:cNvPr>
            <p:cNvSpPr txBox="1"/>
            <p:nvPr/>
          </p:nvSpPr>
          <p:spPr>
            <a:xfrm>
              <a:off x="566928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6022695-7885-436A-A865-C3A4FC558DA1}"/>
                </a:ext>
              </a:extLst>
            </p:cNvPr>
            <p:cNvSpPr txBox="1"/>
            <p:nvPr/>
          </p:nvSpPr>
          <p:spPr>
            <a:xfrm>
              <a:off x="594360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33AC5A19-66C5-499D-9A64-29B76127AB24}"/>
                </a:ext>
              </a:extLst>
            </p:cNvPr>
            <p:cNvSpPr txBox="1"/>
            <p:nvPr/>
          </p:nvSpPr>
          <p:spPr>
            <a:xfrm>
              <a:off x="621792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7A405E7E-3A1E-45FA-B466-C5FF8DB5F67A}"/>
                </a:ext>
              </a:extLst>
            </p:cNvPr>
            <p:cNvSpPr txBox="1"/>
            <p:nvPr/>
          </p:nvSpPr>
          <p:spPr>
            <a:xfrm>
              <a:off x="649224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08019427-E985-4EFA-8EC1-1A05F50C3B25}"/>
                </a:ext>
              </a:extLst>
            </p:cNvPr>
            <p:cNvSpPr txBox="1"/>
            <p:nvPr/>
          </p:nvSpPr>
          <p:spPr>
            <a:xfrm>
              <a:off x="6766560" y="5577840"/>
              <a:ext cx="274320" cy="339837"/>
            </a:xfrm>
            <a:prstGeom prst="rect">
              <a:avLst/>
            </a:prstGeom>
            <a:noFill/>
          </p:spPr>
          <p:txBody>
            <a:bodyPr vert="vert270" wrap="none" lIns="0" tIns="0" rIns="0" bIns="0" rtlCol="0" anchor="ctr"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FCF6A089-F9E7-4C37-95DB-17A0076BC70F}"/>
                </a:ext>
              </a:extLst>
            </p:cNvPr>
            <p:cNvCxnSpPr/>
            <p:nvPr/>
          </p:nvCxnSpPr>
          <p:spPr>
            <a:xfrm>
              <a:off x="1593713" y="3840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A1E3293-9B3D-4029-8B2D-E0DDA7D681CF}"/>
                </a:ext>
              </a:extLst>
            </p:cNvPr>
            <p:cNvSpPr txBox="1"/>
            <p:nvPr/>
          </p:nvSpPr>
          <p:spPr>
            <a:xfrm>
              <a:off x="1260712" y="3703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8951DD32-C3DB-4A51-924F-0C3C0E695FAC}"/>
                </a:ext>
              </a:extLst>
            </p:cNvPr>
            <p:cNvCxnSpPr/>
            <p:nvPr/>
          </p:nvCxnSpPr>
          <p:spPr>
            <a:xfrm>
              <a:off x="1595430" y="4937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23A36EEF-DC75-42AA-8417-CAB3FF015106}"/>
                </a:ext>
              </a:extLst>
            </p:cNvPr>
            <p:cNvSpPr txBox="1"/>
            <p:nvPr/>
          </p:nvSpPr>
          <p:spPr>
            <a:xfrm>
              <a:off x="1262429" y="4800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06C429EF-4E98-4BA7-87E2-E777E4AF2A11}"/>
                </a:ext>
              </a:extLst>
            </p:cNvPr>
            <p:cNvCxnSpPr/>
            <p:nvPr/>
          </p:nvCxnSpPr>
          <p:spPr>
            <a:xfrm>
              <a:off x="1594873"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FF7C1F42-F7CA-4958-B805-11AC90C65057}"/>
                </a:ext>
              </a:extLst>
            </p:cNvPr>
            <p:cNvSpPr txBox="1"/>
            <p:nvPr/>
          </p:nvSpPr>
          <p:spPr>
            <a:xfrm>
              <a:off x="1261872" y="3154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5F4172AC-5425-4970-9BCE-3DAA994B4A1F}"/>
                </a:ext>
              </a:extLst>
            </p:cNvPr>
            <p:cNvCxnSpPr/>
            <p:nvPr/>
          </p:nvCxnSpPr>
          <p:spPr>
            <a:xfrm>
              <a:off x="1594873"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438EE6BC-0F25-47F3-8D0F-63C6DB2B5928}"/>
                </a:ext>
              </a:extLst>
            </p:cNvPr>
            <p:cNvSpPr txBox="1"/>
            <p:nvPr/>
          </p:nvSpPr>
          <p:spPr>
            <a:xfrm>
              <a:off x="1261872" y="3429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09A281FD-FD7D-405A-856C-3013CC4E1A9F}"/>
                </a:ext>
              </a:extLst>
            </p:cNvPr>
            <p:cNvCxnSpPr/>
            <p:nvPr/>
          </p:nvCxnSpPr>
          <p:spPr>
            <a:xfrm>
              <a:off x="1594873" y="30175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4D65C907-8846-4987-9E8E-18934EA1D896}"/>
                </a:ext>
              </a:extLst>
            </p:cNvPr>
            <p:cNvSpPr txBox="1"/>
            <p:nvPr/>
          </p:nvSpPr>
          <p:spPr>
            <a:xfrm>
              <a:off x="1261872" y="2880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A2EA5446-4E81-4C4C-8147-ED2365BEC676}"/>
                </a:ext>
              </a:extLst>
            </p:cNvPr>
            <p:cNvSpPr txBox="1"/>
            <p:nvPr/>
          </p:nvSpPr>
          <p:spPr>
            <a:xfrm>
              <a:off x="8450736" y="2926080"/>
              <a:ext cx="69442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Albania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57C1D2C8-9643-4A1C-B748-509D7AB6AF24}"/>
                </a:ext>
              </a:extLst>
            </p:cNvPr>
            <p:cNvSpPr txBox="1"/>
            <p:nvPr/>
          </p:nvSpPr>
          <p:spPr>
            <a:xfrm>
              <a:off x="8450736" y="3154680"/>
              <a:ext cx="75533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Armenia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421E4C28-F325-484D-8C3B-497F48A0AA8E}"/>
                </a:ext>
              </a:extLst>
            </p:cNvPr>
            <p:cNvCxnSpPr/>
            <p:nvPr/>
          </p:nvCxnSpPr>
          <p:spPr>
            <a:xfrm>
              <a:off x="8229600" y="3291840"/>
              <a:ext cx="228600" cy="0"/>
            </a:xfrm>
            <a:prstGeom prst="line">
              <a:avLst/>
            </a:prstGeom>
            <a:ln w="25400" cap="rnd">
              <a:solidFill>
                <a:srgbClr val="D8D085"/>
              </a:solidFill>
              <a:prstDash val="soli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A17BD6A-0CDE-405B-BCF7-324CE1F4751E}"/>
                </a:ext>
              </a:extLst>
            </p:cNvPr>
            <p:cNvCxnSpPr/>
            <p:nvPr/>
          </p:nvCxnSpPr>
          <p:spPr>
            <a:xfrm>
              <a:off x="8229600" y="3520440"/>
              <a:ext cx="228600" cy="0"/>
            </a:xfrm>
            <a:prstGeom prst="line">
              <a:avLst/>
            </a:prstGeom>
            <a:ln w="25400" cap="rnd">
              <a:solidFill>
                <a:srgbClr val="00A296"/>
              </a:solidFill>
              <a:prstDash val="soli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961870E-2CBF-4EC0-BA7E-2A0582FAB601}"/>
                </a:ext>
              </a:extLst>
            </p:cNvPr>
            <p:cNvCxnSpPr/>
            <p:nvPr/>
          </p:nvCxnSpPr>
          <p:spPr>
            <a:xfrm>
              <a:off x="8229600" y="3063240"/>
              <a:ext cx="228600" cy="0"/>
            </a:xfrm>
            <a:prstGeom prst="line">
              <a:avLst/>
            </a:prstGeom>
            <a:ln w="25400" cap="rnd">
              <a:solidFill>
                <a:srgbClr val="7DC7C0"/>
              </a:solidFill>
              <a:prstDash val="solid"/>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BD55E3DF-D9A0-4768-88E1-0E1249A79EA8}"/>
                </a:ext>
              </a:extLst>
            </p:cNvPr>
            <p:cNvSpPr txBox="1"/>
            <p:nvPr/>
          </p:nvSpPr>
          <p:spPr>
            <a:xfrm>
              <a:off x="8449056" y="3383280"/>
              <a:ext cx="81522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Tajikistan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object 13">
              <a:extLst>
                <a:ext uri="{FF2B5EF4-FFF2-40B4-BE49-F238E27FC236}">
                  <a16:creationId xmlns:a16="http://schemas.microsoft.com/office/drawing/2014/main" id="{F9F24DB9-7D56-4AA2-8FA7-B3C4E1FAD4BB}"/>
                </a:ext>
              </a:extLst>
            </p:cNvPr>
            <p:cNvSpPr/>
            <p:nvPr/>
          </p:nvSpPr>
          <p:spPr>
            <a:xfrm>
              <a:off x="4157681" y="5112986"/>
              <a:ext cx="2462575" cy="208822"/>
            </a:xfrm>
            <a:custGeom>
              <a:avLst/>
              <a:gdLst/>
              <a:ahLst/>
              <a:cxnLst/>
              <a:rect l="l" t="t" r="r" b="b"/>
              <a:pathLst>
                <a:path w="2478404" h="180339">
                  <a:moveTo>
                    <a:pt x="0" y="0"/>
                  </a:moveTo>
                  <a:lnTo>
                    <a:pt x="2477909" y="179895"/>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14">
              <a:extLst>
                <a:ext uri="{FF2B5EF4-FFF2-40B4-BE49-F238E27FC236}">
                  <a16:creationId xmlns:a16="http://schemas.microsoft.com/office/drawing/2014/main" id="{64CFA57A-B4B9-45E8-9F0E-C31B7CD26108}"/>
                </a:ext>
              </a:extLst>
            </p:cNvPr>
            <p:cNvSpPr/>
            <p:nvPr/>
          </p:nvSpPr>
          <p:spPr>
            <a:xfrm>
              <a:off x="1965960" y="4375207"/>
              <a:ext cx="4103662" cy="369850"/>
            </a:xfrm>
            <a:custGeom>
              <a:avLst/>
              <a:gdLst/>
              <a:ahLst/>
              <a:cxnLst/>
              <a:rect l="l" t="t" r="r" b="b"/>
              <a:pathLst>
                <a:path w="4130040" h="319404">
                  <a:moveTo>
                    <a:pt x="0" y="289344"/>
                  </a:moveTo>
                  <a:lnTo>
                    <a:pt x="1370609" y="319278"/>
                  </a:lnTo>
                  <a:lnTo>
                    <a:pt x="2750312" y="19951"/>
                  </a:lnTo>
                  <a:lnTo>
                    <a:pt x="4130001"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15">
              <a:extLst>
                <a:ext uri="{FF2B5EF4-FFF2-40B4-BE49-F238E27FC236}">
                  <a16:creationId xmlns:a16="http://schemas.microsoft.com/office/drawing/2014/main" id="{50D0B164-1A3A-4BA0-BB46-5A4D87246BCE}"/>
                </a:ext>
              </a:extLst>
            </p:cNvPr>
            <p:cNvSpPr/>
            <p:nvPr/>
          </p:nvSpPr>
          <p:spPr>
            <a:xfrm>
              <a:off x="5249030" y="4087368"/>
              <a:ext cx="1371042" cy="0"/>
            </a:xfrm>
            <a:custGeom>
              <a:avLst/>
              <a:gdLst/>
              <a:ahLst/>
              <a:cxnLst/>
              <a:rect l="l" t="t" r="r" b="b"/>
              <a:pathLst>
                <a:path w="1379854">
                  <a:moveTo>
                    <a:pt x="0" y="0"/>
                  </a:moveTo>
                  <a:lnTo>
                    <a:pt x="1379550" y="0"/>
                  </a:lnTo>
                </a:path>
              </a:pathLst>
            </a:custGeom>
            <a:ln w="38100" cap="rnd">
              <a:solidFill>
                <a:srgbClr val="00A29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31426242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for HIV by source, 2010–2019, and estimated Fast-Track resource needs </a:t>
            </a:r>
          </a:p>
          <a:p>
            <a:pPr>
              <a:lnSpc>
                <a:spcPct val="100000"/>
              </a:lnSpc>
              <a:spcBef>
                <a:spcPts val="0"/>
              </a:spcBef>
            </a:pPr>
            <a:r>
              <a:rPr lang="en-US"/>
              <a:t>in 2020, eastern Europe and central Asia</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 </a:t>
            </a:r>
          </a:p>
        </p:txBody>
      </p:sp>
      <p:sp>
        <p:nvSpPr>
          <p:cNvPr id="84" name="Oval 83">
            <a:extLst>
              <a:ext uri="{FF2B5EF4-FFF2-40B4-BE49-F238E27FC236}">
                <a16:creationId xmlns:a16="http://schemas.microsoft.com/office/drawing/2014/main" id="{B3175F25-B83F-4D58-A980-C5E5D95BA30E}"/>
              </a:ext>
            </a:extLst>
          </p:cNvPr>
          <p:cNvSpPr/>
          <p:nvPr/>
        </p:nvSpPr>
        <p:spPr>
          <a:xfrm>
            <a:off x="8713824" y="5349240"/>
            <a:ext cx="164592" cy="164592"/>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D95EC76F-1C27-4CDA-9C01-5DB7E8421D3D}"/>
              </a:ext>
            </a:extLst>
          </p:cNvPr>
          <p:cNvSpPr txBox="1"/>
          <p:nvPr/>
        </p:nvSpPr>
        <p:spPr>
          <a:xfrm>
            <a:off x="1187840" y="5303520"/>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5">
            <a:extLst>
              <a:ext uri="{FF2B5EF4-FFF2-40B4-BE49-F238E27FC236}">
                <a16:creationId xmlns:a16="http://schemas.microsoft.com/office/drawing/2014/main" id="{6FCC8379-6D70-48C0-A8FC-90D3D88FEC7F}"/>
              </a:ext>
            </a:extLst>
          </p:cNvPr>
          <p:cNvSpPr/>
          <p:nvPr/>
        </p:nvSpPr>
        <p:spPr>
          <a:xfrm>
            <a:off x="105068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AE8FA918-02C8-4203-8D9E-5B3AE52A336F}"/>
              </a:ext>
            </a:extLst>
          </p:cNvPr>
          <p:cNvSpPr txBox="1"/>
          <p:nvPr/>
        </p:nvSpPr>
        <p:spPr>
          <a:xfrm>
            <a:off x="8847217" y="5303520"/>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D38E7A0C-E602-4825-B6CF-A9AA0C580D07}"/>
              </a:ext>
            </a:extLst>
          </p:cNvPr>
          <p:cNvSpPr txBox="1"/>
          <p:nvPr/>
        </p:nvSpPr>
        <p:spPr>
          <a:xfrm>
            <a:off x="3668041" y="5303520"/>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F629E17A-A005-4168-81EC-37F65562177B}"/>
              </a:ext>
            </a:extLst>
          </p:cNvPr>
          <p:cNvSpPr/>
          <p:nvPr/>
        </p:nvSpPr>
        <p:spPr>
          <a:xfrm>
            <a:off x="3530881"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D277FD17-FBE4-469B-A707-C9CFFEDE4AC5}"/>
              </a:ext>
            </a:extLst>
          </p:cNvPr>
          <p:cNvSpPr txBox="1"/>
          <p:nvPr/>
        </p:nvSpPr>
        <p:spPr>
          <a:xfrm>
            <a:off x="5761510" y="5303520"/>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85">
            <a:extLst>
              <a:ext uri="{FF2B5EF4-FFF2-40B4-BE49-F238E27FC236}">
                <a16:creationId xmlns:a16="http://schemas.microsoft.com/office/drawing/2014/main" id="{ACAB49FD-C966-486F-90B3-7FB51C5B0B8B}"/>
              </a:ext>
            </a:extLst>
          </p:cNvPr>
          <p:cNvSpPr/>
          <p:nvPr/>
        </p:nvSpPr>
        <p:spPr>
          <a:xfrm>
            <a:off x="5624350"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3E2E28C7-9C7E-4A8A-B4D1-DF89BA904100}"/>
              </a:ext>
            </a:extLst>
          </p:cNvPr>
          <p:cNvSpPr txBox="1"/>
          <p:nvPr/>
        </p:nvSpPr>
        <p:spPr>
          <a:xfrm>
            <a:off x="7093685" y="5303520"/>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85">
            <a:extLst>
              <a:ext uri="{FF2B5EF4-FFF2-40B4-BE49-F238E27FC236}">
                <a16:creationId xmlns:a16="http://schemas.microsoft.com/office/drawing/2014/main" id="{E891F800-35DA-4810-86E2-D14F7BCC4CED}"/>
              </a:ext>
            </a:extLst>
          </p:cNvPr>
          <p:cNvSpPr/>
          <p:nvPr/>
        </p:nvSpPr>
        <p:spPr>
          <a:xfrm>
            <a:off x="6956525" y="534546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7F9D89F0-9AA7-4A83-8CE9-F8C352B276C6}"/>
              </a:ext>
            </a:extLst>
          </p:cNvPr>
          <p:cNvSpPr txBox="1"/>
          <p:nvPr/>
        </p:nvSpPr>
        <p:spPr>
          <a:xfrm>
            <a:off x="1350905" y="4125289"/>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C91D0D95-411C-41C3-AE48-199A076C1274}"/>
              </a:ext>
            </a:extLst>
          </p:cNvPr>
          <p:cNvSpPr txBox="1"/>
          <p:nvPr/>
        </p:nvSpPr>
        <p:spPr>
          <a:xfrm>
            <a:off x="1350905" y="4371231"/>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object 10">
            <a:extLst>
              <a:ext uri="{FF2B5EF4-FFF2-40B4-BE49-F238E27FC236}">
                <a16:creationId xmlns:a16="http://schemas.microsoft.com/office/drawing/2014/main" id="{3738E0FB-314A-4F08-85A9-E690EDDB09B5}"/>
              </a:ext>
            </a:extLst>
          </p:cNvPr>
          <p:cNvSpPr txBox="1"/>
          <p:nvPr/>
        </p:nvSpPr>
        <p:spPr>
          <a:xfrm>
            <a:off x="832104" y="3189749"/>
            <a:ext cx="351443" cy="90185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(million)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F15EFB9-2561-4C2F-96E7-443F07331F67}"/>
              </a:ext>
            </a:extLst>
          </p:cNvPr>
          <p:cNvSpPr txBox="1"/>
          <p:nvPr/>
        </p:nvSpPr>
        <p:spPr>
          <a:xfrm>
            <a:off x="1265945" y="315468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42971AA6-D373-4C3B-B7B8-76811EFD6294}"/>
              </a:ext>
            </a:extLst>
          </p:cNvPr>
          <p:cNvSpPr txBox="1"/>
          <p:nvPr/>
        </p:nvSpPr>
        <p:spPr>
          <a:xfrm>
            <a:off x="1350905" y="3643688"/>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7350851-C70E-479A-996F-AA3B3B2F1A82}"/>
              </a:ext>
            </a:extLst>
          </p:cNvPr>
          <p:cNvSpPr txBox="1"/>
          <p:nvPr/>
        </p:nvSpPr>
        <p:spPr>
          <a:xfrm>
            <a:off x="1520823" y="46177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3730587E-295D-4579-82A3-7FA3FC876286}"/>
              </a:ext>
            </a:extLst>
          </p:cNvPr>
          <p:cNvGrpSpPr/>
          <p:nvPr/>
        </p:nvGrpSpPr>
        <p:grpSpPr>
          <a:xfrm>
            <a:off x="1265945" y="2423160"/>
            <a:ext cx="609812" cy="271869"/>
            <a:chOff x="1265945" y="2423160"/>
            <a:chExt cx="609812" cy="271869"/>
          </a:xfrm>
        </p:grpSpPr>
        <p:sp>
          <p:nvSpPr>
            <p:cNvPr id="12" name="TextBox 11">
              <a:extLst>
                <a:ext uri="{FF2B5EF4-FFF2-40B4-BE49-F238E27FC236}">
                  <a16:creationId xmlns:a16="http://schemas.microsoft.com/office/drawing/2014/main" id="{E61E36B1-632F-45EF-BE77-67FF287934C8}"/>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753B15BA-59D4-4C7C-989A-EE637E81B771}"/>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D771EB01-41C6-4234-AB68-0FC82D1BC4B4}"/>
              </a:ext>
            </a:extLst>
          </p:cNvPr>
          <p:cNvCxnSpPr/>
          <p:nvPr/>
        </p:nvCxnSpPr>
        <p:spPr>
          <a:xfrm>
            <a:off x="1766029" y="28068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52D9415-6747-48AE-8F8A-00E593F68A5D}"/>
              </a:ext>
            </a:extLst>
          </p:cNvPr>
          <p:cNvCxnSpPr/>
          <p:nvPr/>
        </p:nvCxnSpPr>
        <p:spPr>
          <a:xfrm>
            <a:off x="1766029" y="3291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79CD109-C1C7-418F-8728-37F8B8ECE92C}"/>
              </a:ext>
            </a:extLst>
          </p:cNvPr>
          <p:cNvCxnSpPr/>
          <p:nvPr/>
        </p:nvCxnSpPr>
        <p:spPr>
          <a:xfrm>
            <a:off x="1766029" y="37808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308FBD6-D4F2-47D1-BF95-4DAEBA0D2174}"/>
              </a:ext>
            </a:extLst>
          </p:cNvPr>
          <p:cNvCxnSpPr/>
          <p:nvPr/>
        </p:nvCxnSpPr>
        <p:spPr>
          <a:xfrm>
            <a:off x="1766029" y="4508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22F507A-B4F8-459C-BBB0-4B558A11FA87}"/>
              </a:ext>
            </a:extLst>
          </p:cNvPr>
          <p:cNvCxnSpPr/>
          <p:nvPr/>
        </p:nvCxnSpPr>
        <p:spPr>
          <a:xfrm>
            <a:off x="1766029" y="4754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C82D5BDB-83F4-4383-BE3C-3793F8137B2B}"/>
              </a:ext>
            </a:extLst>
          </p:cNvPr>
          <p:cNvGrpSpPr/>
          <p:nvPr/>
        </p:nvGrpSpPr>
        <p:grpSpPr>
          <a:xfrm>
            <a:off x="2011680" y="4797433"/>
            <a:ext cx="8046720" cy="271869"/>
            <a:chOff x="2011680" y="4797433"/>
            <a:chExt cx="8046720" cy="271869"/>
          </a:xfrm>
        </p:grpSpPr>
        <p:sp>
          <p:nvSpPr>
            <p:cNvPr id="22" name="TextBox 21">
              <a:extLst>
                <a:ext uri="{FF2B5EF4-FFF2-40B4-BE49-F238E27FC236}">
                  <a16:creationId xmlns:a16="http://schemas.microsoft.com/office/drawing/2014/main" id="{4409AC6B-0558-44E0-9407-4A9FD3890ADF}"/>
                </a:ext>
              </a:extLst>
            </p:cNvPr>
            <p:cNvSpPr txBox="1"/>
            <p:nvPr/>
          </p:nvSpPr>
          <p:spPr>
            <a:xfrm>
              <a:off x="20116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5172B508-88BD-45C5-B75D-9A89B3EA8A94}"/>
                </a:ext>
              </a:extLst>
            </p:cNvPr>
            <p:cNvSpPr txBox="1"/>
            <p:nvPr/>
          </p:nvSpPr>
          <p:spPr>
            <a:xfrm>
              <a:off x="27432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001FB6E9-F62A-432F-A22A-D44B673E26EF}"/>
                </a:ext>
              </a:extLst>
            </p:cNvPr>
            <p:cNvSpPr txBox="1"/>
            <p:nvPr/>
          </p:nvSpPr>
          <p:spPr>
            <a:xfrm>
              <a:off x="42062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34D8B6EA-6BCD-4E04-B1B5-3A6B4D4FE9F0}"/>
                </a:ext>
              </a:extLst>
            </p:cNvPr>
            <p:cNvSpPr txBox="1"/>
            <p:nvPr/>
          </p:nvSpPr>
          <p:spPr>
            <a:xfrm>
              <a:off x="49377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134386F8-5BD6-4C04-BF17-F039E9E0705C}"/>
                </a:ext>
              </a:extLst>
            </p:cNvPr>
            <p:cNvSpPr txBox="1"/>
            <p:nvPr/>
          </p:nvSpPr>
          <p:spPr>
            <a:xfrm>
              <a:off x="56692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AB03C139-ECA7-49C0-89F5-EAE6584CA605}"/>
                </a:ext>
              </a:extLst>
            </p:cNvPr>
            <p:cNvSpPr txBox="1"/>
            <p:nvPr/>
          </p:nvSpPr>
          <p:spPr>
            <a:xfrm>
              <a:off x="640080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28D26F3B-E8C2-44A5-89F0-7F186917FEE5}"/>
                </a:ext>
              </a:extLst>
            </p:cNvPr>
            <p:cNvSpPr txBox="1"/>
            <p:nvPr/>
          </p:nvSpPr>
          <p:spPr>
            <a:xfrm>
              <a:off x="71323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47741EA7-7E75-4E3F-9BD5-D1AF87A85529}"/>
                </a:ext>
              </a:extLst>
            </p:cNvPr>
            <p:cNvSpPr txBox="1"/>
            <p:nvPr/>
          </p:nvSpPr>
          <p:spPr>
            <a:xfrm>
              <a:off x="786384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F2B22D89-3091-42A7-990D-DA086C56D001}"/>
                </a:ext>
              </a:extLst>
            </p:cNvPr>
            <p:cNvSpPr txBox="1"/>
            <p:nvPr/>
          </p:nvSpPr>
          <p:spPr>
            <a:xfrm>
              <a:off x="859536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2AB0CABE-AABA-4093-AA5B-CA1C73BDAB35}"/>
                </a:ext>
              </a:extLst>
            </p:cNvPr>
            <p:cNvSpPr txBox="1"/>
            <p:nvPr/>
          </p:nvSpPr>
          <p:spPr>
            <a:xfrm>
              <a:off x="932688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5C8CB0BA-2E07-4A79-8485-F8BFA889600C}"/>
                </a:ext>
              </a:extLst>
            </p:cNvPr>
            <p:cNvSpPr txBox="1"/>
            <p:nvPr/>
          </p:nvSpPr>
          <p:spPr>
            <a:xfrm>
              <a:off x="3474720" y="4797433"/>
              <a:ext cx="731520"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35" name="Straight Connector 34">
            <a:extLst>
              <a:ext uri="{FF2B5EF4-FFF2-40B4-BE49-F238E27FC236}">
                <a16:creationId xmlns:a16="http://schemas.microsoft.com/office/drawing/2014/main" id="{93FAFA9C-AFB6-46B4-9571-E59A5621FE2A}"/>
              </a:ext>
            </a:extLst>
          </p:cNvPr>
          <p:cNvCxnSpPr/>
          <p:nvPr/>
        </p:nvCxnSpPr>
        <p:spPr>
          <a:xfrm>
            <a:off x="2011680" y="4754880"/>
            <a:ext cx="8046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05228692-3EF7-4747-8E3B-1C8A736488E2}"/>
              </a:ext>
            </a:extLst>
          </p:cNvPr>
          <p:cNvCxnSpPr/>
          <p:nvPr/>
        </p:nvCxnSpPr>
        <p:spPr>
          <a:xfrm>
            <a:off x="1762620" y="426190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D5583200-894B-4CF9-84B2-13517E7D8755}"/>
              </a:ext>
            </a:extLst>
          </p:cNvPr>
          <p:cNvSpPr txBox="1"/>
          <p:nvPr/>
        </p:nvSpPr>
        <p:spPr>
          <a:xfrm>
            <a:off x="1263516" y="266964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Oval 40">
            <a:extLst>
              <a:ext uri="{FF2B5EF4-FFF2-40B4-BE49-F238E27FC236}">
                <a16:creationId xmlns:a16="http://schemas.microsoft.com/office/drawing/2014/main" id="{0B35E360-9CE6-4869-BF20-71802013236F}"/>
              </a:ext>
            </a:extLst>
          </p:cNvPr>
          <p:cNvSpPr/>
          <p:nvPr/>
        </p:nvSpPr>
        <p:spPr>
          <a:xfrm>
            <a:off x="9592056" y="2629366"/>
            <a:ext cx="201168" cy="201168"/>
          </a:xfrm>
          <a:prstGeom prst="ellipse">
            <a:avLst/>
          </a:prstGeom>
          <a:solidFill>
            <a:srgbClr val="00A296">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4" name="Group 93">
            <a:extLst>
              <a:ext uri="{FF2B5EF4-FFF2-40B4-BE49-F238E27FC236}">
                <a16:creationId xmlns:a16="http://schemas.microsoft.com/office/drawing/2014/main" id="{39E287C4-CAD3-400A-A19F-C647A307538C}"/>
              </a:ext>
            </a:extLst>
          </p:cNvPr>
          <p:cNvGrpSpPr/>
          <p:nvPr/>
        </p:nvGrpSpPr>
        <p:grpSpPr>
          <a:xfrm>
            <a:off x="1261872" y="3397521"/>
            <a:ext cx="609812" cy="271869"/>
            <a:chOff x="1265945" y="2423160"/>
            <a:chExt cx="609812" cy="271869"/>
          </a:xfrm>
        </p:grpSpPr>
        <p:sp>
          <p:nvSpPr>
            <p:cNvPr id="95" name="TextBox 94">
              <a:extLst>
                <a:ext uri="{FF2B5EF4-FFF2-40B4-BE49-F238E27FC236}">
                  <a16:creationId xmlns:a16="http://schemas.microsoft.com/office/drawing/2014/main" id="{ACC00E21-3EC8-4579-AFA9-7D98DC01FD28}"/>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191AE5E7-D5FC-4985-BDF9-B229FCC7D206}"/>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4E908F32-08C5-415B-8A8E-BF8AF940242F}"/>
              </a:ext>
            </a:extLst>
          </p:cNvPr>
          <p:cNvGrpSpPr/>
          <p:nvPr/>
        </p:nvGrpSpPr>
        <p:grpSpPr>
          <a:xfrm>
            <a:off x="1262536" y="2907915"/>
            <a:ext cx="609812" cy="271869"/>
            <a:chOff x="1265945" y="2423160"/>
            <a:chExt cx="609812" cy="271869"/>
          </a:xfrm>
        </p:grpSpPr>
        <p:sp>
          <p:nvSpPr>
            <p:cNvPr id="98" name="TextBox 97">
              <a:extLst>
                <a:ext uri="{FF2B5EF4-FFF2-40B4-BE49-F238E27FC236}">
                  <a16:creationId xmlns:a16="http://schemas.microsoft.com/office/drawing/2014/main" id="{AE6CA605-508A-4B3F-B608-2DE20D3589F5}"/>
                </a:ext>
              </a:extLst>
            </p:cNvPr>
            <p:cNvSpPr txBox="1"/>
            <p:nvPr/>
          </p:nvSpPr>
          <p:spPr>
            <a:xfrm>
              <a:off x="1265945" y="242316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CCEAB0E6-5229-467D-A8DA-70FB35F67A34}"/>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04923B1C-6A56-42B5-A3FC-2788BAAF6034}"/>
              </a:ext>
            </a:extLst>
          </p:cNvPr>
          <p:cNvGrpSpPr/>
          <p:nvPr/>
        </p:nvGrpSpPr>
        <p:grpSpPr>
          <a:xfrm>
            <a:off x="1346832" y="3881118"/>
            <a:ext cx="524852" cy="271869"/>
            <a:chOff x="1350905" y="2423160"/>
            <a:chExt cx="524852" cy="271869"/>
          </a:xfrm>
        </p:grpSpPr>
        <p:sp>
          <p:nvSpPr>
            <p:cNvPr id="101" name="TextBox 100">
              <a:extLst>
                <a:ext uri="{FF2B5EF4-FFF2-40B4-BE49-F238E27FC236}">
                  <a16:creationId xmlns:a16="http://schemas.microsoft.com/office/drawing/2014/main" id="{9149CAAA-7FE3-4063-AA23-468A43FB8D37}"/>
                </a:ext>
              </a:extLst>
            </p:cNvPr>
            <p:cNvSpPr txBox="1"/>
            <p:nvPr/>
          </p:nvSpPr>
          <p:spPr>
            <a:xfrm>
              <a:off x="1350905" y="24231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2" name="Straight Connector 101">
              <a:extLst>
                <a:ext uri="{FF2B5EF4-FFF2-40B4-BE49-F238E27FC236}">
                  <a16:creationId xmlns:a16="http://schemas.microsoft.com/office/drawing/2014/main" id="{9DF453EF-1032-4BC0-855F-389F7DC9B4A5}"/>
                </a:ext>
              </a:extLst>
            </p:cNvPr>
            <p:cNvCxnSpPr/>
            <p:nvPr/>
          </p:nvCxnSpPr>
          <p:spPr>
            <a:xfrm>
              <a:off x="1766029" y="2560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7855ADDB-5E90-414A-826E-632507DF7277}"/>
              </a:ext>
            </a:extLst>
          </p:cNvPr>
          <p:cNvGrpSpPr/>
          <p:nvPr/>
        </p:nvGrpSpPr>
        <p:grpSpPr>
          <a:xfrm>
            <a:off x="8823960" y="4062440"/>
            <a:ext cx="274320" cy="692020"/>
            <a:chOff x="8814186" y="4062440"/>
            <a:chExt cx="274320" cy="692020"/>
          </a:xfrm>
        </p:grpSpPr>
        <p:sp>
          <p:nvSpPr>
            <p:cNvPr id="24" name="bg object 16">
              <a:extLst>
                <a:ext uri="{FF2B5EF4-FFF2-40B4-BE49-F238E27FC236}">
                  <a16:creationId xmlns:a16="http://schemas.microsoft.com/office/drawing/2014/main" id="{C966FC44-7C5C-497C-BD0E-E486B5F6651A}"/>
                </a:ext>
              </a:extLst>
            </p:cNvPr>
            <p:cNvSpPr/>
            <p:nvPr/>
          </p:nvSpPr>
          <p:spPr>
            <a:xfrm>
              <a:off x="8814186" y="4288379"/>
              <a:ext cx="274320" cy="466081"/>
            </a:xfrm>
            <a:custGeom>
              <a:avLst/>
              <a:gdLst/>
              <a:ahLst/>
              <a:cxnLst/>
              <a:rect l="l" t="t" r="r" b="b"/>
              <a:pathLst>
                <a:path w="184150" h="549275">
                  <a:moveTo>
                    <a:pt x="184111" y="0"/>
                  </a:moveTo>
                  <a:lnTo>
                    <a:pt x="0" y="0"/>
                  </a:lnTo>
                  <a:lnTo>
                    <a:pt x="0" y="549160"/>
                  </a:lnTo>
                  <a:lnTo>
                    <a:pt x="184111" y="549160"/>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bg object 26">
              <a:extLst>
                <a:ext uri="{FF2B5EF4-FFF2-40B4-BE49-F238E27FC236}">
                  <a16:creationId xmlns:a16="http://schemas.microsoft.com/office/drawing/2014/main" id="{23438DB9-D792-44EF-89B1-4114A187E0B8}"/>
                </a:ext>
              </a:extLst>
            </p:cNvPr>
            <p:cNvSpPr/>
            <p:nvPr/>
          </p:nvSpPr>
          <p:spPr>
            <a:xfrm>
              <a:off x="8814186" y="4231889"/>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bg object 36">
              <a:extLst>
                <a:ext uri="{FF2B5EF4-FFF2-40B4-BE49-F238E27FC236}">
                  <a16:creationId xmlns:a16="http://schemas.microsoft.com/office/drawing/2014/main" id="{0A942EA9-516F-4A6E-8B10-8ABCD9DFD0CF}"/>
                </a:ext>
              </a:extLst>
            </p:cNvPr>
            <p:cNvSpPr/>
            <p:nvPr/>
          </p:nvSpPr>
          <p:spPr>
            <a:xfrm>
              <a:off x="8814186" y="4118930"/>
              <a:ext cx="274320" cy="113153"/>
            </a:xfrm>
            <a:custGeom>
              <a:avLst/>
              <a:gdLst/>
              <a:ahLst/>
              <a:cxnLst/>
              <a:rect l="l" t="t" r="r" b="b"/>
              <a:pathLst>
                <a:path w="184150" h="133350">
                  <a:moveTo>
                    <a:pt x="184111" y="0"/>
                  </a:moveTo>
                  <a:lnTo>
                    <a:pt x="0" y="0"/>
                  </a:lnTo>
                  <a:lnTo>
                    <a:pt x="0" y="133134"/>
                  </a:lnTo>
                  <a:lnTo>
                    <a:pt x="184111" y="133134"/>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bg object 46">
              <a:extLst>
                <a:ext uri="{FF2B5EF4-FFF2-40B4-BE49-F238E27FC236}">
                  <a16:creationId xmlns:a16="http://schemas.microsoft.com/office/drawing/2014/main" id="{59033E35-569E-4EDA-9899-1DF299F1DBB3}"/>
                </a:ext>
              </a:extLst>
            </p:cNvPr>
            <p:cNvSpPr/>
            <p:nvPr/>
          </p:nvSpPr>
          <p:spPr>
            <a:xfrm>
              <a:off x="8814186" y="4062440"/>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4" name="Group 193">
            <a:extLst>
              <a:ext uri="{FF2B5EF4-FFF2-40B4-BE49-F238E27FC236}">
                <a16:creationId xmlns:a16="http://schemas.microsoft.com/office/drawing/2014/main" id="{138F2843-3833-4E85-B015-72C506E29CFF}"/>
              </a:ext>
            </a:extLst>
          </p:cNvPr>
          <p:cNvGrpSpPr/>
          <p:nvPr/>
        </p:nvGrpSpPr>
        <p:grpSpPr>
          <a:xfrm>
            <a:off x="8093421" y="4020078"/>
            <a:ext cx="274320" cy="734586"/>
            <a:chOff x="8093421" y="4020078"/>
            <a:chExt cx="274320" cy="734586"/>
          </a:xfrm>
        </p:grpSpPr>
        <p:sp>
          <p:nvSpPr>
            <p:cNvPr id="105" name="bg object 17">
              <a:extLst>
                <a:ext uri="{FF2B5EF4-FFF2-40B4-BE49-F238E27FC236}">
                  <a16:creationId xmlns:a16="http://schemas.microsoft.com/office/drawing/2014/main" id="{E176FA8E-BA83-45DC-9FAF-BA95CE88A214}"/>
                </a:ext>
              </a:extLst>
            </p:cNvPr>
            <p:cNvSpPr/>
            <p:nvPr/>
          </p:nvSpPr>
          <p:spPr>
            <a:xfrm>
              <a:off x="8093421" y="4246016"/>
              <a:ext cx="274320" cy="508648"/>
            </a:xfrm>
            <a:custGeom>
              <a:avLst/>
              <a:gdLst/>
              <a:ahLst/>
              <a:cxnLst/>
              <a:rect l="l" t="t" r="r" b="b"/>
              <a:pathLst>
                <a:path w="184150" h="599439">
                  <a:moveTo>
                    <a:pt x="184111" y="0"/>
                  </a:moveTo>
                  <a:lnTo>
                    <a:pt x="0" y="0"/>
                  </a:lnTo>
                  <a:lnTo>
                    <a:pt x="0" y="599084"/>
                  </a:lnTo>
                  <a:lnTo>
                    <a:pt x="184111" y="599084"/>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bg object 27">
              <a:extLst>
                <a:ext uri="{FF2B5EF4-FFF2-40B4-BE49-F238E27FC236}">
                  <a16:creationId xmlns:a16="http://schemas.microsoft.com/office/drawing/2014/main" id="{5A8BEC69-5830-4200-810B-677FB1C2C924}"/>
                </a:ext>
              </a:extLst>
            </p:cNvPr>
            <p:cNvSpPr/>
            <p:nvPr/>
          </p:nvSpPr>
          <p:spPr>
            <a:xfrm>
              <a:off x="8093421" y="4175410"/>
              <a:ext cx="274320" cy="71125"/>
            </a:xfrm>
            <a:custGeom>
              <a:avLst/>
              <a:gdLst/>
              <a:ahLst/>
              <a:cxnLst/>
              <a:rect l="l" t="t" r="r" b="b"/>
              <a:pathLst>
                <a:path w="184150" h="83820">
                  <a:moveTo>
                    <a:pt x="184111" y="0"/>
                  </a:moveTo>
                  <a:lnTo>
                    <a:pt x="0" y="0"/>
                  </a:lnTo>
                  <a:lnTo>
                    <a:pt x="0" y="83210"/>
                  </a:lnTo>
                  <a:lnTo>
                    <a:pt x="184111" y="83210"/>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bg object 37">
              <a:extLst>
                <a:ext uri="{FF2B5EF4-FFF2-40B4-BE49-F238E27FC236}">
                  <a16:creationId xmlns:a16="http://schemas.microsoft.com/office/drawing/2014/main" id="{0078AE2A-40EB-4B6B-A571-F1D6A37702DB}"/>
                </a:ext>
              </a:extLst>
            </p:cNvPr>
            <p:cNvSpPr/>
            <p:nvPr/>
          </p:nvSpPr>
          <p:spPr>
            <a:xfrm>
              <a:off x="8093421" y="4076568"/>
              <a:ext cx="274320" cy="99142"/>
            </a:xfrm>
            <a:custGeom>
              <a:avLst/>
              <a:gdLst/>
              <a:ahLst/>
              <a:cxnLst/>
              <a:rect l="l" t="t" r="r" b="b"/>
              <a:pathLst>
                <a:path w="184150" h="116839">
                  <a:moveTo>
                    <a:pt x="184111" y="0"/>
                  </a:moveTo>
                  <a:lnTo>
                    <a:pt x="0" y="0"/>
                  </a:lnTo>
                  <a:lnTo>
                    <a:pt x="0" y="116484"/>
                  </a:lnTo>
                  <a:lnTo>
                    <a:pt x="184111" y="116484"/>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bg object 47">
              <a:extLst>
                <a:ext uri="{FF2B5EF4-FFF2-40B4-BE49-F238E27FC236}">
                  <a16:creationId xmlns:a16="http://schemas.microsoft.com/office/drawing/2014/main" id="{7D665D52-C15C-479C-A882-2C56CBBD31E2}"/>
                </a:ext>
              </a:extLst>
            </p:cNvPr>
            <p:cNvSpPr/>
            <p:nvPr/>
          </p:nvSpPr>
          <p:spPr>
            <a:xfrm>
              <a:off x="8093421" y="4020078"/>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3" name="Group 192">
            <a:extLst>
              <a:ext uri="{FF2B5EF4-FFF2-40B4-BE49-F238E27FC236}">
                <a16:creationId xmlns:a16="http://schemas.microsoft.com/office/drawing/2014/main" id="{BFB6BE2C-6047-42C1-BE5F-CA1BF7539269}"/>
              </a:ext>
            </a:extLst>
          </p:cNvPr>
          <p:cNvGrpSpPr/>
          <p:nvPr/>
        </p:nvGrpSpPr>
        <p:grpSpPr>
          <a:xfrm>
            <a:off x="7360920" y="3949482"/>
            <a:ext cx="274320" cy="805258"/>
            <a:chOff x="7348609" y="3949482"/>
            <a:chExt cx="274320" cy="805258"/>
          </a:xfrm>
        </p:grpSpPr>
        <p:sp>
          <p:nvSpPr>
            <p:cNvPr id="107" name="bg object 18">
              <a:extLst>
                <a:ext uri="{FF2B5EF4-FFF2-40B4-BE49-F238E27FC236}">
                  <a16:creationId xmlns:a16="http://schemas.microsoft.com/office/drawing/2014/main" id="{1CFBE74F-F38B-4511-A84B-C81DCBA116CD}"/>
                </a:ext>
              </a:extLst>
            </p:cNvPr>
            <p:cNvSpPr/>
            <p:nvPr/>
          </p:nvSpPr>
          <p:spPr>
            <a:xfrm>
              <a:off x="7348609" y="4118930"/>
              <a:ext cx="274320" cy="635810"/>
            </a:xfrm>
            <a:custGeom>
              <a:avLst/>
              <a:gdLst/>
              <a:ahLst/>
              <a:cxnLst/>
              <a:rect l="l" t="t" r="r" b="b"/>
              <a:pathLst>
                <a:path w="184150" h="749300">
                  <a:moveTo>
                    <a:pt x="184111" y="0"/>
                  </a:moveTo>
                  <a:lnTo>
                    <a:pt x="0" y="0"/>
                  </a:lnTo>
                  <a:lnTo>
                    <a:pt x="0" y="748855"/>
                  </a:lnTo>
                  <a:lnTo>
                    <a:pt x="184111" y="748855"/>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bg object 28">
              <a:extLst>
                <a:ext uri="{FF2B5EF4-FFF2-40B4-BE49-F238E27FC236}">
                  <a16:creationId xmlns:a16="http://schemas.microsoft.com/office/drawing/2014/main" id="{33EF9CC5-D248-440D-BD36-6CEA3BE4DF12}"/>
                </a:ext>
              </a:extLst>
            </p:cNvPr>
            <p:cNvSpPr/>
            <p:nvPr/>
          </p:nvSpPr>
          <p:spPr>
            <a:xfrm>
              <a:off x="7348609" y="4076568"/>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bg object 38">
              <a:extLst>
                <a:ext uri="{FF2B5EF4-FFF2-40B4-BE49-F238E27FC236}">
                  <a16:creationId xmlns:a16="http://schemas.microsoft.com/office/drawing/2014/main" id="{2B71D9A9-6B20-4CDB-B9F5-9267FF23BF26}"/>
                </a:ext>
              </a:extLst>
            </p:cNvPr>
            <p:cNvSpPr/>
            <p:nvPr/>
          </p:nvSpPr>
          <p:spPr>
            <a:xfrm>
              <a:off x="7348609" y="4020078"/>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bg object 48">
              <a:extLst>
                <a:ext uri="{FF2B5EF4-FFF2-40B4-BE49-F238E27FC236}">
                  <a16:creationId xmlns:a16="http://schemas.microsoft.com/office/drawing/2014/main" id="{BD4A224B-7D4D-476A-8CA8-86883A45049A}"/>
                </a:ext>
              </a:extLst>
            </p:cNvPr>
            <p:cNvSpPr/>
            <p:nvPr/>
          </p:nvSpPr>
          <p:spPr>
            <a:xfrm>
              <a:off x="7348609" y="3949482"/>
              <a:ext cx="274320" cy="71125"/>
            </a:xfrm>
            <a:custGeom>
              <a:avLst/>
              <a:gdLst/>
              <a:ahLst/>
              <a:cxnLst/>
              <a:rect l="l" t="t" r="r" b="b"/>
              <a:pathLst>
                <a:path w="184150" h="83820">
                  <a:moveTo>
                    <a:pt x="184111" y="0"/>
                  </a:moveTo>
                  <a:lnTo>
                    <a:pt x="0" y="0"/>
                  </a:lnTo>
                  <a:lnTo>
                    <a:pt x="0" y="83210"/>
                  </a:lnTo>
                  <a:lnTo>
                    <a:pt x="184111" y="8321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2" name="Group 191">
            <a:extLst>
              <a:ext uri="{FF2B5EF4-FFF2-40B4-BE49-F238E27FC236}">
                <a16:creationId xmlns:a16="http://schemas.microsoft.com/office/drawing/2014/main" id="{FB787E6D-F165-448A-B2BF-A0B2FF977017}"/>
              </a:ext>
            </a:extLst>
          </p:cNvPr>
          <p:cNvGrpSpPr/>
          <p:nvPr/>
        </p:nvGrpSpPr>
        <p:grpSpPr>
          <a:xfrm>
            <a:off x="6627845" y="4133047"/>
            <a:ext cx="274320" cy="621833"/>
            <a:chOff x="6627845" y="4133047"/>
            <a:chExt cx="274320" cy="621833"/>
          </a:xfrm>
        </p:grpSpPr>
        <p:sp>
          <p:nvSpPr>
            <p:cNvPr id="109" name="bg object 19">
              <a:extLst>
                <a:ext uri="{FF2B5EF4-FFF2-40B4-BE49-F238E27FC236}">
                  <a16:creationId xmlns:a16="http://schemas.microsoft.com/office/drawing/2014/main" id="{8B9EE0B0-32C4-4F5A-83B0-85ADC7CA2602}"/>
                </a:ext>
              </a:extLst>
            </p:cNvPr>
            <p:cNvSpPr/>
            <p:nvPr/>
          </p:nvSpPr>
          <p:spPr>
            <a:xfrm>
              <a:off x="6627845" y="4274251"/>
              <a:ext cx="274320" cy="480629"/>
            </a:xfrm>
            <a:custGeom>
              <a:avLst/>
              <a:gdLst/>
              <a:ahLst/>
              <a:cxnLst/>
              <a:rect l="l" t="t" r="r" b="b"/>
              <a:pathLst>
                <a:path w="184150" h="566420">
                  <a:moveTo>
                    <a:pt x="184111" y="0"/>
                  </a:moveTo>
                  <a:lnTo>
                    <a:pt x="0" y="0"/>
                  </a:lnTo>
                  <a:lnTo>
                    <a:pt x="0" y="565797"/>
                  </a:lnTo>
                  <a:lnTo>
                    <a:pt x="184111" y="565797"/>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bg object 29">
              <a:extLst>
                <a:ext uri="{FF2B5EF4-FFF2-40B4-BE49-F238E27FC236}">
                  <a16:creationId xmlns:a16="http://schemas.microsoft.com/office/drawing/2014/main" id="{125E0C09-5FFB-4EB4-86F4-385D8CC1E4DF}"/>
                </a:ext>
              </a:extLst>
            </p:cNvPr>
            <p:cNvSpPr/>
            <p:nvPr/>
          </p:nvSpPr>
          <p:spPr>
            <a:xfrm>
              <a:off x="6627845" y="4231889"/>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bg object 39">
              <a:extLst>
                <a:ext uri="{FF2B5EF4-FFF2-40B4-BE49-F238E27FC236}">
                  <a16:creationId xmlns:a16="http://schemas.microsoft.com/office/drawing/2014/main" id="{16B74926-E0C5-451B-9CA1-8C89C11C9903}"/>
                </a:ext>
              </a:extLst>
            </p:cNvPr>
            <p:cNvSpPr/>
            <p:nvPr/>
          </p:nvSpPr>
          <p:spPr>
            <a:xfrm>
              <a:off x="6627845" y="4175410"/>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bg object 49">
              <a:extLst>
                <a:ext uri="{FF2B5EF4-FFF2-40B4-BE49-F238E27FC236}">
                  <a16:creationId xmlns:a16="http://schemas.microsoft.com/office/drawing/2014/main" id="{AA018DD7-9864-49E8-A6EA-9EC1DF1B1616}"/>
                </a:ext>
              </a:extLst>
            </p:cNvPr>
            <p:cNvSpPr/>
            <p:nvPr/>
          </p:nvSpPr>
          <p:spPr>
            <a:xfrm>
              <a:off x="6627845" y="4133047"/>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1" name="Group 190">
            <a:extLst>
              <a:ext uri="{FF2B5EF4-FFF2-40B4-BE49-F238E27FC236}">
                <a16:creationId xmlns:a16="http://schemas.microsoft.com/office/drawing/2014/main" id="{A1F54297-55EE-4F89-9FE3-426CDA79C359}"/>
              </a:ext>
            </a:extLst>
          </p:cNvPr>
          <p:cNvGrpSpPr/>
          <p:nvPr/>
        </p:nvGrpSpPr>
        <p:grpSpPr>
          <a:xfrm>
            <a:off x="5897880" y="4118930"/>
            <a:ext cx="274320" cy="635530"/>
            <a:chOff x="5883053" y="4118930"/>
            <a:chExt cx="274320" cy="635530"/>
          </a:xfrm>
        </p:grpSpPr>
        <p:sp>
          <p:nvSpPr>
            <p:cNvPr id="111" name="bg object 20">
              <a:extLst>
                <a:ext uri="{FF2B5EF4-FFF2-40B4-BE49-F238E27FC236}">
                  <a16:creationId xmlns:a16="http://schemas.microsoft.com/office/drawing/2014/main" id="{852F5589-B4DB-4C97-87C6-6C0FE4B46C03}"/>
                </a:ext>
              </a:extLst>
            </p:cNvPr>
            <p:cNvSpPr/>
            <p:nvPr/>
          </p:nvSpPr>
          <p:spPr>
            <a:xfrm>
              <a:off x="5883053" y="4288379"/>
              <a:ext cx="274320" cy="466081"/>
            </a:xfrm>
            <a:custGeom>
              <a:avLst/>
              <a:gdLst/>
              <a:ahLst/>
              <a:cxnLst/>
              <a:rect l="l" t="t" r="r" b="b"/>
              <a:pathLst>
                <a:path w="184150" h="549275">
                  <a:moveTo>
                    <a:pt x="184111" y="0"/>
                  </a:moveTo>
                  <a:lnTo>
                    <a:pt x="0" y="0"/>
                  </a:lnTo>
                  <a:lnTo>
                    <a:pt x="0" y="549160"/>
                  </a:lnTo>
                  <a:lnTo>
                    <a:pt x="184111" y="549160"/>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bg object 30">
              <a:extLst>
                <a:ext uri="{FF2B5EF4-FFF2-40B4-BE49-F238E27FC236}">
                  <a16:creationId xmlns:a16="http://schemas.microsoft.com/office/drawing/2014/main" id="{811768C9-F88F-4896-9A20-0A7E5FA4E6F3}"/>
                </a:ext>
              </a:extLst>
            </p:cNvPr>
            <p:cNvSpPr/>
            <p:nvPr/>
          </p:nvSpPr>
          <p:spPr>
            <a:xfrm>
              <a:off x="5883053" y="4231889"/>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bg object 40">
              <a:extLst>
                <a:ext uri="{FF2B5EF4-FFF2-40B4-BE49-F238E27FC236}">
                  <a16:creationId xmlns:a16="http://schemas.microsoft.com/office/drawing/2014/main" id="{8C89EF16-EE4E-428E-BA8C-BE5D3713C56A}"/>
                </a:ext>
              </a:extLst>
            </p:cNvPr>
            <p:cNvSpPr/>
            <p:nvPr/>
          </p:nvSpPr>
          <p:spPr>
            <a:xfrm>
              <a:off x="5883053" y="4161292"/>
              <a:ext cx="274320" cy="71125"/>
            </a:xfrm>
            <a:custGeom>
              <a:avLst/>
              <a:gdLst/>
              <a:ahLst/>
              <a:cxnLst/>
              <a:rect l="l" t="t" r="r" b="b"/>
              <a:pathLst>
                <a:path w="184150" h="83820">
                  <a:moveTo>
                    <a:pt x="184111" y="0"/>
                  </a:moveTo>
                  <a:lnTo>
                    <a:pt x="0" y="0"/>
                  </a:lnTo>
                  <a:lnTo>
                    <a:pt x="0" y="83210"/>
                  </a:lnTo>
                  <a:lnTo>
                    <a:pt x="184111" y="83210"/>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bg object 50">
              <a:extLst>
                <a:ext uri="{FF2B5EF4-FFF2-40B4-BE49-F238E27FC236}">
                  <a16:creationId xmlns:a16="http://schemas.microsoft.com/office/drawing/2014/main" id="{08430706-1606-4239-A3BF-F64B69D4E332}"/>
                </a:ext>
              </a:extLst>
            </p:cNvPr>
            <p:cNvSpPr/>
            <p:nvPr/>
          </p:nvSpPr>
          <p:spPr>
            <a:xfrm>
              <a:off x="5883053" y="4118930"/>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0" name="Group 189">
            <a:extLst>
              <a:ext uri="{FF2B5EF4-FFF2-40B4-BE49-F238E27FC236}">
                <a16:creationId xmlns:a16="http://schemas.microsoft.com/office/drawing/2014/main" id="{20C12015-6984-449B-A961-79D3216C57FC}"/>
              </a:ext>
            </a:extLst>
          </p:cNvPr>
          <p:cNvGrpSpPr/>
          <p:nvPr/>
        </p:nvGrpSpPr>
        <p:grpSpPr>
          <a:xfrm>
            <a:off x="5162289" y="4118930"/>
            <a:ext cx="274320" cy="635638"/>
            <a:chOff x="5162289" y="4118930"/>
            <a:chExt cx="274320" cy="635638"/>
          </a:xfrm>
        </p:grpSpPr>
        <p:sp>
          <p:nvSpPr>
            <p:cNvPr id="113" name="bg object 21">
              <a:extLst>
                <a:ext uri="{FF2B5EF4-FFF2-40B4-BE49-F238E27FC236}">
                  <a16:creationId xmlns:a16="http://schemas.microsoft.com/office/drawing/2014/main" id="{8BA143B0-0098-4905-AFB3-55876FDDA01E}"/>
                </a:ext>
              </a:extLst>
            </p:cNvPr>
            <p:cNvSpPr/>
            <p:nvPr/>
          </p:nvSpPr>
          <p:spPr>
            <a:xfrm>
              <a:off x="5162289" y="4302496"/>
              <a:ext cx="274320" cy="452072"/>
            </a:xfrm>
            <a:custGeom>
              <a:avLst/>
              <a:gdLst/>
              <a:ahLst/>
              <a:cxnLst/>
              <a:rect l="l" t="t" r="r" b="b"/>
              <a:pathLst>
                <a:path w="184150" h="532764">
                  <a:moveTo>
                    <a:pt x="184111" y="0"/>
                  </a:moveTo>
                  <a:lnTo>
                    <a:pt x="0" y="0"/>
                  </a:lnTo>
                  <a:lnTo>
                    <a:pt x="0" y="532523"/>
                  </a:lnTo>
                  <a:lnTo>
                    <a:pt x="184111" y="532523"/>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bg object 31">
              <a:extLst>
                <a:ext uri="{FF2B5EF4-FFF2-40B4-BE49-F238E27FC236}">
                  <a16:creationId xmlns:a16="http://schemas.microsoft.com/office/drawing/2014/main" id="{D41C108A-BC63-4288-806C-3862A5C69FC9}"/>
                </a:ext>
              </a:extLst>
            </p:cNvPr>
            <p:cNvSpPr/>
            <p:nvPr/>
          </p:nvSpPr>
          <p:spPr>
            <a:xfrm>
              <a:off x="5162289" y="4246016"/>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bg object 41">
              <a:extLst>
                <a:ext uri="{FF2B5EF4-FFF2-40B4-BE49-F238E27FC236}">
                  <a16:creationId xmlns:a16="http://schemas.microsoft.com/office/drawing/2014/main" id="{76FC85E7-B2EF-4C39-9FA1-FEB519843A29}"/>
                </a:ext>
              </a:extLst>
            </p:cNvPr>
            <p:cNvSpPr/>
            <p:nvPr/>
          </p:nvSpPr>
          <p:spPr>
            <a:xfrm>
              <a:off x="5162289" y="4147164"/>
              <a:ext cx="274320" cy="99142"/>
            </a:xfrm>
            <a:custGeom>
              <a:avLst/>
              <a:gdLst/>
              <a:ahLst/>
              <a:cxnLst/>
              <a:rect l="l" t="t" r="r" b="b"/>
              <a:pathLst>
                <a:path w="184150" h="116839">
                  <a:moveTo>
                    <a:pt x="184111" y="0"/>
                  </a:moveTo>
                  <a:lnTo>
                    <a:pt x="0" y="0"/>
                  </a:lnTo>
                  <a:lnTo>
                    <a:pt x="0" y="116484"/>
                  </a:lnTo>
                  <a:lnTo>
                    <a:pt x="184111" y="116484"/>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bg object 51">
              <a:extLst>
                <a:ext uri="{FF2B5EF4-FFF2-40B4-BE49-F238E27FC236}">
                  <a16:creationId xmlns:a16="http://schemas.microsoft.com/office/drawing/2014/main" id="{C414F408-2801-47E8-B28A-D28E79232DC5}"/>
                </a:ext>
              </a:extLst>
            </p:cNvPr>
            <p:cNvSpPr/>
            <p:nvPr/>
          </p:nvSpPr>
          <p:spPr>
            <a:xfrm>
              <a:off x="5162289" y="4118930"/>
              <a:ext cx="274320" cy="28558"/>
            </a:xfrm>
            <a:custGeom>
              <a:avLst/>
              <a:gdLst/>
              <a:ahLst/>
              <a:cxnLst/>
              <a:rect l="l" t="t" r="r" b="b"/>
              <a:pathLst>
                <a:path w="184150" h="33654">
                  <a:moveTo>
                    <a:pt x="184111" y="0"/>
                  </a:moveTo>
                  <a:lnTo>
                    <a:pt x="0" y="0"/>
                  </a:lnTo>
                  <a:lnTo>
                    <a:pt x="0" y="33286"/>
                  </a:lnTo>
                  <a:lnTo>
                    <a:pt x="184111" y="33286"/>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9" name="Group 188">
            <a:extLst>
              <a:ext uri="{FF2B5EF4-FFF2-40B4-BE49-F238E27FC236}">
                <a16:creationId xmlns:a16="http://schemas.microsoft.com/office/drawing/2014/main" id="{BDB126B5-1C09-4673-B21E-88E6C80F6BE3}"/>
              </a:ext>
            </a:extLst>
          </p:cNvPr>
          <p:cNvGrpSpPr/>
          <p:nvPr/>
        </p:nvGrpSpPr>
        <p:grpSpPr>
          <a:xfrm>
            <a:off x="4434840" y="4104803"/>
            <a:ext cx="274320" cy="649991"/>
            <a:chOff x="4417478" y="4104803"/>
            <a:chExt cx="274320" cy="649991"/>
          </a:xfrm>
        </p:grpSpPr>
        <p:sp>
          <p:nvSpPr>
            <p:cNvPr id="115" name="bg object 22">
              <a:extLst>
                <a:ext uri="{FF2B5EF4-FFF2-40B4-BE49-F238E27FC236}">
                  <a16:creationId xmlns:a16="http://schemas.microsoft.com/office/drawing/2014/main" id="{B3B269BD-8E5D-4DFB-8CCA-A68F3BB4F2FB}"/>
                </a:ext>
              </a:extLst>
            </p:cNvPr>
            <p:cNvSpPr/>
            <p:nvPr/>
          </p:nvSpPr>
          <p:spPr>
            <a:xfrm>
              <a:off x="4417478" y="4330741"/>
              <a:ext cx="274320" cy="424053"/>
            </a:xfrm>
            <a:custGeom>
              <a:avLst/>
              <a:gdLst/>
              <a:ahLst/>
              <a:cxnLst/>
              <a:rect l="l" t="t" r="r" b="b"/>
              <a:pathLst>
                <a:path w="200025" h="499745">
                  <a:moveTo>
                    <a:pt x="199453" y="0"/>
                  </a:moveTo>
                  <a:lnTo>
                    <a:pt x="0" y="0"/>
                  </a:lnTo>
                  <a:lnTo>
                    <a:pt x="0" y="499237"/>
                  </a:lnTo>
                  <a:lnTo>
                    <a:pt x="199453" y="499237"/>
                  </a:lnTo>
                  <a:lnTo>
                    <a:pt x="199453"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bg object 32">
              <a:extLst>
                <a:ext uri="{FF2B5EF4-FFF2-40B4-BE49-F238E27FC236}">
                  <a16:creationId xmlns:a16="http://schemas.microsoft.com/office/drawing/2014/main" id="{1104C31D-6354-4E8C-BF8A-DB039B4CC99D}"/>
                </a:ext>
              </a:extLst>
            </p:cNvPr>
            <p:cNvSpPr/>
            <p:nvPr/>
          </p:nvSpPr>
          <p:spPr>
            <a:xfrm>
              <a:off x="4417478" y="4274251"/>
              <a:ext cx="274320" cy="56576"/>
            </a:xfrm>
            <a:custGeom>
              <a:avLst/>
              <a:gdLst/>
              <a:ahLst/>
              <a:cxnLst/>
              <a:rect l="l" t="t" r="r" b="b"/>
              <a:pathLst>
                <a:path w="200025" h="66675">
                  <a:moveTo>
                    <a:pt x="199453" y="0"/>
                  </a:moveTo>
                  <a:lnTo>
                    <a:pt x="0" y="0"/>
                  </a:lnTo>
                  <a:lnTo>
                    <a:pt x="0" y="66560"/>
                  </a:lnTo>
                  <a:lnTo>
                    <a:pt x="199453" y="66560"/>
                  </a:lnTo>
                  <a:lnTo>
                    <a:pt x="199453"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bg object 42">
              <a:extLst>
                <a:ext uri="{FF2B5EF4-FFF2-40B4-BE49-F238E27FC236}">
                  <a16:creationId xmlns:a16="http://schemas.microsoft.com/office/drawing/2014/main" id="{345155F7-A019-455F-BE99-57ECA313C8DC}"/>
                </a:ext>
              </a:extLst>
            </p:cNvPr>
            <p:cNvSpPr/>
            <p:nvPr/>
          </p:nvSpPr>
          <p:spPr>
            <a:xfrm>
              <a:off x="4417478" y="4133047"/>
              <a:ext cx="274320" cy="141710"/>
            </a:xfrm>
            <a:custGeom>
              <a:avLst/>
              <a:gdLst/>
              <a:ahLst/>
              <a:cxnLst/>
              <a:rect l="l" t="t" r="r" b="b"/>
              <a:pathLst>
                <a:path w="200025" h="167004">
                  <a:moveTo>
                    <a:pt x="199453" y="0"/>
                  </a:moveTo>
                  <a:lnTo>
                    <a:pt x="0" y="0"/>
                  </a:lnTo>
                  <a:lnTo>
                    <a:pt x="0" y="166408"/>
                  </a:lnTo>
                  <a:lnTo>
                    <a:pt x="199453" y="166408"/>
                  </a:lnTo>
                  <a:lnTo>
                    <a:pt x="199453"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bg object 52">
              <a:extLst>
                <a:ext uri="{FF2B5EF4-FFF2-40B4-BE49-F238E27FC236}">
                  <a16:creationId xmlns:a16="http://schemas.microsoft.com/office/drawing/2014/main" id="{1AC5F4E0-2E7E-460F-B30D-513CDA2184B8}"/>
                </a:ext>
              </a:extLst>
            </p:cNvPr>
            <p:cNvSpPr/>
            <p:nvPr/>
          </p:nvSpPr>
          <p:spPr>
            <a:xfrm>
              <a:off x="4417478" y="4104803"/>
              <a:ext cx="274320" cy="28558"/>
            </a:xfrm>
            <a:custGeom>
              <a:avLst/>
              <a:gdLst/>
              <a:ahLst/>
              <a:cxnLst/>
              <a:rect l="l" t="t" r="r" b="b"/>
              <a:pathLst>
                <a:path w="200025" h="33654">
                  <a:moveTo>
                    <a:pt x="199453" y="0"/>
                  </a:moveTo>
                  <a:lnTo>
                    <a:pt x="0" y="0"/>
                  </a:lnTo>
                  <a:lnTo>
                    <a:pt x="0" y="33286"/>
                  </a:lnTo>
                  <a:lnTo>
                    <a:pt x="199453" y="33286"/>
                  </a:lnTo>
                  <a:lnTo>
                    <a:pt x="199453"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8" name="Group 187">
            <a:extLst>
              <a:ext uri="{FF2B5EF4-FFF2-40B4-BE49-F238E27FC236}">
                <a16:creationId xmlns:a16="http://schemas.microsoft.com/office/drawing/2014/main" id="{B3A184E4-0C50-4843-8E6E-17F8FDCD9426}"/>
              </a:ext>
            </a:extLst>
          </p:cNvPr>
          <p:cNvGrpSpPr/>
          <p:nvPr/>
        </p:nvGrpSpPr>
        <p:grpSpPr>
          <a:xfrm>
            <a:off x="3703320" y="4090685"/>
            <a:ext cx="274320" cy="663678"/>
            <a:chOff x="3696712" y="4090685"/>
            <a:chExt cx="274320" cy="663678"/>
          </a:xfrm>
        </p:grpSpPr>
        <p:sp>
          <p:nvSpPr>
            <p:cNvPr id="117" name="bg object 23">
              <a:extLst>
                <a:ext uri="{FF2B5EF4-FFF2-40B4-BE49-F238E27FC236}">
                  <a16:creationId xmlns:a16="http://schemas.microsoft.com/office/drawing/2014/main" id="{C1C4A844-432C-4EE5-A7C7-A89ECCD794F1}"/>
                </a:ext>
              </a:extLst>
            </p:cNvPr>
            <p:cNvSpPr/>
            <p:nvPr/>
          </p:nvSpPr>
          <p:spPr>
            <a:xfrm>
              <a:off x="3696712" y="4344858"/>
              <a:ext cx="274320" cy="409505"/>
            </a:xfrm>
            <a:custGeom>
              <a:avLst/>
              <a:gdLst/>
              <a:ahLst/>
              <a:cxnLst/>
              <a:rect l="l" t="t" r="r" b="b"/>
              <a:pathLst>
                <a:path w="184150" h="482600">
                  <a:moveTo>
                    <a:pt x="184111" y="0"/>
                  </a:moveTo>
                  <a:lnTo>
                    <a:pt x="0" y="0"/>
                  </a:lnTo>
                  <a:lnTo>
                    <a:pt x="0" y="482600"/>
                  </a:lnTo>
                  <a:lnTo>
                    <a:pt x="184111" y="482600"/>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bg object 33">
              <a:extLst>
                <a:ext uri="{FF2B5EF4-FFF2-40B4-BE49-F238E27FC236}">
                  <a16:creationId xmlns:a16="http://schemas.microsoft.com/office/drawing/2014/main" id="{67CC7EA7-4824-4DD1-808A-951F459616D7}"/>
                </a:ext>
              </a:extLst>
            </p:cNvPr>
            <p:cNvSpPr/>
            <p:nvPr/>
          </p:nvSpPr>
          <p:spPr>
            <a:xfrm>
              <a:off x="3696712" y="4302496"/>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bg object 43">
              <a:extLst>
                <a:ext uri="{FF2B5EF4-FFF2-40B4-BE49-F238E27FC236}">
                  <a16:creationId xmlns:a16="http://schemas.microsoft.com/office/drawing/2014/main" id="{4C7EB1F0-5C68-414B-A3B7-A0A16D1DA59D}"/>
                </a:ext>
              </a:extLst>
            </p:cNvPr>
            <p:cNvSpPr/>
            <p:nvPr/>
          </p:nvSpPr>
          <p:spPr>
            <a:xfrm>
              <a:off x="3696712" y="4147164"/>
              <a:ext cx="274320" cy="155720"/>
            </a:xfrm>
            <a:custGeom>
              <a:avLst/>
              <a:gdLst/>
              <a:ahLst/>
              <a:cxnLst/>
              <a:rect l="l" t="t" r="r" b="b"/>
              <a:pathLst>
                <a:path w="184150" h="183514">
                  <a:moveTo>
                    <a:pt x="184111" y="0"/>
                  </a:moveTo>
                  <a:lnTo>
                    <a:pt x="0" y="0"/>
                  </a:lnTo>
                  <a:lnTo>
                    <a:pt x="0" y="183057"/>
                  </a:lnTo>
                  <a:lnTo>
                    <a:pt x="184111" y="183057"/>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bg object 53">
              <a:extLst>
                <a:ext uri="{FF2B5EF4-FFF2-40B4-BE49-F238E27FC236}">
                  <a16:creationId xmlns:a16="http://schemas.microsoft.com/office/drawing/2014/main" id="{83E7BA27-2D8E-4C89-8E07-E74268D13580}"/>
                </a:ext>
              </a:extLst>
            </p:cNvPr>
            <p:cNvSpPr/>
            <p:nvPr/>
          </p:nvSpPr>
          <p:spPr>
            <a:xfrm>
              <a:off x="3696712" y="4090685"/>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B280AE73-73AC-4770-9212-AABCF38BCFBD}"/>
              </a:ext>
            </a:extLst>
          </p:cNvPr>
          <p:cNvGrpSpPr/>
          <p:nvPr/>
        </p:nvGrpSpPr>
        <p:grpSpPr>
          <a:xfrm>
            <a:off x="2971800" y="4133047"/>
            <a:ext cx="274320" cy="621424"/>
            <a:chOff x="2975946" y="4133047"/>
            <a:chExt cx="274320" cy="621424"/>
          </a:xfrm>
        </p:grpSpPr>
        <p:sp>
          <p:nvSpPr>
            <p:cNvPr id="119" name="bg object 24">
              <a:extLst>
                <a:ext uri="{FF2B5EF4-FFF2-40B4-BE49-F238E27FC236}">
                  <a16:creationId xmlns:a16="http://schemas.microsoft.com/office/drawing/2014/main" id="{5507B138-5D6B-4C0B-BF45-ACAA0077248C}"/>
                </a:ext>
              </a:extLst>
            </p:cNvPr>
            <p:cNvSpPr/>
            <p:nvPr/>
          </p:nvSpPr>
          <p:spPr>
            <a:xfrm>
              <a:off x="2975946" y="4358976"/>
              <a:ext cx="274320" cy="395495"/>
            </a:xfrm>
            <a:custGeom>
              <a:avLst/>
              <a:gdLst/>
              <a:ahLst/>
              <a:cxnLst/>
              <a:rect l="l" t="t" r="r" b="b"/>
              <a:pathLst>
                <a:path w="184150" h="466089">
                  <a:moveTo>
                    <a:pt x="184111" y="0"/>
                  </a:moveTo>
                  <a:lnTo>
                    <a:pt x="0" y="0"/>
                  </a:lnTo>
                  <a:lnTo>
                    <a:pt x="0" y="465950"/>
                  </a:lnTo>
                  <a:lnTo>
                    <a:pt x="184111" y="465950"/>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bg object 34">
              <a:extLst>
                <a:ext uri="{FF2B5EF4-FFF2-40B4-BE49-F238E27FC236}">
                  <a16:creationId xmlns:a16="http://schemas.microsoft.com/office/drawing/2014/main" id="{7D5EDE16-E492-4307-A31C-4F4604465A25}"/>
                </a:ext>
              </a:extLst>
            </p:cNvPr>
            <p:cNvSpPr/>
            <p:nvPr/>
          </p:nvSpPr>
          <p:spPr>
            <a:xfrm>
              <a:off x="2975946" y="4316613"/>
              <a:ext cx="274320" cy="42567"/>
            </a:xfrm>
            <a:custGeom>
              <a:avLst/>
              <a:gdLst/>
              <a:ahLst/>
              <a:cxnLst/>
              <a:rect l="l" t="t" r="r" b="b"/>
              <a:pathLst>
                <a:path w="184150" h="50164">
                  <a:moveTo>
                    <a:pt x="184111" y="0"/>
                  </a:moveTo>
                  <a:lnTo>
                    <a:pt x="0" y="0"/>
                  </a:lnTo>
                  <a:lnTo>
                    <a:pt x="0" y="49923"/>
                  </a:lnTo>
                  <a:lnTo>
                    <a:pt x="184111" y="49923"/>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bg object 44">
              <a:extLst>
                <a:ext uri="{FF2B5EF4-FFF2-40B4-BE49-F238E27FC236}">
                  <a16:creationId xmlns:a16="http://schemas.microsoft.com/office/drawing/2014/main" id="{9B72A846-3F27-450E-8EDE-47D70D55EFB0}"/>
                </a:ext>
              </a:extLst>
            </p:cNvPr>
            <p:cNvSpPr/>
            <p:nvPr/>
          </p:nvSpPr>
          <p:spPr>
            <a:xfrm>
              <a:off x="2975946" y="4189527"/>
              <a:ext cx="274320" cy="127162"/>
            </a:xfrm>
            <a:custGeom>
              <a:avLst/>
              <a:gdLst/>
              <a:ahLst/>
              <a:cxnLst/>
              <a:rect l="l" t="t" r="r" b="b"/>
              <a:pathLst>
                <a:path w="184150" h="149860">
                  <a:moveTo>
                    <a:pt x="184111" y="0"/>
                  </a:moveTo>
                  <a:lnTo>
                    <a:pt x="0" y="0"/>
                  </a:lnTo>
                  <a:lnTo>
                    <a:pt x="0" y="149771"/>
                  </a:lnTo>
                  <a:lnTo>
                    <a:pt x="184111" y="149771"/>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bg object 54">
              <a:extLst>
                <a:ext uri="{FF2B5EF4-FFF2-40B4-BE49-F238E27FC236}">
                  <a16:creationId xmlns:a16="http://schemas.microsoft.com/office/drawing/2014/main" id="{50C3F3C3-84C1-42EA-A9F8-FDC4B31C8F3F}"/>
                </a:ext>
              </a:extLst>
            </p:cNvPr>
            <p:cNvSpPr/>
            <p:nvPr/>
          </p:nvSpPr>
          <p:spPr>
            <a:xfrm>
              <a:off x="2975946" y="4133047"/>
              <a:ext cx="274320" cy="56576"/>
            </a:xfrm>
            <a:custGeom>
              <a:avLst/>
              <a:gdLst/>
              <a:ahLst/>
              <a:cxnLst/>
              <a:rect l="l" t="t" r="r" b="b"/>
              <a:pathLst>
                <a:path w="184150" h="66675">
                  <a:moveTo>
                    <a:pt x="184111" y="0"/>
                  </a:moveTo>
                  <a:lnTo>
                    <a:pt x="0" y="0"/>
                  </a:lnTo>
                  <a:lnTo>
                    <a:pt x="0" y="66560"/>
                  </a:lnTo>
                  <a:lnTo>
                    <a:pt x="184111" y="6656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6" name="Group 185">
            <a:extLst>
              <a:ext uri="{FF2B5EF4-FFF2-40B4-BE49-F238E27FC236}">
                <a16:creationId xmlns:a16="http://schemas.microsoft.com/office/drawing/2014/main" id="{6552D823-3BF9-4C36-A5D0-174E63860C25}"/>
              </a:ext>
            </a:extLst>
          </p:cNvPr>
          <p:cNvGrpSpPr/>
          <p:nvPr/>
        </p:nvGrpSpPr>
        <p:grpSpPr>
          <a:xfrm>
            <a:off x="2240280" y="4175410"/>
            <a:ext cx="274320" cy="579287"/>
            <a:chOff x="2231136" y="4175410"/>
            <a:chExt cx="274320" cy="579287"/>
          </a:xfrm>
        </p:grpSpPr>
        <p:sp>
          <p:nvSpPr>
            <p:cNvPr id="121" name="bg object 25">
              <a:extLst>
                <a:ext uri="{FF2B5EF4-FFF2-40B4-BE49-F238E27FC236}">
                  <a16:creationId xmlns:a16="http://schemas.microsoft.com/office/drawing/2014/main" id="{EE80B5E5-E446-4828-8A63-471195ACC577}"/>
                </a:ext>
              </a:extLst>
            </p:cNvPr>
            <p:cNvSpPr/>
            <p:nvPr/>
          </p:nvSpPr>
          <p:spPr>
            <a:xfrm>
              <a:off x="2231136" y="4387220"/>
              <a:ext cx="274320" cy="367477"/>
            </a:xfrm>
            <a:custGeom>
              <a:avLst/>
              <a:gdLst/>
              <a:ahLst/>
              <a:cxnLst/>
              <a:rect l="l" t="t" r="r" b="b"/>
              <a:pathLst>
                <a:path w="184150" h="433070">
                  <a:moveTo>
                    <a:pt x="184111" y="0"/>
                  </a:moveTo>
                  <a:lnTo>
                    <a:pt x="0" y="0"/>
                  </a:lnTo>
                  <a:lnTo>
                    <a:pt x="0" y="432676"/>
                  </a:lnTo>
                  <a:lnTo>
                    <a:pt x="184111" y="432676"/>
                  </a:lnTo>
                  <a:lnTo>
                    <a:pt x="18411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bg object 35">
              <a:extLst>
                <a:ext uri="{FF2B5EF4-FFF2-40B4-BE49-F238E27FC236}">
                  <a16:creationId xmlns:a16="http://schemas.microsoft.com/office/drawing/2014/main" id="{BCC33CEF-F5EA-4F01-8D70-24DA61B230CB}"/>
                </a:ext>
              </a:extLst>
            </p:cNvPr>
            <p:cNvSpPr/>
            <p:nvPr/>
          </p:nvSpPr>
          <p:spPr>
            <a:xfrm>
              <a:off x="2231136" y="4358976"/>
              <a:ext cx="274320" cy="28558"/>
            </a:xfrm>
            <a:custGeom>
              <a:avLst/>
              <a:gdLst/>
              <a:ahLst/>
              <a:cxnLst/>
              <a:rect l="l" t="t" r="r" b="b"/>
              <a:pathLst>
                <a:path w="184150" h="33654">
                  <a:moveTo>
                    <a:pt x="184111" y="0"/>
                  </a:moveTo>
                  <a:lnTo>
                    <a:pt x="0" y="0"/>
                  </a:lnTo>
                  <a:lnTo>
                    <a:pt x="0" y="33286"/>
                  </a:lnTo>
                  <a:lnTo>
                    <a:pt x="184111" y="33286"/>
                  </a:lnTo>
                  <a:lnTo>
                    <a:pt x="184111"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bg object 45">
              <a:extLst>
                <a:ext uri="{FF2B5EF4-FFF2-40B4-BE49-F238E27FC236}">
                  <a16:creationId xmlns:a16="http://schemas.microsoft.com/office/drawing/2014/main" id="{0F47A725-5513-40C6-9961-596CE0F08EC2}"/>
                </a:ext>
              </a:extLst>
            </p:cNvPr>
            <p:cNvSpPr/>
            <p:nvPr/>
          </p:nvSpPr>
          <p:spPr>
            <a:xfrm>
              <a:off x="2231136" y="4246016"/>
              <a:ext cx="274320" cy="113153"/>
            </a:xfrm>
            <a:custGeom>
              <a:avLst/>
              <a:gdLst/>
              <a:ahLst/>
              <a:cxnLst/>
              <a:rect l="l" t="t" r="r" b="b"/>
              <a:pathLst>
                <a:path w="184150" h="133350">
                  <a:moveTo>
                    <a:pt x="184111" y="0"/>
                  </a:moveTo>
                  <a:lnTo>
                    <a:pt x="0" y="0"/>
                  </a:lnTo>
                  <a:lnTo>
                    <a:pt x="0" y="133134"/>
                  </a:lnTo>
                  <a:lnTo>
                    <a:pt x="184111" y="133134"/>
                  </a:lnTo>
                  <a:lnTo>
                    <a:pt x="184111" y="0"/>
                  </a:lnTo>
                  <a:close/>
                </a:path>
              </a:pathLst>
            </a:custGeom>
            <a:solidFill>
              <a:srgbClr val="7DC7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bg object 55">
              <a:extLst>
                <a:ext uri="{FF2B5EF4-FFF2-40B4-BE49-F238E27FC236}">
                  <a16:creationId xmlns:a16="http://schemas.microsoft.com/office/drawing/2014/main" id="{9110F28C-7DE3-4C5F-8B44-E63370C28BE8}"/>
                </a:ext>
              </a:extLst>
            </p:cNvPr>
            <p:cNvSpPr/>
            <p:nvPr/>
          </p:nvSpPr>
          <p:spPr>
            <a:xfrm>
              <a:off x="2231136" y="4175410"/>
              <a:ext cx="274320" cy="71125"/>
            </a:xfrm>
            <a:custGeom>
              <a:avLst/>
              <a:gdLst/>
              <a:ahLst/>
              <a:cxnLst/>
              <a:rect l="l" t="t" r="r" b="b"/>
              <a:pathLst>
                <a:path w="184150" h="83820">
                  <a:moveTo>
                    <a:pt x="184111" y="0"/>
                  </a:moveTo>
                  <a:lnTo>
                    <a:pt x="0" y="0"/>
                  </a:lnTo>
                  <a:lnTo>
                    <a:pt x="0" y="83210"/>
                  </a:lnTo>
                  <a:lnTo>
                    <a:pt x="184111" y="83210"/>
                  </a:lnTo>
                  <a:lnTo>
                    <a:pt x="184111" y="0"/>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92773325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Total HIV resource availability per person living with HIV, HIV incidence and AIDS-related mortality</a:t>
            </a:r>
          </a:p>
          <a:p>
            <a:pPr>
              <a:lnSpc>
                <a:spcPct val="100000"/>
              </a:lnSpc>
              <a:spcBef>
                <a:spcPts val="0"/>
              </a:spcBef>
            </a:pPr>
            <a:r>
              <a:rPr lang="en-US"/>
              <a:t>rates in low- and middle-income countries, eastern Europe and central Asia, 2010–2019 and 2020</a:t>
            </a:r>
          </a:p>
          <a:p>
            <a:pPr>
              <a:lnSpc>
                <a:spcPct val="100000"/>
              </a:lnSpc>
              <a:spcBef>
                <a:spcPts val="0"/>
              </a:spcBef>
            </a:pPr>
            <a:r>
              <a:rPr lang="en-US"/>
              <a:t>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DC80BB3-94D8-4F76-8281-BBC44F98F1FE}"/>
              </a:ext>
            </a:extLst>
          </p:cNvPr>
          <p:cNvGrpSpPr/>
          <p:nvPr/>
        </p:nvGrpSpPr>
        <p:grpSpPr>
          <a:xfrm>
            <a:off x="457199" y="2468880"/>
            <a:ext cx="11030122" cy="4086145"/>
            <a:chOff x="457199" y="2468880"/>
            <a:chExt cx="11030122" cy="40861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2020 (see http://hivfinancial.unaids.org/hivfinancialdashboards.html).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Resource availability per person living with HIV and resource needs are in constant 2016 US dollars. </a:t>
              </a:r>
            </a:p>
          </p:txBody>
        </p:sp>
        <p:sp>
          <p:nvSpPr>
            <p:cNvPr id="178" name="TextBox 177">
              <a:extLst>
                <a:ext uri="{FF2B5EF4-FFF2-40B4-BE49-F238E27FC236}">
                  <a16:creationId xmlns:a16="http://schemas.microsoft.com/office/drawing/2014/main" id="{1934D15B-91C1-4054-ACD1-3F43BC22E7CB}"/>
                </a:ext>
              </a:extLst>
            </p:cNvPr>
            <p:cNvSpPr txBox="1"/>
            <p:nvPr/>
          </p:nvSpPr>
          <p:spPr>
            <a:xfrm>
              <a:off x="62636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2306AA8B-CDE8-4CBF-A4B4-AC1E17602549}"/>
                </a:ext>
              </a:extLst>
            </p:cNvPr>
            <p:cNvSpPr txBox="1"/>
            <p:nvPr/>
          </p:nvSpPr>
          <p:spPr>
            <a:xfrm>
              <a:off x="37033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TextBox 179">
              <a:extLst>
                <a:ext uri="{FF2B5EF4-FFF2-40B4-BE49-F238E27FC236}">
                  <a16:creationId xmlns:a16="http://schemas.microsoft.com/office/drawing/2014/main" id="{123C2BCD-B16C-4275-A5F6-F127D305B442}"/>
                </a:ext>
              </a:extLst>
            </p:cNvPr>
            <p:cNvSpPr txBox="1"/>
            <p:nvPr/>
          </p:nvSpPr>
          <p:spPr>
            <a:xfrm>
              <a:off x="81838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5B50C616-C340-4363-ADD0-A6FDF0E3E6AC}"/>
                </a:ext>
              </a:extLst>
            </p:cNvPr>
            <p:cNvGrpSpPr/>
            <p:nvPr/>
          </p:nvGrpSpPr>
          <p:grpSpPr>
            <a:xfrm>
              <a:off x="1973153" y="4663440"/>
              <a:ext cx="349605" cy="271869"/>
              <a:chOff x="1973153" y="4663440"/>
              <a:chExt cx="349605" cy="271869"/>
            </a:xfrm>
          </p:grpSpPr>
          <p:cxnSp>
            <p:nvCxnSpPr>
              <p:cNvPr id="286" name="Straight Connector 285">
                <a:extLst>
                  <a:ext uri="{FF2B5EF4-FFF2-40B4-BE49-F238E27FC236}">
                    <a16:creationId xmlns:a16="http://schemas.microsoft.com/office/drawing/2014/main" id="{E9580386-9016-40EA-BF86-B15BFB6F8E39}"/>
                  </a:ext>
                </a:extLst>
              </p:cNvPr>
              <p:cNvCxnSpPr/>
              <p:nvPr/>
            </p:nvCxnSpPr>
            <p:spPr>
              <a:xfrm>
                <a:off x="2213030"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 name="TextBox 286">
                <a:extLst>
                  <a:ext uri="{FF2B5EF4-FFF2-40B4-BE49-F238E27FC236}">
                    <a16:creationId xmlns:a16="http://schemas.microsoft.com/office/drawing/2014/main" id="{46DF2C69-0143-4C9F-A052-F8A17B76FA0B}"/>
                  </a:ext>
                </a:extLst>
              </p:cNvPr>
              <p:cNvSpPr txBox="1"/>
              <p:nvPr/>
            </p:nvSpPr>
            <p:spPr>
              <a:xfrm>
                <a:off x="1973153"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82" name="Group 181">
              <a:extLst>
                <a:ext uri="{FF2B5EF4-FFF2-40B4-BE49-F238E27FC236}">
                  <a16:creationId xmlns:a16="http://schemas.microsoft.com/office/drawing/2014/main" id="{D741E447-4BF8-4031-8529-A6F190C01B18}"/>
                </a:ext>
              </a:extLst>
            </p:cNvPr>
            <p:cNvGrpSpPr/>
            <p:nvPr/>
          </p:nvGrpSpPr>
          <p:grpSpPr>
            <a:xfrm>
              <a:off x="1717569" y="2468880"/>
              <a:ext cx="605189" cy="271869"/>
              <a:chOff x="1717569" y="2468880"/>
              <a:chExt cx="605189" cy="271869"/>
            </a:xfrm>
          </p:grpSpPr>
          <p:sp>
            <p:nvSpPr>
              <p:cNvPr id="284" name="TextBox 283">
                <a:extLst>
                  <a:ext uri="{FF2B5EF4-FFF2-40B4-BE49-F238E27FC236}">
                    <a16:creationId xmlns:a16="http://schemas.microsoft.com/office/drawing/2014/main" id="{AAB6CBC8-B234-4881-8FC1-FF565ACED408}"/>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5" name="Straight Connector 284">
                <a:extLst>
                  <a:ext uri="{FF2B5EF4-FFF2-40B4-BE49-F238E27FC236}">
                    <a16:creationId xmlns:a16="http://schemas.microsoft.com/office/drawing/2014/main" id="{9D4DDAFC-24C7-4BA0-8B93-A4D24D56E076}"/>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60D9E992-EBEB-4588-8E1E-EDF665C1CDDC}"/>
                </a:ext>
              </a:extLst>
            </p:cNvPr>
            <p:cNvSpPr txBox="1"/>
            <p:nvPr/>
          </p:nvSpPr>
          <p:spPr>
            <a:xfrm>
              <a:off x="24231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2E9F27A0-138C-4C71-9B61-B9A0A9CCA544}"/>
                </a:ext>
              </a:extLst>
            </p:cNvPr>
            <p:cNvSpPr txBox="1"/>
            <p:nvPr/>
          </p:nvSpPr>
          <p:spPr>
            <a:xfrm>
              <a:off x="690372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21168F1B-E9C0-427A-A8F6-716FC58FE471}"/>
                </a:ext>
              </a:extLst>
            </p:cNvPr>
            <p:cNvSpPr txBox="1"/>
            <p:nvPr/>
          </p:nvSpPr>
          <p:spPr>
            <a:xfrm>
              <a:off x="43434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82BAE3EE-5856-4CD7-999A-5EB9F83D2A67}"/>
                </a:ext>
              </a:extLst>
            </p:cNvPr>
            <p:cNvSpPr txBox="1"/>
            <p:nvPr/>
          </p:nvSpPr>
          <p:spPr>
            <a:xfrm>
              <a:off x="88239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EBC27813-9246-484F-B9B1-3DB9C8C0107F}"/>
                </a:ext>
              </a:extLst>
            </p:cNvPr>
            <p:cNvSpPr txBox="1"/>
            <p:nvPr/>
          </p:nvSpPr>
          <p:spPr>
            <a:xfrm>
              <a:off x="306324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E9672308-6C1F-4CB3-B08B-9FA31C5C222A}"/>
                </a:ext>
              </a:extLst>
            </p:cNvPr>
            <p:cNvSpPr txBox="1"/>
            <p:nvPr/>
          </p:nvSpPr>
          <p:spPr>
            <a:xfrm>
              <a:off x="498348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TextBox 188">
              <a:extLst>
                <a:ext uri="{FF2B5EF4-FFF2-40B4-BE49-F238E27FC236}">
                  <a16:creationId xmlns:a16="http://schemas.microsoft.com/office/drawing/2014/main" id="{742B2EB3-9486-4D11-9C7D-2A45EFAD720F}"/>
                </a:ext>
              </a:extLst>
            </p:cNvPr>
            <p:cNvSpPr txBox="1"/>
            <p:nvPr/>
          </p:nvSpPr>
          <p:spPr>
            <a:xfrm>
              <a:off x="754380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70F39230-3F44-49DE-929C-6AEEA5E09C2E}"/>
                </a:ext>
              </a:extLst>
            </p:cNvPr>
            <p:cNvSpPr txBox="1"/>
            <p:nvPr/>
          </p:nvSpPr>
          <p:spPr>
            <a:xfrm>
              <a:off x="5623560" y="4873752"/>
              <a:ext cx="64008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10">
              <a:extLst>
                <a:ext uri="{FF2B5EF4-FFF2-40B4-BE49-F238E27FC236}">
                  <a16:creationId xmlns:a16="http://schemas.microsoft.com/office/drawing/2014/main" id="{A81564F1-BFE2-46C9-A532-8CCCAE39AF42}"/>
                </a:ext>
              </a:extLst>
            </p:cNvPr>
            <p:cNvSpPr txBox="1"/>
            <p:nvPr/>
          </p:nvSpPr>
          <p:spPr>
            <a:xfrm>
              <a:off x="685800" y="3385913"/>
              <a:ext cx="978398" cy="615553"/>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HIV resources per person living with HIV (US$)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21FEA470-4E76-4963-B4D3-8078221A67E3}"/>
                </a:ext>
              </a:extLst>
            </p:cNvPr>
            <p:cNvCxnSpPr/>
            <p:nvPr/>
          </p:nvCxnSpPr>
          <p:spPr>
            <a:xfrm>
              <a:off x="95646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20A1C5D9-9E1D-4589-BE33-80FA03E0FC27}"/>
                </a:ext>
              </a:extLst>
            </p:cNvPr>
            <p:cNvCxnSpPr/>
            <p:nvPr/>
          </p:nvCxnSpPr>
          <p:spPr>
            <a:xfrm>
              <a:off x="9564624"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4" name="object 10">
              <a:extLst>
                <a:ext uri="{FF2B5EF4-FFF2-40B4-BE49-F238E27FC236}">
                  <a16:creationId xmlns:a16="http://schemas.microsoft.com/office/drawing/2014/main" id="{9BBD5928-2D26-471D-B74B-82DE2CB05B82}"/>
                </a:ext>
              </a:extLst>
            </p:cNvPr>
            <p:cNvSpPr txBox="1"/>
            <p:nvPr/>
          </p:nvSpPr>
          <p:spPr>
            <a:xfrm>
              <a:off x="10242825" y="3456432"/>
              <a:ext cx="1244496" cy="461665"/>
            </a:xfrm>
            <a:prstGeom prst="rect">
              <a:avLst/>
            </a:prstGeom>
            <a:noFill/>
          </p:spPr>
          <p:txBody>
            <a:bodyPr vert="horz" wrap="square" lIns="0" tIns="0" rIns="0" bIns="0" rtlCol="0" anchor="ctr">
              <a:spAutoFit/>
            </a:bodyPr>
            <a:lstStyle>
              <a:defPPr>
                <a:defRPr lang="LID4096"/>
              </a:defPPr>
              <a:lvl1pPr marR="0" lvl="0" indent="0" fontAlgn="auto">
                <a:lnSpc>
                  <a:spcPts val="12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Incidence and mortality rates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per 1000 population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49">
              <a:extLst>
                <a:ext uri="{FF2B5EF4-FFF2-40B4-BE49-F238E27FC236}">
                  <a16:creationId xmlns:a16="http://schemas.microsoft.com/office/drawing/2014/main" id="{639E7263-BADD-44E7-9AAA-A585250E0C58}"/>
                </a:ext>
              </a:extLst>
            </p:cNvPr>
            <p:cNvSpPr/>
            <p:nvPr/>
          </p:nvSpPr>
          <p:spPr>
            <a:xfrm>
              <a:off x="8366760" y="3912941"/>
              <a:ext cx="274320" cy="887658"/>
            </a:xfrm>
            <a:custGeom>
              <a:avLst/>
              <a:gdLst/>
              <a:ahLst/>
              <a:cxnLst/>
              <a:rect l="l" t="t" r="r" b="b"/>
              <a:pathLst>
                <a:path w="81914" h="1334134">
                  <a:moveTo>
                    <a:pt x="81864" y="0"/>
                  </a:moveTo>
                  <a:lnTo>
                    <a:pt x="0" y="0"/>
                  </a:lnTo>
                  <a:lnTo>
                    <a:pt x="0" y="1334033"/>
                  </a:lnTo>
                  <a:lnTo>
                    <a:pt x="81864" y="1334033"/>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object 51">
              <a:extLst>
                <a:ext uri="{FF2B5EF4-FFF2-40B4-BE49-F238E27FC236}">
                  <a16:creationId xmlns:a16="http://schemas.microsoft.com/office/drawing/2014/main" id="{82F95913-6C10-4065-90F8-BCA6DD66225F}"/>
                </a:ext>
              </a:extLst>
            </p:cNvPr>
            <p:cNvSpPr/>
            <p:nvPr/>
          </p:nvSpPr>
          <p:spPr>
            <a:xfrm>
              <a:off x="7726680" y="3822557"/>
              <a:ext cx="274320" cy="978042"/>
            </a:xfrm>
            <a:custGeom>
              <a:avLst/>
              <a:gdLst/>
              <a:ahLst/>
              <a:cxnLst/>
              <a:rect l="l" t="t" r="r" b="b"/>
              <a:pathLst>
                <a:path w="81914" h="953134">
                  <a:moveTo>
                    <a:pt x="81864" y="0"/>
                  </a:moveTo>
                  <a:lnTo>
                    <a:pt x="0" y="0"/>
                  </a:lnTo>
                  <a:lnTo>
                    <a:pt x="0" y="952880"/>
                  </a:lnTo>
                  <a:lnTo>
                    <a:pt x="81864" y="952880"/>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object 53">
              <a:extLst>
                <a:ext uri="{FF2B5EF4-FFF2-40B4-BE49-F238E27FC236}">
                  <a16:creationId xmlns:a16="http://schemas.microsoft.com/office/drawing/2014/main" id="{07D6808D-FADF-4AB8-83F4-1F9FB10041DC}"/>
                </a:ext>
              </a:extLst>
            </p:cNvPr>
            <p:cNvSpPr/>
            <p:nvPr/>
          </p:nvSpPr>
          <p:spPr>
            <a:xfrm>
              <a:off x="7086600" y="3803904"/>
              <a:ext cx="274320" cy="996696"/>
            </a:xfrm>
            <a:custGeom>
              <a:avLst/>
              <a:gdLst/>
              <a:ahLst/>
              <a:cxnLst/>
              <a:rect l="l" t="t" r="r" b="b"/>
              <a:pathLst>
                <a:path w="81914" h="1292225">
                  <a:moveTo>
                    <a:pt x="81864" y="0"/>
                  </a:moveTo>
                  <a:lnTo>
                    <a:pt x="0" y="0"/>
                  </a:lnTo>
                  <a:lnTo>
                    <a:pt x="0" y="1291678"/>
                  </a:lnTo>
                  <a:lnTo>
                    <a:pt x="81864" y="1291678"/>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object 55">
              <a:extLst>
                <a:ext uri="{FF2B5EF4-FFF2-40B4-BE49-F238E27FC236}">
                  <a16:creationId xmlns:a16="http://schemas.microsoft.com/office/drawing/2014/main" id="{1AB333C7-4919-4650-9A2C-83F1B3FE0EED}"/>
                </a:ext>
              </a:extLst>
            </p:cNvPr>
            <p:cNvSpPr/>
            <p:nvPr/>
          </p:nvSpPr>
          <p:spPr>
            <a:xfrm>
              <a:off x="6446520" y="3883310"/>
              <a:ext cx="274320" cy="917290"/>
            </a:xfrm>
            <a:custGeom>
              <a:avLst/>
              <a:gdLst/>
              <a:ahLst/>
              <a:cxnLst/>
              <a:rect l="l" t="t" r="r" b="b"/>
              <a:pathLst>
                <a:path w="81914" h="1482725">
                  <a:moveTo>
                    <a:pt x="81864" y="0"/>
                  </a:moveTo>
                  <a:lnTo>
                    <a:pt x="0" y="0"/>
                  </a:lnTo>
                  <a:lnTo>
                    <a:pt x="0" y="1482255"/>
                  </a:lnTo>
                  <a:lnTo>
                    <a:pt x="81864" y="1482255"/>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object 57">
              <a:extLst>
                <a:ext uri="{FF2B5EF4-FFF2-40B4-BE49-F238E27FC236}">
                  <a16:creationId xmlns:a16="http://schemas.microsoft.com/office/drawing/2014/main" id="{2E984DAD-01B9-4F89-9DF8-11137D0BC550}"/>
                </a:ext>
              </a:extLst>
            </p:cNvPr>
            <p:cNvSpPr/>
            <p:nvPr/>
          </p:nvSpPr>
          <p:spPr>
            <a:xfrm>
              <a:off x="5806440" y="3831336"/>
              <a:ext cx="274320" cy="969264"/>
            </a:xfrm>
            <a:custGeom>
              <a:avLst/>
              <a:gdLst/>
              <a:ahLst/>
              <a:cxnLst/>
              <a:rect l="l" t="t" r="r" b="b"/>
              <a:pathLst>
                <a:path w="91439" h="1482725">
                  <a:moveTo>
                    <a:pt x="90970" y="0"/>
                  </a:moveTo>
                  <a:lnTo>
                    <a:pt x="0" y="0"/>
                  </a:lnTo>
                  <a:lnTo>
                    <a:pt x="0" y="1482255"/>
                  </a:lnTo>
                  <a:lnTo>
                    <a:pt x="90970" y="148225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object 59">
              <a:extLst>
                <a:ext uri="{FF2B5EF4-FFF2-40B4-BE49-F238E27FC236}">
                  <a16:creationId xmlns:a16="http://schemas.microsoft.com/office/drawing/2014/main" id="{C690F2A6-7ADA-4F09-BB1C-44E6C40A28FD}"/>
                </a:ext>
              </a:extLst>
            </p:cNvPr>
            <p:cNvSpPr/>
            <p:nvPr/>
          </p:nvSpPr>
          <p:spPr>
            <a:xfrm>
              <a:off x="5166360" y="3788801"/>
              <a:ext cx="274320" cy="1011798"/>
            </a:xfrm>
            <a:custGeom>
              <a:avLst/>
              <a:gdLst/>
              <a:ahLst/>
              <a:cxnLst/>
              <a:rect l="l" t="t" r="r" b="b"/>
              <a:pathLst>
                <a:path w="91439" h="1408429">
                  <a:moveTo>
                    <a:pt x="90957" y="0"/>
                  </a:moveTo>
                  <a:lnTo>
                    <a:pt x="0" y="0"/>
                  </a:lnTo>
                  <a:lnTo>
                    <a:pt x="0" y="1408137"/>
                  </a:lnTo>
                  <a:lnTo>
                    <a:pt x="90957" y="1408137"/>
                  </a:lnTo>
                  <a:lnTo>
                    <a:pt x="90957"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object 61">
              <a:extLst>
                <a:ext uri="{FF2B5EF4-FFF2-40B4-BE49-F238E27FC236}">
                  <a16:creationId xmlns:a16="http://schemas.microsoft.com/office/drawing/2014/main" id="{64DB60A3-E747-4DD2-B8DD-6371CB2AFF5D}"/>
                </a:ext>
              </a:extLst>
            </p:cNvPr>
            <p:cNvSpPr/>
            <p:nvPr/>
          </p:nvSpPr>
          <p:spPr>
            <a:xfrm>
              <a:off x="4526280" y="3725448"/>
              <a:ext cx="274320" cy="1075150"/>
            </a:xfrm>
            <a:custGeom>
              <a:avLst/>
              <a:gdLst/>
              <a:ahLst/>
              <a:cxnLst/>
              <a:rect l="l" t="t" r="r" b="b"/>
              <a:pathLst>
                <a:path w="91439" h="1376679">
                  <a:moveTo>
                    <a:pt x="90970" y="0"/>
                  </a:moveTo>
                  <a:lnTo>
                    <a:pt x="0" y="0"/>
                  </a:lnTo>
                  <a:lnTo>
                    <a:pt x="0" y="1376375"/>
                  </a:lnTo>
                  <a:lnTo>
                    <a:pt x="90970" y="1376375"/>
                  </a:lnTo>
                  <a:lnTo>
                    <a:pt x="90970"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object 63">
              <a:extLst>
                <a:ext uri="{FF2B5EF4-FFF2-40B4-BE49-F238E27FC236}">
                  <a16:creationId xmlns:a16="http://schemas.microsoft.com/office/drawing/2014/main" id="{ED2D5BEC-0F8C-47A4-AE32-DE8B07E3BF69}"/>
                </a:ext>
              </a:extLst>
            </p:cNvPr>
            <p:cNvSpPr/>
            <p:nvPr/>
          </p:nvSpPr>
          <p:spPr>
            <a:xfrm>
              <a:off x="3886200" y="3662340"/>
              <a:ext cx="274320" cy="1138259"/>
            </a:xfrm>
            <a:custGeom>
              <a:avLst/>
              <a:gdLst/>
              <a:ahLst/>
              <a:cxnLst/>
              <a:rect l="l" t="t" r="r" b="b"/>
              <a:pathLst>
                <a:path w="81914" h="1270634">
                  <a:moveTo>
                    <a:pt x="81864" y="0"/>
                  </a:moveTo>
                  <a:lnTo>
                    <a:pt x="0" y="0"/>
                  </a:lnTo>
                  <a:lnTo>
                    <a:pt x="0" y="1270507"/>
                  </a:lnTo>
                  <a:lnTo>
                    <a:pt x="81864" y="1270507"/>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object 65">
              <a:extLst>
                <a:ext uri="{FF2B5EF4-FFF2-40B4-BE49-F238E27FC236}">
                  <a16:creationId xmlns:a16="http://schemas.microsoft.com/office/drawing/2014/main" id="{B85FF163-73AD-46DC-B4C1-C45EFAD9E44B}"/>
                </a:ext>
              </a:extLst>
            </p:cNvPr>
            <p:cNvSpPr/>
            <p:nvPr/>
          </p:nvSpPr>
          <p:spPr>
            <a:xfrm>
              <a:off x="3246120" y="3694176"/>
              <a:ext cx="274320" cy="1106424"/>
            </a:xfrm>
            <a:custGeom>
              <a:avLst/>
              <a:gdLst/>
              <a:ahLst/>
              <a:cxnLst/>
              <a:rect l="l" t="t" r="r" b="b"/>
              <a:pathLst>
                <a:path w="81914" h="1429384">
                  <a:moveTo>
                    <a:pt x="81864" y="0"/>
                  </a:moveTo>
                  <a:lnTo>
                    <a:pt x="0" y="0"/>
                  </a:lnTo>
                  <a:lnTo>
                    <a:pt x="0" y="1429321"/>
                  </a:lnTo>
                  <a:lnTo>
                    <a:pt x="81864" y="1429321"/>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object 68">
              <a:extLst>
                <a:ext uri="{FF2B5EF4-FFF2-40B4-BE49-F238E27FC236}">
                  <a16:creationId xmlns:a16="http://schemas.microsoft.com/office/drawing/2014/main" id="{6B7D66A9-3B45-446F-B4D5-B24163684532}"/>
                </a:ext>
              </a:extLst>
            </p:cNvPr>
            <p:cNvSpPr/>
            <p:nvPr/>
          </p:nvSpPr>
          <p:spPr>
            <a:xfrm>
              <a:off x="2606040" y="3730752"/>
              <a:ext cx="274320" cy="1069848"/>
            </a:xfrm>
            <a:custGeom>
              <a:avLst/>
              <a:gdLst/>
              <a:ahLst/>
              <a:cxnLst/>
              <a:rect l="l" t="t" r="r" b="b"/>
              <a:pathLst>
                <a:path w="81914" h="1450975">
                  <a:moveTo>
                    <a:pt x="81864" y="0"/>
                  </a:moveTo>
                  <a:lnTo>
                    <a:pt x="0" y="0"/>
                  </a:lnTo>
                  <a:lnTo>
                    <a:pt x="0" y="1450492"/>
                  </a:lnTo>
                  <a:lnTo>
                    <a:pt x="81864" y="1450492"/>
                  </a:lnTo>
                  <a:lnTo>
                    <a:pt x="81864" y="0"/>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bk object 18">
              <a:extLst>
                <a:ext uri="{FF2B5EF4-FFF2-40B4-BE49-F238E27FC236}">
                  <a16:creationId xmlns:a16="http://schemas.microsoft.com/office/drawing/2014/main" id="{040FB10C-DC34-4615-8D9B-C0260307A8F1}"/>
                </a:ext>
              </a:extLst>
            </p:cNvPr>
            <p:cNvSpPr/>
            <p:nvPr/>
          </p:nvSpPr>
          <p:spPr>
            <a:xfrm>
              <a:off x="2423069" y="4800600"/>
              <a:ext cx="7040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cxnSp>
          <p:nvCxnSpPr>
            <p:cNvPr id="206" name="Straight Connector 205">
              <a:extLst>
                <a:ext uri="{FF2B5EF4-FFF2-40B4-BE49-F238E27FC236}">
                  <a16:creationId xmlns:a16="http://schemas.microsoft.com/office/drawing/2014/main" id="{9A309247-E92C-4421-BDD0-2D5927FB2F41}"/>
                </a:ext>
              </a:extLst>
            </p:cNvPr>
            <p:cNvCxnSpPr/>
            <p:nvPr/>
          </p:nvCxnSpPr>
          <p:spPr>
            <a:xfrm>
              <a:off x="6437376" y="5425619"/>
              <a:ext cx="274320" cy="0"/>
            </a:xfrm>
            <a:prstGeom prst="line">
              <a:avLst/>
            </a:prstGeom>
            <a:ln w="38100" cap="rnd">
              <a:solidFill>
                <a:srgbClr val="7DC7C0"/>
              </a:solidFill>
              <a:prstDash val="sysDash"/>
              <a:round/>
            </a:ln>
          </p:spPr>
          <p:style>
            <a:lnRef idx="1">
              <a:schemeClr val="accent1"/>
            </a:lnRef>
            <a:fillRef idx="0">
              <a:schemeClr val="accent1"/>
            </a:fillRef>
            <a:effectRef idx="0">
              <a:schemeClr val="accent1"/>
            </a:effectRef>
            <a:fontRef idx="minor">
              <a:schemeClr val="tx1"/>
            </a:fontRef>
          </p:style>
        </p:cxnSp>
        <p:sp>
          <p:nvSpPr>
            <p:cNvPr id="207" name="Oval 206">
              <a:extLst>
                <a:ext uri="{FF2B5EF4-FFF2-40B4-BE49-F238E27FC236}">
                  <a16:creationId xmlns:a16="http://schemas.microsoft.com/office/drawing/2014/main" id="{F19EB769-AB10-480C-920F-4FDE1A79A069}"/>
                </a:ext>
              </a:extLst>
            </p:cNvPr>
            <p:cNvSpPr/>
            <p:nvPr/>
          </p:nvSpPr>
          <p:spPr>
            <a:xfrm>
              <a:off x="6492604" y="5365933"/>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519C9535-0BFF-4F6E-B293-7121ABC251D5}"/>
                </a:ext>
              </a:extLst>
            </p:cNvPr>
            <p:cNvSpPr txBox="1"/>
            <p:nvPr/>
          </p:nvSpPr>
          <p:spPr>
            <a:xfrm>
              <a:off x="2468880" y="5349240"/>
              <a:ext cx="31867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availability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E0DF2619-569C-4E1C-B866-80104BED89B6}"/>
                </a:ext>
              </a:extLst>
            </p:cNvPr>
            <p:cNvSpPr txBox="1"/>
            <p:nvPr/>
          </p:nvSpPr>
          <p:spPr>
            <a:xfrm>
              <a:off x="2468880" y="5577840"/>
              <a:ext cx="36715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 per person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09D70B8F-E514-4135-921D-A017185E102C}"/>
                </a:ext>
              </a:extLst>
            </p:cNvPr>
            <p:cNvSpPr/>
            <p:nvPr/>
          </p:nvSpPr>
          <p:spPr>
            <a:xfrm>
              <a:off x="2258568" y="5365933"/>
              <a:ext cx="128016" cy="128016"/>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CEE53BF0-9AD8-46D3-8CAB-920D3454D669}"/>
                </a:ext>
              </a:extLst>
            </p:cNvPr>
            <p:cNvSpPr/>
            <p:nvPr/>
          </p:nvSpPr>
          <p:spPr>
            <a:xfrm>
              <a:off x="2258568" y="559612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5122D6D2-D200-4611-B272-506CCDF69BF1}"/>
                </a:ext>
              </a:extLst>
            </p:cNvPr>
            <p:cNvSpPr txBox="1"/>
            <p:nvPr/>
          </p:nvSpPr>
          <p:spPr>
            <a:xfrm>
              <a:off x="6793992" y="5349240"/>
              <a:ext cx="200375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incidence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36AD2394-0230-482E-A08A-795CDF44636E}"/>
                </a:ext>
              </a:extLst>
            </p:cNvPr>
            <p:cNvSpPr txBox="1"/>
            <p:nvPr/>
          </p:nvSpPr>
          <p:spPr>
            <a:xfrm>
              <a:off x="6793992" y="5577840"/>
              <a:ext cx="25599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AIDS-related mortality rate (per 1000)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14" name="Straight Connector 213">
              <a:extLst>
                <a:ext uri="{FF2B5EF4-FFF2-40B4-BE49-F238E27FC236}">
                  <a16:creationId xmlns:a16="http://schemas.microsoft.com/office/drawing/2014/main" id="{4D884E65-4C2A-4FA2-B0E9-B6CBECDC964B}"/>
                </a:ext>
              </a:extLst>
            </p:cNvPr>
            <p:cNvCxnSpPr/>
            <p:nvPr/>
          </p:nvCxnSpPr>
          <p:spPr>
            <a:xfrm>
              <a:off x="6437376" y="5655814"/>
              <a:ext cx="274320" cy="0"/>
            </a:xfrm>
            <a:prstGeom prst="line">
              <a:avLst/>
            </a:prstGeom>
            <a:ln w="38100" cap="rnd">
              <a:solidFill>
                <a:srgbClr val="C6E4E2"/>
              </a:solidFill>
              <a:prstDash val="sysDash"/>
              <a:round/>
            </a:ln>
          </p:spPr>
          <p:style>
            <a:lnRef idx="1">
              <a:schemeClr val="accent1"/>
            </a:lnRef>
            <a:fillRef idx="0">
              <a:schemeClr val="accent1"/>
            </a:fillRef>
            <a:effectRef idx="0">
              <a:schemeClr val="accent1"/>
            </a:effectRef>
            <a:fontRef idx="minor">
              <a:schemeClr val="tx1"/>
            </a:fontRef>
          </p:style>
        </p:cxnSp>
        <p:sp>
          <p:nvSpPr>
            <p:cNvPr id="215" name="Oval 214">
              <a:extLst>
                <a:ext uri="{FF2B5EF4-FFF2-40B4-BE49-F238E27FC236}">
                  <a16:creationId xmlns:a16="http://schemas.microsoft.com/office/drawing/2014/main" id="{E312580F-4BF9-4635-95FF-F7B409C57149}"/>
                </a:ext>
              </a:extLst>
            </p:cNvPr>
            <p:cNvSpPr/>
            <p:nvPr/>
          </p:nvSpPr>
          <p:spPr>
            <a:xfrm>
              <a:off x="6492604" y="5596128"/>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7" name="Group 216">
              <a:extLst>
                <a:ext uri="{FF2B5EF4-FFF2-40B4-BE49-F238E27FC236}">
                  <a16:creationId xmlns:a16="http://schemas.microsoft.com/office/drawing/2014/main" id="{F259C910-B413-4E1F-9B9D-C86024B60A16}"/>
                </a:ext>
              </a:extLst>
            </p:cNvPr>
            <p:cNvGrpSpPr/>
            <p:nvPr/>
          </p:nvGrpSpPr>
          <p:grpSpPr>
            <a:xfrm>
              <a:off x="1716408" y="2904054"/>
              <a:ext cx="605189" cy="271869"/>
              <a:chOff x="1717569" y="2468880"/>
              <a:chExt cx="605189" cy="271869"/>
            </a:xfrm>
          </p:grpSpPr>
          <p:sp>
            <p:nvSpPr>
              <p:cNvPr id="280" name="TextBox 279">
                <a:extLst>
                  <a:ext uri="{FF2B5EF4-FFF2-40B4-BE49-F238E27FC236}">
                    <a16:creationId xmlns:a16="http://schemas.microsoft.com/office/drawing/2014/main" id="{A5BB9810-1A97-425B-94C7-987811E9E37F}"/>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1" name="Straight Connector 280">
                <a:extLst>
                  <a:ext uri="{FF2B5EF4-FFF2-40B4-BE49-F238E27FC236}">
                    <a16:creationId xmlns:a16="http://schemas.microsoft.com/office/drawing/2014/main" id="{071DA93D-C2D5-43A6-97F2-F59179C48AC3}"/>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Group 218">
              <a:extLst>
                <a:ext uri="{FF2B5EF4-FFF2-40B4-BE49-F238E27FC236}">
                  <a16:creationId xmlns:a16="http://schemas.microsoft.com/office/drawing/2014/main" id="{94A87E22-AC51-4A3E-9FF5-D48C72650F86}"/>
                </a:ext>
              </a:extLst>
            </p:cNvPr>
            <p:cNvGrpSpPr/>
            <p:nvPr/>
          </p:nvGrpSpPr>
          <p:grpSpPr>
            <a:xfrm>
              <a:off x="1716408" y="3344843"/>
              <a:ext cx="605189" cy="271869"/>
              <a:chOff x="1717569" y="2468880"/>
              <a:chExt cx="605189" cy="271869"/>
            </a:xfrm>
          </p:grpSpPr>
          <p:sp>
            <p:nvSpPr>
              <p:cNvPr id="276" name="TextBox 275">
                <a:extLst>
                  <a:ext uri="{FF2B5EF4-FFF2-40B4-BE49-F238E27FC236}">
                    <a16:creationId xmlns:a16="http://schemas.microsoft.com/office/drawing/2014/main" id="{66EED6C6-521D-447A-BB3B-2AF1A7AC9039}"/>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7" name="Straight Connector 276">
                <a:extLst>
                  <a:ext uri="{FF2B5EF4-FFF2-40B4-BE49-F238E27FC236}">
                    <a16:creationId xmlns:a16="http://schemas.microsoft.com/office/drawing/2014/main" id="{4356220C-B450-4EB0-A007-E5E7AC103C15}"/>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E96F7E51-301C-4C5A-AD0F-5E5A756B52C1}"/>
                </a:ext>
              </a:extLst>
            </p:cNvPr>
            <p:cNvGrpSpPr/>
            <p:nvPr/>
          </p:nvGrpSpPr>
          <p:grpSpPr>
            <a:xfrm>
              <a:off x="1716408" y="3785629"/>
              <a:ext cx="605189" cy="271869"/>
              <a:chOff x="1717569" y="2468880"/>
              <a:chExt cx="605189" cy="271869"/>
            </a:xfrm>
          </p:grpSpPr>
          <p:sp>
            <p:nvSpPr>
              <p:cNvPr id="272" name="TextBox 271">
                <a:extLst>
                  <a:ext uri="{FF2B5EF4-FFF2-40B4-BE49-F238E27FC236}">
                    <a16:creationId xmlns:a16="http://schemas.microsoft.com/office/drawing/2014/main" id="{24297138-8CAA-4EDF-9B88-9232C0A4CF77}"/>
                  </a:ext>
                </a:extLst>
              </p:cNvPr>
              <p:cNvSpPr txBox="1"/>
              <p:nvPr/>
            </p:nvSpPr>
            <p:spPr>
              <a:xfrm>
                <a:off x="1717569" y="246888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3" name="Straight Connector 272">
                <a:extLst>
                  <a:ext uri="{FF2B5EF4-FFF2-40B4-BE49-F238E27FC236}">
                    <a16:creationId xmlns:a16="http://schemas.microsoft.com/office/drawing/2014/main" id="{77287269-4478-4454-B5F9-30BF904D47D4}"/>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oup 222">
              <a:extLst>
                <a:ext uri="{FF2B5EF4-FFF2-40B4-BE49-F238E27FC236}">
                  <a16:creationId xmlns:a16="http://schemas.microsoft.com/office/drawing/2014/main" id="{427739BA-844B-44C6-8AA4-BF6825D9476A}"/>
                </a:ext>
              </a:extLst>
            </p:cNvPr>
            <p:cNvGrpSpPr/>
            <p:nvPr/>
          </p:nvGrpSpPr>
          <p:grpSpPr>
            <a:xfrm>
              <a:off x="1801368" y="4220804"/>
              <a:ext cx="520229" cy="271869"/>
              <a:chOff x="1802529" y="2468880"/>
              <a:chExt cx="520229" cy="271869"/>
            </a:xfrm>
          </p:grpSpPr>
          <p:sp>
            <p:nvSpPr>
              <p:cNvPr id="268" name="TextBox 267">
                <a:extLst>
                  <a:ext uri="{FF2B5EF4-FFF2-40B4-BE49-F238E27FC236}">
                    <a16:creationId xmlns:a16="http://schemas.microsoft.com/office/drawing/2014/main" id="{62EC32A4-76B3-46BD-BA58-B98171B60057}"/>
                  </a:ext>
                </a:extLst>
              </p:cNvPr>
              <p:cNvSpPr txBox="1"/>
              <p:nvPr/>
            </p:nvSpPr>
            <p:spPr>
              <a:xfrm>
                <a:off x="1802529" y="246888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9" name="Straight Connector 268">
                <a:extLst>
                  <a:ext uri="{FF2B5EF4-FFF2-40B4-BE49-F238E27FC236}">
                    <a16:creationId xmlns:a16="http://schemas.microsoft.com/office/drawing/2014/main" id="{6DE87D15-D091-400A-B0D4-08D9A05D8855}"/>
                  </a:ext>
                </a:extLst>
              </p:cNvPr>
              <p:cNvCxnSpPr/>
              <p:nvPr/>
            </p:nvCxnSpPr>
            <p:spPr>
              <a:xfrm>
                <a:off x="2213030" y="2606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4" name="Straight Connector 223">
              <a:extLst>
                <a:ext uri="{FF2B5EF4-FFF2-40B4-BE49-F238E27FC236}">
                  <a16:creationId xmlns:a16="http://schemas.microsoft.com/office/drawing/2014/main" id="{FF6828BB-D538-4150-8772-A44A30E67A8A}"/>
                </a:ext>
              </a:extLst>
            </p:cNvPr>
            <p:cNvCxnSpPr/>
            <p:nvPr/>
          </p:nvCxnSpPr>
          <p:spPr>
            <a:xfrm>
              <a:off x="9564624" y="28518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E8703AD2-257F-46D2-B043-46EEE91E3008}"/>
                </a:ext>
              </a:extLst>
            </p:cNvPr>
            <p:cNvCxnSpPr/>
            <p:nvPr/>
          </p:nvCxnSpPr>
          <p:spPr>
            <a:xfrm>
              <a:off x="9564624" y="309195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06F18E11-8F7F-4A50-A762-F275B5640FCF}"/>
                </a:ext>
              </a:extLst>
            </p:cNvPr>
            <p:cNvCxnSpPr/>
            <p:nvPr/>
          </p:nvCxnSpPr>
          <p:spPr>
            <a:xfrm>
              <a:off x="9564624" y="33321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3386A6BB-13D8-4AD7-A8BB-CEBD8461D6D2}"/>
                </a:ext>
              </a:extLst>
            </p:cNvPr>
            <p:cNvCxnSpPr/>
            <p:nvPr/>
          </p:nvCxnSpPr>
          <p:spPr>
            <a:xfrm>
              <a:off x="9564624" y="35778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69F9248-BB09-4AFF-8E48-099FC3782DD4}"/>
                </a:ext>
              </a:extLst>
            </p:cNvPr>
            <p:cNvCxnSpPr/>
            <p:nvPr/>
          </p:nvCxnSpPr>
          <p:spPr>
            <a:xfrm>
              <a:off x="9564624" y="382255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25C65B5-2D07-48D6-B954-A815FFC2B04B}"/>
                </a:ext>
              </a:extLst>
            </p:cNvPr>
            <p:cNvCxnSpPr/>
            <p:nvPr/>
          </p:nvCxnSpPr>
          <p:spPr>
            <a:xfrm>
              <a:off x="9564624" y="406212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1ED27DE-B603-402A-AA4F-0DEFB27C5C93}"/>
                </a:ext>
              </a:extLst>
            </p:cNvPr>
            <p:cNvCxnSpPr/>
            <p:nvPr/>
          </p:nvCxnSpPr>
          <p:spPr>
            <a:xfrm>
              <a:off x="9564624" y="43078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TextBox 231">
              <a:extLst>
                <a:ext uri="{FF2B5EF4-FFF2-40B4-BE49-F238E27FC236}">
                  <a16:creationId xmlns:a16="http://schemas.microsoft.com/office/drawing/2014/main" id="{65D2DEA0-9847-4C53-AFB5-99E9BED327CF}"/>
                </a:ext>
              </a:extLst>
            </p:cNvPr>
            <p:cNvSpPr txBox="1"/>
            <p:nvPr/>
          </p:nvSpPr>
          <p:spPr>
            <a:xfrm>
              <a:off x="9665208" y="466344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3" name="TextBox 232">
              <a:extLst>
                <a:ext uri="{FF2B5EF4-FFF2-40B4-BE49-F238E27FC236}">
                  <a16:creationId xmlns:a16="http://schemas.microsoft.com/office/drawing/2014/main" id="{70BAF95B-26BE-4C18-B57B-235D3F194E64}"/>
                </a:ext>
              </a:extLst>
            </p:cNvPr>
            <p:cNvSpPr txBox="1"/>
            <p:nvPr/>
          </p:nvSpPr>
          <p:spPr>
            <a:xfrm>
              <a:off x="9665208" y="2468880"/>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4" name="TextBox 233">
              <a:extLst>
                <a:ext uri="{FF2B5EF4-FFF2-40B4-BE49-F238E27FC236}">
                  <a16:creationId xmlns:a16="http://schemas.microsoft.com/office/drawing/2014/main" id="{AC9B9B35-99AE-4568-8342-9FB81BECBEF8}"/>
                </a:ext>
              </a:extLst>
            </p:cNvPr>
            <p:cNvSpPr txBox="1"/>
            <p:nvPr/>
          </p:nvSpPr>
          <p:spPr>
            <a:xfrm>
              <a:off x="9665208" y="2714642"/>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EC1D02E3-492B-4A94-B8D0-771FEC4EAF51}"/>
                </a:ext>
              </a:extLst>
            </p:cNvPr>
            <p:cNvSpPr txBox="1"/>
            <p:nvPr/>
          </p:nvSpPr>
          <p:spPr>
            <a:xfrm>
              <a:off x="9665208" y="2954794"/>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6" name="TextBox 235">
              <a:extLst>
                <a:ext uri="{FF2B5EF4-FFF2-40B4-BE49-F238E27FC236}">
                  <a16:creationId xmlns:a16="http://schemas.microsoft.com/office/drawing/2014/main" id="{5E78A9C6-519E-417E-8915-C2981B632E7F}"/>
                </a:ext>
              </a:extLst>
            </p:cNvPr>
            <p:cNvSpPr txBox="1"/>
            <p:nvPr/>
          </p:nvSpPr>
          <p:spPr>
            <a:xfrm>
              <a:off x="9665208" y="3194946"/>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7" name="TextBox 236">
              <a:extLst>
                <a:ext uri="{FF2B5EF4-FFF2-40B4-BE49-F238E27FC236}">
                  <a16:creationId xmlns:a16="http://schemas.microsoft.com/office/drawing/2014/main" id="{17ADFB25-0532-43AB-8E2F-025256787536}"/>
                </a:ext>
              </a:extLst>
            </p:cNvPr>
            <p:cNvSpPr txBox="1"/>
            <p:nvPr/>
          </p:nvSpPr>
          <p:spPr>
            <a:xfrm>
              <a:off x="9665208" y="3440708"/>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9" name="TextBox 238">
              <a:extLst>
                <a:ext uri="{FF2B5EF4-FFF2-40B4-BE49-F238E27FC236}">
                  <a16:creationId xmlns:a16="http://schemas.microsoft.com/office/drawing/2014/main" id="{7C79E908-ADF0-4E7C-AA4D-6CCEC31B8E1D}"/>
                </a:ext>
              </a:extLst>
            </p:cNvPr>
            <p:cNvSpPr txBox="1"/>
            <p:nvPr/>
          </p:nvSpPr>
          <p:spPr>
            <a:xfrm>
              <a:off x="9665208" y="3685397"/>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0" name="TextBox 239">
              <a:extLst>
                <a:ext uri="{FF2B5EF4-FFF2-40B4-BE49-F238E27FC236}">
                  <a16:creationId xmlns:a16="http://schemas.microsoft.com/office/drawing/2014/main" id="{E032A5B9-562F-4E5D-8B49-3B6D4E369685}"/>
                </a:ext>
              </a:extLst>
            </p:cNvPr>
            <p:cNvSpPr txBox="1"/>
            <p:nvPr/>
          </p:nvSpPr>
          <p:spPr>
            <a:xfrm>
              <a:off x="9665208" y="3924963"/>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1" name="TextBox 240">
              <a:extLst>
                <a:ext uri="{FF2B5EF4-FFF2-40B4-BE49-F238E27FC236}">
                  <a16:creationId xmlns:a16="http://schemas.microsoft.com/office/drawing/2014/main" id="{AD2DE999-CDC6-4110-8639-0D5A19A044DC}"/>
                </a:ext>
              </a:extLst>
            </p:cNvPr>
            <p:cNvSpPr txBox="1"/>
            <p:nvPr/>
          </p:nvSpPr>
          <p:spPr>
            <a:xfrm>
              <a:off x="9665208" y="4170726"/>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2" name="TextBox 241">
              <a:extLst>
                <a:ext uri="{FF2B5EF4-FFF2-40B4-BE49-F238E27FC236}">
                  <a16:creationId xmlns:a16="http://schemas.microsoft.com/office/drawing/2014/main" id="{ACCE4F5C-8BAE-471C-B506-9F07A992F6FC}"/>
                </a:ext>
              </a:extLst>
            </p:cNvPr>
            <p:cNvSpPr txBox="1"/>
            <p:nvPr/>
          </p:nvSpPr>
          <p:spPr>
            <a:xfrm>
              <a:off x="9665208" y="4407408"/>
              <a:ext cx="4828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3" name="Straight Connector 242">
              <a:extLst>
                <a:ext uri="{FF2B5EF4-FFF2-40B4-BE49-F238E27FC236}">
                  <a16:creationId xmlns:a16="http://schemas.microsoft.com/office/drawing/2014/main" id="{E93479CE-EDA8-4BB1-B34D-D9D060DE6D1F}"/>
                </a:ext>
              </a:extLst>
            </p:cNvPr>
            <p:cNvCxnSpPr/>
            <p:nvPr/>
          </p:nvCxnSpPr>
          <p:spPr>
            <a:xfrm>
              <a:off x="9564624" y="45430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6" name="Oval 265">
              <a:extLst>
                <a:ext uri="{FF2B5EF4-FFF2-40B4-BE49-F238E27FC236}">
                  <a16:creationId xmlns:a16="http://schemas.microsoft.com/office/drawing/2014/main" id="{B47EFFDA-08DB-4A9C-84F3-39D45425D955}"/>
                </a:ext>
              </a:extLst>
            </p:cNvPr>
            <p:cNvSpPr/>
            <p:nvPr/>
          </p:nvSpPr>
          <p:spPr>
            <a:xfrm>
              <a:off x="9070848" y="2779478"/>
              <a:ext cx="128016" cy="128016"/>
            </a:xfrm>
            <a:prstGeom prst="ellipse">
              <a:avLst/>
            </a:prstGeom>
            <a:solidFill>
              <a:srgbClr val="00A29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7" name="Oval 266">
              <a:extLst>
                <a:ext uri="{FF2B5EF4-FFF2-40B4-BE49-F238E27FC236}">
                  <a16:creationId xmlns:a16="http://schemas.microsoft.com/office/drawing/2014/main" id="{53CBFF59-E746-4C19-BACE-E21AA9D723A7}"/>
                </a:ext>
              </a:extLst>
            </p:cNvPr>
            <p:cNvSpPr/>
            <p:nvPr/>
          </p:nvSpPr>
          <p:spPr>
            <a:xfrm>
              <a:off x="9070848" y="4227024"/>
              <a:ext cx="128016" cy="128016"/>
            </a:xfrm>
            <a:prstGeom prst="ellipse">
              <a:avLst/>
            </a:prstGeom>
            <a:solidFill>
              <a:srgbClr val="7DC7C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object 15">
              <a:extLst>
                <a:ext uri="{FF2B5EF4-FFF2-40B4-BE49-F238E27FC236}">
                  <a16:creationId xmlns:a16="http://schemas.microsoft.com/office/drawing/2014/main" id="{766C651F-16C6-434A-B1D3-0AAA5AA767C0}"/>
                </a:ext>
              </a:extLst>
            </p:cNvPr>
            <p:cNvSpPr/>
            <p:nvPr/>
          </p:nvSpPr>
          <p:spPr>
            <a:xfrm>
              <a:off x="2755896" y="2931814"/>
              <a:ext cx="5744274" cy="249658"/>
            </a:xfrm>
            <a:custGeom>
              <a:avLst/>
              <a:gdLst/>
              <a:ahLst/>
              <a:cxnLst/>
              <a:rect l="l" t="t" r="r" b="b"/>
              <a:pathLst>
                <a:path w="4279900" h="297180">
                  <a:moveTo>
                    <a:pt x="0" y="296608"/>
                  </a:moveTo>
                  <a:lnTo>
                    <a:pt x="469887" y="247180"/>
                  </a:lnTo>
                  <a:lnTo>
                    <a:pt x="952474" y="181267"/>
                  </a:lnTo>
                  <a:lnTo>
                    <a:pt x="1422361" y="148310"/>
                  </a:lnTo>
                  <a:lnTo>
                    <a:pt x="1904949" y="115354"/>
                  </a:lnTo>
                  <a:lnTo>
                    <a:pt x="2374836" y="65913"/>
                  </a:lnTo>
                  <a:lnTo>
                    <a:pt x="2857423" y="49441"/>
                  </a:lnTo>
                  <a:lnTo>
                    <a:pt x="3327311" y="16484"/>
                  </a:lnTo>
                  <a:lnTo>
                    <a:pt x="3809898" y="0"/>
                  </a:lnTo>
                  <a:lnTo>
                    <a:pt x="4279785" y="0"/>
                  </a:lnTo>
                </a:path>
              </a:pathLst>
            </a:custGeom>
            <a:ln w="38100">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28">
              <a:extLst>
                <a:ext uri="{FF2B5EF4-FFF2-40B4-BE49-F238E27FC236}">
                  <a16:creationId xmlns:a16="http://schemas.microsoft.com/office/drawing/2014/main" id="{39BB935B-1D2C-4217-93F7-00165807ED70}"/>
                </a:ext>
              </a:extLst>
            </p:cNvPr>
            <p:cNvSpPr/>
            <p:nvPr/>
          </p:nvSpPr>
          <p:spPr>
            <a:xfrm>
              <a:off x="2755896" y="3979066"/>
              <a:ext cx="5744273" cy="237389"/>
            </a:xfrm>
            <a:custGeom>
              <a:avLst/>
              <a:gdLst/>
              <a:ahLst/>
              <a:cxnLst/>
              <a:rect l="l" t="t" r="r" b="b"/>
              <a:pathLst>
                <a:path w="4279900" h="282575">
                  <a:moveTo>
                    <a:pt x="0" y="0"/>
                  </a:moveTo>
                  <a:lnTo>
                    <a:pt x="469887" y="0"/>
                  </a:lnTo>
                  <a:lnTo>
                    <a:pt x="952474" y="0"/>
                  </a:lnTo>
                  <a:lnTo>
                    <a:pt x="1422361" y="66344"/>
                  </a:lnTo>
                  <a:lnTo>
                    <a:pt x="1904949" y="132702"/>
                  </a:lnTo>
                  <a:lnTo>
                    <a:pt x="2374836" y="132702"/>
                  </a:lnTo>
                  <a:lnTo>
                    <a:pt x="2857423" y="99529"/>
                  </a:lnTo>
                  <a:lnTo>
                    <a:pt x="3327311" y="165874"/>
                  </a:lnTo>
                  <a:lnTo>
                    <a:pt x="3809898" y="215633"/>
                  </a:lnTo>
                  <a:lnTo>
                    <a:pt x="4279785" y="281990"/>
                  </a:lnTo>
                </a:path>
              </a:pathLst>
            </a:custGeom>
            <a:ln w="38100">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val 176">
              <a:extLst>
                <a:ext uri="{FF2B5EF4-FFF2-40B4-BE49-F238E27FC236}">
                  <a16:creationId xmlns:a16="http://schemas.microsoft.com/office/drawing/2014/main" id="{A493E37F-E8AB-423E-9B7E-057116F68D39}"/>
                </a:ext>
              </a:extLst>
            </p:cNvPr>
            <p:cNvSpPr/>
            <p:nvPr/>
          </p:nvSpPr>
          <p:spPr>
            <a:xfrm>
              <a:off x="9063364" y="4474637"/>
              <a:ext cx="128016" cy="128016"/>
            </a:xfrm>
            <a:prstGeom prst="ellipse">
              <a:avLst/>
            </a:prstGeom>
            <a:solidFill>
              <a:srgbClr val="C6E4E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7" name="object 16">
              <a:extLst>
                <a:ext uri="{FF2B5EF4-FFF2-40B4-BE49-F238E27FC236}">
                  <a16:creationId xmlns:a16="http://schemas.microsoft.com/office/drawing/2014/main" id="{9141EE34-1BC6-4F74-AB52-FFD5BEEFD221}"/>
                </a:ext>
              </a:extLst>
            </p:cNvPr>
            <p:cNvSpPr/>
            <p:nvPr/>
          </p:nvSpPr>
          <p:spPr>
            <a:xfrm>
              <a:off x="2670048" y="3112769"/>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17">
              <a:extLst>
                <a:ext uri="{FF2B5EF4-FFF2-40B4-BE49-F238E27FC236}">
                  <a16:creationId xmlns:a16="http://schemas.microsoft.com/office/drawing/2014/main" id="{5BF24984-91DA-4192-8B1F-7727E9AD6BA0}"/>
                </a:ext>
              </a:extLst>
            </p:cNvPr>
            <p:cNvSpPr/>
            <p:nvPr/>
          </p:nvSpPr>
          <p:spPr>
            <a:xfrm>
              <a:off x="3300706" y="3076319"/>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18">
              <a:extLst>
                <a:ext uri="{FF2B5EF4-FFF2-40B4-BE49-F238E27FC236}">
                  <a16:creationId xmlns:a16="http://schemas.microsoft.com/office/drawing/2014/main" id="{D4F3DC4D-D344-41CD-9D39-11D35FB998CE}"/>
                </a:ext>
              </a:extLst>
            </p:cNvPr>
            <p:cNvSpPr/>
            <p:nvPr/>
          </p:nvSpPr>
          <p:spPr>
            <a:xfrm>
              <a:off x="3931367" y="3021201"/>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19">
              <a:extLst>
                <a:ext uri="{FF2B5EF4-FFF2-40B4-BE49-F238E27FC236}">
                  <a16:creationId xmlns:a16="http://schemas.microsoft.com/office/drawing/2014/main" id="{4BD7C0D4-875C-4AC4-BD09-F23F7C02E9C6}"/>
                </a:ext>
              </a:extLst>
            </p:cNvPr>
            <p:cNvSpPr/>
            <p:nvPr/>
          </p:nvSpPr>
          <p:spPr>
            <a:xfrm>
              <a:off x="4579073" y="2993639"/>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20">
              <a:extLst>
                <a:ext uri="{FF2B5EF4-FFF2-40B4-BE49-F238E27FC236}">
                  <a16:creationId xmlns:a16="http://schemas.microsoft.com/office/drawing/2014/main" id="{8451A9B8-2B2E-44AC-86C8-93D51CDB462D}"/>
                </a:ext>
              </a:extLst>
            </p:cNvPr>
            <p:cNvSpPr/>
            <p:nvPr/>
          </p:nvSpPr>
          <p:spPr>
            <a:xfrm>
              <a:off x="5209734" y="2966082"/>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21">
              <a:extLst>
                <a:ext uri="{FF2B5EF4-FFF2-40B4-BE49-F238E27FC236}">
                  <a16:creationId xmlns:a16="http://schemas.microsoft.com/office/drawing/2014/main" id="{5A5B42D8-55A4-4B0D-938F-B8790C83E298}"/>
                </a:ext>
              </a:extLst>
            </p:cNvPr>
            <p:cNvSpPr/>
            <p:nvPr/>
          </p:nvSpPr>
          <p:spPr>
            <a:xfrm>
              <a:off x="5864909" y="2921986"/>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22">
              <a:extLst>
                <a:ext uri="{FF2B5EF4-FFF2-40B4-BE49-F238E27FC236}">
                  <a16:creationId xmlns:a16="http://schemas.microsoft.com/office/drawing/2014/main" id="{3B316C46-D33C-483F-99BA-DCD909E85C24}"/>
                </a:ext>
              </a:extLst>
            </p:cNvPr>
            <p:cNvSpPr/>
            <p:nvPr/>
          </p:nvSpPr>
          <p:spPr>
            <a:xfrm>
              <a:off x="6488100" y="2910138"/>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23">
              <a:extLst>
                <a:ext uri="{FF2B5EF4-FFF2-40B4-BE49-F238E27FC236}">
                  <a16:creationId xmlns:a16="http://schemas.microsoft.com/office/drawing/2014/main" id="{2C9D1053-8BB4-489D-809F-372EE30387CB}"/>
                </a:ext>
              </a:extLst>
            </p:cNvPr>
            <p:cNvSpPr/>
            <p:nvPr/>
          </p:nvSpPr>
          <p:spPr>
            <a:xfrm>
              <a:off x="7135806" y="2883404"/>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24">
              <a:extLst>
                <a:ext uri="{FF2B5EF4-FFF2-40B4-BE49-F238E27FC236}">
                  <a16:creationId xmlns:a16="http://schemas.microsoft.com/office/drawing/2014/main" id="{EA9B8B68-9FB8-435F-9DFA-8DE3AA118410}"/>
                </a:ext>
              </a:extLst>
            </p:cNvPr>
            <p:cNvSpPr/>
            <p:nvPr/>
          </p:nvSpPr>
          <p:spPr>
            <a:xfrm>
              <a:off x="7766465" y="2869625"/>
              <a:ext cx="128016" cy="12801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25">
              <a:extLst>
                <a:ext uri="{FF2B5EF4-FFF2-40B4-BE49-F238E27FC236}">
                  <a16:creationId xmlns:a16="http://schemas.microsoft.com/office/drawing/2014/main" id="{3C6EEDA8-18C5-4FF6-958D-59D397E57F0C}"/>
                </a:ext>
              </a:extLst>
            </p:cNvPr>
            <p:cNvSpPr/>
            <p:nvPr/>
          </p:nvSpPr>
          <p:spPr>
            <a:xfrm>
              <a:off x="8422697" y="2869627"/>
              <a:ext cx="128016" cy="12801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9">
              <a:extLst>
                <a:ext uri="{FF2B5EF4-FFF2-40B4-BE49-F238E27FC236}">
                  <a16:creationId xmlns:a16="http://schemas.microsoft.com/office/drawing/2014/main" id="{D53467BE-9E0D-46A4-984B-69D6834A1413}"/>
                </a:ext>
              </a:extLst>
            </p:cNvPr>
            <p:cNvSpPr/>
            <p:nvPr/>
          </p:nvSpPr>
          <p:spPr>
            <a:xfrm>
              <a:off x="2677890" y="3916875"/>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30">
              <a:extLst>
                <a:ext uri="{FF2B5EF4-FFF2-40B4-BE49-F238E27FC236}">
                  <a16:creationId xmlns:a16="http://schemas.microsoft.com/office/drawing/2014/main" id="{7F88FAA5-E8A0-4AF8-A84B-FD2E4406D2E0}"/>
                </a:ext>
              </a:extLst>
            </p:cNvPr>
            <p:cNvSpPr/>
            <p:nvPr/>
          </p:nvSpPr>
          <p:spPr>
            <a:xfrm>
              <a:off x="3312298" y="3916875"/>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31">
              <a:extLst>
                <a:ext uri="{FF2B5EF4-FFF2-40B4-BE49-F238E27FC236}">
                  <a16:creationId xmlns:a16="http://schemas.microsoft.com/office/drawing/2014/main" id="{84D579FB-7A9D-4C81-8517-C000D9AD2AC6}"/>
                </a:ext>
              </a:extLst>
            </p:cNvPr>
            <p:cNvSpPr/>
            <p:nvPr/>
          </p:nvSpPr>
          <p:spPr>
            <a:xfrm>
              <a:off x="3944666" y="3907562"/>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32">
              <a:extLst>
                <a:ext uri="{FF2B5EF4-FFF2-40B4-BE49-F238E27FC236}">
                  <a16:creationId xmlns:a16="http://schemas.microsoft.com/office/drawing/2014/main" id="{7F861D98-A1BC-4F90-9A10-CE59E4261E30}"/>
                </a:ext>
              </a:extLst>
            </p:cNvPr>
            <p:cNvSpPr/>
            <p:nvPr/>
          </p:nvSpPr>
          <p:spPr>
            <a:xfrm>
              <a:off x="4590778" y="3971994"/>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33">
              <a:extLst>
                <a:ext uri="{FF2B5EF4-FFF2-40B4-BE49-F238E27FC236}">
                  <a16:creationId xmlns:a16="http://schemas.microsoft.com/office/drawing/2014/main" id="{B7DBCD8D-FEB3-4B10-A07B-2560F5628561}"/>
                </a:ext>
              </a:extLst>
            </p:cNvPr>
            <p:cNvSpPr/>
            <p:nvPr/>
          </p:nvSpPr>
          <p:spPr>
            <a:xfrm>
              <a:off x="5222285" y="4021094"/>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34">
              <a:extLst>
                <a:ext uri="{FF2B5EF4-FFF2-40B4-BE49-F238E27FC236}">
                  <a16:creationId xmlns:a16="http://schemas.microsoft.com/office/drawing/2014/main" id="{B877F71A-CEC1-4D81-A8B1-9C48B3BD4A11}"/>
                </a:ext>
              </a:extLst>
            </p:cNvPr>
            <p:cNvSpPr/>
            <p:nvPr/>
          </p:nvSpPr>
          <p:spPr>
            <a:xfrm>
              <a:off x="5866842" y="4020671"/>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35">
              <a:extLst>
                <a:ext uri="{FF2B5EF4-FFF2-40B4-BE49-F238E27FC236}">
                  <a16:creationId xmlns:a16="http://schemas.microsoft.com/office/drawing/2014/main" id="{4835BA2F-4E36-4EB5-A08A-3633CC5425E0}"/>
                </a:ext>
              </a:extLst>
            </p:cNvPr>
            <p:cNvSpPr/>
            <p:nvPr/>
          </p:nvSpPr>
          <p:spPr>
            <a:xfrm>
              <a:off x="6498834" y="3991034"/>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36">
              <a:extLst>
                <a:ext uri="{FF2B5EF4-FFF2-40B4-BE49-F238E27FC236}">
                  <a16:creationId xmlns:a16="http://schemas.microsoft.com/office/drawing/2014/main" id="{A9D2223E-7026-43C0-8CD6-02583C2A47AD}"/>
                </a:ext>
              </a:extLst>
            </p:cNvPr>
            <p:cNvSpPr/>
            <p:nvPr/>
          </p:nvSpPr>
          <p:spPr>
            <a:xfrm>
              <a:off x="7146771" y="4056965"/>
              <a:ext cx="128016" cy="12801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37">
              <a:extLst>
                <a:ext uri="{FF2B5EF4-FFF2-40B4-BE49-F238E27FC236}">
                  <a16:creationId xmlns:a16="http://schemas.microsoft.com/office/drawing/2014/main" id="{EE30A8F6-E770-4644-AEB0-91DF01D637AD}"/>
                </a:ext>
              </a:extLst>
            </p:cNvPr>
            <p:cNvSpPr/>
            <p:nvPr/>
          </p:nvSpPr>
          <p:spPr>
            <a:xfrm>
              <a:off x="7778763" y="4097793"/>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38">
              <a:extLst>
                <a:ext uri="{FF2B5EF4-FFF2-40B4-BE49-F238E27FC236}">
                  <a16:creationId xmlns:a16="http://schemas.microsoft.com/office/drawing/2014/main" id="{761E40D3-6BDE-4F38-9C54-2EDEECA609AF}"/>
                </a:ext>
              </a:extLst>
            </p:cNvPr>
            <p:cNvSpPr/>
            <p:nvPr/>
          </p:nvSpPr>
          <p:spPr>
            <a:xfrm>
              <a:off x="8431208" y="4152533"/>
              <a:ext cx="128016" cy="12801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3941330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 name="Group 8">
            <a:extLst>
              <a:ext uri="{FF2B5EF4-FFF2-40B4-BE49-F238E27FC236}">
                <a16:creationId xmlns:a16="http://schemas.microsoft.com/office/drawing/2014/main" id="{0C0C15E1-368E-4ECC-98F8-95CB47908D3E}"/>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1866C826-4513-4343-A40F-3BD3F24A2291}"/>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7AB42DCC-FAD2-426A-BC3A-601423CDB7C3}"/>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3543662"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a:ea typeface="+mn-ea"/>
                  <a:cs typeface="+mn-cs"/>
                </a:rPr>
                <a:t>Eastern Europe and central Asia</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CAF78544-92C4-4F9F-84CF-8ABC0C679E1F}"/>
                </a:ext>
              </a:extLst>
            </p:cNvPr>
            <p:cNvGrpSpPr/>
            <p:nvPr/>
          </p:nvGrpSpPr>
          <p:grpSpPr>
            <a:xfrm>
              <a:off x="774375" y="2715768"/>
              <a:ext cx="10197862" cy="2532888"/>
              <a:chOff x="774375" y="2898648"/>
              <a:chExt cx="10197862" cy="2532888"/>
            </a:xfrm>
          </p:grpSpPr>
          <p:grpSp>
            <p:nvGrpSpPr>
              <p:cNvPr id="121" name="Group 120">
                <a:extLst>
                  <a:ext uri="{FF2B5EF4-FFF2-40B4-BE49-F238E27FC236}">
                    <a16:creationId xmlns:a16="http://schemas.microsoft.com/office/drawing/2014/main" id="{0F967173-5AC6-4285-9AF4-611F8C08BA73}"/>
                  </a:ext>
                </a:extLst>
              </p:cNvPr>
              <p:cNvGrpSpPr/>
              <p:nvPr/>
            </p:nvGrpSpPr>
            <p:grpSpPr>
              <a:xfrm>
                <a:off x="2194560" y="3602736"/>
                <a:ext cx="1828800" cy="1828800"/>
                <a:chOff x="3521695" y="5271016"/>
                <a:chExt cx="1388986" cy="1389702"/>
              </a:xfrm>
            </p:grpSpPr>
            <p:sp>
              <p:nvSpPr>
                <p:cNvPr id="33" name="bk object 58">
                  <a:extLst>
                    <a:ext uri="{FF2B5EF4-FFF2-40B4-BE49-F238E27FC236}">
                      <a16:creationId xmlns:a16="http://schemas.microsoft.com/office/drawing/2014/main" id="{FC571B9A-F6DF-4071-A882-7639810A26A7}"/>
                    </a:ext>
                  </a:extLst>
                </p:cNvPr>
                <p:cNvSpPr/>
                <p:nvPr/>
              </p:nvSpPr>
              <p:spPr>
                <a:xfrm>
                  <a:off x="4217194" y="5338106"/>
                  <a:ext cx="336550" cy="628650"/>
                </a:xfrm>
                <a:custGeom>
                  <a:avLst/>
                  <a:gdLst/>
                  <a:ahLst/>
                  <a:cxnLst/>
                  <a:rect l="l" t="t" r="r" b="b"/>
                  <a:pathLst>
                    <a:path w="336550" h="628650">
                      <a:moveTo>
                        <a:pt x="293192" y="0"/>
                      </a:moveTo>
                      <a:lnTo>
                        <a:pt x="0" y="628116"/>
                      </a:lnTo>
                      <a:lnTo>
                        <a:pt x="336067" y="21843"/>
                      </a:lnTo>
                      <a:lnTo>
                        <a:pt x="325689" y="16218"/>
                      </a:lnTo>
                      <a:lnTo>
                        <a:pt x="314810" y="10564"/>
                      </a:lnTo>
                      <a:lnTo>
                        <a:pt x="303841" y="5090"/>
                      </a:lnTo>
                      <a:lnTo>
                        <a:pt x="293192"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59">
                  <a:extLst>
                    <a:ext uri="{FF2B5EF4-FFF2-40B4-BE49-F238E27FC236}">
                      <a16:creationId xmlns:a16="http://schemas.microsoft.com/office/drawing/2014/main" id="{A1CE5165-FD21-4779-969E-0632ACA7C0DD}"/>
                    </a:ext>
                  </a:extLst>
                </p:cNvPr>
                <p:cNvSpPr/>
                <p:nvPr/>
              </p:nvSpPr>
              <p:spPr>
                <a:xfrm>
                  <a:off x="3710433" y="5271016"/>
                  <a:ext cx="800100" cy="695325"/>
                </a:xfrm>
                <a:custGeom>
                  <a:avLst/>
                  <a:gdLst/>
                  <a:ahLst/>
                  <a:cxnLst/>
                  <a:rect l="l" t="t" r="r" b="b"/>
                  <a:pathLst>
                    <a:path w="800100" h="695325">
                      <a:moveTo>
                        <a:pt x="515446" y="0"/>
                      </a:moveTo>
                      <a:lnTo>
                        <a:pt x="467935" y="746"/>
                      </a:lnTo>
                      <a:lnTo>
                        <a:pt x="420770" y="4821"/>
                      </a:lnTo>
                      <a:lnTo>
                        <a:pt x="374097" y="12195"/>
                      </a:lnTo>
                      <a:lnTo>
                        <a:pt x="328060" y="22841"/>
                      </a:lnTo>
                      <a:lnTo>
                        <a:pt x="282803" y="36731"/>
                      </a:lnTo>
                      <a:lnTo>
                        <a:pt x="238471" y="53836"/>
                      </a:lnTo>
                      <a:lnTo>
                        <a:pt x="195209" y="74129"/>
                      </a:lnTo>
                      <a:lnTo>
                        <a:pt x="153161" y="97581"/>
                      </a:lnTo>
                      <a:lnTo>
                        <a:pt x="112471" y="124164"/>
                      </a:lnTo>
                      <a:lnTo>
                        <a:pt x="73285" y="153851"/>
                      </a:lnTo>
                      <a:lnTo>
                        <a:pt x="35746" y="186613"/>
                      </a:lnTo>
                      <a:lnTo>
                        <a:pt x="0" y="222422"/>
                      </a:lnTo>
                      <a:lnTo>
                        <a:pt x="506831" y="695052"/>
                      </a:lnTo>
                      <a:lnTo>
                        <a:pt x="799706" y="66974"/>
                      </a:lnTo>
                      <a:lnTo>
                        <a:pt x="753148" y="47164"/>
                      </a:lnTo>
                      <a:lnTo>
                        <a:pt x="706070" y="30851"/>
                      </a:lnTo>
                      <a:lnTo>
                        <a:pt x="658617" y="18006"/>
                      </a:lnTo>
                      <a:lnTo>
                        <a:pt x="610932" y="8601"/>
                      </a:lnTo>
                      <a:lnTo>
                        <a:pt x="563160" y="2609"/>
                      </a:lnTo>
                      <a:lnTo>
                        <a:pt x="515446"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60">
                  <a:extLst>
                    <a:ext uri="{FF2B5EF4-FFF2-40B4-BE49-F238E27FC236}">
                      <a16:creationId xmlns:a16="http://schemas.microsoft.com/office/drawing/2014/main" id="{FE86C6F0-BC61-40D6-AC53-01C2B752E9D9}"/>
                    </a:ext>
                  </a:extLst>
                </p:cNvPr>
                <p:cNvSpPr/>
                <p:nvPr/>
              </p:nvSpPr>
              <p:spPr>
                <a:xfrm>
                  <a:off x="3710433" y="5271016"/>
                  <a:ext cx="800100" cy="695325"/>
                </a:xfrm>
                <a:custGeom>
                  <a:avLst/>
                  <a:gdLst/>
                  <a:ahLst/>
                  <a:cxnLst/>
                  <a:rect l="l" t="t" r="r" b="b"/>
                  <a:pathLst>
                    <a:path w="800100" h="695325">
                      <a:moveTo>
                        <a:pt x="506831" y="695052"/>
                      </a:moveTo>
                      <a:lnTo>
                        <a:pt x="0" y="222422"/>
                      </a:lnTo>
                      <a:lnTo>
                        <a:pt x="35746" y="186613"/>
                      </a:lnTo>
                      <a:lnTo>
                        <a:pt x="73285" y="153851"/>
                      </a:lnTo>
                      <a:lnTo>
                        <a:pt x="112471" y="124164"/>
                      </a:lnTo>
                      <a:lnTo>
                        <a:pt x="153161" y="97581"/>
                      </a:lnTo>
                      <a:lnTo>
                        <a:pt x="195209" y="74129"/>
                      </a:lnTo>
                      <a:lnTo>
                        <a:pt x="238471" y="53836"/>
                      </a:lnTo>
                      <a:lnTo>
                        <a:pt x="282803" y="36731"/>
                      </a:lnTo>
                      <a:lnTo>
                        <a:pt x="328060" y="22841"/>
                      </a:lnTo>
                      <a:lnTo>
                        <a:pt x="374097" y="12195"/>
                      </a:lnTo>
                      <a:lnTo>
                        <a:pt x="420770" y="4821"/>
                      </a:lnTo>
                      <a:lnTo>
                        <a:pt x="467935" y="746"/>
                      </a:lnTo>
                      <a:lnTo>
                        <a:pt x="515446" y="0"/>
                      </a:lnTo>
                      <a:lnTo>
                        <a:pt x="563160" y="2609"/>
                      </a:lnTo>
                      <a:lnTo>
                        <a:pt x="610932" y="8601"/>
                      </a:lnTo>
                      <a:lnTo>
                        <a:pt x="658617" y="18006"/>
                      </a:lnTo>
                      <a:lnTo>
                        <a:pt x="706070" y="30851"/>
                      </a:lnTo>
                      <a:lnTo>
                        <a:pt x="753148" y="47164"/>
                      </a:lnTo>
                      <a:lnTo>
                        <a:pt x="799706" y="66974"/>
                      </a:lnTo>
                      <a:lnTo>
                        <a:pt x="506831" y="69505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61">
                  <a:extLst>
                    <a:ext uri="{FF2B5EF4-FFF2-40B4-BE49-F238E27FC236}">
                      <a16:creationId xmlns:a16="http://schemas.microsoft.com/office/drawing/2014/main" id="{B7DA734C-2413-413D-AC14-861982202EBF}"/>
                    </a:ext>
                  </a:extLst>
                </p:cNvPr>
                <p:cNvSpPr/>
                <p:nvPr/>
              </p:nvSpPr>
              <p:spPr>
                <a:xfrm>
                  <a:off x="3678586" y="5493660"/>
                  <a:ext cx="539115" cy="473075"/>
                </a:xfrm>
                <a:custGeom>
                  <a:avLst/>
                  <a:gdLst/>
                  <a:ahLst/>
                  <a:cxnLst/>
                  <a:rect l="l" t="t" r="r" b="b"/>
                  <a:pathLst>
                    <a:path w="539114" h="473075">
                      <a:moveTo>
                        <a:pt x="31711" y="0"/>
                      </a:moveTo>
                      <a:lnTo>
                        <a:pt x="23706" y="8745"/>
                      </a:lnTo>
                      <a:lnTo>
                        <a:pt x="15551" y="17967"/>
                      </a:lnTo>
                      <a:lnTo>
                        <a:pt x="7548" y="27317"/>
                      </a:lnTo>
                      <a:lnTo>
                        <a:pt x="0" y="36448"/>
                      </a:lnTo>
                      <a:lnTo>
                        <a:pt x="538759" y="472503"/>
                      </a:lnTo>
                      <a:lnTo>
                        <a:pt x="31711"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62">
                  <a:extLst>
                    <a:ext uri="{FF2B5EF4-FFF2-40B4-BE49-F238E27FC236}">
                      <a16:creationId xmlns:a16="http://schemas.microsoft.com/office/drawing/2014/main" id="{C4F09D4F-11C2-4E8A-B27D-3F160FE86CA8}"/>
                    </a:ext>
                  </a:extLst>
                </p:cNvPr>
                <p:cNvSpPr/>
                <p:nvPr/>
              </p:nvSpPr>
              <p:spPr>
                <a:xfrm>
                  <a:off x="3678586" y="5493660"/>
                  <a:ext cx="539115" cy="473075"/>
                </a:xfrm>
                <a:custGeom>
                  <a:avLst/>
                  <a:gdLst/>
                  <a:ahLst/>
                  <a:cxnLst/>
                  <a:rect l="l" t="t" r="r" b="b"/>
                  <a:pathLst>
                    <a:path w="539114" h="473075">
                      <a:moveTo>
                        <a:pt x="538759" y="472503"/>
                      </a:moveTo>
                      <a:lnTo>
                        <a:pt x="0" y="36448"/>
                      </a:lnTo>
                      <a:lnTo>
                        <a:pt x="7548" y="27317"/>
                      </a:lnTo>
                      <a:lnTo>
                        <a:pt x="15551" y="17967"/>
                      </a:lnTo>
                      <a:lnTo>
                        <a:pt x="23706" y="8745"/>
                      </a:lnTo>
                      <a:lnTo>
                        <a:pt x="31711" y="0"/>
                      </a:lnTo>
                      <a:lnTo>
                        <a:pt x="538759" y="47250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63">
                  <a:extLst>
                    <a:ext uri="{FF2B5EF4-FFF2-40B4-BE49-F238E27FC236}">
                      <a16:creationId xmlns:a16="http://schemas.microsoft.com/office/drawing/2014/main" id="{10663444-D754-4318-A09E-73A8E40B1E53}"/>
                    </a:ext>
                  </a:extLst>
                </p:cNvPr>
                <p:cNvSpPr/>
                <p:nvPr/>
              </p:nvSpPr>
              <p:spPr>
                <a:xfrm>
                  <a:off x="3521695" y="5530168"/>
                  <a:ext cx="695960" cy="882015"/>
                </a:xfrm>
                <a:custGeom>
                  <a:avLst/>
                  <a:gdLst/>
                  <a:ahLst/>
                  <a:cxnLst/>
                  <a:rect l="l" t="t" r="r" b="b"/>
                  <a:pathLst>
                    <a:path w="695960" h="882015">
                      <a:moveTo>
                        <a:pt x="156830" y="0"/>
                      </a:moveTo>
                      <a:lnTo>
                        <a:pt x="126649" y="39989"/>
                      </a:lnTo>
                      <a:lnTo>
                        <a:pt x="99693" y="81326"/>
                      </a:lnTo>
                      <a:lnTo>
                        <a:pt x="75961" y="123858"/>
                      </a:lnTo>
                      <a:lnTo>
                        <a:pt x="55452" y="167433"/>
                      </a:lnTo>
                      <a:lnTo>
                        <a:pt x="38164" y="211898"/>
                      </a:lnTo>
                      <a:lnTo>
                        <a:pt x="24096" y="257098"/>
                      </a:lnTo>
                      <a:lnTo>
                        <a:pt x="13247" y="302883"/>
                      </a:lnTo>
                      <a:lnTo>
                        <a:pt x="5616" y="349098"/>
                      </a:lnTo>
                      <a:lnTo>
                        <a:pt x="1200" y="395591"/>
                      </a:lnTo>
                      <a:lnTo>
                        <a:pt x="0" y="442209"/>
                      </a:lnTo>
                      <a:lnTo>
                        <a:pt x="2012" y="488798"/>
                      </a:lnTo>
                      <a:lnTo>
                        <a:pt x="7237" y="535207"/>
                      </a:lnTo>
                      <a:lnTo>
                        <a:pt x="15673" y="581282"/>
                      </a:lnTo>
                      <a:lnTo>
                        <a:pt x="27318" y="626869"/>
                      </a:lnTo>
                      <a:lnTo>
                        <a:pt x="42171" y="671817"/>
                      </a:lnTo>
                      <a:lnTo>
                        <a:pt x="60231" y="715973"/>
                      </a:lnTo>
                      <a:lnTo>
                        <a:pt x="81497" y="759182"/>
                      </a:lnTo>
                      <a:lnTo>
                        <a:pt x="105967" y="801293"/>
                      </a:lnTo>
                      <a:lnTo>
                        <a:pt x="133640" y="842153"/>
                      </a:lnTo>
                      <a:lnTo>
                        <a:pt x="164514" y="881608"/>
                      </a:lnTo>
                      <a:lnTo>
                        <a:pt x="695399" y="436130"/>
                      </a:lnTo>
                      <a:lnTo>
                        <a:pt x="15683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64">
                  <a:extLst>
                    <a:ext uri="{FF2B5EF4-FFF2-40B4-BE49-F238E27FC236}">
                      <a16:creationId xmlns:a16="http://schemas.microsoft.com/office/drawing/2014/main" id="{0D011520-9F60-4B50-ABEA-04E5B0241076}"/>
                    </a:ext>
                  </a:extLst>
                </p:cNvPr>
                <p:cNvSpPr/>
                <p:nvPr/>
              </p:nvSpPr>
              <p:spPr>
                <a:xfrm>
                  <a:off x="3521695" y="5530168"/>
                  <a:ext cx="695960" cy="882015"/>
                </a:xfrm>
                <a:custGeom>
                  <a:avLst/>
                  <a:gdLst/>
                  <a:ahLst/>
                  <a:cxnLst/>
                  <a:rect l="l" t="t" r="r" b="b"/>
                  <a:pathLst>
                    <a:path w="695960" h="882015">
                      <a:moveTo>
                        <a:pt x="695399" y="436130"/>
                      </a:moveTo>
                      <a:lnTo>
                        <a:pt x="164514" y="881608"/>
                      </a:lnTo>
                      <a:lnTo>
                        <a:pt x="133640" y="842153"/>
                      </a:lnTo>
                      <a:lnTo>
                        <a:pt x="105967" y="801293"/>
                      </a:lnTo>
                      <a:lnTo>
                        <a:pt x="81497" y="759182"/>
                      </a:lnTo>
                      <a:lnTo>
                        <a:pt x="60231" y="715973"/>
                      </a:lnTo>
                      <a:lnTo>
                        <a:pt x="42171" y="671817"/>
                      </a:lnTo>
                      <a:lnTo>
                        <a:pt x="27318" y="626869"/>
                      </a:lnTo>
                      <a:lnTo>
                        <a:pt x="15673" y="581282"/>
                      </a:lnTo>
                      <a:lnTo>
                        <a:pt x="7237" y="535207"/>
                      </a:lnTo>
                      <a:lnTo>
                        <a:pt x="2012" y="488798"/>
                      </a:lnTo>
                      <a:lnTo>
                        <a:pt x="0" y="442209"/>
                      </a:lnTo>
                      <a:lnTo>
                        <a:pt x="1200" y="395591"/>
                      </a:lnTo>
                      <a:lnTo>
                        <a:pt x="5616" y="349098"/>
                      </a:lnTo>
                      <a:lnTo>
                        <a:pt x="13247" y="302883"/>
                      </a:lnTo>
                      <a:lnTo>
                        <a:pt x="24096" y="257098"/>
                      </a:lnTo>
                      <a:lnTo>
                        <a:pt x="38164" y="211898"/>
                      </a:lnTo>
                      <a:lnTo>
                        <a:pt x="55452" y="167433"/>
                      </a:lnTo>
                      <a:lnTo>
                        <a:pt x="75961" y="123858"/>
                      </a:lnTo>
                      <a:lnTo>
                        <a:pt x="99693" y="81326"/>
                      </a:lnTo>
                      <a:lnTo>
                        <a:pt x="126649" y="39989"/>
                      </a:lnTo>
                      <a:lnTo>
                        <a:pt x="156830" y="0"/>
                      </a:lnTo>
                      <a:lnTo>
                        <a:pt x="695399" y="43613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65">
                  <a:extLst>
                    <a:ext uri="{FF2B5EF4-FFF2-40B4-BE49-F238E27FC236}">
                      <a16:creationId xmlns:a16="http://schemas.microsoft.com/office/drawing/2014/main" id="{182E14B7-5079-4116-932D-98F66D1B3AFF}"/>
                    </a:ext>
                  </a:extLst>
                </p:cNvPr>
                <p:cNvSpPr/>
                <p:nvPr/>
              </p:nvSpPr>
              <p:spPr>
                <a:xfrm>
                  <a:off x="3686401" y="5588838"/>
                  <a:ext cx="1224280" cy="1071880"/>
                </a:xfrm>
                <a:custGeom>
                  <a:avLst/>
                  <a:gdLst/>
                  <a:ahLst/>
                  <a:cxnLst/>
                  <a:rect l="l" t="t" r="r" b="b"/>
                  <a:pathLst>
                    <a:path w="1224280" h="1071879">
                      <a:moveTo>
                        <a:pt x="1112291" y="0"/>
                      </a:moveTo>
                      <a:lnTo>
                        <a:pt x="530974" y="377532"/>
                      </a:lnTo>
                      <a:lnTo>
                        <a:pt x="0" y="823099"/>
                      </a:lnTo>
                      <a:lnTo>
                        <a:pt x="31838" y="858571"/>
                      </a:lnTo>
                      <a:lnTo>
                        <a:pt x="65522" y="891393"/>
                      </a:lnTo>
                      <a:lnTo>
                        <a:pt x="100911" y="921544"/>
                      </a:lnTo>
                      <a:lnTo>
                        <a:pt x="137862" y="949004"/>
                      </a:lnTo>
                      <a:lnTo>
                        <a:pt x="176234" y="973751"/>
                      </a:lnTo>
                      <a:lnTo>
                        <a:pt x="215884" y="995764"/>
                      </a:lnTo>
                      <a:lnTo>
                        <a:pt x="256671" y="1015022"/>
                      </a:lnTo>
                      <a:lnTo>
                        <a:pt x="298454" y="1031503"/>
                      </a:lnTo>
                      <a:lnTo>
                        <a:pt x="341090" y="1045186"/>
                      </a:lnTo>
                      <a:lnTo>
                        <a:pt x="384437" y="1056051"/>
                      </a:lnTo>
                      <a:lnTo>
                        <a:pt x="428353" y="1064075"/>
                      </a:lnTo>
                      <a:lnTo>
                        <a:pt x="472697" y="1069239"/>
                      </a:lnTo>
                      <a:lnTo>
                        <a:pt x="517327" y="1071519"/>
                      </a:lnTo>
                      <a:lnTo>
                        <a:pt x="562101" y="1070896"/>
                      </a:lnTo>
                      <a:lnTo>
                        <a:pt x="606877" y="1067348"/>
                      </a:lnTo>
                      <a:lnTo>
                        <a:pt x="651514" y="1060855"/>
                      </a:lnTo>
                      <a:lnTo>
                        <a:pt x="695869" y="1051393"/>
                      </a:lnTo>
                      <a:lnTo>
                        <a:pt x="739800" y="1038944"/>
                      </a:lnTo>
                      <a:lnTo>
                        <a:pt x="783167" y="1023485"/>
                      </a:lnTo>
                      <a:lnTo>
                        <a:pt x="825826" y="1004994"/>
                      </a:lnTo>
                      <a:lnTo>
                        <a:pt x="867636" y="983452"/>
                      </a:lnTo>
                      <a:lnTo>
                        <a:pt x="908456" y="958837"/>
                      </a:lnTo>
                      <a:lnTo>
                        <a:pt x="947384" y="931647"/>
                      </a:lnTo>
                      <a:lnTo>
                        <a:pt x="983889" y="902301"/>
                      </a:lnTo>
                      <a:lnTo>
                        <a:pt x="1017940" y="870940"/>
                      </a:lnTo>
                      <a:lnTo>
                        <a:pt x="1049505" y="837708"/>
                      </a:lnTo>
                      <a:lnTo>
                        <a:pt x="1078556" y="802747"/>
                      </a:lnTo>
                      <a:lnTo>
                        <a:pt x="1105061" y="766201"/>
                      </a:lnTo>
                      <a:lnTo>
                        <a:pt x="1128991" y="728211"/>
                      </a:lnTo>
                      <a:lnTo>
                        <a:pt x="1150315" y="688922"/>
                      </a:lnTo>
                      <a:lnTo>
                        <a:pt x="1169002" y="648475"/>
                      </a:lnTo>
                      <a:lnTo>
                        <a:pt x="1185022" y="607014"/>
                      </a:lnTo>
                      <a:lnTo>
                        <a:pt x="1198345" y="564681"/>
                      </a:lnTo>
                      <a:lnTo>
                        <a:pt x="1208941" y="521619"/>
                      </a:lnTo>
                      <a:lnTo>
                        <a:pt x="1216779" y="477971"/>
                      </a:lnTo>
                      <a:lnTo>
                        <a:pt x="1221828" y="433879"/>
                      </a:lnTo>
                      <a:lnTo>
                        <a:pt x="1224059" y="389487"/>
                      </a:lnTo>
                      <a:lnTo>
                        <a:pt x="1223441" y="344938"/>
                      </a:lnTo>
                      <a:lnTo>
                        <a:pt x="1219944" y="300373"/>
                      </a:lnTo>
                      <a:lnTo>
                        <a:pt x="1213537" y="255936"/>
                      </a:lnTo>
                      <a:lnTo>
                        <a:pt x="1204190" y="211771"/>
                      </a:lnTo>
                      <a:lnTo>
                        <a:pt x="1191872" y="168018"/>
                      </a:lnTo>
                      <a:lnTo>
                        <a:pt x="1176554" y="124822"/>
                      </a:lnTo>
                      <a:lnTo>
                        <a:pt x="1158205" y="82325"/>
                      </a:lnTo>
                      <a:lnTo>
                        <a:pt x="1136794" y="40670"/>
                      </a:lnTo>
                      <a:lnTo>
                        <a:pt x="1112291"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66">
                  <a:extLst>
                    <a:ext uri="{FF2B5EF4-FFF2-40B4-BE49-F238E27FC236}">
                      <a16:creationId xmlns:a16="http://schemas.microsoft.com/office/drawing/2014/main" id="{5BBC3AA6-A548-47E5-B533-3743FA7A2665}"/>
                    </a:ext>
                  </a:extLst>
                </p:cNvPr>
                <p:cNvSpPr/>
                <p:nvPr/>
              </p:nvSpPr>
              <p:spPr>
                <a:xfrm>
                  <a:off x="3686401" y="5588838"/>
                  <a:ext cx="1224280" cy="1071880"/>
                </a:xfrm>
                <a:custGeom>
                  <a:avLst/>
                  <a:gdLst/>
                  <a:ahLst/>
                  <a:cxnLst/>
                  <a:rect l="l" t="t" r="r" b="b"/>
                  <a:pathLst>
                    <a:path w="1224280" h="1071879">
                      <a:moveTo>
                        <a:pt x="530974" y="377532"/>
                      </a:moveTo>
                      <a:lnTo>
                        <a:pt x="1112291" y="0"/>
                      </a:lnTo>
                      <a:lnTo>
                        <a:pt x="1136794" y="40670"/>
                      </a:lnTo>
                      <a:lnTo>
                        <a:pt x="1158205" y="82325"/>
                      </a:lnTo>
                      <a:lnTo>
                        <a:pt x="1176554" y="124822"/>
                      </a:lnTo>
                      <a:lnTo>
                        <a:pt x="1191872" y="168018"/>
                      </a:lnTo>
                      <a:lnTo>
                        <a:pt x="1204190" y="211771"/>
                      </a:lnTo>
                      <a:lnTo>
                        <a:pt x="1213537" y="255936"/>
                      </a:lnTo>
                      <a:lnTo>
                        <a:pt x="1219944" y="300373"/>
                      </a:lnTo>
                      <a:lnTo>
                        <a:pt x="1223441" y="344938"/>
                      </a:lnTo>
                      <a:lnTo>
                        <a:pt x="1224059" y="389487"/>
                      </a:lnTo>
                      <a:lnTo>
                        <a:pt x="1221828" y="433879"/>
                      </a:lnTo>
                      <a:lnTo>
                        <a:pt x="1216779" y="477971"/>
                      </a:lnTo>
                      <a:lnTo>
                        <a:pt x="1208941" y="521619"/>
                      </a:lnTo>
                      <a:lnTo>
                        <a:pt x="1198345" y="564681"/>
                      </a:lnTo>
                      <a:lnTo>
                        <a:pt x="1185022" y="607014"/>
                      </a:lnTo>
                      <a:lnTo>
                        <a:pt x="1169002" y="648475"/>
                      </a:lnTo>
                      <a:lnTo>
                        <a:pt x="1150315" y="688922"/>
                      </a:lnTo>
                      <a:lnTo>
                        <a:pt x="1128991" y="728211"/>
                      </a:lnTo>
                      <a:lnTo>
                        <a:pt x="1105061" y="766201"/>
                      </a:lnTo>
                      <a:lnTo>
                        <a:pt x="1078556" y="802747"/>
                      </a:lnTo>
                      <a:lnTo>
                        <a:pt x="1049505" y="837708"/>
                      </a:lnTo>
                      <a:lnTo>
                        <a:pt x="1017940" y="870940"/>
                      </a:lnTo>
                      <a:lnTo>
                        <a:pt x="983889" y="902301"/>
                      </a:lnTo>
                      <a:lnTo>
                        <a:pt x="947384" y="931647"/>
                      </a:lnTo>
                      <a:lnTo>
                        <a:pt x="908456" y="958837"/>
                      </a:lnTo>
                      <a:lnTo>
                        <a:pt x="867636" y="983452"/>
                      </a:lnTo>
                      <a:lnTo>
                        <a:pt x="825826" y="1004994"/>
                      </a:lnTo>
                      <a:lnTo>
                        <a:pt x="783167" y="1023485"/>
                      </a:lnTo>
                      <a:lnTo>
                        <a:pt x="739800" y="1038944"/>
                      </a:lnTo>
                      <a:lnTo>
                        <a:pt x="695869" y="1051393"/>
                      </a:lnTo>
                      <a:lnTo>
                        <a:pt x="651514" y="1060855"/>
                      </a:lnTo>
                      <a:lnTo>
                        <a:pt x="606877" y="1067348"/>
                      </a:lnTo>
                      <a:lnTo>
                        <a:pt x="562101" y="1070896"/>
                      </a:lnTo>
                      <a:lnTo>
                        <a:pt x="517327" y="1071519"/>
                      </a:lnTo>
                      <a:lnTo>
                        <a:pt x="472697" y="1069239"/>
                      </a:lnTo>
                      <a:lnTo>
                        <a:pt x="428353" y="1064075"/>
                      </a:lnTo>
                      <a:lnTo>
                        <a:pt x="384437" y="1056051"/>
                      </a:lnTo>
                      <a:lnTo>
                        <a:pt x="341090" y="1045186"/>
                      </a:lnTo>
                      <a:lnTo>
                        <a:pt x="298454" y="1031503"/>
                      </a:lnTo>
                      <a:lnTo>
                        <a:pt x="256671" y="1015022"/>
                      </a:lnTo>
                      <a:lnTo>
                        <a:pt x="215884" y="995764"/>
                      </a:lnTo>
                      <a:lnTo>
                        <a:pt x="176234" y="973751"/>
                      </a:lnTo>
                      <a:lnTo>
                        <a:pt x="137862" y="949004"/>
                      </a:lnTo>
                      <a:lnTo>
                        <a:pt x="100911" y="921544"/>
                      </a:lnTo>
                      <a:lnTo>
                        <a:pt x="65522" y="891393"/>
                      </a:lnTo>
                      <a:lnTo>
                        <a:pt x="31838" y="858571"/>
                      </a:lnTo>
                      <a:lnTo>
                        <a:pt x="0" y="823099"/>
                      </a:lnTo>
                      <a:lnTo>
                        <a:pt x="530974" y="37753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67">
                  <a:extLst>
                    <a:ext uri="{FF2B5EF4-FFF2-40B4-BE49-F238E27FC236}">
                      <a16:creationId xmlns:a16="http://schemas.microsoft.com/office/drawing/2014/main" id="{79B11FF3-77C2-44EA-B097-1B584F7E13D3}"/>
                    </a:ext>
                  </a:extLst>
                </p:cNvPr>
                <p:cNvSpPr/>
                <p:nvPr/>
              </p:nvSpPr>
              <p:spPr>
                <a:xfrm>
                  <a:off x="4217695" y="5360080"/>
                  <a:ext cx="581025" cy="606425"/>
                </a:xfrm>
                <a:custGeom>
                  <a:avLst/>
                  <a:gdLst/>
                  <a:ahLst/>
                  <a:cxnLst/>
                  <a:rect l="l" t="t" r="r" b="b"/>
                  <a:pathLst>
                    <a:path w="581025" h="606425">
                      <a:moveTo>
                        <a:pt x="335800" y="0"/>
                      </a:moveTo>
                      <a:lnTo>
                        <a:pt x="0" y="605802"/>
                      </a:lnTo>
                      <a:lnTo>
                        <a:pt x="580898" y="228561"/>
                      </a:lnTo>
                      <a:lnTo>
                        <a:pt x="551949" y="186688"/>
                      </a:lnTo>
                      <a:lnTo>
                        <a:pt x="521882" y="148732"/>
                      </a:lnTo>
                      <a:lnTo>
                        <a:pt x="490154" y="114187"/>
                      </a:lnTo>
                      <a:lnTo>
                        <a:pt x="456224" y="82547"/>
                      </a:lnTo>
                      <a:lnTo>
                        <a:pt x="419550" y="53306"/>
                      </a:lnTo>
                      <a:lnTo>
                        <a:pt x="379589" y="25959"/>
                      </a:lnTo>
                      <a:lnTo>
                        <a:pt x="33580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68">
                  <a:extLst>
                    <a:ext uri="{FF2B5EF4-FFF2-40B4-BE49-F238E27FC236}">
                      <a16:creationId xmlns:a16="http://schemas.microsoft.com/office/drawing/2014/main" id="{071CEF64-1671-4018-8FBC-1AD830F9BAAF}"/>
                    </a:ext>
                  </a:extLst>
                </p:cNvPr>
                <p:cNvSpPr/>
                <p:nvPr/>
              </p:nvSpPr>
              <p:spPr>
                <a:xfrm>
                  <a:off x="4217695" y="5360080"/>
                  <a:ext cx="581025" cy="606425"/>
                </a:xfrm>
                <a:custGeom>
                  <a:avLst/>
                  <a:gdLst/>
                  <a:ahLst/>
                  <a:cxnLst/>
                  <a:rect l="l" t="t" r="r" b="b"/>
                  <a:pathLst>
                    <a:path w="581025" h="606425">
                      <a:moveTo>
                        <a:pt x="0" y="605802"/>
                      </a:moveTo>
                      <a:lnTo>
                        <a:pt x="335800" y="0"/>
                      </a:lnTo>
                      <a:lnTo>
                        <a:pt x="379589" y="25959"/>
                      </a:lnTo>
                      <a:lnTo>
                        <a:pt x="419550" y="53306"/>
                      </a:lnTo>
                      <a:lnTo>
                        <a:pt x="456224" y="82547"/>
                      </a:lnTo>
                      <a:lnTo>
                        <a:pt x="490154" y="114187"/>
                      </a:lnTo>
                      <a:lnTo>
                        <a:pt x="521882" y="148732"/>
                      </a:lnTo>
                      <a:lnTo>
                        <a:pt x="551949" y="186688"/>
                      </a:lnTo>
                      <a:lnTo>
                        <a:pt x="580898" y="228561"/>
                      </a:lnTo>
                      <a:lnTo>
                        <a:pt x="0" y="60580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bk object 77">
                  <a:extLst>
                    <a:ext uri="{FF2B5EF4-FFF2-40B4-BE49-F238E27FC236}">
                      <a16:creationId xmlns:a16="http://schemas.microsoft.com/office/drawing/2014/main" id="{851FB0FB-064E-4806-8E27-FD0EBFBCDDA7}"/>
                    </a:ext>
                  </a:extLst>
                </p:cNvPr>
                <p:cNvSpPr/>
                <p:nvPr/>
              </p:nvSpPr>
              <p:spPr>
                <a:xfrm>
                  <a:off x="3773809" y="5523327"/>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2" name="Group 121">
                <a:extLst>
                  <a:ext uri="{FF2B5EF4-FFF2-40B4-BE49-F238E27FC236}">
                    <a16:creationId xmlns:a16="http://schemas.microsoft.com/office/drawing/2014/main" id="{FB0D9792-4B2B-4E85-9D30-02599AC50CB9}"/>
                  </a:ext>
                </a:extLst>
              </p:cNvPr>
              <p:cNvGrpSpPr/>
              <p:nvPr/>
            </p:nvGrpSpPr>
            <p:grpSpPr>
              <a:xfrm>
                <a:off x="8065008" y="3602736"/>
                <a:ext cx="1828800" cy="1828800"/>
                <a:chOff x="6584721" y="5274191"/>
                <a:chExt cx="1386189" cy="1386765"/>
              </a:xfrm>
            </p:grpSpPr>
            <p:sp>
              <p:nvSpPr>
                <p:cNvPr id="48" name="bk object 69">
                  <a:extLst>
                    <a:ext uri="{FF2B5EF4-FFF2-40B4-BE49-F238E27FC236}">
                      <a16:creationId xmlns:a16="http://schemas.microsoft.com/office/drawing/2014/main" id="{D77A6041-1C9B-4D4B-888B-87BE9455FA6C}"/>
                    </a:ext>
                  </a:extLst>
                </p:cNvPr>
                <p:cNvSpPr/>
                <p:nvPr/>
              </p:nvSpPr>
              <p:spPr>
                <a:xfrm>
                  <a:off x="7259500" y="5274191"/>
                  <a:ext cx="0" cy="693420"/>
                </a:xfrm>
                <a:custGeom>
                  <a:avLst/>
                  <a:gdLst/>
                  <a:ahLst/>
                  <a:cxnLst/>
                  <a:rect l="l" t="t" r="r" b="b"/>
                  <a:pathLst>
                    <a:path h="693420">
                      <a:moveTo>
                        <a:pt x="0" y="0"/>
                      </a:moveTo>
                      <a:lnTo>
                        <a:pt x="0" y="693191"/>
                      </a:lnTo>
                    </a:path>
                  </a:pathLst>
                </a:custGeom>
                <a:ln w="36004">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bk object 70">
                  <a:extLst>
                    <a:ext uri="{FF2B5EF4-FFF2-40B4-BE49-F238E27FC236}">
                      <a16:creationId xmlns:a16="http://schemas.microsoft.com/office/drawing/2014/main" id="{B1E5BC2A-A908-4933-97F1-7B3CFB022598}"/>
                    </a:ext>
                  </a:extLst>
                </p:cNvPr>
                <p:cNvSpPr/>
                <p:nvPr/>
              </p:nvSpPr>
              <p:spPr>
                <a:xfrm>
                  <a:off x="6984807" y="5275151"/>
                  <a:ext cx="292735" cy="692150"/>
                </a:xfrm>
                <a:custGeom>
                  <a:avLst/>
                  <a:gdLst/>
                  <a:ahLst/>
                  <a:cxnLst/>
                  <a:rect l="l" t="t" r="r" b="b"/>
                  <a:pathLst>
                    <a:path w="292735" h="692150">
                      <a:moveTo>
                        <a:pt x="256412" y="0"/>
                      </a:moveTo>
                      <a:lnTo>
                        <a:pt x="202535" y="4767"/>
                      </a:lnTo>
                      <a:lnTo>
                        <a:pt x="150517" y="13403"/>
                      </a:lnTo>
                      <a:lnTo>
                        <a:pt x="99796" y="26049"/>
                      </a:lnTo>
                      <a:lnTo>
                        <a:pt x="49811" y="42845"/>
                      </a:lnTo>
                      <a:lnTo>
                        <a:pt x="0" y="63931"/>
                      </a:lnTo>
                      <a:lnTo>
                        <a:pt x="292658" y="691540"/>
                      </a:lnTo>
                      <a:lnTo>
                        <a:pt x="256412"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71">
                  <a:extLst>
                    <a:ext uri="{FF2B5EF4-FFF2-40B4-BE49-F238E27FC236}">
                      <a16:creationId xmlns:a16="http://schemas.microsoft.com/office/drawing/2014/main" id="{7D1B1602-11C2-4ADB-AD44-4675FF0FC063}"/>
                    </a:ext>
                  </a:extLst>
                </p:cNvPr>
                <p:cNvSpPr/>
                <p:nvPr/>
              </p:nvSpPr>
              <p:spPr>
                <a:xfrm>
                  <a:off x="6584721" y="5339201"/>
                  <a:ext cx="692785" cy="1101090"/>
                </a:xfrm>
                <a:custGeom>
                  <a:avLst/>
                  <a:gdLst/>
                  <a:ahLst/>
                  <a:cxnLst/>
                  <a:rect l="l" t="t" r="r" b="b"/>
                  <a:pathLst>
                    <a:path w="692785" h="1101090">
                      <a:moveTo>
                        <a:pt x="399864" y="0"/>
                      </a:moveTo>
                      <a:lnTo>
                        <a:pt x="350058" y="25344"/>
                      </a:lnTo>
                      <a:lnTo>
                        <a:pt x="304885" y="53066"/>
                      </a:lnTo>
                      <a:lnTo>
                        <a:pt x="262263" y="84571"/>
                      </a:lnTo>
                      <a:lnTo>
                        <a:pt x="220108" y="121259"/>
                      </a:lnTo>
                      <a:lnTo>
                        <a:pt x="186495" y="154792"/>
                      </a:lnTo>
                      <a:lnTo>
                        <a:pt x="155644" y="190028"/>
                      </a:lnTo>
                      <a:lnTo>
                        <a:pt x="127560" y="226821"/>
                      </a:lnTo>
                      <a:lnTo>
                        <a:pt x="102247" y="265026"/>
                      </a:lnTo>
                      <a:lnTo>
                        <a:pt x="79711" y="304496"/>
                      </a:lnTo>
                      <a:lnTo>
                        <a:pt x="59957" y="345086"/>
                      </a:lnTo>
                      <a:lnTo>
                        <a:pt x="42990" y="386649"/>
                      </a:lnTo>
                      <a:lnTo>
                        <a:pt x="28815" y="429041"/>
                      </a:lnTo>
                      <a:lnTo>
                        <a:pt x="17437" y="472114"/>
                      </a:lnTo>
                      <a:lnTo>
                        <a:pt x="8862" y="515724"/>
                      </a:lnTo>
                      <a:lnTo>
                        <a:pt x="3093" y="559723"/>
                      </a:lnTo>
                      <a:lnTo>
                        <a:pt x="138" y="603967"/>
                      </a:lnTo>
                      <a:lnTo>
                        <a:pt x="0" y="648309"/>
                      </a:lnTo>
                      <a:lnTo>
                        <a:pt x="2684" y="692604"/>
                      </a:lnTo>
                      <a:lnTo>
                        <a:pt x="8196" y="736706"/>
                      </a:lnTo>
                      <a:lnTo>
                        <a:pt x="16541" y="780468"/>
                      </a:lnTo>
                      <a:lnTo>
                        <a:pt x="27724" y="823745"/>
                      </a:lnTo>
                      <a:lnTo>
                        <a:pt x="41750" y="866392"/>
                      </a:lnTo>
                      <a:lnTo>
                        <a:pt x="58624" y="908261"/>
                      </a:lnTo>
                      <a:lnTo>
                        <a:pt x="78351" y="949207"/>
                      </a:lnTo>
                      <a:lnTo>
                        <a:pt x="100937" y="989085"/>
                      </a:lnTo>
                      <a:lnTo>
                        <a:pt x="126386" y="1027749"/>
                      </a:lnTo>
                      <a:lnTo>
                        <a:pt x="154703" y="1065052"/>
                      </a:lnTo>
                      <a:lnTo>
                        <a:pt x="185894" y="1100848"/>
                      </a:lnTo>
                      <a:lnTo>
                        <a:pt x="692751" y="628154"/>
                      </a:lnTo>
                      <a:lnTo>
                        <a:pt x="39986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72">
                  <a:extLst>
                    <a:ext uri="{FF2B5EF4-FFF2-40B4-BE49-F238E27FC236}">
                      <a16:creationId xmlns:a16="http://schemas.microsoft.com/office/drawing/2014/main" id="{C3CCCA56-6633-4336-85F8-D3F84E8D7C65}"/>
                    </a:ext>
                  </a:extLst>
                </p:cNvPr>
                <p:cNvSpPr/>
                <p:nvPr/>
              </p:nvSpPr>
              <p:spPr>
                <a:xfrm>
                  <a:off x="6584721" y="5339201"/>
                  <a:ext cx="692785" cy="1101090"/>
                </a:xfrm>
                <a:custGeom>
                  <a:avLst/>
                  <a:gdLst/>
                  <a:ahLst/>
                  <a:cxnLst/>
                  <a:rect l="l" t="t" r="r" b="b"/>
                  <a:pathLst>
                    <a:path w="692785" h="1101090">
                      <a:moveTo>
                        <a:pt x="692751" y="628154"/>
                      </a:moveTo>
                      <a:lnTo>
                        <a:pt x="185894" y="1100848"/>
                      </a:lnTo>
                      <a:lnTo>
                        <a:pt x="154703" y="1065052"/>
                      </a:lnTo>
                      <a:lnTo>
                        <a:pt x="126386" y="1027749"/>
                      </a:lnTo>
                      <a:lnTo>
                        <a:pt x="100937" y="989085"/>
                      </a:lnTo>
                      <a:lnTo>
                        <a:pt x="78351" y="949207"/>
                      </a:lnTo>
                      <a:lnTo>
                        <a:pt x="58624" y="908261"/>
                      </a:lnTo>
                      <a:lnTo>
                        <a:pt x="41750" y="866392"/>
                      </a:lnTo>
                      <a:lnTo>
                        <a:pt x="27724" y="823745"/>
                      </a:lnTo>
                      <a:lnTo>
                        <a:pt x="16541" y="780468"/>
                      </a:lnTo>
                      <a:lnTo>
                        <a:pt x="8196" y="736706"/>
                      </a:lnTo>
                      <a:lnTo>
                        <a:pt x="2684" y="692604"/>
                      </a:lnTo>
                      <a:lnTo>
                        <a:pt x="0" y="648309"/>
                      </a:lnTo>
                      <a:lnTo>
                        <a:pt x="138" y="603967"/>
                      </a:lnTo>
                      <a:lnTo>
                        <a:pt x="3093" y="559723"/>
                      </a:lnTo>
                      <a:lnTo>
                        <a:pt x="8862" y="515724"/>
                      </a:lnTo>
                      <a:lnTo>
                        <a:pt x="17437" y="472114"/>
                      </a:lnTo>
                      <a:lnTo>
                        <a:pt x="28815" y="429041"/>
                      </a:lnTo>
                      <a:lnTo>
                        <a:pt x="42990" y="386649"/>
                      </a:lnTo>
                      <a:lnTo>
                        <a:pt x="59957" y="345086"/>
                      </a:lnTo>
                      <a:lnTo>
                        <a:pt x="79711" y="304496"/>
                      </a:lnTo>
                      <a:lnTo>
                        <a:pt x="102247" y="265026"/>
                      </a:lnTo>
                      <a:lnTo>
                        <a:pt x="127560" y="226821"/>
                      </a:lnTo>
                      <a:lnTo>
                        <a:pt x="155644" y="190028"/>
                      </a:lnTo>
                      <a:lnTo>
                        <a:pt x="186495" y="154792"/>
                      </a:lnTo>
                      <a:lnTo>
                        <a:pt x="220108" y="121259"/>
                      </a:lnTo>
                      <a:lnTo>
                        <a:pt x="262263" y="84571"/>
                      </a:lnTo>
                      <a:lnTo>
                        <a:pt x="304885" y="53066"/>
                      </a:lnTo>
                      <a:lnTo>
                        <a:pt x="350058" y="25344"/>
                      </a:lnTo>
                      <a:lnTo>
                        <a:pt x="399864" y="0"/>
                      </a:lnTo>
                      <a:lnTo>
                        <a:pt x="692751" y="62815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73">
                  <a:extLst>
                    <a:ext uri="{FF2B5EF4-FFF2-40B4-BE49-F238E27FC236}">
                      <a16:creationId xmlns:a16="http://schemas.microsoft.com/office/drawing/2014/main" id="{28AAC061-1329-47C7-960C-8E21A2DA05D3}"/>
                    </a:ext>
                  </a:extLst>
                </p:cNvPr>
                <p:cNvSpPr/>
                <p:nvPr/>
              </p:nvSpPr>
              <p:spPr>
                <a:xfrm>
                  <a:off x="6770760" y="5355396"/>
                  <a:ext cx="1200150" cy="1305560"/>
                </a:xfrm>
                <a:custGeom>
                  <a:avLst/>
                  <a:gdLst/>
                  <a:ahLst/>
                  <a:cxnLst/>
                  <a:rect l="l" t="t" r="r" b="b"/>
                  <a:pathLst>
                    <a:path w="1200150" h="1305559">
                      <a:moveTo>
                        <a:pt x="832345" y="0"/>
                      </a:moveTo>
                      <a:lnTo>
                        <a:pt x="506933" y="612025"/>
                      </a:lnTo>
                      <a:lnTo>
                        <a:pt x="0" y="1084757"/>
                      </a:lnTo>
                      <a:lnTo>
                        <a:pt x="32847" y="1117840"/>
                      </a:lnTo>
                      <a:lnTo>
                        <a:pt x="67079" y="1148046"/>
                      </a:lnTo>
                      <a:lnTo>
                        <a:pt x="103039" y="1175640"/>
                      </a:lnTo>
                      <a:lnTo>
                        <a:pt x="141071" y="1200886"/>
                      </a:lnTo>
                      <a:lnTo>
                        <a:pt x="181543" y="1224062"/>
                      </a:lnTo>
                      <a:lnTo>
                        <a:pt x="224173" y="1244920"/>
                      </a:lnTo>
                      <a:lnTo>
                        <a:pt x="267536" y="1262623"/>
                      </a:lnTo>
                      <a:lnTo>
                        <a:pt x="311472" y="1277202"/>
                      </a:lnTo>
                      <a:lnTo>
                        <a:pt x="355839" y="1288701"/>
                      </a:lnTo>
                      <a:lnTo>
                        <a:pt x="400500" y="1297161"/>
                      </a:lnTo>
                      <a:lnTo>
                        <a:pt x="445313" y="1302626"/>
                      </a:lnTo>
                      <a:lnTo>
                        <a:pt x="490140" y="1305138"/>
                      </a:lnTo>
                      <a:lnTo>
                        <a:pt x="534841" y="1304741"/>
                      </a:lnTo>
                      <a:lnTo>
                        <a:pt x="579275" y="1301476"/>
                      </a:lnTo>
                      <a:lnTo>
                        <a:pt x="623305" y="1295386"/>
                      </a:lnTo>
                      <a:lnTo>
                        <a:pt x="666789" y="1286514"/>
                      </a:lnTo>
                      <a:lnTo>
                        <a:pt x="709588" y="1274903"/>
                      </a:lnTo>
                      <a:lnTo>
                        <a:pt x="751563" y="1260596"/>
                      </a:lnTo>
                      <a:lnTo>
                        <a:pt x="792574" y="1243634"/>
                      </a:lnTo>
                      <a:lnTo>
                        <a:pt x="832501" y="1224051"/>
                      </a:lnTo>
                      <a:lnTo>
                        <a:pt x="871146" y="1201921"/>
                      </a:lnTo>
                      <a:lnTo>
                        <a:pt x="908427" y="1177254"/>
                      </a:lnTo>
                      <a:lnTo>
                        <a:pt x="944186" y="1150104"/>
                      </a:lnTo>
                      <a:lnTo>
                        <a:pt x="978282" y="1120514"/>
                      </a:lnTo>
                      <a:lnTo>
                        <a:pt x="1010577" y="1088526"/>
                      </a:lnTo>
                      <a:lnTo>
                        <a:pt x="1040930" y="1054183"/>
                      </a:lnTo>
                      <a:lnTo>
                        <a:pt x="1069203" y="1017527"/>
                      </a:lnTo>
                      <a:lnTo>
                        <a:pt x="1095254" y="978602"/>
                      </a:lnTo>
                      <a:lnTo>
                        <a:pt x="1118946" y="937450"/>
                      </a:lnTo>
                      <a:lnTo>
                        <a:pt x="1139813" y="894795"/>
                      </a:lnTo>
                      <a:lnTo>
                        <a:pt x="1157515" y="851429"/>
                      </a:lnTo>
                      <a:lnTo>
                        <a:pt x="1172093" y="807491"/>
                      </a:lnTo>
                      <a:lnTo>
                        <a:pt x="1183590" y="763120"/>
                      </a:lnTo>
                      <a:lnTo>
                        <a:pt x="1192049" y="718458"/>
                      </a:lnTo>
                      <a:lnTo>
                        <a:pt x="1197514" y="673643"/>
                      </a:lnTo>
                      <a:lnTo>
                        <a:pt x="1200025" y="628814"/>
                      </a:lnTo>
                      <a:lnTo>
                        <a:pt x="1199627" y="584112"/>
                      </a:lnTo>
                      <a:lnTo>
                        <a:pt x="1196361" y="539676"/>
                      </a:lnTo>
                      <a:lnTo>
                        <a:pt x="1190271" y="495646"/>
                      </a:lnTo>
                      <a:lnTo>
                        <a:pt x="1181400" y="452160"/>
                      </a:lnTo>
                      <a:lnTo>
                        <a:pt x="1169789" y="409360"/>
                      </a:lnTo>
                      <a:lnTo>
                        <a:pt x="1155481" y="367384"/>
                      </a:lnTo>
                      <a:lnTo>
                        <a:pt x="1138520" y="326373"/>
                      </a:lnTo>
                      <a:lnTo>
                        <a:pt x="1118948" y="286465"/>
                      </a:lnTo>
                      <a:lnTo>
                        <a:pt x="1096807" y="247800"/>
                      </a:lnTo>
                      <a:lnTo>
                        <a:pt x="1072141" y="210519"/>
                      </a:lnTo>
                      <a:lnTo>
                        <a:pt x="1044992" y="174760"/>
                      </a:lnTo>
                      <a:lnTo>
                        <a:pt x="1015402" y="140663"/>
                      </a:lnTo>
                      <a:lnTo>
                        <a:pt x="983415" y="108368"/>
                      </a:lnTo>
                      <a:lnTo>
                        <a:pt x="949073" y="78015"/>
                      </a:lnTo>
                      <a:lnTo>
                        <a:pt x="912419" y="49743"/>
                      </a:lnTo>
                      <a:lnTo>
                        <a:pt x="873495" y="23691"/>
                      </a:lnTo>
                      <a:lnTo>
                        <a:pt x="832345"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74">
                  <a:extLst>
                    <a:ext uri="{FF2B5EF4-FFF2-40B4-BE49-F238E27FC236}">
                      <a16:creationId xmlns:a16="http://schemas.microsoft.com/office/drawing/2014/main" id="{95B3B478-513C-4AB5-89BB-42AC13280491}"/>
                    </a:ext>
                  </a:extLst>
                </p:cNvPr>
                <p:cNvSpPr/>
                <p:nvPr/>
              </p:nvSpPr>
              <p:spPr>
                <a:xfrm>
                  <a:off x="6770760" y="5355396"/>
                  <a:ext cx="1200150" cy="1305560"/>
                </a:xfrm>
                <a:custGeom>
                  <a:avLst/>
                  <a:gdLst/>
                  <a:ahLst/>
                  <a:cxnLst/>
                  <a:rect l="l" t="t" r="r" b="b"/>
                  <a:pathLst>
                    <a:path w="1200150" h="1305559">
                      <a:moveTo>
                        <a:pt x="506933" y="612025"/>
                      </a:moveTo>
                      <a:lnTo>
                        <a:pt x="832345" y="0"/>
                      </a:lnTo>
                      <a:lnTo>
                        <a:pt x="873495" y="23691"/>
                      </a:lnTo>
                      <a:lnTo>
                        <a:pt x="912419" y="49743"/>
                      </a:lnTo>
                      <a:lnTo>
                        <a:pt x="949073" y="78015"/>
                      </a:lnTo>
                      <a:lnTo>
                        <a:pt x="983415" y="108368"/>
                      </a:lnTo>
                      <a:lnTo>
                        <a:pt x="1015402" y="140663"/>
                      </a:lnTo>
                      <a:lnTo>
                        <a:pt x="1044992" y="174760"/>
                      </a:lnTo>
                      <a:lnTo>
                        <a:pt x="1072141" y="210519"/>
                      </a:lnTo>
                      <a:lnTo>
                        <a:pt x="1096807" y="247800"/>
                      </a:lnTo>
                      <a:lnTo>
                        <a:pt x="1118948" y="286465"/>
                      </a:lnTo>
                      <a:lnTo>
                        <a:pt x="1138520" y="326373"/>
                      </a:lnTo>
                      <a:lnTo>
                        <a:pt x="1155481" y="367384"/>
                      </a:lnTo>
                      <a:lnTo>
                        <a:pt x="1169789" y="409360"/>
                      </a:lnTo>
                      <a:lnTo>
                        <a:pt x="1181400" y="452160"/>
                      </a:lnTo>
                      <a:lnTo>
                        <a:pt x="1190271" y="495646"/>
                      </a:lnTo>
                      <a:lnTo>
                        <a:pt x="1196361" y="539676"/>
                      </a:lnTo>
                      <a:lnTo>
                        <a:pt x="1199627" y="584112"/>
                      </a:lnTo>
                      <a:lnTo>
                        <a:pt x="1200025" y="628814"/>
                      </a:lnTo>
                      <a:lnTo>
                        <a:pt x="1197514" y="673643"/>
                      </a:lnTo>
                      <a:lnTo>
                        <a:pt x="1192049" y="718458"/>
                      </a:lnTo>
                      <a:lnTo>
                        <a:pt x="1183590" y="763120"/>
                      </a:lnTo>
                      <a:lnTo>
                        <a:pt x="1172093" y="807491"/>
                      </a:lnTo>
                      <a:lnTo>
                        <a:pt x="1157515" y="851429"/>
                      </a:lnTo>
                      <a:lnTo>
                        <a:pt x="1139813" y="894795"/>
                      </a:lnTo>
                      <a:lnTo>
                        <a:pt x="1118946" y="937450"/>
                      </a:lnTo>
                      <a:lnTo>
                        <a:pt x="1095254" y="978602"/>
                      </a:lnTo>
                      <a:lnTo>
                        <a:pt x="1069203" y="1017527"/>
                      </a:lnTo>
                      <a:lnTo>
                        <a:pt x="1040930" y="1054183"/>
                      </a:lnTo>
                      <a:lnTo>
                        <a:pt x="1010577" y="1088526"/>
                      </a:lnTo>
                      <a:lnTo>
                        <a:pt x="978282" y="1120514"/>
                      </a:lnTo>
                      <a:lnTo>
                        <a:pt x="944186" y="1150104"/>
                      </a:lnTo>
                      <a:lnTo>
                        <a:pt x="908427" y="1177254"/>
                      </a:lnTo>
                      <a:lnTo>
                        <a:pt x="871146" y="1201921"/>
                      </a:lnTo>
                      <a:lnTo>
                        <a:pt x="832482" y="1224062"/>
                      </a:lnTo>
                      <a:lnTo>
                        <a:pt x="792574" y="1243634"/>
                      </a:lnTo>
                      <a:lnTo>
                        <a:pt x="751563" y="1260596"/>
                      </a:lnTo>
                      <a:lnTo>
                        <a:pt x="709588" y="1274903"/>
                      </a:lnTo>
                      <a:lnTo>
                        <a:pt x="666789" y="1286514"/>
                      </a:lnTo>
                      <a:lnTo>
                        <a:pt x="623305" y="1295386"/>
                      </a:lnTo>
                      <a:lnTo>
                        <a:pt x="579275" y="1301476"/>
                      </a:lnTo>
                      <a:lnTo>
                        <a:pt x="534841" y="1304741"/>
                      </a:lnTo>
                      <a:lnTo>
                        <a:pt x="490140" y="1305138"/>
                      </a:lnTo>
                      <a:lnTo>
                        <a:pt x="445313" y="1302626"/>
                      </a:lnTo>
                      <a:lnTo>
                        <a:pt x="400500" y="1297161"/>
                      </a:lnTo>
                      <a:lnTo>
                        <a:pt x="355839" y="1288701"/>
                      </a:lnTo>
                      <a:lnTo>
                        <a:pt x="311472" y="1277202"/>
                      </a:lnTo>
                      <a:lnTo>
                        <a:pt x="267536" y="1262623"/>
                      </a:lnTo>
                      <a:lnTo>
                        <a:pt x="224173" y="1244920"/>
                      </a:lnTo>
                      <a:lnTo>
                        <a:pt x="181521" y="1224051"/>
                      </a:lnTo>
                      <a:lnTo>
                        <a:pt x="141071" y="1200886"/>
                      </a:lnTo>
                      <a:lnTo>
                        <a:pt x="103039" y="1175640"/>
                      </a:lnTo>
                      <a:lnTo>
                        <a:pt x="67079" y="1148046"/>
                      </a:lnTo>
                      <a:lnTo>
                        <a:pt x="32847" y="1117840"/>
                      </a:lnTo>
                      <a:lnTo>
                        <a:pt x="0" y="1084757"/>
                      </a:lnTo>
                      <a:lnTo>
                        <a:pt x="506933" y="61202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75">
                  <a:extLst>
                    <a:ext uri="{FF2B5EF4-FFF2-40B4-BE49-F238E27FC236}">
                      <a16:creationId xmlns:a16="http://schemas.microsoft.com/office/drawing/2014/main" id="{5CE766FE-D275-42B4-8C0C-BCF7687C728C}"/>
                    </a:ext>
                  </a:extLst>
                </p:cNvPr>
                <p:cNvSpPr/>
                <p:nvPr/>
              </p:nvSpPr>
              <p:spPr>
                <a:xfrm>
                  <a:off x="7277775" y="5274194"/>
                  <a:ext cx="325755" cy="692785"/>
                </a:xfrm>
                <a:custGeom>
                  <a:avLst/>
                  <a:gdLst/>
                  <a:ahLst/>
                  <a:cxnLst/>
                  <a:rect l="l" t="t" r="r" b="b"/>
                  <a:pathLst>
                    <a:path w="325754" h="692784">
                      <a:moveTo>
                        <a:pt x="0" y="0"/>
                      </a:moveTo>
                      <a:lnTo>
                        <a:pt x="0" y="692645"/>
                      </a:lnTo>
                      <a:lnTo>
                        <a:pt x="325183" y="81076"/>
                      </a:lnTo>
                      <a:lnTo>
                        <a:pt x="279560" y="58486"/>
                      </a:lnTo>
                      <a:lnTo>
                        <a:pt x="234859" y="39866"/>
                      </a:lnTo>
                      <a:lnTo>
                        <a:pt x="190361" y="25034"/>
                      </a:lnTo>
                      <a:lnTo>
                        <a:pt x="145346" y="13811"/>
                      </a:lnTo>
                      <a:lnTo>
                        <a:pt x="99094" y="6018"/>
                      </a:lnTo>
                      <a:lnTo>
                        <a:pt x="50885" y="1474"/>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bk object 76">
                  <a:extLst>
                    <a:ext uri="{FF2B5EF4-FFF2-40B4-BE49-F238E27FC236}">
                      <a16:creationId xmlns:a16="http://schemas.microsoft.com/office/drawing/2014/main" id="{32B512C6-76FE-4B83-862B-6799C715578D}"/>
                    </a:ext>
                  </a:extLst>
                </p:cNvPr>
                <p:cNvSpPr/>
                <p:nvPr/>
              </p:nvSpPr>
              <p:spPr>
                <a:xfrm>
                  <a:off x="7277775" y="5274194"/>
                  <a:ext cx="325755" cy="692785"/>
                </a:xfrm>
                <a:custGeom>
                  <a:avLst/>
                  <a:gdLst/>
                  <a:ahLst/>
                  <a:cxnLst/>
                  <a:rect l="l" t="t" r="r" b="b"/>
                  <a:pathLst>
                    <a:path w="325754" h="692784">
                      <a:moveTo>
                        <a:pt x="0" y="692645"/>
                      </a:moveTo>
                      <a:lnTo>
                        <a:pt x="0" y="0"/>
                      </a:lnTo>
                      <a:lnTo>
                        <a:pt x="50885" y="1474"/>
                      </a:lnTo>
                      <a:lnTo>
                        <a:pt x="99094" y="6018"/>
                      </a:lnTo>
                      <a:lnTo>
                        <a:pt x="145346" y="13811"/>
                      </a:lnTo>
                      <a:lnTo>
                        <a:pt x="190361" y="25034"/>
                      </a:lnTo>
                      <a:lnTo>
                        <a:pt x="234859" y="39866"/>
                      </a:lnTo>
                      <a:lnTo>
                        <a:pt x="279560" y="58486"/>
                      </a:lnTo>
                      <a:lnTo>
                        <a:pt x="325183" y="81076"/>
                      </a:lnTo>
                      <a:lnTo>
                        <a:pt x="0" y="69264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bk object 78">
                  <a:extLst>
                    <a:ext uri="{FF2B5EF4-FFF2-40B4-BE49-F238E27FC236}">
                      <a16:creationId xmlns:a16="http://schemas.microsoft.com/office/drawing/2014/main" id="{FEDF28A7-CE7D-44F7-ACA2-80F02107D7B3}"/>
                    </a:ext>
                  </a:extLst>
                </p:cNvPr>
                <p:cNvSpPr/>
                <p:nvPr/>
              </p:nvSpPr>
              <p:spPr>
                <a:xfrm>
                  <a:off x="6834488" y="5524238"/>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F08924C6-EBD8-4DBA-891C-EE1FAF8A3615}"/>
                  </a:ext>
                </a:extLst>
              </p:cNvPr>
              <p:cNvSpPr txBox="1"/>
              <p:nvPr/>
            </p:nvSpPr>
            <p:spPr>
              <a:xfrm>
                <a:off x="4112833" y="4726257"/>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48</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39D54FA5-C3EE-4885-BAC4-1051B6802A61}"/>
                  </a:ext>
                </a:extLst>
              </p:cNvPr>
              <p:cNvSpPr txBox="1"/>
              <p:nvPr/>
            </p:nvSpPr>
            <p:spPr>
              <a:xfrm>
                <a:off x="819091" y="4267548"/>
                <a:ext cx="1276311" cy="756617"/>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22</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33A4FE48-0504-481C-B5CC-2EA79BB28E15}"/>
                  </a:ext>
                </a:extLst>
              </p:cNvPr>
              <p:cNvSpPr txBox="1"/>
              <p:nvPr/>
            </p:nvSpPr>
            <p:spPr>
              <a:xfrm>
                <a:off x="4005412" y="3647665"/>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8</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021B2608-E23C-48CD-82D3-A9F840BA0E96}"/>
                  </a:ext>
                </a:extLst>
              </p:cNvPr>
              <p:cNvSpPr txBox="1"/>
              <p:nvPr/>
            </p:nvSpPr>
            <p:spPr>
              <a:xfrm>
                <a:off x="3567593" y="3214431"/>
                <a:ext cx="1516270" cy="448841"/>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1</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395CBAAC-8FEA-458F-8BEF-F5AEBCF63C6D}"/>
                  </a:ext>
                </a:extLst>
              </p:cNvPr>
              <p:cNvSpPr txBox="1"/>
              <p:nvPr/>
            </p:nvSpPr>
            <p:spPr>
              <a:xfrm>
                <a:off x="774375" y="2999232"/>
                <a:ext cx="2081979" cy="602729"/>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 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20</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280B0FAC-CC0C-4C9A-A330-2129D48F330D}"/>
                  </a:ext>
                </a:extLst>
              </p:cNvPr>
              <p:cNvSpPr txBox="1"/>
              <p:nvPr/>
            </p:nvSpPr>
            <p:spPr>
              <a:xfrm>
                <a:off x="1378631" y="3579946"/>
                <a:ext cx="891591" cy="448841"/>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Transwomen</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1</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1C2B1103-5448-4189-8D44-34FF9A2C6353}"/>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0.4</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B4B3CB08-7206-4228-ACB5-224DC51D22A0}"/>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0.7</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DA8C6885-39BF-4482-9F9C-F7237CBCC823}"/>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0F0F8395-1D84-4565-98E6-58C577E12AD1}"/>
                  </a:ext>
                </a:extLst>
              </p:cNvPr>
              <p:cNvSpPr txBox="1"/>
              <p:nvPr/>
            </p:nvSpPr>
            <p:spPr>
              <a:xfrm>
                <a:off x="9723946" y="3361907"/>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8</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9" name="object 11">
                <a:extLst>
                  <a:ext uri="{FF2B5EF4-FFF2-40B4-BE49-F238E27FC236}">
                    <a16:creationId xmlns:a16="http://schemas.microsoft.com/office/drawing/2014/main" id="{F3DF8977-C4BC-433A-9D8D-D375DAA80F5D}"/>
                  </a:ext>
                </a:extLst>
              </p:cNvPr>
              <p:cNvSpPr txBox="1"/>
              <p:nvPr/>
            </p:nvSpPr>
            <p:spPr>
              <a:xfrm>
                <a:off x="7000548" y="439826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30</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30" name="object 11">
                <a:extLst>
                  <a:ext uri="{FF2B5EF4-FFF2-40B4-BE49-F238E27FC236}">
                    <a16:creationId xmlns:a16="http://schemas.microsoft.com/office/drawing/2014/main" id="{603048C6-BB81-4FD9-AAC5-BDCE79A5E5E2}"/>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55</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235567DF-7750-4370-85FD-F8BE07B20C33}"/>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9B2D6156-6FD6-41C1-9A46-04B0671D707D}"/>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
          <p:nvSpPr>
            <p:cNvPr id="6" name="TextBox 5">
              <a:extLst>
                <a:ext uri="{FF2B5EF4-FFF2-40B4-BE49-F238E27FC236}">
                  <a16:creationId xmlns:a16="http://schemas.microsoft.com/office/drawing/2014/main" id="{6B12A0A3-BA4D-45E0-AE0E-FF6CD8FCA11F}"/>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2763493803"/>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Western</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lang="en-GB" sz="3200" b="1">
                <a:solidFill>
                  <a:srgbClr val="000000"/>
                </a:solidFill>
                <a:cs typeface="Arial" panose="020B0604020202020204" pitchFamily="34" charset="0"/>
              </a:rPr>
              <a:t>and</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 </a:t>
            </a:r>
            <a:r>
              <a:rPr lang="en-GB" sz="3200" b="1">
                <a:solidFill>
                  <a:srgbClr val="666666"/>
                </a:solidFill>
                <a:cs typeface="Arial" panose="020B0604020202020204" pitchFamily="34" charset="0"/>
              </a:rPr>
              <a:t>central Europe </a:t>
            </a:r>
            <a:r>
              <a:rPr kumimoji="0" lang="en-GB" sz="3200" b="1" i="0" u="none" strike="noStrike" kern="1200" cap="none" spc="0" normalizeH="0" baseline="0" noProof="0">
                <a:ln>
                  <a:noFill/>
                </a:ln>
                <a:solidFill>
                  <a:srgbClr val="ACA49C"/>
                </a:solidFill>
                <a:effectLst/>
                <a:uLnTx/>
                <a:uFillTx/>
                <a:latin typeface="Arial" panose="020B0604020202020204" pitchFamily="34" charset="0"/>
                <a:ea typeface="+mn-ea"/>
                <a:cs typeface="Arial" panose="020B0604020202020204" pitchFamily="34" charset="0"/>
              </a:rPr>
              <a:t>and North America</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CA5AFA35-5E0E-47EF-958B-2AF2989E640D}"/>
              </a:ext>
            </a:extLst>
          </p:cNvPr>
          <p:cNvGrpSpPr/>
          <p:nvPr/>
        </p:nvGrpSpPr>
        <p:grpSpPr>
          <a:xfrm>
            <a:off x="365760" y="2113835"/>
            <a:ext cx="10972346" cy="3509725"/>
            <a:chOff x="365760" y="2113835"/>
            <a:chExt cx="10972346" cy="350972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DF6CC88A-80F8-472D-84A9-49B180BEF687}"/>
                </a:ext>
              </a:extLst>
            </p:cNvPr>
            <p:cNvSpPr/>
            <p:nvPr/>
          </p:nvSpPr>
          <p:spPr>
            <a:xfrm>
              <a:off x="6766106"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More than 4 in 5 people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living with HIV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are on treatment, and 2 in 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are virally suppressed</a:t>
              </a:r>
            </a:p>
          </p:txBody>
        </p:sp>
        <p:sp>
          <p:nvSpPr>
            <p:cNvPr id="8" name="Rectangle: Rounded Corners 7">
              <a:extLst>
                <a:ext uri="{FF2B5EF4-FFF2-40B4-BE49-F238E27FC236}">
                  <a16:creationId xmlns:a16="http://schemas.microsoft.com/office/drawing/2014/main" id="{63D38755-4A7A-486F-9C99-D413EA14C072}"/>
                </a:ext>
              </a:extLst>
            </p:cNvPr>
            <p:cNvSpPr/>
            <p:nvPr/>
          </p:nvSpPr>
          <p:spPr>
            <a:xfrm>
              <a:off x="2057400" y="25603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Low HIV incidence and high treatment coverage have seen the region achieve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err="1">
                  <a:ln>
                    <a:noFill/>
                  </a:ln>
                  <a:solidFill>
                    <a:srgbClr val="CDC884"/>
                  </a:solidFill>
                  <a:effectLst/>
                  <a:uLnTx/>
                  <a:uFillTx/>
                  <a:latin typeface="Arial" panose="020B0604020202020204" pitchFamily="34" charset="0"/>
                  <a:ea typeface="+mn-ea"/>
                  <a:cs typeface="Arial" panose="020B0604020202020204" pitchFamily="34" charset="0"/>
                </a:rPr>
                <a:t>incidence:prevalence</a:t>
              </a: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 ratio benchmark of 3.0</a:t>
              </a:r>
            </a:p>
          </p:txBody>
        </p:sp>
        <p:sp>
          <p:nvSpPr>
            <p:cNvPr id="13" name="Rectangle: Rounded Corners 12">
              <a:extLst>
                <a:ext uri="{FF2B5EF4-FFF2-40B4-BE49-F238E27FC236}">
                  <a16:creationId xmlns:a16="http://schemas.microsoft.com/office/drawing/2014/main" id="{4BBD0F88-9D87-4D0D-840C-4798EC86FE6D}"/>
                </a:ext>
              </a:extLst>
            </p:cNvPr>
            <p:cNvSpPr/>
            <p:nvPr/>
          </p:nvSpPr>
          <p:spPr>
            <a:xfrm>
              <a:off x="6766106" y="41605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Key populations and their sex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partners accounted for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96% of HIV infections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in the region in 2019</a:t>
              </a:r>
            </a:p>
          </p:txBody>
        </p:sp>
        <p:sp>
          <p:nvSpPr>
            <p:cNvPr id="15" name="Rectangle: Rounded Corners 14">
              <a:extLst>
                <a:ext uri="{FF2B5EF4-FFF2-40B4-BE49-F238E27FC236}">
                  <a16:creationId xmlns:a16="http://schemas.microsoft.com/office/drawing/2014/main" id="{64877210-AB35-466B-A629-362E1073576F}"/>
                </a:ext>
              </a:extLst>
            </p:cNvPr>
            <p:cNvSpPr/>
            <p:nvPr/>
          </p:nvSpPr>
          <p:spPr>
            <a:xfrm>
              <a:off x="2057400" y="4160520"/>
              <a:ext cx="4572000" cy="1463040"/>
            </a:xfrm>
            <a:prstGeom prst="roundRect">
              <a:avLst/>
            </a:prstGeom>
            <a:noFill/>
            <a:ln>
              <a:solidFill>
                <a:srgbClr val="CDC884"/>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DC884"/>
                  </a:solidFill>
                  <a:effectLst/>
                  <a:uLnTx/>
                  <a:uFillTx/>
                  <a:latin typeface="Arial" panose="020B0604020202020204" pitchFamily="34" charset="0"/>
                  <a:ea typeface="+mn-ea"/>
                  <a:cs typeface="Arial" panose="020B0604020202020204" pitchFamily="34" charset="0"/>
                </a:rPr>
                <a:t>HIV prevalence remains high among key populations,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including transgender people (6.9%) and gay men and other men who have sex with men (5.8%)</a:t>
              </a:r>
            </a:p>
          </p:txBody>
        </p:sp>
      </p:grpSp>
    </p:spTree>
    <p:extLst>
      <p:ext uri="{BB962C8B-B14F-4D97-AF65-F5344CB8AC3E}">
        <p14:creationId xmlns:p14="http://schemas.microsoft.com/office/powerpoint/2010/main" val="1313704325"/>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Access to antiretroviral therapy for undocumented migrants, western and central Europe,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4E0CF49E-2AD9-4E1A-BAE4-8D3624008A55}"/>
              </a:ext>
            </a:extLst>
          </p:cNvPr>
          <p:cNvGrpSpPr/>
          <p:nvPr/>
        </p:nvGrpSpPr>
        <p:grpSpPr>
          <a:xfrm>
            <a:off x="457198" y="2057400"/>
            <a:ext cx="11429999" cy="4501469"/>
            <a:chOff x="457198" y="2057400"/>
            <a:chExt cx="11429999" cy="450146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8732"/>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HIV and migrants: monitoring implementation of the Dublin Declaration on partnership to fight HIV/AIDS in Europe and Central Asia (2018 progress report). Stockholm: European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Centre for Disease Prevention and Control; 2019 (https://www.ecdc.europa.eu/en/publications/hiv-migrants-monitoring-implementation-dublindeclaration-2018-progress-report).</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"key" indicator that best describes the experience of access to treatment for undocumented migrants (as identified by countries) is recorded. </a:t>
              </a:r>
            </a:p>
          </p:txBody>
        </p:sp>
        <p:grpSp>
          <p:nvGrpSpPr>
            <p:cNvPr id="6" name="Group 5">
              <a:extLst>
                <a:ext uri="{FF2B5EF4-FFF2-40B4-BE49-F238E27FC236}">
                  <a16:creationId xmlns:a16="http://schemas.microsoft.com/office/drawing/2014/main" id="{B31943D5-411D-48FF-91F7-E5962E33A083}"/>
                </a:ext>
              </a:extLst>
            </p:cNvPr>
            <p:cNvGrpSpPr/>
            <p:nvPr/>
          </p:nvGrpSpPr>
          <p:grpSpPr>
            <a:xfrm>
              <a:off x="1828800" y="4562856"/>
              <a:ext cx="2371815" cy="899748"/>
              <a:chOff x="1828800" y="5020056"/>
              <a:chExt cx="2371815" cy="899748"/>
            </a:xfrm>
          </p:grpSpPr>
          <p:grpSp>
            <p:nvGrpSpPr>
              <p:cNvPr id="7" name="Group 6">
                <a:extLst>
                  <a:ext uri="{FF2B5EF4-FFF2-40B4-BE49-F238E27FC236}">
                    <a16:creationId xmlns:a16="http://schemas.microsoft.com/office/drawing/2014/main" id="{D8967EB8-5B1E-480B-9BA2-44F3325CD638}"/>
                  </a:ext>
                </a:extLst>
              </p:cNvPr>
              <p:cNvGrpSpPr/>
              <p:nvPr/>
            </p:nvGrpSpPr>
            <p:grpSpPr>
              <a:xfrm>
                <a:off x="1828800" y="5020056"/>
                <a:ext cx="1692142" cy="166712"/>
                <a:chOff x="1828800" y="4836127"/>
                <a:chExt cx="1692142" cy="166712"/>
              </a:xfrm>
            </p:grpSpPr>
            <p:sp>
              <p:nvSpPr>
                <p:cNvPr id="20" name="Rectangle 19">
                  <a:extLst>
                    <a:ext uri="{FF2B5EF4-FFF2-40B4-BE49-F238E27FC236}">
                      <a16:creationId xmlns:a16="http://schemas.microsoft.com/office/drawing/2014/main" id="{9D9F4E68-8041-45D9-852B-7C557E73C4B4}"/>
                    </a:ext>
                  </a:extLst>
                </p:cNvPr>
                <p:cNvSpPr/>
                <p:nvPr/>
              </p:nvSpPr>
              <p:spPr>
                <a:xfrm>
                  <a:off x="1828800" y="4845271"/>
                  <a:ext cx="137160" cy="137160"/>
                </a:xfrm>
                <a:prstGeom prst="rect">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ject 71">
                  <a:extLst>
                    <a:ext uri="{FF2B5EF4-FFF2-40B4-BE49-F238E27FC236}">
                      <a16:creationId xmlns:a16="http://schemas.microsoft.com/office/drawing/2014/main" id="{66D0AA7F-FFE0-4993-AD65-FC4370F85882}"/>
                    </a:ext>
                  </a:extLst>
                </p:cNvPr>
                <p:cNvSpPr txBox="1"/>
                <p:nvPr/>
              </p:nvSpPr>
              <p:spPr>
                <a:xfrm>
                  <a:off x="2057400" y="4836127"/>
                  <a:ext cx="1463542"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Provided free of charge</a:t>
                  </a:r>
                </a:p>
              </p:txBody>
            </p:sp>
          </p:grpSp>
          <p:grpSp>
            <p:nvGrpSpPr>
              <p:cNvPr id="8" name="Group 7">
                <a:extLst>
                  <a:ext uri="{FF2B5EF4-FFF2-40B4-BE49-F238E27FC236}">
                    <a16:creationId xmlns:a16="http://schemas.microsoft.com/office/drawing/2014/main" id="{4F03D8BE-B41B-4E99-9036-65B324B00265}"/>
                  </a:ext>
                </a:extLst>
              </p:cNvPr>
              <p:cNvGrpSpPr/>
              <p:nvPr/>
            </p:nvGrpSpPr>
            <p:grpSpPr>
              <a:xfrm>
                <a:off x="1828800" y="5202936"/>
                <a:ext cx="2371815" cy="166712"/>
                <a:chOff x="1828800" y="5064727"/>
                <a:chExt cx="2371815" cy="166712"/>
              </a:xfrm>
            </p:grpSpPr>
            <p:sp>
              <p:nvSpPr>
                <p:cNvPr id="18" name="Rectangle 17">
                  <a:extLst>
                    <a:ext uri="{FF2B5EF4-FFF2-40B4-BE49-F238E27FC236}">
                      <a16:creationId xmlns:a16="http://schemas.microsoft.com/office/drawing/2014/main" id="{49664398-B5FF-4EB2-85D4-30BDD6DEE634}"/>
                    </a:ext>
                  </a:extLst>
                </p:cNvPr>
                <p:cNvSpPr/>
                <p:nvPr/>
              </p:nvSpPr>
              <p:spPr>
                <a:xfrm>
                  <a:off x="1828800" y="5073871"/>
                  <a:ext cx="137160" cy="137160"/>
                </a:xfrm>
                <a:prstGeom prst="rect">
                  <a:avLst/>
                </a:prstGeom>
                <a:solidFill>
                  <a:srgbClr val="C6E4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ject 71">
                  <a:extLst>
                    <a:ext uri="{FF2B5EF4-FFF2-40B4-BE49-F238E27FC236}">
                      <a16:creationId xmlns:a16="http://schemas.microsoft.com/office/drawing/2014/main" id="{32B9862B-B6F8-4248-B610-DF79339F3F1B}"/>
                    </a:ext>
                  </a:extLst>
                </p:cNvPr>
                <p:cNvSpPr txBox="1"/>
                <p:nvPr/>
              </p:nvSpPr>
              <p:spPr>
                <a:xfrm>
                  <a:off x="2057400" y="5064727"/>
                  <a:ext cx="2143215" cy="166712"/>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Provided on same terms as others</a:t>
                  </a:r>
                </a:p>
              </p:txBody>
            </p:sp>
          </p:grpSp>
          <p:grpSp>
            <p:nvGrpSpPr>
              <p:cNvPr id="9" name="Group 8">
                <a:extLst>
                  <a:ext uri="{FF2B5EF4-FFF2-40B4-BE49-F238E27FC236}">
                    <a16:creationId xmlns:a16="http://schemas.microsoft.com/office/drawing/2014/main" id="{14D2FAEC-833E-4A6E-926E-580E04D544D1}"/>
                  </a:ext>
                </a:extLst>
              </p:cNvPr>
              <p:cNvGrpSpPr/>
              <p:nvPr/>
            </p:nvGrpSpPr>
            <p:grpSpPr>
              <a:xfrm>
                <a:off x="1828800" y="5385816"/>
                <a:ext cx="1225668" cy="169277"/>
                <a:chOff x="1828800" y="5293327"/>
                <a:chExt cx="1225668" cy="169277"/>
              </a:xfrm>
            </p:grpSpPr>
            <p:sp>
              <p:nvSpPr>
                <p:cNvPr id="16" name="Rectangle 15">
                  <a:extLst>
                    <a:ext uri="{FF2B5EF4-FFF2-40B4-BE49-F238E27FC236}">
                      <a16:creationId xmlns:a16="http://schemas.microsoft.com/office/drawing/2014/main" id="{B45B8090-F930-42D2-9E6A-D0E84212C5C3}"/>
                    </a:ext>
                  </a:extLst>
                </p:cNvPr>
                <p:cNvSpPr/>
                <p:nvPr/>
              </p:nvSpPr>
              <p:spPr>
                <a:xfrm>
                  <a:off x="1828800" y="5302471"/>
                  <a:ext cx="137160" cy="137160"/>
                </a:xfrm>
                <a:prstGeom prst="rect">
                  <a:avLst/>
                </a:prstGeom>
                <a:solidFill>
                  <a:srgbClr val="A7D1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ject 71">
                  <a:extLst>
                    <a:ext uri="{FF2B5EF4-FFF2-40B4-BE49-F238E27FC236}">
                      <a16:creationId xmlns:a16="http://schemas.microsoft.com/office/drawing/2014/main" id="{E458BCED-C788-4331-9A80-5A2023B409C6}"/>
                    </a:ext>
                  </a:extLst>
                </p:cNvPr>
                <p:cNvSpPr txBox="1"/>
                <p:nvPr/>
              </p:nvSpPr>
              <p:spPr>
                <a:xfrm>
                  <a:off x="2057400" y="5293327"/>
                  <a:ext cx="99706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Provision varies</a:t>
                  </a:r>
                </a:p>
              </p:txBody>
            </p:sp>
          </p:grpSp>
          <p:grpSp>
            <p:nvGrpSpPr>
              <p:cNvPr id="10" name="Group 9">
                <a:extLst>
                  <a:ext uri="{FF2B5EF4-FFF2-40B4-BE49-F238E27FC236}">
                    <a16:creationId xmlns:a16="http://schemas.microsoft.com/office/drawing/2014/main" id="{B8FACE6F-1985-42CD-AF52-33CC5CEE05DE}"/>
                  </a:ext>
                </a:extLst>
              </p:cNvPr>
              <p:cNvGrpSpPr/>
              <p:nvPr/>
            </p:nvGrpSpPr>
            <p:grpSpPr>
              <a:xfrm>
                <a:off x="1828800" y="5568696"/>
                <a:ext cx="1932593" cy="169277"/>
                <a:chOff x="1828800" y="5521927"/>
                <a:chExt cx="1932593" cy="169277"/>
              </a:xfrm>
            </p:grpSpPr>
            <p:sp>
              <p:nvSpPr>
                <p:cNvPr id="14" name="Rectangle 13">
                  <a:extLst>
                    <a:ext uri="{FF2B5EF4-FFF2-40B4-BE49-F238E27FC236}">
                      <a16:creationId xmlns:a16="http://schemas.microsoft.com/office/drawing/2014/main" id="{8FA18943-008B-47CF-99FE-5CF5B455F725}"/>
                    </a:ext>
                  </a:extLst>
                </p:cNvPr>
                <p:cNvSpPr/>
                <p:nvPr/>
              </p:nvSpPr>
              <p:spPr>
                <a:xfrm>
                  <a:off x="1828800" y="5531071"/>
                  <a:ext cx="137160" cy="13716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ject 71">
                  <a:extLst>
                    <a:ext uri="{FF2B5EF4-FFF2-40B4-BE49-F238E27FC236}">
                      <a16:creationId xmlns:a16="http://schemas.microsoft.com/office/drawing/2014/main" id="{4CF928E0-350B-48C1-B6A5-E23EF64B214C}"/>
                    </a:ext>
                  </a:extLst>
                </p:cNvPr>
                <p:cNvSpPr txBox="1"/>
                <p:nvPr/>
              </p:nvSpPr>
              <p:spPr>
                <a:xfrm>
                  <a:off x="2057400" y="5521927"/>
                  <a:ext cx="170399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Excluded by national policy</a:t>
                  </a:r>
                </a:p>
              </p:txBody>
            </p:sp>
          </p:grpSp>
          <p:grpSp>
            <p:nvGrpSpPr>
              <p:cNvPr id="11" name="Group 10">
                <a:extLst>
                  <a:ext uri="{FF2B5EF4-FFF2-40B4-BE49-F238E27FC236}">
                    <a16:creationId xmlns:a16="http://schemas.microsoft.com/office/drawing/2014/main" id="{B534C557-728D-4EB3-B5BB-398DFBE834E9}"/>
                  </a:ext>
                </a:extLst>
              </p:cNvPr>
              <p:cNvGrpSpPr/>
              <p:nvPr/>
            </p:nvGrpSpPr>
            <p:grpSpPr>
              <a:xfrm>
                <a:off x="1828800" y="5750527"/>
                <a:ext cx="1028499" cy="169277"/>
                <a:chOff x="1828800" y="5750527"/>
                <a:chExt cx="1028499" cy="169277"/>
              </a:xfrm>
            </p:grpSpPr>
            <p:sp>
              <p:nvSpPr>
                <p:cNvPr id="12" name="object 71">
                  <a:extLst>
                    <a:ext uri="{FF2B5EF4-FFF2-40B4-BE49-F238E27FC236}">
                      <a16:creationId xmlns:a16="http://schemas.microsoft.com/office/drawing/2014/main" id="{8012F245-DDF2-4865-8970-358D7ADEF174}"/>
                    </a:ext>
                  </a:extLst>
                </p:cNvPr>
                <p:cNvSpPr txBox="1"/>
                <p:nvPr/>
              </p:nvSpPr>
              <p:spPr>
                <a:xfrm>
                  <a:off x="2057400" y="5750527"/>
                  <a:ext cx="799899"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ＭＳ Ｐゴシック" pitchFamily="34" charset="-128"/>
                      <a:cs typeface="Arial"/>
                    </a:rPr>
                    <a:t>Not provided</a:t>
                  </a:r>
                </a:p>
              </p:txBody>
            </p:sp>
            <p:sp>
              <p:nvSpPr>
                <p:cNvPr id="13" name="Rectangle 12">
                  <a:extLst>
                    <a:ext uri="{FF2B5EF4-FFF2-40B4-BE49-F238E27FC236}">
                      <a16:creationId xmlns:a16="http://schemas.microsoft.com/office/drawing/2014/main" id="{5B9BFC6B-C252-4C5C-A43E-AF387AE99CBE}"/>
                    </a:ext>
                  </a:extLst>
                </p:cNvPr>
                <p:cNvSpPr/>
                <p:nvPr/>
              </p:nvSpPr>
              <p:spPr>
                <a:xfrm>
                  <a:off x="1828800" y="5759671"/>
                  <a:ext cx="137160" cy="137160"/>
                </a:xfrm>
                <a:prstGeom prst="rect">
                  <a:avLst/>
                </a:prstGeom>
                <a:solidFill>
                  <a:srgbClr val="F9C8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 name="Group 56">
              <a:extLst>
                <a:ext uri="{FF2B5EF4-FFF2-40B4-BE49-F238E27FC236}">
                  <a16:creationId xmlns:a16="http://schemas.microsoft.com/office/drawing/2014/main" id="{6AD5F3CE-DFB7-4C0A-8596-55FC4931772B}"/>
                </a:ext>
              </a:extLst>
            </p:cNvPr>
            <p:cNvGrpSpPr/>
            <p:nvPr/>
          </p:nvGrpSpPr>
          <p:grpSpPr>
            <a:xfrm>
              <a:off x="3657600" y="2057400"/>
              <a:ext cx="5207010" cy="3657600"/>
              <a:chOff x="3657600" y="2057400"/>
              <a:chExt cx="5207010" cy="3657600"/>
            </a:xfrm>
          </p:grpSpPr>
          <p:grpSp>
            <p:nvGrpSpPr>
              <p:cNvPr id="2" name="Group 1">
                <a:extLst>
                  <a:ext uri="{FF2B5EF4-FFF2-40B4-BE49-F238E27FC236}">
                    <a16:creationId xmlns:a16="http://schemas.microsoft.com/office/drawing/2014/main" id="{09B1FC97-9F8A-4EE2-B799-22A1C34B7DDC}"/>
                  </a:ext>
                </a:extLst>
              </p:cNvPr>
              <p:cNvGrpSpPr>
                <a:grpSpLocks noChangeAspect="1"/>
              </p:cNvGrpSpPr>
              <p:nvPr/>
            </p:nvGrpSpPr>
            <p:grpSpPr>
              <a:xfrm>
                <a:off x="3657600" y="2057400"/>
                <a:ext cx="5207010" cy="3657600"/>
                <a:chOff x="5784943" y="1934550"/>
                <a:chExt cx="4506121" cy="3165268"/>
              </a:xfrm>
            </p:grpSpPr>
            <p:sp>
              <p:nvSpPr>
                <p:cNvPr id="22" name="object 3">
                  <a:extLst>
                    <a:ext uri="{FF2B5EF4-FFF2-40B4-BE49-F238E27FC236}">
                      <a16:creationId xmlns:a16="http://schemas.microsoft.com/office/drawing/2014/main" id="{59354C63-ACAE-47A2-BA35-8E4BF4B5E6CA}"/>
                    </a:ext>
                  </a:extLst>
                </p:cNvPr>
                <p:cNvSpPr/>
                <p:nvPr/>
              </p:nvSpPr>
              <p:spPr>
                <a:xfrm>
                  <a:off x="6231722" y="2346136"/>
                  <a:ext cx="532765" cy="210185"/>
                </a:xfrm>
                <a:custGeom>
                  <a:avLst/>
                  <a:gdLst/>
                  <a:ahLst/>
                  <a:cxnLst/>
                  <a:rect l="l" t="t" r="r" b="b"/>
                  <a:pathLst>
                    <a:path w="532764" h="210185">
                      <a:moveTo>
                        <a:pt x="410869" y="0"/>
                      </a:moveTo>
                      <a:lnTo>
                        <a:pt x="402836" y="1025"/>
                      </a:lnTo>
                      <a:lnTo>
                        <a:pt x="396288" y="4066"/>
                      </a:lnTo>
                      <a:lnTo>
                        <a:pt x="393463" y="8547"/>
                      </a:lnTo>
                      <a:lnTo>
                        <a:pt x="393171" y="15011"/>
                      </a:lnTo>
                      <a:lnTo>
                        <a:pt x="394504" y="21133"/>
                      </a:lnTo>
                      <a:lnTo>
                        <a:pt x="379569" y="24244"/>
                      </a:lnTo>
                      <a:lnTo>
                        <a:pt x="373257" y="29057"/>
                      </a:lnTo>
                      <a:lnTo>
                        <a:pt x="360951" y="21780"/>
                      </a:lnTo>
                      <a:lnTo>
                        <a:pt x="355160" y="20993"/>
                      </a:lnTo>
                      <a:lnTo>
                        <a:pt x="351439" y="25806"/>
                      </a:lnTo>
                      <a:lnTo>
                        <a:pt x="344187" y="32884"/>
                      </a:lnTo>
                      <a:lnTo>
                        <a:pt x="336810" y="35454"/>
                      </a:lnTo>
                      <a:lnTo>
                        <a:pt x="328902" y="33948"/>
                      </a:lnTo>
                      <a:lnTo>
                        <a:pt x="320057" y="28803"/>
                      </a:lnTo>
                      <a:lnTo>
                        <a:pt x="314998" y="25565"/>
                      </a:lnTo>
                      <a:lnTo>
                        <a:pt x="308729" y="23339"/>
                      </a:lnTo>
                      <a:lnTo>
                        <a:pt x="302326" y="24471"/>
                      </a:lnTo>
                      <a:lnTo>
                        <a:pt x="296867" y="31305"/>
                      </a:lnTo>
                      <a:lnTo>
                        <a:pt x="297387" y="34074"/>
                      </a:lnTo>
                      <a:lnTo>
                        <a:pt x="300461" y="37122"/>
                      </a:lnTo>
                      <a:lnTo>
                        <a:pt x="296244" y="40106"/>
                      </a:lnTo>
                      <a:lnTo>
                        <a:pt x="293057" y="37998"/>
                      </a:lnTo>
                      <a:lnTo>
                        <a:pt x="290758" y="37592"/>
                      </a:lnTo>
                      <a:lnTo>
                        <a:pt x="288675" y="36690"/>
                      </a:lnTo>
                      <a:lnTo>
                        <a:pt x="285627" y="36373"/>
                      </a:lnTo>
                      <a:lnTo>
                        <a:pt x="284637" y="34785"/>
                      </a:lnTo>
                      <a:lnTo>
                        <a:pt x="280226" y="29112"/>
                      </a:lnTo>
                      <a:lnTo>
                        <a:pt x="274877" y="24689"/>
                      </a:lnTo>
                      <a:lnTo>
                        <a:pt x="269328" y="22666"/>
                      </a:lnTo>
                      <a:lnTo>
                        <a:pt x="264317" y="24193"/>
                      </a:lnTo>
                      <a:lnTo>
                        <a:pt x="256085" y="27394"/>
                      </a:lnTo>
                      <a:lnTo>
                        <a:pt x="246632" y="29108"/>
                      </a:lnTo>
                      <a:lnTo>
                        <a:pt x="239217" y="33595"/>
                      </a:lnTo>
                      <a:lnTo>
                        <a:pt x="237101" y="45110"/>
                      </a:lnTo>
                      <a:lnTo>
                        <a:pt x="237736" y="51536"/>
                      </a:lnTo>
                      <a:lnTo>
                        <a:pt x="229519" y="52235"/>
                      </a:lnTo>
                      <a:lnTo>
                        <a:pt x="219892" y="47142"/>
                      </a:lnTo>
                      <a:lnTo>
                        <a:pt x="216222" y="42939"/>
                      </a:lnTo>
                      <a:lnTo>
                        <a:pt x="212399" y="39268"/>
                      </a:lnTo>
                      <a:lnTo>
                        <a:pt x="205124" y="30543"/>
                      </a:lnTo>
                      <a:lnTo>
                        <a:pt x="200621" y="27767"/>
                      </a:lnTo>
                      <a:lnTo>
                        <a:pt x="194390" y="28219"/>
                      </a:lnTo>
                      <a:lnTo>
                        <a:pt x="188970" y="32026"/>
                      </a:lnTo>
                      <a:lnTo>
                        <a:pt x="187944" y="37058"/>
                      </a:lnTo>
                      <a:lnTo>
                        <a:pt x="190136" y="48031"/>
                      </a:lnTo>
                      <a:lnTo>
                        <a:pt x="190530" y="55562"/>
                      </a:lnTo>
                      <a:lnTo>
                        <a:pt x="185081" y="58433"/>
                      </a:lnTo>
                      <a:lnTo>
                        <a:pt x="174972" y="69888"/>
                      </a:lnTo>
                      <a:lnTo>
                        <a:pt x="172534" y="63487"/>
                      </a:lnTo>
                      <a:lnTo>
                        <a:pt x="161561" y="56121"/>
                      </a:lnTo>
                      <a:lnTo>
                        <a:pt x="156849" y="60807"/>
                      </a:lnTo>
                      <a:lnTo>
                        <a:pt x="148531" y="71907"/>
                      </a:lnTo>
                      <a:lnTo>
                        <a:pt x="144518" y="78308"/>
                      </a:lnTo>
                      <a:lnTo>
                        <a:pt x="139933" y="85064"/>
                      </a:lnTo>
                      <a:lnTo>
                        <a:pt x="136263" y="79146"/>
                      </a:lnTo>
                      <a:lnTo>
                        <a:pt x="138472" y="72682"/>
                      </a:lnTo>
                      <a:lnTo>
                        <a:pt x="133392" y="69088"/>
                      </a:lnTo>
                      <a:lnTo>
                        <a:pt x="131729" y="64097"/>
                      </a:lnTo>
                      <a:lnTo>
                        <a:pt x="123258" y="61519"/>
                      </a:lnTo>
                      <a:lnTo>
                        <a:pt x="128096" y="54216"/>
                      </a:lnTo>
                      <a:lnTo>
                        <a:pt x="133633" y="46547"/>
                      </a:lnTo>
                      <a:lnTo>
                        <a:pt x="135150" y="42005"/>
                      </a:lnTo>
                      <a:lnTo>
                        <a:pt x="132835" y="38253"/>
                      </a:lnTo>
                      <a:lnTo>
                        <a:pt x="126877" y="32956"/>
                      </a:lnTo>
                      <a:lnTo>
                        <a:pt x="118002" y="26611"/>
                      </a:lnTo>
                      <a:lnTo>
                        <a:pt x="108478" y="21398"/>
                      </a:lnTo>
                      <a:lnTo>
                        <a:pt x="99160" y="15963"/>
                      </a:lnTo>
                      <a:lnTo>
                        <a:pt x="90898" y="8953"/>
                      </a:lnTo>
                      <a:lnTo>
                        <a:pt x="85196" y="6490"/>
                      </a:lnTo>
                      <a:lnTo>
                        <a:pt x="78897" y="2121"/>
                      </a:lnTo>
                      <a:lnTo>
                        <a:pt x="77385" y="13144"/>
                      </a:lnTo>
                      <a:lnTo>
                        <a:pt x="78808" y="13983"/>
                      </a:lnTo>
                      <a:lnTo>
                        <a:pt x="79392" y="15100"/>
                      </a:lnTo>
                      <a:lnTo>
                        <a:pt x="79316" y="16116"/>
                      </a:lnTo>
                      <a:lnTo>
                        <a:pt x="78960" y="16535"/>
                      </a:lnTo>
                      <a:lnTo>
                        <a:pt x="75093" y="18391"/>
                      </a:lnTo>
                      <a:lnTo>
                        <a:pt x="70537" y="17996"/>
                      </a:lnTo>
                      <a:lnTo>
                        <a:pt x="66148" y="18068"/>
                      </a:lnTo>
                      <a:lnTo>
                        <a:pt x="62780" y="21323"/>
                      </a:lnTo>
                      <a:lnTo>
                        <a:pt x="68829" y="25101"/>
                      </a:lnTo>
                      <a:lnTo>
                        <a:pt x="76219" y="27638"/>
                      </a:lnTo>
                      <a:lnTo>
                        <a:pt x="81563" y="32142"/>
                      </a:lnTo>
                      <a:lnTo>
                        <a:pt x="81475" y="41821"/>
                      </a:lnTo>
                      <a:lnTo>
                        <a:pt x="70710" y="37554"/>
                      </a:lnTo>
                      <a:lnTo>
                        <a:pt x="59485" y="34623"/>
                      </a:lnTo>
                      <a:lnTo>
                        <a:pt x="48603" y="30830"/>
                      </a:lnTo>
                      <a:lnTo>
                        <a:pt x="38866" y="23977"/>
                      </a:lnTo>
                      <a:lnTo>
                        <a:pt x="35437" y="20472"/>
                      </a:lnTo>
                      <a:lnTo>
                        <a:pt x="30078" y="23203"/>
                      </a:lnTo>
                      <a:lnTo>
                        <a:pt x="19740" y="33579"/>
                      </a:lnTo>
                      <a:lnTo>
                        <a:pt x="16248" y="41732"/>
                      </a:lnTo>
                      <a:lnTo>
                        <a:pt x="8208" y="44958"/>
                      </a:lnTo>
                      <a:lnTo>
                        <a:pt x="10240" y="49200"/>
                      </a:lnTo>
                      <a:lnTo>
                        <a:pt x="14724" y="50533"/>
                      </a:lnTo>
                      <a:lnTo>
                        <a:pt x="18064" y="53226"/>
                      </a:lnTo>
                      <a:lnTo>
                        <a:pt x="14558" y="52552"/>
                      </a:lnTo>
                      <a:lnTo>
                        <a:pt x="11053" y="51409"/>
                      </a:lnTo>
                      <a:lnTo>
                        <a:pt x="7523" y="52972"/>
                      </a:lnTo>
                      <a:lnTo>
                        <a:pt x="2415" y="57197"/>
                      </a:lnTo>
                      <a:lnTo>
                        <a:pt x="0" y="61412"/>
                      </a:lnTo>
                      <a:lnTo>
                        <a:pt x="1377" y="65611"/>
                      </a:lnTo>
                      <a:lnTo>
                        <a:pt x="7650" y="69786"/>
                      </a:lnTo>
                      <a:lnTo>
                        <a:pt x="14508" y="69164"/>
                      </a:lnTo>
                      <a:lnTo>
                        <a:pt x="22242" y="70396"/>
                      </a:lnTo>
                      <a:lnTo>
                        <a:pt x="28071" y="67615"/>
                      </a:lnTo>
                      <a:lnTo>
                        <a:pt x="46446" y="62055"/>
                      </a:lnTo>
                      <a:lnTo>
                        <a:pt x="64590" y="61787"/>
                      </a:lnTo>
                      <a:lnTo>
                        <a:pt x="82610" y="64798"/>
                      </a:lnTo>
                      <a:lnTo>
                        <a:pt x="100614" y="69075"/>
                      </a:lnTo>
                      <a:lnTo>
                        <a:pt x="101299" y="69075"/>
                      </a:lnTo>
                      <a:lnTo>
                        <a:pt x="101934" y="69456"/>
                      </a:lnTo>
                      <a:lnTo>
                        <a:pt x="103636" y="72022"/>
                      </a:lnTo>
                      <a:lnTo>
                        <a:pt x="103166" y="73126"/>
                      </a:lnTo>
                      <a:lnTo>
                        <a:pt x="101109" y="73558"/>
                      </a:lnTo>
                      <a:lnTo>
                        <a:pt x="94487" y="77046"/>
                      </a:lnTo>
                      <a:lnTo>
                        <a:pt x="79833" y="81584"/>
                      </a:lnTo>
                      <a:lnTo>
                        <a:pt x="73118" y="85572"/>
                      </a:lnTo>
                      <a:lnTo>
                        <a:pt x="80167" y="93535"/>
                      </a:lnTo>
                      <a:lnTo>
                        <a:pt x="88104" y="91541"/>
                      </a:lnTo>
                      <a:lnTo>
                        <a:pt x="95546" y="91681"/>
                      </a:lnTo>
                      <a:lnTo>
                        <a:pt x="100537" y="90221"/>
                      </a:lnTo>
                      <a:lnTo>
                        <a:pt x="102747" y="91554"/>
                      </a:lnTo>
                      <a:lnTo>
                        <a:pt x="100906" y="96990"/>
                      </a:lnTo>
                      <a:lnTo>
                        <a:pt x="78652" y="97936"/>
                      </a:lnTo>
                      <a:lnTo>
                        <a:pt x="56494" y="99777"/>
                      </a:lnTo>
                      <a:lnTo>
                        <a:pt x="34440" y="102590"/>
                      </a:lnTo>
                      <a:lnTo>
                        <a:pt x="12501" y="106451"/>
                      </a:lnTo>
                      <a:lnTo>
                        <a:pt x="11307" y="110782"/>
                      </a:lnTo>
                      <a:lnTo>
                        <a:pt x="12501" y="112852"/>
                      </a:lnTo>
                      <a:lnTo>
                        <a:pt x="17314" y="111480"/>
                      </a:lnTo>
                      <a:lnTo>
                        <a:pt x="22712" y="111811"/>
                      </a:lnTo>
                      <a:lnTo>
                        <a:pt x="28160" y="111811"/>
                      </a:lnTo>
                      <a:lnTo>
                        <a:pt x="33520" y="112522"/>
                      </a:lnTo>
                      <a:lnTo>
                        <a:pt x="45943" y="113578"/>
                      </a:lnTo>
                      <a:lnTo>
                        <a:pt x="58012" y="115438"/>
                      </a:lnTo>
                      <a:lnTo>
                        <a:pt x="68299" y="120996"/>
                      </a:lnTo>
                      <a:lnTo>
                        <a:pt x="75379" y="133147"/>
                      </a:lnTo>
                      <a:lnTo>
                        <a:pt x="75645" y="134048"/>
                      </a:lnTo>
                      <a:lnTo>
                        <a:pt x="79659" y="133820"/>
                      </a:lnTo>
                      <a:lnTo>
                        <a:pt x="81932" y="134125"/>
                      </a:lnTo>
                      <a:lnTo>
                        <a:pt x="87622" y="131534"/>
                      </a:lnTo>
                      <a:lnTo>
                        <a:pt x="88384" y="134239"/>
                      </a:lnTo>
                      <a:lnTo>
                        <a:pt x="87202" y="139039"/>
                      </a:lnTo>
                      <a:lnTo>
                        <a:pt x="86847" y="138925"/>
                      </a:lnTo>
                      <a:lnTo>
                        <a:pt x="86072" y="147942"/>
                      </a:lnTo>
                      <a:lnTo>
                        <a:pt x="92651" y="145732"/>
                      </a:lnTo>
                      <a:lnTo>
                        <a:pt x="97731" y="145936"/>
                      </a:lnTo>
                      <a:lnTo>
                        <a:pt x="99928" y="145783"/>
                      </a:lnTo>
                      <a:lnTo>
                        <a:pt x="101884" y="143815"/>
                      </a:lnTo>
                      <a:lnTo>
                        <a:pt x="104144" y="145377"/>
                      </a:lnTo>
                      <a:lnTo>
                        <a:pt x="103052" y="144843"/>
                      </a:lnTo>
                      <a:lnTo>
                        <a:pt x="101744" y="145047"/>
                      </a:lnTo>
                      <a:lnTo>
                        <a:pt x="100347" y="145948"/>
                      </a:lnTo>
                      <a:lnTo>
                        <a:pt x="93375" y="146240"/>
                      </a:lnTo>
                      <a:lnTo>
                        <a:pt x="95153" y="153949"/>
                      </a:lnTo>
                      <a:lnTo>
                        <a:pt x="91305" y="157010"/>
                      </a:lnTo>
                      <a:lnTo>
                        <a:pt x="81552" y="163136"/>
                      </a:lnTo>
                      <a:lnTo>
                        <a:pt x="71475" y="167984"/>
                      </a:lnTo>
                      <a:lnTo>
                        <a:pt x="60667" y="170121"/>
                      </a:lnTo>
                      <a:lnTo>
                        <a:pt x="48721" y="168110"/>
                      </a:lnTo>
                      <a:lnTo>
                        <a:pt x="43299" y="166154"/>
                      </a:lnTo>
                      <a:lnTo>
                        <a:pt x="41749" y="179730"/>
                      </a:lnTo>
                      <a:lnTo>
                        <a:pt x="44556" y="181102"/>
                      </a:lnTo>
                      <a:lnTo>
                        <a:pt x="76741" y="181045"/>
                      </a:lnTo>
                      <a:lnTo>
                        <a:pt x="90626" y="180722"/>
                      </a:lnTo>
                      <a:lnTo>
                        <a:pt x="104411" y="179578"/>
                      </a:lnTo>
                      <a:lnTo>
                        <a:pt x="119529" y="178743"/>
                      </a:lnTo>
                      <a:lnTo>
                        <a:pt x="133810" y="180380"/>
                      </a:lnTo>
                      <a:lnTo>
                        <a:pt x="147336" y="184895"/>
                      </a:lnTo>
                      <a:lnTo>
                        <a:pt x="160189" y="192697"/>
                      </a:lnTo>
                      <a:lnTo>
                        <a:pt x="165041" y="196405"/>
                      </a:lnTo>
                      <a:lnTo>
                        <a:pt x="170476" y="199695"/>
                      </a:lnTo>
                      <a:lnTo>
                        <a:pt x="177144" y="199491"/>
                      </a:lnTo>
                      <a:lnTo>
                        <a:pt x="187032" y="200117"/>
                      </a:lnTo>
                      <a:lnTo>
                        <a:pt x="196664" y="202087"/>
                      </a:lnTo>
                      <a:lnTo>
                        <a:pt x="206190" y="204569"/>
                      </a:lnTo>
                      <a:lnTo>
                        <a:pt x="215765" y="206730"/>
                      </a:lnTo>
                      <a:lnTo>
                        <a:pt x="235576" y="209506"/>
                      </a:lnTo>
                      <a:lnTo>
                        <a:pt x="255287" y="209882"/>
                      </a:lnTo>
                      <a:lnTo>
                        <a:pt x="274379" y="206507"/>
                      </a:lnTo>
                      <a:lnTo>
                        <a:pt x="292333" y="198031"/>
                      </a:lnTo>
                      <a:lnTo>
                        <a:pt x="302119" y="192193"/>
                      </a:lnTo>
                      <a:lnTo>
                        <a:pt x="311945" y="187909"/>
                      </a:lnTo>
                      <a:lnTo>
                        <a:pt x="322119" y="185283"/>
                      </a:lnTo>
                      <a:lnTo>
                        <a:pt x="332947" y="184417"/>
                      </a:lnTo>
                      <a:lnTo>
                        <a:pt x="345140" y="183714"/>
                      </a:lnTo>
                      <a:lnTo>
                        <a:pt x="356792" y="181404"/>
                      </a:lnTo>
                      <a:lnTo>
                        <a:pt x="368005" y="177298"/>
                      </a:lnTo>
                      <a:lnTo>
                        <a:pt x="392952" y="163112"/>
                      </a:lnTo>
                      <a:lnTo>
                        <a:pt x="407835" y="157134"/>
                      </a:lnTo>
                      <a:lnTo>
                        <a:pt x="423548" y="153428"/>
                      </a:lnTo>
                      <a:lnTo>
                        <a:pt x="440110" y="152146"/>
                      </a:lnTo>
                      <a:lnTo>
                        <a:pt x="452121" y="150539"/>
                      </a:lnTo>
                      <a:lnTo>
                        <a:pt x="463180" y="146223"/>
                      </a:lnTo>
                      <a:lnTo>
                        <a:pt x="473314" y="139900"/>
                      </a:lnTo>
                      <a:lnTo>
                        <a:pt x="488224" y="127686"/>
                      </a:lnTo>
                      <a:lnTo>
                        <a:pt x="494153" y="123760"/>
                      </a:lnTo>
                      <a:lnTo>
                        <a:pt x="506353" y="116611"/>
                      </a:lnTo>
                      <a:lnTo>
                        <a:pt x="509046" y="112281"/>
                      </a:lnTo>
                      <a:lnTo>
                        <a:pt x="514862" y="109296"/>
                      </a:lnTo>
                      <a:lnTo>
                        <a:pt x="512335" y="102705"/>
                      </a:lnTo>
                      <a:lnTo>
                        <a:pt x="505363" y="95631"/>
                      </a:lnTo>
                      <a:lnTo>
                        <a:pt x="513935" y="100965"/>
                      </a:lnTo>
                      <a:lnTo>
                        <a:pt x="514303" y="100698"/>
                      </a:lnTo>
                      <a:lnTo>
                        <a:pt x="518638" y="99668"/>
                      </a:lnTo>
                      <a:lnTo>
                        <a:pt x="523563" y="99706"/>
                      </a:lnTo>
                      <a:lnTo>
                        <a:pt x="527625" y="98132"/>
                      </a:lnTo>
                      <a:lnTo>
                        <a:pt x="529366" y="92265"/>
                      </a:lnTo>
                      <a:lnTo>
                        <a:pt x="528870" y="92202"/>
                      </a:lnTo>
                      <a:lnTo>
                        <a:pt x="524876" y="87526"/>
                      </a:lnTo>
                      <a:lnTo>
                        <a:pt x="522301" y="82863"/>
                      </a:lnTo>
                      <a:lnTo>
                        <a:pt x="523055" y="78231"/>
                      </a:lnTo>
                      <a:lnTo>
                        <a:pt x="529048" y="73647"/>
                      </a:lnTo>
                      <a:lnTo>
                        <a:pt x="531690" y="71298"/>
                      </a:lnTo>
                      <a:lnTo>
                        <a:pt x="532718" y="66980"/>
                      </a:lnTo>
                      <a:lnTo>
                        <a:pt x="529620" y="66243"/>
                      </a:lnTo>
                      <a:lnTo>
                        <a:pt x="517826" y="62545"/>
                      </a:lnTo>
                      <a:lnTo>
                        <a:pt x="506336" y="57956"/>
                      </a:lnTo>
                      <a:lnTo>
                        <a:pt x="494753" y="53692"/>
                      </a:lnTo>
                      <a:lnTo>
                        <a:pt x="482680" y="50965"/>
                      </a:lnTo>
                      <a:lnTo>
                        <a:pt x="477486" y="52654"/>
                      </a:lnTo>
                      <a:lnTo>
                        <a:pt x="475353" y="51232"/>
                      </a:lnTo>
                      <a:lnTo>
                        <a:pt x="477346" y="45669"/>
                      </a:lnTo>
                      <a:lnTo>
                        <a:pt x="483581" y="38308"/>
                      </a:lnTo>
                      <a:lnTo>
                        <a:pt x="483153" y="35066"/>
                      </a:lnTo>
                      <a:lnTo>
                        <a:pt x="475708" y="32690"/>
                      </a:lnTo>
                      <a:lnTo>
                        <a:pt x="471403" y="32042"/>
                      </a:lnTo>
                      <a:lnTo>
                        <a:pt x="466374" y="33858"/>
                      </a:lnTo>
                      <a:lnTo>
                        <a:pt x="462627" y="28689"/>
                      </a:lnTo>
                      <a:lnTo>
                        <a:pt x="462335" y="23838"/>
                      </a:lnTo>
                      <a:lnTo>
                        <a:pt x="469066" y="22669"/>
                      </a:lnTo>
                      <a:lnTo>
                        <a:pt x="469511" y="17945"/>
                      </a:lnTo>
                      <a:lnTo>
                        <a:pt x="467580" y="15964"/>
                      </a:lnTo>
                      <a:lnTo>
                        <a:pt x="465396" y="15621"/>
                      </a:lnTo>
                      <a:lnTo>
                        <a:pt x="462957" y="16929"/>
                      </a:lnTo>
                      <a:lnTo>
                        <a:pt x="452721" y="20516"/>
                      </a:lnTo>
                      <a:lnTo>
                        <a:pt x="442990" y="21985"/>
                      </a:lnTo>
                      <a:lnTo>
                        <a:pt x="434282" y="18827"/>
                      </a:lnTo>
                      <a:lnTo>
                        <a:pt x="427118" y="8534"/>
                      </a:lnTo>
                      <a:lnTo>
                        <a:pt x="425823" y="5461"/>
                      </a:lnTo>
                      <a:lnTo>
                        <a:pt x="418152" y="1562"/>
                      </a:lnTo>
                      <a:lnTo>
                        <a:pt x="410869" y="0"/>
                      </a:lnTo>
                      <a:close/>
                    </a:path>
                  </a:pathLst>
                </a:custGeom>
                <a:solidFill>
                  <a:srgbClr val="F9C8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4">
                  <a:extLst>
                    <a:ext uri="{FF2B5EF4-FFF2-40B4-BE49-F238E27FC236}">
                      <a16:creationId xmlns:a16="http://schemas.microsoft.com/office/drawing/2014/main" id="{DFF328E6-F792-4475-9845-014815AED20E}"/>
                    </a:ext>
                  </a:extLst>
                </p:cNvPr>
                <p:cNvSpPr/>
                <p:nvPr/>
              </p:nvSpPr>
              <p:spPr>
                <a:xfrm>
                  <a:off x="6326900" y="5048568"/>
                  <a:ext cx="39370" cy="30480"/>
                </a:xfrm>
                <a:custGeom>
                  <a:avLst/>
                  <a:gdLst/>
                  <a:ahLst/>
                  <a:cxnLst/>
                  <a:rect l="l" t="t" r="r" b="b"/>
                  <a:pathLst>
                    <a:path w="39369" h="30479">
                      <a:moveTo>
                        <a:pt x="39141" y="0"/>
                      </a:moveTo>
                      <a:lnTo>
                        <a:pt x="28662" y="1473"/>
                      </a:lnTo>
                      <a:lnTo>
                        <a:pt x="19832" y="5991"/>
                      </a:lnTo>
                      <a:lnTo>
                        <a:pt x="10871" y="9608"/>
                      </a:lnTo>
                      <a:lnTo>
                        <a:pt x="0" y="8382"/>
                      </a:lnTo>
                      <a:lnTo>
                        <a:pt x="3302" y="15849"/>
                      </a:lnTo>
                      <a:lnTo>
                        <a:pt x="4432" y="19138"/>
                      </a:lnTo>
                      <a:lnTo>
                        <a:pt x="6121" y="22110"/>
                      </a:lnTo>
                      <a:lnTo>
                        <a:pt x="10382" y="27905"/>
                      </a:lnTo>
                      <a:lnTo>
                        <a:pt x="14538" y="29876"/>
                      </a:lnTo>
                      <a:lnTo>
                        <a:pt x="18794" y="27990"/>
                      </a:lnTo>
                      <a:lnTo>
                        <a:pt x="23355" y="22212"/>
                      </a:lnTo>
                      <a:lnTo>
                        <a:pt x="26318" y="16618"/>
                      </a:lnTo>
                      <a:lnTo>
                        <a:pt x="29257" y="10796"/>
                      </a:lnTo>
                      <a:lnTo>
                        <a:pt x="33192" y="5129"/>
                      </a:lnTo>
                      <a:lnTo>
                        <a:pt x="3914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5">
                  <a:extLst>
                    <a:ext uri="{FF2B5EF4-FFF2-40B4-BE49-F238E27FC236}">
                      <a16:creationId xmlns:a16="http://schemas.microsoft.com/office/drawing/2014/main" id="{28A1BB4B-94E5-4F9B-B5C8-3B205511FD2D}"/>
                    </a:ext>
                  </a:extLst>
                </p:cNvPr>
                <p:cNvSpPr/>
                <p:nvPr/>
              </p:nvSpPr>
              <p:spPr>
                <a:xfrm>
                  <a:off x="6463207" y="5037384"/>
                  <a:ext cx="19050" cy="32384"/>
                </a:xfrm>
                <a:custGeom>
                  <a:avLst/>
                  <a:gdLst/>
                  <a:ahLst/>
                  <a:cxnLst/>
                  <a:rect l="l" t="t" r="r" b="b"/>
                  <a:pathLst>
                    <a:path w="19050" h="32385">
                      <a:moveTo>
                        <a:pt x="14071" y="0"/>
                      </a:moveTo>
                      <a:lnTo>
                        <a:pt x="11823" y="1701"/>
                      </a:lnTo>
                      <a:lnTo>
                        <a:pt x="8305" y="9633"/>
                      </a:lnTo>
                      <a:lnTo>
                        <a:pt x="850" y="27470"/>
                      </a:lnTo>
                      <a:lnTo>
                        <a:pt x="558" y="27470"/>
                      </a:lnTo>
                      <a:lnTo>
                        <a:pt x="317" y="28003"/>
                      </a:lnTo>
                      <a:lnTo>
                        <a:pt x="0" y="30086"/>
                      </a:lnTo>
                      <a:lnTo>
                        <a:pt x="444" y="31013"/>
                      </a:lnTo>
                      <a:lnTo>
                        <a:pt x="1511" y="31851"/>
                      </a:lnTo>
                      <a:lnTo>
                        <a:pt x="9773" y="28096"/>
                      </a:lnTo>
                      <a:lnTo>
                        <a:pt x="15674" y="22105"/>
                      </a:lnTo>
                      <a:lnTo>
                        <a:pt x="18838" y="14422"/>
                      </a:lnTo>
                      <a:lnTo>
                        <a:pt x="18884" y="5588"/>
                      </a:lnTo>
                      <a:lnTo>
                        <a:pt x="18618" y="4102"/>
                      </a:lnTo>
                      <a:lnTo>
                        <a:pt x="17729" y="2209"/>
                      </a:lnTo>
                      <a:lnTo>
                        <a:pt x="14071"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6">
                  <a:extLst>
                    <a:ext uri="{FF2B5EF4-FFF2-40B4-BE49-F238E27FC236}">
                      <a16:creationId xmlns:a16="http://schemas.microsoft.com/office/drawing/2014/main" id="{E6F4564C-2C42-45C2-8C9D-D5AE85A840DA}"/>
                    </a:ext>
                  </a:extLst>
                </p:cNvPr>
                <p:cNvSpPr/>
                <p:nvPr/>
              </p:nvSpPr>
              <p:spPr>
                <a:xfrm>
                  <a:off x="6382968" y="5072048"/>
                  <a:ext cx="20320" cy="22225"/>
                </a:xfrm>
                <a:custGeom>
                  <a:avLst/>
                  <a:gdLst/>
                  <a:ahLst/>
                  <a:cxnLst/>
                  <a:rect l="l" t="t" r="r" b="b"/>
                  <a:pathLst>
                    <a:path w="20319" h="22225">
                      <a:moveTo>
                        <a:pt x="17132" y="0"/>
                      </a:moveTo>
                      <a:lnTo>
                        <a:pt x="3543" y="508"/>
                      </a:lnTo>
                      <a:lnTo>
                        <a:pt x="495" y="5092"/>
                      </a:lnTo>
                      <a:lnTo>
                        <a:pt x="0" y="17767"/>
                      </a:lnTo>
                      <a:lnTo>
                        <a:pt x="3327" y="21882"/>
                      </a:lnTo>
                      <a:lnTo>
                        <a:pt x="17119" y="20777"/>
                      </a:lnTo>
                      <a:lnTo>
                        <a:pt x="19176" y="15240"/>
                      </a:lnTo>
                      <a:lnTo>
                        <a:pt x="19799" y="9029"/>
                      </a:lnTo>
                      <a:lnTo>
                        <a:pt x="18999" y="3873"/>
                      </a:lnTo>
                      <a:lnTo>
                        <a:pt x="1713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7">
                  <a:extLst>
                    <a:ext uri="{FF2B5EF4-FFF2-40B4-BE49-F238E27FC236}">
                      <a16:creationId xmlns:a16="http://schemas.microsoft.com/office/drawing/2014/main" id="{D888CA1C-34FF-499F-9D21-28C12E37E846}"/>
                    </a:ext>
                  </a:extLst>
                </p:cNvPr>
                <p:cNvSpPr/>
                <p:nvPr/>
              </p:nvSpPr>
              <p:spPr>
                <a:xfrm>
                  <a:off x="6482750" y="5011659"/>
                  <a:ext cx="19050" cy="18415"/>
                </a:xfrm>
                <a:custGeom>
                  <a:avLst/>
                  <a:gdLst/>
                  <a:ahLst/>
                  <a:cxnLst/>
                  <a:rect l="l" t="t" r="r" b="b"/>
                  <a:pathLst>
                    <a:path w="19050" h="18414">
                      <a:moveTo>
                        <a:pt x="18465" y="0"/>
                      </a:moveTo>
                      <a:lnTo>
                        <a:pt x="10754" y="4220"/>
                      </a:lnTo>
                      <a:lnTo>
                        <a:pt x="6261" y="7526"/>
                      </a:lnTo>
                      <a:lnTo>
                        <a:pt x="3253" y="11624"/>
                      </a:lnTo>
                      <a:lnTo>
                        <a:pt x="0" y="18224"/>
                      </a:lnTo>
                      <a:lnTo>
                        <a:pt x="10668" y="14389"/>
                      </a:lnTo>
                      <a:lnTo>
                        <a:pt x="16148" y="11212"/>
                      </a:lnTo>
                      <a:lnTo>
                        <a:pt x="18170" y="6985"/>
                      </a:lnTo>
                      <a:lnTo>
                        <a:pt x="18465"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8">
                  <a:extLst>
                    <a:ext uri="{FF2B5EF4-FFF2-40B4-BE49-F238E27FC236}">
                      <a16:creationId xmlns:a16="http://schemas.microsoft.com/office/drawing/2014/main" id="{F0DF3119-11CB-4575-9C3B-3D8186BBEF26}"/>
                    </a:ext>
                  </a:extLst>
                </p:cNvPr>
                <p:cNvSpPr/>
                <p:nvPr/>
              </p:nvSpPr>
              <p:spPr>
                <a:xfrm>
                  <a:off x="5925559" y="4506000"/>
                  <a:ext cx="29209" cy="8890"/>
                </a:xfrm>
                <a:custGeom>
                  <a:avLst/>
                  <a:gdLst/>
                  <a:ahLst/>
                  <a:cxnLst/>
                  <a:rect l="l" t="t" r="r" b="b"/>
                  <a:pathLst>
                    <a:path w="29210" h="8889">
                      <a:moveTo>
                        <a:pt x="0" y="0"/>
                      </a:moveTo>
                      <a:lnTo>
                        <a:pt x="8829" y="6382"/>
                      </a:lnTo>
                      <a:lnTo>
                        <a:pt x="15817" y="8656"/>
                      </a:lnTo>
                      <a:lnTo>
                        <a:pt x="22177" y="6913"/>
                      </a:lnTo>
                      <a:lnTo>
                        <a:pt x="29121" y="1244"/>
                      </a:lnTo>
                      <a:lnTo>
                        <a:pt x="21754" y="860"/>
                      </a:lnTo>
                      <a:lnTo>
                        <a:pt x="14431" y="1736"/>
                      </a:lnTo>
                      <a:lnTo>
                        <a:pt x="7173" y="2055"/>
                      </a:lnTo>
                      <a:lnTo>
                        <a:pt x="0"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9">
                  <a:extLst>
                    <a:ext uri="{FF2B5EF4-FFF2-40B4-BE49-F238E27FC236}">
                      <a16:creationId xmlns:a16="http://schemas.microsoft.com/office/drawing/2014/main" id="{F1CD8099-42E2-462C-B4DD-36151597D744}"/>
                    </a:ext>
                  </a:extLst>
                </p:cNvPr>
                <p:cNvSpPr/>
                <p:nvPr/>
              </p:nvSpPr>
              <p:spPr>
                <a:xfrm>
                  <a:off x="6273847" y="5030559"/>
                  <a:ext cx="12700" cy="19050"/>
                </a:xfrm>
                <a:custGeom>
                  <a:avLst/>
                  <a:gdLst/>
                  <a:ahLst/>
                  <a:cxnLst/>
                  <a:rect l="l" t="t" r="r" b="b"/>
                  <a:pathLst>
                    <a:path w="12700" h="19050">
                      <a:moveTo>
                        <a:pt x="8712" y="0"/>
                      </a:moveTo>
                      <a:lnTo>
                        <a:pt x="1638" y="749"/>
                      </a:lnTo>
                      <a:lnTo>
                        <a:pt x="0" y="3276"/>
                      </a:lnTo>
                      <a:lnTo>
                        <a:pt x="1752" y="10807"/>
                      </a:lnTo>
                      <a:lnTo>
                        <a:pt x="2425" y="15468"/>
                      </a:lnTo>
                      <a:lnTo>
                        <a:pt x="5854" y="18948"/>
                      </a:lnTo>
                      <a:lnTo>
                        <a:pt x="12395" y="16167"/>
                      </a:lnTo>
                      <a:lnTo>
                        <a:pt x="10833" y="10388"/>
                      </a:lnTo>
                      <a:lnTo>
                        <a:pt x="10706" y="2400"/>
                      </a:lnTo>
                      <a:lnTo>
                        <a:pt x="871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0">
                  <a:extLst>
                    <a:ext uri="{FF2B5EF4-FFF2-40B4-BE49-F238E27FC236}">
                      <a16:creationId xmlns:a16="http://schemas.microsoft.com/office/drawing/2014/main" id="{3121EBE8-A8CA-4C2E-9B2D-A709A6BBB979}"/>
                    </a:ext>
                  </a:extLst>
                </p:cNvPr>
                <p:cNvSpPr/>
                <p:nvPr/>
              </p:nvSpPr>
              <p:spPr>
                <a:xfrm>
                  <a:off x="6325906" y="4798750"/>
                  <a:ext cx="19685" cy="13335"/>
                </a:xfrm>
                <a:custGeom>
                  <a:avLst/>
                  <a:gdLst/>
                  <a:ahLst/>
                  <a:cxnLst/>
                  <a:rect l="l" t="t" r="r" b="b"/>
                  <a:pathLst>
                    <a:path w="19685" h="13335">
                      <a:moveTo>
                        <a:pt x="19138" y="0"/>
                      </a:moveTo>
                      <a:lnTo>
                        <a:pt x="11976" y="1358"/>
                      </a:lnTo>
                      <a:lnTo>
                        <a:pt x="6629" y="1219"/>
                      </a:lnTo>
                      <a:lnTo>
                        <a:pt x="6070" y="1346"/>
                      </a:lnTo>
                      <a:lnTo>
                        <a:pt x="5511" y="1409"/>
                      </a:lnTo>
                      <a:lnTo>
                        <a:pt x="1308" y="126"/>
                      </a:lnTo>
                      <a:lnTo>
                        <a:pt x="0" y="1866"/>
                      </a:lnTo>
                      <a:lnTo>
                        <a:pt x="850" y="5880"/>
                      </a:lnTo>
                      <a:lnTo>
                        <a:pt x="2705" y="7048"/>
                      </a:lnTo>
                      <a:lnTo>
                        <a:pt x="4432" y="8661"/>
                      </a:lnTo>
                      <a:lnTo>
                        <a:pt x="10667" y="10667"/>
                      </a:lnTo>
                      <a:lnTo>
                        <a:pt x="17081" y="12801"/>
                      </a:lnTo>
                      <a:lnTo>
                        <a:pt x="19138"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1">
                  <a:extLst>
                    <a:ext uri="{FF2B5EF4-FFF2-40B4-BE49-F238E27FC236}">
                      <a16:creationId xmlns:a16="http://schemas.microsoft.com/office/drawing/2014/main" id="{2E313AAA-3137-488B-8FE2-C259156F3DA3}"/>
                    </a:ext>
                  </a:extLst>
                </p:cNvPr>
                <p:cNvSpPr/>
                <p:nvPr/>
              </p:nvSpPr>
              <p:spPr>
                <a:xfrm>
                  <a:off x="5797643" y="4451534"/>
                  <a:ext cx="69850" cy="24130"/>
                </a:xfrm>
                <a:custGeom>
                  <a:avLst/>
                  <a:gdLst/>
                  <a:ahLst/>
                  <a:cxnLst/>
                  <a:rect l="l" t="t" r="r" b="b"/>
                  <a:pathLst>
                    <a:path w="69850" h="24129">
                      <a:moveTo>
                        <a:pt x="16789" y="20866"/>
                      </a:moveTo>
                      <a:lnTo>
                        <a:pt x="11023" y="17640"/>
                      </a:lnTo>
                      <a:lnTo>
                        <a:pt x="7620" y="13398"/>
                      </a:lnTo>
                      <a:lnTo>
                        <a:pt x="1016" y="14833"/>
                      </a:lnTo>
                      <a:lnTo>
                        <a:pt x="0" y="16713"/>
                      </a:lnTo>
                      <a:lnTo>
                        <a:pt x="2463" y="23736"/>
                      </a:lnTo>
                      <a:lnTo>
                        <a:pt x="8788" y="21539"/>
                      </a:lnTo>
                      <a:lnTo>
                        <a:pt x="13500" y="23469"/>
                      </a:lnTo>
                      <a:lnTo>
                        <a:pt x="14109" y="22758"/>
                      </a:lnTo>
                      <a:lnTo>
                        <a:pt x="16789" y="20866"/>
                      </a:lnTo>
                      <a:close/>
                    </a:path>
                    <a:path w="69850" h="24129">
                      <a:moveTo>
                        <a:pt x="69265" y="4546"/>
                      </a:moveTo>
                      <a:lnTo>
                        <a:pt x="68732" y="939"/>
                      </a:lnTo>
                      <a:lnTo>
                        <a:pt x="65913" y="558"/>
                      </a:lnTo>
                      <a:lnTo>
                        <a:pt x="60807" y="0"/>
                      </a:lnTo>
                      <a:lnTo>
                        <a:pt x="58216" y="558"/>
                      </a:lnTo>
                      <a:lnTo>
                        <a:pt x="56553" y="6654"/>
                      </a:lnTo>
                      <a:lnTo>
                        <a:pt x="59817" y="7315"/>
                      </a:lnTo>
                      <a:lnTo>
                        <a:pt x="65176" y="7810"/>
                      </a:lnTo>
                      <a:lnTo>
                        <a:pt x="68110" y="8013"/>
                      </a:lnTo>
                      <a:lnTo>
                        <a:pt x="69265" y="4546"/>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2">
                  <a:extLst>
                    <a:ext uri="{FF2B5EF4-FFF2-40B4-BE49-F238E27FC236}">
                      <a16:creationId xmlns:a16="http://schemas.microsoft.com/office/drawing/2014/main" id="{4680CC93-71C4-4AF8-8F52-BDD1055679F7}"/>
                    </a:ext>
                  </a:extLst>
                </p:cNvPr>
                <p:cNvSpPr/>
                <p:nvPr/>
              </p:nvSpPr>
              <p:spPr>
                <a:xfrm>
                  <a:off x="6306025" y="5069909"/>
                  <a:ext cx="8890" cy="8890"/>
                </a:xfrm>
                <a:custGeom>
                  <a:avLst/>
                  <a:gdLst/>
                  <a:ahLst/>
                  <a:cxnLst/>
                  <a:rect l="l" t="t" r="r" b="b"/>
                  <a:pathLst>
                    <a:path w="8889" h="8889">
                      <a:moveTo>
                        <a:pt x="2222" y="0"/>
                      </a:moveTo>
                      <a:lnTo>
                        <a:pt x="317" y="990"/>
                      </a:lnTo>
                      <a:lnTo>
                        <a:pt x="0" y="6019"/>
                      </a:lnTo>
                      <a:lnTo>
                        <a:pt x="571" y="8381"/>
                      </a:lnTo>
                      <a:lnTo>
                        <a:pt x="5930" y="8394"/>
                      </a:lnTo>
                      <a:lnTo>
                        <a:pt x="8166" y="7226"/>
                      </a:lnTo>
                      <a:lnTo>
                        <a:pt x="8877" y="2311"/>
                      </a:lnTo>
                      <a:lnTo>
                        <a:pt x="7188" y="711"/>
                      </a:lnTo>
                      <a:lnTo>
                        <a:pt x="4775" y="76"/>
                      </a:lnTo>
                      <a:lnTo>
                        <a:pt x="2222"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3">
                  <a:extLst>
                    <a:ext uri="{FF2B5EF4-FFF2-40B4-BE49-F238E27FC236}">
                      <a16:creationId xmlns:a16="http://schemas.microsoft.com/office/drawing/2014/main" id="{B918CA8C-B7A9-404E-9AF4-A896ACE1EC7B}"/>
                    </a:ext>
                  </a:extLst>
                </p:cNvPr>
                <p:cNvSpPr/>
                <p:nvPr/>
              </p:nvSpPr>
              <p:spPr>
                <a:xfrm>
                  <a:off x="5818405" y="4460162"/>
                  <a:ext cx="13970" cy="8255"/>
                </a:xfrm>
                <a:custGeom>
                  <a:avLst/>
                  <a:gdLst/>
                  <a:ahLst/>
                  <a:cxnLst/>
                  <a:rect l="l" t="t" r="r" b="b"/>
                  <a:pathLst>
                    <a:path w="13969" h="8254">
                      <a:moveTo>
                        <a:pt x="2743" y="0"/>
                      </a:moveTo>
                      <a:lnTo>
                        <a:pt x="1308" y="101"/>
                      </a:lnTo>
                      <a:lnTo>
                        <a:pt x="0" y="1917"/>
                      </a:lnTo>
                      <a:lnTo>
                        <a:pt x="2006" y="4813"/>
                      </a:lnTo>
                      <a:lnTo>
                        <a:pt x="5168" y="5943"/>
                      </a:lnTo>
                      <a:lnTo>
                        <a:pt x="9753" y="7861"/>
                      </a:lnTo>
                      <a:lnTo>
                        <a:pt x="11772" y="8216"/>
                      </a:lnTo>
                      <a:lnTo>
                        <a:pt x="13436" y="3670"/>
                      </a:lnTo>
                      <a:lnTo>
                        <a:pt x="11633" y="2374"/>
                      </a:lnTo>
                      <a:lnTo>
                        <a:pt x="7607" y="1727"/>
                      </a:lnTo>
                      <a:lnTo>
                        <a:pt x="5943" y="1727"/>
                      </a:lnTo>
                      <a:lnTo>
                        <a:pt x="4292" y="1612"/>
                      </a:lnTo>
                      <a:lnTo>
                        <a:pt x="2743"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14">
                  <a:extLst>
                    <a:ext uri="{FF2B5EF4-FFF2-40B4-BE49-F238E27FC236}">
                      <a16:creationId xmlns:a16="http://schemas.microsoft.com/office/drawing/2014/main" id="{18FD9CD2-03C9-4CE7-9422-A808F56BDDD4}"/>
                    </a:ext>
                  </a:extLst>
                </p:cNvPr>
                <p:cNvSpPr/>
                <p:nvPr/>
              </p:nvSpPr>
              <p:spPr>
                <a:xfrm>
                  <a:off x="6265610" y="5091563"/>
                  <a:ext cx="8890" cy="8255"/>
                </a:xfrm>
                <a:custGeom>
                  <a:avLst/>
                  <a:gdLst/>
                  <a:ahLst/>
                  <a:cxnLst/>
                  <a:rect l="l" t="t" r="r" b="b"/>
                  <a:pathLst>
                    <a:path w="8889" h="8254">
                      <a:moveTo>
                        <a:pt x="6896" y="0"/>
                      </a:moveTo>
                      <a:lnTo>
                        <a:pt x="4800" y="673"/>
                      </a:lnTo>
                      <a:lnTo>
                        <a:pt x="2933" y="1650"/>
                      </a:lnTo>
                      <a:lnTo>
                        <a:pt x="0" y="2044"/>
                      </a:lnTo>
                      <a:lnTo>
                        <a:pt x="76" y="4533"/>
                      </a:lnTo>
                      <a:lnTo>
                        <a:pt x="126" y="7048"/>
                      </a:lnTo>
                      <a:lnTo>
                        <a:pt x="2679" y="8077"/>
                      </a:lnTo>
                      <a:lnTo>
                        <a:pt x="7848" y="7581"/>
                      </a:lnTo>
                      <a:lnTo>
                        <a:pt x="8483" y="5321"/>
                      </a:lnTo>
                      <a:lnTo>
                        <a:pt x="7937" y="1181"/>
                      </a:lnTo>
                      <a:lnTo>
                        <a:pt x="689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5" name="object 15">
                  <a:extLst>
                    <a:ext uri="{FF2B5EF4-FFF2-40B4-BE49-F238E27FC236}">
                      <a16:creationId xmlns:a16="http://schemas.microsoft.com/office/drawing/2014/main" id="{0F1BCD8B-F950-4AD3-B38E-104210641271}"/>
                    </a:ext>
                  </a:extLst>
                </p:cNvPr>
                <p:cNvGrpSpPr/>
                <p:nvPr/>
              </p:nvGrpSpPr>
              <p:grpSpPr>
                <a:xfrm>
                  <a:off x="6449573" y="5062397"/>
                  <a:ext cx="17780" cy="17145"/>
                  <a:chOff x="2996502" y="4763470"/>
                  <a:chExt cx="17780" cy="17145"/>
                </a:xfrm>
              </p:grpSpPr>
              <p:sp>
                <p:nvSpPr>
                  <p:cNvPr id="36" name="object 16">
                    <a:extLst>
                      <a:ext uri="{FF2B5EF4-FFF2-40B4-BE49-F238E27FC236}">
                        <a16:creationId xmlns:a16="http://schemas.microsoft.com/office/drawing/2014/main" id="{4CD615C2-9B03-4345-A04C-29800CAB7DC3}"/>
                      </a:ext>
                    </a:extLst>
                  </p:cNvPr>
                  <p:cNvSpPr/>
                  <p:nvPr/>
                </p:nvSpPr>
                <p:spPr>
                  <a:xfrm>
                    <a:off x="2998960" y="4765927"/>
                    <a:ext cx="12700" cy="12700"/>
                  </a:xfrm>
                  <a:custGeom>
                    <a:avLst/>
                    <a:gdLst/>
                    <a:ahLst/>
                    <a:cxnLst/>
                    <a:rect l="l" t="t" r="r" b="b"/>
                    <a:pathLst>
                      <a:path w="12700" h="12700">
                        <a:moveTo>
                          <a:pt x="12026" y="0"/>
                        </a:moveTo>
                        <a:lnTo>
                          <a:pt x="0" y="9956"/>
                        </a:lnTo>
                        <a:lnTo>
                          <a:pt x="7505" y="12179"/>
                        </a:lnTo>
                        <a:lnTo>
                          <a:pt x="10083" y="8255"/>
                        </a:lnTo>
                        <a:lnTo>
                          <a:pt x="12687" y="4381"/>
                        </a:lnTo>
                        <a:lnTo>
                          <a:pt x="12026" y="0"/>
                        </a:lnTo>
                        <a:close/>
                      </a:path>
                    </a:pathLst>
                  </a:custGeom>
                  <a:solidFill>
                    <a:srgbClr val="C6E4E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17">
                    <a:extLst>
                      <a:ext uri="{FF2B5EF4-FFF2-40B4-BE49-F238E27FC236}">
                        <a16:creationId xmlns:a16="http://schemas.microsoft.com/office/drawing/2014/main" id="{EFC3FEB6-151B-48A1-8F30-64FC2B77352B}"/>
                      </a:ext>
                    </a:extLst>
                  </p:cNvPr>
                  <p:cNvSpPr/>
                  <p:nvPr/>
                </p:nvSpPr>
                <p:spPr>
                  <a:xfrm>
                    <a:off x="2998960" y="4765927"/>
                    <a:ext cx="12700" cy="12700"/>
                  </a:xfrm>
                  <a:custGeom>
                    <a:avLst/>
                    <a:gdLst/>
                    <a:ahLst/>
                    <a:cxnLst/>
                    <a:rect l="l" t="t" r="r" b="b"/>
                    <a:pathLst>
                      <a:path w="12700" h="12700">
                        <a:moveTo>
                          <a:pt x="12026" y="0"/>
                        </a:moveTo>
                        <a:lnTo>
                          <a:pt x="12242" y="1460"/>
                        </a:lnTo>
                        <a:lnTo>
                          <a:pt x="12471" y="2921"/>
                        </a:lnTo>
                        <a:lnTo>
                          <a:pt x="12687" y="4381"/>
                        </a:lnTo>
                        <a:lnTo>
                          <a:pt x="10083" y="8255"/>
                        </a:lnTo>
                        <a:lnTo>
                          <a:pt x="7505" y="12179"/>
                        </a:lnTo>
                        <a:lnTo>
                          <a:pt x="0" y="9956"/>
                        </a:lnTo>
                        <a:lnTo>
                          <a:pt x="4559" y="6184"/>
                        </a:lnTo>
                        <a:lnTo>
                          <a:pt x="8293" y="3086"/>
                        </a:lnTo>
                        <a:lnTo>
                          <a:pt x="12026" y="0"/>
                        </a:lnTo>
                        <a:close/>
                      </a:path>
                    </a:pathLst>
                  </a:custGeom>
                  <a:ln w="491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8" name="object 18">
                  <a:extLst>
                    <a:ext uri="{FF2B5EF4-FFF2-40B4-BE49-F238E27FC236}">
                      <a16:creationId xmlns:a16="http://schemas.microsoft.com/office/drawing/2014/main" id="{AFDA3465-5C70-439E-A7C7-6D34D8BDB8B6}"/>
                    </a:ext>
                  </a:extLst>
                </p:cNvPr>
                <p:cNvGrpSpPr/>
                <p:nvPr/>
              </p:nvGrpSpPr>
              <p:grpSpPr>
                <a:xfrm>
                  <a:off x="5809724" y="4451392"/>
                  <a:ext cx="15875" cy="13335"/>
                  <a:chOff x="2356653" y="4152465"/>
                  <a:chExt cx="15875" cy="13335"/>
                </a:xfrm>
              </p:grpSpPr>
              <p:sp>
                <p:nvSpPr>
                  <p:cNvPr id="39" name="object 19">
                    <a:extLst>
                      <a:ext uri="{FF2B5EF4-FFF2-40B4-BE49-F238E27FC236}">
                        <a16:creationId xmlns:a16="http://schemas.microsoft.com/office/drawing/2014/main" id="{B0D0FF03-E062-4548-90E7-EF8BF8FED10A}"/>
                      </a:ext>
                    </a:extLst>
                  </p:cNvPr>
                  <p:cNvSpPr/>
                  <p:nvPr/>
                </p:nvSpPr>
                <p:spPr>
                  <a:xfrm>
                    <a:off x="2359111" y="4154923"/>
                    <a:ext cx="10795" cy="8255"/>
                  </a:xfrm>
                  <a:custGeom>
                    <a:avLst/>
                    <a:gdLst/>
                    <a:ahLst/>
                    <a:cxnLst/>
                    <a:rect l="l" t="t" r="r" b="b"/>
                    <a:pathLst>
                      <a:path w="10794" h="8254">
                        <a:moveTo>
                          <a:pt x="6261" y="0"/>
                        </a:moveTo>
                        <a:lnTo>
                          <a:pt x="0" y="4318"/>
                        </a:lnTo>
                        <a:lnTo>
                          <a:pt x="3962" y="6959"/>
                        </a:lnTo>
                        <a:lnTo>
                          <a:pt x="6223" y="8229"/>
                        </a:lnTo>
                        <a:lnTo>
                          <a:pt x="10515" y="7924"/>
                        </a:lnTo>
                        <a:lnTo>
                          <a:pt x="8293" y="4991"/>
                        </a:lnTo>
                        <a:lnTo>
                          <a:pt x="6261"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20">
                    <a:extLst>
                      <a:ext uri="{FF2B5EF4-FFF2-40B4-BE49-F238E27FC236}">
                        <a16:creationId xmlns:a16="http://schemas.microsoft.com/office/drawing/2014/main" id="{62665D75-8960-4906-9E3F-6CDDD7BCF0B4}"/>
                      </a:ext>
                    </a:extLst>
                  </p:cNvPr>
                  <p:cNvSpPr/>
                  <p:nvPr/>
                </p:nvSpPr>
                <p:spPr>
                  <a:xfrm>
                    <a:off x="2359111" y="4154923"/>
                    <a:ext cx="10795" cy="8255"/>
                  </a:xfrm>
                  <a:custGeom>
                    <a:avLst/>
                    <a:gdLst/>
                    <a:ahLst/>
                    <a:cxnLst/>
                    <a:rect l="l" t="t" r="r" b="b"/>
                    <a:pathLst>
                      <a:path w="10794" h="8254">
                        <a:moveTo>
                          <a:pt x="10515" y="7924"/>
                        </a:moveTo>
                        <a:lnTo>
                          <a:pt x="9080" y="8026"/>
                        </a:lnTo>
                        <a:lnTo>
                          <a:pt x="7658" y="8128"/>
                        </a:lnTo>
                        <a:lnTo>
                          <a:pt x="6223" y="8229"/>
                        </a:lnTo>
                        <a:lnTo>
                          <a:pt x="3962" y="6959"/>
                        </a:lnTo>
                        <a:lnTo>
                          <a:pt x="0" y="4318"/>
                        </a:lnTo>
                        <a:lnTo>
                          <a:pt x="1993" y="2933"/>
                        </a:lnTo>
                        <a:lnTo>
                          <a:pt x="6261" y="0"/>
                        </a:lnTo>
                        <a:lnTo>
                          <a:pt x="8293" y="4991"/>
                        </a:lnTo>
                        <a:lnTo>
                          <a:pt x="10515" y="7924"/>
                        </a:lnTo>
                        <a:close/>
                      </a:path>
                    </a:pathLst>
                  </a:custGeom>
                  <a:ln w="491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1" name="object 21">
                  <a:extLst>
                    <a:ext uri="{FF2B5EF4-FFF2-40B4-BE49-F238E27FC236}">
                      <a16:creationId xmlns:a16="http://schemas.microsoft.com/office/drawing/2014/main" id="{64D4AE24-88CF-44EB-A751-2385E8D44B61}"/>
                    </a:ext>
                  </a:extLst>
                </p:cNvPr>
                <p:cNvGrpSpPr/>
                <p:nvPr/>
              </p:nvGrpSpPr>
              <p:grpSpPr>
                <a:xfrm>
                  <a:off x="6320489" y="4793600"/>
                  <a:ext cx="13970" cy="13970"/>
                  <a:chOff x="2867418" y="4494673"/>
                  <a:chExt cx="13970" cy="13970"/>
                </a:xfrm>
              </p:grpSpPr>
              <p:sp>
                <p:nvSpPr>
                  <p:cNvPr id="43" name="object 22">
                    <a:extLst>
                      <a:ext uri="{FF2B5EF4-FFF2-40B4-BE49-F238E27FC236}">
                        <a16:creationId xmlns:a16="http://schemas.microsoft.com/office/drawing/2014/main" id="{CDA467F3-AA31-4516-AB40-FC46E2F28B5F}"/>
                      </a:ext>
                    </a:extLst>
                  </p:cNvPr>
                  <p:cNvSpPr/>
                  <p:nvPr/>
                </p:nvSpPr>
                <p:spPr>
                  <a:xfrm>
                    <a:off x="2869876" y="4497131"/>
                    <a:ext cx="8890" cy="8890"/>
                  </a:xfrm>
                  <a:custGeom>
                    <a:avLst/>
                    <a:gdLst/>
                    <a:ahLst/>
                    <a:cxnLst/>
                    <a:rect l="l" t="t" r="r" b="b"/>
                    <a:pathLst>
                      <a:path w="8889" h="8889">
                        <a:moveTo>
                          <a:pt x="3683" y="0"/>
                        </a:moveTo>
                        <a:lnTo>
                          <a:pt x="0" y="5206"/>
                        </a:lnTo>
                        <a:lnTo>
                          <a:pt x="1511" y="7454"/>
                        </a:lnTo>
                        <a:lnTo>
                          <a:pt x="3810" y="8572"/>
                        </a:lnTo>
                        <a:lnTo>
                          <a:pt x="5359" y="7073"/>
                        </a:lnTo>
                        <a:lnTo>
                          <a:pt x="8470" y="4102"/>
                        </a:lnTo>
                        <a:lnTo>
                          <a:pt x="6210" y="2666"/>
                        </a:lnTo>
                        <a:lnTo>
                          <a:pt x="3683"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23">
                    <a:extLst>
                      <a:ext uri="{FF2B5EF4-FFF2-40B4-BE49-F238E27FC236}">
                        <a16:creationId xmlns:a16="http://schemas.microsoft.com/office/drawing/2014/main" id="{9761DF08-8B3A-4CAC-B07E-B844F09300E5}"/>
                      </a:ext>
                    </a:extLst>
                  </p:cNvPr>
                  <p:cNvSpPr/>
                  <p:nvPr/>
                </p:nvSpPr>
                <p:spPr>
                  <a:xfrm>
                    <a:off x="2869876" y="4497131"/>
                    <a:ext cx="8890" cy="8890"/>
                  </a:xfrm>
                  <a:custGeom>
                    <a:avLst/>
                    <a:gdLst/>
                    <a:ahLst/>
                    <a:cxnLst/>
                    <a:rect l="l" t="t" r="r" b="b"/>
                    <a:pathLst>
                      <a:path w="8889" h="8889">
                        <a:moveTo>
                          <a:pt x="8470" y="4102"/>
                        </a:moveTo>
                        <a:lnTo>
                          <a:pt x="6921" y="5587"/>
                        </a:lnTo>
                        <a:lnTo>
                          <a:pt x="5359" y="7073"/>
                        </a:lnTo>
                        <a:lnTo>
                          <a:pt x="3810" y="8572"/>
                        </a:lnTo>
                        <a:lnTo>
                          <a:pt x="1511" y="7454"/>
                        </a:lnTo>
                        <a:lnTo>
                          <a:pt x="0" y="5206"/>
                        </a:lnTo>
                        <a:lnTo>
                          <a:pt x="1371" y="3263"/>
                        </a:lnTo>
                        <a:lnTo>
                          <a:pt x="3683" y="0"/>
                        </a:lnTo>
                        <a:lnTo>
                          <a:pt x="6210" y="2666"/>
                        </a:lnTo>
                        <a:lnTo>
                          <a:pt x="8470" y="4102"/>
                        </a:lnTo>
                        <a:close/>
                      </a:path>
                    </a:pathLst>
                  </a:custGeom>
                  <a:ln w="4914">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5" name="object 24">
                  <a:extLst>
                    <a:ext uri="{FF2B5EF4-FFF2-40B4-BE49-F238E27FC236}">
                      <a16:creationId xmlns:a16="http://schemas.microsoft.com/office/drawing/2014/main" id="{E86ABC7D-55EC-4D40-8D05-9A025F6AFF56}"/>
                    </a:ext>
                  </a:extLst>
                </p:cNvPr>
                <p:cNvSpPr/>
                <p:nvPr/>
              </p:nvSpPr>
              <p:spPr>
                <a:xfrm>
                  <a:off x="5784943" y="4435786"/>
                  <a:ext cx="40640" cy="29845"/>
                </a:xfrm>
                <a:custGeom>
                  <a:avLst/>
                  <a:gdLst/>
                  <a:ahLst/>
                  <a:cxnLst/>
                  <a:rect l="l" t="t" r="r" b="b"/>
                  <a:pathLst>
                    <a:path w="40639" h="29845">
                      <a:moveTo>
                        <a:pt x="4216" y="28587"/>
                      </a:moveTo>
                      <a:lnTo>
                        <a:pt x="3721" y="27914"/>
                      </a:lnTo>
                      <a:lnTo>
                        <a:pt x="3263" y="26746"/>
                      </a:lnTo>
                      <a:lnTo>
                        <a:pt x="2717" y="26708"/>
                      </a:lnTo>
                      <a:lnTo>
                        <a:pt x="1841" y="26631"/>
                      </a:lnTo>
                      <a:lnTo>
                        <a:pt x="914" y="27305"/>
                      </a:lnTo>
                      <a:lnTo>
                        <a:pt x="0" y="27660"/>
                      </a:lnTo>
                      <a:lnTo>
                        <a:pt x="520" y="28308"/>
                      </a:lnTo>
                      <a:lnTo>
                        <a:pt x="977" y="29413"/>
                      </a:lnTo>
                      <a:lnTo>
                        <a:pt x="2400" y="29591"/>
                      </a:lnTo>
                      <a:lnTo>
                        <a:pt x="3327" y="28930"/>
                      </a:lnTo>
                      <a:lnTo>
                        <a:pt x="4216" y="28587"/>
                      </a:lnTo>
                      <a:close/>
                    </a:path>
                    <a:path w="40639" h="29845">
                      <a:moveTo>
                        <a:pt x="40106" y="1016"/>
                      </a:moveTo>
                      <a:lnTo>
                        <a:pt x="39687" y="469"/>
                      </a:lnTo>
                      <a:lnTo>
                        <a:pt x="39497" y="0"/>
                      </a:lnTo>
                      <a:lnTo>
                        <a:pt x="39077" y="101"/>
                      </a:lnTo>
                      <a:lnTo>
                        <a:pt x="38442" y="50"/>
                      </a:lnTo>
                      <a:lnTo>
                        <a:pt x="37998" y="711"/>
                      </a:lnTo>
                      <a:lnTo>
                        <a:pt x="37795" y="1460"/>
                      </a:lnTo>
                      <a:lnTo>
                        <a:pt x="37998" y="1816"/>
                      </a:lnTo>
                      <a:lnTo>
                        <a:pt x="38785" y="3098"/>
                      </a:lnTo>
                      <a:lnTo>
                        <a:pt x="39611" y="2946"/>
                      </a:lnTo>
                      <a:lnTo>
                        <a:pt x="40106" y="1016"/>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25">
                  <a:extLst>
                    <a:ext uri="{FF2B5EF4-FFF2-40B4-BE49-F238E27FC236}">
                      <a16:creationId xmlns:a16="http://schemas.microsoft.com/office/drawing/2014/main" id="{A4354E26-CB42-40E8-90C9-2ECA9A5D9C22}"/>
                    </a:ext>
                  </a:extLst>
                </p:cNvPr>
                <p:cNvSpPr/>
                <p:nvPr/>
              </p:nvSpPr>
              <p:spPr>
                <a:xfrm>
                  <a:off x="5953259" y="4556358"/>
                  <a:ext cx="2540" cy="3175"/>
                </a:xfrm>
                <a:custGeom>
                  <a:avLst/>
                  <a:gdLst/>
                  <a:ahLst/>
                  <a:cxnLst/>
                  <a:rect l="l" t="t" r="r" b="b"/>
                  <a:pathLst>
                    <a:path w="2539" h="3175">
                      <a:moveTo>
                        <a:pt x="1689" y="0"/>
                      </a:moveTo>
                      <a:lnTo>
                        <a:pt x="1270" y="101"/>
                      </a:lnTo>
                      <a:lnTo>
                        <a:pt x="647" y="63"/>
                      </a:lnTo>
                      <a:lnTo>
                        <a:pt x="215" y="723"/>
                      </a:lnTo>
                      <a:lnTo>
                        <a:pt x="0" y="1498"/>
                      </a:lnTo>
                      <a:lnTo>
                        <a:pt x="1041" y="3098"/>
                      </a:lnTo>
                      <a:lnTo>
                        <a:pt x="1879" y="2921"/>
                      </a:lnTo>
                      <a:lnTo>
                        <a:pt x="2235" y="1409"/>
                      </a:lnTo>
                      <a:lnTo>
                        <a:pt x="2324" y="1003"/>
                      </a:lnTo>
                      <a:lnTo>
                        <a:pt x="1879" y="469"/>
                      </a:lnTo>
                      <a:lnTo>
                        <a:pt x="1689" y="0"/>
                      </a:lnTo>
                      <a:close/>
                    </a:path>
                  </a:pathLst>
                </a:custGeom>
                <a:solidFill>
                  <a:srgbClr val="A7D1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7" name="object 26">
                  <a:extLst>
                    <a:ext uri="{FF2B5EF4-FFF2-40B4-BE49-F238E27FC236}">
                      <a16:creationId xmlns:a16="http://schemas.microsoft.com/office/drawing/2014/main" id="{5E9F91FE-D012-494A-920A-22E09427A351}"/>
                    </a:ext>
                  </a:extLst>
                </p:cNvPr>
                <p:cNvGrpSpPr/>
                <p:nvPr/>
              </p:nvGrpSpPr>
              <p:grpSpPr>
                <a:xfrm>
                  <a:off x="6662039" y="1934550"/>
                  <a:ext cx="3629025" cy="3024505"/>
                  <a:chOff x="3208968" y="1635623"/>
                  <a:chExt cx="3629025" cy="3024505"/>
                </a:xfrm>
              </p:grpSpPr>
              <p:sp>
                <p:nvSpPr>
                  <p:cNvPr id="48" name="object 27">
                    <a:extLst>
                      <a:ext uri="{FF2B5EF4-FFF2-40B4-BE49-F238E27FC236}">
                        <a16:creationId xmlns:a16="http://schemas.microsoft.com/office/drawing/2014/main" id="{9E629C9D-5C96-4DF1-A49E-258EEA246BA4}"/>
                      </a:ext>
                    </a:extLst>
                  </p:cNvPr>
                  <p:cNvSpPr/>
                  <p:nvPr/>
                </p:nvSpPr>
                <p:spPr>
                  <a:xfrm>
                    <a:off x="4718060" y="4420330"/>
                    <a:ext cx="8890" cy="7620"/>
                  </a:xfrm>
                  <a:custGeom>
                    <a:avLst/>
                    <a:gdLst/>
                    <a:ahLst/>
                    <a:cxnLst/>
                    <a:rect l="l" t="t" r="r" b="b"/>
                    <a:pathLst>
                      <a:path w="8889" h="7620">
                        <a:moveTo>
                          <a:pt x="2082" y="0"/>
                        </a:moveTo>
                        <a:lnTo>
                          <a:pt x="977" y="838"/>
                        </a:lnTo>
                        <a:lnTo>
                          <a:pt x="0" y="4749"/>
                        </a:lnTo>
                        <a:lnTo>
                          <a:pt x="2158" y="6222"/>
                        </a:lnTo>
                        <a:lnTo>
                          <a:pt x="6730" y="7467"/>
                        </a:lnTo>
                        <a:lnTo>
                          <a:pt x="8077" y="6705"/>
                        </a:lnTo>
                        <a:lnTo>
                          <a:pt x="8801" y="2844"/>
                        </a:lnTo>
                        <a:lnTo>
                          <a:pt x="7023" y="1193"/>
                        </a:lnTo>
                        <a:lnTo>
                          <a:pt x="3848" y="469"/>
                        </a:lnTo>
                        <a:lnTo>
                          <a:pt x="2082" y="0"/>
                        </a:lnTo>
                        <a:close/>
                      </a:path>
                    </a:pathLst>
                  </a:custGeom>
                  <a:solidFill>
                    <a:srgbClr val="00A29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28">
                    <a:extLst>
                      <a:ext uri="{FF2B5EF4-FFF2-40B4-BE49-F238E27FC236}">
                        <a16:creationId xmlns:a16="http://schemas.microsoft.com/office/drawing/2014/main" id="{60F80801-DD96-4645-8D79-A2EDB298945B}"/>
                      </a:ext>
                    </a:extLst>
                  </p:cNvPr>
                  <p:cNvSpPr/>
                  <p:nvPr/>
                </p:nvSpPr>
                <p:spPr>
                  <a:xfrm>
                    <a:off x="3208968" y="1635623"/>
                    <a:ext cx="3628453" cy="302407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cxnSp>
            <p:nvCxnSpPr>
              <p:cNvPr id="5" name="Straight Connector 4">
                <a:extLst>
                  <a:ext uri="{FF2B5EF4-FFF2-40B4-BE49-F238E27FC236}">
                    <a16:creationId xmlns:a16="http://schemas.microsoft.com/office/drawing/2014/main" id="{71D26E42-28EC-4BA0-89EA-3CD74C5F27A7}"/>
                  </a:ext>
                </a:extLst>
              </p:cNvPr>
              <p:cNvCxnSpPr/>
              <p:nvPr/>
            </p:nvCxnSpPr>
            <p:spPr>
              <a:xfrm>
                <a:off x="5386390" y="4293394"/>
                <a:ext cx="659606" cy="0"/>
              </a:xfrm>
              <a:prstGeom prst="line">
                <a:avLst/>
              </a:prstGeom>
              <a:ln w="9525">
                <a:solidFill>
                  <a:srgbClr val="C6E4E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BB8370A-93A4-4D2A-AD69-B1C3DDE99165}"/>
                  </a:ext>
                </a:extLst>
              </p:cNvPr>
              <p:cNvCxnSpPr/>
              <p:nvPr/>
            </p:nvCxnSpPr>
            <p:spPr>
              <a:xfrm>
                <a:off x="6024565" y="3948112"/>
                <a:ext cx="521208" cy="0"/>
              </a:xfrm>
              <a:prstGeom prst="line">
                <a:avLst/>
              </a:prstGeom>
              <a:ln w="9525">
                <a:solidFill>
                  <a:srgbClr val="D8D085"/>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7626226-98A1-4E0E-9BDB-7B0A3E545C3B}"/>
                  </a:ext>
                </a:extLst>
              </p:cNvPr>
              <p:cNvCxnSpPr/>
              <p:nvPr/>
            </p:nvCxnSpPr>
            <p:spPr>
              <a:xfrm>
                <a:off x="6272784" y="4356739"/>
                <a:ext cx="429768" cy="0"/>
              </a:xfrm>
              <a:prstGeom prst="line">
                <a:avLst/>
              </a:prstGeom>
              <a:ln w="12700">
                <a:solidFill>
                  <a:srgbClr val="A7D1CA"/>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394C571-9D43-4BEC-90D8-0699491D22C3}"/>
                  </a:ext>
                </a:extLst>
              </p:cNvPr>
              <p:cNvCxnSpPr/>
              <p:nvPr/>
            </p:nvCxnSpPr>
            <p:spPr>
              <a:xfrm>
                <a:off x="5108354" y="3592357"/>
                <a:ext cx="109728" cy="0"/>
              </a:xfrm>
              <a:prstGeom prst="line">
                <a:avLst/>
              </a:prstGeom>
              <a:ln w="12700">
                <a:solidFill>
                  <a:srgbClr val="00A296"/>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1D76F35-DA59-4290-B7C7-F4B508A07A83}"/>
                  </a:ext>
                </a:extLst>
              </p:cNvPr>
              <p:cNvCxnSpPr/>
              <p:nvPr/>
            </p:nvCxnSpPr>
            <p:spPr>
              <a:xfrm>
                <a:off x="5386390" y="3913825"/>
                <a:ext cx="219456" cy="0"/>
              </a:xfrm>
              <a:prstGeom prst="line">
                <a:avLst/>
              </a:prstGeom>
              <a:ln w="12700">
                <a:solidFill>
                  <a:srgbClr val="00A29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BD6547A-62B1-40FF-B2D6-9B69E4CADC38}"/>
                  </a:ext>
                </a:extLst>
              </p:cNvPr>
              <p:cNvCxnSpPr/>
              <p:nvPr/>
            </p:nvCxnSpPr>
            <p:spPr>
              <a:xfrm>
                <a:off x="5334002" y="3291840"/>
                <a:ext cx="91440" cy="0"/>
              </a:xfrm>
              <a:prstGeom prst="line">
                <a:avLst/>
              </a:prstGeom>
              <a:ln w="12700">
                <a:solidFill>
                  <a:srgbClr val="00A296"/>
                </a:solidFill>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724C3D37-E951-47C4-B72E-5780F56B3917}"/>
                  </a:ext>
                </a:extLst>
              </p:cNvPr>
              <p:cNvSpPr/>
              <p:nvPr/>
            </p:nvSpPr>
            <p:spPr>
              <a:xfrm>
                <a:off x="5411726" y="3287268"/>
                <a:ext cx="27432" cy="9144"/>
              </a:xfrm>
              <a:prstGeom prst="ellipse">
                <a:avLst/>
              </a:prstGeom>
              <a:solidFill>
                <a:srgbClr val="00A2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25436650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Rate of new HIV diagnoses in the United States of America, by ethnic group,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C6B0BC03-0530-4525-B095-FE723A6717EB}"/>
              </a:ext>
            </a:extLst>
          </p:cNvPr>
          <p:cNvGrpSpPr/>
          <p:nvPr/>
        </p:nvGrpSpPr>
        <p:grpSpPr>
          <a:xfrm>
            <a:off x="457198" y="2194560"/>
            <a:ext cx="11292841" cy="4368049"/>
            <a:chOff x="457198" y="2194560"/>
            <a:chExt cx="11292841" cy="436804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62472"/>
              <a:ext cx="11292841"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Diagnoses of HIV Infection in the United States and Dependent Areas, 2018: Diagnoses [database]. Last reviewed 7 May 2020. Atlanta: United States Centers for Disease Control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and Prevention; 2020 (https://www.cdc.gov/hiv/library/reports/hiv-surveillance/vol-31/content/diagnoses.html#data).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Rates of new HIV diagnoses per 100 000 population </a:t>
              </a:r>
            </a:p>
          </p:txBody>
        </p:sp>
        <p:cxnSp>
          <p:nvCxnSpPr>
            <p:cNvPr id="7" name="Straight Connector 6">
              <a:extLst>
                <a:ext uri="{FF2B5EF4-FFF2-40B4-BE49-F238E27FC236}">
                  <a16:creationId xmlns:a16="http://schemas.microsoft.com/office/drawing/2014/main" id="{98229B39-79B3-4E1D-8AEE-7E68F385AC1E}"/>
                </a:ext>
              </a:extLst>
            </p:cNvPr>
            <p:cNvCxnSpPr/>
            <p:nvPr/>
          </p:nvCxnSpPr>
          <p:spPr>
            <a:xfrm>
              <a:off x="1674057"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B005EB1-762D-4D27-ACFD-5BCFE48FFA49}"/>
                </a:ext>
              </a:extLst>
            </p:cNvPr>
            <p:cNvCxnSpPr/>
            <p:nvPr/>
          </p:nvCxnSpPr>
          <p:spPr>
            <a:xfrm>
              <a:off x="1674057" y="4251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0634F05-7C70-4F26-8F80-A4BAEDFDB591}"/>
                </a:ext>
              </a:extLst>
            </p:cNvPr>
            <p:cNvCxnSpPr/>
            <p:nvPr/>
          </p:nvCxnSpPr>
          <p:spPr>
            <a:xfrm>
              <a:off x="1674057" y="4526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0C6A7B6-CF55-495F-8B72-371D71CF0DF2}"/>
                </a:ext>
              </a:extLst>
            </p:cNvPr>
            <p:cNvCxnSpPr/>
            <p:nvPr/>
          </p:nvCxnSpPr>
          <p:spPr>
            <a:xfrm>
              <a:off x="1674057" y="3429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9DE21FE-647C-4D94-BA3F-5991FA0B72A0}"/>
                </a:ext>
              </a:extLst>
            </p:cNvPr>
            <p:cNvSpPr txBox="1"/>
            <p:nvPr/>
          </p:nvSpPr>
          <p:spPr>
            <a:xfrm>
              <a:off x="1343529" y="32918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D1B9536C-4E5F-468A-BC34-349F2917F062}"/>
                </a:ext>
              </a:extLst>
            </p:cNvPr>
            <p:cNvSpPr txBox="1"/>
            <p:nvPr/>
          </p:nvSpPr>
          <p:spPr>
            <a:xfrm>
              <a:off x="1300247" y="3840480"/>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15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F034DDC-36BF-4450-B5E0-FAA109CB368B}"/>
                </a:ext>
              </a:extLst>
            </p:cNvPr>
            <p:cNvSpPr txBox="1"/>
            <p:nvPr/>
          </p:nvSpPr>
          <p:spPr>
            <a:xfrm>
              <a:off x="1343529" y="4114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B10B159E-82B8-44D3-BF0C-4B1E36092A31}"/>
                </a:ext>
              </a:extLst>
            </p:cNvPr>
            <p:cNvSpPr txBox="1"/>
            <p:nvPr/>
          </p:nvSpPr>
          <p:spPr>
            <a:xfrm>
              <a:off x="1428488" y="46634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6C4D16BD-9A9E-43B5-82E4-D57B4C6B12D1}"/>
                </a:ext>
              </a:extLst>
            </p:cNvPr>
            <p:cNvSpPr txBox="1"/>
            <p:nvPr/>
          </p:nvSpPr>
          <p:spPr>
            <a:xfrm>
              <a:off x="1346641" y="35661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CD86B892-B57A-4C61-A5F5-662AE4645EE9}"/>
                </a:ext>
              </a:extLst>
            </p:cNvPr>
            <p:cNvCxnSpPr/>
            <p:nvPr/>
          </p:nvCxnSpPr>
          <p:spPr>
            <a:xfrm>
              <a:off x="1674057" y="37033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38A3EAA7-CCD5-4ADD-A037-85441DBEEC0C}"/>
                </a:ext>
              </a:extLst>
            </p:cNvPr>
            <p:cNvSpPr txBox="1"/>
            <p:nvPr/>
          </p:nvSpPr>
          <p:spPr>
            <a:xfrm>
              <a:off x="1343529" y="21945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FB53DC1F-C371-4C1A-B547-D9E3100B0243}"/>
                </a:ext>
              </a:extLst>
            </p:cNvPr>
            <p:cNvCxnSpPr/>
            <p:nvPr/>
          </p:nvCxnSpPr>
          <p:spPr>
            <a:xfrm>
              <a:off x="1674057" y="2331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8336755-BB7B-4F3C-8BD4-E6E39052BE56}"/>
                </a:ext>
              </a:extLst>
            </p:cNvPr>
            <p:cNvCxnSpPr/>
            <p:nvPr/>
          </p:nvCxnSpPr>
          <p:spPr>
            <a:xfrm>
              <a:off x="1674057" y="4800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9F057D14-5B86-4390-A211-1D4A18001EDB}"/>
                </a:ext>
              </a:extLst>
            </p:cNvPr>
            <p:cNvSpPr txBox="1"/>
            <p:nvPr/>
          </p:nvSpPr>
          <p:spPr>
            <a:xfrm>
              <a:off x="1428901" y="43891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0574BAF9-0792-4610-9DCD-8C2199296AAE}"/>
                </a:ext>
              </a:extLst>
            </p:cNvPr>
            <p:cNvSpPr txBox="1"/>
            <p:nvPr/>
          </p:nvSpPr>
          <p:spPr>
            <a:xfrm>
              <a:off x="1343943" y="24688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9A22D946-81D7-45BA-895F-85C86213A84A}"/>
                </a:ext>
              </a:extLst>
            </p:cNvPr>
            <p:cNvCxnSpPr/>
            <p:nvPr/>
          </p:nvCxnSpPr>
          <p:spPr>
            <a:xfrm>
              <a:off x="1674057" y="26060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DB2E4DCC-3F60-4170-AE27-5383E4D5E583}"/>
                </a:ext>
              </a:extLst>
            </p:cNvPr>
            <p:cNvSpPr txBox="1"/>
            <p:nvPr/>
          </p:nvSpPr>
          <p:spPr>
            <a:xfrm>
              <a:off x="1343943" y="30175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E6A0CD99-6587-448E-B022-B543162B7914}"/>
                </a:ext>
              </a:extLst>
            </p:cNvPr>
            <p:cNvCxnSpPr/>
            <p:nvPr/>
          </p:nvCxnSpPr>
          <p:spPr>
            <a:xfrm>
              <a:off x="1674057" y="3154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736CCA9B-A467-4330-9F9D-48D1A54C52C9}"/>
                </a:ext>
              </a:extLst>
            </p:cNvPr>
            <p:cNvSpPr txBox="1"/>
            <p:nvPr/>
          </p:nvSpPr>
          <p:spPr>
            <a:xfrm>
              <a:off x="1343943" y="27432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F4B994C8-846B-424A-AF26-5BA42EA6B046}"/>
                </a:ext>
              </a:extLst>
            </p:cNvPr>
            <p:cNvCxnSpPr/>
            <p:nvPr/>
          </p:nvCxnSpPr>
          <p:spPr>
            <a:xfrm>
              <a:off x="1674057"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6D28139-D850-4BDF-9C94-BF844AB09EE0}"/>
                </a:ext>
              </a:extLst>
            </p:cNvPr>
            <p:cNvSpPr txBox="1"/>
            <p:nvPr/>
          </p:nvSpPr>
          <p:spPr>
            <a:xfrm>
              <a:off x="1874520" y="4846320"/>
              <a:ext cx="1097280" cy="246221"/>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Asian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DE8591C7-B03F-4B11-B59F-74BEF9B35F71}"/>
                </a:ext>
              </a:extLst>
            </p:cNvPr>
            <p:cNvSpPr txBox="1"/>
            <p:nvPr/>
          </p:nvSpPr>
          <p:spPr>
            <a:xfrm>
              <a:off x="4069080" y="4846320"/>
              <a:ext cx="1097280" cy="707886"/>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American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Indian/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Alaska Native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F1D3D35-F0DF-44D9-9D43-35AF96B378CF}"/>
                </a:ext>
              </a:extLst>
            </p:cNvPr>
            <p:cNvSpPr txBox="1"/>
            <p:nvPr/>
          </p:nvSpPr>
          <p:spPr>
            <a:xfrm>
              <a:off x="6263640" y="4846320"/>
              <a:ext cx="1097280" cy="400110"/>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Multiple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races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8B69D02A-DD17-4100-A481-A4E8E0464366}"/>
                </a:ext>
              </a:extLst>
            </p:cNvPr>
            <p:cNvSpPr txBox="1"/>
            <p:nvPr/>
          </p:nvSpPr>
          <p:spPr>
            <a:xfrm>
              <a:off x="5166360" y="4846320"/>
              <a:ext cx="1097280" cy="707886"/>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Native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Hawaiian/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Pacific</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Islander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47D1CD9E-33D1-4C34-AE27-860E82C0C8A0}"/>
                </a:ext>
              </a:extLst>
            </p:cNvPr>
            <p:cNvSpPr txBox="1"/>
            <p:nvPr/>
          </p:nvSpPr>
          <p:spPr>
            <a:xfrm>
              <a:off x="2971800" y="4846320"/>
              <a:ext cx="1097280" cy="246221"/>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White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F3D0EA9-A0DC-4967-9011-A19ACEF1A3EB}"/>
                </a:ext>
              </a:extLst>
            </p:cNvPr>
            <p:cNvSpPr txBox="1"/>
            <p:nvPr/>
          </p:nvSpPr>
          <p:spPr>
            <a:xfrm>
              <a:off x="8458200" y="4846320"/>
              <a:ext cx="1097280" cy="553998"/>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Black/</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African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American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52D978A-0D74-4CC7-9A26-1268BBE94153}"/>
                </a:ext>
              </a:extLst>
            </p:cNvPr>
            <p:cNvSpPr txBox="1"/>
            <p:nvPr/>
          </p:nvSpPr>
          <p:spPr>
            <a:xfrm>
              <a:off x="7360920" y="4846320"/>
              <a:ext cx="1097280" cy="400110"/>
            </a:xfrm>
            <a:prstGeom prst="rect">
              <a:avLst/>
            </a:prstGeom>
            <a:noFill/>
          </p:spPr>
          <p:txBody>
            <a:bodyPr wrap="square"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Hispanic/</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Latino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object 10">
              <a:extLst>
                <a:ext uri="{FF2B5EF4-FFF2-40B4-BE49-F238E27FC236}">
                  <a16:creationId xmlns:a16="http://schemas.microsoft.com/office/drawing/2014/main" id="{CD53AD3F-3EA1-47AD-BFA1-4C7630506097}"/>
                </a:ext>
              </a:extLst>
            </p:cNvPr>
            <p:cNvSpPr txBox="1"/>
            <p:nvPr/>
          </p:nvSpPr>
          <p:spPr>
            <a:xfrm>
              <a:off x="914400" y="2286000"/>
              <a:ext cx="351443" cy="254011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New diagnoses per 100 000 population</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bk object 16">
              <a:extLst>
                <a:ext uri="{FF2B5EF4-FFF2-40B4-BE49-F238E27FC236}">
                  <a16:creationId xmlns:a16="http://schemas.microsoft.com/office/drawing/2014/main" id="{751B2B29-0091-4138-A6B1-DF254DFF1613}"/>
                </a:ext>
              </a:extLst>
            </p:cNvPr>
            <p:cNvSpPr/>
            <p:nvPr/>
          </p:nvSpPr>
          <p:spPr>
            <a:xfrm>
              <a:off x="2148840" y="4553712"/>
              <a:ext cx="548640" cy="256032"/>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k object 16">
              <a:extLst>
                <a:ext uri="{FF2B5EF4-FFF2-40B4-BE49-F238E27FC236}">
                  <a16:creationId xmlns:a16="http://schemas.microsoft.com/office/drawing/2014/main" id="{265BB8D8-6776-41DA-B4A3-BE365DBFA7B9}"/>
                </a:ext>
              </a:extLst>
            </p:cNvPr>
            <p:cNvSpPr/>
            <p:nvPr/>
          </p:nvSpPr>
          <p:spPr>
            <a:xfrm>
              <a:off x="3246120" y="4544568"/>
              <a:ext cx="548640" cy="265176"/>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bk object 16">
              <a:extLst>
                <a:ext uri="{FF2B5EF4-FFF2-40B4-BE49-F238E27FC236}">
                  <a16:creationId xmlns:a16="http://schemas.microsoft.com/office/drawing/2014/main" id="{D64C690D-EC6F-40AD-9F71-6962CD61D441}"/>
                </a:ext>
              </a:extLst>
            </p:cNvPr>
            <p:cNvSpPr/>
            <p:nvPr/>
          </p:nvSpPr>
          <p:spPr>
            <a:xfrm>
              <a:off x="4343400" y="4407408"/>
              <a:ext cx="548640" cy="402336"/>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bk object 16">
              <a:extLst>
                <a:ext uri="{FF2B5EF4-FFF2-40B4-BE49-F238E27FC236}">
                  <a16:creationId xmlns:a16="http://schemas.microsoft.com/office/drawing/2014/main" id="{71A2864B-CAEE-4E8C-81D9-2919E8FF8C9E}"/>
                </a:ext>
              </a:extLst>
            </p:cNvPr>
            <p:cNvSpPr/>
            <p:nvPr/>
          </p:nvSpPr>
          <p:spPr>
            <a:xfrm>
              <a:off x="5440680" y="4197095"/>
              <a:ext cx="548640" cy="612648"/>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bk object 16">
              <a:extLst>
                <a:ext uri="{FF2B5EF4-FFF2-40B4-BE49-F238E27FC236}">
                  <a16:creationId xmlns:a16="http://schemas.microsoft.com/office/drawing/2014/main" id="{D8829CAB-0D3A-4273-B99F-B7175EEEB146}"/>
                </a:ext>
              </a:extLst>
            </p:cNvPr>
            <p:cNvSpPr/>
            <p:nvPr/>
          </p:nvSpPr>
          <p:spPr>
            <a:xfrm>
              <a:off x="6537960" y="4096512"/>
              <a:ext cx="548640" cy="713232"/>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bk object 16">
              <a:extLst>
                <a:ext uri="{FF2B5EF4-FFF2-40B4-BE49-F238E27FC236}">
                  <a16:creationId xmlns:a16="http://schemas.microsoft.com/office/drawing/2014/main" id="{4D611315-5B49-4AC2-9B0A-F3E0BE503920}"/>
                </a:ext>
              </a:extLst>
            </p:cNvPr>
            <p:cNvSpPr/>
            <p:nvPr/>
          </p:nvSpPr>
          <p:spPr>
            <a:xfrm>
              <a:off x="7635240" y="3922776"/>
              <a:ext cx="548640" cy="886968"/>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bk object 16">
              <a:extLst>
                <a:ext uri="{FF2B5EF4-FFF2-40B4-BE49-F238E27FC236}">
                  <a16:creationId xmlns:a16="http://schemas.microsoft.com/office/drawing/2014/main" id="{60E18B32-3567-4AB0-A089-7CD40A783986}"/>
                </a:ext>
              </a:extLst>
            </p:cNvPr>
            <p:cNvSpPr/>
            <p:nvPr/>
          </p:nvSpPr>
          <p:spPr>
            <a:xfrm>
              <a:off x="8732520" y="2706806"/>
              <a:ext cx="548640" cy="2102937"/>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97C9C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68A7EA51-31C9-4095-8C32-CC84C91C5217}"/>
                </a:ext>
              </a:extLst>
            </p:cNvPr>
            <p:cNvSpPr txBox="1"/>
            <p:nvPr/>
          </p:nvSpPr>
          <p:spPr>
            <a:xfrm>
              <a:off x="2148840" y="4279392"/>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4.7</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8DC806E3-6CEB-47F4-BA32-898868ADA6BB}"/>
                </a:ext>
              </a:extLst>
            </p:cNvPr>
            <p:cNvSpPr txBox="1"/>
            <p:nvPr/>
          </p:nvSpPr>
          <p:spPr>
            <a:xfrm>
              <a:off x="3246120" y="4270248"/>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4.8</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83A01C2A-D6A6-4192-9F53-15D1A69E35ED}"/>
                </a:ext>
              </a:extLst>
            </p:cNvPr>
            <p:cNvSpPr txBox="1"/>
            <p:nvPr/>
          </p:nvSpPr>
          <p:spPr>
            <a:xfrm>
              <a:off x="4343400" y="4133088"/>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7.7</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B679CADE-4394-4E3E-9DCE-64933BB8EA23}"/>
                </a:ext>
              </a:extLst>
            </p:cNvPr>
            <p:cNvSpPr txBox="1"/>
            <p:nvPr/>
          </p:nvSpPr>
          <p:spPr>
            <a:xfrm>
              <a:off x="5440680" y="3922776"/>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11.3</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76B265AC-4C96-4B3E-AA91-9F4C0BE1347F}"/>
                </a:ext>
              </a:extLst>
            </p:cNvPr>
            <p:cNvSpPr txBox="1"/>
            <p:nvPr/>
          </p:nvSpPr>
          <p:spPr>
            <a:xfrm>
              <a:off x="6537960" y="3822192"/>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13.3</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4F5492FC-29D0-4E72-A6D7-E4E513AB1402}"/>
                </a:ext>
              </a:extLst>
            </p:cNvPr>
            <p:cNvSpPr txBox="1"/>
            <p:nvPr/>
          </p:nvSpPr>
          <p:spPr>
            <a:xfrm>
              <a:off x="7635240" y="3648456"/>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16.4</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5682035C-DB93-4659-B76A-DA2748468C88}"/>
                </a:ext>
              </a:extLst>
            </p:cNvPr>
            <p:cNvSpPr txBox="1"/>
            <p:nvPr/>
          </p:nvSpPr>
          <p:spPr>
            <a:xfrm>
              <a:off x="8732520" y="2432304"/>
              <a:ext cx="54864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39.2</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18">
              <a:extLst>
                <a:ext uri="{FF2B5EF4-FFF2-40B4-BE49-F238E27FC236}">
                  <a16:creationId xmlns:a16="http://schemas.microsoft.com/office/drawing/2014/main" id="{E2BDECB2-9FF4-473D-9E6B-9DC4DC4E4D33}"/>
                </a:ext>
              </a:extLst>
            </p:cNvPr>
            <p:cNvSpPr/>
            <p:nvPr/>
          </p:nvSpPr>
          <p:spPr>
            <a:xfrm>
              <a:off x="1874520" y="4800600"/>
              <a:ext cx="76809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46199907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New HIV infections by sex, western and central Europe and North America,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02DFF7D-4A6A-43CC-BF87-4BA00D08C224}"/>
              </a:ext>
            </a:extLst>
          </p:cNvPr>
          <p:cNvGrpSpPr/>
          <p:nvPr/>
        </p:nvGrpSpPr>
        <p:grpSpPr>
          <a:xfrm>
            <a:off x="457199" y="2066544"/>
            <a:ext cx="10439525" cy="4488144"/>
            <a:chOff x="457199" y="2066544"/>
            <a:chExt cx="10439525" cy="4488144"/>
          </a:xfrm>
        </p:grpSpPr>
        <p:sp>
          <p:nvSpPr>
            <p:cNvPr id="11" name="bk object 17">
              <a:extLst>
                <a:ext uri="{FF2B5EF4-FFF2-40B4-BE49-F238E27FC236}">
                  <a16:creationId xmlns:a16="http://schemas.microsoft.com/office/drawing/2014/main" id="{99E9BD09-17E9-4FBC-B01E-C3C6BAF752D0}"/>
                </a:ext>
              </a:extLst>
            </p:cNvPr>
            <p:cNvSpPr/>
            <p:nvPr/>
          </p:nvSpPr>
          <p:spPr>
            <a:xfrm>
              <a:off x="1901951" y="2468880"/>
              <a:ext cx="6099048" cy="965277"/>
            </a:xfrm>
            <a:custGeom>
              <a:avLst/>
              <a:gdLst/>
              <a:ahLst/>
              <a:cxnLst/>
              <a:rect l="l" t="t" r="r" b="b"/>
              <a:pathLst>
                <a:path w="2894965" h="642619">
                  <a:moveTo>
                    <a:pt x="2894926" y="403352"/>
                  </a:moveTo>
                  <a:lnTo>
                    <a:pt x="1222082" y="403352"/>
                  </a:lnTo>
                  <a:lnTo>
                    <a:pt x="1372336" y="433235"/>
                  </a:lnTo>
                  <a:lnTo>
                    <a:pt x="1522590" y="478053"/>
                  </a:lnTo>
                  <a:lnTo>
                    <a:pt x="1672856" y="492988"/>
                  </a:lnTo>
                  <a:lnTo>
                    <a:pt x="1833118" y="492988"/>
                  </a:lnTo>
                  <a:lnTo>
                    <a:pt x="1983384" y="537806"/>
                  </a:lnTo>
                  <a:lnTo>
                    <a:pt x="2283891" y="537806"/>
                  </a:lnTo>
                  <a:lnTo>
                    <a:pt x="2444165" y="567690"/>
                  </a:lnTo>
                  <a:lnTo>
                    <a:pt x="2594419" y="612495"/>
                  </a:lnTo>
                  <a:lnTo>
                    <a:pt x="2894926" y="642378"/>
                  </a:lnTo>
                  <a:lnTo>
                    <a:pt x="2894926" y="403352"/>
                  </a:lnTo>
                  <a:close/>
                </a:path>
                <a:path w="2894965" h="642619">
                  <a:moveTo>
                    <a:pt x="1222082" y="0"/>
                  </a:moveTo>
                  <a:lnTo>
                    <a:pt x="1061808" y="29883"/>
                  </a:lnTo>
                  <a:lnTo>
                    <a:pt x="761301" y="29883"/>
                  </a:lnTo>
                  <a:lnTo>
                    <a:pt x="460781" y="59753"/>
                  </a:lnTo>
                  <a:lnTo>
                    <a:pt x="300507" y="104571"/>
                  </a:lnTo>
                  <a:lnTo>
                    <a:pt x="150253" y="104571"/>
                  </a:lnTo>
                  <a:lnTo>
                    <a:pt x="0" y="149390"/>
                  </a:lnTo>
                  <a:lnTo>
                    <a:pt x="0" y="522859"/>
                  </a:lnTo>
                  <a:lnTo>
                    <a:pt x="150253" y="492988"/>
                  </a:lnTo>
                  <a:lnTo>
                    <a:pt x="300507" y="492988"/>
                  </a:lnTo>
                  <a:lnTo>
                    <a:pt x="460781" y="448170"/>
                  </a:lnTo>
                  <a:lnTo>
                    <a:pt x="611035" y="448170"/>
                  </a:lnTo>
                  <a:lnTo>
                    <a:pt x="761301" y="433235"/>
                  </a:lnTo>
                  <a:lnTo>
                    <a:pt x="911555" y="433235"/>
                  </a:lnTo>
                  <a:lnTo>
                    <a:pt x="1222082" y="403352"/>
                  </a:lnTo>
                  <a:lnTo>
                    <a:pt x="2894926" y="403352"/>
                  </a:lnTo>
                  <a:lnTo>
                    <a:pt x="2894926" y="358533"/>
                  </a:lnTo>
                  <a:lnTo>
                    <a:pt x="2594419" y="328663"/>
                  </a:lnTo>
                  <a:lnTo>
                    <a:pt x="2444165" y="268897"/>
                  </a:lnTo>
                  <a:lnTo>
                    <a:pt x="2283891" y="224091"/>
                  </a:lnTo>
                  <a:lnTo>
                    <a:pt x="1983384" y="194208"/>
                  </a:lnTo>
                  <a:lnTo>
                    <a:pt x="1833118" y="134454"/>
                  </a:lnTo>
                  <a:lnTo>
                    <a:pt x="1672856" y="134454"/>
                  </a:lnTo>
                  <a:lnTo>
                    <a:pt x="1522590" y="119507"/>
                  </a:lnTo>
                  <a:lnTo>
                    <a:pt x="1372336" y="44818"/>
                  </a:lnTo>
                  <a:lnTo>
                    <a:pt x="1222082"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bk object 16">
              <a:extLst>
                <a:ext uri="{FF2B5EF4-FFF2-40B4-BE49-F238E27FC236}">
                  <a16:creationId xmlns:a16="http://schemas.microsoft.com/office/drawing/2014/main" id="{23DF251B-7733-48A4-A26F-25852CE343DB}"/>
                </a:ext>
              </a:extLst>
            </p:cNvPr>
            <p:cNvSpPr/>
            <p:nvPr/>
          </p:nvSpPr>
          <p:spPr>
            <a:xfrm>
              <a:off x="1901951" y="3074762"/>
              <a:ext cx="6099048" cy="2057400"/>
            </a:xfrm>
            <a:custGeom>
              <a:avLst/>
              <a:gdLst/>
              <a:ahLst/>
              <a:cxnLst/>
              <a:rect l="l" t="t" r="r" b="b"/>
              <a:pathLst>
                <a:path w="2894965" h="1359535">
                  <a:moveTo>
                    <a:pt x="1833118" y="89623"/>
                  </a:moveTo>
                  <a:lnTo>
                    <a:pt x="150253" y="89623"/>
                  </a:lnTo>
                  <a:lnTo>
                    <a:pt x="0" y="119506"/>
                  </a:lnTo>
                  <a:lnTo>
                    <a:pt x="0" y="1359446"/>
                  </a:lnTo>
                  <a:lnTo>
                    <a:pt x="2894926" y="1359446"/>
                  </a:lnTo>
                  <a:lnTo>
                    <a:pt x="2894926" y="239013"/>
                  </a:lnTo>
                  <a:lnTo>
                    <a:pt x="2594419" y="209143"/>
                  </a:lnTo>
                  <a:lnTo>
                    <a:pt x="2444165" y="164325"/>
                  </a:lnTo>
                  <a:lnTo>
                    <a:pt x="2283891" y="134442"/>
                  </a:lnTo>
                  <a:lnTo>
                    <a:pt x="1983384" y="134442"/>
                  </a:lnTo>
                  <a:lnTo>
                    <a:pt x="1833118" y="89623"/>
                  </a:lnTo>
                  <a:close/>
                </a:path>
                <a:path w="2894965" h="1359535">
                  <a:moveTo>
                    <a:pt x="1222082" y="0"/>
                  </a:moveTo>
                  <a:lnTo>
                    <a:pt x="911555" y="29870"/>
                  </a:lnTo>
                  <a:lnTo>
                    <a:pt x="761301" y="29870"/>
                  </a:lnTo>
                  <a:lnTo>
                    <a:pt x="611035" y="44818"/>
                  </a:lnTo>
                  <a:lnTo>
                    <a:pt x="460781" y="44818"/>
                  </a:lnTo>
                  <a:lnTo>
                    <a:pt x="300507" y="89623"/>
                  </a:lnTo>
                  <a:lnTo>
                    <a:pt x="1672856" y="89623"/>
                  </a:lnTo>
                  <a:lnTo>
                    <a:pt x="1522590" y="74688"/>
                  </a:lnTo>
                  <a:lnTo>
                    <a:pt x="1372336" y="29870"/>
                  </a:lnTo>
                  <a:lnTo>
                    <a:pt x="1222082"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1912" y="415858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1912" y="448212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1912"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1912" y="350682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953225" y="3369668"/>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909945" y="4021426"/>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953225" y="4344968"/>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760ABB8-7ADB-40A7-B22C-3D44D3A3952D}"/>
                </a:ext>
              </a:extLst>
            </p:cNvPr>
            <p:cNvSpPr txBox="1"/>
            <p:nvPr/>
          </p:nvSpPr>
          <p:spPr>
            <a:xfrm>
              <a:off x="956337" y="3687373"/>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1912" y="382453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DF1E4DAB-66C0-43ED-A73D-E1244832FD29}"/>
                </a:ext>
              </a:extLst>
            </p:cNvPr>
            <p:cNvSpPr txBox="1"/>
            <p:nvPr/>
          </p:nvSpPr>
          <p:spPr>
            <a:xfrm>
              <a:off x="953225"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1912"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-15%</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-25%</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-12%</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25E9097A-E003-4C20-AF9F-11F2EF79FFD3}"/>
                </a:ext>
              </a:extLst>
            </p:cNvPr>
            <p:cNvCxnSpPr/>
            <p:nvPr/>
          </p:nvCxnSpPr>
          <p:spPr>
            <a:xfrm>
              <a:off x="1581912" y="480158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C2773AB-FB9C-48E5-8C67-5BB8F239DB89}"/>
                </a:ext>
              </a:extLst>
            </p:cNvPr>
            <p:cNvSpPr txBox="1"/>
            <p:nvPr/>
          </p:nvSpPr>
          <p:spPr>
            <a:xfrm>
              <a:off x="953639" y="4664425"/>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object 6">
              <a:extLst>
                <a:ext uri="{FF2B5EF4-FFF2-40B4-BE49-F238E27FC236}">
                  <a16:creationId xmlns:a16="http://schemas.microsoft.com/office/drawing/2014/main" id="{56073129-51A8-452D-9893-DDC26D4F14F8}"/>
                </a:ext>
              </a:extLst>
            </p:cNvPr>
            <p:cNvSpPr/>
            <p:nvPr/>
          </p:nvSpPr>
          <p:spPr>
            <a:xfrm>
              <a:off x="5111496" y="2642616"/>
              <a:ext cx="0" cy="2478024"/>
            </a:xfrm>
            <a:custGeom>
              <a:avLst/>
              <a:gdLst/>
              <a:ahLst/>
              <a:cxnLst/>
              <a:rect l="l" t="t" r="r" b="b"/>
              <a:pathLst>
                <a:path h="1414145">
                  <a:moveTo>
                    <a:pt x="0" y="1413802"/>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EA0E2B7A-20D3-499B-B9B9-384C7FF7B3FA}"/>
                </a:ext>
              </a:extLst>
            </p:cNvPr>
            <p:cNvSpPr txBox="1"/>
            <p:nvPr/>
          </p:nvSpPr>
          <p:spPr>
            <a:xfrm>
              <a:off x="950976" y="239955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7BF52620-5027-4EA6-BD01-148D950A1345}"/>
                </a:ext>
              </a:extLst>
            </p:cNvPr>
            <p:cNvCxnSpPr/>
            <p:nvPr/>
          </p:nvCxnSpPr>
          <p:spPr>
            <a:xfrm>
              <a:off x="1581912" y="253671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E74D8C72-226F-47F6-8C46-C9582A364B49}"/>
                </a:ext>
              </a:extLst>
            </p:cNvPr>
            <p:cNvSpPr txBox="1"/>
            <p:nvPr/>
          </p:nvSpPr>
          <p:spPr>
            <a:xfrm>
              <a:off x="950976" y="3048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3B5A2F19-201D-4843-B696-4BBAC28C25F3}"/>
                </a:ext>
              </a:extLst>
            </p:cNvPr>
            <p:cNvCxnSpPr/>
            <p:nvPr/>
          </p:nvCxnSpPr>
          <p:spPr>
            <a:xfrm>
              <a:off x="1581912" y="3185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A55EE5F4-4FE8-43C8-8AAF-1712A2A459CA}"/>
                </a:ext>
              </a:extLst>
            </p:cNvPr>
            <p:cNvSpPr txBox="1"/>
            <p:nvPr/>
          </p:nvSpPr>
          <p:spPr>
            <a:xfrm>
              <a:off x="950976" y="2716736"/>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EE3E7AE4-8E4E-4D8A-8752-1AEA18F0EE69}"/>
                </a:ext>
              </a:extLst>
            </p:cNvPr>
            <p:cNvCxnSpPr/>
            <p:nvPr/>
          </p:nvCxnSpPr>
          <p:spPr>
            <a:xfrm>
              <a:off x="1581912" y="285389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821330-C3DD-4561-9D0F-95F4C2B9678E}"/>
                </a:ext>
              </a:extLst>
            </p:cNvPr>
            <p:cNvCxnSpPr/>
            <p:nvPr/>
          </p:nvCxnSpPr>
          <p:spPr>
            <a:xfrm>
              <a:off x="7991856" y="3008376"/>
              <a:ext cx="0" cy="2112264"/>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A82B3367-7141-46F6-9E93-3776F4529226}"/>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19F8CB28-E791-49DA-A8ED-D01FF0DC990B}"/>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9" name="TextBox 118">
              <a:extLst>
                <a:ext uri="{FF2B5EF4-FFF2-40B4-BE49-F238E27FC236}">
                  <a16:creationId xmlns:a16="http://schemas.microsoft.com/office/drawing/2014/main" id="{266E1ED3-0EDF-4863-84A1-7933C0E714F3}"/>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02075EC0-2CAA-41DA-B182-5A99F559FA64}"/>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9891EBC7-F417-484F-ABE1-C8214B27BA82}"/>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2" name="Straight Connector 121">
              <a:extLst>
                <a:ext uri="{FF2B5EF4-FFF2-40B4-BE49-F238E27FC236}">
                  <a16:creationId xmlns:a16="http://schemas.microsoft.com/office/drawing/2014/main" id="{9B67657A-1A2B-4E79-9624-AE70506FC0AB}"/>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455F0C67-045B-4AA3-8E12-83BB27DCD503}"/>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8AABA244-1E2C-419B-A549-E5B9DC1D7F18}"/>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2FDF668-22EB-47EE-A262-03DEC33FF010}"/>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93077BD-1C6A-4654-90BF-2E2FAD61921B}"/>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C60ED73-7F62-479A-8A43-D8A43E5F53AE}"/>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0FEAD742-465D-4EEF-8096-DAD51E5615A2}"/>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A53B0E5-36E9-47D6-8948-5087D05E432F}"/>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7FBB7015-F470-43D0-A5E6-F63B3367F46E}"/>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BB42D3ED-471B-4047-931A-93E2DDDA5256}"/>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770E557-629B-4BD0-9987-B8F3F9843072}"/>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DA9C73AC-D9E2-46F6-8CE1-6AD0E6F69F4C}"/>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B69347F0-552A-493D-9307-0CFF09752C3F}"/>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8454B2AA-74BA-4EB1-9114-CAC0C9B6398B}"/>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44D1196D-B97E-4B07-AD2D-AC6CB3A239F0}"/>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EC66BF1-149E-4F3E-A523-72311AA06EC8}"/>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918B71E2-A84D-4059-B785-17664CBA7786}"/>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45615E5-C337-482C-8500-FAEFB5155E4E}"/>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1E3FD50-02D1-4556-B4D4-5C2AE011B6CD}"/>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D142AD55-B0D9-47B7-B439-E026082490A1}"/>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42" name="bk object 18">
              <a:extLst>
                <a:ext uri="{FF2B5EF4-FFF2-40B4-BE49-F238E27FC236}">
                  <a16:creationId xmlns:a16="http://schemas.microsoft.com/office/drawing/2014/main" id="{D77D31E7-4B13-42E9-911B-62109E7CFF00}"/>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31323488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11480" y="1376588"/>
            <a:ext cx="11430000" cy="4754880"/>
          </a:xfrm>
        </p:spPr>
        <p:txBody>
          <a:bodyPr lIns="0" tIns="0" rIns="0" bIns="0" anchor="t" anchorCtr="0"/>
          <a:lstStyle/>
          <a:p>
            <a:pPr>
              <a:lnSpc>
                <a:spcPct val="100000"/>
              </a:lnSpc>
              <a:spcBef>
                <a:spcPts val="0"/>
              </a:spcBef>
            </a:pPr>
            <a:r>
              <a:rPr lang="en-US"/>
              <a:t>AIDS-related deaths by sex, western and central Europe and North America,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747E916-A27B-4C52-8623-024EB7D6B929}"/>
              </a:ext>
            </a:extLst>
          </p:cNvPr>
          <p:cNvGrpSpPr/>
          <p:nvPr/>
        </p:nvGrpSpPr>
        <p:grpSpPr>
          <a:xfrm>
            <a:off x="457199" y="2066544"/>
            <a:ext cx="10439525" cy="4488144"/>
            <a:chOff x="457199" y="2066544"/>
            <a:chExt cx="10439525" cy="4488144"/>
          </a:xfrm>
        </p:grpSpPr>
        <p:sp>
          <p:nvSpPr>
            <p:cNvPr id="10" name="bk object 16">
              <a:extLst>
                <a:ext uri="{FF2B5EF4-FFF2-40B4-BE49-F238E27FC236}">
                  <a16:creationId xmlns:a16="http://schemas.microsoft.com/office/drawing/2014/main" id="{7F8A1278-D3E8-4B67-AAD6-F6A4B72D8138}"/>
                </a:ext>
              </a:extLst>
            </p:cNvPr>
            <p:cNvSpPr/>
            <p:nvPr/>
          </p:nvSpPr>
          <p:spPr>
            <a:xfrm>
              <a:off x="1898328" y="2982289"/>
              <a:ext cx="6099048" cy="2148840"/>
            </a:xfrm>
            <a:custGeom>
              <a:avLst/>
              <a:gdLst/>
              <a:ahLst/>
              <a:cxnLst/>
              <a:rect l="l" t="t" r="r" b="b"/>
              <a:pathLst>
                <a:path w="2894965" h="1424304">
                  <a:moveTo>
                    <a:pt x="0" y="0"/>
                  </a:moveTo>
                  <a:lnTo>
                    <a:pt x="0" y="1424292"/>
                  </a:lnTo>
                  <a:lnTo>
                    <a:pt x="2894926" y="1424292"/>
                  </a:lnTo>
                  <a:lnTo>
                    <a:pt x="2894926" y="667639"/>
                  </a:lnTo>
                  <a:lnTo>
                    <a:pt x="2743034" y="652805"/>
                  </a:lnTo>
                  <a:lnTo>
                    <a:pt x="2439250" y="652805"/>
                  </a:lnTo>
                  <a:lnTo>
                    <a:pt x="2287358" y="637959"/>
                  </a:lnTo>
                  <a:lnTo>
                    <a:pt x="2135454" y="593458"/>
                  </a:lnTo>
                  <a:lnTo>
                    <a:pt x="1983562" y="504431"/>
                  </a:lnTo>
                  <a:lnTo>
                    <a:pt x="1831670" y="400583"/>
                  </a:lnTo>
                  <a:lnTo>
                    <a:pt x="1679778" y="252222"/>
                  </a:lnTo>
                  <a:lnTo>
                    <a:pt x="1578502" y="222542"/>
                  </a:lnTo>
                  <a:lnTo>
                    <a:pt x="911364" y="222542"/>
                  </a:lnTo>
                  <a:lnTo>
                    <a:pt x="455688" y="178041"/>
                  </a:lnTo>
                  <a:lnTo>
                    <a:pt x="303784" y="118694"/>
                  </a:lnTo>
                  <a:lnTo>
                    <a:pt x="151892" y="29667"/>
                  </a:lnTo>
                  <a:lnTo>
                    <a:pt x="0" y="0"/>
                  </a:lnTo>
                  <a:close/>
                </a:path>
                <a:path w="2894965" h="1424304">
                  <a:moveTo>
                    <a:pt x="1215161" y="192874"/>
                  </a:moveTo>
                  <a:lnTo>
                    <a:pt x="1063256" y="222542"/>
                  </a:lnTo>
                  <a:lnTo>
                    <a:pt x="1578502" y="222542"/>
                  </a:lnTo>
                  <a:lnTo>
                    <a:pt x="1527886" y="207708"/>
                  </a:lnTo>
                  <a:lnTo>
                    <a:pt x="1367053" y="207708"/>
                  </a:lnTo>
                  <a:lnTo>
                    <a:pt x="1215161" y="192874"/>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bk object 17">
              <a:extLst>
                <a:ext uri="{FF2B5EF4-FFF2-40B4-BE49-F238E27FC236}">
                  <a16:creationId xmlns:a16="http://schemas.microsoft.com/office/drawing/2014/main" id="{6CA7B257-6BFE-44CD-833E-BEA78039F355}"/>
                </a:ext>
              </a:extLst>
            </p:cNvPr>
            <p:cNvSpPr/>
            <p:nvPr/>
          </p:nvSpPr>
          <p:spPr>
            <a:xfrm>
              <a:off x="1898328" y="2447285"/>
              <a:ext cx="6099048" cy="1538954"/>
            </a:xfrm>
            <a:custGeom>
              <a:avLst/>
              <a:gdLst/>
              <a:ahLst/>
              <a:cxnLst/>
              <a:rect l="l" t="t" r="r" b="b"/>
              <a:pathLst>
                <a:path w="2894965" h="1024254">
                  <a:moveTo>
                    <a:pt x="1907616" y="548944"/>
                  </a:moveTo>
                  <a:lnTo>
                    <a:pt x="1215161" y="548944"/>
                  </a:lnTo>
                  <a:lnTo>
                    <a:pt x="1367053" y="563778"/>
                  </a:lnTo>
                  <a:lnTo>
                    <a:pt x="1527886" y="563778"/>
                  </a:lnTo>
                  <a:lnTo>
                    <a:pt x="1679778" y="608291"/>
                  </a:lnTo>
                  <a:lnTo>
                    <a:pt x="1831670" y="756653"/>
                  </a:lnTo>
                  <a:lnTo>
                    <a:pt x="1983562" y="860513"/>
                  </a:lnTo>
                  <a:lnTo>
                    <a:pt x="2135454" y="949528"/>
                  </a:lnTo>
                  <a:lnTo>
                    <a:pt x="2287358" y="994041"/>
                  </a:lnTo>
                  <a:lnTo>
                    <a:pt x="2439250" y="1008875"/>
                  </a:lnTo>
                  <a:lnTo>
                    <a:pt x="2743034" y="1008875"/>
                  </a:lnTo>
                  <a:lnTo>
                    <a:pt x="2894926" y="1023708"/>
                  </a:lnTo>
                  <a:lnTo>
                    <a:pt x="2894926" y="816000"/>
                  </a:lnTo>
                  <a:lnTo>
                    <a:pt x="2439250" y="816000"/>
                  </a:lnTo>
                  <a:lnTo>
                    <a:pt x="2287358" y="786333"/>
                  </a:lnTo>
                  <a:lnTo>
                    <a:pt x="2135454" y="726986"/>
                  </a:lnTo>
                  <a:lnTo>
                    <a:pt x="1907616" y="548944"/>
                  </a:lnTo>
                  <a:close/>
                </a:path>
                <a:path w="2894965" h="1024254">
                  <a:moveTo>
                    <a:pt x="0" y="0"/>
                  </a:moveTo>
                  <a:lnTo>
                    <a:pt x="0" y="356069"/>
                  </a:lnTo>
                  <a:lnTo>
                    <a:pt x="151892" y="385749"/>
                  </a:lnTo>
                  <a:lnTo>
                    <a:pt x="303784" y="474764"/>
                  </a:lnTo>
                  <a:lnTo>
                    <a:pt x="455688" y="534111"/>
                  </a:lnTo>
                  <a:lnTo>
                    <a:pt x="911364" y="578624"/>
                  </a:lnTo>
                  <a:lnTo>
                    <a:pt x="1063256" y="578624"/>
                  </a:lnTo>
                  <a:lnTo>
                    <a:pt x="1215161" y="548944"/>
                  </a:lnTo>
                  <a:lnTo>
                    <a:pt x="1907616" y="548944"/>
                  </a:lnTo>
                  <a:lnTo>
                    <a:pt x="1831670" y="489597"/>
                  </a:lnTo>
                  <a:lnTo>
                    <a:pt x="1679778" y="311569"/>
                  </a:lnTo>
                  <a:lnTo>
                    <a:pt x="1565851" y="267055"/>
                  </a:lnTo>
                  <a:lnTo>
                    <a:pt x="911364" y="267055"/>
                  </a:lnTo>
                  <a:lnTo>
                    <a:pt x="455688" y="222542"/>
                  </a:lnTo>
                  <a:lnTo>
                    <a:pt x="303784" y="148361"/>
                  </a:lnTo>
                  <a:lnTo>
                    <a:pt x="151892" y="29667"/>
                  </a:lnTo>
                  <a:lnTo>
                    <a:pt x="0" y="0"/>
                  </a:lnTo>
                  <a:close/>
                </a:path>
                <a:path w="2894965" h="1024254">
                  <a:moveTo>
                    <a:pt x="1215161" y="207708"/>
                  </a:moveTo>
                  <a:lnTo>
                    <a:pt x="1063256" y="267055"/>
                  </a:lnTo>
                  <a:lnTo>
                    <a:pt x="1565851" y="267055"/>
                  </a:lnTo>
                  <a:lnTo>
                    <a:pt x="1527886" y="252222"/>
                  </a:lnTo>
                  <a:lnTo>
                    <a:pt x="1367053" y="237388"/>
                  </a:lnTo>
                  <a:lnTo>
                    <a:pt x="1215161" y="207708"/>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4385" y="278609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DC175B4-B137-4C1F-8D4A-8787C47A6D7C}"/>
                </a:ext>
              </a:extLst>
            </p:cNvPr>
            <p:cNvSpPr txBox="1"/>
            <p:nvPr/>
          </p:nvSpPr>
          <p:spPr>
            <a:xfrm>
              <a:off x="909945" y="2648935"/>
              <a:ext cx="6960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4385" y="396309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98362901-AAF1-4358-91E3-8686D1E181EB}"/>
                </a:ext>
              </a:extLst>
            </p:cNvPr>
            <p:cNvSpPr txBox="1"/>
            <p:nvPr/>
          </p:nvSpPr>
          <p:spPr>
            <a:xfrm>
              <a:off x="953225" y="3825931"/>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4385" y="45460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5417716E-46EB-4BAC-A0F4-002AF4850471}"/>
                </a:ext>
              </a:extLst>
            </p:cNvPr>
            <p:cNvSpPr txBox="1"/>
            <p:nvPr/>
          </p:nvSpPr>
          <p:spPr>
            <a:xfrm>
              <a:off x="1038184" y="4408890"/>
              <a:ext cx="5677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4385" y="512978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F9F884DB-A299-414F-ADFE-A74EAC7C7585}"/>
                </a:ext>
              </a:extLst>
            </p:cNvPr>
            <p:cNvSpPr txBox="1"/>
            <p:nvPr/>
          </p:nvSpPr>
          <p:spPr>
            <a:xfrm>
              <a:off x="1336343" y="499262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953225" y="323325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4385" y="337041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956337" y="206654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4385" y="22037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Rounded Rectangle 30">
              <a:extLst>
                <a:ext uri="{FF2B5EF4-FFF2-40B4-BE49-F238E27FC236}">
                  <a16:creationId xmlns:a16="http://schemas.microsoft.com/office/drawing/2014/main" id="{4163C807-AD00-48D3-9F18-0ED78C22025D}"/>
                </a:ext>
              </a:extLst>
            </p:cNvPr>
            <p:cNvSpPr/>
            <p:nvPr/>
          </p:nvSpPr>
          <p:spPr>
            <a:xfrm>
              <a:off x="8976484" y="2304288"/>
              <a:ext cx="1920240" cy="548640"/>
            </a:xfrm>
            <a:prstGeom prst="roundRect">
              <a:avLst/>
            </a:prstGeom>
            <a:solidFill>
              <a:schemeClr val="tx1">
                <a:lumMod val="95000"/>
                <a:lumOff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Percentage change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2010–2019</a:t>
              </a:r>
            </a:p>
          </p:txBody>
        </p:sp>
        <p:sp>
          <p:nvSpPr>
            <p:cNvPr id="175" name="Rounded Rectangle 27">
              <a:extLst>
                <a:ext uri="{FF2B5EF4-FFF2-40B4-BE49-F238E27FC236}">
                  <a16:creationId xmlns:a16="http://schemas.microsoft.com/office/drawing/2014/main" id="{93649BAA-18B9-4F6A-8A6A-8C8003F007BF}"/>
                </a:ext>
              </a:extLst>
            </p:cNvPr>
            <p:cNvSpPr/>
            <p:nvPr/>
          </p:nvSpPr>
          <p:spPr>
            <a:xfrm>
              <a:off x="8976484" y="294436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Total population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rial" panose="020B0604020202020204"/>
                  <a:ea typeface="+mn-ea"/>
                  <a:cs typeface="+mn-cs"/>
                </a:rPr>
                <a:t>-37%</a:t>
              </a:r>
            </a:p>
          </p:txBody>
        </p:sp>
        <p:sp>
          <p:nvSpPr>
            <p:cNvPr id="181" name="Rounded Rectangle 24">
              <a:extLst>
                <a:ext uri="{FF2B5EF4-FFF2-40B4-BE49-F238E27FC236}">
                  <a16:creationId xmlns:a16="http://schemas.microsoft.com/office/drawing/2014/main" id="{6C58247F-6C7D-431F-BCE9-F860B28182CC}"/>
                </a:ext>
              </a:extLst>
            </p:cNvPr>
            <p:cNvSpPr/>
            <p:nvPr/>
          </p:nvSpPr>
          <p:spPr>
            <a:xfrm>
              <a:off x="8976484" y="367588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Women and girls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-36%</a:t>
              </a:r>
            </a:p>
          </p:txBody>
        </p:sp>
        <p:sp>
          <p:nvSpPr>
            <p:cNvPr id="185" name="Rounded Rectangle 21">
              <a:extLst>
                <a:ext uri="{FF2B5EF4-FFF2-40B4-BE49-F238E27FC236}">
                  <a16:creationId xmlns:a16="http://schemas.microsoft.com/office/drawing/2014/main" id="{C2E187B2-E5ED-4085-B1EA-62A39E656E2E}"/>
                </a:ext>
              </a:extLst>
            </p:cNvPr>
            <p:cNvSpPr/>
            <p:nvPr/>
          </p:nvSpPr>
          <p:spPr>
            <a:xfrm>
              <a:off x="8976484" y="4407408"/>
              <a:ext cx="1920240" cy="640080"/>
            </a:xfrm>
            <a:prstGeom prst="roundRect">
              <a:avLst/>
            </a:prstGeom>
            <a:solidFill>
              <a:schemeClr val="bg1">
                <a:lumMod val="75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Men and boys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-37%</a:t>
              </a:r>
            </a:p>
          </p:txBody>
        </p:sp>
        <p:sp>
          <p:nvSpPr>
            <p:cNvPr id="17" name="TextBox 16">
              <a:extLst>
                <a:ext uri="{FF2B5EF4-FFF2-40B4-BE49-F238E27FC236}">
                  <a16:creationId xmlns:a16="http://schemas.microsoft.com/office/drawing/2014/main" id="{6A799D0F-1513-44F4-B00E-924EF8BD7155}"/>
                </a:ext>
              </a:extLst>
            </p:cNvPr>
            <p:cNvSpPr txBox="1"/>
            <p:nvPr/>
          </p:nvSpPr>
          <p:spPr>
            <a:xfrm>
              <a:off x="6557793" y="2286000"/>
              <a:ext cx="13328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and girls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5C127B2E-0922-4F4A-A716-95975F862C85}"/>
                </a:ext>
              </a:extLst>
            </p:cNvPr>
            <p:cNvSpPr/>
            <p:nvPr/>
          </p:nvSpPr>
          <p:spPr>
            <a:xfrm>
              <a:off x="6400800" y="23317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FF340C9-00A8-4305-B780-E96956F6E92E}"/>
                </a:ext>
              </a:extLst>
            </p:cNvPr>
            <p:cNvSpPr txBox="1"/>
            <p:nvPr/>
          </p:nvSpPr>
          <p:spPr>
            <a:xfrm>
              <a:off x="6556248" y="2514600"/>
              <a:ext cx="114807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and boys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B724B7C0-76A7-4C36-8F12-962D33DD8D6A}"/>
                </a:ext>
              </a:extLst>
            </p:cNvPr>
            <p:cNvSpPr/>
            <p:nvPr/>
          </p:nvSpPr>
          <p:spPr>
            <a:xfrm>
              <a:off x="6400800" y="2560320"/>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bk object 19">
              <a:extLst>
                <a:ext uri="{FF2B5EF4-FFF2-40B4-BE49-F238E27FC236}">
                  <a16:creationId xmlns:a16="http://schemas.microsoft.com/office/drawing/2014/main" id="{0FC15B7D-A74B-4C67-A551-7A4D179A5AD2}"/>
                </a:ext>
              </a:extLst>
            </p:cNvPr>
            <p:cNvSpPr/>
            <p:nvPr/>
          </p:nvSpPr>
          <p:spPr>
            <a:xfrm>
              <a:off x="5111496" y="2825495"/>
              <a:ext cx="0" cy="2304288"/>
            </a:xfrm>
            <a:custGeom>
              <a:avLst/>
              <a:gdLst/>
              <a:ahLst/>
              <a:cxnLst/>
              <a:rect l="l" t="t" r="r" b="b"/>
              <a:pathLst>
                <a:path h="1266825">
                  <a:moveTo>
                    <a:pt x="0" y="1266647"/>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bk object 20">
              <a:extLst>
                <a:ext uri="{FF2B5EF4-FFF2-40B4-BE49-F238E27FC236}">
                  <a16:creationId xmlns:a16="http://schemas.microsoft.com/office/drawing/2014/main" id="{06BD25CC-9C37-45E7-A626-B34C6672399D}"/>
                </a:ext>
              </a:extLst>
            </p:cNvPr>
            <p:cNvSpPr/>
            <p:nvPr/>
          </p:nvSpPr>
          <p:spPr>
            <a:xfrm>
              <a:off x="7991856" y="3675887"/>
              <a:ext cx="0" cy="1453896"/>
            </a:xfrm>
            <a:custGeom>
              <a:avLst/>
              <a:gdLst/>
              <a:ahLst/>
              <a:cxnLst/>
              <a:rect l="l" t="t" r="r" b="b"/>
              <a:pathLst>
                <a:path h="784859">
                  <a:moveTo>
                    <a:pt x="0" y="784250"/>
                  </a:moveTo>
                  <a:lnTo>
                    <a:pt x="0" y="0"/>
                  </a:lnTo>
                </a:path>
              </a:pathLst>
            </a:cu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D9D0C9A2-DE8A-4546-8CC0-A07DD52EDC3A}"/>
                </a:ext>
              </a:extLst>
            </p:cNvPr>
            <p:cNvSpPr txBox="1"/>
            <p:nvPr/>
          </p:nvSpPr>
          <p:spPr>
            <a:xfrm>
              <a:off x="1645920"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97D42476-5D50-4C06-8DBC-FE75EB41B02D}"/>
                </a:ext>
              </a:extLst>
            </p:cNvPr>
            <p:cNvSpPr txBox="1"/>
            <p:nvPr/>
          </p:nvSpPr>
          <p:spPr>
            <a:xfrm>
              <a:off x="3243391"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B7425F2B-1640-4059-8DA8-D339C62287E0}"/>
                </a:ext>
              </a:extLst>
            </p:cNvPr>
            <p:cNvSpPr txBox="1"/>
            <p:nvPr/>
          </p:nvSpPr>
          <p:spPr>
            <a:xfrm>
              <a:off x="4848656"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1FCED8DF-47A3-4BDA-930F-6041F56E6220}"/>
                </a:ext>
              </a:extLst>
            </p:cNvPr>
            <p:cNvSpPr txBox="1"/>
            <p:nvPr/>
          </p:nvSpPr>
          <p:spPr>
            <a:xfrm>
              <a:off x="6447958"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0FD668BD-ADCC-4986-BB8D-4317AA9D6C68}"/>
                </a:ext>
              </a:extLst>
            </p:cNvPr>
            <p:cNvSpPr txBox="1"/>
            <p:nvPr/>
          </p:nvSpPr>
          <p:spPr>
            <a:xfrm>
              <a:off x="7728503" y="521208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511E4BD8-8CF7-4BB1-A801-5716E252CE95}"/>
                </a:ext>
              </a:extLst>
            </p:cNvPr>
            <p:cNvCxnSpPr>
              <a:cxnSpLocks/>
            </p:cNvCxnSpPr>
            <p:nvPr/>
          </p:nvCxnSpPr>
          <p:spPr>
            <a:xfrm>
              <a:off x="19061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B4923E9-1AFC-4C78-8724-266A823B22F6}"/>
                </a:ext>
              </a:extLst>
            </p:cNvPr>
            <p:cNvCxnSpPr>
              <a:cxnSpLocks/>
            </p:cNvCxnSpPr>
            <p:nvPr/>
          </p:nvCxnSpPr>
          <p:spPr>
            <a:xfrm>
              <a:off x="22262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5E4B001-84A6-4FE4-9340-4FBD3C1FEFB0}"/>
                </a:ext>
              </a:extLst>
            </p:cNvPr>
            <p:cNvCxnSpPr>
              <a:cxnSpLocks/>
            </p:cNvCxnSpPr>
            <p:nvPr/>
          </p:nvCxnSpPr>
          <p:spPr>
            <a:xfrm>
              <a:off x="31863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6FC9EA65-DFA3-4705-9D4F-AEE261CE4012}"/>
                </a:ext>
              </a:extLst>
            </p:cNvPr>
            <p:cNvCxnSpPr>
              <a:cxnSpLocks/>
            </p:cNvCxnSpPr>
            <p:nvPr/>
          </p:nvCxnSpPr>
          <p:spPr>
            <a:xfrm>
              <a:off x="25462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80F767F0-D392-4702-BE4A-39FB6DA439D3}"/>
                </a:ext>
              </a:extLst>
            </p:cNvPr>
            <p:cNvCxnSpPr>
              <a:cxnSpLocks/>
            </p:cNvCxnSpPr>
            <p:nvPr/>
          </p:nvCxnSpPr>
          <p:spPr>
            <a:xfrm>
              <a:off x="38264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77DE720A-82EC-4C8E-8D12-88387FD06E0A}"/>
                </a:ext>
              </a:extLst>
            </p:cNvPr>
            <p:cNvCxnSpPr>
              <a:cxnSpLocks/>
            </p:cNvCxnSpPr>
            <p:nvPr/>
          </p:nvCxnSpPr>
          <p:spPr>
            <a:xfrm>
              <a:off x="28663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E685A31-6AE7-41AA-930D-92067FCD55CB}"/>
                </a:ext>
              </a:extLst>
            </p:cNvPr>
            <p:cNvCxnSpPr>
              <a:cxnSpLocks/>
            </p:cNvCxnSpPr>
            <p:nvPr/>
          </p:nvCxnSpPr>
          <p:spPr>
            <a:xfrm>
              <a:off x="35063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5002EF6F-DC79-4B26-9AC9-1AA637192B07}"/>
                </a:ext>
              </a:extLst>
            </p:cNvPr>
            <p:cNvCxnSpPr>
              <a:cxnSpLocks/>
            </p:cNvCxnSpPr>
            <p:nvPr/>
          </p:nvCxnSpPr>
          <p:spPr>
            <a:xfrm>
              <a:off x="41459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514E896-6D45-4999-A75D-9BAE53C704D7}"/>
                </a:ext>
              </a:extLst>
            </p:cNvPr>
            <p:cNvCxnSpPr>
              <a:cxnSpLocks/>
            </p:cNvCxnSpPr>
            <p:nvPr/>
          </p:nvCxnSpPr>
          <p:spPr>
            <a:xfrm>
              <a:off x="44659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C0FE3D6-7BAF-4159-B4EC-8115030B8472}"/>
                </a:ext>
              </a:extLst>
            </p:cNvPr>
            <p:cNvCxnSpPr>
              <a:cxnSpLocks/>
            </p:cNvCxnSpPr>
            <p:nvPr/>
          </p:nvCxnSpPr>
          <p:spPr>
            <a:xfrm>
              <a:off x="478603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027F950D-330D-4339-9464-28365E6EF8C4}"/>
                </a:ext>
              </a:extLst>
            </p:cNvPr>
            <p:cNvCxnSpPr>
              <a:cxnSpLocks/>
            </p:cNvCxnSpPr>
            <p:nvPr/>
          </p:nvCxnSpPr>
          <p:spPr>
            <a:xfrm>
              <a:off x="606619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0A5BC8D-F5B4-49A4-AE1F-C221EE75889D}"/>
                </a:ext>
              </a:extLst>
            </p:cNvPr>
            <p:cNvCxnSpPr>
              <a:cxnSpLocks/>
            </p:cNvCxnSpPr>
            <p:nvPr/>
          </p:nvCxnSpPr>
          <p:spPr>
            <a:xfrm>
              <a:off x="510607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E622666-3514-47CF-9C9D-09E604A17B37}"/>
                </a:ext>
              </a:extLst>
            </p:cNvPr>
            <p:cNvCxnSpPr>
              <a:cxnSpLocks/>
            </p:cNvCxnSpPr>
            <p:nvPr/>
          </p:nvCxnSpPr>
          <p:spPr>
            <a:xfrm>
              <a:off x="5746154"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699F9FE2-2B03-4EB0-81F7-2639A98D135D}"/>
                </a:ext>
              </a:extLst>
            </p:cNvPr>
            <p:cNvCxnSpPr>
              <a:cxnSpLocks/>
            </p:cNvCxnSpPr>
            <p:nvPr/>
          </p:nvCxnSpPr>
          <p:spPr>
            <a:xfrm>
              <a:off x="63867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550C80D-FD28-40A1-9F79-74B4947D186C}"/>
                </a:ext>
              </a:extLst>
            </p:cNvPr>
            <p:cNvCxnSpPr>
              <a:cxnSpLocks/>
            </p:cNvCxnSpPr>
            <p:nvPr/>
          </p:nvCxnSpPr>
          <p:spPr>
            <a:xfrm>
              <a:off x="670679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DEF5A897-5B48-4703-ABDA-B2A24F24BFD6}"/>
                </a:ext>
              </a:extLst>
            </p:cNvPr>
            <p:cNvCxnSpPr>
              <a:cxnSpLocks/>
            </p:cNvCxnSpPr>
            <p:nvPr/>
          </p:nvCxnSpPr>
          <p:spPr>
            <a:xfrm>
              <a:off x="766691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7097CBC3-D648-47D3-A35E-792BC6782473}"/>
                </a:ext>
              </a:extLst>
            </p:cNvPr>
            <p:cNvCxnSpPr>
              <a:cxnSpLocks/>
            </p:cNvCxnSpPr>
            <p:nvPr/>
          </p:nvCxnSpPr>
          <p:spPr>
            <a:xfrm>
              <a:off x="702683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081ED89-B023-44AC-BDF8-386FA08BF8B9}"/>
                </a:ext>
              </a:extLst>
            </p:cNvPr>
            <p:cNvCxnSpPr>
              <a:cxnSpLocks/>
            </p:cNvCxnSpPr>
            <p:nvPr/>
          </p:nvCxnSpPr>
          <p:spPr>
            <a:xfrm>
              <a:off x="734687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D1924F1B-2FB1-483E-86D9-DC12B635EC3F}"/>
                </a:ext>
              </a:extLst>
            </p:cNvPr>
            <p:cNvCxnSpPr>
              <a:cxnSpLocks/>
            </p:cNvCxnSpPr>
            <p:nvPr/>
          </p:nvCxnSpPr>
          <p:spPr>
            <a:xfrm>
              <a:off x="7986951"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CB7F292-B5FB-4F87-BC4A-4DC4903F9ED1}"/>
                </a:ext>
              </a:extLst>
            </p:cNvPr>
            <p:cNvCxnSpPr>
              <a:cxnSpLocks/>
            </p:cNvCxnSpPr>
            <p:nvPr/>
          </p:nvCxnSpPr>
          <p:spPr>
            <a:xfrm>
              <a:off x="5422392" y="5129784"/>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4" name="bk object 18">
              <a:extLst>
                <a:ext uri="{FF2B5EF4-FFF2-40B4-BE49-F238E27FC236}">
                  <a16:creationId xmlns:a16="http://schemas.microsoft.com/office/drawing/2014/main" id="{7C0385AF-BF75-43FC-B8C9-C651802F87E9}"/>
                </a:ext>
              </a:extLst>
            </p:cNvPr>
            <p:cNvSpPr/>
            <p:nvPr/>
          </p:nvSpPr>
          <p:spPr>
            <a:xfrm>
              <a:off x="1810512" y="5129784"/>
              <a:ext cx="628192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39326970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err="1"/>
              <a:t>Incidence:prevalence</a:t>
            </a:r>
            <a:r>
              <a:rPr lang="en-US"/>
              <a:t> ratio, western and central Europe and North America,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05B76D5-F3F1-40BE-9849-50B684FC84DF}"/>
              </a:ext>
            </a:extLst>
          </p:cNvPr>
          <p:cNvGrpSpPr/>
          <p:nvPr/>
        </p:nvGrpSpPr>
        <p:grpSpPr>
          <a:xfrm>
            <a:off x="457199" y="2057400"/>
            <a:ext cx="8848166" cy="4497288"/>
            <a:chOff x="457199" y="2057400"/>
            <a:chExt cx="8848166"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grpSp>
          <p:nvGrpSpPr>
            <p:cNvPr id="8" name="Group 7">
              <a:extLst>
                <a:ext uri="{FF2B5EF4-FFF2-40B4-BE49-F238E27FC236}">
                  <a16:creationId xmlns:a16="http://schemas.microsoft.com/office/drawing/2014/main" id="{EC1622BE-2797-4B16-8F27-547F90603B10}"/>
                </a:ext>
              </a:extLst>
            </p:cNvPr>
            <p:cNvGrpSpPr/>
            <p:nvPr/>
          </p:nvGrpSpPr>
          <p:grpSpPr>
            <a:xfrm>
              <a:off x="1764984" y="4981230"/>
              <a:ext cx="5073073" cy="271869"/>
              <a:chOff x="2587944" y="5248656"/>
              <a:chExt cx="5073073" cy="271869"/>
            </a:xfrm>
          </p:grpSpPr>
          <p:sp>
            <p:nvSpPr>
              <p:cNvPr id="9" name="TextBox 8">
                <a:extLst>
                  <a:ext uri="{FF2B5EF4-FFF2-40B4-BE49-F238E27FC236}">
                    <a16:creationId xmlns:a16="http://schemas.microsoft.com/office/drawing/2014/main" id="{DC599DCC-4AEB-470E-A92B-ABE37B8B5DAE}"/>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01C356F7-E06B-4A2F-B3D6-CFBBF7BA2FFA}"/>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F7BED0A7-6F09-4A9C-AFFA-264E63A4887B}"/>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CCB0B45A-0170-4BCC-A7A8-19C435813397}"/>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E6AA26F8-F2A2-4294-A4E1-33A83A82D3E9}"/>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C60D08C5-7DA8-4FEE-A352-E483C4CCDA9D}"/>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7A171379-938C-46EA-981A-3D4A5AFDF840}"/>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BBE1C74B-05D8-4180-AD69-73D130595139}"/>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5856FC23-73B1-4FB7-BAA2-F39FBB4067F4}"/>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20F0DAE8-9F9A-4108-8D06-CAEC34237EDF}"/>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19" name="Straight Connector 18">
              <a:extLst>
                <a:ext uri="{FF2B5EF4-FFF2-40B4-BE49-F238E27FC236}">
                  <a16:creationId xmlns:a16="http://schemas.microsoft.com/office/drawing/2014/main" id="{44E71D4F-4BD0-4516-9DF7-D091A4EF6D1E}"/>
                </a:ext>
              </a:extLst>
            </p:cNvPr>
            <p:cNvCxnSpPr/>
            <p:nvPr/>
          </p:nvCxnSpPr>
          <p:spPr>
            <a:xfrm>
              <a:off x="1737360"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74DCCAB0-A763-4B40-98D9-159BC62C83A2}"/>
                </a:ext>
              </a:extLst>
            </p:cNvPr>
            <p:cNvSpPr txBox="1"/>
            <p:nvPr/>
          </p:nvSpPr>
          <p:spPr>
            <a:xfrm>
              <a:off x="1286948" y="38862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13853AD9-A689-4BF8-B7B1-120E340D4F09}"/>
                </a:ext>
              </a:extLst>
            </p:cNvPr>
            <p:cNvSpPr txBox="1"/>
            <p:nvPr/>
          </p:nvSpPr>
          <p:spPr>
            <a:xfrm>
              <a:off x="1286949"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FB519311-0AC0-45D8-830E-85244157CB58}"/>
                </a:ext>
              </a:extLst>
            </p:cNvPr>
            <p:cNvCxnSpPr/>
            <p:nvPr/>
          </p:nvCxnSpPr>
          <p:spPr>
            <a:xfrm>
              <a:off x="1508760"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DB51B76-8299-41FE-BD3C-ED6704CDB9E2}"/>
                </a:ext>
              </a:extLst>
            </p:cNvPr>
            <p:cNvSpPr txBox="1"/>
            <p:nvPr/>
          </p:nvSpPr>
          <p:spPr>
            <a:xfrm>
              <a:off x="1286948" y="29718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EED76313-6E71-42BD-83C1-D7CDA6072287}"/>
                </a:ext>
              </a:extLst>
            </p:cNvPr>
            <p:cNvCxnSpPr/>
            <p:nvPr/>
          </p:nvCxnSpPr>
          <p:spPr>
            <a:xfrm>
              <a:off x="1508760"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1DC7085-FC2D-4B4A-B853-FF3654760D0D}"/>
                </a:ext>
              </a:extLst>
            </p:cNvPr>
            <p:cNvCxnSpPr/>
            <p:nvPr/>
          </p:nvCxnSpPr>
          <p:spPr>
            <a:xfrm>
              <a:off x="1508760"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771298CB-71AF-467D-AC1B-F2FD98FCB14F}"/>
                </a:ext>
              </a:extLst>
            </p:cNvPr>
            <p:cNvSpPr txBox="1"/>
            <p:nvPr/>
          </p:nvSpPr>
          <p:spPr>
            <a:xfrm>
              <a:off x="1286948" y="2057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2A117255-5387-43AD-B6EB-EAD91D859DFE}"/>
                </a:ext>
              </a:extLst>
            </p:cNvPr>
            <p:cNvSpPr txBox="1"/>
            <p:nvPr/>
          </p:nvSpPr>
          <p:spPr>
            <a:xfrm>
              <a:off x="1291261" y="43434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FBD4E602-5A5A-4312-A601-E4C54DB423B2}"/>
                </a:ext>
              </a:extLst>
            </p:cNvPr>
            <p:cNvCxnSpPr/>
            <p:nvPr/>
          </p:nvCxnSpPr>
          <p:spPr>
            <a:xfrm>
              <a:off x="1508760"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6F4A4CA3-F635-4FB5-BC0E-FD5D08B9FFA6}"/>
                </a:ext>
              </a:extLst>
            </p:cNvPr>
            <p:cNvSpPr txBox="1"/>
            <p:nvPr/>
          </p:nvSpPr>
          <p:spPr>
            <a:xfrm>
              <a:off x="1291261" y="34290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0B865ACF-5F9C-467A-AC75-0A56E39551E8}"/>
                </a:ext>
              </a:extLst>
            </p:cNvPr>
            <p:cNvCxnSpPr/>
            <p:nvPr/>
          </p:nvCxnSpPr>
          <p:spPr>
            <a:xfrm>
              <a:off x="1508760"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95AAE86-E4BF-4885-B72A-4C3DF486D799}"/>
                </a:ext>
              </a:extLst>
            </p:cNvPr>
            <p:cNvCxnSpPr/>
            <p:nvPr/>
          </p:nvCxnSpPr>
          <p:spPr>
            <a:xfrm>
              <a:off x="1508760"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3D1C6144-52D5-4E98-BC24-2966DBD9BF68}"/>
                </a:ext>
              </a:extLst>
            </p:cNvPr>
            <p:cNvSpPr txBox="1"/>
            <p:nvPr/>
          </p:nvSpPr>
          <p:spPr>
            <a:xfrm>
              <a:off x="1291261" y="25146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842A039B-2D80-4389-8D03-1B066195317D}"/>
                </a:ext>
              </a:extLst>
            </p:cNvPr>
            <p:cNvSpPr txBox="1"/>
            <p:nvPr/>
          </p:nvSpPr>
          <p:spPr>
            <a:xfrm>
              <a:off x="6986241" y="3181201"/>
              <a:ext cx="2319124"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fr-FR" sz="1400" b="0" i="0" u="none" strike="noStrike" kern="1200" cap="none" spc="0" normalizeH="0" baseline="0" noProof="0">
                  <a:ln>
                    <a:noFill/>
                  </a:ln>
                  <a:solidFill>
                    <a:prstClr val="black"/>
                  </a:solidFill>
                  <a:effectLst/>
                  <a:uLnTx/>
                  <a:uFillTx/>
                  <a:latin typeface="Arial" panose="020B0604020202020204"/>
                  <a:ea typeface="+mn-ea"/>
                  <a:cs typeface="+mn-cs"/>
                </a:rPr>
                <a:t> ratio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C6E4E2"/>
                  </a:solidFill>
                  <a:effectLst/>
                  <a:uLnTx/>
                  <a:uFillTx/>
                  <a:latin typeface="Arial" panose="020B0604020202020204"/>
                  <a:ea typeface="+mn-ea"/>
                  <a:cs typeface="+mn-cs"/>
                </a:rPr>
                <a:t>3.0 [2.2–4.0]</a:t>
              </a:r>
              <a:endParaRPr kumimoji="0" lang="en-GB" sz="1800" b="1" i="0" u="none" strike="noStrike" kern="1200" cap="none" spc="0" normalizeH="0" baseline="0" noProof="0">
                <a:ln>
                  <a:noFill/>
                </a:ln>
                <a:solidFill>
                  <a:srgbClr val="C6E4E2"/>
                </a:solidFill>
                <a:effectLst/>
                <a:uLnTx/>
                <a:uFillTx/>
                <a:latin typeface="Arial" panose="020B0604020202020204"/>
                <a:ea typeface="+mn-ea"/>
                <a:cs typeface="+mn-cs"/>
              </a:endParaRPr>
            </a:p>
          </p:txBody>
        </p:sp>
        <p:sp>
          <p:nvSpPr>
            <p:cNvPr id="36" name="object 26">
              <a:extLst>
                <a:ext uri="{FF2B5EF4-FFF2-40B4-BE49-F238E27FC236}">
                  <a16:creationId xmlns:a16="http://schemas.microsoft.com/office/drawing/2014/main" id="{B7BFA214-81AC-4E33-9599-A7B2737E40F4}"/>
                </a:ext>
              </a:extLst>
            </p:cNvPr>
            <p:cNvSpPr/>
            <p:nvPr/>
          </p:nvSpPr>
          <p:spPr>
            <a:xfrm>
              <a:off x="1510071" y="5660136"/>
              <a:ext cx="182880" cy="0"/>
            </a:xfrm>
            <a:custGeom>
              <a:avLst/>
              <a:gdLst/>
              <a:ahLst/>
              <a:cxnLst/>
              <a:rect l="l" t="t" r="r" b="b"/>
              <a:pathLst>
                <a:path w="125095">
                  <a:moveTo>
                    <a:pt x="0" y="0"/>
                  </a:moveTo>
                  <a:lnTo>
                    <a:pt x="124739" y="0"/>
                  </a:lnTo>
                </a:path>
              </a:pathLst>
            </a:custGeom>
            <a:ln w="254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17C80702-4237-48AB-8214-3CBA635621E8}"/>
                </a:ext>
              </a:extLst>
            </p:cNvPr>
            <p:cNvSpPr txBox="1"/>
            <p:nvPr/>
          </p:nvSpPr>
          <p:spPr>
            <a:xfrm>
              <a:off x="1784391" y="5577840"/>
              <a:ext cx="178895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Incidence:prevalence</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 ratio</a:t>
              </a:r>
            </a:p>
          </p:txBody>
        </p:sp>
        <p:sp>
          <p:nvSpPr>
            <p:cNvPr id="38" name="object 28">
              <a:extLst>
                <a:ext uri="{FF2B5EF4-FFF2-40B4-BE49-F238E27FC236}">
                  <a16:creationId xmlns:a16="http://schemas.microsoft.com/office/drawing/2014/main" id="{08918E7A-BBAA-4EB3-ACC1-05FBB4124F7E}"/>
                </a:ext>
              </a:extLst>
            </p:cNvPr>
            <p:cNvSpPr/>
            <p:nvPr/>
          </p:nvSpPr>
          <p:spPr>
            <a:xfrm>
              <a:off x="1510071" y="5888736"/>
              <a:ext cx="182880" cy="0"/>
            </a:xfrm>
            <a:custGeom>
              <a:avLst/>
              <a:gdLst/>
              <a:ahLst/>
              <a:cxnLst/>
              <a:rect l="l" t="t" r="r" b="b"/>
              <a:pathLst>
                <a:path w="125094">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6CE96EA5-5435-4464-9F7D-1C3B1B3DA2AE}"/>
                </a:ext>
              </a:extLst>
            </p:cNvPr>
            <p:cNvSpPr txBox="1"/>
            <p:nvPr/>
          </p:nvSpPr>
          <p:spPr>
            <a:xfrm>
              <a:off x="1784391" y="5806440"/>
              <a:ext cx="426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EA0659FB-00CD-473B-AEE7-0EB08DAA5C07}"/>
                </a:ext>
              </a:extLst>
            </p:cNvPr>
            <p:cNvCxnSpPr/>
            <p:nvPr/>
          </p:nvCxnSpPr>
          <p:spPr>
            <a:xfrm>
              <a:off x="1508760"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object 33">
              <a:extLst>
                <a:ext uri="{FF2B5EF4-FFF2-40B4-BE49-F238E27FC236}">
                  <a16:creationId xmlns:a16="http://schemas.microsoft.com/office/drawing/2014/main" id="{379A1177-D627-4B81-983D-365C5F6BD602}"/>
                </a:ext>
              </a:extLst>
            </p:cNvPr>
            <p:cNvSpPr/>
            <p:nvPr/>
          </p:nvSpPr>
          <p:spPr>
            <a:xfrm>
              <a:off x="1856235" y="2250440"/>
              <a:ext cx="4873749" cy="1664208"/>
            </a:xfrm>
            <a:custGeom>
              <a:avLst/>
              <a:gdLst/>
              <a:ahLst/>
              <a:cxnLst/>
              <a:rect l="l" t="t" r="r" b="b"/>
              <a:pathLst>
                <a:path w="3136265" h="1178559">
                  <a:moveTo>
                    <a:pt x="0" y="0"/>
                  </a:moveTo>
                  <a:lnTo>
                    <a:pt x="0" y="841705"/>
                  </a:lnTo>
                  <a:lnTo>
                    <a:pt x="355041" y="889800"/>
                  </a:lnTo>
                  <a:lnTo>
                    <a:pt x="701624" y="925880"/>
                  </a:lnTo>
                  <a:lnTo>
                    <a:pt x="1048207" y="986002"/>
                  </a:lnTo>
                  <a:lnTo>
                    <a:pt x="1394790" y="1010043"/>
                  </a:lnTo>
                  <a:lnTo>
                    <a:pt x="1741373" y="1046124"/>
                  </a:lnTo>
                  <a:lnTo>
                    <a:pt x="2096414" y="1082192"/>
                  </a:lnTo>
                  <a:lnTo>
                    <a:pt x="2443010" y="1130287"/>
                  </a:lnTo>
                  <a:lnTo>
                    <a:pt x="2789593" y="1166368"/>
                  </a:lnTo>
                  <a:lnTo>
                    <a:pt x="3136176" y="1178394"/>
                  </a:lnTo>
                  <a:lnTo>
                    <a:pt x="3136176" y="613244"/>
                  </a:lnTo>
                  <a:lnTo>
                    <a:pt x="2789593" y="577164"/>
                  </a:lnTo>
                  <a:lnTo>
                    <a:pt x="2443010" y="529069"/>
                  </a:lnTo>
                  <a:lnTo>
                    <a:pt x="2096414" y="432879"/>
                  </a:lnTo>
                  <a:lnTo>
                    <a:pt x="1741373" y="360730"/>
                  </a:lnTo>
                  <a:lnTo>
                    <a:pt x="1394790" y="300609"/>
                  </a:lnTo>
                  <a:lnTo>
                    <a:pt x="1048207" y="252514"/>
                  </a:lnTo>
                  <a:lnTo>
                    <a:pt x="701624" y="144297"/>
                  </a:lnTo>
                  <a:lnTo>
                    <a:pt x="355041" y="84175"/>
                  </a:lnTo>
                  <a:lnTo>
                    <a:pt x="0" y="0"/>
                  </a:lnTo>
                  <a:close/>
                </a:path>
              </a:pathLst>
            </a:custGeom>
            <a:solidFill>
              <a:srgbClr val="E4F2F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44">
              <a:extLst>
                <a:ext uri="{FF2B5EF4-FFF2-40B4-BE49-F238E27FC236}">
                  <a16:creationId xmlns:a16="http://schemas.microsoft.com/office/drawing/2014/main" id="{CC618454-2CFB-440D-A200-3DCCC24AC221}"/>
                </a:ext>
              </a:extLst>
            </p:cNvPr>
            <p:cNvSpPr/>
            <p:nvPr/>
          </p:nvSpPr>
          <p:spPr>
            <a:xfrm>
              <a:off x="1856232" y="2947754"/>
              <a:ext cx="4873749" cy="626768"/>
            </a:xfrm>
            <a:custGeom>
              <a:avLst/>
              <a:gdLst/>
              <a:ahLst/>
              <a:cxnLst/>
              <a:rect l="l" t="t" r="r" b="b"/>
              <a:pathLst>
                <a:path w="3136265" h="443865">
                  <a:moveTo>
                    <a:pt x="0" y="0"/>
                  </a:moveTo>
                  <a:lnTo>
                    <a:pt x="355041" y="59956"/>
                  </a:lnTo>
                  <a:lnTo>
                    <a:pt x="701624" y="95923"/>
                  </a:lnTo>
                  <a:lnTo>
                    <a:pt x="1048207" y="179870"/>
                  </a:lnTo>
                  <a:lnTo>
                    <a:pt x="1394802" y="215849"/>
                  </a:lnTo>
                  <a:lnTo>
                    <a:pt x="1741385" y="251815"/>
                  </a:lnTo>
                  <a:lnTo>
                    <a:pt x="2096427" y="311772"/>
                  </a:lnTo>
                  <a:lnTo>
                    <a:pt x="2443010" y="383717"/>
                  </a:lnTo>
                  <a:lnTo>
                    <a:pt x="2789593" y="419696"/>
                  </a:lnTo>
                  <a:lnTo>
                    <a:pt x="3136176" y="443674"/>
                  </a:lnTo>
                </a:path>
              </a:pathLst>
            </a:custGeom>
            <a:ln w="38100" cap="rnd">
              <a:solidFill>
                <a:srgbClr val="C6E4E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object 45">
              <a:extLst>
                <a:ext uri="{FF2B5EF4-FFF2-40B4-BE49-F238E27FC236}">
                  <a16:creationId xmlns:a16="http://schemas.microsoft.com/office/drawing/2014/main" id="{57219EA5-B05B-40B8-84A0-6A869A957C37}"/>
                </a:ext>
              </a:extLst>
            </p:cNvPr>
            <p:cNvSpPr/>
            <p:nvPr/>
          </p:nvSpPr>
          <p:spPr>
            <a:xfrm>
              <a:off x="1856232" y="3584448"/>
              <a:ext cx="4873750" cy="0"/>
            </a:xfrm>
            <a:custGeom>
              <a:avLst/>
              <a:gdLst/>
              <a:ahLst/>
              <a:cxnLst/>
              <a:rect l="l" t="t" r="r" b="b"/>
              <a:pathLst>
                <a:path w="3100704">
                  <a:moveTo>
                    <a:pt x="0" y="0"/>
                  </a:moveTo>
                  <a:lnTo>
                    <a:pt x="0" y="0"/>
                  </a:lnTo>
                  <a:lnTo>
                    <a:pt x="2757982" y="0"/>
                  </a:lnTo>
                  <a:lnTo>
                    <a:pt x="3100476" y="0"/>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9031007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population (aged 15–49 years), </a:t>
            </a:r>
          </a:p>
          <a:p>
            <a:pPr>
              <a:lnSpc>
                <a:spcPct val="100000"/>
              </a:lnSpc>
              <a:spcBef>
                <a:spcPts val="0"/>
              </a:spcBef>
            </a:pPr>
            <a:r>
              <a:rPr lang="en-US"/>
              <a:t>western and central Europe and North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2" name="Group 51">
            <a:extLst>
              <a:ext uri="{FF2B5EF4-FFF2-40B4-BE49-F238E27FC236}">
                <a16:creationId xmlns:a16="http://schemas.microsoft.com/office/drawing/2014/main" id="{7E42C4F4-07AB-4DAB-B979-2E887E4A2232}"/>
              </a:ext>
            </a:extLst>
          </p:cNvPr>
          <p:cNvGrpSpPr/>
          <p:nvPr/>
        </p:nvGrpSpPr>
        <p:grpSpPr>
          <a:xfrm>
            <a:off x="411480" y="2331720"/>
            <a:ext cx="11356848" cy="4222968"/>
            <a:chOff x="411480" y="2331720"/>
            <a:chExt cx="11356848"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 </a:t>
              </a:r>
            </a:p>
          </p:txBody>
        </p:sp>
        <p:sp>
          <p:nvSpPr>
            <p:cNvPr id="6" name="bk object 22">
              <a:extLst>
                <a:ext uri="{FF2B5EF4-FFF2-40B4-BE49-F238E27FC236}">
                  <a16:creationId xmlns:a16="http://schemas.microsoft.com/office/drawing/2014/main" id="{2B66A5B5-D86D-4A92-8C3B-CCF88C6E2E2B}"/>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bk object 22">
              <a:extLst>
                <a:ext uri="{FF2B5EF4-FFF2-40B4-BE49-F238E27FC236}">
                  <a16:creationId xmlns:a16="http://schemas.microsoft.com/office/drawing/2014/main" id="{21F2F556-2588-47B9-9BA6-91822910C37A}"/>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506366F9-3540-4BEB-82EA-7EAF4E440AD7}"/>
                </a:ext>
              </a:extLst>
            </p:cNvPr>
            <p:cNvGrpSpPr/>
            <p:nvPr/>
          </p:nvGrpSpPr>
          <p:grpSpPr>
            <a:xfrm>
              <a:off x="2194560" y="3418729"/>
              <a:ext cx="1828800" cy="1828800"/>
              <a:chOff x="3748992" y="5278600"/>
              <a:chExt cx="1409065" cy="1408011"/>
            </a:xfrm>
          </p:grpSpPr>
          <p:sp>
            <p:nvSpPr>
              <p:cNvPr id="9" name="bk object 28">
                <a:extLst>
                  <a:ext uri="{FF2B5EF4-FFF2-40B4-BE49-F238E27FC236}">
                    <a16:creationId xmlns:a16="http://schemas.microsoft.com/office/drawing/2014/main" id="{F11524B4-7303-46CF-8D7F-27CA8E27F73B}"/>
                  </a:ext>
                </a:extLst>
              </p:cNvPr>
              <p:cNvSpPr/>
              <p:nvPr/>
            </p:nvSpPr>
            <p:spPr>
              <a:xfrm>
                <a:off x="4441461" y="5278600"/>
                <a:ext cx="0" cy="704215"/>
              </a:xfrm>
              <a:custGeom>
                <a:avLst/>
                <a:gdLst/>
                <a:ahLst/>
                <a:cxnLst/>
                <a:rect l="l" t="t" r="r" b="b"/>
                <a:pathLst>
                  <a:path h="704215">
                    <a:moveTo>
                      <a:pt x="0" y="0"/>
                    </a:moveTo>
                    <a:lnTo>
                      <a:pt x="0" y="703808"/>
                    </a:lnTo>
                  </a:path>
                </a:pathLst>
              </a:custGeom>
              <a:ln w="24561">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bk object 29">
                <a:extLst>
                  <a:ext uri="{FF2B5EF4-FFF2-40B4-BE49-F238E27FC236}">
                    <a16:creationId xmlns:a16="http://schemas.microsoft.com/office/drawing/2014/main" id="{29718877-CA08-49FC-8416-C45895A56DB4}"/>
                  </a:ext>
                </a:extLst>
              </p:cNvPr>
              <p:cNvSpPr/>
              <p:nvPr/>
            </p:nvSpPr>
            <p:spPr>
              <a:xfrm>
                <a:off x="4259749" y="5279031"/>
                <a:ext cx="194310" cy="703580"/>
              </a:xfrm>
              <a:custGeom>
                <a:avLst/>
                <a:gdLst/>
                <a:ahLst/>
                <a:cxnLst/>
                <a:rect l="l" t="t" r="r" b="b"/>
                <a:pathLst>
                  <a:path w="194310" h="703579">
                    <a:moveTo>
                      <a:pt x="169430" y="0"/>
                    </a:moveTo>
                    <a:lnTo>
                      <a:pt x="125256" y="2708"/>
                    </a:lnTo>
                    <a:lnTo>
                      <a:pt x="83834" y="7840"/>
                    </a:lnTo>
                    <a:lnTo>
                      <a:pt x="42852" y="15760"/>
                    </a:lnTo>
                    <a:lnTo>
                      <a:pt x="0" y="26835"/>
                    </a:lnTo>
                    <a:lnTo>
                      <a:pt x="193992" y="703376"/>
                    </a:lnTo>
                    <a:lnTo>
                      <a:pt x="16943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bk object 30">
                <a:extLst>
                  <a:ext uri="{FF2B5EF4-FFF2-40B4-BE49-F238E27FC236}">
                    <a16:creationId xmlns:a16="http://schemas.microsoft.com/office/drawing/2014/main" id="{9CA7AA8F-AC9E-42FF-955B-1C1AF9533E51}"/>
                  </a:ext>
                </a:extLst>
              </p:cNvPr>
              <p:cNvSpPr/>
              <p:nvPr/>
            </p:nvSpPr>
            <p:spPr>
              <a:xfrm>
                <a:off x="3777200" y="5305867"/>
                <a:ext cx="676910" cy="676910"/>
              </a:xfrm>
              <a:custGeom>
                <a:avLst/>
                <a:gdLst/>
                <a:ahLst/>
                <a:cxnLst/>
                <a:rect l="l" t="t" r="r" b="b"/>
                <a:pathLst>
                  <a:path w="676910" h="676909">
                    <a:moveTo>
                      <a:pt x="482549" y="0"/>
                    </a:moveTo>
                    <a:lnTo>
                      <a:pt x="435783" y="15076"/>
                    </a:lnTo>
                    <a:lnTo>
                      <a:pt x="390746" y="32952"/>
                    </a:lnTo>
                    <a:lnTo>
                      <a:pt x="347519" y="53544"/>
                    </a:lnTo>
                    <a:lnTo>
                      <a:pt x="306186" y="76769"/>
                    </a:lnTo>
                    <a:lnTo>
                      <a:pt x="266827" y="102547"/>
                    </a:lnTo>
                    <a:lnTo>
                      <a:pt x="229527" y="130794"/>
                    </a:lnTo>
                    <a:lnTo>
                      <a:pt x="194366" y="161427"/>
                    </a:lnTo>
                    <a:lnTo>
                      <a:pt x="161427" y="194366"/>
                    </a:lnTo>
                    <a:lnTo>
                      <a:pt x="130794" y="229527"/>
                    </a:lnTo>
                    <a:lnTo>
                      <a:pt x="102547" y="266827"/>
                    </a:lnTo>
                    <a:lnTo>
                      <a:pt x="76769" y="306186"/>
                    </a:lnTo>
                    <a:lnTo>
                      <a:pt x="53544" y="347519"/>
                    </a:lnTo>
                    <a:lnTo>
                      <a:pt x="32952" y="390746"/>
                    </a:lnTo>
                    <a:lnTo>
                      <a:pt x="15076" y="435783"/>
                    </a:lnTo>
                    <a:lnTo>
                      <a:pt x="0" y="482549"/>
                    </a:lnTo>
                    <a:lnTo>
                      <a:pt x="676541" y="676541"/>
                    </a:lnTo>
                    <a:lnTo>
                      <a:pt x="48254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bk object 31">
                <a:extLst>
                  <a:ext uri="{FF2B5EF4-FFF2-40B4-BE49-F238E27FC236}">
                    <a16:creationId xmlns:a16="http://schemas.microsoft.com/office/drawing/2014/main" id="{0A9C8C12-FD61-40F5-BC25-500FC5FF6D4D}"/>
                  </a:ext>
                </a:extLst>
              </p:cNvPr>
              <p:cNvSpPr/>
              <p:nvPr/>
            </p:nvSpPr>
            <p:spPr>
              <a:xfrm>
                <a:off x="3777200" y="5305867"/>
                <a:ext cx="676910" cy="676910"/>
              </a:xfrm>
              <a:custGeom>
                <a:avLst/>
                <a:gdLst/>
                <a:ahLst/>
                <a:cxnLst/>
                <a:rect l="l" t="t" r="r" b="b"/>
                <a:pathLst>
                  <a:path w="676910" h="676909">
                    <a:moveTo>
                      <a:pt x="676541" y="676541"/>
                    </a:moveTo>
                    <a:lnTo>
                      <a:pt x="0" y="482549"/>
                    </a:lnTo>
                    <a:lnTo>
                      <a:pt x="15076" y="435783"/>
                    </a:lnTo>
                    <a:lnTo>
                      <a:pt x="32952" y="390746"/>
                    </a:lnTo>
                    <a:lnTo>
                      <a:pt x="53544" y="347519"/>
                    </a:lnTo>
                    <a:lnTo>
                      <a:pt x="76769" y="306186"/>
                    </a:lnTo>
                    <a:lnTo>
                      <a:pt x="102547" y="266827"/>
                    </a:lnTo>
                    <a:lnTo>
                      <a:pt x="130794" y="229527"/>
                    </a:lnTo>
                    <a:lnTo>
                      <a:pt x="161427" y="194366"/>
                    </a:lnTo>
                    <a:lnTo>
                      <a:pt x="194366" y="161427"/>
                    </a:lnTo>
                    <a:lnTo>
                      <a:pt x="229527" y="130794"/>
                    </a:lnTo>
                    <a:lnTo>
                      <a:pt x="266827" y="102547"/>
                    </a:lnTo>
                    <a:lnTo>
                      <a:pt x="306186" y="76769"/>
                    </a:lnTo>
                    <a:lnTo>
                      <a:pt x="347519" y="53544"/>
                    </a:lnTo>
                    <a:lnTo>
                      <a:pt x="390746" y="32952"/>
                    </a:lnTo>
                    <a:lnTo>
                      <a:pt x="435783" y="15076"/>
                    </a:lnTo>
                    <a:lnTo>
                      <a:pt x="482549" y="0"/>
                    </a:lnTo>
                    <a:lnTo>
                      <a:pt x="676541" y="67654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bk object 32">
                <a:extLst>
                  <a:ext uri="{FF2B5EF4-FFF2-40B4-BE49-F238E27FC236}">
                    <a16:creationId xmlns:a16="http://schemas.microsoft.com/office/drawing/2014/main" id="{C72241E1-DB39-4B35-B1CB-0EFEDE1B5D7F}"/>
                  </a:ext>
                </a:extLst>
              </p:cNvPr>
              <p:cNvSpPr/>
              <p:nvPr/>
            </p:nvSpPr>
            <p:spPr>
              <a:xfrm>
                <a:off x="3767980" y="5788416"/>
                <a:ext cx="685800" cy="194310"/>
              </a:xfrm>
              <a:custGeom>
                <a:avLst/>
                <a:gdLst/>
                <a:ahLst/>
                <a:cxnLst/>
                <a:rect l="l" t="t" r="r" b="b"/>
                <a:pathLst>
                  <a:path w="685800" h="194309">
                    <a:moveTo>
                      <a:pt x="9220" y="0"/>
                    </a:moveTo>
                    <a:lnTo>
                      <a:pt x="6495" y="9642"/>
                    </a:lnTo>
                    <a:lnTo>
                      <a:pt x="4319" y="17760"/>
                    </a:lnTo>
                    <a:lnTo>
                      <a:pt x="2288" y="25917"/>
                    </a:lnTo>
                    <a:lnTo>
                      <a:pt x="0" y="35674"/>
                    </a:lnTo>
                    <a:lnTo>
                      <a:pt x="685761" y="193992"/>
                    </a:lnTo>
                    <a:lnTo>
                      <a:pt x="922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bk object 33">
                <a:extLst>
                  <a:ext uri="{FF2B5EF4-FFF2-40B4-BE49-F238E27FC236}">
                    <a16:creationId xmlns:a16="http://schemas.microsoft.com/office/drawing/2014/main" id="{EEB63435-4246-4D0A-852B-1BBFE670E75D}"/>
                  </a:ext>
                </a:extLst>
              </p:cNvPr>
              <p:cNvSpPr/>
              <p:nvPr/>
            </p:nvSpPr>
            <p:spPr>
              <a:xfrm>
                <a:off x="3767980" y="5788416"/>
                <a:ext cx="685800" cy="194310"/>
              </a:xfrm>
              <a:custGeom>
                <a:avLst/>
                <a:gdLst/>
                <a:ahLst/>
                <a:cxnLst/>
                <a:rect l="l" t="t" r="r" b="b"/>
                <a:pathLst>
                  <a:path w="685800" h="194309">
                    <a:moveTo>
                      <a:pt x="685761" y="193992"/>
                    </a:moveTo>
                    <a:lnTo>
                      <a:pt x="0" y="35674"/>
                    </a:lnTo>
                    <a:lnTo>
                      <a:pt x="2288" y="25917"/>
                    </a:lnTo>
                    <a:lnTo>
                      <a:pt x="4319" y="17760"/>
                    </a:lnTo>
                    <a:lnTo>
                      <a:pt x="6495" y="9642"/>
                    </a:lnTo>
                    <a:lnTo>
                      <a:pt x="9220" y="0"/>
                    </a:lnTo>
                    <a:lnTo>
                      <a:pt x="685761" y="19399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bk object 34">
                <a:extLst>
                  <a:ext uri="{FF2B5EF4-FFF2-40B4-BE49-F238E27FC236}">
                    <a16:creationId xmlns:a16="http://schemas.microsoft.com/office/drawing/2014/main" id="{B86C4451-7A35-4F0F-AD5E-E9638F19F168}"/>
                  </a:ext>
                </a:extLst>
              </p:cNvPr>
              <p:cNvSpPr/>
              <p:nvPr/>
            </p:nvSpPr>
            <p:spPr>
              <a:xfrm>
                <a:off x="3748992" y="5558851"/>
                <a:ext cx="1409065" cy="1127760"/>
              </a:xfrm>
              <a:custGeom>
                <a:avLst/>
                <a:gdLst/>
                <a:ahLst/>
                <a:cxnLst/>
                <a:rect l="l" t="t" r="r" b="b"/>
                <a:pathLst>
                  <a:path w="1409064" h="1127759">
                    <a:moveTo>
                      <a:pt x="18988" y="265239"/>
                    </a:moveTo>
                    <a:lnTo>
                      <a:pt x="8884" y="317112"/>
                    </a:lnTo>
                    <a:lnTo>
                      <a:pt x="2562" y="368702"/>
                    </a:lnTo>
                    <a:lnTo>
                      <a:pt x="0" y="419910"/>
                    </a:lnTo>
                    <a:lnTo>
                      <a:pt x="1177" y="470635"/>
                    </a:lnTo>
                    <a:lnTo>
                      <a:pt x="6072" y="520779"/>
                    </a:lnTo>
                    <a:lnTo>
                      <a:pt x="14663" y="570241"/>
                    </a:lnTo>
                    <a:lnTo>
                      <a:pt x="26931" y="618921"/>
                    </a:lnTo>
                    <a:lnTo>
                      <a:pt x="42852" y="666721"/>
                    </a:lnTo>
                    <a:lnTo>
                      <a:pt x="62407" y="713540"/>
                    </a:lnTo>
                    <a:lnTo>
                      <a:pt x="85574" y="759278"/>
                    </a:lnTo>
                    <a:lnTo>
                      <a:pt x="112332" y="803836"/>
                    </a:lnTo>
                    <a:lnTo>
                      <a:pt x="142660" y="847115"/>
                    </a:lnTo>
                    <a:lnTo>
                      <a:pt x="172957" y="884621"/>
                    </a:lnTo>
                    <a:lnTo>
                      <a:pt x="205268" y="919519"/>
                    </a:lnTo>
                    <a:lnTo>
                      <a:pt x="239445" y="951788"/>
                    </a:lnTo>
                    <a:lnTo>
                      <a:pt x="275341" y="981408"/>
                    </a:lnTo>
                    <a:lnTo>
                      <a:pt x="312810" y="1008357"/>
                    </a:lnTo>
                    <a:lnTo>
                      <a:pt x="351705" y="1032616"/>
                    </a:lnTo>
                    <a:lnTo>
                      <a:pt x="391879" y="1054164"/>
                    </a:lnTo>
                    <a:lnTo>
                      <a:pt x="433185" y="1072980"/>
                    </a:lnTo>
                    <a:lnTo>
                      <a:pt x="475477" y="1089043"/>
                    </a:lnTo>
                    <a:lnTo>
                      <a:pt x="518608" y="1102332"/>
                    </a:lnTo>
                    <a:lnTo>
                      <a:pt x="562431" y="1112828"/>
                    </a:lnTo>
                    <a:lnTo>
                      <a:pt x="606799" y="1120509"/>
                    </a:lnTo>
                    <a:lnTo>
                      <a:pt x="651566" y="1125355"/>
                    </a:lnTo>
                    <a:lnTo>
                      <a:pt x="696584" y="1127346"/>
                    </a:lnTo>
                    <a:lnTo>
                      <a:pt x="741706" y="1126459"/>
                    </a:lnTo>
                    <a:lnTo>
                      <a:pt x="786787" y="1122676"/>
                    </a:lnTo>
                    <a:lnTo>
                      <a:pt x="831679" y="1115974"/>
                    </a:lnTo>
                    <a:lnTo>
                      <a:pt x="876236" y="1106335"/>
                    </a:lnTo>
                    <a:lnTo>
                      <a:pt x="920310" y="1093736"/>
                    </a:lnTo>
                    <a:lnTo>
                      <a:pt x="963755" y="1078158"/>
                    </a:lnTo>
                    <a:lnTo>
                      <a:pt x="1006424" y="1059579"/>
                    </a:lnTo>
                    <a:lnTo>
                      <a:pt x="1048170" y="1037979"/>
                    </a:lnTo>
                    <a:lnTo>
                      <a:pt x="1088847" y="1013338"/>
                    </a:lnTo>
                    <a:lnTo>
                      <a:pt x="1128307" y="985634"/>
                    </a:lnTo>
                    <a:lnTo>
                      <a:pt x="1165813" y="955338"/>
                    </a:lnTo>
                    <a:lnTo>
                      <a:pt x="1200711" y="923029"/>
                    </a:lnTo>
                    <a:lnTo>
                      <a:pt x="1232980" y="888854"/>
                    </a:lnTo>
                    <a:lnTo>
                      <a:pt x="1262600" y="852959"/>
                    </a:lnTo>
                    <a:lnTo>
                      <a:pt x="1289550" y="815491"/>
                    </a:lnTo>
                    <a:lnTo>
                      <a:pt x="1313809" y="776597"/>
                    </a:lnTo>
                    <a:lnTo>
                      <a:pt x="1335356" y="736423"/>
                    </a:lnTo>
                    <a:lnTo>
                      <a:pt x="1354172" y="695118"/>
                    </a:lnTo>
                    <a:lnTo>
                      <a:pt x="1370235" y="652826"/>
                    </a:lnTo>
                    <a:lnTo>
                      <a:pt x="1383525" y="609696"/>
                    </a:lnTo>
                    <a:lnTo>
                      <a:pt x="1394020" y="565874"/>
                    </a:lnTo>
                    <a:lnTo>
                      <a:pt x="1401702" y="521506"/>
                    </a:lnTo>
                    <a:lnTo>
                      <a:pt x="1406548" y="476740"/>
                    </a:lnTo>
                    <a:lnTo>
                      <a:pt x="1408538" y="431722"/>
                    </a:lnTo>
                    <a:lnTo>
                      <a:pt x="1408377" y="423557"/>
                    </a:lnTo>
                    <a:lnTo>
                      <a:pt x="704749" y="423557"/>
                    </a:lnTo>
                    <a:lnTo>
                      <a:pt x="18988" y="265239"/>
                    </a:lnTo>
                    <a:close/>
                  </a:path>
                  <a:path w="1409064" h="1127759">
                    <a:moveTo>
                      <a:pt x="1266826" y="0"/>
                    </a:moveTo>
                    <a:lnTo>
                      <a:pt x="704749" y="423557"/>
                    </a:lnTo>
                    <a:lnTo>
                      <a:pt x="1408377" y="423557"/>
                    </a:lnTo>
                    <a:lnTo>
                      <a:pt x="1403868" y="341519"/>
                    </a:lnTo>
                    <a:lnTo>
                      <a:pt x="1397167" y="296627"/>
                    </a:lnTo>
                    <a:lnTo>
                      <a:pt x="1387527" y="252071"/>
                    </a:lnTo>
                    <a:lnTo>
                      <a:pt x="1374928" y="207997"/>
                    </a:lnTo>
                    <a:lnTo>
                      <a:pt x="1359350" y="164552"/>
                    </a:lnTo>
                    <a:lnTo>
                      <a:pt x="1340771" y="121883"/>
                    </a:lnTo>
                    <a:lnTo>
                      <a:pt x="1319171" y="80137"/>
                    </a:lnTo>
                    <a:lnTo>
                      <a:pt x="1294530" y="39460"/>
                    </a:lnTo>
                    <a:lnTo>
                      <a:pt x="1266826"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bk object 35">
                <a:extLst>
                  <a:ext uri="{FF2B5EF4-FFF2-40B4-BE49-F238E27FC236}">
                    <a16:creationId xmlns:a16="http://schemas.microsoft.com/office/drawing/2014/main" id="{2D66C2D8-1A92-4743-9D00-A597C0005A80}"/>
                  </a:ext>
                </a:extLst>
              </p:cNvPr>
              <p:cNvSpPr/>
              <p:nvPr/>
            </p:nvSpPr>
            <p:spPr>
              <a:xfrm>
                <a:off x="3748992" y="5558851"/>
                <a:ext cx="1409065" cy="1127760"/>
              </a:xfrm>
              <a:custGeom>
                <a:avLst/>
                <a:gdLst/>
                <a:ahLst/>
                <a:cxnLst/>
                <a:rect l="l" t="t" r="r" b="b"/>
                <a:pathLst>
                  <a:path w="1409064" h="1127759">
                    <a:moveTo>
                      <a:pt x="704749" y="423557"/>
                    </a:moveTo>
                    <a:lnTo>
                      <a:pt x="1266826" y="0"/>
                    </a:lnTo>
                    <a:lnTo>
                      <a:pt x="1294530" y="39460"/>
                    </a:lnTo>
                    <a:lnTo>
                      <a:pt x="1319171" y="80137"/>
                    </a:lnTo>
                    <a:lnTo>
                      <a:pt x="1340771" y="121883"/>
                    </a:lnTo>
                    <a:lnTo>
                      <a:pt x="1359350" y="164552"/>
                    </a:lnTo>
                    <a:lnTo>
                      <a:pt x="1374928" y="207997"/>
                    </a:lnTo>
                    <a:lnTo>
                      <a:pt x="1387527" y="252071"/>
                    </a:lnTo>
                    <a:lnTo>
                      <a:pt x="1397167" y="296627"/>
                    </a:lnTo>
                    <a:lnTo>
                      <a:pt x="1403868" y="341519"/>
                    </a:lnTo>
                    <a:lnTo>
                      <a:pt x="1407652" y="386600"/>
                    </a:lnTo>
                    <a:lnTo>
                      <a:pt x="1408538" y="431722"/>
                    </a:lnTo>
                    <a:lnTo>
                      <a:pt x="1406548" y="476740"/>
                    </a:lnTo>
                    <a:lnTo>
                      <a:pt x="1401702" y="521506"/>
                    </a:lnTo>
                    <a:lnTo>
                      <a:pt x="1394020" y="565874"/>
                    </a:lnTo>
                    <a:lnTo>
                      <a:pt x="1383525" y="609696"/>
                    </a:lnTo>
                    <a:lnTo>
                      <a:pt x="1370235" y="652826"/>
                    </a:lnTo>
                    <a:lnTo>
                      <a:pt x="1354172" y="695118"/>
                    </a:lnTo>
                    <a:lnTo>
                      <a:pt x="1335356" y="736423"/>
                    </a:lnTo>
                    <a:lnTo>
                      <a:pt x="1313809" y="776597"/>
                    </a:lnTo>
                    <a:lnTo>
                      <a:pt x="1289550" y="815491"/>
                    </a:lnTo>
                    <a:lnTo>
                      <a:pt x="1262600" y="852959"/>
                    </a:lnTo>
                    <a:lnTo>
                      <a:pt x="1232980" y="888854"/>
                    </a:lnTo>
                    <a:lnTo>
                      <a:pt x="1200711" y="923029"/>
                    </a:lnTo>
                    <a:lnTo>
                      <a:pt x="1165813" y="955338"/>
                    </a:lnTo>
                    <a:lnTo>
                      <a:pt x="1128307" y="985634"/>
                    </a:lnTo>
                    <a:lnTo>
                      <a:pt x="1088847" y="1013338"/>
                    </a:lnTo>
                    <a:lnTo>
                      <a:pt x="1048170" y="1037979"/>
                    </a:lnTo>
                    <a:lnTo>
                      <a:pt x="1006424" y="1059579"/>
                    </a:lnTo>
                    <a:lnTo>
                      <a:pt x="963755" y="1078158"/>
                    </a:lnTo>
                    <a:lnTo>
                      <a:pt x="920310" y="1093736"/>
                    </a:lnTo>
                    <a:lnTo>
                      <a:pt x="876236" y="1106335"/>
                    </a:lnTo>
                    <a:lnTo>
                      <a:pt x="831679" y="1115974"/>
                    </a:lnTo>
                    <a:lnTo>
                      <a:pt x="786787" y="1122676"/>
                    </a:lnTo>
                    <a:lnTo>
                      <a:pt x="741706" y="1126459"/>
                    </a:lnTo>
                    <a:lnTo>
                      <a:pt x="696584" y="1127346"/>
                    </a:lnTo>
                    <a:lnTo>
                      <a:pt x="651566" y="1125355"/>
                    </a:lnTo>
                    <a:lnTo>
                      <a:pt x="606799" y="1120509"/>
                    </a:lnTo>
                    <a:lnTo>
                      <a:pt x="562431" y="1112828"/>
                    </a:lnTo>
                    <a:lnTo>
                      <a:pt x="518608" y="1102332"/>
                    </a:lnTo>
                    <a:lnTo>
                      <a:pt x="475477" y="1089043"/>
                    </a:lnTo>
                    <a:lnTo>
                      <a:pt x="433185" y="1072980"/>
                    </a:lnTo>
                    <a:lnTo>
                      <a:pt x="391879" y="1054164"/>
                    </a:lnTo>
                    <a:lnTo>
                      <a:pt x="351705" y="1032616"/>
                    </a:lnTo>
                    <a:lnTo>
                      <a:pt x="312810" y="1008357"/>
                    </a:lnTo>
                    <a:lnTo>
                      <a:pt x="275341" y="981408"/>
                    </a:lnTo>
                    <a:lnTo>
                      <a:pt x="239445" y="951788"/>
                    </a:lnTo>
                    <a:lnTo>
                      <a:pt x="205268" y="919519"/>
                    </a:lnTo>
                    <a:lnTo>
                      <a:pt x="172957" y="884621"/>
                    </a:lnTo>
                    <a:lnTo>
                      <a:pt x="142660" y="847115"/>
                    </a:lnTo>
                    <a:lnTo>
                      <a:pt x="112332" y="803836"/>
                    </a:lnTo>
                    <a:lnTo>
                      <a:pt x="85574" y="759278"/>
                    </a:lnTo>
                    <a:lnTo>
                      <a:pt x="62407" y="713540"/>
                    </a:lnTo>
                    <a:lnTo>
                      <a:pt x="42852" y="666721"/>
                    </a:lnTo>
                    <a:lnTo>
                      <a:pt x="26931" y="618921"/>
                    </a:lnTo>
                    <a:lnTo>
                      <a:pt x="14663" y="570241"/>
                    </a:lnTo>
                    <a:lnTo>
                      <a:pt x="6072" y="520779"/>
                    </a:lnTo>
                    <a:lnTo>
                      <a:pt x="1177" y="470635"/>
                    </a:lnTo>
                    <a:lnTo>
                      <a:pt x="0" y="419910"/>
                    </a:lnTo>
                    <a:lnTo>
                      <a:pt x="2562" y="368702"/>
                    </a:lnTo>
                    <a:lnTo>
                      <a:pt x="8884" y="317112"/>
                    </a:lnTo>
                    <a:lnTo>
                      <a:pt x="18988" y="265239"/>
                    </a:lnTo>
                    <a:lnTo>
                      <a:pt x="704749" y="42355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bk object 36">
                <a:extLst>
                  <a:ext uri="{FF2B5EF4-FFF2-40B4-BE49-F238E27FC236}">
                    <a16:creationId xmlns:a16="http://schemas.microsoft.com/office/drawing/2014/main" id="{58EE513F-3BF8-4E12-8F8C-8D4C42005CBF}"/>
                  </a:ext>
                </a:extLst>
              </p:cNvPr>
              <p:cNvSpPr/>
              <p:nvPr/>
            </p:nvSpPr>
            <p:spPr>
              <a:xfrm>
                <a:off x="4453742" y="5278600"/>
                <a:ext cx="562610" cy="704215"/>
              </a:xfrm>
              <a:custGeom>
                <a:avLst/>
                <a:gdLst/>
                <a:ahLst/>
                <a:cxnLst/>
                <a:rect l="l" t="t" r="r" b="b"/>
                <a:pathLst>
                  <a:path w="562610" h="704215">
                    <a:moveTo>
                      <a:pt x="0" y="0"/>
                    </a:moveTo>
                    <a:lnTo>
                      <a:pt x="0" y="703808"/>
                    </a:lnTo>
                    <a:lnTo>
                      <a:pt x="562076" y="280250"/>
                    </a:lnTo>
                    <a:lnTo>
                      <a:pt x="528953" y="239089"/>
                    </a:lnTo>
                    <a:lnTo>
                      <a:pt x="494054" y="201149"/>
                    </a:lnTo>
                    <a:lnTo>
                      <a:pt x="457403" y="166444"/>
                    </a:lnTo>
                    <a:lnTo>
                      <a:pt x="419026" y="134986"/>
                    </a:lnTo>
                    <a:lnTo>
                      <a:pt x="378946" y="106787"/>
                    </a:lnTo>
                    <a:lnTo>
                      <a:pt x="337189" y="81859"/>
                    </a:lnTo>
                    <a:lnTo>
                      <a:pt x="293780" y="60215"/>
                    </a:lnTo>
                    <a:lnTo>
                      <a:pt x="248742" y="41867"/>
                    </a:lnTo>
                    <a:lnTo>
                      <a:pt x="202102" y="26828"/>
                    </a:lnTo>
                    <a:lnTo>
                      <a:pt x="153882" y="15109"/>
                    </a:lnTo>
                    <a:lnTo>
                      <a:pt x="104109" y="6723"/>
                    </a:lnTo>
                    <a:lnTo>
                      <a:pt x="52806" y="1682"/>
                    </a:lnTo>
                    <a:lnTo>
                      <a:pt x="0"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bk object 37">
                <a:extLst>
                  <a:ext uri="{FF2B5EF4-FFF2-40B4-BE49-F238E27FC236}">
                    <a16:creationId xmlns:a16="http://schemas.microsoft.com/office/drawing/2014/main" id="{B19B63F4-A8F6-4389-9E62-70E14C7C1AED}"/>
                  </a:ext>
                </a:extLst>
              </p:cNvPr>
              <p:cNvSpPr/>
              <p:nvPr/>
            </p:nvSpPr>
            <p:spPr>
              <a:xfrm>
                <a:off x="4453742" y="5278600"/>
                <a:ext cx="562610" cy="704215"/>
              </a:xfrm>
              <a:custGeom>
                <a:avLst/>
                <a:gdLst/>
                <a:ahLst/>
                <a:cxnLst/>
                <a:rect l="l" t="t" r="r" b="b"/>
                <a:pathLst>
                  <a:path w="562610" h="704215">
                    <a:moveTo>
                      <a:pt x="0" y="703808"/>
                    </a:moveTo>
                    <a:lnTo>
                      <a:pt x="0" y="0"/>
                    </a:lnTo>
                    <a:lnTo>
                      <a:pt x="52806" y="1682"/>
                    </a:lnTo>
                    <a:lnTo>
                      <a:pt x="104109" y="6723"/>
                    </a:lnTo>
                    <a:lnTo>
                      <a:pt x="153882" y="15109"/>
                    </a:lnTo>
                    <a:lnTo>
                      <a:pt x="202102" y="26828"/>
                    </a:lnTo>
                    <a:lnTo>
                      <a:pt x="248742" y="41867"/>
                    </a:lnTo>
                    <a:lnTo>
                      <a:pt x="293780" y="60215"/>
                    </a:lnTo>
                    <a:lnTo>
                      <a:pt x="337189" y="81859"/>
                    </a:lnTo>
                    <a:lnTo>
                      <a:pt x="378946" y="106787"/>
                    </a:lnTo>
                    <a:lnTo>
                      <a:pt x="419026" y="134986"/>
                    </a:lnTo>
                    <a:lnTo>
                      <a:pt x="457403" y="166444"/>
                    </a:lnTo>
                    <a:lnTo>
                      <a:pt x="494054" y="201149"/>
                    </a:lnTo>
                    <a:lnTo>
                      <a:pt x="528953" y="239089"/>
                    </a:lnTo>
                    <a:lnTo>
                      <a:pt x="562076" y="280250"/>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bk object 78">
                <a:extLst>
                  <a:ext uri="{FF2B5EF4-FFF2-40B4-BE49-F238E27FC236}">
                    <a16:creationId xmlns:a16="http://schemas.microsoft.com/office/drawing/2014/main" id="{B5E2D767-17F9-4D6B-820D-CAC4DB40110B}"/>
                  </a:ext>
                </a:extLst>
              </p:cNvPr>
              <p:cNvSpPr/>
              <p:nvPr/>
            </p:nvSpPr>
            <p:spPr>
              <a:xfrm>
                <a:off x="4009943" y="5539112"/>
                <a:ext cx="887094" cy="887094"/>
              </a:xfrm>
              <a:custGeom>
                <a:avLst/>
                <a:gdLst/>
                <a:ahLst/>
                <a:cxnLst/>
                <a:rect l="l" t="t" r="r" b="b"/>
                <a:pathLst>
                  <a:path w="887094" h="887095">
                    <a:moveTo>
                      <a:pt x="446313" y="0"/>
                    </a:moveTo>
                    <a:lnTo>
                      <a:pt x="400210" y="2077"/>
                    </a:lnTo>
                    <a:lnTo>
                      <a:pt x="354059" y="9080"/>
                    </a:lnTo>
                    <a:lnTo>
                      <a:pt x="308218" y="21146"/>
                    </a:lnTo>
                    <a:lnTo>
                      <a:pt x="263044" y="38412"/>
                    </a:lnTo>
                    <a:lnTo>
                      <a:pt x="219983" y="60431"/>
                    </a:lnTo>
                    <a:lnTo>
                      <a:pt x="180341" y="86425"/>
                    </a:lnTo>
                    <a:lnTo>
                      <a:pt x="144254" y="116037"/>
                    </a:lnTo>
                    <a:lnTo>
                      <a:pt x="111860" y="148908"/>
                    </a:lnTo>
                    <a:lnTo>
                      <a:pt x="83295" y="184683"/>
                    </a:lnTo>
                    <a:lnTo>
                      <a:pt x="58696" y="223005"/>
                    </a:lnTo>
                    <a:lnTo>
                      <a:pt x="38201" y="263516"/>
                    </a:lnTo>
                    <a:lnTo>
                      <a:pt x="21947" y="305859"/>
                    </a:lnTo>
                    <a:lnTo>
                      <a:pt x="10071" y="349678"/>
                    </a:lnTo>
                    <a:lnTo>
                      <a:pt x="2709" y="394616"/>
                    </a:lnTo>
                    <a:lnTo>
                      <a:pt x="0" y="440315"/>
                    </a:lnTo>
                    <a:lnTo>
                      <a:pt x="2079" y="486419"/>
                    </a:lnTo>
                    <a:lnTo>
                      <a:pt x="9084" y="532571"/>
                    </a:lnTo>
                    <a:lnTo>
                      <a:pt x="21151" y="578413"/>
                    </a:lnTo>
                    <a:lnTo>
                      <a:pt x="38419" y="623590"/>
                    </a:lnTo>
                    <a:lnTo>
                      <a:pt x="60437" y="666650"/>
                    </a:lnTo>
                    <a:lnTo>
                      <a:pt x="86429" y="706293"/>
                    </a:lnTo>
                    <a:lnTo>
                      <a:pt x="116038" y="742380"/>
                    </a:lnTo>
                    <a:lnTo>
                      <a:pt x="148908" y="774774"/>
                    </a:lnTo>
                    <a:lnTo>
                      <a:pt x="184682" y="803339"/>
                    </a:lnTo>
                    <a:lnTo>
                      <a:pt x="223002" y="827938"/>
                    </a:lnTo>
                    <a:lnTo>
                      <a:pt x="263512" y="848432"/>
                    </a:lnTo>
                    <a:lnTo>
                      <a:pt x="305855" y="864687"/>
                    </a:lnTo>
                    <a:lnTo>
                      <a:pt x="349674" y="876563"/>
                    </a:lnTo>
                    <a:lnTo>
                      <a:pt x="394611" y="883925"/>
                    </a:lnTo>
                    <a:lnTo>
                      <a:pt x="440310" y="886634"/>
                    </a:lnTo>
                    <a:lnTo>
                      <a:pt x="486414" y="884555"/>
                    </a:lnTo>
                    <a:lnTo>
                      <a:pt x="532566" y="877550"/>
                    </a:lnTo>
                    <a:lnTo>
                      <a:pt x="578408" y="865482"/>
                    </a:lnTo>
                    <a:lnTo>
                      <a:pt x="623585" y="848214"/>
                    </a:lnTo>
                    <a:lnTo>
                      <a:pt x="666645" y="826197"/>
                    </a:lnTo>
                    <a:lnTo>
                      <a:pt x="706288" y="800205"/>
                    </a:lnTo>
                    <a:lnTo>
                      <a:pt x="742375" y="770594"/>
                    </a:lnTo>
                    <a:lnTo>
                      <a:pt x="774769" y="737724"/>
                    </a:lnTo>
                    <a:lnTo>
                      <a:pt x="803334" y="701949"/>
                    </a:lnTo>
                    <a:lnTo>
                      <a:pt x="827933" y="663628"/>
                    </a:lnTo>
                    <a:lnTo>
                      <a:pt x="848427" y="623117"/>
                    </a:lnTo>
                    <a:lnTo>
                      <a:pt x="864682" y="580773"/>
                    </a:lnTo>
                    <a:lnTo>
                      <a:pt x="876558" y="536955"/>
                    </a:lnTo>
                    <a:lnTo>
                      <a:pt x="883920" y="492017"/>
                    </a:lnTo>
                    <a:lnTo>
                      <a:pt x="886629" y="446318"/>
                    </a:lnTo>
                    <a:lnTo>
                      <a:pt x="884550" y="400215"/>
                    </a:lnTo>
                    <a:lnTo>
                      <a:pt x="877545" y="354064"/>
                    </a:lnTo>
                    <a:lnTo>
                      <a:pt x="865477" y="308223"/>
                    </a:lnTo>
                    <a:lnTo>
                      <a:pt x="848209" y="263049"/>
                    </a:lnTo>
                    <a:lnTo>
                      <a:pt x="826192" y="219988"/>
                    </a:lnTo>
                    <a:lnTo>
                      <a:pt x="800200" y="180346"/>
                    </a:lnTo>
                    <a:lnTo>
                      <a:pt x="770589" y="144259"/>
                    </a:lnTo>
                    <a:lnTo>
                      <a:pt x="737719" y="111864"/>
                    </a:lnTo>
                    <a:lnTo>
                      <a:pt x="701944" y="83299"/>
                    </a:lnTo>
                    <a:lnTo>
                      <a:pt x="663623" y="58700"/>
                    </a:lnTo>
                    <a:lnTo>
                      <a:pt x="623112" y="38205"/>
                    </a:lnTo>
                    <a:lnTo>
                      <a:pt x="580768" y="21950"/>
                    </a:lnTo>
                    <a:lnTo>
                      <a:pt x="536950" y="10073"/>
                    </a:lnTo>
                    <a:lnTo>
                      <a:pt x="492012" y="2711"/>
                    </a:lnTo>
                    <a:lnTo>
                      <a:pt x="44631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CAC18E8E-6999-4350-9472-DD5FA8615A5B}"/>
                </a:ext>
              </a:extLst>
            </p:cNvPr>
            <p:cNvGrpSpPr/>
            <p:nvPr/>
          </p:nvGrpSpPr>
          <p:grpSpPr>
            <a:xfrm>
              <a:off x="8065008" y="3418727"/>
              <a:ext cx="1828800" cy="1828799"/>
              <a:chOff x="6803399" y="5278792"/>
              <a:chExt cx="1409618" cy="1407871"/>
            </a:xfrm>
          </p:grpSpPr>
          <p:sp>
            <p:nvSpPr>
              <p:cNvPr id="21" name="bk object 16">
                <a:extLst>
                  <a:ext uri="{FF2B5EF4-FFF2-40B4-BE49-F238E27FC236}">
                    <a16:creationId xmlns:a16="http://schemas.microsoft.com/office/drawing/2014/main" id="{E2AC2F2C-B3B8-4D8D-8DDA-6589A368CB1D}"/>
                  </a:ext>
                </a:extLst>
              </p:cNvPr>
              <p:cNvSpPr/>
              <p:nvPr/>
            </p:nvSpPr>
            <p:spPr>
              <a:xfrm>
                <a:off x="7502675" y="5280178"/>
                <a:ext cx="31115" cy="702312"/>
              </a:xfrm>
              <a:custGeom>
                <a:avLst/>
                <a:gdLst/>
                <a:ahLst/>
                <a:cxnLst/>
                <a:rect l="l" t="t" r="r" b="b"/>
                <a:pathLst>
                  <a:path w="31114" h="702309">
                    <a:moveTo>
                      <a:pt x="0" y="702310"/>
                    </a:moveTo>
                    <a:lnTo>
                      <a:pt x="30685" y="702310"/>
                    </a:lnTo>
                    <a:lnTo>
                      <a:pt x="30685" y="0"/>
                    </a:lnTo>
                    <a:lnTo>
                      <a:pt x="0" y="0"/>
                    </a:lnTo>
                    <a:lnTo>
                      <a:pt x="0" y="70231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bk object 17">
                <a:extLst>
                  <a:ext uri="{FF2B5EF4-FFF2-40B4-BE49-F238E27FC236}">
                    <a16:creationId xmlns:a16="http://schemas.microsoft.com/office/drawing/2014/main" id="{B52C8EA3-1C80-4C3E-891F-7CA431B28416}"/>
                  </a:ext>
                </a:extLst>
              </p:cNvPr>
              <p:cNvSpPr/>
              <p:nvPr/>
            </p:nvSpPr>
            <p:spPr>
              <a:xfrm>
                <a:off x="7496533" y="5278907"/>
                <a:ext cx="46355" cy="1270"/>
              </a:xfrm>
              <a:custGeom>
                <a:avLst/>
                <a:gdLst/>
                <a:ahLst/>
                <a:cxnLst/>
                <a:rect l="l" t="t" r="r" b="b"/>
                <a:pathLst>
                  <a:path w="46354" h="1270">
                    <a:moveTo>
                      <a:pt x="0" y="1270"/>
                    </a:moveTo>
                    <a:lnTo>
                      <a:pt x="46077" y="1270"/>
                    </a:lnTo>
                    <a:lnTo>
                      <a:pt x="46077" y="0"/>
                    </a:lnTo>
                    <a:lnTo>
                      <a:pt x="0" y="0"/>
                    </a:lnTo>
                    <a:lnTo>
                      <a:pt x="0" y="127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bk object 18">
                <a:extLst>
                  <a:ext uri="{FF2B5EF4-FFF2-40B4-BE49-F238E27FC236}">
                    <a16:creationId xmlns:a16="http://schemas.microsoft.com/office/drawing/2014/main" id="{B2AF128B-2FCA-4A81-AE2C-6F6B6687E790}"/>
                  </a:ext>
                </a:extLst>
              </p:cNvPr>
              <p:cNvSpPr/>
              <p:nvPr/>
            </p:nvSpPr>
            <p:spPr>
              <a:xfrm>
                <a:off x="7459705" y="5278793"/>
                <a:ext cx="49530" cy="704215"/>
              </a:xfrm>
              <a:custGeom>
                <a:avLst/>
                <a:gdLst/>
                <a:ahLst/>
                <a:cxnLst/>
                <a:rect l="l" t="t" r="r" b="b"/>
                <a:pathLst>
                  <a:path w="49529" h="704215">
                    <a:moveTo>
                      <a:pt x="0" y="703694"/>
                    </a:moveTo>
                    <a:lnTo>
                      <a:pt x="49098" y="703694"/>
                    </a:lnTo>
                    <a:lnTo>
                      <a:pt x="49098" y="0"/>
                    </a:lnTo>
                    <a:lnTo>
                      <a:pt x="0" y="0"/>
                    </a:lnTo>
                    <a:lnTo>
                      <a:pt x="0" y="703694"/>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bk object 19">
                <a:extLst>
                  <a:ext uri="{FF2B5EF4-FFF2-40B4-BE49-F238E27FC236}">
                    <a16:creationId xmlns:a16="http://schemas.microsoft.com/office/drawing/2014/main" id="{1DD9AEA4-9E0D-413D-B69B-F2B516C50262}"/>
                  </a:ext>
                </a:extLst>
              </p:cNvPr>
              <p:cNvSpPr/>
              <p:nvPr/>
            </p:nvSpPr>
            <p:spPr>
              <a:xfrm>
                <a:off x="7459705" y="5278792"/>
                <a:ext cx="49530" cy="704215"/>
              </a:xfrm>
              <a:custGeom>
                <a:avLst/>
                <a:gdLst/>
                <a:ahLst/>
                <a:cxnLst/>
                <a:rect l="l" t="t" r="r" b="b"/>
                <a:pathLst>
                  <a:path w="49529" h="704215">
                    <a:moveTo>
                      <a:pt x="49098" y="703694"/>
                    </a:moveTo>
                    <a:lnTo>
                      <a:pt x="0" y="1600"/>
                    </a:lnTo>
                    <a:lnTo>
                      <a:pt x="10001" y="942"/>
                    </a:lnTo>
                    <a:lnTo>
                      <a:pt x="18394" y="504"/>
                    </a:lnTo>
                    <a:lnTo>
                      <a:pt x="26794" y="214"/>
                    </a:lnTo>
                    <a:lnTo>
                      <a:pt x="36817" y="0"/>
                    </a:lnTo>
                    <a:lnTo>
                      <a:pt x="49098" y="7036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bk object 20">
                <a:extLst>
                  <a:ext uri="{FF2B5EF4-FFF2-40B4-BE49-F238E27FC236}">
                    <a16:creationId xmlns:a16="http://schemas.microsoft.com/office/drawing/2014/main" id="{398289A1-FAFF-4B81-8BA5-95B04AD87F86}"/>
                  </a:ext>
                </a:extLst>
              </p:cNvPr>
              <p:cNvSpPr/>
              <p:nvPr/>
            </p:nvSpPr>
            <p:spPr>
              <a:xfrm>
                <a:off x="7279669" y="5280393"/>
                <a:ext cx="229235" cy="702311"/>
              </a:xfrm>
              <a:custGeom>
                <a:avLst/>
                <a:gdLst/>
                <a:ahLst/>
                <a:cxnLst/>
                <a:rect l="l" t="t" r="r" b="b"/>
                <a:pathLst>
                  <a:path w="229235" h="702309">
                    <a:moveTo>
                      <a:pt x="180035" y="0"/>
                    </a:moveTo>
                    <a:lnTo>
                      <a:pt x="134114" y="4715"/>
                    </a:lnTo>
                    <a:lnTo>
                      <a:pt x="88812" y="12390"/>
                    </a:lnTo>
                    <a:lnTo>
                      <a:pt x="44112" y="23029"/>
                    </a:lnTo>
                    <a:lnTo>
                      <a:pt x="0" y="36639"/>
                    </a:lnTo>
                    <a:lnTo>
                      <a:pt x="229133" y="702094"/>
                    </a:lnTo>
                    <a:lnTo>
                      <a:pt x="18003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bk object 21">
                <a:extLst>
                  <a:ext uri="{FF2B5EF4-FFF2-40B4-BE49-F238E27FC236}">
                    <a16:creationId xmlns:a16="http://schemas.microsoft.com/office/drawing/2014/main" id="{E309F617-82A1-41DC-A653-D84013E165A4}"/>
                  </a:ext>
                </a:extLst>
              </p:cNvPr>
              <p:cNvSpPr/>
              <p:nvPr/>
            </p:nvSpPr>
            <p:spPr>
              <a:xfrm>
                <a:off x="7279669" y="5280393"/>
                <a:ext cx="229235" cy="702311"/>
              </a:xfrm>
              <a:custGeom>
                <a:avLst/>
                <a:gdLst/>
                <a:ahLst/>
                <a:cxnLst/>
                <a:rect l="l" t="t" r="r" b="b"/>
                <a:pathLst>
                  <a:path w="229235" h="702309">
                    <a:moveTo>
                      <a:pt x="229133" y="702094"/>
                    </a:moveTo>
                    <a:lnTo>
                      <a:pt x="0" y="36639"/>
                    </a:lnTo>
                    <a:lnTo>
                      <a:pt x="44112" y="23029"/>
                    </a:lnTo>
                    <a:lnTo>
                      <a:pt x="88812" y="12390"/>
                    </a:lnTo>
                    <a:lnTo>
                      <a:pt x="134114" y="4715"/>
                    </a:lnTo>
                    <a:lnTo>
                      <a:pt x="180035" y="0"/>
                    </a:lnTo>
                    <a:lnTo>
                      <a:pt x="229133" y="7020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bk object 22">
                <a:extLst>
                  <a:ext uri="{FF2B5EF4-FFF2-40B4-BE49-F238E27FC236}">
                    <a16:creationId xmlns:a16="http://schemas.microsoft.com/office/drawing/2014/main" id="{9DA198FC-05B6-49A2-9C54-4578C127D67F}"/>
                  </a:ext>
                </a:extLst>
              </p:cNvPr>
              <p:cNvSpPr/>
              <p:nvPr/>
            </p:nvSpPr>
            <p:spPr>
              <a:xfrm>
                <a:off x="6835752" y="5317032"/>
                <a:ext cx="673101" cy="665480"/>
              </a:xfrm>
              <a:custGeom>
                <a:avLst/>
                <a:gdLst/>
                <a:ahLst/>
                <a:cxnLst/>
                <a:rect l="l" t="t" r="r" b="b"/>
                <a:pathLst>
                  <a:path w="673100" h="665479">
                    <a:moveTo>
                      <a:pt x="443915" y="0"/>
                    </a:moveTo>
                    <a:lnTo>
                      <a:pt x="397801" y="17522"/>
                    </a:lnTo>
                    <a:lnTo>
                      <a:pt x="353688" y="37623"/>
                    </a:lnTo>
                    <a:lnTo>
                      <a:pt x="311629" y="60247"/>
                    </a:lnTo>
                    <a:lnTo>
                      <a:pt x="271680" y="85339"/>
                    </a:lnTo>
                    <a:lnTo>
                      <a:pt x="233893" y="112842"/>
                    </a:lnTo>
                    <a:lnTo>
                      <a:pt x="198322" y="142701"/>
                    </a:lnTo>
                    <a:lnTo>
                      <a:pt x="165022" y="174859"/>
                    </a:lnTo>
                    <a:lnTo>
                      <a:pt x="134045" y="209262"/>
                    </a:lnTo>
                    <a:lnTo>
                      <a:pt x="105446" y="245853"/>
                    </a:lnTo>
                    <a:lnTo>
                      <a:pt x="79279" y="284576"/>
                    </a:lnTo>
                    <a:lnTo>
                      <a:pt x="55596" y="325376"/>
                    </a:lnTo>
                    <a:lnTo>
                      <a:pt x="34453" y="368196"/>
                    </a:lnTo>
                    <a:lnTo>
                      <a:pt x="15903" y="412982"/>
                    </a:lnTo>
                    <a:lnTo>
                      <a:pt x="0" y="459676"/>
                    </a:lnTo>
                    <a:lnTo>
                      <a:pt x="673049" y="665454"/>
                    </a:lnTo>
                    <a:lnTo>
                      <a:pt x="443915"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bk object 23">
                <a:extLst>
                  <a:ext uri="{FF2B5EF4-FFF2-40B4-BE49-F238E27FC236}">
                    <a16:creationId xmlns:a16="http://schemas.microsoft.com/office/drawing/2014/main" id="{BE11300F-F743-4CED-891D-6D06B30F8A5A}"/>
                  </a:ext>
                </a:extLst>
              </p:cNvPr>
              <p:cNvSpPr/>
              <p:nvPr/>
            </p:nvSpPr>
            <p:spPr>
              <a:xfrm>
                <a:off x="6835752" y="5317032"/>
                <a:ext cx="673101" cy="665480"/>
              </a:xfrm>
              <a:custGeom>
                <a:avLst/>
                <a:gdLst/>
                <a:ahLst/>
                <a:cxnLst/>
                <a:rect l="l" t="t" r="r" b="b"/>
                <a:pathLst>
                  <a:path w="673100" h="665479">
                    <a:moveTo>
                      <a:pt x="673049" y="665454"/>
                    </a:moveTo>
                    <a:lnTo>
                      <a:pt x="0" y="459676"/>
                    </a:lnTo>
                    <a:lnTo>
                      <a:pt x="15903" y="412982"/>
                    </a:lnTo>
                    <a:lnTo>
                      <a:pt x="34453" y="368196"/>
                    </a:lnTo>
                    <a:lnTo>
                      <a:pt x="55596" y="325376"/>
                    </a:lnTo>
                    <a:lnTo>
                      <a:pt x="79279" y="284576"/>
                    </a:lnTo>
                    <a:lnTo>
                      <a:pt x="105446" y="245853"/>
                    </a:lnTo>
                    <a:lnTo>
                      <a:pt x="134045" y="209262"/>
                    </a:lnTo>
                    <a:lnTo>
                      <a:pt x="165022" y="174859"/>
                    </a:lnTo>
                    <a:lnTo>
                      <a:pt x="198322" y="142701"/>
                    </a:lnTo>
                    <a:lnTo>
                      <a:pt x="233893" y="112842"/>
                    </a:lnTo>
                    <a:lnTo>
                      <a:pt x="271680" y="85339"/>
                    </a:lnTo>
                    <a:lnTo>
                      <a:pt x="311629" y="60247"/>
                    </a:lnTo>
                    <a:lnTo>
                      <a:pt x="353688" y="37623"/>
                    </a:lnTo>
                    <a:lnTo>
                      <a:pt x="397801" y="17522"/>
                    </a:lnTo>
                    <a:lnTo>
                      <a:pt x="443915" y="0"/>
                    </a:lnTo>
                    <a:lnTo>
                      <a:pt x="673049" y="66545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bk object 24">
                <a:extLst>
                  <a:ext uri="{FF2B5EF4-FFF2-40B4-BE49-F238E27FC236}">
                    <a16:creationId xmlns:a16="http://schemas.microsoft.com/office/drawing/2014/main" id="{2F41B024-98F5-4582-B417-60060F554C43}"/>
                  </a:ext>
                </a:extLst>
              </p:cNvPr>
              <p:cNvSpPr/>
              <p:nvPr/>
            </p:nvSpPr>
            <p:spPr>
              <a:xfrm>
                <a:off x="6803400" y="5776707"/>
                <a:ext cx="1194435" cy="909956"/>
              </a:xfrm>
              <a:custGeom>
                <a:avLst/>
                <a:gdLst/>
                <a:ahLst/>
                <a:cxnLst/>
                <a:rect l="l" t="t" r="r" b="b"/>
                <a:pathLst>
                  <a:path w="1194435" h="909954">
                    <a:moveTo>
                      <a:pt x="32353" y="0"/>
                    </a:moveTo>
                    <a:lnTo>
                      <a:pt x="18822" y="50277"/>
                    </a:lnTo>
                    <a:lnTo>
                      <a:pt x="8939" y="100515"/>
                    </a:lnTo>
                    <a:lnTo>
                      <a:pt x="2675" y="150593"/>
                    </a:lnTo>
                    <a:lnTo>
                      <a:pt x="0" y="200388"/>
                    </a:lnTo>
                    <a:lnTo>
                      <a:pt x="885" y="249779"/>
                    </a:lnTo>
                    <a:lnTo>
                      <a:pt x="5301" y="298644"/>
                    </a:lnTo>
                    <a:lnTo>
                      <a:pt x="13219" y="346861"/>
                    </a:lnTo>
                    <a:lnTo>
                      <a:pt x="24609" y="394309"/>
                    </a:lnTo>
                    <a:lnTo>
                      <a:pt x="39444" y="440866"/>
                    </a:lnTo>
                    <a:lnTo>
                      <a:pt x="57692" y="486409"/>
                    </a:lnTo>
                    <a:lnTo>
                      <a:pt x="79326" y="530819"/>
                    </a:lnTo>
                    <a:lnTo>
                      <a:pt x="104316" y="573972"/>
                    </a:lnTo>
                    <a:lnTo>
                      <a:pt x="132632" y="615747"/>
                    </a:lnTo>
                    <a:lnTo>
                      <a:pt x="164247" y="656023"/>
                    </a:lnTo>
                    <a:lnTo>
                      <a:pt x="199130" y="694677"/>
                    </a:lnTo>
                    <a:lnTo>
                      <a:pt x="233771" y="728213"/>
                    </a:lnTo>
                    <a:lnTo>
                      <a:pt x="270093" y="758914"/>
                    </a:lnTo>
                    <a:lnTo>
                      <a:pt x="307947" y="786778"/>
                    </a:lnTo>
                    <a:lnTo>
                      <a:pt x="347184" y="811804"/>
                    </a:lnTo>
                    <a:lnTo>
                      <a:pt x="387658" y="833987"/>
                    </a:lnTo>
                    <a:lnTo>
                      <a:pt x="429219" y="853325"/>
                    </a:lnTo>
                    <a:lnTo>
                      <a:pt x="471719" y="869817"/>
                    </a:lnTo>
                    <a:lnTo>
                      <a:pt x="515010" y="883458"/>
                    </a:lnTo>
                    <a:lnTo>
                      <a:pt x="558944" y="894247"/>
                    </a:lnTo>
                    <a:lnTo>
                      <a:pt x="603372" y="902182"/>
                    </a:lnTo>
                    <a:lnTo>
                      <a:pt x="648147" y="907258"/>
                    </a:lnTo>
                    <a:lnTo>
                      <a:pt x="693120" y="909475"/>
                    </a:lnTo>
                    <a:lnTo>
                      <a:pt x="738143" y="908829"/>
                    </a:lnTo>
                    <a:lnTo>
                      <a:pt x="783068" y="905318"/>
                    </a:lnTo>
                    <a:lnTo>
                      <a:pt x="827746" y="898939"/>
                    </a:lnTo>
                    <a:lnTo>
                      <a:pt x="872029" y="889690"/>
                    </a:lnTo>
                    <a:lnTo>
                      <a:pt x="915770" y="877567"/>
                    </a:lnTo>
                    <a:lnTo>
                      <a:pt x="958819" y="862569"/>
                    </a:lnTo>
                    <a:lnTo>
                      <a:pt x="1001029" y="844693"/>
                    </a:lnTo>
                    <a:lnTo>
                      <a:pt x="1042252" y="823936"/>
                    </a:lnTo>
                    <a:lnTo>
                      <a:pt x="1082338" y="800296"/>
                    </a:lnTo>
                    <a:lnTo>
                      <a:pt x="1121141" y="773770"/>
                    </a:lnTo>
                    <a:lnTo>
                      <a:pt x="1158512" y="744356"/>
                    </a:lnTo>
                    <a:lnTo>
                      <a:pt x="1194302" y="712050"/>
                    </a:lnTo>
                    <a:lnTo>
                      <a:pt x="705402" y="205778"/>
                    </a:lnTo>
                    <a:lnTo>
                      <a:pt x="3235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bk object 25">
                <a:extLst>
                  <a:ext uri="{FF2B5EF4-FFF2-40B4-BE49-F238E27FC236}">
                    <a16:creationId xmlns:a16="http://schemas.microsoft.com/office/drawing/2014/main" id="{ED9A15E0-9AB8-41E2-B12E-3AF365EF584D}"/>
                  </a:ext>
                </a:extLst>
              </p:cNvPr>
              <p:cNvSpPr/>
              <p:nvPr/>
            </p:nvSpPr>
            <p:spPr>
              <a:xfrm>
                <a:off x="6803399" y="5776705"/>
                <a:ext cx="1194435" cy="909954"/>
              </a:xfrm>
              <a:custGeom>
                <a:avLst/>
                <a:gdLst/>
                <a:ahLst/>
                <a:cxnLst/>
                <a:rect l="l" t="t" r="r" b="b"/>
                <a:pathLst>
                  <a:path w="1194435" h="909954">
                    <a:moveTo>
                      <a:pt x="705402" y="205778"/>
                    </a:moveTo>
                    <a:lnTo>
                      <a:pt x="1194302" y="712050"/>
                    </a:lnTo>
                    <a:lnTo>
                      <a:pt x="1158512" y="744356"/>
                    </a:lnTo>
                    <a:lnTo>
                      <a:pt x="1121141" y="773770"/>
                    </a:lnTo>
                    <a:lnTo>
                      <a:pt x="1082338" y="800296"/>
                    </a:lnTo>
                    <a:lnTo>
                      <a:pt x="1042252" y="823936"/>
                    </a:lnTo>
                    <a:lnTo>
                      <a:pt x="1001029" y="844693"/>
                    </a:lnTo>
                    <a:lnTo>
                      <a:pt x="958819" y="862569"/>
                    </a:lnTo>
                    <a:lnTo>
                      <a:pt x="915770" y="877567"/>
                    </a:lnTo>
                    <a:lnTo>
                      <a:pt x="872029" y="889690"/>
                    </a:lnTo>
                    <a:lnTo>
                      <a:pt x="827746" y="898939"/>
                    </a:lnTo>
                    <a:lnTo>
                      <a:pt x="783068" y="905318"/>
                    </a:lnTo>
                    <a:lnTo>
                      <a:pt x="738143" y="908829"/>
                    </a:lnTo>
                    <a:lnTo>
                      <a:pt x="693120" y="909475"/>
                    </a:lnTo>
                    <a:lnTo>
                      <a:pt x="648147" y="907258"/>
                    </a:lnTo>
                    <a:lnTo>
                      <a:pt x="603372" y="902182"/>
                    </a:lnTo>
                    <a:lnTo>
                      <a:pt x="558944" y="894247"/>
                    </a:lnTo>
                    <a:lnTo>
                      <a:pt x="515010" y="883458"/>
                    </a:lnTo>
                    <a:lnTo>
                      <a:pt x="471719" y="869817"/>
                    </a:lnTo>
                    <a:lnTo>
                      <a:pt x="429219" y="853325"/>
                    </a:lnTo>
                    <a:lnTo>
                      <a:pt x="387658" y="833987"/>
                    </a:lnTo>
                    <a:lnTo>
                      <a:pt x="347184" y="811804"/>
                    </a:lnTo>
                    <a:lnTo>
                      <a:pt x="307947" y="786778"/>
                    </a:lnTo>
                    <a:lnTo>
                      <a:pt x="270093" y="758914"/>
                    </a:lnTo>
                    <a:lnTo>
                      <a:pt x="233771" y="728213"/>
                    </a:lnTo>
                    <a:lnTo>
                      <a:pt x="199130" y="694677"/>
                    </a:lnTo>
                    <a:lnTo>
                      <a:pt x="164247" y="656023"/>
                    </a:lnTo>
                    <a:lnTo>
                      <a:pt x="132632" y="615747"/>
                    </a:lnTo>
                    <a:lnTo>
                      <a:pt x="104316" y="573972"/>
                    </a:lnTo>
                    <a:lnTo>
                      <a:pt x="79326" y="530819"/>
                    </a:lnTo>
                    <a:lnTo>
                      <a:pt x="57692" y="486409"/>
                    </a:lnTo>
                    <a:lnTo>
                      <a:pt x="39444" y="440866"/>
                    </a:lnTo>
                    <a:lnTo>
                      <a:pt x="24609" y="394309"/>
                    </a:lnTo>
                    <a:lnTo>
                      <a:pt x="13219" y="346861"/>
                    </a:lnTo>
                    <a:lnTo>
                      <a:pt x="5301" y="298644"/>
                    </a:lnTo>
                    <a:lnTo>
                      <a:pt x="885" y="249779"/>
                    </a:lnTo>
                    <a:lnTo>
                      <a:pt x="0" y="200388"/>
                    </a:lnTo>
                    <a:lnTo>
                      <a:pt x="2675" y="150593"/>
                    </a:lnTo>
                    <a:lnTo>
                      <a:pt x="8939" y="100515"/>
                    </a:lnTo>
                    <a:lnTo>
                      <a:pt x="18822" y="50277"/>
                    </a:lnTo>
                    <a:lnTo>
                      <a:pt x="32353" y="0"/>
                    </a:lnTo>
                    <a:lnTo>
                      <a:pt x="705402" y="20577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bk object 26">
                <a:extLst>
                  <a:ext uri="{FF2B5EF4-FFF2-40B4-BE49-F238E27FC236}">
                    <a16:creationId xmlns:a16="http://schemas.microsoft.com/office/drawing/2014/main" id="{1C6D778E-7790-4F46-9DA1-A869DFA3197D}"/>
                  </a:ext>
                </a:extLst>
              </p:cNvPr>
              <p:cNvSpPr/>
              <p:nvPr/>
            </p:nvSpPr>
            <p:spPr>
              <a:xfrm>
                <a:off x="7508802" y="5280389"/>
                <a:ext cx="704215" cy="1208405"/>
              </a:xfrm>
              <a:custGeom>
                <a:avLst/>
                <a:gdLst/>
                <a:ahLst/>
                <a:cxnLst/>
                <a:rect l="l" t="t" r="r" b="b"/>
                <a:pathLst>
                  <a:path w="704214" h="1208404">
                    <a:moveTo>
                      <a:pt x="49098" y="0"/>
                    </a:moveTo>
                    <a:lnTo>
                      <a:pt x="0" y="702094"/>
                    </a:lnTo>
                    <a:lnTo>
                      <a:pt x="488899" y="1208366"/>
                    </a:lnTo>
                    <a:lnTo>
                      <a:pt x="526929" y="1169263"/>
                    </a:lnTo>
                    <a:lnTo>
                      <a:pt x="561045" y="1129120"/>
                    </a:lnTo>
                    <a:lnTo>
                      <a:pt x="591321" y="1087776"/>
                    </a:lnTo>
                    <a:lnTo>
                      <a:pt x="617834" y="1045069"/>
                    </a:lnTo>
                    <a:lnTo>
                      <a:pt x="640659" y="1000839"/>
                    </a:lnTo>
                    <a:lnTo>
                      <a:pt x="659870" y="954924"/>
                    </a:lnTo>
                    <a:lnTo>
                      <a:pt x="675544" y="907163"/>
                    </a:lnTo>
                    <a:lnTo>
                      <a:pt x="687756" y="857395"/>
                    </a:lnTo>
                    <a:lnTo>
                      <a:pt x="696581" y="805458"/>
                    </a:lnTo>
                    <a:lnTo>
                      <a:pt x="702094" y="751192"/>
                    </a:lnTo>
                    <a:lnTo>
                      <a:pt x="703835" y="703009"/>
                    </a:lnTo>
                    <a:lnTo>
                      <a:pt x="702346" y="655473"/>
                    </a:lnTo>
                    <a:lnTo>
                      <a:pt x="697724" y="608698"/>
                    </a:lnTo>
                    <a:lnTo>
                      <a:pt x="690065" y="562793"/>
                    </a:lnTo>
                    <a:lnTo>
                      <a:pt x="679467" y="517872"/>
                    </a:lnTo>
                    <a:lnTo>
                      <a:pt x="666028" y="474046"/>
                    </a:lnTo>
                    <a:lnTo>
                      <a:pt x="649845" y="431427"/>
                    </a:lnTo>
                    <a:lnTo>
                      <a:pt x="631015" y="390128"/>
                    </a:lnTo>
                    <a:lnTo>
                      <a:pt x="609634" y="350258"/>
                    </a:lnTo>
                    <a:lnTo>
                      <a:pt x="585802" y="311932"/>
                    </a:lnTo>
                    <a:lnTo>
                      <a:pt x="559613" y="275260"/>
                    </a:lnTo>
                    <a:lnTo>
                      <a:pt x="531167" y="240355"/>
                    </a:lnTo>
                    <a:lnTo>
                      <a:pt x="500561" y="207328"/>
                    </a:lnTo>
                    <a:lnTo>
                      <a:pt x="467891" y="176291"/>
                    </a:lnTo>
                    <a:lnTo>
                      <a:pt x="433254" y="147357"/>
                    </a:lnTo>
                    <a:lnTo>
                      <a:pt x="396749" y="120636"/>
                    </a:lnTo>
                    <a:lnTo>
                      <a:pt x="358472" y="96241"/>
                    </a:lnTo>
                    <a:lnTo>
                      <a:pt x="318521" y="74284"/>
                    </a:lnTo>
                    <a:lnTo>
                      <a:pt x="276992" y="54877"/>
                    </a:lnTo>
                    <a:lnTo>
                      <a:pt x="233984" y="38131"/>
                    </a:lnTo>
                    <a:lnTo>
                      <a:pt x="189593" y="24158"/>
                    </a:lnTo>
                    <a:lnTo>
                      <a:pt x="143917" y="13071"/>
                    </a:lnTo>
                    <a:lnTo>
                      <a:pt x="97053" y="4981"/>
                    </a:lnTo>
                    <a:lnTo>
                      <a:pt x="49098"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bk object 27">
                <a:extLst>
                  <a:ext uri="{FF2B5EF4-FFF2-40B4-BE49-F238E27FC236}">
                    <a16:creationId xmlns:a16="http://schemas.microsoft.com/office/drawing/2014/main" id="{3F753F6D-05DF-439F-802D-532E407CADBB}"/>
                  </a:ext>
                </a:extLst>
              </p:cNvPr>
              <p:cNvSpPr/>
              <p:nvPr/>
            </p:nvSpPr>
            <p:spPr>
              <a:xfrm>
                <a:off x="7508801" y="5280389"/>
                <a:ext cx="704215" cy="1208405"/>
              </a:xfrm>
              <a:custGeom>
                <a:avLst/>
                <a:gdLst/>
                <a:ahLst/>
                <a:cxnLst/>
                <a:rect l="l" t="t" r="r" b="b"/>
                <a:pathLst>
                  <a:path w="704214" h="1208404">
                    <a:moveTo>
                      <a:pt x="0" y="702094"/>
                    </a:moveTo>
                    <a:lnTo>
                      <a:pt x="49098" y="0"/>
                    </a:lnTo>
                    <a:lnTo>
                      <a:pt x="97053" y="4981"/>
                    </a:lnTo>
                    <a:lnTo>
                      <a:pt x="143917" y="13071"/>
                    </a:lnTo>
                    <a:lnTo>
                      <a:pt x="189593" y="24158"/>
                    </a:lnTo>
                    <a:lnTo>
                      <a:pt x="233984" y="38131"/>
                    </a:lnTo>
                    <a:lnTo>
                      <a:pt x="276992" y="54877"/>
                    </a:lnTo>
                    <a:lnTo>
                      <a:pt x="318521" y="74284"/>
                    </a:lnTo>
                    <a:lnTo>
                      <a:pt x="358472" y="96241"/>
                    </a:lnTo>
                    <a:lnTo>
                      <a:pt x="396749" y="120636"/>
                    </a:lnTo>
                    <a:lnTo>
                      <a:pt x="433254" y="147357"/>
                    </a:lnTo>
                    <a:lnTo>
                      <a:pt x="467891" y="176291"/>
                    </a:lnTo>
                    <a:lnTo>
                      <a:pt x="500561" y="207328"/>
                    </a:lnTo>
                    <a:lnTo>
                      <a:pt x="531167" y="240355"/>
                    </a:lnTo>
                    <a:lnTo>
                      <a:pt x="559613" y="275260"/>
                    </a:lnTo>
                    <a:lnTo>
                      <a:pt x="585802" y="311932"/>
                    </a:lnTo>
                    <a:lnTo>
                      <a:pt x="609634" y="350258"/>
                    </a:lnTo>
                    <a:lnTo>
                      <a:pt x="631015" y="390128"/>
                    </a:lnTo>
                    <a:lnTo>
                      <a:pt x="649845" y="431427"/>
                    </a:lnTo>
                    <a:lnTo>
                      <a:pt x="666028" y="474046"/>
                    </a:lnTo>
                    <a:lnTo>
                      <a:pt x="679467" y="517872"/>
                    </a:lnTo>
                    <a:lnTo>
                      <a:pt x="690065" y="562793"/>
                    </a:lnTo>
                    <a:lnTo>
                      <a:pt x="697724" y="608698"/>
                    </a:lnTo>
                    <a:lnTo>
                      <a:pt x="702346" y="655473"/>
                    </a:lnTo>
                    <a:lnTo>
                      <a:pt x="703835" y="703009"/>
                    </a:lnTo>
                    <a:lnTo>
                      <a:pt x="702094" y="751192"/>
                    </a:lnTo>
                    <a:lnTo>
                      <a:pt x="696581" y="805458"/>
                    </a:lnTo>
                    <a:lnTo>
                      <a:pt x="687756" y="857395"/>
                    </a:lnTo>
                    <a:lnTo>
                      <a:pt x="675544" y="907163"/>
                    </a:lnTo>
                    <a:lnTo>
                      <a:pt x="659870" y="954924"/>
                    </a:lnTo>
                    <a:lnTo>
                      <a:pt x="640659" y="1000839"/>
                    </a:lnTo>
                    <a:lnTo>
                      <a:pt x="617834" y="1045069"/>
                    </a:lnTo>
                    <a:lnTo>
                      <a:pt x="591321" y="1087776"/>
                    </a:lnTo>
                    <a:lnTo>
                      <a:pt x="561045" y="1129120"/>
                    </a:lnTo>
                    <a:lnTo>
                      <a:pt x="526929" y="1169263"/>
                    </a:lnTo>
                    <a:lnTo>
                      <a:pt x="488899" y="1208366"/>
                    </a:lnTo>
                    <a:lnTo>
                      <a:pt x="0" y="7020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81">
                <a:extLst>
                  <a:ext uri="{FF2B5EF4-FFF2-40B4-BE49-F238E27FC236}">
                    <a16:creationId xmlns:a16="http://schemas.microsoft.com/office/drawing/2014/main" id="{22BFEBE3-6790-4F0F-9AAD-21A184C93F34}"/>
                  </a:ext>
                </a:extLst>
              </p:cNvPr>
              <p:cNvSpPr/>
              <p:nvPr/>
            </p:nvSpPr>
            <p:spPr>
              <a:xfrm>
                <a:off x="7064989" y="5539230"/>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5" name="object 11">
              <a:extLst>
                <a:ext uri="{FF2B5EF4-FFF2-40B4-BE49-F238E27FC236}">
                  <a16:creationId xmlns:a16="http://schemas.microsoft.com/office/drawing/2014/main" id="{A0DB5115-587D-4EF1-BE77-E90B28D5A3EA}"/>
                </a:ext>
              </a:extLst>
            </p:cNvPr>
            <p:cNvSpPr txBox="1"/>
            <p:nvPr/>
          </p:nvSpPr>
          <p:spPr>
            <a:xfrm>
              <a:off x="3716875" y="3188160"/>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15</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36" name="object 11">
              <a:extLst>
                <a:ext uri="{FF2B5EF4-FFF2-40B4-BE49-F238E27FC236}">
                  <a16:creationId xmlns:a16="http://schemas.microsoft.com/office/drawing/2014/main" id="{5B624720-1E5C-49AD-BC55-090827668BF9}"/>
                </a:ext>
              </a:extLst>
            </p:cNvPr>
            <p:cNvSpPr txBox="1"/>
            <p:nvPr/>
          </p:nvSpPr>
          <p:spPr>
            <a:xfrm>
              <a:off x="4072742" y="4444316"/>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64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37" name="object 11">
              <a:extLst>
                <a:ext uri="{FF2B5EF4-FFF2-40B4-BE49-F238E27FC236}">
                  <a16:creationId xmlns:a16="http://schemas.microsoft.com/office/drawing/2014/main" id="{9137A187-F6A6-4D9B-8B58-21ABC60183CB}"/>
                </a:ext>
              </a:extLst>
            </p:cNvPr>
            <p:cNvSpPr txBox="1"/>
            <p:nvPr/>
          </p:nvSpPr>
          <p:spPr>
            <a:xfrm>
              <a:off x="2980133" y="2924688"/>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0.4</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38" name="object 11">
              <a:extLst>
                <a:ext uri="{FF2B5EF4-FFF2-40B4-BE49-F238E27FC236}">
                  <a16:creationId xmlns:a16="http://schemas.microsoft.com/office/drawing/2014/main" id="{9D66FAFB-A0D2-40ED-92B5-1542564281EE}"/>
                </a:ext>
              </a:extLst>
            </p:cNvPr>
            <p:cNvSpPr txBox="1"/>
            <p:nvPr/>
          </p:nvSpPr>
          <p:spPr>
            <a:xfrm>
              <a:off x="2112643" y="2825108"/>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4</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39" name="object 11">
              <a:extLst>
                <a:ext uri="{FF2B5EF4-FFF2-40B4-BE49-F238E27FC236}">
                  <a16:creationId xmlns:a16="http://schemas.microsoft.com/office/drawing/2014/main" id="{A5D6C88A-EE38-478D-B97E-F9DE0119BE02}"/>
                </a:ext>
              </a:extLst>
            </p:cNvPr>
            <p:cNvSpPr txBox="1"/>
            <p:nvPr/>
          </p:nvSpPr>
          <p:spPr>
            <a:xfrm>
              <a:off x="482931" y="3225732"/>
              <a:ext cx="1759121" cy="756617"/>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 partners of all key 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16</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40" name="object 11">
              <a:extLst>
                <a:ext uri="{FF2B5EF4-FFF2-40B4-BE49-F238E27FC236}">
                  <a16:creationId xmlns:a16="http://schemas.microsoft.com/office/drawing/2014/main" id="{CCE007B5-4277-49E4-90A5-9C22D8E5EF13}"/>
                </a:ext>
              </a:extLst>
            </p:cNvPr>
            <p:cNvSpPr txBox="1"/>
            <p:nvPr/>
          </p:nvSpPr>
          <p:spPr>
            <a:xfrm>
              <a:off x="737553" y="4026520"/>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1</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41" name="object 11">
              <a:extLst>
                <a:ext uri="{FF2B5EF4-FFF2-40B4-BE49-F238E27FC236}">
                  <a16:creationId xmlns:a16="http://schemas.microsoft.com/office/drawing/2014/main" id="{1CF30317-576F-4804-BF2A-C4DC8508B43F}"/>
                </a:ext>
              </a:extLst>
            </p:cNvPr>
            <p:cNvSpPr txBox="1"/>
            <p:nvPr/>
          </p:nvSpPr>
          <p:spPr>
            <a:xfrm>
              <a:off x="7095743" y="2523744"/>
              <a:ext cx="1938529" cy="602729"/>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1</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43" name="object 11">
              <a:extLst>
                <a:ext uri="{FF2B5EF4-FFF2-40B4-BE49-F238E27FC236}">
                  <a16:creationId xmlns:a16="http://schemas.microsoft.com/office/drawing/2014/main" id="{6BFC7C06-96DD-478B-A8F6-E241FE26C0C0}"/>
                </a:ext>
              </a:extLst>
            </p:cNvPr>
            <p:cNvSpPr txBox="1"/>
            <p:nvPr/>
          </p:nvSpPr>
          <p:spPr>
            <a:xfrm>
              <a:off x="9124138" y="3009639"/>
              <a:ext cx="1966640" cy="448841"/>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1</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44" name="object 11">
              <a:extLst>
                <a:ext uri="{FF2B5EF4-FFF2-40B4-BE49-F238E27FC236}">
                  <a16:creationId xmlns:a16="http://schemas.microsoft.com/office/drawing/2014/main" id="{C54F2C2F-FEA6-4C84-9602-969D2882ADA6}"/>
                </a:ext>
              </a:extLst>
            </p:cNvPr>
            <p:cNvSpPr txBox="1"/>
            <p:nvPr/>
          </p:nvSpPr>
          <p:spPr>
            <a:xfrm>
              <a:off x="6842551" y="3066652"/>
              <a:ext cx="1792466" cy="448841"/>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4%</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45" name="object 11">
              <a:extLst>
                <a:ext uri="{FF2B5EF4-FFF2-40B4-BE49-F238E27FC236}">
                  <a16:creationId xmlns:a16="http://schemas.microsoft.com/office/drawing/2014/main" id="{8F61F6F7-A233-49A0-B7AB-D763CB70C1CD}"/>
                </a:ext>
              </a:extLst>
            </p:cNvPr>
            <p:cNvSpPr txBox="1"/>
            <p:nvPr/>
          </p:nvSpPr>
          <p:spPr>
            <a:xfrm>
              <a:off x="9957507" y="3625541"/>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37</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46" name="object 11">
              <a:extLst>
                <a:ext uri="{FF2B5EF4-FFF2-40B4-BE49-F238E27FC236}">
                  <a16:creationId xmlns:a16="http://schemas.microsoft.com/office/drawing/2014/main" id="{EA108E74-76E3-4B64-B168-7828BF0E32C6}"/>
                </a:ext>
              </a:extLst>
            </p:cNvPr>
            <p:cNvSpPr txBox="1"/>
            <p:nvPr/>
          </p:nvSpPr>
          <p:spPr>
            <a:xfrm>
              <a:off x="7126999" y="3418729"/>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15</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47" name="object 11">
              <a:extLst>
                <a:ext uri="{FF2B5EF4-FFF2-40B4-BE49-F238E27FC236}">
                  <a16:creationId xmlns:a16="http://schemas.microsoft.com/office/drawing/2014/main" id="{0BCC2442-FA86-4B2C-8C99-80712F2FD35F}"/>
                </a:ext>
              </a:extLst>
            </p:cNvPr>
            <p:cNvSpPr txBox="1"/>
            <p:nvPr/>
          </p:nvSpPr>
          <p:spPr>
            <a:xfrm>
              <a:off x="7265932" y="4882869"/>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42</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48" name="object 20">
              <a:extLst>
                <a:ext uri="{FF2B5EF4-FFF2-40B4-BE49-F238E27FC236}">
                  <a16:creationId xmlns:a16="http://schemas.microsoft.com/office/drawing/2014/main" id="{B9113D3F-1531-46E9-8848-4D7F4DA1B4AB}"/>
                </a:ext>
              </a:extLst>
            </p:cNvPr>
            <p:cNvSpPr txBox="1"/>
            <p:nvPr/>
          </p:nvSpPr>
          <p:spPr>
            <a:xfrm>
              <a:off x="2571637" y="4215151"/>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49" name="object 20">
              <a:extLst>
                <a:ext uri="{FF2B5EF4-FFF2-40B4-BE49-F238E27FC236}">
                  <a16:creationId xmlns:a16="http://schemas.microsoft.com/office/drawing/2014/main" id="{FCE7B3A4-66D4-485F-AEA1-1503F5FF96B9}"/>
                </a:ext>
              </a:extLst>
            </p:cNvPr>
            <p:cNvSpPr txBox="1"/>
            <p:nvPr/>
          </p:nvSpPr>
          <p:spPr>
            <a:xfrm>
              <a:off x="8581155" y="4214257"/>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226714741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among key populations, western and central Europe and North America,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934978B-93C1-49B0-AF94-42552A29CF69}"/>
              </a:ext>
            </a:extLst>
          </p:cNvPr>
          <p:cNvGrpSpPr/>
          <p:nvPr/>
        </p:nvGrpSpPr>
        <p:grpSpPr>
          <a:xfrm>
            <a:off x="457199" y="2139696"/>
            <a:ext cx="10269594" cy="4415329"/>
            <a:chOff x="457199" y="2139696"/>
            <a:chExt cx="10269594" cy="4415329"/>
          </a:xfrm>
        </p:grpSpPr>
        <p:cxnSp>
          <p:nvCxnSpPr>
            <p:cNvPr id="148" name="Straight Connector 147">
              <a:extLst>
                <a:ext uri="{FF2B5EF4-FFF2-40B4-BE49-F238E27FC236}">
                  <a16:creationId xmlns:a16="http://schemas.microsoft.com/office/drawing/2014/main" id="{DD810B39-9E43-4E38-9FA0-8CA434976214}"/>
                </a:ext>
              </a:extLst>
            </p:cNvPr>
            <p:cNvCxnSpPr/>
            <p:nvPr/>
          </p:nvCxnSpPr>
          <p:spPr>
            <a:xfrm>
              <a:off x="7454903" y="4502499"/>
              <a:ext cx="0" cy="26517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6111345-03F4-47E9-8647-8C025533C326}"/>
                </a:ext>
              </a:extLst>
            </p:cNvPr>
            <p:cNvCxnSpPr/>
            <p:nvPr/>
          </p:nvCxnSpPr>
          <p:spPr>
            <a:xfrm>
              <a:off x="4888434" y="3988135"/>
              <a:ext cx="0" cy="7863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object 68">
              <a:extLst>
                <a:ext uri="{FF2B5EF4-FFF2-40B4-BE49-F238E27FC236}">
                  <a16:creationId xmlns:a16="http://schemas.microsoft.com/office/drawing/2014/main" id="{EF6BAB9F-FA33-4992-A842-0CC10B40284D}"/>
                </a:ext>
              </a:extLst>
            </p:cNvPr>
            <p:cNvSpPr/>
            <p:nvPr/>
          </p:nvSpPr>
          <p:spPr>
            <a:xfrm>
              <a:off x="7135029" y="4588670"/>
              <a:ext cx="640080" cy="137160"/>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2B9B3"/>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68">
              <a:extLst>
                <a:ext uri="{FF2B5EF4-FFF2-40B4-BE49-F238E27FC236}">
                  <a16:creationId xmlns:a16="http://schemas.microsoft.com/office/drawing/2014/main" id="{F40FC6B4-D2AC-413A-9139-9FA8CD74DC47}"/>
                </a:ext>
              </a:extLst>
            </p:cNvPr>
            <p:cNvSpPr/>
            <p:nvPr/>
          </p:nvSpPr>
          <p:spPr>
            <a:xfrm>
              <a:off x="5852160" y="4264364"/>
              <a:ext cx="640080" cy="49416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00A296"/>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68">
              <a:extLst>
                <a:ext uri="{FF2B5EF4-FFF2-40B4-BE49-F238E27FC236}">
                  <a16:creationId xmlns:a16="http://schemas.microsoft.com/office/drawing/2014/main" id="{78CF9410-63B4-4519-A457-82BABE22ADF0}"/>
                </a:ext>
              </a:extLst>
            </p:cNvPr>
            <p:cNvSpPr/>
            <p:nvPr/>
          </p:nvSpPr>
          <p:spPr>
            <a:xfrm>
              <a:off x="4568560" y="4380547"/>
              <a:ext cx="640080" cy="377986"/>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F7A4E"/>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68">
              <a:extLst>
                <a:ext uri="{FF2B5EF4-FFF2-40B4-BE49-F238E27FC236}">
                  <a16:creationId xmlns:a16="http://schemas.microsoft.com/office/drawing/2014/main" id="{1ED1979C-858D-4800-92F9-1A5F28927B53}"/>
                </a:ext>
              </a:extLst>
            </p:cNvPr>
            <p:cNvSpPr/>
            <p:nvPr/>
          </p:nvSpPr>
          <p:spPr>
            <a:xfrm>
              <a:off x="2011680" y="4612029"/>
              <a:ext cx="640080" cy="160002"/>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D8D085"/>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7680960" cy="346249"/>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(n=number of countries reporting). </a:t>
              </a:r>
            </a:p>
          </p:txBody>
        </p:sp>
        <p:sp>
          <p:nvSpPr>
            <p:cNvPr id="101" name="object 4">
              <a:extLst>
                <a:ext uri="{FF2B5EF4-FFF2-40B4-BE49-F238E27FC236}">
                  <a16:creationId xmlns:a16="http://schemas.microsoft.com/office/drawing/2014/main" id="{C5744897-7E0D-4C51-85AE-5EAB25D90EE6}"/>
                </a:ext>
              </a:extLst>
            </p:cNvPr>
            <p:cNvSpPr txBox="1"/>
            <p:nvPr/>
          </p:nvSpPr>
          <p:spPr>
            <a:xfrm>
              <a:off x="1305878" y="2139696"/>
              <a:ext cx="157094"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p>
          </p:txBody>
        </p:sp>
        <p:sp>
          <p:nvSpPr>
            <p:cNvPr id="102" name="object 12">
              <a:extLst>
                <a:ext uri="{FF2B5EF4-FFF2-40B4-BE49-F238E27FC236}">
                  <a16:creationId xmlns:a16="http://schemas.microsoft.com/office/drawing/2014/main" id="{84ACA57D-3AF2-4231-AFF9-DBA03E544AEE}"/>
                </a:ext>
              </a:extLst>
            </p:cNvPr>
            <p:cNvSpPr txBox="1"/>
            <p:nvPr/>
          </p:nvSpPr>
          <p:spPr>
            <a:xfrm>
              <a:off x="950976" y="3227832"/>
              <a:ext cx="169277" cy="545419"/>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p>
          </p:txBody>
        </p:sp>
        <p:cxnSp>
          <p:nvCxnSpPr>
            <p:cNvPr id="103" name="Straight Connector 102">
              <a:extLst>
                <a:ext uri="{FF2B5EF4-FFF2-40B4-BE49-F238E27FC236}">
                  <a16:creationId xmlns:a16="http://schemas.microsoft.com/office/drawing/2014/main" id="{94DF51C9-42D2-4D1B-BD8F-2A32AB7EB52F}"/>
                </a:ext>
              </a:extLst>
            </p:cNvPr>
            <p:cNvCxnSpPr/>
            <p:nvPr/>
          </p:nvCxnSpPr>
          <p:spPr>
            <a:xfrm>
              <a:off x="1505083" y="33124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DF62DD95-9907-4651-ADF9-4795F9B0283B}"/>
                </a:ext>
              </a:extLst>
            </p:cNvPr>
            <p:cNvCxnSpPr/>
            <p:nvPr/>
          </p:nvCxnSpPr>
          <p:spPr>
            <a:xfrm>
              <a:off x="1505083" y="367735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77AFDFCA-1821-4492-A3EB-A4A4785E8204}"/>
                </a:ext>
              </a:extLst>
            </p:cNvPr>
            <p:cNvCxnSpPr/>
            <p:nvPr/>
          </p:nvCxnSpPr>
          <p:spPr>
            <a:xfrm>
              <a:off x="1505083" y="440713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1A383E14-9427-4C80-AAD1-10E58E2A2557}"/>
                </a:ext>
              </a:extLst>
            </p:cNvPr>
            <p:cNvCxnSpPr/>
            <p:nvPr/>
          </p:nvCxnSpPr>
          <p:spPr>
            <a:xfrm>
              <a:off x="1505083" y="258265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5751AD40-939B-4E67-8C21-23EDD44483AA}"/>
                </a:ext>
              </a:extLst>
            </p:cNvPr>
            <p:cNvCxnSpPr/>
            <p:nvPr/>
          </p:nvCxnSpPr>
          <p:spPr>
            <a:xfrm>
              <a:off x="1505083" y="404657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79BF64E-D443-46B6-8357-38396C1A5323}"/>
                </a:ext>
              </a:extLst>
            </p:cNvPr>
            <p:cNvCxnSpPr/>
            <p:nvPr/>
          </p:nvCxnSpPr>
          <p:spPr>
            <a:xfrm>
              <a:off x="1505083" y="294755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7C89F683-05EA-4552-B1B1-D6C7FBA8D7F0}"/>
                </a:ext>
              </a:extLst>
            </p:cNvPr>
            <p:cNvCxnSpPr/>
            <p:nvPr/>
          </p:nvCxnSpPr>
          <p:spPr>
            <a:xfrm>
              <a:off x="1505083" y="221776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FCB236BB-CD34-43F1-A940-9C638A20BE07}"/>
                </a:ext>
              </a:extLst>
            </p:cNvPr>
            <p:cNvCxnSpPr/>
            <p:nvPr/>
          </p:nvCxnSpPr>
          <p:spPr>
            <a:xfrm>
              <a:off x="1505083" y="477203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object 4">
              <a:extLst>
                <a:ext uri="{FF2B5EF4-FFF2-40B4-BE49-F238E27FC236}">
                  <a16:creationId xmlns:a16="http://schemas.microsoft.com/office/drawing/2014/main" id="{048E12D1-DBC6-4AE5-899D-5280638CBF62}"/>
                </a:ext>
              </a:extLst>
            </p:cNvPr>
            <p:cNvSpPr txBox="1"/>
            <p:nvPr/>
          </p:nvSpPr>
          <p:spPr>
            <a:xfrm>
              <a:off x="1309397" y="24963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2" name="object 4">
              <a:extLst>
                <a:ext uri="{FF2B5EF4-FFF2-40B4-BE49-F238E27FC236}">
                  <a16:creationId xmlns:a16="http://schemas.microsoft.com/office/drawing/2014/main" id="{05A70A54-D12D-40CE-ABE3-621699FFC420}"/>
                </a:ext>
              </a:extLst>
            </p:cNvPr>
            <p:cNvSpPr txBox="1"/>
            <p:nvPr/>
          </p:nvSpPr>
          <p:spPr>
            <a:xfrm>
              <a:off x="1309397" y="286207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3" name="object 4">
              <a:extLst>
                <a:ext uri="{FF2B5EF4-FFF2-40B4-BE49-F238E27FC236}">
                  <a16:creationId xmlns:a16="http://schemas.microsoft.com/office/drawing/2014/main" id="{A2529D80-CA89-4C63-B091-F1F834E3F578}"/>
                </a:ext>
              </a:extLst>
            </p:cNvPr>
            <p:cNvSpPr txBox="1"/>
            <p:nvPr/>
          </p:nvSpPr>
          <p:spPr>
            <a:xfrm>
              <a:off x="1309397" y="322783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4" name="object 4">
              <a:extLst>
                <a:ext uri="{FF2B5EF4-FFF2-40B4-BE49-F238E27FC236}">
                  <a16:creationId xmlns:a16="http://schemas.microsoft.com/office/drawing/2014/main" id="{0BDB6157-7D73-40C0-B571-4F76A5548C85}"/>
                </a:ext>
              </a:extLst>
            </p:cNvPr>
            <p:cNvSpPr txBox="1"/>
            <p:nvPr/>
          </p:nvSpPr>
          <p:spPr>
            <a:xfrm>
              <a:off x="1309397" y="359359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5" name="object 4">
              <a:extLst>
                <a:ext uri="{FF2B5EF4-FFF2-40B4-BE49-F238E27FC236}">
                  <a16:creationId xmlns:a16="http://schemas.microsoft.com/office/drawing/2014/main" id="{D4451446-C2F9-465A-937A-C299D32B438B}"/>
                </a:ext>
              </a:extLst>
            </p:cNvPr>
            <p:cNvSpPr txBox="1"/>
            <p:nvPr/>
          </p:nvSpPr>
          <p:spPr>
            <a:xfrm>
              <a:off x="1309397" y="3968496"/>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6" name="object 4">
              <a:extLst>
                <a:ext uri="{FF2B5EF4-FFF2-40B4-BE49-F238E27FC236}">
                  <a16:creationId xmlns:a16="http://schemas.microsoft.com/office/drawing/2014/main" id="{FB00CA62-7E2F-43E4-9C4F-EFE1C50D934B}"/>
                </a:ext>
              </a:extLst>
            </p:cNvPr>
            <p:cNvSpPr txBox="1"/>
            <p:nvPr/>
          </p:nvSpPr>
          <p:spPr>
            <a:xfrm>
              <a:off x="1309397" y="4325112"/>
              <a:ext cx="157095"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7" name="object 4">
              <a:extLst>
                <a:ext uri="{FF2B5EF4-FFF2-40B4-BE49-F238E27FC236}">
                  <a16:creationId xmlns:a16="http://schemas.microsoft.com/office/drawing/2014/main" id="{23B5F737-8E43-4080-9B8F-A93FD58E3E8D}"/>
                </a:ext>
              </a:extLst>
            </p:cNvPr>
            <p:cNvSpPr txBox="1"/>
            <p:nvPr/>
          </p:nvSpPr>
          <p:spPr>
            <a:xfrm>
              <a:off x="1387945" y="4690872"/>
              <a:ext cx="78547" cy="166777"/>
            </a:xfrm>
            <a:prstGeom prst="rect">
              <a:avLst/>
            </a:prstGeom>
            <a:noFill/>
          </p:spPr>
          <p:txBody>
            <a:bodyPr wrap="none" lIns="0" tIns="0" rIns="0" bIns="0" rtlCol="0" anchor="ctr">
              <a:spAutoFit/>
            </a:bodyPr>
            <a:lstStyle>
              <a:defPPr>
                <a:defRPr lang="LID4096"/>
              </a:defPPr>
              <a:lvl1pPr marR="0" lvl="0" indent="0" algn="r" fontAlgn="auto">
                <a:lnSpc>
                  <a:spcPts val="1400"/>
                </a:lnSpc>
                <a:spcBef>
                  <a:spcPts val="0"/>
                </a:spcBef>
                <a:spcAft>
                  <a:spcPts val="0"/>
                </a:spcAft>
                <a:buClrTx/>
                <a:buSzTx/>
                <a:buFontTx/>
                <a:buNone/>
                <a:tabLst/>
                <a:defRPr kumimoji="0" sz="11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p>
          </p:txBody>
        </p:sp>
        <p:sp>
          <p:nvSpPr>
            <p:cNvPr id="119" name="TextBox 118">
              <a:extLst>
                <a:ext uri="{FF2B5EF4-FFF2-40B4-BE49-F238E27FC236}">
                  <a16:creationId xmlns:a16="http://schemas.microsoft.com/office/drawing/2014/main" id="{41C29E4E-9344-4432-A789-B29A30CC5119}"/>
                </a:ext>
              </a:extLst>
            </p:cNvPr>
            <p:cNvSpPr txBox="1"/>
            <p:nvPr/>
          </p:nvSpPr>
          <p:spPr>
            <a:xfrm>
              <a:off x="169164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Sex workers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6)</a:t>
              </a:r>
            </a:p>
          </p:txBody>
        </p:sp>
        <p:sp>
          <p:nvSpPr>
            <p:cNvPr id="120" name="TextBox 119">
              <a:extLst>
                <a:ext uri="{FF2B5EF4-FFF2-40B4-BE49-F238E27FC236}">
                  <a16:creationId xmlns:a16="http://schemas.microsoft.com/office/drawing/2014/main" id="{4CF73ED0-A382-4A3E-9EFF-D5ACFE07303B}"/>
                </a:ext>
              </a:extLst>
            </p:cNvPr>
            <p:cNvSpPr txBox="1"/>
            <p:nvPr/>
          </p:nvSpPr>
          <p:spPr>
            <a:xfrm>
              <a:off x="2971800" y="5029200"/>
              <a:ext cx="1280160" cy="897682"/>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 have sex with men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15)</a:t>
              </a:r>
            </a:p>
          </p:txBody>
        </p:sp>
        <p:sp>
          <p:nvSpPr>
            <p:cNvPr id="121" name="TextBox 120">
              <a:extLst>
                <a:ext uri="{FF2B5EF4-FFF2-40B4-BE49-F238E27FC236}">
                  <a16:creationId xmlns:a16="http://schemas.microsoft.com/office/drawing/2014/main" id="{3EE1098B-C5A1-49EA-9060-94D45CF598AC}"/>
                </a:ext>
              </a:extLst>
            </p:cNvPr>
            <p:cNvSpPr txBox="1"/>
            <p:nvPr/>
          </p:nvSpPr>
          <p:spPr>
            <a:xfrm>
              <a:off x="425196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22)</a:t>
              </a:r>
            </a:p>
          </p:txBody>
        </p:sp>
        <p:sp>
          <p:nvSpPr>
            <p:cNvPr id="122" name="TextBox 121">
              <a:extLst>
                <a:ext uri="{FF2B5EF4-FFF2-40B4-BE49-F238E27FC236}">
                  <a16:creationId xmlns:a16="http://schemas.microsoft.com/office/drawing/2014/main" id="{75A394D6-D897-493C-8504-F54CD110375D}"/>
                </a:ext>
              </a:extLst>
            </p:cNvPr>
            <p:cNvSpPr txBox="1"/>
            <p:nvPr/>
          </p:nvSpPr>
          <p:spPr>
            <a:xfrm>
              <a:off x="5532120" y="5029200"/>
              <a:ext cx="1280160" cy="538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a:t>
              </a:r>
            </a:p>
          </p:txBody>
        </p:sp>
        <p:sp>
          <p:nvSpPr>
            <p:cNvPr id="123" name="TextBox 122">
              <a:extLst>
                <a:ext uri="{FF2B5EF4-FFF2-40B4-BE49-F238E27FC236}">
                  <a16:creationId xmlns:a16="http://schemas.microsoft.com/office/drawing/2014/main" id="{548465C2-F7B1-45CE-910F-3432D404D269}"/>
                </a:ext>
              </a:extLst>
            </p:cNvPr>
            <p:cNvSpPr txBox="1"/>
            <p:nvPr/>
          </p:nvSpPr>
          <p:spPr>
            <a:xfrm>
              <a:off x="6812280" y="5029200"/>
              <a:ext cx="1280160" cy="359073"/>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Prisoners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p>
          </p:txBody>
        </p:sp>
        <p:sp>
          <p:nvSpPr>
            <p:cNvPr id="128" name="object 72">
              <a:extLst>
                <a:ext uri="{FF2B5EF4-FFF2-40B4-BE49-F238E27FC236}">
                  <a16:creationId xmlns:a16="http://schemas.microsoft.com/office/drawing/2014/main" id="{8C7A12E4-4CA8-42B7-AF76-6405A39FD32F}"/>
                </a:ext>
              </a:extLst>
            </p:cNvPr>
            <p:cNvSpPr/>
            <p:nvPr/>
          </p:nvSpPr>
          <p:spPr>
            <a:xfrm>
              <a:off x="2011680" y="475103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29" name="Picture 128">
              <a:extLst>
                <a:ext uri="{FF2B5EF4-FFF2-40B4-BE49-F238E27FC236}">
                  <a16:creationId xmlns:a16="http://schemas.microsoft.com/office/drawing/2014/main" id="{63946D97-9135-4723-929C-68385BD34EFE}"/>
                </a:ext>
              </a:extLst>
            </p:cNvPr>
            <p:cNvPicPr>
              <a:picLocks noChangeAspect="1"/>
            </p:cNvPicPr>
            <p:nvPr/>
          </p:nvPicPr>
          <p:blipFill>
            <a:blip r:embed="rId2"/>
            <a:stretch>
              <a:fillRect/>
            </a:stretch>
          </p:blipFill>
          <p:spPr>
            <a:xfrm>
              <a:off x="2179141" y="4489530"/>
              <a:ext cx="304826" cy="377985"/>
            </a:xfrm>
            <a:prstGeom prst="rect">
              <a:avLst/>
            </a:prstGeom>
          </p:spPr>
        </p:pic>
        <p:cxnSp>
          <p:nvCxnSpPr>
            <p:cNvPr id="130" name="Straight Connector 129">
              <a:extLst>
                <a:ext uri="{FF2B5EF4-FFF2-40B4-BE49-F238E27FC236}">
                  <a16:creationId xmlns:a16="http://schemas.microsoft.com/office/drawing/2014/main" id="{047B7AFE-1E53-497B-9982-137EE206E55D}"/>
                </a:ext>
              </a:extLst>
            </p:cNvPr>
            <p:cNvCxnSpPr/>
            <p:nvPr/>
          </p:nvCxnSpPr>
          <p:spPr>
            <a:xfrm>
              <a:off x="3606776" y="4316757"/>
              <a:ext cx="0" cy="37490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1" name="object 68">
              <a:extLst>
                <a:ext uri="{FF2B5EF4-FFF2-40B4-BE49-F238E27FC236}">
                  <a16:creationId xmlns:a16="http://schemas.microsoft.com/office/drawing/2014/main" id="{ECBAE1E0-A0AF-4BD6-99FB-BA59758DBD39}"/>
                </a:ext>
              </a:extLst>
            </p:cNvPr>
            <p:cNvSpPr/>
            <p:nvPr/>
          </p:nvSpPr>
          <p:spPr>
            <a:xfrm>
              <a:off x="3286902" y="4480559"/>
              <a:ext cx="640080" cy="146304"/>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C6E4E2"/>
            </a:solidFill>
            <a:ln w="3175">
              <a:solidFill>
                <a:schemeClr val="tx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72">
              <a:extLst>
                <a:ext uri="{FF2B5EF4-FFF2-40B4-BE49-F238E27FC236}">
                  <a16:creationId xmlns:a16="http://schemas.microsoft.com/office/drawing/2014/main" id="{04F676BF-C50F-406A-84FB-8240D43E7847}"/>
                </a:ext>
              </a:extLst>
            </p:cNvPr>
            <p:cNvSpPr/>
            <p:nvPr/>
          </p:nvSpPr>
          <p:spPr>
            <a:xfrm>
              <a:off x="3515336" y="4316757"/>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72">
              <a:extLst>
                <a:ext uri="{FF2B5EF4-FFF2-40B4-BE49-F238E27FC236}">
                  <a16:creationId xmlns:a16="http://schemas.microsoft.com/office/drawing/2014/main" id="{5BAB67C8-3B73-4A68-B193-CA312A05DBFB}"/>
                </a:ext>
              </a:extLst>
            </p:cNvPr>
            <p:cNvSpPr/>
            <p:nvPr/>
          </p:nvSpPr>
          <p:spPr>
            <a:xfrm>
              <a:off x="3515336" y="4695259"/>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72">
              <a:extLst>
                <a:ext uri="{FF2B5EF4-FFF2-40B4-BE49-F238E27FC236}">
                  <a16:creationId xmlns:a16="http://schemas.microsoft.com/office/drawing/2014/main" id="{D8C6572C-7A73-4A6F-AD9E-358B0DEBB6F6}"/>
                </a:ext>
              </a:extLst>
            </p:cNvPr>
            <p:cNvSpPr/>
            <p:nvPr/>
          </p:nvSpPr>
          <p:spPr>
            <a:xfrm>
              <a:off x="3286902" y="4555777"/>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35" name="Picture 134">
              <a:extLst>
                <a:ext uri="{FF2B5EF4-FFF2-40B4-BE49-F238E27FC236}">
                  <a16:creationId xmlns:a16="http://schemas.microsoft.com/office/drawing/2014/main" id="{DEE09DED-E3D4-497D-BEF8-03445DA4D0CB}"/>
                </a:ext>
              </a:extLst>
            </p:cNvPr>
            <p:cNvPicPr>
              <a:picLocks noChangeAspect="1"/>
            </p:cNvPicPr>
            <p:nvPr/>
          </p:nvPicPr>
          <p:blipFill>
            <a:blip r:embed="rId2"/>
            <a:stretch>
              <a:fillRect/>
            </a:stretch>
          </p:blipFill>
          <p:spPr>
            <a:xfrm>
              <a:off x="3454363" y="4349041"/>
              <a:ext cx="304826" cy="377985"/>
            </a:xfrm>
            <a:prstGeom prst="rect">
              <a:avLst/>
            </a:prstGeom>
          </p:spPr>
        </p:pic>
        <p:sp>
          <p:nvSpPr>
            <p:cNvPr id="138" name="object 72">
              <a:extLst>
                <a:ext uri="{FF2B5EF4-FFF2-40B4-BE49-F238E27FC236}">
                  <a16:creationId xmlns:a16="http://schemas.microsoft.com/office/drawing/2014/main" id="{6FC47D94-6385-4B71-9D8D-837DB8716480}"/>
                </a:ext>
              </a:extLst>
            </p:cNvPr>
            <p:cNvSpPr/>
            <p:nvPr/>
          </p:nvSpPr>
          <p:spPr>
            <a:xfrm>
              <a:off x="4796994" y="3988135"/>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72">
              <a:extLst>
                <a:ext uri="{FF2B5EF4-FFF2-40B4-BE49-F238E27FC236}">
                  <a16:creationId xmlns:a16="http://schemas.microsoft.com/office/drawing/2014/main" id="{79D4BE81-F2F2-4A1A-A354-B0814AACCF81}"/>
                </a:ext>
              </a:extLst>
            </p:cNvPr>
            <p:cNvSpPr/>
            <p:nvPr/>
          </p:nvSpPr>
          <p:spPr>
            <a:xfrm>
              <a:off x="4796994" y="477146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72">
              <a:extLst>
                <a:ext uri="{FF2B5EF4-FFF2-40B4-BE49-F238E27FC236}">
                  <a16:creationId xmlns:a16="http://schemas.microsoft.com/office/drawing/2014/main" id="{2255B374-AB97-43F1-B760-23223A215987}"/>
                </a:ext>
              </a:extLst>
            </p:cNvPr>
            <p:cNvSpPr/>
            <p:nvPr/>
          </p:nvSpPr>
          <p:spPr>
            <a:xfrm>
              <a:off x="4568560" y="4696267"/>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41" name="Picture 140">
              <a:extLst>
                <a:ext uri="{FF2B5EF4-FFF2-40B4-BE49-F238E27FC236}">
                  <a16:creationId xmlns:a16="http://schemas.microsoft.com/office/drawing/2014/main" id="{65D4083C-F1AD-48C4-914E-A20506F3B570}"/>
                </a:ext>
              </a:extLst>
            </p:cNvPr>
            <p:cNvPicPr>
              <a:picLocks noChangeAspect="1"/>
            </p:cNvPicPr>
            <p:nvPr/>
          </p:nvPicPr>
          <p:blipFill>
            <a:blip r:embed="rId2"/>
            <a:stretch>
              <a:fillRect/>
            </a:stretch>
          </p:blipFill>
          <p:spPr>
            <a:xfrm>
              <a:off x="4736021" y="4239497"/>
              <a:ext cx="304826" cy="377985"/>
            </a:xfrm>
            <a:prstGeom prst="rect">
              <a:avLst/>
            </a:prstGeom>
          </p:spPr>
        </p:pic>
        <p:sp>
          <p:nvSpPr>
            <p:cNvPr id="146" name="object 72">
              <a:extLst>
                <a:ext uri="{FF2B5EF4-FFF2-40B4-BE49-F238E27FC236}">
                  <a16:creationId xmlns:a16="http://schemas.microsoft.com/office/drawing/2014/main" id="{BF467DD0-CD87-4D5C-A5BD-280377F6DF35}"/>
                </a:ext>
              </a:extLst>
            </p:cNvPr>
            <p:cNvSpPr/>
            <p:nvPr/>
          </p:nvSpPr>
          <p:spPr>
            <a:xfrm>
              <a:off x="5852160" y="452005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47" name="Picture 146">
              <a:extLst>
                <a:ext uri="{FF2B5EF4-FFF2-40B4-BE49-F238E27FC236}">
                  <a16:creationId xmlns:a16="http://schemas.microsoft.com/office/drawing/2014/main" id="{A6B60AA9-1F2C-43CE-AEF0-1939CF702758}"/>
                </a:ext>
              </a:extLst>
            </p:cNvPr>
            <p:cNvPicPr>
              <a:picLocks noChangeAspect="1"/>
            </p:cNvPicPr>
            <p:nvPr/>
          </p:nvPicPr>
          <p:blipFill>
            <a:blip r:embed="rId2"/>
            <a:stretch>
              <a:fillRect/>
            </a:stretch>
          </p:blipFill>
          <p:spPr>
            <a:xfrm>
              <a:off x="6019621" y="4337133"/>
              <a:ext cx="304826" cy="377985"/>
            </a:xfrm>
            <a:prstGeom prst="rect">
              <a:avLst/>
            </a:prstGeom>
          </p:spPr>
        </p:pic>
        <p:sp>
          <p:nvSpPr>
            <p:cNvPr id="150" name="object 72">
              <a:extLst>
                <a:ext uri="{FF2B5EF4-FFF2-40B4-BE49-F238E27FC236}">
                  <a16:creationId xmlns:a16="http://schemas.microsoft.com/office/drawing/2014/main" id="{EFBD6036-3A79-4CCA-A0E3-D49182769368}"/>
                </a:ext>
              </a:extLst>
            </p:cNvPr>
            <p:cNvSpPr/>
            <p:nvPr/>
          </p:nvSpPr>
          <p:spPr>
            <a:xfrm>
              <a:off x="7363463" y="4502499"/>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72">
              <a:extLst>
                <a:ext uri="{FF2B5EF4-FFF2-40B4-BE49-F238E27FC236}">
                  <a16:creationId xmlns:a16="http://schemas.microsoft.com/office/drawing/2014/main" id="{91F792DC-0D10-4E56-8F79-E9A8216AB68B}"/>
                </a:ext>
              </a:extLst>
            </p:cNvPr>
            <p:cNvSpPr/>
            <p:nvPr/>
          </p:nvSpPr>
          <p:spPr>
            <a:xfrm>
              <a:off x="7363463" y="4771461"/>
              <a:ext cx="1828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72">
              <a:extLst>
                <a:ext uri="{FF2B5EF4-FFF2-40B4-BE49-F238E27FC236}">
                  <a16:creationId xmlns:a16="http://schemas.microsoft.com/office/drawing/2014/main" id="{B906F1FA-B458-40AE-A1B2-E30B251B111A}"/>
                </a:ext>
              </a:extLst>
            </p:cNvPr>
            <p:cNvSpPr/>
            <p:nvPr/>
          </p:nvSpPr>
          <p:spPr>
            <a:xfrm>
              <a:off x="7135029" y="4696272"/>
              <a:ext cx="640080" cy="0"/>
            </a:xfrm>
            <a:custGeom>
              <a:avLst/>
              <a:gdLst/>
              <a:ahLst/>
              <a:cxnLst/>
              <a:rect l="l" t="t" r="r" b="b"/>
              <a:pathLst>
                <a:path w="323850">
                  <a:moveTo>
                    <a:pt x="0" y="0"/>
                  </a:moveTo>
                  <a:lnTo>
                    <a:pt x="32359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53" name="Picture 152">
              <a:extLst>
                <a:ext uri="{FF2B5EF4-FFF2-40B4-BE49-F238E27FC236}">
                  <a16:creationId xmlns:a16="http://schemas.microsoft.com/office/drawing/2014/main" id="{7CF930A0-1CA8-43EA-8DAC-9858D0223FF9}"/>
                </a:ext>
              </a:extLst>
            </p:cNvPr>
            <p:cNvPicPr>
              <a:picLocks noChangeAspect="1"/>
            </p:cNvPicPr>
            <p:nvPr/>
          </p:nvPicPr>
          <p:blipFill>
            <a:blip r:embed="rId2"/>
            <a:stretch>
              <a:fillRect/>
            </a:stretch>
          </p:blipFill>
          <p:spPr>
            <a:xfrm>
              <a:off x="7302490" y="4468106"/>
              <a:ext cx="304826" cy="377985"/>
            </a:xfrm>
            <a:prstGeom prst="rect">
              <a:avLst/>
            </a:prstGeom>
          </p:spPr>
        </p:pic>
        <p:sp>
          <p:nvSpPr>
            <p:cNvPr id="154" name="TextBox 153">
              <a:extLst>
                <a:ext uri="{FF2B5EF4-FFF2-40B4-BE49-F238E27FC236}">
                  <a16:creationId xmlns:a16="http://schemas.microsoft.com/office/drawing/2014/main" id="{AF0D4E46-8D8B-4E8D-B1B9-30220C2355A5}"/>
                </a:ext>
              </a:extLst>
            </p:cNvPr>
            <p:cNvSpPr txBox="1"/>
            <p:nvPr/>
          </p:nvSpPr>
          <p:spPr>
            <a:xfrm>
              <a:off x="2328099" y="4503912"/>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5B8C96E3-F560-4A4B-9031-B913B91EC3F8}"/>
                </a:ext>
              </a:extLst>
            </p:cNvPr>
            <p:cNvSpPr txBox="1"/>
            <p:nvPr/>
          </p:nvSpPr>
          <p:spPr>
            <a:xfrm>
              <a:off x="3620688" y="4239309"/>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F83AEC06-A29D-4F52-A224-0C03E2B0FBEC}"/>
                </a:ext>
              </a:extLst>
            </p:cNvPr>
            <p:cNvSpPr txBox="1"/>
            <p:nvPr/>
          </p:nvSpPr>
          <p:spPr>
            <a:xfrm>
              <a:off x="4891974" y="4465526"/>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FECCF069-566E-4139-8988-71DA5045D691}"/>
                </a:ext>
              </a:extLst>
            </p:cNvPr>
            <p:cNvSpPr txBox="1"/>
            <p:nvPr/>
          </p:nvSpPr>
          <p:spPr>
            <a:xfrm>
              <a:off x="6172133" y="4222638"/>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D0E3E566-BE80-405D-82E7-1EFC541CC92B}"/>
                </a:ext>
              </a:extLst>
            </p:cNvPr>
            <p:cNvSpPr txBox="1"/>
            <p:nvPr/>
          </p:nvSpPr>
          <p:spPr>
            <a:xfrm>
              <a:off x="7461171" y="4453625"/>
              <a:ext cx="39786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3A8E6DC5-283B-4B4E-97D0-553EE0E76F24}"/>
                </a:ext>
              </a:extLst>
            </p:cNvPr>
            <p:cNvGrpSpPr/>
            <p:nvPr/>
          </p:nvGrpSpPr>
          <p:grpSpPr>
            <a:xfrm>
              <a:off x="8915400" y="2746911"/>
              <a:ext cx="1811393" cy="1806806"/>
              <a:chOff x="8445681" y="2746911"/>
              <a:chExt cx="1811393" cy="1806806"/>
            </a:xfrm>
          </p:grpSpPr>
          <p:sp>
            <p:nvSpPr>
              <p:cNvPr id="160" name="object 67">
                <a:extLst>
                  <a:ext uri="{FF2B5EF4-FFF2-40B4-BE49-F238E27FC236}">
                    <a16:creationId xmlns:a16="http://schemas.microsoft.com/office/drawing/2014/main" id="{7955C983-A05E-498D-B8AF-083930445208}"/>
                  </a:ext>
                </a:extLst>
              </p:cNvPr>
              <p:cNvSpPr/>
              <p:nvPr/>
            </p:nvSpPr>
            <p:spPr>
              <a:xfrm>
                <a:off x="8605568" y="3133112"/>
                <a:ext cx="116205" cy="1176020"/>
              </a:xfrm>
              <a:custGeom>
                <a:avLst/>
                <a:gdLst/>
                <a:ahLst/>
                <a:cxnLst/>
                <a:rect l="l" t="t" r="r" b="b"/>
                <a:pathLst>
                  <a:path w="116204" h="1176020">
                    <a:moveTo>
                      <a:pt x="0" y="1175689"/>
                    </a:moveTo>
                    <a:lnTo>
                      <a:pt x="115785" y="1175689"/>
                    </a:lnTo>
                  </a:path>
                  <a:path w="116204" h="1176020">
                    <a:moveTo>
                      <a:pt x="57886" y="814959"/>
                    </a:moveTo>
                    <a:lnTo>
                      <a:pt x="57886" y="1175689"/>
                    </a:lnTo>
                  </a:path>
                  <a:path w="116204" h="1176020">
                    <a:moveTo>
                      <a:pt x="0" y="0"/>
                    </a:moveTo>
                    <a:lnTo>
                      <a:pt x="115785" y="0"/>
                    </a:lnTo>
                  </a:path>
                  <a:path w="116204" h="1176020">
                    <a:moveTo>
                      <a:pt x="57886" y="0"/>
                    </a:moveTo>
                    <a:lnTo>
                      <a:pt x="57886" y="183324"/>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68">
                <a:extLst>
                  <a:ext uri="{FF2B5EF4-FFF2-40B4-BE49-F238E27FC236}">
                    <a16:creationId xmlns:a16="http://schemas.microsoft.com/office/drawing/2014/main" id="{0235E7B1-4734-40E9-BECF-D7AAEA2C9839}"/>
                  </a:ext>
                </a:extLst>
              </p:cNvPr>
              <p:cNvSpPr/>
              <p:nvPr/>
            </p:nvSpPr>
            <p:spPr>
              <a:xfrm>
                <a:off x="8506480" y="3316441"/>
                <a:ext cx="323850" cy="631825"/>
              </a:xfrm>
              <a:custGeom>
                <a:avLst/>
                <a:gdLst/>
                <a:ahLst/>
                <a:cxnLst/>
                <a:rect l="l" t="t" r="r" b="b"/>
                <a:pathLst>
                  <a:path w="323850" h="631825">
                    <a:moveTo>
                      <a:pt x="323596" y="0"/>
                    </a:moveTo>
                    <a:lnTo>
                      <a:pt x="0" y="0"/>
                    </a:lnTo>
                    <a:lnTo>
                      <a:pt x="0" y="631634"/>
                    </a:lnTo>
                    <a:lnTo>
                      <a:pt x="323596" y="631634"/>
                    </a:lnTo>
                    <a:lnTo>
                      <a:pt x="323596"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69">
                <a:extLst>
                  <a:ext uri="{FF2B5EF4-FFF2-40B4-BE49-F238E27FC236}">
                    <a16:creationId xmlns:a16="http://schemas.microsoft.com/office/drawing/2014/main" id="{A6386B6D-D273-4A1F-BC7E-945EB79FAEAC}"/>
                  </a:ext>
                </a:extLst>
              </p:cNvPr>
              <p:cNvSpPr/>
              <p:nvPr/>
            </p:nvSpPr>
            <p:spPr>
              <a:xfrm>
                <a:off x="8506480" y="3316441"/>
                <a:ext cx="323850" cy="631825"/>
              </a:xfrm>
              <a:custGeom>
                <a:avLst/>
                <a:gdLst/>
                <a:ahLst/>
                <a:cxnLst/>
                <a:rect l="l" t="t" r="r" b="b"/>
                <a:pathLst>
                  <a:path w="323850" h="631825">
                    <a:moveTo>
                      <a:pt x="0" y="0"/>
                    </a:moveTo>
                    <a:lnTo>
                      <a:pt x="323596" y="0"/>
                    </a:lnTo>
                    <a:lnTo>
                      <a:pt x="323596" y="631634"/>
                    </a:lnTo>
                    <a:lnTo>
                      <a:pt x="0" y="631634"/>
                    </a:lnTo>
                    <a:lnTo>
                      <a:pt x="0" y="0"/>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70">
                <a:extLst>
                  <a:ext uri="{FF2B5EF4-FFF2-40B4-BE49-F238E27FC236}">
                    <a16:creationId xmlns:a16="http://schemas.microsoft.com/office/drawing/2014/main" id="{F24FFCF8-997D-408D-84D9-6F3150C44F61}"/>
                  </a:ext>
                </a:extLst>
              </p:cNvPr>
              <p:cNvSpPr/>
              <p:nvPr/>
            </p:nvSpPr>
            <p:spPr>
              <a:xfrm>
                <a:off x="8506486" y="3316441"/>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71">
                <a:extLst>
                  <a:ext uri="{FF2B5EF4-FFF2-40B4-BE49-F238E27FC236}">
                    <a16:creationId xmlns:a16="http://schemas.microsoft.com/office/drawing/2014/main" id="{E54ED647-E5EB-4911-A8BA-7911539D71CB}"/>
                  </a:ext>
                </a:extLst>
              </p:cNvPr>
              <p:cNvSpPr/>
              <p:nvPr/>
            </p:nvSpPr>
            <p:spPr>
              <a:xfrm>
                <a:off x="8506486" y="3948070"/>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72">
                <a:extLst>
                  <a:ext uri="{FF2B5EF4-FFF2-40B4-BE49-F238E27FC236}">
                    <a16:creationId xmlns:a16="http://schemas.microsoft.com/office/drawing/2014/main" id="{DC2C629D-F198-4ED2-A5F1-8FFF5B5F8F4B}"/>
                  </a:ext>
                </a:extLst>
              </p:cNvPr>
              <p:cNvSpPr/>
              <p:nvPr/>
            </p:nvSpPr>
            <p:spPr>
              <a:xfrm>
                <a:off x="8506486" y="3749904"/>
                <a:ext cx="323850" cy="0"/>
              </a:xfrm>
              <a:custGeom>
                <a:avLst/>
                <a:gdLst/>
                <a:ahLst/>
                <a:cxnLst/>
                <a:rect l="l" t="t" r="r" b="b"/>
                <a:pathLst>
                  <a:path w="323850">
                    <a:moveTo>
                      <a:pt x="0" y="0"/>
                    </a:moveTo>
                    <a:lnTo>
                      <a:pt x="32359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73">
                <a:extLst>
                  <a:ext uri="{FF2B5EF4-FFF2-40B4-BE49-F238E27FC236}">
                    <a16:creationId xmlns:a16="http://schemas.microsoft.com/office/drawing/2014/main" id="{04706D5F-9D42-4B0C-84DF-6B1480B87779}"/>
                  </a:ext>
                </a:extLst>
              </p:cNvPr>
              <p:cNvSpPr/>
              <p:nvPr/>
            </p:nvSpPr>
            <p:spPr>
              <a:xfrm>
                <a:off x="8634515" y="3480011"/>
                <a:ext cx="58419" cy="58419"/>
              </a:xfrm>
              <a:custGeom>
                <a:avLst/>
                <a:gdLst/>
                <a:ahLst/>
                <a:cxnLst/>
                <a:rect l="l" t="t" r="r" b="b"/>
                <a:pathLst>
                  <a:path w="58420" h="58420">
                    <a:moveTo>
                      <a:pt x="0" y="57886"/>
                    </a:moveTo>
                    <a:lnTo>
                      <a:pt x="57886"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74">
                <a:extLst>
                  <a:ext uri="{FF2B5EF4-FFF2-40B4-BE49-F238E27FC236}">
                    <a16:creationId xmlns:a16="http://schemas.microsoft.com/office/drawing/2014/main" id="{20047CB4-CB65-4A39-858E-828CA5D5AC0D}"/>
                  </a:ext>
                </a:extLst>
              </p:cNvPr>
              <p:cNvSpPr/>
              <p:nvPr/>
            </p:nvSpPr>
            <p:spPr>
              <a:xfrm>
                <a:off x="8634515" y="3480005"/>
                <a:ext cx="58419" cy="58419"/>
              </a:xfrm>
              <a:custGeom>
                <a:avLst/>
                <a:gdLst/>
                <a:ahLst/>
                <a:cxnLst/>
                <a:rect l="l" t="t" r="r" b="b"/>
                <a:pathLst>
                  <a:path w="58420" h="58420">
                    <a:moveTo>
                      <a:pt x="0" y="0"/>
                    </a:moveTo>
                    <a:lnTo>
                      <a:pt x="57886" y="5788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82">
                <a:extLst>
                  <a:ext uri="{FF2B5EF4-FFF2-40B4-BE49-F238E27FC236}">
                    <a16:creationId xmlns:a16="http://schemas.microsoft.com/office/drawing/2014/main" id="{359C1A63-6CCB-4327-8AC4-817C0A1D8F16}"/>
                  </a:ext>
                </a:extLst>
              </p:cNvPr>
              <p:cNvSpPr txBox="1"/>
              <p:nvPr/>
            </p:nvSpPr>
            <p:spPr>
              <a:xfrm>
                <a:off x="8445681" y="2746911"/>
                <a:ext cx="181139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How to read this graphic</a:t>
                </a:r>
              </a:p>
            </p:txBody>
          </p:sp>
          <p:grpSp>
            <p:nvGrpSpPr>
              <p:cNvPr id="169" name="object 83">
                <a:extLst>
                  <a:ext uri="{FF2B5EF4-FFF2-40B4-BE49-F238E27FC236}">
                    <a16:creationId xmlns:a16="http://schemas.microsoft.com/office/drawing/2014/main" id="{6F34E397-EA9A-4D2E-9330-CFFDE9B5692A}"/>
                  </a:ext>
                </a:extLst>
              </p:cNvPr>
              <p:cNvGrpSpPr/>
              <p:nvPr/>
            </p:nvGrpSpPr>
            <p:grpSpPr>
              <a:xfrm>
                <a:off x="8645457" y="4459570"/>
                <a:ext cx="36195" cy="36195"/>
                <a:chOff x="5950357" y="7144094"/>
                <a:chExt cx="36195" cy="36195"/>
              </a:xfrm>
            </p:grpSpPr>
            <p:sp>
              <p:nvSpPr>
                <p:cNvPr id="178" name="object 84">
                  <a:extLst>
                    <a:ext uri="{FF2B5EF4-FFF2-40B4-BE49-F238E27FC236}">
                      <a16:creationId xmlns:a16="http://schemas.microsoft.com/office/drawing/2014/main" id="{4F7C7B1C-2BFA-48BA-8A98-C782A4ECE654}"/>
                    </a:ext>
                  </a:extLst>
                </p:cNvPr>
                <p:cNvSpPr/>
                <p:nvPr/>
              </p:nvSpPr>
              <p:spPr>
                <a:xfrm>
                  <a:off x="5952252" y="7145929"/>
                  <a:ext cx="32384" cy="32384"/>
                </a:xfrm>
                <a:custGeom>
                  <a:avLst/>
                  <a:gdLst/>
                  <a:ahLst/>
                  <a:cxnLst/>
                  <a:rect l="l" t="t" r="r" b="b"/>
                  <a:pathLst>
                    <a:path w="32385" h="32384">
                      <a:moveTo>
                        <a:pt x="25057" y="0"/>
                      </a:moveTo>
                      <a:lnTo>
                        <a:pt x="7226" y="0"/>
                      </a:lnTo>
                      <a:lnTo>
                        <a:pt x="0" y="7238"/>
                      </a:lnTo>
                      <a:lnTo>
                        <a:pt x="0" y="25095"/>
                      </a:lnTo>
                      <a:lnTo>
                        <a:pt x="7226" y="32334"/>
                      </a:lnTo>
                      <a:lnTo>
                        <a:pt x="25057" y="32334"/>
                      </a:lnTo>
                      <a:lnTo>
                        <a:pt x="32283" y="25095"/>
                      </a:lnTo>
                      <a:lnTo>
                        <a:pt x="32283" y="16167"/>
                      </a:lnTo>
                      <a:lnTo>
                        <a:pt x="32283" y="7238"/>
                      </a:lnTo>
                      <a:lnTo>
                        <a:pt x="25057" y="0"/>
                      </a:lnTo>
                      <a:close/>
                    </a:path>
                  </a:pathLst>
                </a:custGeom>
                <a:solidFill>
                  <a:srgbClr val="ECE9E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85">
                  <a:extLst>
                    <a:ext uri="{FF2B5EF4-FFF2-40B4-BE49-F238E27FC236}">
                      <a16:creationId xmlns:a16="http://schemas.microsoft.com/office/drawing/2014/main" id="{862B553D-DB67-44A6-ACAE-F4D201066276}"/>
                    </a:ext>
                  </a:extLst>
                </p:cNvPr>
                <p:cNvSpPr/>
                <p:nvPr/>
              </p:nvSpPr>
              <p:spPr>
                <a:xfrm>
                  <a:off x="5951945" y="7145681"/>
                  <a:ext cx="33020" cy="33020"/>
                </a:xfrm>
                <a:custGeom>
                  <a:avLst/>
                  <a:gdLst/>
                  <a:ahLst/>
                  <a:cxnLst/>
                  <a:rect l="l" t="t" r="r" b="b"/>
                  <a:pathLst>
                    <a:path w="33020" h="33020">
                      <a:moveTo>
                        <a:pt x="32829" y="16408"/>
                      </a:moveTo>
                      <a:lnTo>
                        <a:pt x="32829" y="25476"/>
                      </a:lnTo>
                      <a:lnTo>
                        <a:pt x="25476" y="32816"/>
                      </a:lnTo>
                      <a:lnTo>
                        <a:pt x="16421" y="32816"/>
                      </a:lnTo>
                      <a:lnTo>
                        <a:pt x="7353" y="32816"/>
                      </a:lnTo>
                      <a:lnTo>
                        <a:pt x="0" y="25476"/>
                      </a:lnTo>
                      <a:lnTo>
                        <a:pt x="0" y="16408"/>
                      </a:lnTo>
                      <a:lnTo>
                        <a:pt x="0" y="7340"/>
                      </a:lnTo>
                      <a:lnTo>
                        <a:pt x="7353" y="0"/>
                      </a:lnTo>
                      <a:lnTo>
                        <a:pt x="16421" y="0"/>
                      </a:lnTo>
                      <a:lnTo>
                        <a:pt x="25476" y="0"/>
                      </a:lnTo>
                      <a:lnTo>
                        <a:pt x="32829" y="7340"/>
                      </a:lnTo>
                      <a:lnTo>
                        <a:pt x="32829" y="16408"/>
                      </a:lnTo>
                      <a:close/>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70" name="Group 169">
                <a:extLst>
                  <a:ext uri="{FF2B5EF4-FFF2-40B4-BE49-F238E27FC236}">
                    <a16:creationId xmlns:a16="http://schemas.microsoft.com/office/drawing/2014/main" id="{6B9E5CF2-DFC7-4971-A9E2-9F3EE84E437F}"/>
                  </a:ext>
                </a:extLst>
              </p:cNvPr>
              <p:cNvGrpSpPr/>
              <p:nvPr/>
            </p:nvGrpSpPr>
            <p:grpSpPr>
              <a:xfrm>
                <a:off x="8988552" y="3030344"/>
                <a:ext cx="831318" cy="1523373"/>
                <a:chOff x="8988552" y="3030344"/>
                <a:chExt cx="831318" cy="1523373"/>
              </a:xfrm>
            </p:grpSpPr>
            <p:sp>
              <p:nvSpPr>
                <p:cNvPr id="171" name="object 82">
                  <a:extLst>
                    <a:ext uri="{FF2B5EF4-FFF2-40B4-BE49-F238E27FC236}">
                      <a16:creationId xmlns:a16="http://schemas.microsoft.com/office/drawing/2014/main" id="{8F6013BA-566D-4BA2-9636-4F14135DF12C}"/>
                    </a:ext>
                  </a:extLst>
                </p:cNvPr>
                <p:cNvSpPr txBox="1"/>
                <p:nvPr/>
              </p:nvSpPr>
              <p:spPr>
                <a:xfrm>
                  <a:off x="8988552" y="3030344"/>
                  <a:ext cx="58637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Maximum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172" name="object 82">
                  <a:extLst>
                    <a:ext uri="{FF2B5EF4-FFF2-40B4-BE49-F238E27FC236}">
                      <a16:creationId xmlns:a16="http://schemas.microsoft.com/office/drawing/2014/main" id="{C68BF568-772C-4C91-955C-277C0001F1F1}"/>
                    </a:ext>
                  </a:extLst>
                </p:cNvPr>
                <p:cNvSpPr txBox="1"/>
                <p:nvPr/>
              </p:nvSpPr>
              <p:spPr>
                <a:xfrm>
                  <a:off x="8988552" y="3218465"/>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Upper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173" name="object 82">
                  <a:extLst>
                    <a:ext uri="{FF2B5EF4-FFF2-40B4-BE49-F238E27FC236}">
                      <a16:creationId xmlns:a16="http://schemas.microsoft.com/office/drawing/2014/main" id="{74A97C37-C892-47C3-B75E-27975CF233FE}"/>
                    </a:ext>
                  </a:extLst>
                </p:cNvPr>
                <p:cNvSpPr txBox="1"/>
                <p:nvPr/>
              </p:nvSpPr>
              <p:spPr>
                <a:xfrm>
                  <a:off x="8988552" y="3647092"/>
                  <a:ext cx="443070"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Median</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174" name="object 82">
                  <a:extLst>
                    <a:ext uri="{FF2B5EF4-FFF2-40B4-BE49-F238E27FC236}">
                      <a16:creationId xmlns:a16="http://schemas.microsoft.com/office/drawing/2014/main" id="{246E1912-BDA2-4366-BFCC-3D711E1284A1}"/>
                    </a:ext>
                  </a:extLst>
                </p:cNvPr>
                <p:cNvSpPr txBox="1"/>
                <p:nvPr/>
              </p:nvSpPr>
              <p:spPr>
                <a:xfrm>
                  <a:off x="8999773" y="3406583"/>
                  <a:ext cx="558166"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x = </a:t>
                  </a: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Mean</a:t>
                  </a:r>
                  <a:endPar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175" name="object 82">
                  <a:extLst>
                    <a:ext uri="{FF2B5EF4-FFF2-40B4-BE49-F238E27FC236}">
                      <a16:creationId xmlns:a16="http://schemas.microsoft.com/office/drawing/2014/main" id="{3302731A-3F0E-432E-B825-4D3196C84211}"/>
                    </a:ext>
                  </a:extLst>
                </p:cNvPr>
                <p:cNvSpPr txBox="1"/>
                <p:nvPr/>
              </p:nvSpPr>
              <p:spPr>
                <a:xfrm>
                  <a:off x="8988552" y="3842352"/>
                  <a:ext cx="831318"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Lower</a:t>
                  </a: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 quartile</a:t>
                  </a:r>
                </a:p>
              </p:txBody>
            </p:sp>
            <p:sp>
              <p:nvSpPr>
                <p:cNvPr id="176" name="object 82">
                  <a:extLst>
                    <a:ext uri="{FF2B5EF4-FFF2-40B4-BE49-F238E27FC236}">
                      <a16:creationId xmlns:a16="http://schemas.microsoft.com/office/drawing/2014/main" id="{B1062A28-A009-4355-A826-9812D840B5A1}"/>
                    </a:ext>
                  </a:extLst>
                </p:cNvPr>
                <p:cNvSpPr txBox="1"/>
                <p:nvPr/>
              </p:nvSpPr>
              <p:spPr>
                <a:xfrm>
                  <a:off x="8988552" y="4180492"/>
                  <a:ext cx="547907"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rPr>
                    <a:t>Minimum</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sp>
              <p:nvSpPr>
                <p:cNvPr id="177" name="object 82">
                  <a:extLst>
                    <a:ext uri="{FF2B5EF4-FFF2-40B4-BE49-F238E27FC236}">
                      <a16:creationId xmlns:a16="http://schemas.microsoft.com/office/drawing/2014/main" id="{C0C41F12-D96C-4AC9-A44F-43E08C1EE6AF}"/>
                    </a:ext>
                  </a:extLst>
                </p:cNvPr>
                <p:cNvSpPr txBox="1"/>
                <p:nvPr/>
              </p:nvSpPr>
              <p:spPr>
                <a:xfrm>
                  <a:off x="8988552" y="4353662"/>
                  <a:ext cx="395621" cy="200055"/>
                </a:xfrm>
                <a:prstGeom prst="rect">
                  <a:avLst/>
                </a:prstGeom>
              </p:spPr>
              <p:txBody>
                <a:bodyPr vert="horz" wrap="none" lIns="0" tIns="0" rIns="0" bIns="0" rtlCol="0">
                  <a:spAutoFit/>
                </a:bodyPr>
                <a:lstStyle>
                  <a:defPPr>
                    <a:defRPr lang="LID4096"/>
                  </a:defPPr>
                  <a:lvl1pPr marL="12700" algn="ctr">
                    <a:lnSpc>
                      <a:spcPct val="100000"/>
                    </a:lnSpc>
                    <a:spcBef>
                      <a:spcPts val="100"/>
                    </a:spcBef>
                    <a:defRPr sz="1300" spc="-20">
                      <a:solidFill>
                        <a:srgbClr val="575756"/>
                      </a:solidFill>
                      <a:latin typeface="Arial Narrow" panose="020B0606020202030204" pitchFamily="34" charset="0"/>
                      <a:cs typeface="Calibri"/>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fr-CH" sz="1300" b="0" i="0" u="none" strike="noStrike" kern="1200" cap="none" spc="-20" normalizeH="0" baseline="0" noProof="0" err="1">
                      <a:ln>
                        <a:noFill/>
                      </a:ln>
                      <a:solidFill>
                        <a:srgbClr val="575756"/>
                      </a:solidFill>
                      <a:effectLst/>
                      <a:uLnTx/>
                      <a:uFillTx/>
                      <a:latin typeface="Arial Narrow" panose="020B0606020202030204" pitchFamily="34" charset="0"/>
                      <a:ea typeface="+mn-ea"/>
                      <a:cs typeface="Calibri"/>
                    </a:rPr>
                    <a:t>Outlier</a:t>
                  </a:r>
                  <a:endParaRPr kumimoji="0" sz="1300" b="0" i="0" u="none" strike="noStrike" kern="1200" cap="none" spc="-20" normalizeH="0" baseline="0" noProof="0">
                    <a:ln>
                      <a:noFill/>
                    </a:ln>
                    <a:solidFill>
                      <a:srgbClr val="575756"/>
                    </a:solidFill>
                    <a:effectLst/>
                    <a:uLnTx/>
                    <a:uFillTx/>
                    <a:latin typeface="Arial Narrow" panose="020B0606020202030204" pitchFamily="34" charset="0"/>
                    <a:ea typeface="+mn-ea"/>
                    <a:cs typeface="Calibri"/>
                  </a:endParaRPr>
                </a:p>
              </p:txBody>
            </p:sp>
          </p:grpSp>
        </p:grpSp>
        <p:cxnSp>
          <p:nvCxnSpPr>
            <p:cNvPr id="180" name="Straight Connector 179">
              <a:extLst>
                <a:ext uri="{FF2B5EF4-FFF2-40B4-BE49-F238E27FC236}">
                  <a16:creationId xmlns:a16="http://schemas.microsoft.com/office/drawing/2014/main" id="{A625FAD5-1A17-4DD2-9F67-4E8E47F569A3}"/>
                </a:ext>
              </a:extLst>
            </p:cNvPr>
            <p:cNvCxnSpPr/>
            <p:nvPr/>
          </p:nvCxnSpPr>
          <p:spPr>
            <a:xfrm>
              <a:off x="8686800" y="2743200"/>
              <a:ext cx="0" cy="1828800"/>
            </a:xfrm>
            <a:prstGeom prst="line">
              <a:avLst/>
            </a:prstGeom>
            <a:ln w="19050" cap="rnd">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97BC316A-D7FA-4DB0-9500-109948AF1CAD}"/>
                </a:ext>
              </a:extLst>
            </p:cNvPr>
            <p:cNvSpPr/>
            <p:nvPr/>
          </p:nvSpPr>
          <p:spPr>
            <a:xfrm>
              <a:off x="2304288" y="4321048"/>
              <a:ext cx="54864" cy="54864"/>
            </a:xfrm>
            <a:prstGeom prst="ellipse">
              <a:avLst/>
            </a:prstGeom>
            <a:solidFill>
              <a:srgbClr val="D8D085"/>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Oval 4">
              <a:extLst>
                <a:ext uri="{FF2B5EF4-FFF2-40B4-BE49-F238E27FC236}">
                  <a16:creationId xmlns:a16="http://schemas.microsoft.com/office/drawing/2014/main" id="{51B976E3-44A1-48A9-8030-62CE91D7B667}"/>
                </a:ext>
              </a:extLst>
            </p:cNvPr>
            <p:cNvSpPr/>
            <p:nvPr/>
          </p:nvSpPr>
          <p:spPr>
            <a:xfrm>
              <a:off x="3579344" y="4225779"/>
              <a:ext cx="54864" cy="54864"/>
            </a:xfrm>
            <a:prstGeom prst="ellipse">
              <a:avLst/>
            </a:prstGeom>
            <a:solidFill>
              <a:srgbClr val="C6E4E2"/>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val 5">
              <a:extLst>
                <a:ext uri="{FF2B5EF4-FFF2-40B4-BE49-F238E27FC236}">
                  <a16:creationId xmlns:a16="http://schemas.microsoft.com/office/drawing/2014/main" id="{6C53AB3B-0F32-4F96-947E-7B7326279E3E}"/>
                </a:ext>
              </a:extLst>
            </p:cNvPr>
            <p:cNvSpPr/>
            <p:nvPr/>
          </p:nvSpPr>
          <p:spPr>
            <a:xfrm>
              <a:off x="4858408" y="3791389"/>
              <a:ext cx="54864" cy="54864"/>
            </a:xfrm>
            <a:prstGeom prst="ellipse">
              <a:avLst/>
            </a:prstGeom>
            <a:solidFill>
              <a:srgbClr val="EF7A4E"/>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BB8FB22B-D78A-41B1-8B21-A46D70B89E0B}"/>
                </a:ext>
              </a:extLst>
            </p:cNvPr>
            <p:cNvSpPr/>
            <p:nvPr/>
          </p:nvSpPr>
          <p:spPr>
            <a:xfrm>
              <a:off x="4855464" y="2866898"/>
              <a:ext cx="54864" cy="54864"/>
            </a:xfrm>
            <a:prstGeom prst="ellipse">
              <a:avLst/>
            </a:prstGeom>
            <a:solidFill>
              <a:srgbClr val="EF7A4E"/>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Oval 7">
              <a:extLst>
                <a:ext uri="{FF2B5EF4-FFF2-40B4-BE49-F238E27FC236}">
                  <a16:creationId xmlns:a16="http://schemas.microsoft.com/office/drawing/2014/main" id="{7E424163-D8DB-4498-BED9-9B5F16F84E27}"/>
                </a:ext>
              </a:extLst>
            </p:cNvPr>
            <p:cNvSpPr/>
            <p:nvPr/>
          </p:nvSpPr>
          <p:spPr>
            <a:xfrm>
              <a:off x="4855464" y="2771796"/>
              <a:ext cx="54864" cy="54864"/>
            </a:xfrm>
            <a:prstGeom prst="ellipse">
              <a:avLst/>
            </a:prstGeom>
            <a:solidFill>
              <a:srgbClr val="EF7A4E"/>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Oval 8">
              <a:extLst>
                <a:ext uri="{FF2B5EF4-FFF2-40B4-BE49-F238E27FC236}">
                  <a16:creationId xmlns:a16="http://schemas.microsoft.com/office/drawing/2014/main" id="{E9B29686-7408-490D-B9E6-409E0F86A427}"/>
                </a:ext>
              </a:extLst>
            </p:cNvPr>
            <p:cNvSpPr/>
            <p:nvPr/>
          </p:nvSpPr>
          <p:spPr>
            <a:xfrm>
              <a:off x="7424928" y="4259377"/>
              <a:ext cx="54864" cy="54864"/>
            </a:xfrm>
            <a:prstGeom prst="ellipse">
              <a:avLst/>
            </a:prstGeom>
            <a:solidFill>
              <a:srgbClr val="C2B9B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30182839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Rate of HIV diagnoses, by state, United States of America,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BB18D43-2C9C-496A-9CCC-D48AA7A4CC43}"/>
              </a:ext>
            </a:extLst>
          </p:cNvPr>
          <p:cNvGrpSpPr/>
          <p:nvPr/>
        </p:nvGrpSpPr>
        <p:grpSpPr>
          <a:xfrm>
            <a:off x="457198" y="2050216"/>
            <a:ext cx="11602018" cy="4509053"/>
            <a:chOff x="457198" y="2050216"/>
            <a:chExt cx="11602018" cy="4509053"/>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905244"/>
              <a:ext cx="11602018"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Table 18. Diagnoses of HIV Infection, by Area of Residence, 2017 and 2018–United States and 6 Dependent Areas. In: Diagnoses of HIV Infection in the United States and Dependent Areas,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2018: Diagnoses [database]. Last reviewed 7 May 2020. Atlanta: United States Centers for Disease Control and Prevention; c2020 (https://www.cdc.gov/hiv/library/reports/hiv-surveillance/vol-31/content/tables.html).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Rates are per 100 000 population and represent new HIV diagnoses amongst adults and adolescents (aged 13 years and older), 2018. </a:t>
              </a:r>
            </a:p>
          </p:txBody>
        </p:sp>
        <p:sp>
          <p:nvSpPr>
            <p:cNvPr id="6" name="object 5">
              <a:extLst>
                <a:ext uri="{FF2B5EF4-FFF2-40B4-BE49-F238E27FC236}">
                  <a16:creationId xmlns:a16="http://schemas.microsoft.com/office/drawing/2014/main" id="{153C09DC-BD9D-4EF0-8B86-C483C8090E58}"/>
                </a:ext>
              </a:extLst>
            </p:cNvPr>
            <p:cNvSpPr/>
            <p:nvPr/>
          </p:nvSpPr>
          <p:spPr>
            <a:xfrm>
              <a:off x="2921007" y="4815601"/>
              <a:ext cx="294005" cy="117475"/>
            </a:xfrm>
            <a:custGeom>
              <a:avLst/>
              <a:gdLst/>
              <a:ahLst/>
              <a:cxnLst/>
              <a:rect l="l" t="t" r="r" b="b"/>
              <a:pathLst>
                <a:path w="294005" h="117475">
                  <a:moveTo>
                    <a:pt x="16624" y="24142"/>
                  </a:moveTo>
                  <a:lnTo>
                    <a:pt x="9842" y="29578"/>
                  </a:lnTo>
                  <a:lnTo>
                    <a:pt x="4343" y="34404"/>
                  </a:lnTo>
                  <a:lnTo>
                    <a:pt x="825" y="39878"/>
                  </a:lnTo>
                  <a:lnTo>
                    <a:pt x="0" y="47256"/>
                  </a:lnTo>
                  <a:lnTo>
                    <a:pt x="4267" y="43078"/>
                  </a:lnTo>
                  <a:lnTo>
                    <a:pt x="9677" y="39370"/>
                  </a:lnTo>
                  <a:lnTo>
                    <a:pt x="14414" y="33832"/>
                  </a:lnTo>
                  <a:lnTo>
                    <a:pt x="16624" y="24142"/>
                  </a:lnTo>
                  <a:close/>
                </a:path>
                <a:path w="294005" h="117475">
                  <a:moveTo>
                    <a:pt x="105473" y="12407"/>
                  </a:moveTo>
                  <a:lnTo>
                    <a:pt x="104559" y="5156"/>
                  </a:lnTo>
                  <a:lnTo>
                    <a:pt x="99923" y="1600"/>
                  </a:lnTo>
                  <a:lnTo>
                    <a:pt x="92887" y="355"/>
                  </a:lnTo>
                  <a:lnTo>
                    <a:pt x="84797" y="0"/>
                  </a:lnTo>
                  <a:lnTo>
                    <a:pt x="74891" y="1181"/>
                  </a:lnTo>
                  <a:lnTo>
                    <a:pt x="65265" y="4203"/>
                  </a:lnTo>
                  <a:lnTo>
                    <a:pt x="58064" y="10147"/>
                  </a:lnTo>
                  <a:lnTo>
                    <a:pt x="55448" y="20078"/>
                  </a:lnTo>
                  <a:lnTo>
                    <a:pt x="58826" y="28816"/>
                  </a:lnTo>
                  <a:lnTo>
                    <a:pt x="66763" y="34124"/>
                  </a:lnTo>
                  <a:lnTo>
                    <a:pt x="76936" y="36880"/>
                  </a:lnTo>
                  <a:lnTo>
                    <a:pt x="87020" y="37960"/>
                  </a:lnTo>
                  <a:lnTo>
                    <a:pt x="96316" y="35826"/>
                  </a:lnTo>
                  <a:lnTo>
                    <a:pt x="101561" y="29476"/>
                  </a:lnTo>
                  <a:lnTo>
                    <a:pt x="104152" y="20980"/>
                  </a:lnTo>
                  <a:lnTo>
                    <a:pt x="105473" y="12407"/>
                  </a:lnTo>
                  <a:close/>
                </a:path>
                <a:path w="294005" h="117475">
                  <a:moveTo>
                    <a:pt x="293966" y="109626"/>
                  </a:moveTo>
                  <a:lnTo>
                    <a:pt x="292061" y="103644"/>
                  </a:lnTo>
                  <a:lnTo>
                    <a:pt x="289852" y="102590"/>
                  </a:lnTo>
                  <a:lnTo>
                    <a:pt x="282473" y="97396"/>
                  </a:lnTo>
                  <a:lnTo>
                    <a:pt x="277202" y="90678"/>
                  </a:lnTo>
                  <a:lnTo>
                    <a:pt x="269011" y="75666"/>
                  </a:lnTo>
                  <a:lnTo>
                    <a:pt x="259905" y="66611"/>
                  </a:lnTo>
                  <a:lnTo>
                    <a:pt x="252615" y="69659"/>
                  </a:lnTo>
                  <a:lnTo>
                    <a:pt x="245808" y="77076"/>
                  </a:lnTo>
                  <a:lnTo>
                    <a:pt x="238150" y="81127"/>
                  </a:lnTo>
                  <a:lnTo>
                    <a:pt x="233311" y="82575"/>
                  </a:lnTo>
                  <a:lnTo>
                    <a:pt x="233654" y="86423"/>
                  </a:lnTo>
                  <a:lnTo>
                    <a:pt x="236372" y="91211"/>
                  </a:lnTo>
                  <a:lnTo>
                    <a:pt x="238645" y="95491"/>
                  </a:lnTo>
                  <a:lnTo>
                    <a:pt x="246354" y="106616"/>
                  </a:lnTo>
                  <a:lnTo>
                    <a:pt x="257467" y="110426"/>
                  </a:lnTo>
                  <a:lnTo>
                    <a:pt x="269722" y="111658"/>
                  </a:lnTo>
                  <a:lnTo>
                    <a:pt x="280822" y="115087"/>
                  </a:lnTo>
                  <a:lnTo>
                    <a:pt x="285521" y="114452"/>
                  </a:lnTo>
                  <a:lnTo>
                    <a:pt x="291096" y="117233"/>
                  </a:lnTo>
                  <a:lnTo>
                    <a:pt x="293966" y="109626"/>
                  </a:lnTo>
                  <a:close/>
                </a:path>
              </a:pathLst>
            </a:custGeom>
            <a:solidFill>
              <a:srgbClr val="E2EBE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endParaRPr>
            </a:p>
          </p:txBody>
        </p:sp>
        <p:sp>
          <p:nvSpPr>
            <p:cNvPr id="7" name="object 6">
              <a:extLst>
                <a:ext uri="{FF2B5EF4-FFF2-40B4-BE49-F238E27FC236}">
                  <a16:creationId xmlns:a16="http://schemas.microsoft.com/office/drawing/2014/main" id="{6DE3E9FE-09D8-4D67-B885-6845E5CDCAAD}"/>
                </a:ext>
              </a:extLst>
            </p:cNvPr>
            <p:cNvSpPr/>
            <p:nvPr/>
          </p:nvSpPr>
          <p:spPr>
            <a:xfrm>
              <a:off x="1752543" y="4519196"/>
              <a:ext cx="1128395" cy="755015"/>
            </a:xfrm>
            <a:custGeom>
              <a:avLst/>
              <a:gdLst/>
              <a:ahLst/>
              <a:cxnLst/>
              <a:rect l="l" t="t" r="r" b="b"/>
              <a:pathLst>
                <a:path w="1128395" h="755014">
                  <a:moveTo>
                    <a:pt x="16611" y="747407"/>
                  </a:moveTo>
                  <a:lnTo>
                    <a:pt x="9690" y="744042"/>
                  </a:lnTo>
                  <a:lnTo>
                    <a:pt x="5334" y="746810"/>
                  </a:lnTo>
                  <a:lnTo>
                    <a:pt x="0" y="750709"/>
                  </a:lnTo>
                  <a:lnTo>
                    <a:pt x="6311" y="751090"/>
                  </a:lnTo>
                  <a:lnTo>
                    <a:pt x="12179" y="754913"/>
                  </a:lnTo>
                  <a:lnTo>
                    <a:pt x="16611" y="747407"/>
                  </a:lnTo>
                  <a:close/>
                </a:path>
                <a:path w="1128395" h="755014">
                  <a:moveTo>
                    <a:pt x="234010" y="729615"/>
                  </a:moveTo>
                  <a:lnTo>
                    <a:pt x="222859" y="723315"/>
                  </a:lnTo>
                  <a:lnTo>
                    <a:pt x="215773" y="725678"/>
                  </a:lnTo>
                  <a:lnTo>
                    <a:pt x="210604" y="732904"/>
                  </a:lnTo>
                  <a:lnTo>
                    <a:pt x="205181" y="741210"/>
                  </a:lnTo>
                  <a:lnTo>
                    <a:pt x="214579" y="741172"/>
                  </a:lnTo>
                  <a:lnTo>
                    <a:pt x="221742" y="738111"/>
                  </a:lnTo>
                  <a:lnTo>
                    <a:pt x="227838" y="733704"/>
                  </a:lnTo>
                  <a:lnTo>
                    <a:pt x="234010" y="729615"/>
                  </a:lnTo>
                  <a:close/>
                </a:path>
                <a:path w="1128395" h="755014">
                  <a:moveTo>
                    <a:pt x="256044" y="313385"/>
                  </a:moveTo>
                  <a:lnTo>
                    <a:pt x="244944" y="303974"/>
                  </a:lnTo>
                  <a:lnTo>
                    <a:pt x="233641" y="296240"/>
                  </a:lnTo>
                  <a:lnTo>
                    <a:pt x="221335" y="291274"/>
                  </a:lnTo>
                  <a:lnTo>
                    <a:pt x="207225" y="290220"/>
                  </a:lnTo>
                  <a:lnTo>
                    <a:pt x="220294" y="293293"/>
                  </a:lnTo>
                  <a:lnTo>
                    <a:pt x="230098" y="303123"/>
                  </a:lnTo>
                  <a:lnTo>
                    <a:pt x="240677" y="312280"/>
                  </a:lnTo>
                  <a:lnTo>
                    <a:pt x="256044" y="313385"/>
                  </a:lnTo>
                  <a:close/>
                </a:path>
                <a:path w="1128395" h="755014">
                  <a:moveTo>
                    <a:pt x="294767" y="461365"/>
                  </a:moveTo>
                  <a:lnTo>
                    <a:pt x="292735" y="457669"/>
                  </a:lnTo>
                  <a:lnTo>
                    <a:pt x="287108" y="451942"/>
                  </a:lnTo>
                  <a:lnTo>
                    <a:pt x="280454" y="451104"/>
                  </a:lnTo>
                  <a:lnTo>
                    <a:pt x="273265" y="452640"/>
                  </a:lnTo>
                  <a:lnTo>
                    <a:pt x="266026" y="454050"/>
                  </a:lnTo>
                  <a:lnTo>
                    <a:pt x="270624" y="460006"/>
                  </a:lnTo>
                  <a:lnTo>
                    <a:pt x="274891" y="466204"/>
                  </a:lnTo>
                  <a:lnTo>
                    <a:pt x="280416" y="469988"/>
                  </a:lnTo>
                  <a:lnTo>
                    <a:pt x="288772" y="468680"/>
                  </a:lnTo>
                  <a:lnTo>
                    <a:pt x="293446" y="466521"/>
                  </a:lnTo>
                  <a:lnTo>
                    <a:pt x="294767" y="461365"/>
                  </a:lnTo>
                  <a:close/>
                </a:path>
                <a:path w="1128395" h="755014">
                  <a:moveTo>
                    <a:pt x="314147" y="698614"/>
                  </a:moveTo>
                  <a:lnTo>
                    <a:pt x="308838" y="688721"/>
                  </a:lnTo>
                  <a:lnTo>
                    <a:pt x="302260" y="689343"/>
                  </a:lnTo>
                  <a:lnTo>
                    <a:pt x="287959" y="692200"/>
                  </a:lnTo>
                  <a:lnTo>
                    <a:pt x="280289" y="696480"/>
                  </a:lnTo>
                  <a:lnTo>
                    <a:pt x="276275" y="706424"/>
                  </a:lnTo>
                  <a:lnTo>
                    <a:pt x="278663" y="708723"/>
                  </a:lnTo>
                  <a:lnTo>
                    <a:pt x="280225" y="710628"/>
                  </a:lnTo>
                  <a:lnTo>
                    <a:pt x="281317" y="710323"/>
                  </a:lnTo>
                  <a:lnTo>
                    <a:pt x="282816" y="710323"/>
                  </a:lnTo>
                  <a:lnTo>
                    <a:pt x="288417" y="706285"/>
                  </a:lnTo>
                  <a:lnTo>
                    <a:pt x="294868" y="704253"/>
                  </a:lnTo>
                  <a:lnTo>
                    <a:pt x="301764" y="703122"/>
                  </a:lnTo>
                  <a:lnTo>
                    <a:pt x="308686" y="701827"/>
                  </a:lnTo>
                  <a:lnTo>
                    <a:pt x="311315" y="701154"/>
                  </a:lnTo>
                  <a:lnTo>
                    <a:pt x="314147" y="698614"/>
                  </a:lnTo>
                  <a:close/>
                </a:path>
                <a:path w="1128395" h="755014">
                  <a:moveTo>
                    <a:pt x="395109" y="667956"/>
                  </a:moveTo>
                  <a:lnTo>
                    <a:pt x="381508" y="662343"/>
                  </a:lnTo>
                  <a:lnTo>
                    <a:pt x="367855" y="659460"/>
                  </a:lnTo>
                  <a:lnTo>
                    <a:pt x="354431" y="661530"/>
                  </a:lnTo>
                  <a:lnTo>
                    <a:pt x="341274" y="670788"/>
                  </a:lnTo>
                  <a:lnTo>
                    <a:pt x="336765" y="675487"/>
                  </a:lnTo>
                  <a:lnTo>
                    <a:pt x="334683" y="679627"/>
                  </a:lnTo>
                  <a:lnTo>
                    <a:pt x="338645" y="689838"/>
                  </a:lnTo>
                  <a:lnTo>
                    <a:pt x="339648" y="691756"/>
                  </a:lnTo>
                  <a:lnTo>
                    <a:pt x="352729" y="692581"/>
                  </a:lnTo>
                  <a:lnTo>
                    <a:pt x="350189" y="685304"/>
                  </a:lnTo>
                  <a:lnTo>
                    <a:pt x="356006" y="678027"/>
                  </a:lnTo>
                  <a:lnTo>
                    <a:pt x="356489" y="667981"/>
                  </a:lnTo>
                  <a:lnTo>
                    <a:pt x="363791" y="672706"/>
                  </a:lnTo>
                  <a:lnTo>
                    <a:pt x="372745" y="676224"/>
                  </a:lnTo>
                  <a:lnTo>
                    <a:pt x="380644" y="675424"/>
                  </a:lnTo>
                  <a:lnTo>
                    <a:pt x="387959" y="672071"/>
                  </a:lnTo>
                  <a:lnTo>
                    <a:pt x="395058" y="667981"/>
                  </a:lnTo>
                  <a:close/>
                </a:path>
                <a:path w="1128395" h="755014">
                  <a:moveTo>
                    <a:pt x="395312" y="668020"/>
                  </a:moveTo>
                  <a:lnTo>
                    <a:pt x="395211" y="667893"/>
                  </a:lnTo>
                  <a:lnTo>
                    <a:pt x="395236" y="668020"/>
                  </a:lnTo>
                  <a:close/>
                </a:path>
                <a:path w="1128395" h="755014">
                  <a:moveTo>
                    <a:pt x="588619" y="566305"/>
                  </a:moveTo>
                  <a:lnTo>
                    <a:pt x="588302" y="560781"/>
                  </a:lnTo>
                  <a:lnTo>
                    <a:pt x="585889" y="555485"/>
                  </a:lnTo>
                  <a:lnTo>
                    <a:pt x="581812" y="551383"/>
                  </a:lnTo>
                  <a:lnTo>
                    <a:pt x="571652" y="561403"/>
                  </a:lnTo>
                  <a:lnTo>
                    <a:pt x="565391" y="568198"/>
                  </a:lnTo>
                  <a:lnTo>
                    <a:pt x="565099" y="574446"/>
                  </a:lnTo>
                  <a:lnTo>
                    <a:pt x="562978" y="583425"/>
                  </a:lnTo>
                  <a:lnTo>
                    <a:pt x="558215" y="589064"/>
                  </a:lnTo>
                  <a:lnTo>
                    <a:pt x="551688" y="592251"/>
                  </a:lnTo>
                  <a:lnTo>
                    <a:pt x="544271" y="593902"/>
                  </a:lnTo>
                  <a:lnTo>
                    <a:pt x="536930" y="595058"/>
                  </a:lnTo>
                  <a:lnTo>
                    <a:pt x="532523" y="597496"/>
                  </a:lnTo>
                  <a:lnTo>
                    <a:pt x="533603" y="610095"/>
                  </a:lnTo>
                  <a:lnTo>
                    <a:pt x="534822" y="616712"/>
                  </a:lnTo>
                  <a:lnTo>
                    <a:pt x="543877" y="618185"/>
                  </a:lnTo>
                  <a:lnTo>
                    <a:pt x="553872" y="615911"/>
                  </a:lnTo>
                  <a:lnTo>
                    <a:pt x="567270" y="608787"/>
                  </a:lnTo>
                  <a:lnTo>
                    <a:pt x="579132" y="599668"/>
                  </a:lnTo>
                  <a:lnTo>
                    <a:pt x="584542" y="591400"/>
                  </a:lnTo>
                  <a:lnTo>
                    <a:pt x="584682" y="589635"/>
                  </a:lnTo>
                  <a:lnTo>
                    <a:pt x="583196" y="586346"/>
                  </a:lnTo>
                  <a:lnTo>
                    <a:pt x="581964" y="586092"/>
                  </a:lnTo>
                  <a:lnTo>
                    <a:pt x="573024" y="582764"/>
                  </a:lnTo>
                  <a:lnTo>
                    <a:pt x="572033" y="578916"/>
                  </a:lnTo>
                  <a:lnTo>
                    <a:pt x="575754" y="574827"/>
                  </a:lnTo>
                  <a:lnTo>
                    <a:pt x="584365" y="568032"/>
                  </a:lnTo>
                  <a:lnTo>
                    <a:pt x="588619" y="566305"/>
                  </a:lnTo>
                  <a:close/>
                </a:path>
                <a:path w="1128395" h="755014">
                  <a:moveTo>
                    <a:pt x="1006690" y="573316"/>
                  </a:moveTo>
                  <a:lnTo>
                    <a:pt x="986980" y="533730"/>
                  </a:lnTo>
                  <a:lnTo>
                    <a:pt x="980186" y="520661"/>
                  </a:lnTo>
                  <a:lnTo>
                    <a:pt x="974547" y="514388"/>
                  </a:lnTo>
                  <a:lnTo>
                    <a:pt x="967676" y="512445"/>
                  </a:lnTo>
                  <a:lnTo>
                    <a:pt x="960208" y="513080"/>
                  </a:lnTo>
                  <a:lnTo>
                    <a:pt x="947674" y="515480"/>
                  </a:lnTo>
                  <a:lnTo>
                    <a:pt x="947216" y="521703"/>
                  </a:lnTo>
                  <a:lnTo>
                    <a:pt x="961745" y="539864"/>
                  </a:lnTo>
                  <a:lnTo>
                    <a:pt x="973747" y="553885"/>
                  </a:lnTo>
                  <a:lnTo>
                    <a:pt x="986967" y="566623"/>
                  </a:lnTo>
                  <a:lnTo>
                    <a:pt x="1002207" y="577240"/>
                  </a:lnTo>
                  <a:lnTo>
                    <a:pt x="1006690" y="573316"/>
                  </a:lnTo>
                  <a:close/>
                </a:path>
                <a:path w="1128395" h="755014">
                  <a:moveTo>
                    <a:pt x="1088885" y="624509"/>
                  </a:moveTo>
                  <a:lnTo>
                    <a:pt x="1083551" y="612521"/>
                  </a:lnTo>
                  <a:lnTo>
                    <a:pt x="1076007" y="602767"/>
                  </a:lnTo>
                  <a:lnTo>
                    <a:pt x="1067155" y="594461"/>
                  </a:lnTo>
                  <a:lnTo>
                    <a:pt x="1057871" y="586867"/>
                  </a:lnTo>
                  <a:lnTo>
                    <a:pt x="1053706" y="582853"/>
                  </a:lnTo>
                  <a:lnTo>
                    <a:pt x="1048931" y="578662"/>
                  </a:lnTo>
                  <a:lnTo>
                    <a:pt x="1043635" y="576605"/>
                  </a:lnTo>
                  <a:lnTo>
                    <a:pt x="1037920" y="579043"/>
                  </a:lnTo>
                  <a:lnTo>
                    <a:pt x="1034961" y="584720"/>
                  </a:lnTo>
                  <a:lnTo>
                    <a:pt x="1038466" y="588479"/>
                  </a:lnTo>
                  <a:lnTo>
                    <a:pt x="1043813" y="592023"/>
                  </a:lnTo>
                  <a:lnTo>
                    <a:pt x="1046391" y="597052"/>
                  </a:lnTo>
                  <a:lnTo>
                    <a:pt x="1046200" y="600519"/>
                  </a:lnTo>
                  <a:lnTo>
                    <a:pt x="1052182" y="604329"/>
                  </a:lnTo>
                  <a:lnTo>
                    <a:pt x="1055357" y="607974"/>
                  </a:lnTo>
                  <a:lnTo>
                    <a:pt x="1050048" y="613422"/>
                  </a:lnTo>
                  <a:lnTo>
                    <a:pt x="1051521" y="617321"/>
                  </a:lnTo>
                  <a:lnTo>
                    <a:pt x="1055725" y="619569"/>
                  </a:lnTo>
                  <a:lnTo>
                    <a:pt x="1058583" y="620052"/>
                  </a:lnTo>
                  <a:lnTo>
                    <a:pt x="1066279" y="618794"/>
                  </a:lnTo>
                  <a:lnTo>
                    <a:pt x="1073353" y="621207"/>
                  </a:lnTo>
                  <a:lnTo>
                    <a:pt x="1080630" y="624166"/>
                  </a:lnTo>
                  <a:lnTo>
                    <a:pt x="1088885" y="624509"/>
                  </a:lnTo>
                  <a:close/>
                </a:path>
                <a:path w="1128395" h="755014">
                  <a:moveTo>
                    <a:pt x="1128128" y="589280"/>
                  </a:moveTo>
                  <a:lnTo>
                    <a:pt x="1122565" y="572770"/>
                  </a:lnTo>
                  <a:lnTo>
                    <a:pt x="1110500" y="560070"/>
                  </a:lnTo>
                  <a:lnTo>
                    <a:pt x="1093482" y="553720"/>
                  </a:lnTo>
                  <a:lnTo>
                    <a:pt x="1077976" y="551180"/>
                  </a:lnTo>
                  <a:lnTo>
                    <a:pt x="1064755" y="544830"/>
                  </a:lnTo>
                  <a:lnTo>
                    <a:pt x="1053350" y="535940"/>
                  </a:lnTo>
                  <a:lnTo>
                    <a:pt x="1043305" y="524510"/>
                  </a:lnTo>
                  <a:lnTo>
                    <a:pt x="1037653" y="518160"/>
                  </a:lnTo>
                  <a:lnTo>
                    <a:pt x="1031367" y="511810"/>
                  </a:lnTo>
                  <a:lnTo>
                    <a:pt x="1024928" y="505460"/>
                  </a:lnTo>
                  <a:lnTo>
                    <a:pt x="1022489" y="502920"/>
                  </a:lnTo>
                  <a:lnTo>
                    <a:pt x="1018832" y="499110"/>
                  </a:lnTo>
                  <a:lnTo>
                    <a:pt x="1003706" y="485140"/>
                  </a:lnTo>
                  <a:lnTo>
                    <a:pt x="995172" y="480060"/>
                  </a:lnTo>
                  <a:lnTo>
                    <a:pt x="986650" y="474980"/>
                  </a:lnTo>
                  <a:lnTo>
                    <a:pt x="969759" y="463550"/>
                  </a:lnTo>
                  <a:lnTo>
                    <a:pt x="955128" y="449580"/>
                  </a:lnTo>
                  <a:lnTo>
                    <a:pt x="949490" y="445770"/>
                  </a:lnTo>
                  <a:lnTo>
                    <a:pt x="943965" y="445770"/>
                  </a:lnTo>
                  <a:lnTo>
                    <a:pt x="939038" y="450850"/>
                  </a:lnTo>
                  <a:lnTo>
                    <a:pt x="935253" y="457200"/>
                  </a:lnTo>
                  <a:lnTo>
                    <a:pt x="932065" y="463550"/>
                  </a:lnTo>
                  <a:lnTo>
                    <a:pt x="931506" y="471170"/>
                  </a:lnTo>
                  <a:lnTo>
                    <a:pt x="927747" y="477520"/>
                  </a:lnTo>
                  <a:lnTo>
                    <a:pt x="924509" y="482600"/>
                  </a:lnTo>
                  <a:lnTo>
                    <a:pt x="920356" y="486410"/>
                  </a:lnTo>
                  <a:lnTo>
                    <a:pt x="915517" y="487680"/>
                  </a:lnTo>
                  <a:lnTo>
                    <a:pt x="910272" y="483870"/>
                  </a:lnTo>
                  <a:lnTo>
                    <a:pt x="899795" y="474980"/>
                  </a:lnTo>
                  <a:lnTo>
                    <a:pt x="876884" y="459740"/>
                  </a:lnTo>
                  <a:lnTo>
                    <a:pt x="866800" y="450850"/>
                  </a:lnTo>
                  <a:lnTo>
                    <a:pt x="859472" y="443230"/>
                  </a:lnTo>
                  <a:lnTo>
                    <a:pt x="854087" y="443230"/>
                  </a:lnTo>
                  <a:lnTo>
                    <a:pt x="846302" y="447040"/>
                  </a:lnTo>
                  <a:lnTo>
                    <a:pt x="837907" y="450850"/>
                  </a:lnTo>
                  <a:lnTo>
                    <a:pt x="831710" y="449580"/>
                  </a:lnTo>
                  <a:lnTo>
                    <a:pt x="827341" y="444500"/>
                  </a:lnTo>
                  <a:lnTo>
                    <a:pt x="824471" y="436880"/>
                  </a:lnTo>
                  <a:lnTo>
                    <a:pt x="822909" y="430530"/>
                  </a:lnTo>
                  <a:lnTo>
                    <a:pt x="821042" y="422910"/>
                  </a:lnTo>
                  <a:lnTo>
                    <a:pt x="817499" y="408940"/>
                  </a:lnTo>
                  <a:lnTo>
                    <a:pt x="814070" y="394970"/>
                  </a:lnTo>
                  <a:lnTo>
                    <a:pt x="811009" y="381000"/>
                  </a:lnTo>
                  <a:lnTo>
                    <a:pt x="803478" y="344170"/>
                  </a:lnTo>
                  <a:lnTo>
                    <a:pt x="800620" y="330200"/>
                  </a:lnTo>
                  <a:lnTo>
                    <a:pt x="788263" y="267970"/>
                  </a:lnTo>
                  <a:lnTo>
                    <a:pt x="778459" y="218440"/>
                  </a:lnTo>
                  <a:lnTo>
                    <a:pt x="752944" y="90170"/>
                  </a:lnTo>
                  <a:lnTo>
                    <a:pt x="749160" y="71120"/>
                  </a:lnTo>
                  <a:lnTo>
                    <a:pt x="742429" y="57150"/>
                  </a:lnTo>
                  <a:lnTo>
                    <a:pt x="731481" y="46990"/>
                  </a:lnTo>
                  <a:lnTo>
                    <a:pt x="730123" y="45720"/>
                  </a:lnTo>
                  <a:lnTo>
                    <a:pt x="715619" y="39370"/>
                  </a:lnTo>
                  <a:lnTo>
                    <a:pt x="702335" y="40640"/>
                  </a:lnTo>
                  <a:lnTo>
                    <a:pt x="687666" y="45720"/>
                  </a:lnTo>
                  <a:lnTo>
                    <a:pt x="672922" y="46990"/>
                  </a:lnTo>
                  <a:lnTo>
                    <a:pt x="659206" y="44450"/>
                  </a:lnTo>
                  <a:lnTo>
                    <a:pt x="647661" y="40640"/>
                  </a:lnTo>
                  <a:lnTo>
                    <a:pt x="625830" y="36830"/>
                  </a:lnTo>
                  <a:lnTo>
                    <a:pt x="603021" y="36830"/>
                  </a:lnTo>
                  <a:lnTo>
                    <a:pt x="581558" y="33020"/>
                  </a:lnTo>
                  <a:lnTo>
                    <a:pt x="563778" y="17780"/>
                  </a:lnTo>
                  <a:lnTo>
                    <a:pt x="563524" y="16510"/>
                  </a:lnTo>
                  <a:lnTo>
                    <a:pt x="548894" y="16510"/>
                  </a:lnTo>
                  <a:lnTo>
                    <a:pt x="535889" y="17780"/>
                  </a:lnTo>
                  <a:lnTo>
                    <a:pt x="523989" y="13970"/>
                  </a:lnTo>
                  <a:lnTo>
                    <a:pt x="514515" y="2540"/>
                  </a:lnTo>
                  <a:lnTo>
                    <a:pt x="513435" y="0"/>
                  </a:lnTo>
                  <a:lnTo>
                    <a:pt x="507187" y="1270"/>
                  </a:lnTo>
                  <a:lnTo>
                    <a:pt x="504774" y="5080"/>
                  </a:lnTo>
                  <a:lnTo>
                    <a:pt x="490512" y="16510"/>
                  </a:lnTo>
                  <a:lnTo>
                    <a:pt x="473659" y="21590"/>
                  </a:lnTo>
                  <a:lnTo>
                    <a:pt x="455980" y="26670"/>
                  </a:lnTo>
                  <a:lnTo>
                    <a:pt x="439318" y="35560"/>
                  </a:lnTo>
                  <a:lnTo>
                    <a:pt x="406044" y="67310"/>
                  </a:lnTo>
                  <a:lnTo>
                    <a:pt x="400723" y="77470"/>
                  </a:lnTo>
                  <a:lnTo>
                    <a:pt x="393446" y="85090"/>
                  </a:lnTo>
                  <a:lnTo>
                    <a:pt x="383971" y="88900"/>
                  </a:lnTo>
                  <a:lnTo>
                    <a:pt x="372046" y="90170"/>
                  </a:lnTo>
                  <a:lnTo>
                    <a:pt x="363943" y="88900"/>
                  </a:lnTo>
                  <a:lnTo>
                    <a:pt x="356171" y="88900"/>
                  </a:lnTo>
                  <a:lnTo>
                    <a:pt x="351180" y="97790"/>
                  </a:lnTo>
                  <a:lnTo>
                    <a:pt x="349211" y="105410"/>
                  </a:lnTo>
                  <a:lnTo>
                    <a:pt x="350697" y="110490"/>
                  </a:lnTo>
                  <a:lnTo>
                    <a:pt x="354088" y="115570"/>
                  </a:lnTo>
                  <a:lnTo>
                    <a:pt x="357911" y="119380"/>
                  </a:lnTo>
                  <a:lnTo>
                    <a:pt x="373786" y="138430"/>
                  </a:lnTo>
                  <a:lnTo>
                    <a:pt x="400126" y="180340"/>
                  </a:lnTo>
                  <a:lnTo>
                    <a:pt x="423011" y="207010"/>
                  </a:lnTo>
                  <a:lnTo>
                    <a:pt x="418604" y="212090"/>
                  </a:lnTo>
                  <a:lnTo>
                    <a:pt x="413029" y="215900"/>
                  </a:lnTo>
                  <a:lnTo>
                    <a:pt x="406831" y="217170"/>
                  </a:lnTo>
                  <a:lnTo>
                    <a:pt x="400291" y="218440"/>
                  </a:lnTo>
                  <a:lnTo>
                    <a:pt x="380530" y="214630"/>
                  </a:lnTo>
                  <a:lnTo>
                    <a:pt x="375475" y="210820"/>
                  </a:lnTo>
                  <a:lnTo>
                    <a:pt x="374002" y="204470"/>
                  </a:lnTo>
                  <a:lnTo>
                    <a:pt x="373265" y="194310"/>
                  </a:lnTo>
                  <a:lnTo>
                    <a:pt x="369328" y="190500"/>
                  </a:lnTo>
                  <a:lnTo>
                    <a:pt x="363474" y="190500"/>
                  </a:lnTo>
                  <a:lnTo>
                    <a:pt x="356971" y="191770"/>
                  </a:lnTo>
                  <a:lnTo>
                    <a:pt x="344462" y="195580"/>
                  </a:lnTo>
                  <a:lnTo>
                    <a:pt x="307860" y="210820"/>
                  </a:lnTo>
                  <a:lnTo>
                    <a:pt x="302882" y="214630"/>
                  </a:lnTo>
                  <a:lnTo>
                    <a:pt x="300443" y="218440"/>
                  </a:lnTo>
                  <a:lnTo>
                    <a:pt x="301599" y="222250"/>
                  </a:lnTo>
                  <a:lnTo>
                    <a:pt x="307428" y="227330"/>
                  </a:lnTo>
                  <a:lnTo>
                    <a:pt x="313207" y="229870"/>
                  </a:lnTo>
                  <a:lnTo>
                    <a:pt x="317106" y="233680"/>
                  </a:lnTo>
                  <a:lnTo>
                    <a:pt x="318782" y="238760"/>
                  </a:lnTo>
                  <a:lnTo>
                    <a:pt x="317893" y="246380"/>
                  </a:lnTo>
                  <a:lnTo>
                    <a:pt x="317296" y="254000"/>
                  </a:lnTo>
                  <a:lnTo>
                    <a:pt x="319176" y="261620"/>
                  </a:lnTo>
                  <a:lnTo>
                    <a:pt x="323761" y="267970"/>
                  </a:lnTo>
                  <a:lnTo>
                    <a:pt x="331317" y="271780"/>
                  </a:lnTo>
                  <a:lnTo>
                    <a:pt x="347802" y="274320"/>
                  </a:lnTo>
                  <a:lnTo>
                    <a:pt x="364350" y="278130"/>
                  </a:lnTo>
                  <a:lnTo>
                    <a:pt x="381025" y="279400"/>
                  </a:lnTo>
                  <a:lnTo>
                    <a:pt x="397891" y="274320"/>
                  </a:lnTo>
                  <a:lnTo>
                    <a:pt x="404660" y="270510"/>
                  </a:lnTo>
                  <a:lnTo>
                    <a:pt x="412572" y="267970"/>
                  </a:lnTo>
                  <a:lnTo>
                    <a:pt x="425475" y="279400"/>
                  </a:lnTo>
                  <a:lnTo>
                    <a:pt x="416052" y="283210"/>
                  </a:lnTo>
                  <a:lnTo>
                    <a:pt x="413626" y="290830"/>
                  </a:lnTo>
                  <a:lnTo>
                    <a:pt x="415023" y="294640"/>
                  </a:lnTo>
                  <a:lnTo>
                    <a:pt x="415569" y="298450"/>
                  </a:lnTo>
                  <a:lnTo>
                    <a:pt x="417195" y="313690"/>
                  </a:lnTo>
                  <a:lnTo>
                    <a:pt x="414718" y="323850"/>
                  </a:lnTo>
                  <a:lnTo>
                    <a:pt x="406463" y="327660"/>
                  </a:lnTo>
                  <a:lnTo>
                    <a:pt x="390779" y="330200"/>
                  </a:lnTo>
                  <a:lnTo>
                    <a:pt x="385648" y="331470"/>
                  </a:lnTo>
                  <a:lnTo>
                    <a:pt x="382549" y="334010"/>
                  </a:lnTo>
                  <a:lnTo>
                    <a:pt x="379907" y="336550"/>
                  </a:lnTo>
                  <a:lnTo>
                    <a:pt x="374688" y="341630"/>
                  </a:lnTo>
                  <a:lnTo>
                    <a:pt x="369417" y="344170"/>
                  </a:lnTo>
                  <a:lnTo>
                    <a:pt x="363842" y="342900"/>
                  </a:lnTo>
                  <a:lnTo>
                    <a:pt x="357720" y="339090"/>
                  </a:lnTo>
                  <a:lnTo>
                    <a:pt x="351917" y="335280"/>
                  </a:lnTo>
                  <a:lnTo>
                    <a:pt x="346443" y="334010"/>
                  </a:lnTo>
                  <a:lnTo>
                    <a:pt x="341337" y="336550"/>
                  </a:lnTo>
                  <a:lnTo>
                    <a:pt x="336664" y="342900"/>
                  </a:lnTo>
                  <a:lnTo>
                    <a:pt x="331470" y="351790"/>
                  </a:lnTo>
                  <a:lnTo>
                    <a:pt x="325628" y="359410"/>
                  </a:lnTo>
                  <a:lnTo>
                    <a:pt x="319849" y="367030"/>
                  </a:lnTo>
                  <a:lnTo>
                    <a:pt x="314909" y="375920"/>
                  </a:lnTo>
                  <a:lnTo>
                    <a:pt x="308902" y="387350"/>
                  </a:lnTo>
                  <a:lnTo>
                    <a:pt x="304152" y="398780"/>
                  </a:lnTo>
                  <a:lnTo>
                    <a:pt x="304279" y="410210"/>
                  </a:lnTo>
                  <a:lnTo>
                    <a:pt x="312953" y="422910"/>
                  </a:lnTo>
                  <a:lnTo>
                    <a:pt x="317741" y="426720"/>
                  </a:lnTo>
                  <a:lnTo>
                    <a:pt x="314413" y="434340"/>
                  </a:lnTo>
                  <a:lnTo>
                    <a:pt x="313283" y="439420"/>
                  </a:lnTo>
                  <a:lnTo>
                    <a:pt x="313118" y="450850"/>
                  </a:lnTo>
                  <a:lnTo>
                    <a:pt x="316534" y="461010"/>
                  </a:lnTo>
                  <a:lnTo>
                    <a:pt x="322275" y="471170"/>
                  </a:lnTo>
                  <a:lnTo>
                    <a:pt x="329107" y="478790"/>
                  </a:lnTo>
                  <a:lnTo>
                    <a:pt x="336156" y="483870"/>
                  </a:lnTo>
                  <a:lnTo>
                    <a:pt x="343979" y="483870"/>
                  </a:lnTo>
                  <a:lnTo>
                    <a:pt x="351891" y="480060"/>
                  </a:lnTo>
                  <a:lnTo>
                    <a:pt x="359244" y="476250"/>
                  </a:lnTo>
                  <a:lnTo>
                    <a:pt x="369265" y="468630"/>
                  </a:lnTo>
                  <a:lnTo>
                    <a:pt x="370090" y="477520"/>
                  </a:lnTo>
                  <a:lnTo>
                    <a:pt x="372440" y="482600"/>
                  </a:lnTo>
                  <a:lnTo>
                    <a:pt x="375805" y="496570"/>
                  </a:lnTo>
                  <a:lnTo>
                    <a:pt x="375729" y="510540"/>
                  </a:lnTo>
                  <a:lnTo>
                    <a:pt x="374624" y="523240"/>
                  </a:lnTo>
                  <a:lnTo>
                    <a:pt x="374256" y="537210"/>
                  </a:lnTo>
                  <a:lnTo>
                    <a:pt x="394385" y="528320"/>
                  </a:lnTo>
                  <a:lnTo>
                    <a:pt x="408876" y="527050"/>
                  </a:lnTo>
                  <a:lnTo>
                    <a:pt x="421589" y="533400"/>
                  </a:lnTo>
                  <a:lnTo>
                    <a:pt x="436384" y="548640"/>
                  </a:lnTo>
                  <a:lnTo>
                    <a:pt x="436905" y="541020"/>
                  </a:lnTo>
                  <a:lnTo>
                    <a:pt x="438569" y="534670"/>
                  </a:lnTo>
                  <a:lnTo>
                    <a:pt x="446684" y="528320"/>
                  </a:lnTo>
                  <a:lnTo>
                    <a:pt x="450608" y="542290"/>
                  </a:lnTo>
                  <a:lnTo>
                    <a:pt x="458241" y="543560"/>
                  </a:lnTo>
                  <a:lnTo>
                    <a:pt x="467398" y="539750"/>
                  </a:lnTo>
                  <a:lnTo>
                    <a:pt x="475919" y="537210"/>
                  </a:lnTo>
                  <a:lnTo>
                    <a:pt x="478878" y="542290"/>
                  </a:lnTo>
                  <a:lnTo>
                    <a:pt x="476745" y="544830"/>
                  </a:lnTo>
                  <a:lnTo>
                    <a:pt x="473671" y="548640"/>
                  </a:lnTo>
                  <a:lnTo>
                    <a:pt x="471309" y="551180"/>
                  </a:lnTo>
                  <a:lnTo>
                    <a:pt x="471068" y="553720"/>
                  </a:lnTo>
                  <a:lnTo>
                    <a:pt x="464540" y="581660"/>
                  </a:lnTo>
                  <a:lnTo>
                    <a:pt x="451142" y="604520"/>
                  </a:lnTo>
                  <a:lnTo>
                    <a:pt x="431939" y="622300"/>
                  </a:lnTo>
                  <a:lnTo>
                    <a:pt x="408012" y="636270"/>
                  </a:lnTo>
                  <a:lnTo>
                    <a:pt x="399376" y="642620"/>
                  </a:lnTo>
                  <a:lnTo>
                    <a:pt x="393903" y="648970"/>
                  </a:lnTo>
                  <a:lnTo>
                    <a:pt x="392315" y="657860"/>
                  </a:lnTo>
                  <a:lnTo>
                    <a:pt x="395300" y="667981"/>
                  </a:lnTo>
                  <a:lnTo>
                    <a:pt x="400532" y="665480"/>
                  </a:lnTo>
                  <a:lnTo>
                    <a:pt x="406514" y="666750"/>
                  </a:lnTo>
                  <a:lnTo>
                    <a:pt x="412038" y="665480"/>
                  </a:lnTo>
                  <a:lnTo>
                    <a:pt x="421017" y="664210"/>
                  </a:lnTo>
                  <a:lnTo>
                    <a:pt x="430276" y="661670"/>
                  </a:lnTo>
                  <a:lnTo>
                    <a:pt x="437540" y="657860"/>
                  </a:lnTo>
                  <a:lnTo>
                    <a:pt x="440524" y="652780"/>
                  </a:lnTo>
                  <a:lnTo>
                    <a:pt x="443941" y="640080"/>
                  </a:lnTo>
                  <a:lnTo>
                    <a:pt x="451891" y="633730"/>
                  </a:lnTo>
                  <a:lnTo>
                    <a:pt x="461632" y="629920"/>
                  </a:lnTo>
                  <a:lnTo>
                    <a:pt x="470458" y="623570"/>
                  </a:lnTo>
                  <a:lnTo>
                    <a:pt x="474675" y="619760"/>
                  </a:lnTo>
                  <a:lnTo>
                    <a:pt x="482701" y="619760"/>
                  </a:lnTo>
                  <a:lnTo>
                    <a:pt x="506437" y="589280"/>
                  </a:lnTo>
                  <a:lnTo>
                    <a:pt x="534644" y="571500"/>
                  </a:lnTo>
                  <a:lnTo>
                    <a:pt x="543217" y="563880"/>
                  </a:lnTo>
                  <a:lnTo>
                    <a:pt x="550811" y="552450"/>
                  </a:lnTo>
                  <a:lnTo>
                    <a:pt x="555256" y="541020"/>
                  </a:lnTo>
                  <a:lnTo>
                    <a:pt x="554710" y="537210"/>
                  </a:lnTo>
                  <a:lnTo>
                    <a:pt x="554355" y="534670"/>
                  </a:lnTo>
                  <a:lnTo>
                    <a:pt x="546582" y="528320"/>
                  </a:lnTo>
                  <a:lnTo>
                    <a:pt x="545033" y="527050"/>
                  </a:lnTo>
                  <a:lnTo>
                    <a:pt x="545071" y="519430"/>
                  </a:lnTo>
                  <a:lnTo>
                    <a:pt x="550278" y="513080"/>
                  </a:lnTo>
                  <a:lnTo>
                    <a:pt x="556450" y="506730"/>
                  </a:lnTo>
                  <a:lnTo>
                    <a:pt x="562203" y="500380"/>
                  </a:lnTo>
                  <a:lnTo>
                    <a:pt x="568032" y="495300"/>
                  </a:lnTo>
                  <a:lnTo>
                    <a:pt x="573163" y="488950"/>
                  </a:lnTo>
                  <a:lnTo>
                    <a:pt x="576846" y="481330"/>
                  </a:lnTo>
                  <a:lnTo>
                    <a:pt x="583069" y="468630"/>
                  </a:lnTo>
                  <a:lnTo>
                    <a:pt x="586803" y="461010"/>
                  </a:lnTo>
                  <a:lnTo>
                    <a:pt x="600722" y="444500"/>
                  </a:lnTo>
                  <a:lnTo>
                    <a:pt x="618782" y="431800"/>
                  </a:lnTo>
                  <a:lnTo>
                    <a:pt x="641184" y="422910"/>
                  </a:lnTo>
                  <a:lnTo>
                    <a:pt x="638365" y="429260"/>
                  </a:lnTo>
                  <a:lnTo>
                    <a:pt x="637844" y="435610"/>
                  </a:lnTo>
                  <a:lnTo>
                    <a:pt x="639610" y="441960"/>
                  </a:lnTo>
                  <a:lnTo>
                    <a:pt x="643674" y="447040"/>
                  </a:lnTo>
                  <a:lnTo>
                    <a:pt x="624357" y="449580"/>
                  </a:lnTo>
                  <a:lnTo>
                    <a:pt x="610920" y="457200"/>
                  </a:lnTo>
                  <a:lnTo>
                    <a:pt x="602234" y="471170"/>
                  </a:lnTo>
                  <a:lnTo>
                    <a:pt x="597166" y="490220"/>
                  </a:lnTo>
                  <a:lnTo>
                    <a:pt x="597941" y="496570"/>
                  </a:lnTo>
                  <a:lnTo>
                    <a:pt x="601853" y="499110"/>
                  </a:lnTo>
                  <a:lnTo>
                    <a:pt x="606666" y="499110"/>
                  </a:lnTo>
                  <a:lnTo>
                    <a:pt x="610196" y="501650"/>
                  </a:lnTo>
                  <a:lnTo>
                    <a:pt x="609117" y="510540"/>
                  </a:lnTo>
                  <a:lnTo>
                    <a:pt x="597115" y="510540"/>
                  </a:lnTo>
                  <a:lnTo>
                    <a:pt x="596138" y="520700"/>
                  </a:lnTo>
                  <a:lnTo>
                    <a:pt x="603072" y="520700"/>
                  </a:lnTo>
                  <a:lnTo>
                    <a:pt x="609028" y="519430"/>
                  </a:lnTo>
                  <a:lnTo>
                    <a:pt x="620102" y="511810"/>
                  </a:lnTo>
                  <a:lnTo>
                    <a:pt x="631748" y="500380"/>
                  </a:lnTo>
                  <a:lnTo>
                    <a:pt x="643026" y="487680"/>
                  </a:lnTo>
                  <a:lnTo>
                    <a:pt x="656894" y="480060"/>
                  </a:lnTo>
                  <a:lnTo>
                    <a:pt x="676338" y="482600"/>
                  </a:lnTo>
                  <a:lnTo>
                    <a:pt x="675474" y="480060"/>
                  </a:lnTo>
                  <a:lnTo>
                    <a:pt x="673341" y="473710"/>
                  </a:lnTo>
                  <a:lnTo>
                    <a:pt x="670547" y="464820"/>
                  </a:lnTo>
                  <a:lnTo>
                    <a:pt x="668223" y="457200"/>
                  </a:lnTo>
                  <a:lnTo>
                    <a:pt x="666699" y="449580"/>
                  </a:lnTo>
                  <a:lnTo>
                    <a:pt x="667308" y="443230"/>
                  </a:lnTo>
                  <a:lnTo>
                    <a:pt x="669747" y="438150"/>
                  </a:lnTo>
                  <a:lnTo>
                    <a:pt x="673011" y="434340"/>
                  </a:lnTo>
                  <a:lnTo>
                    <a:pt x="676148" y="434340"/>
                  </a:lnTo>
                  <a:lnTo>
                    <a:pt x="684898" y="440690"/>
                  </a:lnTo>
                  <a:lnTo>
                    <a:pt x="692073" y="439420"/>
                  </a:lnTo>
                  <a:lnTo>
                    <a:pt x="698487" y="434340"/>
                  </a:lnTo>
                  <a:lnTo>
                    <a:pt x="705027" y="430530"/>
                  </a:lnTo>
                  <a:lnTo>
                    <a:pt x="715111" y="448310"/>
                  </a:lnTo>
                  <a:lnTo>
                    <a:pt x="732688" y="462280"/>
                  </a:lnTo>
                  <a:lnTo>
                    <a:pt x="753084" y="469900"/>
                  </a:lnTo>
                  <a:lnTo>
                    <a:pt x="771601" y="468630"/>
                  </a:lnTo>
                  <a:lnTo>
                    <a:pt x="783958" y="464820"/>
                  </a:lnTo>
                  <a:lnTo>
                    <a:pt x="796036" y="463550"/>
                  </a:lnTo>
                  <a:lnTo>
                    <a:pt x="808088" y="464820"/>
                  </a:lnTo>
                  <a:lnTo>
                    <a:pt x="820369" y="467360"/>
                  </a:lnTo>
                  <a:lnTo>
                    <a:pt x="830376" y="469900"/>
                  </a:lnTo>
                  <a:lnTo>
                    <a:pt x="840117" y="469900"/>
                  </a:lnTo>
                  <a:lnTo>
                    <a:pt x="849325" y="467360"/>
                  </a:lnTo>
                  <a:lnTo>
                    <a:pt x="853516" y="463550"/>
                  </a:lnTo>
                  <a:lnTo>
                    <a:pt x="857719" y="459740"/>
                  </a:lnTo>
                  <a:lnTo>
                    <a:pt x="861593" y="466090"/>
                  </a:lnTo>
                  <a:lnTo>
                    <a:pt x="856488" y="476250"/>
                  </a:lnTo>
                  <a:lnTo>
                    <a:pt x="865530" y="477520"/>
                  </a:lnTo>
                  <a:lnTo>
                    <a:pt x="880668" y="482600"/>
                  </a:lnTo>
                  <a:lnTo>
                    <a:pt x="894791" y="490220"/>
                  </a:lnTo>
                  <a:lnTo>
                    <a:pt x="922096" y="505460"/>
                  </a:lnTo>
                  <a:lnTo>
                    <a:pt x="926465" y="508000"/>
                  </a:lnTo>
                  <a:lnTo>
                    <a:pt x="931125" y="510540"/>
                  </a:lnTo>
                  <a:lnTo>
                    <a:pt x="936269" y="511810"/>
                  </a:lnTo>
                  <a:lnTo>
                    <a:pt x="942136" y="509270"/>
                  </a:lnTo>
                  <a:lnTo>
                    <a:pt x="945337" y="504190"/>
                  </a:lnTo>
                  <a:lnTo>
                    <a:pt x="943698" y="499110"/>
                  </a:lnTo>
                  <a:lnTo>
                    <a:pt x="941438" y="494030"/>
                  </a:lnTo>
                  <a:lnTo>
                    <a:pt x="942771" y="488950"/>
                  </a:lnTo>
                  <a:lnTo>
                    <a:pt x="949210" y="491490"/>
                  </a:lnTo>
                  <a:lnTo>
                    <a:pt x="954773" y="497840"/>
                  </a:lnTo>
                  <a:lnTo>
                    <a:pt x="961072" y="501650"/>
                  </a:lnTo>
                  <a:lnTo>
                    <a:pt x="969721" y="500380"/>
                  </a:lnTo>
                  <a:lnTo>
                    <a:pt x="967105" y="488950"/>
                  </a:lnTo>
                  <a:lnTo>
                    <a:pt x="966825" y="487680"/>
                  </a:lnTo>
                  <a:lnTo>
                    <a:pt x="965669" y="482600"/>
                  </a:lnTo>
                  <a:lnTo>
                    <a:pt x="965161" y="482028"/>
                  </a:lnTo>
                  <a:lnTo>
                    <a:pt x="965708" y="482600"/>
                  </a:lnTo>
                  <a:lnTo>
                    <a:pt x="977087" y="492760"/>
                  </a:lnTo>
                  <a:lnTo>
                    <a:pt x="983234" y="505460"/>
                  </a:lnTo>
                  <a:lnTo>
                    <a:pt x="987844" y="519430"/>
                  </a:lnTo>
                  <a:lnTo>
                    <a:pt x="994651" y="532130"/>
                  </a:lnTo>
                  <a:lnTo>
                    <a:pt x="997661" y="535940"/>
                  </a:lnTo>
                  <a:lnTo>
                    <a:pt x="995362" y="546100"/>
                  </a:lnTo>
                  <a:lnTo>
                    <a:pt x="1011262" y="538480"/>
                  </a:lnTo>
                  <a:lnTo>
                    <a:pt x="1009573" y="532130"/>
                  </a:lnTo>
                  <a:lnTo>
                    <a:pt x="1007313" y="525780"/>
                  </a:lnTo>
                  <a:lnTo>
                    <a:pt x="1004938" y="521970"/>
                  </a:lnTo>
                  <a:lnTo>
                    <a:pt x="1002309" y="516890"/>
                  </a:lnTo>
                  <a:lnTo>
                    <a:pt x="1000734" y="510540"/>
                  </a:lnTo>
                  <a:lnTo>
                    <a:pt x="1001560" y="502920"/>
                  </a:lnTo>
                  <a:lnTo>
                    <a:pt x="1011847" y="516890"/>
                  </a:lnTo>
                  <a:lnTo>
                    <a:pt x="1022413" y="528320"/>
                  </a:lnTo>
                  <a:lnTo>
                    <a:pt x="1033551" y="539750"/>
                  </a:lnTo>
                  <a:lnTo>
                    <a:pt x="1043940" y="548525"/>
                  </a:lnTo>
                  <a:lnTo>
                    <a:pt x="1037424" y="547712"/>
                  </a:lnTo>
                  <a:lnTo>
                    <a:pt x="1029335" y="546544"/>
                  </a:lnTo>
                  <a:lnTo>
                    <a:pt x="1021676" y="548589"/>
                  </a:lnTo>
                  <a:lnTo>
                    <a:pt x="1014793" y="557250"/>
                  </a:lnTo>
                  <a:lnTo>
                    <a:pt x="1013231" y="565111"/>
                  </a:lnTo>
                  <a:lnTo>
                    <a:pt x="1015834" y="570395"/>
                  </a:lnTo>
                  <a:lnTo>
                    <a:pt x="1019454" y="574789"/>
                  </a:lnTo>
                  <a:lnTo>
                    <a:pt x="1020902" y="579983"/>
                  </a:lnTo>
                  <a:lnTo>
                    <a:pt x="1026160" y="569429"/>
                  </a:lnTo>
                  <a:lnTo>
                    <a:pt x="1033500" y="562343"/>
                  </a:lnTo>
                  <a:lnTo>
                    <a:pt x="1042835" y="558457"/>
                  </a:lnTo>
                  <a:lnTo>
                    <a:pt x="1053172" y="557618"/>
                  </a:lnTo>
                  <a:lnTo>
                    <a:pt x="1054100" y="558800"/>
                  </a:lnTo>
                  <a:lnTo>
                    <a:pt x="1052245" y="562610"/>
                  </a:lnTo>
                  <a:lnTo>
                    <a:pt x="1051801" y="566420"/>
                  </a:lnTo>
                  <a:lnTo>
                    <a:pt x="1053922" y="571500"/>
                  </a:lnTo>
                  <a:lnTo>
                    <a:pt x="1057821" y="576580"/>
                  </a:lnTo>
                  <a:lnTo>
                    <a:pt x="1063078" y="576580"/>
                  </a:lnTo>
                  <a:lnTo>
                    <a:pt x="1068501" y="577850"/>
                  </a:lnTo>
                  <a:lnTo>
                    <a:pt x="1072946" y="581660"/>
                  </a:lnTo>
                  <a:lnTo>
                    <a:pt x="1080960" y="593090"/>
                  </a:lnTo>
                  <a:lnTo>
                    <a:pt x="1092149" y="600710"/>
                  </a:lnTo>
                  <a:lnTo>
                    <a:pt x="1117460" y="613410"/>
                  </a:lnTo>
                  <a:lnTo>
                    <a:pt x="1123353" y="615950"/>
                  </a:lnTo>
                  <a:lnTo>
                    <a:pt x="1124000" y="609600"/>
                  </a:lnTo>
                  <a:lnTo>
                    <a:pt x="1125677" y="605790"/>
                  </a:lnTo>
                  <a:lnTo>
                    <a:pt x="1128128" y="589280"/>
                  </a:lnTo>
                  <a:close/>
                </a:path>
              </a:pathLst>
            </a:custGeom>
            <a:solidFill>
              <a:srgbClr val="EDF3F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endParaRPr>
            </a:p>
          </p:txBody>
        </p:sp>
        <p:sp>
          <p:nvSpPr>
            <p:cNvPr id="8" name="object 7">
              <a:extLst>
                <a:ext uri="{FF2B5EF4-FFF2-40B4-BE49-F238E27FC236}">
                  <a16:creationId xmlns:a16="http://schemas.microsoft.com/office/drawing/2014/main" id="{A21DBD78-D9E3-4592-95BD-BC86A04A267C}"/>
                </a:ext>
              </a:extLst>
            </p:cNvPr>
            <p:cNvSpPr/>
            <p:nvPr/>
          </p:nvSpPr>
          <p:spPr>
            <a:xfrm>
              <a:off x="1785332" y="2050216"/>
              <a:ext cx="5149964" cy="320673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endParaRPr>
            </a:p>
          </p:txBody>
        </p:sp>
        <p:sp>
          <p:nvSpPr>
            <p:cNvPr id="9" name="object 9">
              <a:extLst>
                <a:ext uri="{FF2B5EF4-FFF2-40B4-BE49-F238E27FC236}">
                  <a16:creationId xmlns:a16="http://schemas.microsoft.com/office/drawing/2014/main" id="{EE6F5FC8-D17C-49D2-871B-269EBC963CF6}"/>
                </a:ext>
              </a:extLst>
            </p:cNvPr>
            <p:cNvSpPr txBox="1"/>
            <p:nvPr/>
          </p:nvSpPr>
          <p:spPr>
            <a:xfrm>
              <a:off x="5268269" y="4278729"/>
              <a:ext cx="269233"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14.8</a:t>
              </a:r>
            </a:p>
          </p:txBody>
        </p:sp>
        <p:sp>
          <p:nvSpPr>
            <p:cNvPr id="10" name="object 10">
              <a:extLst>
                <a:ext uri="{FF2B5EF4-FFF2-40B4-BE49-F238E27FC236}">
                  <a16:creationId xmlns:a16="http://schemas.microsoft.com/office/drawing/2014/main" id="{9248904F-0D44-489A-8E78-9B2373367596}"/>
                </a:ext>
              </a:extLst>
            </p:cNvPr>
            <p:cNvSpPr txBox="1"/>
            <p:nvPr/>
          </p:nvSpPr>
          <p:spPr>
            <a:xfrm>
              <a:off x="5899173" y="4796034"/>
              <a:ext cx="23665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25.0</a:t>
              </a:r>
            </a:p>
          </p:txBody>
        </p:sp>
        <p:sp>
          <p:nvSpPr>
            <p:cNvPr id="11" name="object 11">
              <a:extLst>
                <a:ext uri="{FF2B5EF4-FFF2-40B4-BE49-F238E27FC236}">
                  <a16:creationId xmlns:a16="http://schemas.microsoft.com/office/drawing/2014/main" id="{B92F5B62-B946-4060-9DEF-D90E06921484}"/>
                </a:ext>
              </a:extLst>
            </p:cNvPr>
            <p:cNvSpPr txBox="1"/>
            <p:nvPr/>
          </p:nvSpPr>
          <p:spPr>
            <a:xfrm>
              <a:off x="5616796" y="4216064"/>
              <a:ext cx="26046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28.6</a:t>
              </a:r>
            </a:p>
          </p:txBody>
        </p:sp>
        <p:sp>
          <p:nvSpPr>
            <p:cNvPr id="13" name="object 13">
              <a:extLst>
                <a:ext uri="{FF2B5EF4-FFF2-40B4-BE49-F238E27FC236}">
                  <a16:creationId xmlns:a16="http://schemas.microsoft.com/office/drawing/2014/main" id="{E0C5C68D-89D1-49E5-87F2-8C4A5A963CAF}"/>
                </a:ext>
              </a:extLst>
            </p:cNvPr>
            <p:cNvSpPr txBox="1"/>
            <p:nvPr/>
          </p:nvSpPr>
          <p:spPr>
            <a:xfrm>
              <a:off x="5981312" y="3514366"/>
              <a:ext cx="30405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12.0</a:t>
              </a:r>
            </a:p>
          </p:txBody>
        </p:sp>
        <p:sp>
          <p:nvSpPr>
            <p:cNvPr id="14" name="object 14">
              <a:extLst>
                <a:ext uri="{FF2B5EF4-FFF2-40B4-BE49-F238E27FC236}">
                  <a16:creationId xmlns:a16="http://schemas.microsoft.com/office/drawing/2014/main" id="{C82CBDCB-7A1F-4366-9741-4B3100035AF9}"/>
                </a:ext>
              </a:extLst>
            </p:cNvPr>
            <p:cNvSpPr txBox="1"/>
            <p:nvPr/>
          </p:nvSpPr>
          <p:spPr>
            <a:xfrm>
              <a:off x="5763371" y="3442503"/>
              <a:ext cx="18338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5.6</a:t>
              </a:r>
            </a:p>
          </p:txBody>
        </p:sp>
        <p:sp>
          <p:nvSpPr>
            <p:cNvPr id="15" name="object 15">
              <a:extLst>
                <a:ext uri="{FF2B5EF4-FFF2-40B4-BE49-F238E27FC236}">
                  <a16:creationId xmlns:a16="http://schemas.microsoft.com/office/drawing/2014/main" id="{A6F25555-7168-4C3E-B4D0-5D46B007FDC8}"/>
                </a:ext>
              </a:extLst>
            </p:cNvPr>
            <p:cNvSpPr txBox="1"/>
            <p:nvPr/>
          </p:nvSpPr>
          <p:spPr>
            <a:xfrm>
              <a:off x="6014394" y="3108497"/>
              <a:ext cx="190712"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9.4</a:t>
              </a:r>
            </a:p>
          </p:txBody>
        </p:sp>
        <p:sp>
          <p:nvSpPr>
            <p:cNvPr id="16" name="object 16">
              <a:extLst>
                <a:ext uri="{FF2B5EF4-FFF2-40B4-BE49-F238E27FC236}">
                  <a16:creationId xmlns:a16="http://schemas.microsoft.com/office/drawing/2014/main" id="{1883D920-F5F9-43DA-862A-7936FF420291}"/>
                </a:ext>
              </a:extLst>
            </p:cNvPr>
            <p:cNvSpPr txBox="1"/>
            <p:nvPr/>
          </p:nvSpPr>
          <p:spPr>
            <a:xfrm>
              <a:off x="5559489" y="3264911"/>
              <a:ext cx="174251"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9.9</a:t>
              </a:r>
            </a:p>
          </p:txBody>
        </p:sp>
        <p:sp>
          <p:nvSpPr>
            <p:cNvPr id="17" name="object 17">
              <a:extLst>
                <a:ext uri="{FF2B5EF4-FFF2-40B4-BE49-F238E27FC236}">
                  <a16:creationId xmlns:a16="http://schemas.microsoft.com/office/drawing/2014/main" id="{F6BA3A01-766F-4190-A630-CC7B12D1C340}"/>
                </a:ext>
              </a:extLst>
            </p:cNvPr>
            <p:cNvSpPr txBox="1"/>
            <p:nvPr/>
          </p:nvSpPr>
          <p:spPr>
            <a:xfrm>
              <a:off x="5379630" y="2979547"/>
              <a:ext cx="202711"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8.5</a:t>
              </a:r>
            </a:p>
          </p:txBody>
        </p:sp>
        <p:sp>
          <p:nvSpPr>
            <p:cNvPr id="18" name="object 18">
              <a:extLst>
                <a:ext uri="{FF2B5EF4-FFF2-40B4-BE49-F238E27FC236}">
                  <a16:creationId xmlns:a16="http://schemas.microsoft.com/office/drawing/2014/main" id="{D1D9B1E0-2542-4BB8-A9F8-9C3C3884A320}"/>
                </a:ext>
              </a:extLst>
            </p:cNvPr>
            <p:cNvSpPr txBox="1"/>
            <p:nvPr/>
          </p:nvSpPr>
          <p:spPr>
            <a:xfrm>
              <a:off x="5264715" y="3351029"/>
              <a:ext cx="20271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9.2</a:t>
              </a:r>
            </a:p>
          </p:txBody>
        </p:sp>
        <p:sp>
          <p:nvSpPr>
            <p:cNvPr id="19" name="object 19">
              <a:extLst>
                <a:ext uri="{FF2B5EF4-FFF2-40B4-BE49-F238E27FC236}">
                  <a16:creationId xmlns:a16="http://schemas.microsoft.com/office/drawing/2014/main" id="{8E790F99-D9CB-4AFC-98FD-E62EEF9DA880}"/>
                </a:ext>
              </a:extLst>
            </p:cNvPr>
            <p:cNvSpPr txBox="1"/>
            <p:nvPr/>
          </p:nvSpPr>
          <p:spPr>
            <a:xfrm>
              <a:off x="4690896" y="3609822"/>
              <a:ext cx="175883"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8.7</a:t>
              </a:r>
            </a:p>
          </p:txBody>
        </p:sp>
        <p:sp>
          <p:nvSpPr>
            <p:cNvPr id="20" name="object 20">
              <a:extLst>
                <a:ext uri="{FF2B5EF4-FFF2-40B4-BE49-F238E27FC236}">
                  <a16:creationId xmlns:a16="http://schemas.microsoft.com/office/drawing/2014/main" id="{A043A861-E0C1-41C0-A774-EB897FE450FC}"/>
                </a:ext>
              </a:extLst>
            </p:cNvPr>
            <p:cNvSpPr txBox="1"/>
            <p:nvPr/>
          </p:nvSpPr>
          <p:spPr>
            <a:xfrm>
              <a:off x="4886567" y="2825661"/>
              <a:ext cx="194262"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4.2</a:t>
              </a:r>
            </a:p>
          </p:txBody>
        </p:sp>
        <p:sp>
          <p:nvSpPr>
            <p:cNvPr id="21" name="object 21">
              <a:extLst>
                <a:ext uri="{FF2B5EF4-FFF2-40B4-BE49-F238E27FC236}">
                  <a16:creationId xmlns:a16="http://schemas.microsoft.com/office/drawing/2014/main" id="{850A33BB-6BDB-4A02-83BF-F2C0FAE66A8F}"/>
                </a:ext>
              </a:extLst>
            </p:cNvPr>
            <p:cNvSpPr txBox="1"/>
            <p:nvPr/>
          </p:nvSpPr>
          <p:spPr>
            <a:xfrm>
              <a:off x="4474012" y="2665939"/>
              <a:ext cx="17615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6.2</a:t>
              </a:r>
            </a:p>
          </p:txBody>
        </p:sp>
        <p:sp>
          <p:nvSpPr>
            <p:cNvPr id="22" name="object 22">
              <a:extLst>
                <a:ext uri="{FF2B5EF4-FFF2-40B4-BE49-F238E27FC236}">
                  <a16:creationId xmlns:a16="http://schemas.microsoft.com/office/drawing/2014/main" id="{43326B47-DE85-4FF2-B68C-23337C4592AD}"/>
                </a:ext>
              </a:extLst>
            </p:cNvPr>
            <p:cNvSpPr txBox="1"/>
            <p:nvPr/>
          </p:nvSpPr>
          <p:spPr>
            <a:xfrm>
              <a:off x="4547030" y="3120631"/>
              <a:ext cx="18613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4.4</a:t>
              </a:r>
            </a:p>
          </p:txBody>
        </p:sp>
        <p:sp>
          <p:nvSpPr>
            <p:cNvPr id="23" name="object 23">
              <a:extLst>
                <a:ext uri="{FF2B5EF4-FFF2-40B4-BE49-F238E27FC236}">
                  <a16:creationId xmlns:a16="http://schemas.microsoft.com/office/drawing/2014/main" id="{7F9ADEF1-D296-4FDC-B257-C1674348E484}"/>
                </a:ext>
              </a:extLst>
            </p:cNvPr>
            <p:cNvSpPr txBox="1"/>
            <p:nvPr/>
          </p:nvSpPr>
          <p:spPr>
            <a:xfrm>
              <a:off x="4953364" y="3396642"/>
              <a:ext cx="251995"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12.7</a:t>
              </a:r>
            </a:p>
          </p:txBody>
        </p:sp>
        <p:sp>
          <p:nvSpPr>
            <p:cNvPr id="25" name="object 24">
              <a:extLst>
                <a:ext uri="{FF2B5EF4-FFF2-40B4-BE49-F238E27FC236}">
                  <a16:creationId xmlns:a16="http://schemas.microsoft.com/office/drawing/2014/main" id="{E22D8D95-286C-4D01-9C5D-9CB803402C81}"/>
                </a:ext>
              </a:extLst>
            </p:cNvPr>
            <p:cNvSpPr txBox="1"/>
            <p:nvPr/>
          </p:nvSpPr>
          <p:spPr>
            <a:xfrm>
              <a:off x="4686636" y="4062400"/>
              <a:ext cx="224126"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11.2</a:t>
              </a:r>
            </a:p>
          </p:txBody>
        </p:sp>
        <p:sp>
          <p:nvSpPr>
            <p:cNvPr id="26" name="object 25">
              <a:extLst>
                <a:ext uri="{FF2B5EF4-FFF2-40B4-BE49-F238E27FC236}">
                  <a16:creationId xmlns:a16="http://schemas.microsoft.com/office/drawing/2014/main" id="{68D5A0A1-F63B-41C7-8617-D086F4865229}"/>
                </a:ext>
              </a:extLst>
            </p:cNvPr>
            <p:cNvSpPr txBox="1"/>
            <p:nvPr/>
          </p:nvSpPr>
          <p:spPr>
            <a:xfrm>
              <a:off x="5428637" y="3604452"/>
              <a:ext cx="22096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9.9</a:t>
              </a:r>
            </a:p>
          </p:txBody>
        </p:sp>
        <p:sp>
          <p:nvSpPr>
            <p:cNvPr id="27" name="object 26">
              <a:extLst>
                <a:ext uri="{FF2B5EF4-FFF2-40B4-BE49-F238E27FC236}">
                  <a16:creationId xmlns:a16="http://schemas.microsoft.com/office/drawing/2014/main" id="{FAE91779-5637-45C6-8E16-8B00AEF04C4E}"/>
                </a:ext>
              </a:extLst>
            </p:cNvPr>
            <p:cNvSpPr txBox="1"/>
            <p:nvPr/>
          </p:nvSpPr>
          <p:spPr>
            <a:xfrm>
              <a:off x="5260809" y="3861063"/>
              <a:ext cx="243015"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13.4</a:t>
              </a:r>
            </a:p>
          </p:txBody>
        </p:sp>
        <p:sp>
          <p:nvSpPr>
            <p:cNvPr id="28" name="object 27">
              <a:extLst>
                <a:ext uri="{FF2B5EF4-FFF2-40B4-BE49-F238E27FC236}">
                  <a16:creationId xmlns:a16="http://schemas.microsoft.com/office/drawing/2014/main" id="{64F8EBED-0C27-44C9-A28D-87BE7A4D973C}"/>
                </a:ext>
              </a:extLst>
            </p:cNvPr>
            <p:cNvSpPr txBox="1"/>
            <p:nvPr/>
          </p:nvSpPr>
          <p:spPr>
            <a:xfrm>
              <a:off x="4936478" y="4309025"/>
              <a:ext cx="25686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19.2</a:t>
              </a:r>
            </a:p>
          </p:txBody>
        </p:sp>
        <p:sp>
          <p:nvSpPr>
            <p:cNvPr id="29" name="object 28">
              <a:extLst>
                <a:ext uri="{FF2B5EF4-FFF2-40B4-BE49-F238E27FC236}">
                  <a16:creationId xmlns:a16="http://schemas.microsoft.com/office/drawing/2014/main" id="{F7EECE3C-848E-4C74-9DFB-1BE9BC4D7195}"/>
                </a:ext>
              </a:extLst>
            </p:cNvPr>
            <p:cNvSpPr txBox="1"/>
            <p:nvPr/>
          </p:nvSpPr>
          <p:spPr>
            <a:xfrm>
              <a:off x="3994370" y="4502656"/>
              <a:ext cx="906361" cy="230512"/>
            </a:xfrm>
            <a:prstGeom prst="rect">
              <a:avLst/>
            </a:prstGeom>
          </p:spPr>
          <p:txBody>
            <a:bodyPr vert="horz" wrap="square" lIns="0" tIns="16510" rIns="0" bIns="0" rtlCol="0">
              <a:spAutoFit/>
            </a:bodyPr>
            <a:lstStyle/>
            <a:p>
              <a:pPr marL="12700" marR="0" lvl="0" indent="0" algn="l" defTabSz="914400" rtl="0" eaLnBrk="1" fontAlgn="auto" latinLnBrk="0" hangingPunct="1">
                <a:lnSpc>
                  <a:spcPts val="76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18.8</a:t>
              </a:r>
            </a:p>
            <a:p>
              <a:pPr marL="683895" marR="0" lvl="0" indent="0" algn="l" defTabSz="914400" rtl="0" eaLnBrk="1" fontAlgn="auto" latinLnBrk="0" hangingPunct="1">
                <a:lnSpc>
                  <a:spcPts val="760"/>
                </a:lnSpc>
                <a:spcBef>
                  <a:spcPts val="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25.2</a:t>
              </a:r>
            </a:p>
          </p:txBody>
        </p:sp>
        <p:sp>
          <p:nvSpPr>
            <p:cNvPr id="30" name="object 29">
              <a:extLst>
                <a:ext uri="{FF2B5EF4-FFF2-40B4-BE49-F238E27FC236}">
                  <a16:creationId xmlns:a16="http://schemas.microsoft.com/office/drawing/2014/main" id="{9CAE86CC-F221-4294-812F-31221B30F78B}"/>
                </a:ext>
              </a:extLst>
            </p:cNvPr>
            <p:cNvSpPr txBox="1"/>
            <p:nvPr/>
          </p:nvSpPr>
          <p:spPr>
            <a:xfrm>
              <a:off x="3447117" y="5086514"/>
              <a:ext cx="17615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5.9</a:t>
              </a:r>
            </a:p>
          </p:txBody>
        </p:sp>
        <p:sp>
          <p:nvSpPr>
            <p:cNvPr id="31" name="object 30">
              <a:extLst>
                <a:ext uri="{FF2B5EF4-FFF2-40B4-BE49-F238E27FC236}">
                  <a16:creationId xmlns:a16="http://schemas.microsoft.com/office/drawing/2014/main" id="{139D46AD-6FDC-4D42-AE3F-849111FCC426}"/>
                </a:ext>
              </a:extLst>
            </p:cNvPr>
            <p:cNvSpPr txBox="1"/>
            <p:nvPr/>
          </p:nvSpPr>
          <p:spPr>
            <a:xfrm>
              <a:off x="4194346" y="3928274"/>
              <a:ext cx="19431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8.6</a:t>
              </a:r>
            </a:p>
          </p:txBody>
        </p:sp>
        <p:sp>
          <p:nvSpPr>
            <p:cNvPr id="32" name="object 31">
              <a:extLst>
                <a:ext uri="{FF2B5EF4-FFF2-40B4-BE49-F238E27FC236}">
                  <a16:creationId xmlns:a16="http://schemas.microsoft.com/office/drawing/2014/main" id="{51687DD8-B320-46E5-BA77-3DD72FA27CBA}"/>
                </a:ext>
              </a:extLst>
            </p:cNvPr>
            <p:cNvSpPr txBox="1"/>
            <p:nvPr/>
          </p:nvSpPr>
          <p:spPr>
            <a:xfrm>
              <a:off x="4100368" y="3611211"/>
              <a:ext cx="17861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6.4</a:t>
              </a:r>
            </a:p>
          </p:txBody>
        </p:sp>
        <p:sp>
          <p:nvSpPr>
            <p:cNvPr id="33" name="object 32">
              <a:extLst>
                <a:ext uri="{FF2B5EF4-FFF2-40B4-BE49-F238E27FC236}">
                  <a16:creationId xmlns:a16="http://schemas.microsoft.com/office/drawing/2014/main" id="{36B64C85-E1AE-46DB-A329-9B27CB877841}"/>
                </a:ext>
              </a:extLst>
            </p:cNvPr>
            <p:cNvSpPr txBox="1"/>
            <p:nvPr/>
          </p:nvSpPr>
          <p:spPr>
            <a:xfrm>
              <a:off x="4007165" y="3222837"/>
              <a:ext cx="181825"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5.0</a:t>
              </a:r>
            </a:p>
          </p:txBody>
        </p:sp>
        <p:sp>
          <p:nvSpPr>
            <p:cNvPr id="34" name="object 33">
              <a:extLst>
                <a:ext uri="{FF2B5EF4-FFF2-40B4-BE49-F238E27FC236}">
                  <a16:creationId xmlns:a16="http://schemas.microsoft.com/office/drawing/2014/main" id="{7E51704B-F2EC-4ED9-80D8-1380F7FBB585}"/>
                </a:ext>
              </a:extLst>
            </p:cNvPr>
            <p:cNvSpPr txBox="1"/>
            <p:nvPr/>
          </p:nvSpPr>
          <p:spPr>
            <a:xfrm>
              <a:off x="3971867" y="2861331"/>
              <a:ext cx="17615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4.0</a:t>
              </a:r>
            </a:p>
          </p:txBody>
        </p:sp>
        <p:sp>
          <p:nvSpPr>
            <p:cNvPr id="35" name="object 34">
              <a:extLst>
                <a:ext uri="{FF2B5EF4-FFF2-40B4-BE49-F238E27FC236}">
                  <a16:creationId xmlns:a16="http://schemas.microsoft.com/office/drawing/2014/main" id="{1B2763D9-9BFD-4E5A-9AE7-D5F0A95CB122}"/>
                </a:ext>
              </a:extLst>
            </p:cNvPr>
            <p:cNvSpPr txBox="1"/>
            <p:nvPr/>
          </p:nvSpPr>
          <p:spPr>
            <a:xfrm>
              <a:off x="3971868" y="2471382"/>
              <a:ext cx="19430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5.8</a:t>
              </a:r>
            </a:p>
          </p:txBody>
        </p:sp>
        <p:sp>
          <p:nvSpPr>
            <p:cNvPr id="36" name="object 35">
              <a:extLst>
                <a:ext uri="{FF2B5EF4-FFF2-40B4-BE49-F238E27FC236}">
                  <a16:creationId xmlns:a16="http://schemas.microsoft.com/office/drawing/2014/main" id="{F113441C-35B6-4F39-8F9F-86CA9F200ACC}"/>
                </a:ext>
              </a:extLst>
            </p:cNvPr>
            <p:cNvSpPr txBox="1"/>
            <p:nvPr/>
          </p:nvSpPr>
          <p:spPr>
            <a:xfrm>
              <a:off x="3222543" y="2434323"/>
              <a:ext cx="17714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2.6</a:t>
              </a:r>
            </a:p>
          </p:txBody>
        </p:sp>
        <p:sp>
          <p:nvSpPr>
            <p:cNvPr id="37" name="object 36">
              <a:extLst>
                <a:ext uri="{FF2B5EF4-FFF2-40B4-BE49-F238E27FC236}">
                  <a16:creationId xmlns:a16="http://schemas.microsoft.com/office/drawing/2014/main" id="{D7596608-973E-47E9-8DD0-19812FD451CB}"/>
                </a:ext>
              </a:extLst>
            </p:cNvPr>
            <p:cNvSpPr txBox="1"/>
            <p:nvPr/>
          </p:nvSpPr>
          <p:spPr>
            <a:xfrm>
              <a:off x="3293325" y="2966206"/>
              <a:ext cx="17616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2.5</a:t>
              </a:r>
            </a:p>
          </p:txBody>
        </p:sp>
        <p:sp>
          <p:nvSpPr>
            <p:cNvPr id="38" name="object 37">
              <a:extLst>
                <a:ext uri="{FF2B5EF4-FFF2-40B4-BE49-F238E27FC236}">
                  <a16:creationId xmlns:a16="http://schemas.microsoft.com/office/drawing/2014/main" id="{79A94964-6EA3-4B38-B17D-1E538349BB9D}"/>
                </a:ext>
              </a:extLst>
            </p:cNvPr>
            <p:cNvSpPr txBox="1"/>
            <p:nvPr/>
          </p:nvSpPr>
          <p:spPr>
            <a:xfrm>
              <a:off x="3422011" y="3496979"/>
              <a:ext cx="17861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8.3</a:t>
              </a:r>
            </a:p>
          </p:txBody>
        </p:sp>
        <p:sp>
          <p:nvSpPr>
            <p:cNvPr id="39" name="object 38">
              <a:extLst>
                <a:ext uri="{FF2B5EF4-FFF2-40B4-BE49-F238E27FC236}">
                  <a16:creationId xmlns:a16="http://schemas.microsoft.com/office/drawing/2014/main" id="{FB5C53A7-9211-4BF6-9B1E-5583612F5569}"/>
                </a:ext>
              </a:extLst>
            </p:cNvPr>
            <p:cNvSpPr txBox="1"/>
            <p:nvPr/>
          </p:nvSpPr>
          <p:spPr>
            <a:xfrm>
              <a:off x="3306665" y="4052209"/>
              <a:ext cx="17615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7.0</a:t>
              </a:r>
            </a:p>
          </p:txBody>
        </p:sp>
        <p:sp>
          <p:nvSpPr>
            <p:cNvPr id="40" name="object 39">
              <a:extLst>
                <a:ext uri="{FF2B5EF4-FFF2-40B4-BE49-F238E27FC236}">
                  <a16:creationId xmlns:a16="http://schemas.microsoft.com/office/drawing/2014/main" id="{37AF80ED-20E9-4E13-8F4D-ECAC916631BD}"/>
                </a:ext>
              </a:extLst>
            </p:cNvPr>
            <p:cNvSpPr txBox="1"/>
            <p:nvPr/>
          </p:nvSpPr>
          <p:spPr>
            <a:xfrm>
              <a:off x="2729386" y="4005422"/>
              <a:ext cx="25978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12.7</a:t>
              </a:r>
            </a:p>
          </p:txBody>
        </p:sp>
        <p:sp>
          <p:nvSpPr>
            <p:cNvPr id="41" name="object 40">
              <a:extLst>
                <a:ext uri="{FF2B5EF4-FFF2-40B4-BE49-F238E27FC236}">
                  <a16:creationId xmlns:a16="http://schemas.microsoft.com/office/drawing/2014/main" id="{8C16444E-90FA-45A9-A89B-C660F15EECB7}"/>
                </a:ext>
              </a:extLst>
            </p:cNvPr>
            <p:cNvSpPr txBox="1"/>
            <p:nvPr/>
          </p:nvSpPr>
          <p:spPr>
            <a:xfrm>
              <a:off x="2848807" y="3382004"/>
              <a:ext cx="18282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4.8</a:t>
              </a:r>
            </a:p>
          </p:txBody>
        </p:sp>
        <p:sp>
          <p:nvSpPr>
            <p:cNvPr id="43" name="object 41">
              <a:extLst>
                <a:ext uri="{FF2B5EF4-FFF2-40B4-BE49-F238E27FC236}">
                  <a16:creationId xmlns:a16="http://schemas.microsoft.com/office/drawing/2014/main" id="{6314902E-78F1-4CBB-BA6B-628B59EDE6E5}"/>
                </a:ext>
              </a:extLst>
            </p:cNvPr>
            <p:cNvSpPr txBox="1"/>
            <p:nvPr/>
          </p:nvSpPr>
          <p:spPr>
            <a:xfrm>
              <a:off x="2384648" y="3257858"/>
              <a:ext cx="252236"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19.8</a:t>
              </a:r>
            </a:p>
          </p:txBody>
        </p:sp>
        <p:sp>
          <p:nvSpPr>
            <p:cNvPr id="44" name="object 42">
              <a:extLst>
                <a:ext uri="{FF2B5EF4-FFF2-40B4-BE49-F238E27FC236}">
                  <a16:creationId xmlns:a16="http://schemas.microsoft.com/office/drawing/2014/main" id="{27ECC853-0676-4DC2-A321-CFA9F5040AEF}"/>
                </a:ext>
              </a:extLst>
            </p:cNvPr>
            <p:cNvSpPr txBox="1"/>
            <p:nvPr/>
          </p:nvSpPr>
          <p:spPr>
            <a:xfrm>
              <a:off x="2012487" y="3527274"/>
              <a:ext cx="260522"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14.2</a:t>
              </a:r>
            </a:p>
          </p:txBody>
        </p:sp>
        <p:sp>
          <p:nvSpPr>
            <p:cNvPr id="45" name="object 43">
              <a:extLst>
                <a:ext uri="{FF2B5EF4-FFF2-40B4-BE49-F238E27FC236}">
                  <a16:creationId xmlns:a16="http://schemas.microsoft.com/office/drawing/2014/main" id="{CED89945-D7F3-44A4-B2D2-FE00DDBA84E4}"/>
                </a:ext>
              </a:extLst>
            </p:cNvPr>
            <p:cNvSpPr txBox="1"/>
            <p:nvPr/>
          </p:nvSpPr>
          <p:spPr>
            <a:xfrm>
              <a:off x="2154514" y="2647596"/>
              <a:ext cx="194308"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6.4</a:t>
              </a:r>
            </a:p>
          </p:txBody>
        </p:sp>
        <p:sp>
          <p:nvSpPr>
            <p:cNvPr id="46" name="object 44">
              <a:extLst>
                <a:ext uri="{FF2B5EF4-FFF2-40B4-BE49-F238E27FC236}">
                  <a16:creationId xmlns:a16="http://schemas.microsoft.com/office/drawing/2014/main" id="{98941501-02E0-4440-86C2-49809274EAD2}"/>
                </a:ext>
              </a:extLst>
            </p:cNvPr>
            <p:cNvSpPr txBox="1"/>
            <p:nvPr/>
          </p:nvSpPr>
          <p:spPr>
            <a:xfrm>
              <a:off x="2328874" y="2231983"/>
              <a:ext cx="19430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8.0</a:t>
              </a:r>
            </a:p>
          </p:txBody>
        </p:sp>
        <p:sp>
          <p:nvSpPr>
            <p:cNvPr id="47" name="object 45">
              <a:extLst>
                <a:ext uri="{FF2B5EF4-FFF2-40B4-BE49-F238E27FC236}">
                  <a16:creationId xmlns:a16="http://schemas.microsoft.com/office/drawing/2014/main" id="{FDCA374B-832A-4D27-981E-023A9346AB1A}"/>
                </a:ext>
              </a:extLst>
            </p:cNvPr>
            <p:cNvSpPr txBox="1"/>
            <p:nvPr/>
          </p:nvSpPr>
          <p:spPr>
            <a:xfrm>
              <a:off x="2273009" y="4703235"/>
              <a:ext cx="189204"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3.8</a:t>
              </a:r>
            </a:p>
          </p:txBody>
        </p:sp>
        <p:sp>
          <p:nvSpPr>
            <p:cNvPr id="48" name="object 46">
              <a:extLst>
                <a:ext uri="{FF2B5EF4-FFF2-40B4-BE49-F238E27FC236}">
                  <a16:creationId xmlns:a16="http://schemas.microsoft.com/office/drawing/2014/main" id="{99C213DD-B511-4CDB-AD8E-6539193E3EF8}"/>
                </a:ext>
              </a:extLst>
            </p:cNvPr>
            <p:cNvSpPr txBox="1"/>
            <p:nvPr/>
          </p:nvSpPr>
          <p:spPr>
            <a:xfrm>
              <a:off x="2738187" y="2732552"/>
              <a:ext cx="18282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2.6</a:t>
              </a:r>
            </a:p>
          </p:txBody>
        </p:sp>
        <p:sp>
          <p:nvSpPr>
            <p:cNvPr id="49" name="object 47">
              <a:extLst>
                <a:ext uri="{FF2B5EF4-FFF2-40B4-BE49-F238E27FC236}">
                  <a16:creationId xmlns:a16="http://schemas.microsoft.com/office/drawing/2014/main" id="{966A6E7D-1835-4714-9327-DE3DA718A18F}"/>
                </a:ext>
              </a:extLst>
            </p:cNvPr>
            <p:cNvSpPr txBox="1"/>
            <p:nvPr/>
          </p:nvSpPr>
          <p:spPr>
            <a:xfrm>
              <a:off x="6170868" y="2816351"/>
              <a:ext cx="255064"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14.8</a:t>
              </a:r>
            </a:p>
          </p:txBody>
        </p:sp>
        <p:sp>
          <p:nvSpPr>
            <p:cNvPr id="50" name="object 48">
              <a:extLst>
                <a:ext uri="{FF2B5EF4-FFF2-40B4-BE49-F238E27FC236}">
                  <a16:creationId xmlns:a16="http://schemas.microsoft.com/office/drawing/2014/main" id="{D813FE46-5A46-4605-964C-FE119F766CDE}"/>
                </a:ext>
              </a:extLst>
            </p:cNvPr>
            <p:cNvSpPr txBox="1"/>
            <p:nvPr/>
          </p:nvSpPr>
          <p:spPr>
            <a:xfrm>
              <a:off x="6375583" y="2566066"/>
              <a:ext cx="169918" cy="197490"/>
            </a:xfrm>
            <a:prstGeom prst="rect">
              <a:avLst/>
            </a:prstGeom>
          </p:spPr>
          <p:txBody>
            <a:bodyPr vert="horz" wrap="none" lIns="0" tIns="12700" rIns="0" bIns="0" rtlCol="0">
              <a:spAutoFit/>
            </a:bodyPr>
            <a:lstStyle>
              <a:defPPr>
                <a:defRPr lang="LID4096"/>
              </a:defPPr>
              <a:lvl1pPr marL="12700">
                <a:spcBef>
                  <a:spcPts val="100"/>
                </a:spcBef>
                <a:defRPr sz="1200" spc="-50">
                  <a:solidFill>
                    <a:schemeClr val="tx1">
                      <a:lumMod val="65000"/>
                      <a:lumOff val="35000"/>
                    </a:schemeClr>
                  </a:solidFill>
                  <a:latin typeface="Arial Narrow" panose="020B0606020202030204" pitchFamily="34" charset="0"/>
                  <a:cs typeface="Arial" panose="020B0604020202020204" pitchFamily="34" charset="0"/>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3.3</a:t>
              </a:r>
            </a:p>
          </p:txBody>
        </p:sp>
        <p:sp>
          <p:nvSpPr>
            <p:cNvPr id="51" name="object 49">
              <a:extLst>
                <a:ext uri="{FF2B5EF4-FFF2-40B4-BE49-F238E27FC236}">
                  <a16:creationId xmlns:a16="http://schemas.microsoft.com/office/drawing/2014/main" id="{CD752AEA-3789-46D9-A690-5C743C56B613}"/>
                </a:ext>
              </a:extLst>
            </p:cNvPr>
            <p:cNvSpPr txBox="1"/>
            <p:nvPr/>
          </p:nvSpPr>
          <p:spPr>
            <a:xfrm>
              <a:off x="6672976" y="2403842"/>
              <a:ext cx="193172"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2.6</a:t>
              </a:r>
            </a:p>
          </p:txBody>
        </p:sp>
        <p:sp>
          <p:nvSpPr>
            <p:cNvPr id="52" name="object 50">
              <a:extLst>
                <a:ext uri="{FF2B5EF4-FFF2-40B4-BE49-F238E27FC236}">
                  <a16:creationId xmlns:a16="http://schemas.microsoft.com/office/drawing/2014/main" id="{E9AC6865-DC1A-4BEB-9CC7-A27E773E8119}"/>
                </a:ext>
              </a:extLst>
            </p:cNvPr>
            <p:cNvSpPr/>
            <p:nvPr/>
          </p:nvSpPr>
          <p:spPr>
            <a:xfrm>
              <a:off x="7551868" y="3301114"/>
              <a:ext cx="77965" cy="90316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endParaRPr>
            </a:p>
          </p:txBody>
        </p:sp>
        <p:sp>
          <p:nvSpPr>
            <p:cNvPr id="53" name="object 51">
              <a:extLst>
                <a:ext uri="{FF2B5EF4-FFF2-40B4-BE49-F238E27FC236}">
                  <a16:creationId xmlns:a16="http://schemas.microsoft.com/office/drawing/2014/main" id="{A98AC69E-90E9-4049-BFCF-FD780AA0FD88}"/>
                </a:ext>
              </a:extLst>
            </p:cNvPr>
            <p:cNvSpPr txBox="1"/>
            <p:nvPr/>
          </p:nvSpPr>
          <p:spPr>
            <a:xfrm>
              <a:off x="6878846" y="2789076"/>
              <a:ext cx="233385"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10.9</a:t>
              </a:r>
            </a:p>
          </p:txBody>
        </p:sp>
        <p:sp>
          <p:nvSpPr>
            <p:cNvPr id="54" name="object 52">
              <a:extLst>
                <a:ext uri="{FF2B5EF4-FFF2-40B4-BE49-F238E27FC236}">
                  <a16:creationId xmlns:a16="http://schemas.microsoft.com/office/drawing/2014/main" id="{B27E15D2-EBE8-4E2A-99CC-B4A5D26E2D11}"/>
                </a:ext>
              </a:extLst>
            </p:cNvPr>
            <p:cNvSpPr txBox="1"/>
            <p:nvPr/>
          </p:nvSpPr>
          <p:spPr>
            <a:xfrm>
              <a:off x="6921165" y="2950335"/>
              <a:ext cx="19430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8.4</a:t>
              </a:r>
            </a:p>
          </p:txBody>
        </p:sp>
        <p:sp>
          <p:nvSpPr>
            <p:cNvPr id="55" name="object 53">
              <a:extLst>
                <a:ext uri="{FF2B5EF4-FFF2-40B4-BE49-F238E27FC236}">
                  <a16:creationId xmlns:a16="http://schemas.microsoft.com/office/drawing/2014/main" id="{077AACF7-C442-4EBF-8AF5-6AE8821152C9}"/>
                </a:ext>
              </a:extLst>
            </p:cNvPr>
            <p:cNvSpPr txBox="1"/>
            <p:nvPr/>
          </p:nvSpPr>
          <p:spPr>
            <a:xfrm>
              <a:off x="6512144" y="3156116"/>
              <a:ext cx="246943"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13.6</a:t>
              </a:r>
            </a:p>
          </p:txBody>
        </p:sp>
        <p:sp>
          <p:nvSpPr>
            <p:cNvPr id="57" name="object 55">
              <a:extLst>
                <a:ext uri="{FF2B5EF4-FFF2-40B4-BE49-F238E27FC236}">
                  <a16:creationId xmlns:a16="http://schemas.microsoft.com/office/drawing/2014/main" id="{0BFA3883-0FAB-4A63-8351-FA33ECC8115C}"/>
                </a:ext>
              </a:extLst>
            </p:cNvPr>
            <p:cNvSpPr txBox="1"/>
            <p:nvPr/>
          </p:nvSpPr>
          <p:spPr>
            <a:xfrm>
              <a:off x="6508068" y="3362347"/>
              <a:ext cx="235549"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45.7</a:t>
              </a:r>
            </a:p>
          </p:txBody>
        </p:sp>
        <p:sp>
          <p:nvSpPr>
            <p:cNvPr id="58" name="object 56">
              <a:extLst>
                <a:ext uri="{FF2B5EF4-FFF2-40B4-BE49-F238E27FC236}">
                  <a16:creationId xmlns:a16="http://schemas.microsoft.com/office/drawing/2014/main" id="{FC1862B6-1239-4272-A093-C3631082F302}"/>
                </a:ext>
              </a:extLst>
            </p:cNvPr>
            <p:cNvSpPr txBox="1"/>
            <p:nvPr/>
          </p:nvSpPr>
          <p:spPr>
            <a:xfrm>
              <a:off x="7155295" y="2875111"/>
              <a:ext cx="194310" cy="201337"/>
            </a:xfrm>
            <a:prstGeom prst="rect">
              <a:avLst/>
            </a:prstGeom>
          </p:spPr>
          <p:txBody>
            <a:bodyPr vert="horz" wrap="square" lIns="0" tIns="1651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8.2</a:t>
              </a:r>
            </a:p>
          </p:txBody>
        </p:sp>
        <p:sp>
          <p:nvSpPr>
            <p:cNvPr id="66" name="object 68">
              <a:extLst>
                <a:ext uri="{FF2B5EF4-FFF2-40B4-BE49-F238E27FC236}">
                  <a16:creationId xmlns:a16="http://schemas.microsoft.com/office/drawing/2014/main" id="{7A9B9DCB-02FA-459A-8138-581939F6CA06}"/>
                </a:ext>
              </a:extLst>
            </p:cNvPr>
            <p:cNvSpPr txBox="1"/>
            <p:nvPr/>
          </p:nvSpPr>
          <p:spPr>
            <a:xfrm>
              <a:off x="7673279" y="3201267"/>
              <a:ext cx="246878"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45.7</a:t>
              </a:r>
            </a:p>
          </p:txBody>
        </p:sp>
        <p:sp>
          <p:nvSpPr>
            <p:cNvPr id="67" name="object 69">
              <a:extLst>
                <a:ext uri="{FF2B5EF4-FFF2-40B4-BE49-F238E27FC236}">
                  <a16:creationId xmlns:a16="http://schemas.microsoft.com/office/drawing/2014/main" id="{9BF17741-5700-4A7E-8787-C87C5AE57321}"/>
                </a:ext>
              </a:extLst>
            </p:cNvPr>
            <p:cNvSpPr txBox="1"/>
            <p:nvPr/>
          </p:nvSpPr>
          <p:spPr>
            <a:xfrm>
              <a:off x="7684145" y="4108423"/>
              <a:ext cx="208692"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2.5</a:t>
              </a:r>
            </a:p>
          </p:txBody>
        </p:sp>
        <p:sp>
          <p:nvSpPr>
            <p:cNvPr id="68" name="TextBox 67">
              <a:extLst>
                <a:ext uri="{FF2B5EF4-FFF2-40B4-BE49-F238E27FC236}">
                  <a16:creationId xmlns:a16="http://schemas.microsoft.com/office/drawing/2014/main" id="{F7751E7D-C4BE-499F-8C70-01EF6049A8E5}"/>
                </a:ext>
              </a:extLst>
            </p:cNvPr>
            <p:cNvSpPr txBox="1"/>
            <p:nvPr/>
          </p:nvSpPr>
          <p:spPr>
            <a:xfrm>
              <a:off x="6495151" y="2713049"/>
              <a:ext cx="169918" cy="197490"/>
            </a:xfrm>
            <a:prstGeom prst="rect">
              <a:avLst/>
            </a:prstGeom>
          </p:spPr>
          <p:txBody>
            <a:bodyPr vert="horz" wrap="none" lIns="0" tIns="12700" rIns="0" bIns="0" rtlCol="0">
              <a:spAutoFit/>
            </a:bodyPr>
            <a:lstStyle>
              <a:defPPr>
                <a:defRPr lang="LID4096"/>
              </a:defPPr>
              <a:lvl1pPr marL="12700">
                <a:spcBef>
                  <a:spcPts val="100"/>
                </a:spcBef>
                <a:defRPr sz="1200" spc="-50">
                  <a:solidFill>
                    <a:schemeClr val="tx1">
                      <a:lumMod val="65000"/>
                      <a:lumOff val="35000"/>
                    </a:schemeClr>
                  </a:solidFill>
                  <a:latin typeface="Arial Narrow" panose="020B0606020202030204" pitchFamily="34" charset="0"/>
                  <a:cs typeface="Arial" panose="020B0604020202020204" pitchFamily="34" charset="0"/>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3.2</a:t>
              </a:r>
            </a:p>
          </p:txBody>
        </p:sp>
        <p:sp>
          <p:nvSpPr>
            <p:cNvPr id="4" name="object 51">
              <a:extLst>
                <a:ext uri="{FF2B5EF4-FFF2-40B4-BE49-F238E27FC236}">
                  <a16:creationId xmlns:a16="http://schemas.microsoft.com/office/drawing/2014/main" id="{8B9A68BC-A072-40DB-955A-6880483C4F91}"/>
                </a:ext>
              </a:extLst>
            </p:cNvPr>
            <p:cNvSpPr txBox="1"/>
            <p:nvPr/>
          </p:nvSpPr>
          <p:spPr>
            <a:xfrm>
              <a:off x="6780758" y="3224703"/>
              <a:ext cx="233385" cy="184666"/>
            </a:xfrm>
            <a:prstGeom prst="rect">
              <a:avLst/>
            </a:prstGeom>
          </p:spPr>
          <p:txBody>
            <a:bodyPr vert="horz" wrap="square" lIns="0" tIns="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a:t>
              </a: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a:t>
              </a: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a:t>
              </a: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2</a:t>
              </a:r>
            </a:p>
          </p:txBody>
        </p:sp>
        <p:cxnSp>
          <p:nvCxnSpPr>
            <p:cNvPr id="70" name="Straight Connector 69">
              <a:extLst>
                <a:ext uri="{FF2B5EF4-FFF2-40B4-BE49-F238E27FC236}">
                  <a16:creationId xmlns:a16="http://schemas.microsoft.com/office/drawing/2014/main" id="{E78AEEBA-EEEE-495A-8EB9-91ADDB20450A}"/>
                </a:ext>
              </a:extLst>
            </p:cNvPr>
            <p:cNvCxnSpPr/>
            <p:nvPr/>
          </p:nvCxnSpPr>
          <p:spPr>
            <a:xfrm>
              <a:off x="6425932" y="3280200"/>
              <a:ext cx="9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F453EDA-5CF2-495D-82C0-EB1121164205}"/>
                </a:ext>
              </a:extLst>
            </p:cNvPr>
            <p:cNvCxnSpPr/>
            <p:nvPr/>
          </p:nvCxnSpPr>
          <p:spPr>
            <a:xfrm>
              <a:off x="6337004" y="3348493"/>
              <a:ext cx="4572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1" name="object 51">
              <a:extLst>
                <a:ext uri="{FF2B5EF4-FFF2-40B4-BE49-F238E27FC236}">
                  <a16:creationId xmlns:a16="http://schemas.microsoft.com/office/drawing/2014/main" id="{14AB61CD-C0B7-4AF0-A023-F6D5847B1860}"/>
                </a:ext>
              </a:extLst>
            </p:cNvPr>
            <p:cNvSpPr txBox="1"/>
            <p:nvPr/>
          </p:nvSpPr>
          <p:spPr>
            <a:xfrm>
              <a:off x="7011190" y="3304308"/>
              <a:ext cx="233385" cy="184666"/>
            </a:xfrm>
            <a:prstGeom prst="rect">
              <a:avLst/>
            </a:prstGeom>
          </p:spPr>
          <p:txBody>
            <a:bodyPr vert="horz" wrap="square" lIns="0" tIns="0" rIns="0" bIns="0" rtlCol="0">
              <a:spAutoFit/>
            </a:bodyPr>
            <a:lstStyle/>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a:t>
              </a: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9</a:t>
              </a: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a:t>
              </a: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6</a:t>
              </a:r>
            </a:p>
          </p:txBody>
        </p:sp>
        <p:cxnSp>
          <p:nvCxnSpPr>
            <p:cNvPr id="75" name="Straight Connector 74">
              <a:extLst>
                <a:ext uri="{FF2B5EF4-FFF2-40B4-BE49-F238E27FC236}">
                  <a16:creationId xmlns:a16="http://schemas.microsoft.com/office/drawing/2014/main" id="{AF886575-B678-4A3F-B65B-34B8F33F445B}"/>
                </a:ext>
              </a:extLst>
            </p:cNvPr>
            <p:cNvCxnSpPr/>
            <p:nvPr/>
          </p:nvCxnSpPr>
          <p:spPr>
            <a:xfrm>
              <a:off x="6225350" y="3395683"/>
              <a:ext cx="79552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B24228B-8E6B-428F-A038-BAFE336645E2}"/>
                </a:ext>
              </a:extLst>
            </p:cNvPr>
            <p:cNvCxnSpPr/>
            <p:nvPr/>
          </p:nvCxnSpPr>
          <p:spPr>
            <a:xfrm>
              <a:off x="6205106" y="3424174"/>
              <a:ext cx="3200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CD424E49-7F52-46A0-A3A2-89F5A6C77F2F}"/>
                </a:ext>
              </a:extLst>
            </p:cNvPr>
            <p:cNvCxnSpPr/>
            <p:nvPr/>
          </p:nvCxnSpPr>
          <p:spPr>
            <a:xfrm>
              <a:off x="6580110" y="2906530"/>
              <a:ext cx="301752"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41E5D076-40E0-4F80-87F5-EFCAAA41D3A5}"/>
                </a:ext>
              </a:extLst>
            </p:cNvPr>
            <p:cNvCxnSpPr/>
            <p:nvPr/>
          </p:nvCxnSpPr>
          <p:spPr>
            <a:xfrm>
              <a:off x="6642134" y="2987108"/>
              <a:ext cx="50292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26EE7573-50F6-4783-A2EC-A938341284B2}"/>
                </a:ext>
              </a:extLst>
            </p:cNvPr>
            <p:cNvCxnSpPr/>
            <p:nvPr/>
          </p:nvCxnSpPr>
          <p:spPr>
            <a:xfrm>
              <a:off x="6523140" y="3043010"/>
              <a:ext cx="38404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4" name="object 68">
              <a:extLst>
                <a:ext uri="{FF2B5EF4-FFF2-40B4-BE49-F238E27FC236}">
                  <a16:creationId xmlns:a16="http://schemas.microsoft.com/office/drawing/2014/main" id="{4268DCBF-9CE7-404D-B88F-556D6BDD64DC}"/>
                </a:ext>
              </a:extLst>
            </p:cNvPr>
            <p:cNvSpPr txBox="1"/>
            <p:nvPr/>
          </p:nvSpPr>
          <p:spPr>
            <a:xfrm>
              <a:off x="5963232" y="3767263"/>
              <a:ext cx="246878"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13</a:t>
              </a: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a:t>
              </a: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6</a:t>
              </a:r>
              <a:endPar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endParaRPr>
            </a:p>
          </p:txBody>
        </p:sp>
        <p:sp>
          <p:nvSpPr>
            <p:cNvPr id="83" name="object 68">
              <a:extLst>
                <a:ext uri="{FF2B5EF4-FFF2-40B4-BE49-F238E27FC236}">
                  <a16:creationId xmlns:a16="http://schemas.microsoft.com/office/drawing/2014/main" id="{EED490DA-4E7F-477B-80FE-BF0AF741A912}"/>
                </a:ext>
              </a:extLst>
            </p:cNvPr>
            <p:cNvSpPr txBox="1"/>
            <p:nvPr/>
          </p:nvSpPr>
          <p:spPr>
            <a:xfrm>
              <a:off x="5835337" y="4022447"/>
              <a:ext cx="246878"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16</a:t>
              </a:r>
              <a:r>
                <a:rPr kumimoji="0" sz="1200" b="0" i="0" u="none" strike="noStrike" kern="1200" cap="none" spc="-50" normalizeH="0" baseline="0" noProof="0">
                  <a:ln>
                    <a:noFill/>
                  </a:ln>
                  <a:solidFill>
                    <a:prstClr val="black">
                      <a:lumMod val="65000"/>
                      <a:lumOff val="35000"/>
                    </a:prstClr>
                  </a:solidFill>
                  <a:effectLst/>
                  <a:uLnTx/>
                  <a:uFillTx/>
                  <a:latin typeface="Arial Narrow" panose="020B0606020202030204" pitchFamily="34" charset="0"/>
                  <a:ea typeface="+mn-ea"/>
                  <a:cs typeface="Arial" panose="020B0604020202020204" pitchFamily="34" charset="0"/>
                </a:rPr>
                <a:t>.7</a:t>
              </a:r>
            </a:p>
          </p:txBody>
        </p:sp>
      </p:grpSp>
    </p:spTree>
    <p:extLst>
      <p:ext uri="{BB962C8B-B14F-4D97-AF65-F5344CB8AC3E}">
        <p14:creationId xmlns:p14="http://schemas.microsoft.com/office/powerpoint/2010/main" val="3388313496"/>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latin typeface="Arial"/>
                <a:cs typeface="Arial"/>
              </a:rPr>
              <a:t>Estimated new HIV infections in West and Centre Europe, by region, 2010–2019</a:t>
            </a:r>
            <a:endParaRPr lang="en-GB">
              <a:latin typeface="Arial"/>
              <a:cs typeface="Arial"/>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DA5D5FA9-1ACD-4E0D-BCE2-2D22F7D24F39}"/>
              </a:ext>
            </a:extLst>
          </p:cNvPr>
          <p:cNvGrpSpPr/>
          <p:nvPr/>
        </p:nvGrpSpPr>
        <p:grpSpPr>
          <a:xfrm>
            <a:off x="457199" y="2057400"/>
            <a:ext cx="10035767" cy="4500634"/>
            <a:chOff x="457199" y="2057400"/>
            <a:chExt cx="10035767" cy="4500634"/>
          </a:xfrm>
        </p:grpSpPr>
        <p:sp>
          <p:nvSpPr>
            <p:cNvPr id="66" name="object 4">
              <a:extLst>
                <a:ext uri="{FF2B5EF4-FFF2-40B4-BE49-F238E27FC236}">
                  <a16:creationId xmlns:a16="http://schemas.microsoft.com/office/drawing/2014/main" id="{0545E1D3-E296-4A39-8DAF-B309EDED87CA}"/>
                </a:ext>
              </a:extLst>
            </p:cNvPr>
            <p:cNvSpPr/>
            <p:nvPr/>
          </p:nvSpPr>
          <p:spPr>
            <a:xfrm>
              <a:off x="2945715" y="4345828"/>
              <a:ext cx="4543218" cy="409052"/>
            </a:xfrm>
            <a:custGeom>
              <a:avLst/>
              <a:gdLst/>
              <a:ahLst/>
              <a:cxnLst/>
              <a:rect l="l" t="t" r="r" b="b"/>
              <a:pathLst>
                <a:path w="4398645" h="342264">
                  <a:moveTo>
                    <a:pt x="4398302" y="0"/>
                  </a:moveTo>
                  <a:lnTo>
                    <a:pt x="3538854" y="0"/>
                  </a:lnTo>
                  <a:lnTo>
                    <a:pt x="3007855" y="31508"/>
                  </a:lnTo>
                  <a:lnTo>
                    <a:pt x="2341854" y="31508"/>
                  </a:lnTo>
                  <a:lnTo>
                    <a:pt x="1837855" y="54000"/>
                  </a:lnTo>
                  <a:lnTo>
                    <a:pt x="432904" y="120103"/>
                  </a:lnTo>
                  <a:lnTo>
                    <a:pt x="0" y="153009"/>
                  </a:lnTo>
                  <a:lnTo>
                    <a:pt x="0" y="341998"/>
                  </a:lnTo>
                  <a:lnTo>
                    <a:pt x="1466100" y="306006"/>
                  </a:lnTo>
                  <a:lnTo>
                    <a:pt x="3176549" y="285203"/>
                  </a:lnTo>
                  <a:lnTo>
                    <a:pt x="3534346" y="271157"/>
                  </a:lnTo>
                  <a:lnTo>
                    <a:pt x="4398302" y="285203"/>
                  </a:lnTo>
                  <a:lnTo>
                    <a:pt x="4398302" y="0"/>
                  </a:lnTo>
                  <a:close/>
                </a:path>
              </a:pathLst>
            </a:custGeom>
            <a:solidFill>
              <a:srgbClr val="C6E4E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12">
              <a:extLst>
                <a:ext uri="{FF2B5EF4-FFF2-40B4-BE49-F238E27FC236}">
                  <a16:creationId xmlns:a16="http://schemas.microsoft.com/office/drawing/2014/main" id="{EFEB8BF1-DEB1-4F2A-9AA7-6F3B96EC361E}"/>
                </a:ext>
              </a:extLst>
            </p:cNvPr>
            <p:cNvSpPr/>
            <p:nvPr/>
          </p:nvSpPr>
          <p:spPr>
            <a:xfrm>
              <a:off x="2945715" y="2468880"/>
              <a:ext cx="4543218" cy="1823657"/>
            </a:xfrm>
            <a:custGeom>
              <a:avLst/>
              <a:gdLst/>
              <a:ahLst/>
              <a:cxnLst/>
              <a:rect l="l" t="t" r="r" b="b"/>
              <a:pathLst>
                <a:path w="4398645" h="1525904">
                  <a:moveTo>
                    <a:pt x="0" y="0"/>
                  </a:moveTo>
                  <a:lnTo>
                    <a:pt x="0" y="1259992"/>
                  </a:lnTo>
                  <a:lnTo>
                    <a:pt x="946848" y="1286992"/>
                  </a:lnTo>
                  <a:lnTo>
                    <a:pt x="1441856" y="1332001"/>
                  </a:lnTo>
                  <a:lnTo>
                    <a:pt x="2071954" y="1360398"/>
                  </a:lnTo>
                  <a:lnTo>
                    <a:pt x="3420897" y="1462493"/>
                  </a:lnTo>
                  <a:lnTo>
                    <a:pt x="4398302" y="1525498"/>
                  </a:lnTo>
                  <a:lnTo>
                    <a:pt x="4398302" y="634504"/>
                  </a:lnTo>
                  <a:lnTo>
                    <a:pt x="3909606" y="589495"/>
                  </a:lnTo>
                  <a:lnTo>
                    <a:pt x="3420897" y="508495"/>
                  </a:lnTo>
                  <a:lnTo>
                    <a:pt x="2932201" y="405003"/>
                  </a:lnTo>
                  <a:lnTo>
                    <a:pt x="1954796" y="238493"/>
                  </a:lnTo>
                  <a:lnTo>
                    <a:pt x="1466100" y="204698"/>
                  </a:lnTo>
                  <a:lnTo>
                    <a:pt x="977404" y="67500"/>
                  </a:lnTo>
                  <a:lnTo>
                    <a:pt x="0" y="0"/>
                  </a:lnTo>
                  <a:close/>
                </a:path>
              </a:pathLst>
            </a:custGeom>
            <a:solidFill>
              <a:srgbClr val="ECE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13">
              <a:extLst>
                <a:ext uri="{FF2B5EF4-FFF2-40B4-BE49-F238E27FC236}">
                  <a16:creationId xmlns:a16="http://schemas.microsoft.com/office/drawing/2014/main" id="{6BA7302E-3460-4F5D-8E8E-EB463AA4DAE6}"/>
                </a:ext>
              </a:extLst>
            </p:cNvPr>
            <p:cNvSpPr/>
            <p:nvPr/>
          </p:nvSpPr>
          <p:spPr>
            <a:xfrm>
              <a:off x="2935224" y="3420802"/>
              <a:ext cx="4553712" cy="477354"/>
            </a:xfrm>
            <a:custGeom>
              <a:avLst/>
              <a:gdLst/>
              <a:ahLst/>
              <a:cxnLst/>
              <a:rect l="l" t="t" r="r" b="b"/>
              <a:pathLst>
                <a:path w="4408805" h="399414">
                  <a:moveTo>
                    <a:pt x="0" y="0"/>
                  </a:moveTo>
                  <a:lnTo>
                    <a:pt x="1000188" y="58508"/>
                  </a:lnTo>
                  <a:lnTo>
                    <a:pt x="1476260" y="117005"/>
                  </a:lnTo>
                  <a:lnTo>
                    <a:pt x="1848015" y="117005"/>
                  </a:lnTo>
                  <a:lnTo>
                    <a:pt x="2082114" y="152996"/>
                  </a:lnTo>
                  <a:lnTo>
                    <a:pt x="2968510" y="233705"/>
                  </a:lnTo>
                  <a:lnTo>
                    <a:pt x="3431057" y="314998"/>
                  </a:lnTo>
                  <a:lnTo>
                    <a:pt x="3919753" y="359994"/>
                  </a:lnTo>
                  <a:lnTo>
                    <a:pt x="4408462" y="398805"/>
                  </a:lnTo>
                </a:path>
              </a:pathLst>
            </a:custGeom>
            <a:ln w="381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14">
              <a:extLst>
                <a:ext uri="{FF2B5EF4-FFF2-40B4-BE49-F238E27FC236}">
                  <a16:creationId xmlns:a16="http://schemas.microsoft.com/office/drawing/2014/main" id="{B9762293-7767-496C-8EED-6DCFFC4EA850}"/>
                </a:ext>
              </a:extLst>
            </p:cNvPr>
            <p:cNvSpPr/>
            <p:nvPr/>
          </p:nvSpPr>
          <p:spPr>
            <a:xfrm>
              <a:off x="2945718" y="4540831"/>
              <a:ext cx="4543218" cy="117631"/>
            </a:xfrm>
            <a:custGeom>
              <a:avLst/>
              <a:gdLst/>
              <a:ahLst/>
              <a:cxnLst/>
              <a:rect l="l" t="t" r="r" b="b"/>
              <a:pathLst>
                <a:path w="4398645" h="98425">
                  <a:moveTo>
                    <a:pt x="0" y="97840"/>
                  </a:moveTo>
                  <a:lnTo>
                    <a:pt x="432892" y="97840"/>
                  </a:lnTo>
                  <a:lnTo>
                    <a:pt x="1837855" y="43840"/>
                  </a:lnTo>
                  <a:lnTo>
                    <a:pt x="2071954" y="43840"/>
                  </a:lnTo>
                  <a:lnTo>
                    <a:pt x="2443505" y="21335"/>
                  </a:lnTo>
                  <a:lnTo>
                    <a:pt x="4398302" y="0"/>
                  </a:lnTo>
                </a:path>
              </a:pathLst>
            </a:custGeom>
            <a:ln w="381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057897"/>
              <a:ext cx="10035767"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figure reflects the West and Centre subregions of the WHO European Region with the following modifications. The Centre subregion was modified to reflect the UNAIDS western and central Europe subregion: Estonia, Latvia and Lithuania are included, and Albania, Bosnia and Herzegovina, Montenegro and North Macedonia are excluded.</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using UNAIDS epidemiological estimates 2010–2020 (see methods section and https://aidsinfo.unaids.org/). </a:t>
              </a:r>
            </a:p>
          </p:txBody>
        </p:sp>
        <p:sp>
          <p:nvSpPr>
            <p:cNvPr id="32" name="object 10">
              <a:extLst>
                <a:ext uri="{FF2B5EF4-FFF2-40B4-BE49-F238E27FC236}">
                  <a16:creationId xmlns:a16="http://schemas.microsoft.com/office/drawing/2014/main" id="{38DA1FDA-C00E-4B52-8665-5C6205CC0744}"/>
                </a:ext>
              </a:extLst>
            </p:cNvPr>
            <p:cNvSpPr txBox="1"/>
            <p:nvPr/>
          </p:nvSpPr>
          <p:spPr>
            <a:xfrm>
              <a:off x="1417320" y="2600771"/>
              <a:ext cx="351443" cy="1926168"/>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Estimated new HIV infections</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8203E17D-90A8-4ABF-A863-5936F7825DCA}"/>
                </a:ext>
              </a:extLst>
            </p:cNvPr>
            <p:cNvSpPr txBox="1"/>
            <p:nvPr/>
          </p:nvSpPr>
          <p:spPr>
            <a:xfrm>
              <a:off x="2681740"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5420B277-0682-47E2-BC6C-47C20C436982}"/>
                </a:ext>
              </a:extLst>
            </p:cNvPr>
            <p:cNvSpPr txBox="1"/>
            <p:nvPr/>
          </p:nvSpPr>
          <p:spPr>
            <a:xfrm>
              <a:off x="3184468" y="4981230"/>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69C311A5-9406-4AD2-9088-E2716965D3C5}"/>
                </a:ext>
              </a:extLst>
            </p:cNvPr>
            <p:cNvSpPr txBox="1"/>
            <p:nvPr/>
          </p:nvSpPr>
          <p:spPr>
            <a:xfrm>
              <a:off x="3696532"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7EE1CC22-ED4C-44DA-88D2-5635E03AAE5F}"/>
                </a:ext>
              </a:extLst>
            </p:cNvPr>
            <p:cNvSpPr txBox="1"/>
            <p:nvPr/>
          </p:nvSpPr>
          <p:spPr>
            <a:xfrm>
              <a:off x="4199452"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8028B14E-7943-42C0-8D32-006473BFEA6D}"/>
                </a:ext>
              </a:extLst>
            </p:cNvPr>
            <p:cNvSpPr txBox="1"/>
            <p:nvPr/>
          </p:nvSpPr>
          <p:spPr>
            <a:xfrm>
              <a:off x="4702372"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8B8E5F06-094C-4041-9016-A7812E462863}"/>
                </a:ext>
              </a:extLst>
            </p:cNvPr>
            <p:cNvSpPr txBox="1"/>
            <p:nvPr/>
          </p:nvSpPr>
          <p:spPr>
            <a:xfrm>
              <a:off x="5214436"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926B7EFC-42BC-4BA4-AC13-896C47ED138D}"/>
                </a:ext>
              </a:extLst>
            </p:cNvPr>
            <p:cNvSpPr txBox="1"/>
            <p:nvPr/>
          </p:nvSpPr>
          <p:spPr>
            <a:xfrm>
              <a:off x="5717356"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43405B6B-67C7-4ADB-A3FE-C4B32161B3C5}"/>
                </a:ext>
              </a:extLst>
            </p:cNvPr>
            <p:cNvSpPr txBox="1"/>
            <p:nvPr/>
          </p:nvSpPr>
          <p:spPr>
            <a:xfrm>
              <a:off x="6220276"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D7F6B3C-6B69-42F7-B14D-6351A4DE2C86}"/>
                </a:ext>
              </a:extLst>
            </p:cNvPr>
            <p:cNvSpPr txBox="1"/>
            <p:nvPr/>
          </p:nvSpPr>
          <p:spPr>
            <a:xfrm>
              <a:off x="6732340"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7722BEE1-E5B7-4AFF-9CA0-17DEA0F0F1C4}"/>
                </a:ext>
              </a:extLst>
            </p:cNvPr>
            <p:cNvSpPr txBox="1"/>
            <p:nvPr/>
          </p:nvSpPr>
          <p:spPr>
            <a:xfrm>
              <a:off x="7230310" y="498123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8C31DD09-155B-40C0-AB03-95675E468437}"/>
                </a:ext>
              </a:extLst>
            </p:cNvPr>
            <p:cNvCxnSpPr/>
            <p:nvPr/>
          </p:nvCxnSpPr>
          <p:spPr>
            <a:xfrm>
              <a:off x="2654116" y="4941142"/>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0BEAC5C9-6BC5-4D2C-B038-8D537CBDB60A}"/>
                </a:ext>
              </a:extLst>
            </p:cNvPr>
            <p:cNvGrpSpPr/>
            <p:nvPr/>
          </p:nvGrpSpPr>
          <p:grpSpPr>
            <a:xfrm>
              <a:off x="2203705" y="4798442"/>
              <a:ext cx="331539" cy="271869"/>
              <a:chOff x="2203705" y="4798442"/>
              <a:chExt cx="331539" cy="271869"/>
            </a:xfrm>
          </p:grpSpPr>
          <p:sp>
            <p:nvSpPr>
              <p:cNvPr id="19" name="TextBox 18">
                <a:extLst>
                  <a:ext uri="{FF2B5EF4-FFF2-40B4-BE49-F238E27FC236}">
                    <a16:creationId xmlns:a16="http://schemas.microsoft.com/office/drawing/2014/main" id="{27CF5694-E26E-484C-B537-A489AFC343D9}"/>
                  </a:ext>
                </a:extLst>
              </p:cNvPr>
              <p:cNvSpPr txBox="1"/>
              <p:nvPr/>
            </p:nvSpPr>
            <p:spPr>
              <a:xfrm>
                <a:off x="2203705" y="479844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7DEFEF33-51D0-47A9-9EE1-0093FBD8B475}"/>
                  </a:ext>
                </a:extLst>
              </p:cNvPr>
              <p:cNvCxnSpPr/>
              <p:nvPr/>
            </p:nvCxnSpPr>
            <p:spPr>
              <a:xfrm>
                <a:off x="2425516" y="49396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43868194-A97E-4D40-B7D9-CF522898DD20}"/>
                </a:ext>
              </a:extLst>
            </p:cNvPr>
            <p:cNvGrpSpPr/>
            <p:nvPr/>
          </p:nvGrpSpPr>
          <p:grpSpPr>
            <a:xfrm>
              <a:off x="1820587" y="3154680"/>
              <a:ext cx="714657" cy="271869"/>
              <a:chOff x="1820587" y="2971800"/>
              <a:chExt cx="714657" cy="271869"/>
            </a:xfrm>
          </p:grpSpPr>
          <p:sp>
            <p:nvSpPr>
              <p:cNvPr id="21" name="TextBox 20">
                <a:extLst>
                  <a:ext uri="{FF2B5EF4-FFF2-40B4-BE49-F238E27FC236}">
                    <a16:creationId xmlns:a16="http://schemas.microsoft.com/office/drawing/2014/main" id="{0CD1B802-CAC2-4B64-9E10-3AAC7E979254}"/>
                  </a:ext>
                </a:extLst>
              </p:cNvPr>
              <p:cNvSpPr txBox="1"/>
              <p:nvPr/>
            </p:nvSpPr>
            <p:spPr>
              <a:xfrm>
                <a:off x="1820587" y="29718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7403279B-1095-49E6-8943-E06D65020583}"/>
                  </a:ext>
                </a:extLst>
              </p:cNvPr>
              <p:cNvCxnSpPr/>
              <p:nvPr/>
            </p:nvCxnSpPr>
            <p:spPr>
              <a:xfrm>
                <a:off x="2425516" y="3108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E22739E9-C705-4C7D-BD08-9A24B757CA6E}"/>
                </a:ext>
              </a:extLst>
            </p:cNvPr>
            <p:cNvGrpSpPr/>
            <p:nvPr/>
          </p:nvGrpSpPr>
          <p:grpSpPr>
            <a:xfrm>
              <a:off x="1820587" y="2057400"/>
              <a:ext cx="714657" cy="271869"/>
              <a:chOff x="1820587" y="2057400"/>
              <a:chExt cx="714657" cy="271869"/>
            </a:xfrm>
          </p:grpSpPr>
          <p:cxnSp>
            <p:nvCxnSpPr>
              <p:cNvPr id="23" name="Straight Connector 22">
                <a:extLst>
                  <a:ext uri="{FF2B5EF4-FFF2-40B4-BE49-F238E27FC236}">
                    <a16:creationId xmlns:a16="http://schemas.microsoft.com/office/drawing/2014/main" id="{1292E5C4-7466-4C41-8B51-B1464FDCEEEA}"/>
                  </a:ext>
                </a:extLst>
              </p:cNvPr>
              <p:cNvCxnSpPr/>
              <p:nvPr/>
            </p:nvCxnSpPr>
            <p:spPr>
              <a:xfrm>
                <a:off x="2425516"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28B4A138-9097-468E-81C7-DF956006589D}"/>
                  </a:ext>
                </a:extLst>
              </p:cNvPr>
              <p:cNvSpPr txBox="1"/>
              <p:nvPr/>
            </p:nvSpPr>
            <p:spPr>
              <a:xfrm>
                <a:off x="1820587" y="20574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7669B7B9-C7F9-4000-A524-0F94CF336D58}"/>
                </a:ext>
              </a:extLst>
            </p:cNvPr>
            <p:cNvGrpSpPr/>
            <p:nvPr/>
          </p:nvGrpSpPr>
          <p:grpSpPr>
            <a:xfrm>
              <a:off x="1953139" y="4526280"/>
              <a:ext cx="582105" cy="271869"/>
              <a:chOff x="1953139" y="4343400"/>
              <a:chExt cx="582105" cy="271869"/>
            </a:xfrm>
          </p:grpSpPr>
          <p:sp>
            <p:nvSpPr>
              <p:cNvPr id="26" name="TextBox 25">
                <a:extLst>
                  <a:ext uri="{FF2B5EF4-FFF2-40B4-BE49-F238E27FC236}">
                    <a16:creationId xmlns:a16="http://schemas.microsoft.com/office/drawing/2014/main" id="{58A05B6A-B15B-4D16-8B36-B2E1CBA705FD}"/>
                  </a:ext>
                </a:extLst>
              </p:cNvPr>
              <p:cNvSpPr txBox="1"/>
              <p:nvPr/>
            </p:nvSpPr>
            <p:spPr>
              <a:xfrm>
                <a:off x="1953139" y="434340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24F9F445-0643-49CA-8EC9-A10AC3C2D8D4}"/>
                  </a:ext>
                </a:extLst>
              </p:cNvPr>
              <p:cNvCxnSpPr/>
              <p:nvPr/>
            </p:nvCxnSpPr>
            <p:spPr>
              <a:xfrm>
                <a:off x="2425516"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26CC282-C7CD-4AEA-954B-8511495FDCD7}"/>
                </a:ext>
              </a:extLst>
            </p:cNvPr>
            <p:cNvGrpSpPr/>
            <p:nvPr/>
          </p:nvGrpSpPr>
          <p:grpSpPr>
            <a:xfrm>
              <a:off x="1824900" y="3703320"/>
              <a:ext cx="710344" cy="271869"/>
              <a:chOff x="1824900" y="3429000"/>
              <a:chExt cx="710344" cy="271869"/>
            </a:xfrm>
          </p:grpSpPr>
          <p:sp>
            <p:nvSpPr>
              <p:cNvPr id="28" name="TextBox 27">
                <a:extLst>
                  <a:ext uri="{FF2B5EF4-FFF2-40B4-BE49-F238E27FC236}">
                    <a16:creationId xmlns:a16="http://schemas.microsoft.com/office/drawing/2014/main" id="{E0E76937-F160-4935-82B6-5266408D9215}"/>
                  </a:ext>
                </a:extLst>
              </p:cNvPr>
              <p:cNvSpPr txBox="1"/>
              <p:nvPr/>
            </p:nvSpPr>
            <p:spPr>
              <a:xfrm>
                <a:off x="1824900" y="34290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A0C92B25-001E-4C5B-B319-E65BA7EB8CBE}"/>
                  </a:ext>
                </a:extLst>
              </p:cNvPr>
              <p:cNvCxnSpPr/>
              <p:nvPr/>
            </p:nvCxnSpPr>
            <p:spPr>
              <a:xfrm>
                <a:off x="2425516" y="35661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A30BDF93-9336-4D1F-A07A-747E4488E08C}"/>
                </a:ext>
              </a:extLst>
            </p:cNvPr>
            <p:cNvGrpSpPr/>
            <p:nvPr/>
          </p:nvGrpSpPr>
          <p:grpSpPr>
            <a:xfrm>
              <a:off x="1824900" y="2606040"/>
              <a:ext cx="710344" cy="271869"/>
              <a:chOff x="1824900" y="2514600"/>
              <a:chExt cx="710344" cy="271869"/>
            </a:xfrm>
          </p:grpSpPr>
          <p:cxnSp>
            <p:nvCxnSpPr>
              <p:cNvPr id="30" name="Straight Connector 29">
                <a:extLst>
                  <a:ext uri="{FF2B5EF4-FFF2-40B4-BE49-F238E27FC236}">
                    <a16:creationId xmlns:a16="http://schemas.microsoft.com/office/drawing/2014/main" id="{057994DE-DDC5-4F5C-A824-43F41DA1A385}"/>
                  </a:ext>
                </a:extLst>
              </p:cNvPr>
              <p:cNvCxnSpPr/>
              <p:nvPr/>
            </p:nvCxnSpPr>
            <p:spPr>
              <a:xfrm>
                <a:off x="2425516" y="2651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2C63E104-A3B9-408F-A3C8-63640CE6A062}"/>
                  </a:ext>
                </a:extLst>
              </p:cNvPr>
              <p:cNvSpPr txBox="1"/>
              <p:nvPr/>
            </p:nvSpPr>
            <p:spPr>
              <a:xfrm>
                <a:off x="1824900" y="25146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46A51CE8-DD28-46C0-8614-568BE75B875D}"/>
                </a:ext>
              </a:extLst>
            </p:cNvPr>
            <p:cNvGrpSpPr/>
            <p:nvPr/>
          </p:nvGrpSpPr>
          <p:grpSpPr>
            <a:xfrm>
              <a:off x="2426827" y="5486400"/>
              <a:ext cx="1380841" cy="395312"/>
              <a:chOff x="2426827" y="5577840"/>
              <a:chExt cx="1380841" cy="395312"/>
            </a:xfrm>
          </p:grpSpPr>
          <p:sp>
            <p:nvSpPr>
              <p:cNvPr id="34" name="object 26">
                <a:extLst>
                  <a:ext uri="{FF2B5EF4-FFF2-40B4-BE49-F238E27FC236}">
                    <a16:creationId xmlns:a16="http://schemas.microsoft.com/office/drawing/2014/main" id="{43504E2E-8FBC-48FA-B367-A05032297D08}"/>
                  </a:ext>
                </a:extLst>
              </p:cNvPr>
              <p:cNvSpPr/>
              <p:nvPr/>
            </p:nvSpPr>
            <p:spPr>
              <a:xfrm>
                <a:off x="2426827" y="5660136"/>
                <a:ext cx="182880" cy="0"/>
              </a:xfrm>
              <a:custGeom>
                <a:avLst/>
                <a:gdLst/>
                <a:ahLst/>
                <a:cxnLst/>
                <a:rect l="l" t="t" r="r" b="b"/>
                <a:pathLst>
                  <a:path w="125095">
                    <a:moveTo>
                      <a:pt x="0" y="0"/>
                    </a:moveTo>
                    <a:lnTo>
                      <a:pt x="124739" y="0"/>
                    </a:lnTo>
                  </a:path>
                </a:pathLst>
              </a:custGeom>
              <a:ln w="25400" cap="rnd">
                <a:solidFill>
                  <a:srgbClr val="D8D0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2F0A4773-6BBA-4EEF-BA6C-4ED0B79BCF96}"/>
                  </a:ext>
                </a:extLst>
              </p:cNvPr>
              <p:cNvSpPr txBox="1"/>
              <p:nvPr/>
            </p:nvSpPr>
            <p:spPr>
              <a:xfrm>
                <a:off x="2701147" y="5577840"/>
                <a:ext cx="110652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Western Europe</a:t>
                </a:r>
              </a:p>
            </p:txBody>
          </p:sp>
          <p:sp>
            <p:nvSpPr>
              <p:cNvPr id="36" name="object 28">
                <a:extLst>
                  <a:ext uri="{FF2B5EF4-FFF2-40B4-BE49-F238E27FC236}">
                    <a16:creationId xmlns:a16="http://schemas.microsoft.com/office/drawing/2014/main" id="{ECD25C8C-AD21-4543-BC46-452581799632}"/>
                  </a:ext>
                </a:extLst>
              </p:cNvPr>
              <p:cNvSpPr/>
              <p:nvPr/>
            </p:nvSpPr>
            <p:spPr>
              <a:xfrm>
                <a:off x="2426827" y="5888736"/>
                <a:ext cx="182880" cy="0"/>
              </a:xfrm>
              <a:custGeom>
                <a:avLst/>
                <a:gdLst/>
                <a:ahLst/>
                <a:cxnLst/>
                <a:rect l="l" t="t" r="r" b="b"/>
                <a:pathLst>
                  <a:path w="125094">
                    <a:moveTo>
                      <a:pt x="0" y="0"/>
                    </a:moveTo>
                    <a:lnTo>
                      <a:pt x="124739" y="0"/>
                    </a:lnTo>
                  </a:path>
                </a:pathLst>
              </a:custGeom>
              <a:ln w="25400" cap="rnd">
                <a:solidFill>
                  <a:srgbClr val="7DC7C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59BE2BD4-6C04-4C32-87BB-D4F1A84FEC31}"/>
                  </a:ext>
                </a:extLst>
              </p:cNvPr>
              <p:cNvSpPr txBox="1"/>
              <p:nvPr/>
            </p:nvSpPr>
            <p:spPr>
              <a:xfrm>
                <a:off x="2701147" y="5806440"/>
                <a:ext cx="1030731"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Central Europe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9" name="Group 48">
              <a:extLst>
                <a:ext uri="{FF2B5EF4-FFF2-40B4-BE49-F238E27FC236}">
                  <a16:creationId xmlns:a16="http://schemas.microsoft.com/office/drawing/2014/main" id="{C51DD7F5-DA00-4529-A9D1-1931DDAEC3ED}"/>
                </a:ext>
              </a:extLst>
            </p:cNvPr>
            <p:cNvGrpSpPr/>
            <p:nvPr/>
          </p:nvGrpSpPr>
          <p:grpSpPr>
            <a:xfrm>
              <a:off x="1820587" y="4251960"/>
              <a:ext cx="714657" cy="271869"/>
              <a:chOff x="1820587" y="3886200"/>
              <a:chExt cx="714657" cy="271869"/>
            </a:xfrm>
          </p:grpSpPr>
          <p:sp>
            <p:nvSpPr>
              <p:cNvPr id="18" name="TextBox 17">
                <a:extLst>
                  <a:ext uri="{FF2B5EF4-FFF2-40B4-BE49-F238E27FC236}">
                    <a16:creationId xmlns:a16="http://schemas.microsoft.com/office/drawing/2014/main" id="{A1588EAB-6BB4-4B95-BD3A-B0D4E2C58067}"/>
                  </a:ext>
                </a:extLst>
              </p:cNvPr>
              <p:cNvSpPr txBox="1"/>
              <p:nvPr/>
            </p:nvSpPr>
            <p:spPr>
              <a:xfrm>
                <a:off x="1820587" y="38862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8" name="Straight Connector 37">
                <a:extLst>
                  <a:ext uri="{FF2B5EF4-FFF2-40B4-BE49-F238E27FC236}">
                    <a16:creationId xmlns:a16="http://schemas.microsoft.com/office/drawing/2014/main" id="{277E4A53-3F28-4B54-AEC8-460079608F4B}"/>
                  </a:ext>
                </a:extLst>
              </p:cNvPr>
              <p:cNvCxnSpPr/>
              <p:nvPr/>
            </p:nvCxnSpPr>
            <p:spPr>
              <a:xfrm>
                <a:off x="2425516" y="40233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CBED0182-C8B6-4D9B-AF5F-C9CE65436209}"/>
                </a:ext>
              </a:extLst>
            </p:cNvPr>
            <p:cNvGrpSpPr/>
            <p:nvPr/>
          </p:nvGrpSpPr>
          <p:grpSpPr>
            <a:xfrm>
              <a:off x="1819656" y="3977640"/>
              <a:ext cx="714657" cy="271869"/>
              <a:chOff x="1820587" y="2057400"/>
              <a:chExt cx="714657" cy="271869"/>
            </a:xfrm>
          </p:grpSpPr>
          <p:cxnSp>
            <p:nvCxnSpPr>
              <p:cNvPr id="53" name="Straight Connector 52">
                <a:extLst>
                  <a:ext uri="{FF2B5EF4-FFF2-40B4-BE49-F238E27FC236}">
                    <a16:creationId xmlns:a16="http://schemas.microsoft.com/office/drawing/2014/main" id="{C52CBAD4-4336-45D9-81C2-73CF74592DBC}"/>
                  </a:ext>
                </a:extLst>
              </p:cNvPr>
              <p:cNvCxnSpPr/>
              <p:nvPr/>
            </p:nvCxnSpPr>
            <p:spPr>
              <a:xfrm>
                <a:off x="2425516"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21BCE345-4F2A-469D-8D86-5B01BA4F00B4}"/>
                  </a:ext>
                </a:extLst>
              </p:cNvPr>
              <p:cNvSpPr txBox="1"/>
              <p:nvPr/>
            </p:nvSpPr>
            <p:spPr>
              <a:xfrm>
                <a:off x="1820587" y="20574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5" name="Group 54">
              <a:extLst>
                <a:ext uri="{FF2B5EF4-FFF2-40B4-BE49-F238E27FC236}">
                  <a16:creationId xmlns:a16="http://schemas.microsoft.com/office/drawing/2014/main" id="{87410FF8-FB3F-47F9-84F2-C5C52469757D}"/>
                </a:ext>
              </a:extLst>
            </p:cNvPr>
            <p:cNvGrpSpPr/>
            <p:nvPr/>
          </p:nvGrpSpPr>
          <p:grpSpPr>
            <a:xfrm>
              <a:off x="1819656" y="3429000"/>
              <a:ext cx="714657" cy="271869"/>
              <a:chOff x="1820587" y="2057400"/>
              <a:chExt cx="714657" cy="271869"/>
            </a:xfrm>
          </p:grpSpPr>
          <p:cxnSp>
            <p:nvCxnSpPr>
              <p:cNvPr id="56" name="Straight Connector 55">
                <a:extLst>
                  <a:ext uri="{FF2B5EF4-FFF2-40B4-BE49-F238E27FC236}">
                    <a16:creationId xmlns:a16="http://schemas.microsoft.com/office/drawing/2014/main" id="{E331975C-EFD4-49A9-8951-C3FAB865822B}"/>
                  </a:ext>
                </a:extLst>
              </p:cNvPr>
              <p:cNvCxnSpPr/>
              <p:nvPr/>
            </p:nvCxnSpPr>
            <p:spPr>
              <a:xfrm>
                <a:off x="2425516"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B99718D1-C01C-46AD-B22F-633F132F0070}"/>
                  </a:ext>
                </a:extLst>
              </p:cNvPr>
              <p:cNvSpPr txBox="1"/>
              <p:nvPr/>
            </p:nvSpPr>
            <p:spPr>
              <a:xfrm>
                <a:off x="1820587" y="20574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8" name="Group 57">
              <a:extLst>
                <a:ext uri="{FF2B5EF4-FFF2-40B4-BE49-F238E27FC236}">
                  <a16:creationId xmlns:a16="http://schemas.microsoft.com/office/drawing/2014/main" id="{6FCC808C-14D7-412B-BC30-75BA646EB846}"/>
                </a:ext>
              </a:extLst>
            </p:cNvPr>
            <p:cNvGrpSpPr/>
            <p:nvPr/>
          </p:nvGrpSpPr>
          <p:grpSpPr>
            <a:xfrm>
              <a:off x="1819656" y="2880360"/>
              <a:ext cx="714657" cy="271869"/>
              <a:chOff x="1820587" y="2057400"/>
              <a:chExt cx="714657" cy="271869"/>
            </a:xfrm>
          </p:grpSpPr>
          <p:cxnSp>
            <p:nvCxnSpPr>
              <p:cNvPr id="59" name="Straight Connector 58">
                <a:extLst>
                  <a:ext uri="{FF2B5EF4-FFF2-40B4-BE49-F238E27FC236}">
                    <a16:creationId xmlns:a16="http://schemas.microsoft.com/office/drawing/2014/main" id="{A67AFC05-11AE-4891-B140-D3367813EC4E}"/>
                  </a:ext>
                </a:extLst>
              </p:cNvPr>
              <p:cNvCxnSpPr/>
              <p:nvPr/>
            </p:nvCxnSpPr>
            <p:spPr>
              <a:xfrm>
                <a:off x="2425516"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BF020D71-8767-40E9-87A7-041B4B9779B6}"/>
                  </a:ext>
                </a:extLst>
              </p:cNvPr>
              <p:cNvSpPr txBox="1"/>
              <p:nvPr/>
            </p:nvSpPr>
            <p:spPr>
              <a:xfrm>
                <a:off x="1820587" y="20574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9C910B77-ADBB-44FD-8870-11F20D7BCB20}"/>
                </a:ext>
              </a:extLst>
            </p:cNvPr>
            <p:cNvGrpSpPr/>
            <p:nvPr/>
          </p:nvGrpSpPr>
          <p:grpSpPr>
            <a:xfrm>
              <a:off x="1819656" y="2331720"/>
              <a:ext cx="714657" cy="271869"/>
              <a:chOff x="1820587" y="2057400"/>
              <a:chExt cx="714657" cy="271869"/>
            </a:xfrm>
          </p:grpSpPr>
          <p:cxnSp>
            <p:nvCxnSpPr>
              <p:cNvPr id="62" name="Straight Connector 61">
                <a:extLst>
                  <a:ext uri="{FF2B5EF4-FFF2-40B4-BE49-F238E27FC236}">
                    <a16:creationId xmlns:a16="http://schemas.microsoft.com/office/drawing/2014/main" id="{15D68912-F454-445C-9542-6F695B061DE7}"/>
                  </a:ext>
                </a:extLst>
              </p:cNvPr>
              <p:cNvCxnSpPr/>
              <p:nvPr/>
            </p:nvCxnSpPr>
            <p:spPr>
              <a:xfrm>
                <a:off x="2425516" y="2194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74AC0FFC-5B87-4CBA-BCF1-BB36C4615096}"/>
                  </a:ext>
                </a:extLst>
              </p:cNvPr>
              <p:cNvSpPr txBox="1"/>
              <p:nvPr/>
            </p:nvSpPr>
            <p:spPr>
              <a:xfrm>
                <a:off x="1820587" y="205740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2719868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 name="Group 8">
            <a:extLst>
              <a:ext uri="{FF2B5EF4-FFF2-40B4-BE49-F238E27FC236}">
                <a16:creationId xmlns:a16="http://schemas.microsoft.com/office/drawing/2014/main" id="{6812C38E-63B3-47A6-81B6-FC8023E70EED}"/>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3469D08C-5DFB-4335-9C1A-5B850D3134A0}"/>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A7700221-B4BF-4A29-AE2B-91A5FC0BE5A2}"/>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3081998"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Arial" panose="020B0604020202020204"/>
                  <a:ea typeface="+mn-ea"/>
                  <a:cs typeface="+mn-cs"/>
                </a:rPr>
                <a:t>Eastern and southern Africa</a:t>
              </a:r>
            </a:p>
          </p:txBody>
        </p:sp>
        <p:grpSp>
          <p:nvGrpSpPr>
            <p:cNvPr id="7" name="Group 6">
              <a:extLst>
                <a:ext uri="{FF2B5EF4-FFF2-40B4-BE49-F238E27FC236}">
                  <a16:creationId xmlns:a16="http://schemas.microsoft.com/office/drawing/2014/main" id="{8BDBC9AF-F5AF-4F51-B6F3-D67A4D378416}"/>
                </a:ext>
              </a:extLst>
            </p:cNvPr>
            <p:cNvGrpSpPr/>
            <p:nvPr/>
          </p:nvGrpSpPr>
          <p:grpSpPr>
            <a:xfrm>
              <a:off x="1347172" y="2816352"/>
              <a:ext cx="9625065" cy="2885447"/>
              <a:chOff x="1347172" y="2997038"/>
              <a:chExt cx="9625065" cy="2885447"/>
            </a:xfrm>
          </p:grpSpPr>
          <p:grpSp>
            <p:nvGrpSpPr>
              <p:cNvPr id="151" name="Group 150">
                <a:extLst>
                  <a:ext uri="{FF2B5EF4-FFF2-40B4-BE49-F238E27FC236}">
                    <a16:creationId xmlns:a16="http://schemas.microsoft.com/office/drawing/2014/main" id="{CCB04820-D762-483B-9A77-8B4B351D530B}"/>
                  </a:ext>
                </a:extLst>
              </p:cNvPr>
              <p:cNvGrpSpPr/>
              <p:nvPr/>
            </p:nvGrpSpPr>
            <p:grpSpPr>
              <a:xfrm>
                <a:off x="2194560" y="3602736"/>
                <a:ext cx="1828800" cy="1828800"/>
                <a:chOff x="3860948" y="5314526"/>
                <a:chExt cx="1388143" cy="1386840"/>
              </a:xfrm>
            </p:grpSpPr>
            <p:sp>
              <p:nvSpPr>
                <p:cNvPr id="33" name="bk object 38">
                  <a:extLst>
                    <a:ext uri="{FF2B5EF4-FFF2-40B4-BE49-F238E27FC236}">
                      <a16:creationId xmlns:a16="http://schemas.microsoft.com/office/drawing/2014/main" id="{2AE0AC6F-AA99-4AE6-BD9E-FFB55A819127}"/>
                    </a:ext>
                  </a:extLst>
                </p:cNvPr>
                <p:cNvSpPr/>
                <p:nvPr/>
              </p:nvSpPr>
              <p:spPr>
                <a:xfrm>
                  <a:off x="3860948" y="5314526"/>
                  <a:ext cx="1208405" cy="1386840"/>
                </a:xfrm>
                <a:custGeom>
                  <a:avLst/>
                  <a:gdLst/>
                  <a:ahLst/>
                  <a:cxnLst/>
                  <a:rect l="l" t="t" r="r" b="b"/>
                  <a:pathLst>
                    <a:path w="1208405" h="1386840">
                      <a:moveTo>
                        <a:pt x="709485" y="0"/>
                      </a:moveTo>
                      <a:lnTo>
                        <a:pt x="664192" y="415"/>
                      </a:lnTo>
                      <a:lnTo>
                        <a:pt x="619084" y="3781"/>
                      </a:lnTo>
                      <a:lnTo>
                        <a:pt x="574311" y="10074"/>
                      </a:lnTo>
                      <a:lnTo>
                        <a:pt x="530023" y="19274"/>
                      </a:lnTo>
                      <a:lnTo>
                        <a:pt x="486370" y="31361"/>
                      </a:lnTo>
                      <a:lnTo>
                        <a:pt x="443502" y="46312"/>
                      </a:lnTo>
                      <a:lnTo>
                        <a:pt x="401569" y="64107"/>
                      </a:lnTo>
                      <a:lnTo>
                        <a:pt x="360722" y="84725"/>
                      </a:lnTo>
                      <a:lnTo>
                        <a:pt x="321109" y="108145"/>
                      </a:lnTo>
                      <a:lnTo>
                        <a:pt x="282882" y="134345"/>
                      </a:lnTo>
                      <a:lnTo>
                        <a:pt x="246190" y="163304"/>
                      </a:lnTo>
                      <a:lnTo>
                        <a:pt x="211184" y="195002"/>
                      </a:lnTo>
                      <a:lnTo>
                        <a:pt x="178013" y="229417"/>
                      </a:lnTo>
                      <a:lnTo>
                        <a:pt x="147444" y="265757"/>
                      </a:lnTo>
                      <a:lnTo>
                        <a:pt x="119775" y="303553"/>
                      </a:lnTo>
                      <a:lnTo>
                        <a:pt x="94999" y="342660"/>
                      </a:lnTo>
                      <a:lnTo>
                        <a:pt x="73107" y="382931"/>
                      </a:lnTo>
                      <a:lnTo>
                        <a:pt x="54093" y="424221"/>
                      </a:lnTo>
                      <a:lnTo>
                        <a:pt x="37948" y="466384"/>
                      </a:lnTo>
                      <a:lnTo>
                        <a:pt x="24665" y="509275"/>
                      </a:lnTo>
                      <a:lnTo>
                        <a:pt x="14237" y="552747"/>
                      </a:lnTo>
                      <a:lnTo>
                        <a:pt x="6655" y="596654"/>
                      </a:lnTo>
                      <a:lnTo>
                        <a:pt x="1911" y="640851"/>
                      </a:lnTo>
                      <a:lnTo>
                        <a:pt x="0" y="685193"/>
                      </a:lnTo>
                      <a:lnTo>
                        <a:pt x="911" y="729532"/>
                      </a:lnTo>
                      <a:lnTo>
                        <a:pt x="4639" y="773724"/>
                      </a:lnTo>
                      <a:lnTo>
                        <a:pt x="11175" y="817623"/>
                      </a:lnTo>
                      <a:lnTo>
                        <a:pt x="20511" y="861082"/>
                      </a:lnTo>
                      <a:lnTo>
                        <a:pt x="32641" y="903957"/>
                      </a:lnTo>
                      <a:lnTo>
                        <a:pt x="47556" y="946100"/>
                      </a:lnTo>
                      <a:lnTo>
                        <a:pt x="65249" y="987367"/>
                      </a:lnTo>
                      <a:lnTo>
                        <a:pt x="85711" y="1027612"/>
                      </a:lnTo>
                      <a:lnTo>
                        <a:pt x="108936" y="1066689"/>
                      </a:lnTo>
                      <a:lnTo>
                        <a:pt x="134916" y="1104451"/>
                      </a:lnTo>
                      <a:lnTo>
                        <a:pt x="163643" y="1140754"/>
                      </a:lnTo>
                      <a:lnTo>
                        <a:pt x="195110" y="1175451"/>
                      </a:lnTo>
                      <a:lnTo>
                        <a:pt x="229308" y="1208397"/>
                      </a:lnTo>
                      <a:lnTo>
                        <a:pt x="265648" y="1238964"/>
                      </a:lnTo>
                      <a:lnTo>
                        <a:pt x="303444" y="1266632"/>
                      </a:lnTo>
                      <a:lnTo>
                        <a:pt x="342551" y="1291406"/>
                      </a:lnTo>
                      <a:lnTo>
                        <a:pt x="382822" y="1313297"/>
                      </a:lnTo>
                      <a:lnTo>
                        <a:pt x="424112" y="1332310"/>
                      </a:lnTo>
                      <a:lnTo>
                        <a:pt x="466275" y="1348454"/>
                      </a:lnTo>
                      <a:lnTo>
                        <a:pt x="509165" y="1361736"/>
                      </a:lnTo>
                      <a:lnTo>
                        <a:pt x="552637" y="1372163"/>
                      </a:lnTo>
                      <a:lnTo>
                        <a:pt x="596545" y="1379745"/>
                      </a:lnTo>
                      <a:lnTo>
                        <a:pt x="640742" y="1384487"/>
                      </a:lnTo>
                      <a:lnTo>
                        <a:pt x="685083" y="1386398"/>
                      </a:lnTo>
                      <a:lnTo>
                        <a:pt x="729423" y="1385486"/>
                      </a:lnTo>
                      <a:lnTo>
                        <a:pt x="773615" y="1381757"/>
                      </a:lnTo>
                      <a:lnTo>
                        <a:pt x="817513" y="1375220"/>
                      </a:lnTo>
                      <a:lnTo>
                        <a:pt x="860973" y="1365883"/>
                      </a:lnTo>
                      <a:lnTo>
                        <a:pt x="903847" y="1353753"/>
                      </a:lnTo>
                      <a:lnTo>
                        <a:pt x="945991" y="1338837"/>
                      </a:lnTo>
                      <a:lnTo>
                        <a:pt x="987258" y="1321143"/>
                      </a:lnTo>
                      <a:lnTo>
                        <a:pt x="1027503" y="1300679"/>
                      </a:lnTo>
                      <a:lnTo>
                        <a:pt x="1066579" y="1277453"/>
                      </a:lnTo>
                      <a:lnTo>
                        <a:pt x="1104342" y="1251472"/>
                      </a:lnTo>
                      <a:lnTo>
                        <a:pt x="1140645" y="1222744"/>
                      </a:lnTo>
                      <a:lnTo>
                        <a:pt x="1175342" y="1191276"/>
                      </a:lnTo>
                      <a:lnTo>
                        <a:pt x="1208287" y="1157076"/>
                      </a:lnTo>
                      <a:lnTo>
                        <a:pt x="693150" y="693247"/>
                      </a:lnTo>
                      <a:lnTo>
                        <a:pt x="1060485" y="105376"/>
                      </a:lnTo>
                      <a:lnTo>
                        <a:pt x="1019113" y="81439"/>
                      </a:lnTo>
                      <a:lnTo>
                        <a:pt x="976726" y="60620"/>
                      </a:lnTo>
                      <a:lnTo>
                        <a:pt x="933474" y="42897"/>
                      </a:lnTo>
                      <a:lnTo>
                        <a:pt x="889506" y="28250"/>
                      </a:lnTo>
                      <a:lnTo>
                        <a:pt x="844974" y="16658"/>
                      </a:lnTo>
                      <a:lnTo>
                        <a:pt x="800026" y="8100"/>
                      </a:lnTo>
                      <a:lnTo>
                        <a:pt x="754813" y="2554"/>
                      </a:lnTo>
                      <a:lnTo>
                        <a:pt x="709485"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39">
                  <a:extLst>
                    <a:ext uri="{FF2B5EF4-FFF2-40B4-BE49-F238E27FC236}">
                      <a16:creationId xmlns:a16="http://schemas.microsoft.com/office/drawing/2014/main" id="{210E2265-74FD-46F2-B27F-E35667830C04}"/>
                    </a:ext>
                  </a:extLst>
                </p:cNvPr>
                <p:cNvSpPr/>
                <p:nvPr/>
              </p:nvSpPr>
              <p:spPr>
                <a:xfrm>
                  <a:off x="4554401" y="5863790"/>
                  <a:ext cx="694690" cy="608330"/>
                </a:xfrm>
                <a:custGeom>
                  <a:avLst/>
                  <a:gdLst/>
                  <a:ahLst/>
                  <a:cxnLst/>
                  <a:rect l="l" t="t" r="r" b="b"/>
                  <a:pathLst>
                    <a:path w="694689" h="608329">
                      <a:moveTo>
                        <a:pt x="677773" y="0"/>
                      </a:moveTo>
                      <a:lnTo>
                        <a:pt x="0" y="144068"/>
                      </a:lnTo>
                      <a:lnTo>
                        <a:pt x="514934" y="607720"/>
                      </a:lnTo>
                      <a:lnTo>
                        <a:pt x="548670" y="567613"/>
                      </a:lnTo>
                      <a:lnTo>
                        <a:pt x="578951" y="526100"/>
                      </a:lnTo>
                      <a:lnTo>
                        <a:pt x="605754" y="483265"/>
                      </a:lnTo>
                      <a:lnTo>
                        <a:pt x="629059" y="439187"/>
                      </a:lnTo>
                      <a:lnTo>
                        <a:pt x="648844" y="393948"/>
                      </a:lnTo>
                      <a:lnTo>
                        <a:pt x="665086" y="347629"/>
                      </a:lnTo>
                      <a:lnTo>
                        <a:pt x="677765" y="300313"/>
                      </a:lnTo>
                      <a:lnTo>
                        <a:pt x="686857" y="252079"/>
                      </a:lnTo>
                      <a:lnTo>
                        <a:pt x="692342" y="203009"/>
                      </a:lnTo>
                      <a:lnTo>
                        <a:pt x="694198" y="153185"/>
                      </a:lnTo>
                      <a:lnTo>
                        <a:pt x="692403" y="102688"/>
                      </a:lnTo>
                      <a:lnTo>
                        <a:pt x="686935" y="51599"/>
                      </a:lnTo>
                      <a:lnTo>
                        <a:pt x="677773"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40">
                  <a:extLst>
                    <a:ext uri="{FF2B5EF4-FFF2-40B4-BE49-F238E27FC236}">
                      <a16:creationId xmlns:a16="http://schemas.microsoft.com/office/drawing/2014/main" id="{325C358F-63C9-4BAA-9E31-94FBA9681656}"/>
                    </a:ext>
                  </a:extLst>
                </p:cNvPr>
                <p:cNvSpPr/>
                <p:nvPr/>
              </p:nvSpPr>
              <p:spPr>
                <a:xfrm>
                  <a:off x="4554401" y="5863790"/>
                  <a:ext cx="694690" cy="608330"/>
                </a:xfrm>
                <a:custGeom>
                  <a:avLst/>
                  <a:gdLst/>
                  <a:ahLst/>
                  <a:cxnLst/>
                  <a:rect l="l" t="t" r="r" b="b"/>
                  <a:pathLst>
                    <a:path w="694689" h="608329">
                      <a:moveTo>
                        <a:pt x="0" y="144068"/>
                      </a:moveTo>
                      <a:lnTo>
                        <a:pt x="677773" y="0"/>
                      </a:lnTo>
                      <a:lnTo>
                        <a:pt x="686935" y="51599"/>
                      </a:lnTo>
                      <a:lnTo>
                        <a:pt x="692403" y="102688"/>
                      </a:lnTo>
                      <a:lnTo>
                        <a:pt x="694198" y="153185"/>
                      </a:lnTo>
                      <a:lnTo>
                        <a:pt x="692342" y="203009"/>
                      </a:lnTo>
                      <a:lnTo>
                        <a:pt x="686857" y="252079"/>
                      </a:lnTo>
                      <a:lnTo>
                        <a:pt x="677765" y="300313"/>
                      </a:lnTo>
                      <a:lnTo>
                        <a:pt x="665086" y="347629"/>
                      </a:lnTo>
                      <a:lnTo>
                        <a:pt x="648844" y="393948"/>
                      </a:lnTo>
                      <a:lnTo>
                        <a:pt x="629059" y="439187"/>
                      </a:lnTo>
                      <a:lnTo>
                        <a:pt x="605754" y="483265"/>
                      </a:lnTo>
                      <a:lnTo>
                        <a:pt x="578951" y="526100"/>
                      </a:lnTo>
                      <a:lnTo>
                        <a:pt x="548670" y="567613"/>
                      </a:lnTo>
                      <a:lnTo>
                        <a:pt x="514934" y="607720"/>
                      </a:lnTo>
                      <a:lnTo>
                        <a:pt x="0" y="14406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41">
                  <a:extLst>
                    <a:ext uri="{FF2B5EF4-FFF2-40B4-BE49-F238E27FC236}">
                      <a16:creationId xmlns:a16="http://schemas.microsoft.com/office/drawing/2014/main" id="{1D903B57-DE1F-4BE2-B7C5-1C16511F2C15}"/>
                    </a:ext>
                  </a:extLst>
                </p:cNvPr>
                <p:cNvSpPr/>
                <p:nvPr/>
              </p:nvSpPr>
              <p:spPr>
                <a:xfrm>
                  <a:off x="4554803" y="5630354"/>
                  <a:ext cx="677545" cy="377190"/>
                </a:xfrm>
                <a:custGeom>
                  <a:avLst/>
                  <a:gdLst/>
                  <a:ahLst/>
                  <a:cxnLst/>
                  <a:rect l="l" t="t" r="r" b="b"/>
                  <a:pathLst>
                    <a:path w="677544" h="377190">
                      <a:moveTo>
                        <a:pt x="580745" y="0"/>
                      </a:moveTo>
                      <a:lnTo>
                        <a:pt x="0" y="377139"/>
                      </a:lnTo>
                      <a:lnTo>
                        <a:pt x="677329" y="233172"/>
                      </a:lnTo>
                      <a:lnTo>
                        <a:pt x="664753" y="181837"/>
                      </a:lnTo>
                      <a:lnTo>
                        <a:pt x="649481" y="134480"/>
                      </a:lnTo>
                      <a:lnTo>
                        <a:pt x="630840" y="89474"/>
                      </a:lnTo>
                      <a:lnTo>
                        <a:pt x="608152" y="45189"/>
                      </a:lnTo>
                      <a:lnTo>
                        <a:pt x="580745"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42">
                  <a:extLst>
                    <a:ext uri="{FF2B5EF4-FFF2-40B4-BE49-F238E27FC236}">
                      <a16:creationId xmlns:a16="http://schemas.microsoft.com/office/drawing/2014/main" id="{B653072C-754A-41C2-8A08-B838C1F6102F}"/>
                    </a:ext>
                  </a:extLst>
                </p:cNvPr>
                <p:cNvSpPr/>
                <p:nvPr/>
              </p:nvSpPr>
              <p:spPr>
                <a:xfrm>
                  <a:off x="4554803" y="5630354"/>
                  <a:ext cx="677545" cy="377190"/>
                </a:xfrm>
                <a:custGeom>
                  <a:avLst/>
                  <a:gdLst/>
                  <a:ahLst/>
                  <a:cxnLst/>
                  <a:rect l="l" t="t" r="r" b="b"/>
                  <a:pathLst>
                    <a:path w="677544" h="377190">
                      <a:moveTo>
                        <a:pt x="0" y="377139"/>
                      </a:moveTo>
                      <a:lnTo>
                        <a:pt x="580745" y="0"/>
                      </a:lnTo>
                      <a:lnTo>
                        <a:pt x="608152" y="45189"/>
                      </a:lnTo>
                      <a:lnTo>
                        <a:pt x="630840" y="89474"/>
                      </a:lnTo>
                      <a:lnTo>
                        <a:pt x="649481" y="134480"/>
                      </a:lnTo>
                      <a:lnTo>
                        <a:pt x="664753" y="181837"/>
                      </a:lnTo>
                      <a:lnTo>
                        <a:pt x="677329" y="233172"/>
                      </a:lnTo>
                      <a:lnTo>
                        <a:pt x="0" y="377139"/>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43">
                  <a:extLst>
                    <a:ext uri="{FF2B5EF4-FFF2-40B4-BE49-F238E27FC236}">
                      <a16:creationId xmlns:a16="http://schemas.microsoft.com/office/drawing/2014/main" id="{E355709D-970F-4CE2-9B63-AC88CD65547F}"/>
                    </a:ext>
                  </a:extLst>
                </p:cNvPr>
                <p:cNvSpPr/>
                <p:nvPr/>
              </p:nvSpPr>
              <p:spPr>
                <a:xfrm>
                  <a:off x="4554249" y="5562208"/>
                  <a:ext cx="581660" cy="445770"/>
                </a:xfrm>
                <a:custGeom>
                  <a:avLst/>
                  <a:gdLst/>
                  <a:ahLst/>
                  <a:cxnLst/>
                  <a:rect l="l" t="t" r="r" b="b"/>
                  <a:pathLst>
                    <a:path w="581660" h="445770">
                      <a:moveTo>
                        <a:pt x="530809" y="0"/>
                      </a:moveTo>
                      <a:lnTo>
                        <a:pt x="0" y="445592"/>
                      </a:lnTo>
                      <a:lnTo>
                        <a:pt x="581101" y="67995"/>
                      </a:lnTo>
                      <a:lnTo>
                        <a:pt x="568980" y="49840"/>
                      </a:lnTo>
                      <a:lnTo>
                        <a:pt x="557083" y="33164"/>
                      </a:lnTo>
                      <a:lnTo>
                        <a:pt x="544623" y="16905"/>
                      </a:lnTo>
                      <a:lnTo>
                        <a:pt x="530809"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44">
                  <a:extLst>
                    <a:ext uri="{FF2B5EF4-FFF2-40B4-BE49-F238E27FC236}">
                      <a16:creationId xmlns:a16="http://schemas.microsoft.com/office/drawing/2014/main" id="{EC815C5F-2533-400B-B95B-9BFBCADEFB70}"/>
                    </a:ext>
                  </a:extLst>
                </p:cNvPr>
                <p:cNvSpPr/>
                <p:nvPr/>
              </p:nvSpPr>
              <p:spPr>
                <a:xfrm>
                  <a:off x="4554249" y="5562208"/>
                  <a:ext cx="581660" cy="445770"/>
                </a:xfrm>
                <a:custGeom>
                  <a:avLst/>
                  <a:gdLst/>
                  <a:ahLst/>
                  <a:cxnLst/>
                  <a:rect l="l" t="t" r="r" b="b"/>
                  <a:pathLst>
                    <a:path w="581660" h="445770">
                      <a:moveTo>
                        <a:pt x="0" y="445592"/>
                      </a:moveTo>
                      <a:lnTo>
                        <a:pt x="530809" y="0"/>
                      </a:lnTo>
                      <a:lnTo>
                        <a:pt x="544623" y="16905"/>
                      </a:lnTo>
                      <a:lnTo>
                        <a:pt x="557083" y="33164"/>
                      </a:lnTo>
                      <a:lnTo>
                        <a:pt x="568980" y="49840"/>
                      </a:lnTo>
                      <a:lnTo>
                        <a:pt x="581101" y="67995"/>
                      </a:lnTo>
                      <a:lnTo>
                        <a:pt x="0" y="44559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45">
                  <a:extLst>
                    <a:ext uri="{FF2B5EF4-FFF2-40B4-BE49-F238E27FC236}">
                      <a16:creationId xmlns:a16="http://schemas.microsoft.com/office/drawing/2014/main" id="{FA2529B3-83AD-4FBD-A77D-083CD8D5A52A}"/>
                    </a:ext>
                  </a:extLst>
                </p:cNvPr>
                <p:cNvSpPr/>
                <p:nvPr/>
              </p:nvSpPr>
              <p:spPr>
                <a:xfrm>
                  <a:off x="4554683" y="5419986"/>
                  <a:ext cx="530860" cy="587375"/>
                </a:xfrm>
                <a:custGeom>
                  <a:avLst/>
                  <a:gdLst/>
                  <a:ahLst/>
                  <a:cxnLst/>
                  <a:rect l="l" t="t" r="r" b="b"/>
                  <a:pathLst>
                    <a:path w="530860" h="587375">
                      <a:moveTo>
                        <a:pt x="366877" y="0"/>
                      </a:moveTo>
                      <a:lnTo>
                        <a:pt x="0" y="587133"/>
                      </a:lnTo>
                      <a:lnTo>
                        <a:pt x="530352" y="142112"/>
                      </a:lnTo>
                      <a:lnTo>
                        <a:pt x="493195" y="100891"/>
                      </a:lnTo>
                      <a:lnTo>
                        <a:pt x="454506" y="64284"/>
                      </a:lnTo>
                      <a:lnTo>
                        <a:pt x="412871" y="31063"/>
                      </a:lnTo>
                      <a:lnTo>
                        <a:pt x="366877"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46">
                  <a:extLst>
                    <a:ext uri="{FF2B5EF4-FFF2-40B4-BE49-F238E27FC236}">
                      <a16:creationId xmlns:a16="http://schemas.microsoft.com/office/drawing/2014/main" id="{E14CDCF0-3F3C-45CF-889C-BA9B003C0771}"/>
                    </a:ext>
                  </a:extLst>
                </p:cNvPr>
                <p:cNvSpPr/>
                <p:nvPr/>
              </p:nvSpPr>
              <p:spPr>
                <a:xfrm>
                  <a:off x="4554683" y="5419986"/>
                  <a:ext cx="530860" cy="587375"/>
                </a:xfrm>
                <a:custGeom>
                  <a:avLst/>
                  <a:gdLst/>
                  <a:ahLst/>
                  <a:cxnLst/>
                  <a:rect l="l" t="t" r="r" b="b"/>
                  <a:pathLst>
                    <a:path w="530860" h="587375">
                      <a:moveTo>
                        <a:pt x="0" y="587133"/>
                      </a:moveTo>
                      <a:lnTo>
                        <a:pt x="366877" y="0"/>
                      </a:lnTo>
                      <a:lnTo>
                        <a:pt x="412871" y="31063"/>
                      </a:lnTo>
                      <a:lnTo>
                        <a:pt x="454506" y="64284"/>
                      </a:lnTo>
                      <a:lnTo>
                        <a:pt x="493195" y="100891"/>
                      </a:lnTo>
                      <a:lnTo>
                        <a:pt x="530352" y="142112"/>
                      </a:lnTo>
                      <a:lnTo>
                        <a:pt x="0" y="58713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55">
                  <a:extLst>
                    <a:ext uri="{FF2B5EF4-FFF2-40B4-BE49-F238E27FC236}">
                      <a16:creationId xmlns:a16="http://schemas.microsoft.com/office/drawing/2014/main" id="{0A9ACEDD-ECEA-4934-8F89-EFC3E3F97586}"/>
                    </a:ext>
                  </a:extLst>
                </p:cNvPr>
                <p:cNvSpPr/>
                <p:nvPr/>
              </p:nvSpPr>
              <p:spPr>
                <a:xfrm>
                  <a:off x="4111130" y="5564739"/>
                  <a:ext cx="887094" cy="887094"/>
                </a:xfrm>
                <a:custGeom>
                  <a:avLst/>
                  <a:gdLst/>
                  <a:ahLst/>
                  <a:cxnLst/>
                  <a:rect l="l" t="t" r="r" b="b"/>
                  <a:pathLst>
                    <a:path w="887094" h="887095">
                      <a:moveTo>
                        <a:pt x="446313" y="0"/>
                      </a:moveTo>
                      <a:lnTo>
                        <a:pt x="400210" y="2077"/>
                      </a:lnTo>
                      <a:lnTo>
                        <a:pt x="354059" y="9080"/>
                      </a:lnTo>
                      <a:lnTo>
                        <a:pt x="308218" y="21146"/>
                      </a:lnTo>
                      <a:lnTo>
                        <a:pt x="263044" y="38412"/>
                      </a:lnTo>
                      <a:lnTo>
                        <a:pt x="219983" y="60431"/>
                      </a:lnTo>
                      <a:lnTo>
                        <a:pt x="180341" y="86425"/>
                      </a:lnTo>
                      <a:lnTo>
                        <a:pt x="144254" y="116037"/>
                      </a:lnTo>
                      <a:lnTo>
                        <a:pt x="111860" y="148908"/>
                      </a:lnTo>
                      <a:lnTo>
                        <a:pt x="83295" y="184683"/>
                      </a:lnTo>
                      <a:lnTo>
                        <a:pt x="58696" y="223005"/>
                      </a:lnTo>
                      <a:lnTo>
                        <a:pt x="38201" y="263516"/>
                      </a:lnTo>
                      <a:lnTo>
                        <a:pt x="21947" y="305859"/>
                      </a:lnTo>
                      <a:lnTo>
                        <a:pt x="10071" y="349678"/>
                      </a:lnTo>
                      <a:lnTo>
                        <a:pt x="2709" y="394616"/>
                      </a:lnTo>
                      <a:lnTo>
                        <a:pt x="0" y="440315"/>
                      </a:lnTo>
                      <a:lnTo>
                        <a:pt x="2079" y="486419"/>
                      </a:lnTo>
                      <a:lnTo>
                        <a:pt x="9084" y="532571"/>
                      </a:lnTo>
                      <a:lnTo>
                        <a:pt x="21151" y="578413"/>
                      </a:lnTo>
                      <a:lnTo>
                        <a:pt x="38419" y="623590"/>
                      </a:lnTo>
                      <a:lnTo>
                        <a:pt x="60437" y="666650"/>
                      </a:lnTo>
                      <a:lnTo>
                        <a:pt x="86429" y="706293"/>
                      </a:lnTo>
                      <a:lnTo>
                        <a:pt x="116038" y="742380"/>
                      </a:lnTo>
                      <a:lnTo>
                        <a:pt x="148908" y="774774"/>
                      </a:lnTo>
                      <a:lnTo>
                        <a:pt x="184682" y="803339"/>
                      </a:lnTo>
                      <a:lnTo>
                        <a:pt x="223002" y="827938"/>
                      </a:lnTo>
                      <a:lnTo>
                        <a:pt x="263512" y="848432"/>
                      </a:lnTo>
                      <a:lnTo>
                        <a:pt x="305855" y="864687"/>
                      </a:lnTo>
                      <a:lnTo>
                        <a:pt x="349674" y="876563"/>
                      </a:lnTo>
                      <a:lnTo>
                        <a:pt x="394611" y="883925"/>
                      </a:lnTo>
                      <a:lnTo>
                        <a:pt x="440310" y="886634"/>
                      </a:lnTo>
                      <a:lnTo>
                        <a:pt x="486414" y="884555"/>
                      </a:lnTo>
                      <a:lnTo>
                        <a:pt x="532566" y="877550"/>
                      </a:lnTo>
                      <a:lnTo>
                        <a:pt x="578408" y="865482"/>
                      </a:lnTo>
                      <a:lnTo>
                        <a:pt x="623585" y="848214"/>
                      </a:lnTo>
                      <a:lnTo>
                        <a:pt x="666645" y="826197"/>
                      </a:lnTo>
                      <a:lnTo>
                        <a:pt x="706288" y="800205"/>
                      </a:lnTo>
                      <a:lnTo>
                        <a:pt x="742375" y="770594"/>
                      </a:lnTo>
                      <a:lnTo>
                        <a:pt x="774769" y="737724"/>
                      </a:lnTo>
                      <a:lnTo>
                        <a:pt x="803334" y="701949"/>
                      </a:lnTo>
                      <a:lnTo>
                        <a:pt x="827933" y="663628"/>
                      </a:lnTo>
                      <a:lnTo>
                        <a:pt x="848427" y="623117"/>
                      </a:lnTo>
                      <a:lnTo>
                        <a:pt x="864682" y="580773"/>
                      </a:lnTo>
                      <a:lnTo>
                        <a:pt x="876558" y="536955"/>
                      </a:lnTo>
                      <a:lnTo>
                        <a:pt x="883920" y="492017"/>
                      </a:lnTo>
                      <a:lnTo>
                        <a:pt x="886629" y="446318"/>
                      </a:lnTo>
                      <a:lnTo>
                        <a:pt x="884550" y="400215"/>
                      </a:lnTo>
                      <a:lnTo>
                        <a:pt x="877545" y="354064"/>
                      </a:lnTo>
                      <a:lnTo>
                        <a:pt x="865477" y="308223"/>
                      </a:lnTo>
                      <a:lnTo>
                        <a:pt x="848209" y="263049"/>
                      </a:lnTo>
                      <a:lnTo>
                        <a:pt x="826192" y="219988"/>
                      </a:lnTo>
                      <a:lnTo>
                        <a:pt x="800200" y="180346"/>
                      </a:lnTo>
                      <a:lnTo>
                        <a:pt x="770589" y="144259"/>
                      </a:lnTo>
                      <a:lnTo>
                        <a:pt x="737719" y="111864"/>
                      </a:lnTo>
                      <a:lnTo>
                        <a:pt x="701944" y="83299"/>
                      </a:lnTo>
                      <a:lnTo>
                        <a:pt x="663623" y="58700"/>
                      </a:lnTo>
                      <a:lnTo>
                        <a:pt x="623112" y="38205"/>
                      </a:lnTo>
                      <a:lnTo>
                        <a:pt x="580768" y="21950"/>
                      </a:lnTo>
                      <a:lnTo>
                        <a:pt x="536950" y="10073"/>
                      </a:lnTo>
                      <a:lnTo>
                        <a:pt x="492012" y="2711"/>
                      </a:lnTo>
                      <a:lnTo>
                        <a:pt x="44631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2" name="Group 151">
                <a:extLst>
                  <a:ext uri="{FF2B5EF4-FFF2-40B4-BE49-F238E27FC236}">
                    <a16:creationId xmlns:a16="http://schemas.microsoft.com/office/drawing/2014/main" id="{0EC0FBE0-3A02-41C9-B2A8-DEB2661E4ED9}"/>
                  </a:ext>
                </a:extLst>
              </p:cNvPr>
              <p:cNvGrpSpPr/>
              <p:nvPr/>
            </p:nvGrpSpPr>
            <p:grpSpPr>
              <a:xfrm>
                <a:off x="8065008" y="3602736"/>
                <a:ext cx="1828800" cy="1828800"/>
                <a:chOff x="6932658" y="5315010"/>
                <a:chExt cx="1386203" cy="1386147"/>
              </a:xfrm>
            </p:grpSpPr>
            <p:sp>
              <p:nvSpPr>
                <p:cNvPr id="45" name="bk object 47">
                  <a:extLst>
                    <a:ext uri="{FF2B5EF4-FFF2-40B4-BE49-F238E27FC236}">
                      <a16:creationId xmlns:a16="http://schemas.microsoft.com/office/drawing/2014/main" id="{76707C84-2D2D-4256-865F-BD92C10FDA43}"/>
                    </a:ext>
                  </a:extLst>
                </p:cNvPr>
                <p:cNvSpPr/>
                <p:nvPr/>
              </p:nvSpPr>
              <p:spPr>
                <a:xfrm>
                  <a:off x="6932658" y="5315010"/>
                  <a:ext cx="693420" cy="907415"/>
                </a:xfrm>
                <a:custGeom>
                  <a:avLst/>
                  <a:gdLst/>
                  <a:ahLst/>
                  <a:cxnLst/>
                  <a:rect l="l" t="t" r="r" b="b"/>
                  <a:pathLst>
                    <a:path w="693420" h="907415">
                      <a:moveTo>
                        <a:pt x="693105" y="0"/>
                      </a:moveTo>
                      <a:lnTo>
                        <a:pt x="637582" y="1974"/>
                      </a:lnTo>
                      <a:lnTo>
                        <a:pt x="584614" y="8093"/>
                      </a:lnTo>
                      <a:lnTo>
                        <a:pt x="532348" y="18645"/>
                      </a:lnTo>
                      <a:lnTo>
                        <a:pt x="478932" y="33921"/>
                      </a:lnTo>
                      <a:lnTo>
                        <a:pt x="434298" y="50106"/>
                      </a:lnTo>
                      <a:lnTo>
                        <a:pt x="391446" y="69002"/>
                      </a:lnTo>
                      <a:lnTo>
                        <a:pt x="350444" y="90478"/>
                      </a:lnTo>
                      <a:lnTo>
                        <a:pt x="311358" y="114405"/>
                      </a:lnTo>
                      <a:lnTo>
                        <a:pt x="274253" y="140653"/>
                      </a:lnTo>
                      <a:lnTo>
                        <a:pt x="239197" y="169091"/>
                      </a:lnTo>
                      <a:lnTo>
                        <a:pt x="206255" y="199590"/>
                      </a:lnTo>
                      <a:lnTo>
                        <a:pt x="175494" y="232020"/>
                      </a:lnTo>
                      <a:lnTo>
                        <a:pt x="146980" y="266249"/>
                      </a:lnTo>
                      <a:lnTo>
                        <a:pt x="120779" y="302149"/>
                      </a:lnTo>
                      <a:lnTo>
                        <a:pt x="96958" y="339589"/>
                      </a:lnTo>
                      <a:lnTo>
                        <a:pt x="75582" y="378439"/>
                      </a:lnTo>
                      <a:lnTo>
                        <a:pt x="56718" y="418569"/>
                      </a:lnTo>
                      <a:lnTo>
                        <a:pt x="40433" y="459849"/>
                      </a:lnTo>
                      <a:lnTo>
                        <a:pt x="26792" y="502148"/>
                      </a:lnTo>
                      <a:lnTo>
                        <a:pt x="15862" y="545338"/>
                      </a:lnTo>
                      <a:lnTo>
                        <a:pt x="7709" y="589287"/>
                      </a:lnTo>
                      <a:lnTo>
                        <a:pt x="2400" y="633866"/>
                      </a:lnTo>
                      <a:lnTo>
                        <a:pt x="0" y="678944"/>
                      </a:lnTo>
                      <a:lnTo>
                        <a:pt x="575" y="724392"/>
                      </a:lnTo>
                      <a:lnTo>
                        <a:pt x="4193" y="770079"/>
                      </a:lnTo>
                      <a:lnTo>
                        <a:pt x="10920" y="815875"/>
                      </a:lnTo>
                      <a:lnTo>
                        <a:pt x="20821" y="861650"/>
                      </a:lnTo>
                      <a:lnTo>
                        <a:pt x="33962" y="907275"/>
                      </a:lnTo>
                      <a:lnTo>
                        <a:pt x="693105" y="693102"/>
                      </a:lnTo>
                      <a:lnTo>
                        <a:pt x="69310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48">
                  <a:extLst>
                    <a:ext uri="{FF2B5EF4-FFF2-40B4-BE49-F238E27FC236}">
                      <a16:creationId xmlns:a16="http://schemas.microsoft.com/office/drawing/2014/main" id="{B05DB554-7E90-4CA7-B4DD-D861FB53F8F7}"/>
                    </a:ext>
                  </a:extLst>
                </p:cNvPr>
                <p:cNvSpPr/>
                <p:nvPr/>
              </p:nvSpPr>
              <p:spPr>
                <a:xfrm>
                  <a:off x="6966666" y="6008372"/>
                  <a:ext cx="1066800" cy="692785"/>
                </a:xfrm>
                <a:custGeom>
                  <a:avLst/>
                  <a:gdLst/>
                  <a:ahLst/>
                  <a:cxnLst/>
                  <a:rect l="l" t="t" r="r" b="b"/>
                  <a:pathLst>
                    <a:path w="1066800" h="692784">
                      <a:moveTo>
                        <a:pt x="659180" y="0"/>
                      </a:moveTo>
                      <a:lnTo>
                        <a:pt x="0" y="214160"/>
                      </a:lnTo>
                      <a:lnTo>
                        <a:pt x="19036" y="266349"/>
                      </a:lnTo>
                      <a:lnTo>
                        <a:pt x="41224" y="314833"/>
                      </a:lnTo>
                      <a:lnTo>
                        <a:pt x="67411" y="361278"/>
                      </a:lnTo>
                      <a:lnTo>
                        <a:pt x="98450" y="407352"/>
                      </a:lnTo>
                      <a:lnTo>
                        <a:pt x="127636" y="444799"/>
                      </a:lnTo>
                      <a:lnTo>
                        <a:pt x="158849" y="479714"/>
                      </a:lnTo>
                      <a:lnTo>
                        <a:pt x="191945" y="512072"/>
                      </a:lnTo>
                      <a:lnTo>
                        <a:pt x="226780" y="541851"/>
                      </a:lnTo>
                      <a:lnTo>
                        <a:pt x="263209" y="569029"/>
                      </a:lnTo>
                      <a:lnTo>
                        <a:pt x="301090" y="593581"/>
                      </a:lnTo>
                      <a:lnTo>
                        <a:pt x="340276" y="615487"/>
                      </a:lnTo>
                      <a:lnTo>
                        <a:pt x="380624" y="634722"/>
                      </a:lnTo>
                      <a:lnTo>
                        <a:pt x="421990" y="651264"/>
                      </a:lnTo>
                      <a:lnTo>
                        <a:pt x="464230" y="665090"/>
                      </a:lnTo>
                      <a:lnTo>
                        <a:pt x="507199" y="676177"/>
                      </a:lnTo>
                      <a:lnTo>
                        <a:pt x="550754" y="684503"/>
                      </a:lnTo>
                      <a:lnTo>
                        <a:pt x="594750" y="690043"/>
                      </a:lnTo>
                      <a:lnTo>
                        <a:pt x="639042" y="692777"/>
                      </a:lnTo>
                      <a:lnTo>
                        <a:pt x="683487" y="692680"/>
                      </a:lnTo>
                      <a:lnTo>
                        <a:pt x="727941" y="689730"/>
                      </a:lnTo>
                      <a:lnTo>
                        <a:pt x="772259" y="683905"/>
                      </a:lnTo>
                      <a:lnTo>
                        <a:pt x="816297" y="675180"/>
                      </a:lnTo>
                      <a:lnTo>
                        <a:pt x="859911" y="663534"/>
                      </a:lnTo>
                      <a:lnTo>
                        <a:pt x="902956" y="648943"/>
                      </a:lnTo>
                      <a:lnTo>
                        <a:pt x="945289" y="631385"/>
                      </a:lnTo>
                      <a:lnTo>
                        <a:pt x="986765" y="610837"/>
                      </a:lnTo>
                      <a:lnTo>
                        <a:pt x="1027241" y="587276"/>
                      </a:lnTo>
                      <a:lnTo>
                        <a:pt x="1066571" y="560679"/>
                      </a:lnTo>
                      <a:lnTo>
                        <a:pt x="65918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49">
                  <a:extLst>
                    <a:ext uri="{FF2B5EF4-FFF2-40B4-BE49-F238E27FC236}">
                      <a16:creationId xmlns:a16="http://schemas.microsoft.com/office/drawing/2014/main" id="{D7F7204C-D42D-4E25-8E92-28123260F64C}"/>
                    </a:ext>
                  </a:extLst>
                </p:cNvPr>
                <p:cNvSpPr/>
                <p:nvPr/>
              </p:nvSpPr>
              <p:spPr>
                <a:xfrm>
                  <a:off x="6966666" y="6008372"/>
                  <a:ext cx="1066800" cy="692785"/>
                </a:xfrm>
                <a:custGeom>
                  <a:avLst/>
                  <a:gdLst/>
                  <a:ahLst/>
                  <a:cxnLst/>
                  <a:rect l="l" t="t" r="r" b="b"/>
                  <a:pathLst>
                    <a:path w="1066800" h="692784">
                      <a:moveTo>
                        <a:pt x="659180" y="0"/>
                      </a:moveTo>
                      <a:lnTo>
                        <a:pt x="1066571" y="560679"/>
                      </a:lnTo>
                      <a:lnTo>
                        <a:pt x="1027241" y="587276"/>
                      </a:lnTo>
                      <a:lnTo>
                        <a:pt x="986765" y="610837"/>
                      </a:lnTo>
                      <a:lnTo>
                        <a:pt x="945289" y="631385"/>
                      </a:lnTo>
                      <a:lnTo>
                        <a:pt x="902956" y="648943"/>
                      </a:lnTo>
                      <a:lnTo>
                        <a:pt x="859911" y="663534"/>
                      </a:lnTo>
                      <a:lnTo>
                        <a:pt x="816297" y="675180"/>
                      </a:lnTo>
                      <a:lnTo>
                        <a:pt x="772259" y="683905"/>
                      </a:lnTo>
                      <a:lnTo>
                        <a:pt x="727941" y="689730"/>
                      </a:lnTo>
                      <a:lnTo>
                        <a:pt x="683487" y="692680"/>
                      </a:lnTo>
                      <a:lnTo>
                        <a:pt x="639042" y="692777"/>
                      </a:lnTo>
                      <a:lnTo>
                        <a:pt x="594750" y="690043"/>
                      </a:lnTo>
                      <a:lnTo>
                        <a:pt x="550754" y="684503"/>
                      </a:lnTo>
                      <a:lnTo>
                        <a:pt x="507199" y="676177"/>
                      </a:lnTo>
                      <a:lnTo>
                        <a:pt x="464230" y="665090"/>
                      </a:lnTo>
                      <a:lnTo>
                        <a:pt x="421990" y="651264"/>
                      </a:lnTo>
                      <a:lnTo>
                        <a:pt x="380624" y="634722"/>
                      </a:lnTo>
                      <a:lnTo>
                        <a:pt x="340276" y="615487"/>
                      </a:lnTo>
                      <a:lnTo>
                        <a:pt x="301090" y="593581"/>
                      </a:lnTo>
                      <a:lnTo>
                        <a:pt x="263209" y="569029"/>
                      </a:lnTo>
                      <a:lnTo>
                        <a:pt x="226780" y="541851"/>
                      </a:lnTo>
                      <a:lnTo>
                        <a:pt x="191945" y="512072"/>
                      </a:lnTo>
                      <a:lnTo>
                        <a:pt x="158849" y="479714"/>
                      </a:lnTo>
                      <a:lnTo>
                        <a:pt x="127636" y="444799"/>
                      </a:lnTo>
                      <a:lnTo>
                        <a:pt x="98450" y="407352"/>
                      </a:lnTo>
                      <a:lnTo>
                        <a:pt x="67411" y="361278"/>
                      </a:lnTo>
                      <a:lnTo>
                        <a:pt x="41224" y="314833"/>
                      </a:lnTo>
                      <a:lnTo>
                        <a:pt x="19036" y="266349"/>
                      </a:lnTo>
                      <a:lnTo>
                        <a:pt x="0" y="214160"/>
                      </a:lnTo>
                      <a:lnTo>
                        <a:pt x="65918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bk object 50">
                  <a:extLst>
                    <a:ext uri="{FF2B5EF4-FFF2-40B4-BE49-F238E27FC236}">
                      <a16:creationId xmlns:a16="http://schemas.microsoft.com/office/drawing/2014/main" id="{5AE2B9E0-163A-4822-A888-9A3C23B9E820}"/>
                    </a:ext>
                  </a:extLst>
                </p:cNvPr>
                <p:cNvSpPr/>
                <p:nvPr/>
              </p:nvSpPr>
              <p:spPr>
                <a:xfrm>
                  <a:off x="7626076" y="5501327"/>
                  <a:ext cx="692785" cy="1068070"/>
                </a:xfrm>
                <a:custGeom>
                  <a:avLst/>
                  <a:gdLst/>
                  <a:ahLst/>
                  <a:cxnLst/>
                  <a:rect l="l" t="t" r="r" b="b"/>
                  <a:pathLst>
                    <a:path w="692785" h="1068070">
                      <a:moveTo>
                        <a:pt x="472643" y="0"/>
                      </a:moveTo>
                      <a:lnTo>
                        <a:pt x="0" y="506895"/>
                      </a:lnTo>
                      <a:lnTo>
                        <a:pt x="407352" y="1067612"/>
                      </a:lnTo>
                      <a:lnTo>
                        <a:pt x="434163" y="1047190"/>
                      </a:lnTo>
                      <a:lnTo>
                        <a:pt x="483304" y="1003706"/>
                      </a:lnTo>
                      <a:lnTo>
                        <a:pt x="538033" y="943781"/>
                      </a:lnTo>
                      <a:lnTo>
                        <a:pt x="566350" y="906479"/>
                      </a:lnTo>
                      <a:lnTo>
                        <a:pt x="591798" y="867817"/>
                      </a:lnTo>
                      <a:lnTo>
                        <a:pt x="614382" y="827940"/>
                      </a:lnTo>
                      <a:lnTo>
                        <a:pt x="634109" y="786995"/>
                      </a:lnTo>
                      <a:lnTo>
                        <a:pt x="650983" y="745127"/>
                      </a:lnTo>
                      <a:lnTo>
                        <a:pt x="665009" y="702481"/>
                      </a:lnTo>
                      <a:lnTo>
                        <a:pt x="676192" y="659205"/>
                      </a:lnTo>
                      <a:lnTo>
                        <a:pt x="684537" y="615443"/>
                      </a:lnTo>
                      <a:lnTo>
                        <a:pt x="690050" y="571342"/>
                      </a:lnTo>
                      <a:lnTo>
                        <a:pt x="692735" y="527048"/>
                      </a:lnTo>
                      <a:lnTo>
                        <a:pt x="692597" y="482706"/>
                      </a:lnTo>
                      <a:lnTo>
                        <a:pt x="689642" y="438462"/>
                      </a:lnTo>
                      <a:lnTo>
                        <a:pt x="683875" y="394463"/>
                      </a:lnTo>
                      <a:lnTo>
                        <a:pt x="675301" y="350854"/>
                      </a:lnTo>
                      <a:lnTo>
                        <a:pt x="663924" y="307781"/>
                      </a:lnTo>
                      <a:lnTo>
                        <a:pt x="649750" y="265389"/>
                      </a:lnTo>
                      <a:lnTo>
                        <a:pt x="632785" y="223826"/>
                      </a:lnTo>
                      <a:lnTo>
                        <a:pt x="613032" y="183236"/>
                      </a:lnTo>
                      <a:lnTo>
                        <a:pt x="590497" y="143766"/>
                      </a:lnTo>
                      <a:lnTo>
                        <a:pt x="565186" y="105562"/>
                      </a:lnTo>
                      <a:lnTo>
                        <a:pt x="537103" y="68768"/>
                      </a:lnTo>
                      <a:lnTo>
                        <a:pt x="506254" y="33532"/>
                      </a:lnTo>
                      <a:lnTo>
                        <a:pt x="47264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51">
                  <a:extLst>
                    <a:ext uri="{FF2B5EF4-FFF2-40B4-BE49-F238E27FC236}">
                      <a16:creationId xmlns:a16="http://schemas.microsoft.com/office/drawing/2014/main" id="{1727C04E-1921-4167-A2B9-AFF813689D12}"/>
                    </a:ext>
                  </a:extLst>
                </p:cNvPr>
                <p:cNvSpPr/>
                <p:nvPr/>
              </p:nvSpPr>
              <p:spPr>
                <a:xfrm>
                  <a:off x="7626076" y="5501327"/>
                  <a:ext cx="692785" cy="1068070"/>
                </a:xfrm>
                <a:custGeom>
                  <a:avLst/>
                  <a:gdLst/>
                  <a:ahLst/>
                  <a:cxnLst/>
                  <a:rect l="l" t="t" r="r" b="b"/>
                  <a:pathLst>
                    <a:path w="692785" h="1068070">
                      <a:moveTo>
                        <a:pt x="0" y="506895"/>
                      </a:moveTo>
                      <a:lnTo>
                        <a:pt x="472643" y="0"/>
                      </a:lnTo>
                      <a:lnTo>
                        <a:pt x="506254" y="33532"/>
                      </a:lnTo>
                      <a:lnTo>
                        <a:pt x="537103" y="68768"/>
                      </a:lnTo>
                      <a:lnTo>
                        <a:pt x="565186" y="105562"/>
                      </a:lnTo>
                      <a:lnTo>
                        <a:pt x="590497" y="143766"/>
                      </a:lnTo>
                      <a:lnTo>
                        <a:pt x="613032" y="183236"/>
                      </a:lnTo>
                      <a:lnTo>
                        <a:pt x="632785" y="223826"/>
                      </a:lnTo>
                      <a:lnTo>
                        <a:pt x="649750" y="265389"/>
                      </a:lnTo>
                      <a:lnTo>
                        <a:pt x="663924" y="307781"/>
                      </a:lnTo>
                      <a:lnTo>
                        <a:pt x="675301" y="350854"/>
                      </a:lnTo>
                      <a:lnTo>
                        <a:pt x="683875" y="394463"/>
                      </a:lnTo>
                      <a:lnTo>
                        <a:pt x="689642" y="438462"/>
                      </a:lnTo>
                      <a:lnTo>
                        <a:pt x="692597" y="482706"/>
                      </a:lnTo>
                      <a:lnTo>
                        <a:pt x="692735" y="527048"/>
                      </a:lnTo>
                      <a:lnTo>
                        <a:pt x="690050" y="571342"/>
                      </a:lnTo>
                      <a:lnTo>
                        <a:pt x="684537" y="615443"/>
                      </a:lnTo>
                      <a:lnTo>
                        <a:pt x="676192" y="659205"/>
                      </a:lnTo>
                      <a:lnTo>
                        <a:pt x="665009" y="702481"/>
                      </a:lnTo>
                      <a:lnTo>
                        <a:pt x="650983" y="745127"/>
                      </a:lnTo>
                      <a:lnTo>
                        <a:pt x="634109" y="786995"/>
                      </a:lnTo>
                      <a:lnTo>
                        <a:pt x="614382" y="827940"/>
                      </a:lnTo>
                      <a:lnTo>
                        <a:pt x="591798" y="867817"/>
                      </a:lnTo>
                      <a:lnTo>
                        <a:pt x="566350" y="906479"/>
                      </a:lnTo>
                      <a:lnTo>
                        <a:pt x="538033" y="943781"/>
                      </a:lnTo>
                      <a:lnTo>
                        <a:pt x="506844" y="979576"/>
                      </a:lnTo>
                      <a:lnTo>
                        <a:pt x="459279" y="1026066"/>
                      </a:lnTo>
                      <a:lnTo>
                        <a:pt x="407352" y="1067612"/>
                      </a:lnTo>
                      <a:lnTo>
                        <a:pt x="0" y="50689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52">
                  <a:extLst>
                    <a:ext uri="{FF2B5EF4-FFF2-40B4-BE49-F238E27FC236}">
                      <a16:creationId xmlns:a16="http://schemas.microsoft.com/office/drawing/2014/main" id="{63CBE474-7575-41F4-8273-D9C4156965FA}"/>
                    </a:ext>
                  </a:extLst>
                </p:cNvPr>
                <p:cNvSpPr/>
                <p:nvPr/>
              </p:nvSpPr>
              <p:spPr>
                <a:xfrm>
                  <a:off x="7626037" y="5315016"/>
                  <a:ext cx="473075" cy="693420"/>
                </a:xfrm>
                <a:custGeom>
                  <a:avLst/>
                  <a:gdLst/>
                  <a:ahLst/>
                  <a:cxnLst/>
                  <a:rect l="l" t="t" r="r" b="b"/>
                  <a:pathLst>
                    <a:path w="473075" h="693420">
                      <a:moveTo>
                        <a:pt x="0" y="0"/>
                      </a:moveTo>
                      <a:lnTo>
                        <a:pt x="0" y="692848"/>
                      </a:lnTo>
                      <a:lnTo>
                        <a:pt x="472516" y="186131"/>
                      </a:lnTo>
                      <a:lnTo>
                        <a:pt x="435373" y="153563"/>
                      </a:lnTo>
                      <a:lnTo>
                        <a:pt x="397190" y="124172"/>
                      </a:lnTo>
                      <a:lnTo>
                        <a:pt x="357924" y="97942"/>
                      </a:lnTo>
                      <a:lnTo>
                        <a:pt x="317535" y="74857"/>
                      </a:lnTo>
                      <a:lnTo>
                        <a:pt x="275984" y="54902"/>
                      </a:lnTo>
                      <a:lnTo>
                        <a:pt x="233230" y="38060"/>
                      </a:lnTo>
                      <a:lnTo>
                        <a:pt x="189232" y="24316"/>
                      </a:lnTo>
                      <a:lnTo>
                        <a:pt x="143951" y="13654"/>
                      </a:lnTo>
                      <a:lnTo>
                        <a:pt x="97345" y="6057"/>
                      </a:lnTo>
                      <a:lnTo>
                        <a:pt x="49375" y="1511"/>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53">
                  <a:extLst>
                    <a:ext uri="{FF2B5EF4-FFF2-40B4-BE49-F238E27FC236}">
                      <a16:creationId xmlns:a16="http://schemas.microsoft.com/office/drawing/2014/main" id="{73F3D339-E764-48B6-9A64-3EE328A3F75E}"/>
                    </a:ext>
                  </a:extLst>
                </p:cNvPr>
                <p:cNvSpPr/>
                <p:nvPr/>
              </p:nvSpPr>
              <p:spPr>
                <a:xfrm>
                  <a:off x="7626037" y="5315016"/>
                  <a:ext cx="473075" cy="693420"/>
                </a:xfrm>
                <a:custGeom>
                  <a:avLst/>
                  <a:gdLst/>
                  <a:ahLst/>
                  <a:cxnLst/>
                  <a:rect l="l" t="t" r="r" b="b"/>
                  <a:pathLst>
                    <a:path w="473075" h="693420">
                      <a:moveTo>
                        <a:pt x="0" y="692848"/>
                      </a:moveTo>
                      <a:lnTo>
                        <a:pt x="0" y="0"/>
                      </a:lnTo>
                      <a:lnTo>
                        <a:pt x="49375" y="1511"/>
                      </a:lnTo>
                      <a:lnTo>
                        <a:pt x="97345" y="6057"/>
                      </a:lnTo>
                      <a:lnTo>
                        <a:pt x="143951" y="13654"/>
                      </a:lnTo>
                      <a:lnTo>
                        <a:pt x="189232" y="24316"/>
                      </a:lnTo>
                      <a:lnTo>
                        <a:pt x="233230" y="38060"/>
                      </a:lnTo>
                      <a:lnTo>
                        <a:pt x="275984" y="54902"/>
                      </a:lnTo>
                      <a:lnTo>
                        <a:pt x="317535" y="74857"/>
                      </a:lnTo>
                      <a:lnTo>
                        <a:pt x="357924" y="97942"/>
                      </a:lnTo>
                      <a:lnTo>
                        <a:pt x="397190" y="124172"/>
                      </a:lnTo>
                      <a:lnTo>
                        <a:pt x="435373" y="153563"/>
                      </a:lnTo>
                      <a:lnTo>
                        <a:pt x="472516" y="186131"/>
                      </a:lnTo>
                      <a:lnTo>
                        <a:pt x="0" y="69284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57">
                  <a:extLst>
                    <a:ext uri="{FF2B5EF4-FFF2-40B4-BE49-F238E27FC236}">
                      <a16:creationId xmlns:a16="http://schemas.microsoft.com/office/drawing/2014/main" id="{73343507-D3BE-4553-AFBE-583A85540718}"/>
                    </a:ext>
                  </a:extLst>
                </p:cNvPr>
                <p:cNvSpPr/>
                <p:nvPr/>
              </p:nvSpPr>
              <p:spPr>
                <a:xfrm>
                  <a:off x="7182589" y="5565020"/>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BE97D435-A66E-4DB0-AB2B-24BE646D3508}"/>
                  </a:ext>
                </a:extLst>
              </p:cNvPr>
              <p:cNvSpPr txBox="1"/>
              <p:nvPr/>
            </p:nvSpPr>
            <p:spPr>
              <a:xfrm>
                <a:off x="3970190" y="3512345"/>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CC4BD6C7-546A-4057-A639-A7BE06138E85}"/>
                  </a:ext>
                </a:extLst>
              </p:cNvPr>
              <p:cNvSpPr txBox="1"/>
              <p:nvPr/>
            </p:nvSpPr>
            <p:spPr>
              <a:xfrm>
                <a:off x="4117405" y="4015265"/>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6</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E3C09522-2CAE-4E0B-890C-BA0914F1A89B}"/>
                  </a:ext>
                </a:extLst>
              </p:cNvPr>
              <p:cNvSpPr txBox="1"/>
              <p:nvPr/>
            </p:nvSpPr>
            <p:spPr>
              <a:xfrm>
                <a:off x="3624515" y="3117992"/>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5</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3EB6C3FE-5414-473F-A90E-9AD92FF9156E}"/>
                  </a:ext>
                </a:extLst>
              </p:cNvPr>
              <p:cNvSpPr txBox="1"/>
              <p:nvPr/>
            </p:nvSpPr>
            <p:spPr>
              <a:xfrm>
                <a:off x="1347172" y="4553126"/>
                <a:ext cx="73609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72</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E906D052-8851-4F16-8A8A-5754D727D00A}"/>
                  </a:ext>
                </a:extLst>
              </p:cNvPr>
              <p:cNvSpPr txBox="1"/>
              <p:nvPr/>
            </p:nvSpPr>
            <p:spPr>
              <a:xfrm>
                <a:off x="4030240" y="4971979"/>
                <a:ext cx="1217000" cy="910506"/>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15</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91B9D846-0193-4CB6-B215-A246CE790F4B}"/>
                  </a:ext>
                </a:extLst>
              </p:cNvPr>
              <p:cNvSpPr txBox="1"/>
              <p:nvPr/>
            </p:nvSpPr>
            <p:spPr>
              <a:xfrm>
                <a:off x="7203204" y="337909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30%</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BCCDC3D9-A826-4274-BEBC-E4EA1AA2CD56}"/>
                  </a:ext>
                </a:extLst>
              </p:cNvPr>
              <p:cNvSpPr txBox="1"/>
              <p:nvPr/>
            </p:nvSpPr>
            <p:spPr>
              <a:xfrm>
                <a:off x="9291835" y="299703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12</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9" name="object 11">
                <a:extLst>
                  <a:ext uri="{FF2B5EF4-FFF2-40B4-BE49-F238E27FC236}">
                    <a16:creationId xmlns:a16="http://schemas.microsoft.com/office/drawing/2014/main" id="{749123B7-4A70-4326-BD3C-E6F23D7414CE}"/>
                  </a:ext>
                </a:extLst>
              </p:cNvPr>
              <p:cNvSpPr txBox="1"/>
              <p:nvPr/>
            </p:nvSpPr>
            <p:spPr>
              <a:xfrm>
                <a:off x="7260931" y="515585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30</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30" name="object 11">
                <a:extLst>
                  <a:ext uri="{FF2B5EF4-FFF2-40B4-BE49-F238E27FC236}">
                    <a16:creationId xmlns:a16="http://schemas.microsoft.com/office/drawing/2014/main" id="{BFAE11D4-DEC4-461B-A305-ED9825E316F9}"/>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28</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BE0361AE-0CD5-450A-8775-7232A1D53E4C}"/>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EED8BE5D-C677-45C9-ACA6-2606D059D999}"/>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
          <p:nvSpPr>
            <p:cNvPr id="6" name="TextBox 5">
              <a:extLst>
                <a:ext uri="{FF2B5EF4-FFF2-40B4-BE49-F238E27FC236}">
                  <a16:creationId xmlns:a16="http://schemas.microsoft.com/office/drawing/2014/main" id="{FD4383A0-1892-4D94-9A2F-FBB5DF715F54}"/>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401125010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western and central Europe and North America,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78339B5-00F5-4710-A5B0-675A1B40613B}"/>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methods annex).</a:t>
              </a:r>
            </a:p>
          </p:txBody>
        </p:sp>
        <p:sp>
          <p:nvSpPr>
            <p:cNvPr id="90" name="object 10">
              <a:extLst>
                <a:ext uri="{FF2B5EF4-FFF2-40B4-BE49-F238E27FC236}">
                  <a16:creationId xmlns:a16="http://schemas.microsoft.com/office/drawing/2014/main" id="{491E472C-D521-43B9-8DD8-976973DD3A23}"/>
                </a:ext>
              </a:extLst>
            </p:cNvPr>
            <p:cNvSpPr txBox="1"/>
            <p:nvPr/>
          </p:nvSpPr>
          <p:spPr>
            <a:xfrm>
              <a:off x="1021850" y="2677580"/>
              <a:ext cx="348493" cy="194380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57397FF2-8E3B-4219-ADD2-E62A062AAACE}"/>
                </a:ext>
              </a:extLst>
            </p:cNvPr>
            <p:cNvSpPr txBox="1"/>
            <p:nvPr/>
          </p:nvSpPr>
          <p:spPr>
            <a:xfrm>
              <a:off x="1516703" y="325089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FB44109C-6F95-485C-A79A-0B3E27A6EA1C}"/>
                </a:ext>
              </a:extLst>
            </p:cNvPr>
            <p:cNvCxnSpPr/>
            <p:nvPr/>
          </p:nvCxnSpPr>
          <p:spPr>
            <a:xfrm>
              <a:off x="2357951" y="338985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6C157E56-9D06-4B74-9F43-BF7DF664F911}"/>
                </a:ext>
              </a:extLst>
            </p:cNvPr>
            <p:cNvSpPr txBox="1"/>
            <p:nvPr/>
          </p:nvSpPr>
          <p:spPr>
            <a:xfrm>
              <a:off x="1641833" y="4282576"/>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357951" y="44237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873EBBB-7A5D-4718-9438-96698A5A1DB7}"/>
                </a:ext>
              </a:extLst>
            </p:cNvPr>
            <p:cNvSpPr txBox="1"/>
            <p:nvPr/>
          </p:nvSpPr>
          <p:spPr>
            <a:xfrm>
              <a:off x="210990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357951" y="49326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AFD2704C-3F4C-433A-9DE2-FF3BCCC319E5}"/>
                </a:ext>
              </a:extLst>
            </p:cNvPr>
            <p:cNvSpPr txBox="1"/>
            <p:nvPr/>
          </p:nvSpPr>
          <p:spPr>
            <a:xfrm>
              <a:off x="1513591" y="27499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1782883E-ECB2-48D4-A112-1076A9C96550}"/>
                </a:ext>
              </a:extLst>
            </p:cNvPr>
            <p:cNvCxnSpPr/>
            <p:nvPr/>
          </p:nvCxnSpPr>
          <p:spPr>
            <a:xfrm>
              <a:off x="2357951" y="2887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Box 105">
              <a:extLst>
                <a:ext uri="{FF2B5EF4-FFF2-40B4-BE49-F238E27FC236}">
                  <a16:creationId xmlns:a16="http://schemas.microsoft.com/office/drawing/2014/main" id="{A8BAB602-ED68-4BFC-9BCE-57A6B538FACF}"/>
                </a:ext>
              </a:extLst>
            </p:cNvPr>
            <p:cNvSpPr txBox="1"/>
            <p:nvPr/>
          </p:nvSpPr>
          <p:spPr>
            <a:xfrm>
              <a:off x="1513591" y="376375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357951" y="39049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2E3833-BCB1-4C17-AEC0-29B080591EB4}"/>
                </a:ext>
              </a:extLst>
            </p:cNvPr>
            <p:cNvCxnSpPr/>
            <p:nvPr/>
          </p:nvCxnSpPr>
          <p:spPr>
            <a:xfrm>
              <a:off x="2357951"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CF1628C-D7BD-4654-A1DF-5DC49DE7BF51}"/>
                </a:ext>
              </a:extLst>
            </p:cNvPr>
            <p:cNvSpPr txBox="1"/>
            <p:nvPr/>
          </p:nvSpPr>
          <p:spPr>
            <a:xfrm>
              <a:off x="1513591" y="223113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785859"/>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37 000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6" y="4026780"/>
              <a:ext cx="822960" cy="663643"/>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88</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100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2964289"/>
              <a:ext cx="685800" cy="1982615"/>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2903548"/>
              <a:ext cx="685800" cy="45719"/>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675101"/>
              <a:ext cx="685800" cy="243468"/>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2981236"/>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2900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81</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62</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108960"/>
              <a:ext cx="685800" cy="1837944"/>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670048"/>
              <a:ext cx="685800" cy="438912"/>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3167350"/>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140 000</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67</a:t>
              </a:r>
              <a:r>
                <a:rPr kumimoji="0" sz="1800" b="1" i="0" u="none" strike="noStrike" kern="1200" cap="none" spc="0" normalizeH="0" baseline="0" noProof="0">
                  <a:ln>
                    <a:noFill/>
                  </a:ln>
                  <a:solidFill>
                    <a:srgbClr val="CFCB86"/>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80</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429000"/>
              <a:ext cx="685800" cy="1517904"/>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291840"/>
              <a:ext cx="685800" cy="137160"/>
            </a:xfrm>
            <a:prstGeom prst="rect">
              <a:avLst/>
            </a:prstGeom>
            <a:pattFill prst="wdDnDiag">
              <a:fgClr>
                <a:srgbClr val="E3DFB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675102"/>
              <a:ext cx="685800" cy="612648"/>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8486963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Late HIV diagnosis among women, by age group, western Europe,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CDC884"/>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5E1D599-60D7-409B-9292-60B7FD56B066}"/>
              </a:ext>
            </a:extLst>
          </p:cNvPr>
          <p:cNvGrpSpPr/>
          <p:nvPr/>
        </p:nvGrpSpPr>
        <p:grpSpPr>
          <a:xfrm>
            <a:off x="457199" y="2002536"/>
            <a:ext cx="11176504" cy="4557840"/>
            <a:chOff x="457199" y="2002536"/>
            <a:chExt cx="11176504" cy="4557840"/>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5906351"/>
              <a:ext cx="11176504"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Mårdh</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O, Quinten C,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Kuchukhidze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G,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Seguy</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N, Dara M, Amato-Gauci A et al. HIV among women in the WHO European Region – epidemiological trends and predictors of late diagnosis, 2009–2018.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Eurosurveillance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2019;24(48):</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pii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=1900696.</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Adjusted odds ratios with whiskers representing 95% confidence intervals. Late diagnosis defined as CD4 ≤350 cells/mm3 at diagnosis. Reference population is women diagnosed with HIV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aged 15 to 19 years. Sample size = 3614. </a:t>
              </a:r>
            </a:p>
          </p:txBody>
        </p:sp>
        <p:grpSp>
          <p:nvGrpSpPr>
            <p:cNvPr id="7" name="Group 6">
              <a:extLst>
                <a:ext uri="{FF2B5EF4-FFF2-40B4-BE49-F238E27FC236}">
                  <a16:creationId xmlns:a16="http://schemas.microsoft.com/office/drawing/2014/main" id="{F04B9E05-0CFB-4B40-873B-F0F075E42168}"/>
                </a:ext>
              </a:extLst>
            </p:cNvPr>
            <p:cNvGrpSpPr/>
            <p:nvPr/>
          </p:nvGrpSpPr>
          <p:grpSpPr>
            <a:xfrm>
              <a:off x="1124712" y="2002536"/>
              <a:ext cx="6419496" cy="3554565"/>
              <a:chOff x="1124712" y="2048256"/>
              <a:chExt cx="6419496" cy="3554565"/>
            </a:xfrm>
          </p:grpSpPr>
          <p:sp>
            <p:nvSpPr>
              <p:cNvPr id="27" name="object 10">
                <a:extLst>
                  <a:ext uri="{FF2B5EF4-FFF2-40B4-BE49-F238E27FC236}">
                    <a16:creationId xmlns:a16="http://schemas.microsoft.com/office/drawing/2014/main" id="{1A4F0870-3C24-4CE3-8418-DDB235E687A2}"/>
                  </a:ext>
                </a:extLst>
              </p:cNvPr>
              <p:cNvSpPr txBox="1"/>
              <p:nvPr/>
            </p:nvSpPr>
            <p:spPr>
              <a:xfrm>
                <a:off x="1124712" y="2558831"/>
                <a:ext cx="364202" cy="2080057"/>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Odds ratios for late diagnosis</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E8378DE1-E7FC-46B4-BB81-596AED2E3BE9}"/>
                  </a:ext>
                </a:extLst>
              </p:cNvPr>
              <p:cNvCxnSpPr/>
              <p:nvPr/>
            </p:nvCxnSpPr>
            <p:spPr>
              <a:xfrm>
                <a:off x="1874112" y="29909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D883520-AB30-42C1-BDE3-EE2C1FCFE480}"/>
                  </a:ext>
                </a:extLst>
              </p:cNvPr>
              <p:cNvCxnSpPr/>
              <p:nvPr/>
            </p:nvCxnSpPr>
            <p:spPr>
              <a:xfrm>
                <a:off x="1874112" y="33910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712BCF6-B2C5-47C4-B85D-4FCFA1D7E52F}"/>
                  </a:ext>
                </a:extLst>
              </p:cNvPr>
              <p:cNvCxnSpPr/>
              <p:nvPr/>
            </p:nvCxnSpPr>
            <p:spPr>
              <a:xfrm>
                <a:off x="1874112" y="420066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72B4876-0A17-47F3-8430-9B4666E87095}"/>
                  </a:ext>
                </a:extLst>
              </p:cNvPr>
              <p:cNvCxnSpPr/>
              <p:nvPr/>
            </p:nvCxnSpPr>
            <p:spPr>
              <a:xfrm>
                <a:off x="1874112" y="46042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DFD2E42-AF31-48F1-90C4-469CD5100F1F}"/>
                  </a:ext>
                </a:extLst>
              </p:cNvPr>
              <p:cNvCxnSpPr/>
              <p:nvPr/>
            </p:nvCxnSpPr>
            <p:spPr>
              <a:xfrm>
                <a:off x="1874112" y="500691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78054CF4-EA03-4C3E-83B3-899BD81E8CFC}"/>
                  </a:ext>
                </a:extLst>
              </p:cNvPr>
              <p:cNvSpPr txBox="1"/>
              <p:nvPr/>
            </p:nvSpPr>
            <p:spPr>
              <a:xfrm>
                <a:off x="1626070" y="20482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7</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904DD69C-6EF8-47BB-933A-BA98210E2431}"/>
                  </a:ext>
                </a:extLst>
              </p:cNvPr>
              <p:cNvSpPr txBox="1"/>
              <p:nvPr/>
            </p:nvSpPr>
            <p:spPr>
              <a:xfrm>
                <a:off x="1626069" y="3255264"/>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3C50AAF-A78A-46CA-9E11-8154AB15B064}"/>
                  </a:ext>
                </a:extLst>
              </p:cNvPr>
              <p:cNvSpPr txBox="1"/>
              <p:nvPr/>
            </p:nvSpPr>
            <p:spPr>
              <a:xfrm>
                <a:off x="1626069" y="365760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1913193C-8AEF-4D1F-A636-108340F69CEC}"/>
                  </a:ext>
                </a:extLst>
              </p:cNvPr>
              <p:cNvSpPr txBox="1"/>
              <p:nvPr/>
            </p:nvSpPr>
            <p:spPr>
              <a:xfrm>
                <a:off x="1626069" y="4059936"/>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20B4E1FF-84C6-48B4-80D1-2D0982329054}"/>
                  </a:ext>
                </a:extLst>
              </p:cNvPr>
              <p:cNvSpPr txBox="1"/>
              <p:nvPr/>
            </p:nvSpPr>
            <p:spPr>
              <a:xfrm>
                <a:off x="1626069" y="4471416"/>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A7B8235-4892-4073-A986-E06EBE7001C0}"/>
                  </a:ext>
                </a:extLst>
              </p:cNvPr>
              <p:cNvSpPr txBox="1"/>
              <p:nvPr/>
            </p:nvSpPr>
            <p:spPr>
              <a:xfrm>
                <a:off x="1626070" y="487375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66E7BC78-2CDE-413B-88CA-4029FD78AD18}"/>
                  </a:ext>
                </a:extLst>
              </p:cNvPr>
              <p:cNvSpPr txBox="1"/>
              <p:nvPr/>
            </p:nvSpPr>
            <p:spPr>
              <a:xfrm>
                <a:off x="1629182" y="245059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8AC7159A-6034-42B2-9BD0-1E8751727A20}"/>
                  </a:ext>
                </a:extLst>
              </p:cNvPr>
              <p:cNvSpPr txBox="1"/>
              <p:nvPr/>
            </p:nvSpPr>
            <p:spPr>
              <a:xfrm>
                <a:off x="1629182" y="2852928"/>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A69E8005-FA1C-40A8-A7D7-935FB51A9091}"/>
                  </a:ext>
                </a:extLst>
              </p:cNvPr>
              <p:cNvCxnSpPr/>
              <p:nvPr/>
            </p:nvCxnSpPr>
            <p:spPr>
              <a:xfrm>
                <a:off x="1874112" y="379822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ABD7D46-6164-4B1C-BB6C-68BCC41EFECF}"/>
                  </a:ext>
                </a:extLst>
              </p:cNvPr>
              <p:cNvCxnSpPr/>
              <p:nvPr/>
            </p:nvCxnSpPr>
            <p:spPr>
              <a:xfrm>
                <a:off x="1874112" y="258615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009AD971-FA87-484E-A5BC-FA609E3E6BA7}"/>
                  </a:ext>
                </a:extLst>
              </p:cNvPr>
              <p:cNvCxnSpPr/>
              <p:nvPr/>
            </p:nvCxnSpPr>
            <p:spPr>
              <a:xfrm>
                <a:off x="1874112" y="219724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465A7DFB-F429-4BA7-9465-3A8B41094442}"/>
                  </a:ext>
                </a:extLst>
              </p:cNvPr>
              <p:cNvGrpSpPr/>
              <p:nvPr/>
            </p:nvGrpSpPr>
            <p:grpSpPr>
              <a:xfrm>
                <a:off x="2057400" y="2340139"/>
                <a:ext cx="5486808" cy="3262682"/>
                <a:chOff x="2175864" y="2340139"/>
                <a:chExt cx="5486808" cy="3262682"/>
              </a:xfrm>
            </p:grpSpPr>
            <p:sp>
              <p:nvSpPr>
                <p:cNvPr id="15" name="TextBox 14">
                  <a:extLst>
                    <a:ext uri="{FF2B5EF4-FFF2-40B4-BE49-F238E27FC236}">
                      <a16:creationId xmlns:a16="http://schemas.microsoft.com/office/drawing/2014/main" id="{E3D852F9-C58A-4A89-BEBA-A3E3E9F3A986}"/>
                    </a:ext>
                  </a:extLst>
                </p:cNvPr>
                <p:cNvSpPr txBox="1"/>
                <p:nvPr/>
              </p:nvSpPr>
              <p:spPr>
                <a:xfrm>
                  <a:off x="2176272" y="5043488"/>
                  <a:ext cx="109728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20–24</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85EDD0C5-EC05-4EE2-BFE2-530B7A762718}"/>
                    </a:ext>
                  </a:extLst>
                </p:cNvPr>
                <p:cNvSpPr txBox="1"/>
                <p:nvPr/>
              </p:nvSpPr>
              <p:spPr>
                <a:xfrm>
                  <a:off x="3273552" y="5043488"/>
                  <a:ext cx="109728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25–29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19270551-1BF0-4CD1-A90C-F8742F2FAEEE}"/>
                    </a:ext>
                  </a:extLst>
                </p:cNvPr>
                <p:cNvSpPr txBox="1"/>
                <p:nvPr/>
              </p:nvSpPr>
              <p:spPr>
                <a:xfrm>
                  <a:off x="4370832" y="5043488"/>
                  <a:ext cx="109728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30–39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9089AB1C-030D-4857-9A9A-1F13A267F38A}"/>
                    </a:ext>
                  </a:extLst>
                </p:cNvPr>
                <p:cNvSpPr txBox="1"/>
                <p:nvPr/>
              </p:nvSpPr>
              <p:spPr>
                <a:xfrm>
                  <a:off x="5468112" y="5043488"/>
                  <a:ext cx="109728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40–49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2BE80041-797A-4C75-A4D1-5F0074CDED71}"/>
                    </a:ext>
                  </a:extLst>
                </p:cNvPr>
                <p:cNvSpPr txBox="1"/>
                <p:nvPr/>
              </p:nvSpPr>
              <p:spPr>
                <a:xfrm>
                  <a:off x="6565392" y="5043488"/>
                  <a:ext cx="109728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C68C4FEF-91DF-4C96-8079-06A730066279}"/>
                    </a:ext>
                  </a:extLst>
                </p:cNvPr>
                <p:cNvCxnSpPr/>
                <p:nvPr/>
              </p:nvCxnSpPr>
              <p:spPr>
                <a:xfrm>
                  <a:off x="2175864" y="5010912"/>
                  <a:ext cx="54864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D38D7C00-65C7-4063-929C-1A28F88D3937}"/>
                    </a:ext>
                  </a:extLst>
                </p:cNvPr>
                <p:cNvSpPr txBox="1"/>
                <p:nvPr/>
              </p:nvSpPr>
              <p:spPr>
                <a:xfrm>
                  <a:off x="2176272" y="5330952"/>
                  <a:ext cx="548640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Age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77" name="Group 76">
                  <a:extLst>
                    <a:ext uri="{FF2B5EF4-FFF2-40B4-BE49-F238E27FC236}">
                      <a16:creationId xmlns:a16="http://schemas.microsoft.com/office/drawing/2014/main" id="{7682E4FB-B1F6-4C81-BD40-66C2C3B604F5}"/>
                    </a:ext>
                  </a:extLst>
                </p:cNvPr>
                <p:cNvGrpSpPr/>
                <p:nvPr/>
              </p:nvGrpSpPr>
              <p:grpSpPr>
                <a:xfrm>
                  <a:off x="2615184" y="4222909"/>
                  <a:ext cx="567308" cy="539496"/>
                  <a:chOff x="3438144" y="4241197"/>
                  <a:chExt cx="567308" cy="539496"/>
                </a:xfrm>
              </p:grpSpPr>
              <p:cxnSp>
                <p:nvCxnSpPr>
                  <p:cNvPr id="49" name="Straight Connector 48">
                    <a:extLst>
                      <a:ext uri="{FF2B5EF4-FFF2-40B4-BE49-F238E27FC236}">
                        <a16:creationId xmlns:a16="http://schemas.microsoft.com/office/drawing/2014/main" id="{714F140F-C486-4F5E-940A-B02823806983}"/>
                      </a:ext>
                    </a:extLst>
                  </p:cNvPr>
                  <p:cNvCxnSpPr/>
                  <p:nvPr/>
                </p:nvCxnSpPr>
                <p:spPr>
                  <a:xfrm>
                    <a:off x="3531748" y="4241197"/>
                    <a:ext cx="0" cy="53949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C47AECB6-2D27-4BF6-B3E8-9344FF548455}"/>
                      </a:ext>
                    </a:extLst>
                  </p:cNvPr>
                  <p:cNvSpPr/>
                  <p:nvPr/>
                </p:nvSpPr>
                <p:spPr>
                  <a:xfrm>
                    <a:off x="3438144" y="4457073"/>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B049DEF2-CDBD-406D-94FE-EB16603F3931}"/>
                      </a:ext>
                    </a:extLst>
                  </p:cNvPr>
                  <p:cNvSpPr txBox="1"/>
                  <p:nvPr/>
                </p:nvSpPr>
                <p:spPr>
                  <a:xfrm>
                    <a:off x="3657600" y="4434840"/>
                    <a:ext cx="347852"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1.18</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9" name="Group 78">
                  <a:extLst>
                    <a:ext uri="{FF2B5EF4-FFF2-40B4-BE49-F238E27FC236}">
                      <a16:creationId xmlns:a16="http://schemas.microsoft.com/office/drawing/2014/main" id="{A4D3A055-7C87-4C9D-8523-FC87DFD97343}"/>
                    </a:ext>
                  </a:extLst>
                </p:cNvPr>
                <p:cNvGrpSpPr/>
                <p:nvPr/>
              </p:nvGrpSpPr>
              <p:grpSpPr>
                <a:xfrm>
                  <a:off x="3712464" y="3700785"/>
                  <a:ext cx="567308" cy="822960"/>
                  <a:chOff x="4434840" y="3719073"/>
                  <a:chExt cx="567308" cy="822960"/>
                </a:xfrm>
              </p:grpSpPr>
              <p:cxnSp>
                <p:nvCxnSpPr>
                  <p:cNvPr id="50" name="Straight Connector 49">
                    <a:extLst>
                      <a:ext uri="{FF2B5EF4-FFF2-40B4-BE49-F238E27FC236}">
                        <a16:creationId xmlns:a16="http://schemas.microsoft.com/office/drawing/2014/main" id="{BE897510-0566-4811-93B4-4B9095150048}"/>
                      </a:ext>
                    </a:extLst>
                  </p:cNvPr>
                  <p:cNvCxnSpPr/>
                  <p:nvPr/>
                </p:nvCxnSpPr>
                <p:spPr>
                  <a:xfrm>
                    <a:off x="4527111" y="3719073"/>
                    <a:ext cx="0" cy="8229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Oval 57">
                    <a:extLst>
                      <a:ext uri="{FF2B5EF4-FFF2-40B4-BE49-F238E27FC236}">
                        <a16:creationId xmlns:a16="http://schemas.microsoft.com/office/drawing/2014/main" id="{FD11D28B-FB8E-4AAF-B219-8682EB45AA6C}"/>
                      </a:ext>
                    </a:extLst>
                  </p:cNvPr>
                  <p:cNvSpPr/>
                  <p:nvPr/>
                </p:nvSpPr>
                <p:spPr>
                  <a:xfrm>
                    <a:off x="4434840" y="4136653"/>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D3AA281D-D89D-4B1D-AEC7-3AC9DFCB1F93}"/>
                      </a:ext>
                    </a:extLst>
                  </p:cNvPr>
                  <p:cNvSpPr txBox="1"/>
                  <p:nvPr/>
                </p:nvSpPr>
                <p:spPr>
                  <a:xfrm>
                    <a:off x="4654296" y="4114023"/>
                    <a:ext cx="347852"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2.02</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0" name="Group 79">
                  <a:extLst>
                    <a:ext uri="{FF2B5EF4-FFF2-40B4-BE49-F238E27FC236}">
                      <a16:creationId xmlns:a16="http://schemas.microsoft.com/office/drawing/2014/main" id="{94875551-1D1C-45FF-823B-29ECCEFA83D3}"/>
                    </a:ext>
                  </a:extLst>
                </p:cNvPr>
                <p:cNvGrpSpPr/>
                <p:nvPr/>
              </p:nvGrpSpPr>
              <p:grpSpPr>
                <a:xfrm>
                  <a:off x="4812165" y="3326929"/>
                  <a:ext cx="565702" cy="1033272"/>
                  <a:chOff x="5460574" y="3345217"/>
                  <a:chExt cx="565702" cy="1033272"/>
                </a:xfrm>
              </p:grpSpPr>
              <p:cxnSp>
                <p:nvCxnSpPr>
                  <p:cNvPr id="51" name="Straight Connector 50">
                    <a:extLst>
                      <a:ext uri="{FF2B5EF4-FFF2-40B4-BE49-F238E27FC236}">
                        <a16:creationId xmlns:a16="http://schemas.microsoft.com/office/drawing/2014/main" id="{1FBAD98A-4FFA-49C3-8764-8E3D624C894A}"/>
                      </a:ext>
                    </a:extLst>
                  </p:cNvPr>
                  <p:cNvCxnSpPr/>
                  <p:nvPr/>
                </p:nvCxnSpPr>
                <p:spPr>
                  <a:xfrm>
                    <a:off x="5551048" y="3345217"/>
                    <a:ext cx="0" cy="10332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a16="http://schemas.microsoft.com/office/drawing/2014/main" id="{E6E9B966-81A5-4E89-9331-7BA862DF0FB9}"/>
                      </a:ext>
                    </a:extLst>
                  </p:cNvPr>
                  <p:cNvSpPr/>
                  <p:nvPr/>
                </p:nvSpPr>
                <p:spPr>
                  <a:xfrm>
                    <a:off x="5460574" y="3894454"/>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EC6FBDB1-04E1-44A5-8CBB-7DBB0E58A192}"/>
                      </a:ext>
                    </a:extLst>
                  </p:cNvPr>
                  <p:cNvSpPr txBox="1"/>
                  <p:nvPr/>
                </p:nvSpPr>
                <p:spPr>
                  <a:xfrm>
                    <a:off x="5678424" y="3876172"/>
                    <a:ext cx="347852"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2.60</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1" name="Group 80">
                  <a:extLst>
                    <a:ext uri="{FF2B5EF4-FFF2-40B4-BE49-F238E27FC236}">
                      <a16:creationId xmlns:a16="http://schemas.microsoft.com/office/drawing/2014/main" id="{4469F746-ECB9-4DF4-8E20-3E55D7FFAFDB}"/>
                    </a:ext>
                  </a:extLst>
                </p:cNvPr>
                <p:cNvGrpSpPr/>
                <p:nvPr/>
              </p:nvGrpSpPr>
              <p:grpSpPr>
                <a:xfrm>
                  <a:off x="5907024" y="2969074"/>
                  <a:ext cx="567308" cy="1243584"/>
                  <a:chOff x="6492240" y="2987362"/>
                  <a:chExt cx="567308" cy="1243584"/>
                </a:xfrm>
              </p:grpSpPr>
              <p:cxnSp>
                <p:nvCxnSpPr>
                  <p:cNvPr id="52" name="Straight Connector 51">
                    <a:extLst>
                      <a:ext uri="{FF2B5EF4-FFF2-40B4-BE49-F238E27FC236}">
                        <a16:creationId xmlns:a16="http://schemas.microsoft.com/office/drawing/2014/main" id="{0EB701F4-6812-4AF1-AC50-63E271FD6228}"/>
                      </a:ext>
                    </a:extLst>
                  </p:cNvPr>
                  <p:cNvCxnSpPr/>
                  <p:nvPr/>
                </p:nvCxnSpPr>
                <p:spPr>
                  <a:xfrm>
                    <a:off x="6587603" y="2987362"/>
                    <a:ext cx="0" cy="12435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491F8F91-D9FD-456B-A357-345018B8472D}"/>
                      </a:ext>
                    </a:extLst>
                  </p:cNvPr>
                  <p:cNvSpPr/>
                  <p:nvPr/>
                </p:nvSpPr>
                <p:spPr>
                  <a:xfrm>
                    <a:off x="6492240" y="3656162"/>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DDB10D4A-DDEC-4961-A644-815BBDC4C235}"/>
                      </a:ext>
                    </a:extLst>
                  </p:cNvPr>
                  <p:cNvSpPr txBox="1"/>
                  <p:nvPr/>
                </p:nvSpPr>
                <p:spPr>
                  <a:xfrm>
                    <a:off x="6711696" y="3634625"/>
                    <a:ext cx="347852"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3.17</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2" name="Group 81">
                  <a:extLst>
                    <a:ext uri="{FF2B5EF4-FFF2-40B4-BE49-F238E27FC236}">
                      <a16:creationId xmlns:a16="http://schemas.microsoft.com/office/drawing/2014/main" id="{1E64FF9F-6F20-4737-8B15-252630AE2152}"/>
                    </a:ext>
                  </a:extLst>
                </p:cNvPr>
                <p:cNvGrpSpPr/>
                <p:nvPr/>
              </p:nvGrpSpPr>
              <p:grpSpPr>
                <a:xfrm>
                  <a:off x="7004304" y="2340139"/>
                  <a:ext cx="567308" cy="1636776"/>
                  <a:chOff x="7516368" y="2358427"/>
                  <a:chExt cx="567308" cy="1636776"/>
                </a:xfrm>
              </p:grpSpPr>
              <p:cxnSp>
                <p:nvCxnSpPr>
                  <p:cNvPr id="53" name="Straight Connector 52">
                    <a:extLst>
                      <a:ext uri="{FF2B5EF4-FFF2-40B4-BE49-F238E27FC236}">
                        <a16:creationId xmlns:a16="http://schemas.microsoft.com/office/drawing/2014/main" id="{E6F50040-C7BE-46C0-B248-DF598D0919B8}"/>
                      </a:ext>
                    </a:extLst>
                  </p:cNvPr>
                  <p:cNvCxnSpPr/>
                  <p:nvPr/>
                </p:nvCxnSpPr>
                <p:spPr>
                  <a:xfrm>
                    <a:off x="7606067" y="2358427"/>
                    <a:ext cx="0" cy="16367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8A2C0FCF-8633-4650-BF41-EA8C754EE06B}"/>
                      </a:ext>
                    </a:extLst>
                  </p:cNvPr>
                  <p:cNvSpPr/>
                  <p:nvPr/>
                </p:nvSpPr>
                <p:spPr>
                  <a:xfrm>
                    <a:off x="7516368" y="3273552"/>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F0C4D5C8-3989-44F4-808C-113D672E01C8}"/>
                      </a:ext>
                    </a:extLst>
                  </p:cNvPr>
                  <p:cNvSpPr txBox="1"/>
                  <p:nvPr/>
                </p:nvSpPr>
                <p:spPr>
                  <a:xfrm>
                    <a:off x="7735824" y="3255264"/>
                    <a:ext cx="347852"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prstClr val="black"/>
                        </a:solidFill>
                        <a:effectLst/>
                        <a:uLnTx/>
                        <a:uFillTx/>
                        <a:latin typeface="Arial" panose="020B0604020202020204"/>
                        <a:ea typeface="+mn-ea"/>
                        <a:cs typeface="+mn-cs"/>
                      </a:rPr>
                      <a:t>4.13</a:t>
                    </a:r>
                  </a:p>
                </p:txBody>
              </p:sp>
            </p:grpSp>
          </p:grpSp>
        </p:grpSp>
      </p:grpSp>
    </p:spTree>
    <p:extLst>
      <p:ext uri="{BB962C8B-B14F-4D97-AF65-F5344CB8AC3E}">
        <p14:creationId xmlns:p14="http://schemas.microsoft.com/office/powerpoint/2010/main" val="126840795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p:nvPr>
        </p:nvSpPr>
        <p:spPr>
          <a:xfrm>
            <a:off x="0" y="1122363"/>
            <a:ext cx="12192000" cy="4420598"/>
          </a:xfrm>
        </p:spPr>
        <p:txBody>
          <a:bodyPr vert="horz" lIns="1371600" tIns="182880" rIns="91440" bIns="45720" rtlCol="0" anchor="t" anchorCtr="0">
            <a:normAutofit/>
          </a:bodyPr>
          <a:lstStyle/>
          <a:p>
            <a:pPr marL="227013" indent="-227013" algn="l">
              <a:lnSpc>
                <a:spcPts val="3600"/>
              </a:lnSpc>
              <a:spcBef>
                <a:spcPts val="1200"/>
              </a:spcBef>
            </a:pPr>
            <a:r>
              <a:rPr lang="en-US" sz="2400" spc="120"/>
              <a:t>For more data, visit:</a:t>
            </a:r>
            <a:br>
              <a:rPr lang="en-US" sz="2000" spc="120"/>
            </a:br>
            <a:r>
              <a:rPr lang="en-US" sz="2000" b="0" spc="120">
                <a:hlinkClick r:id="rId2"/>
              </a:rPr>
              <a:t>aidsinfo.unaids.org/</a:t>
            </a:r>
            <a:br>
              <a:rPr lang="en-US" sz="2000" b="0" spc="120"/>
            </a:br>
            <a:r>
              <a:rPr lang="en-US" sz="2000" b="0" spc="120">
                <a:hlinkClick r:id="rId3"/>
              </a:rPr>
              <a:t>lawsandpolicies.unaids.org/</a:t>
            </a:r>
            <a:br>
              <a:rPr lang="en-US" sz="2000" b="0" spc="120"/>
            </a:br>
            <a:r>
              <a:rPr lang="en-US" sz="2000" b="0" spc="120">
                <a:hlinkClick r:id="rId4"/>
              </a:rPr>
              <a:t>kpatlas.unaids.org/</a:t>
            </a:r>
            <a:endParaRPr lang="LID4096" sz="2000" b="0" spc="120"/>
          </a:p>
        </p:txBody>
      </p:sp>
    </p:spTree>
    <p:extLst>
      <p:ext uri="{BB962C8B-B14F-4D97-AF65-F5344CB8AC3E}">
        <p14:creationId xmlns:p14="http://schemas.microsoft.com/office/powerpoint/2010/main" val="28085325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 name="Group 8">
            <a:extLst>
              <a:ext uri="{FF2B5EF4-FFF2-40B4-BE49-F238E27FC236}">
                <a16:creationId xmlns:a16="http://schemas.microsoft.com/office/drawing/2014/main" id="{AF03BC84-C27E-435F-9963-0DC47AA5D2B7}"/>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12862A0A-94FA-4F31-8380-900DF93A52B6}"/>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42C9B922-3B45-43ED-8815-07B75224A77D}"/>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1517467"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1" i="0" u="none" strike="noStrike" kern="1200" cap="none" spc="0" normalizeH="0" baseline="0" noProof="0">
                  <a:ln>
                    <a:noFill/>
                  </a:ln>
                  <a:solidFill>
                    <a:prstClr val="black"/>
                  </a:solidFill>
                  <a:effectLst/>
                  <a:uLnTx/>
                  <a:uFillTx/>
                  <a:latin typeface="Arial" panose="020B0604020202020204"/>
                  <a:ea typeface="+mn-ea"/>
                  <a:cs typeface="+mn-cs"/>
                </a:rPr>
                <a:t>Latin America</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6D6766DF-FF02-488E-8BA0-0700BA25AE01}"/>
                </a:ext>
              </a:extLst>
            </p:cNvPr>
            <p:cNvGrpSpPr/>
            <p:nvPr/>
          </p:nvGrpSpPr>
          <p:grpSpPr>
            <a:xfrm>
              <a:off x="882316" y="2715768"/>
              <a:ext cx="10089921" cy="3113654"/>
              <a:chOff x="882316" y="2898648"/>
              <a:chExt cx="10089921" cy="3113654"/>
            </a:xfrm>
          </p:grpSpPr>
          <p:grpSp>
            <p:nvGrpSpPr>
              <p:cNvPr id="127" name="Group 126">
                <a:extLst>
                  <a:ext uri="{FF2B5EF4-FFF2-40B4-BE49-F238E27FC236}">
                    <a16:creationId xmlns:a16="http://schemas.microsoft.com/office/drawing/2014/main" id="{7DDA891B-3BB2-4886-B14D-B83AE17AC589}"/>
                  </a:ext>
                </a:extLst>
              </p:cNvPr>
              <p:cNvGrpSpPr/>
              <p:nvPr/>
            </p:nvGrpSpPr>
            <p:grpSpPr>
              <a:xfrm>
                <a:off x="2194560" y="3602736"/>
                <a:ext cx="1828800" cy="1828800"/>
                <a:chOff x="3668582" y="5314849"/>
                <a:chExt cx="1408277" cy="1408023"/>
              </a:xfrm>
            </p:grpSpPr>
            <p:sp>
              <p:nvSpPr>
                <p:cNvPr id="48" name="bk object 65">
                  <a:extLst>
                    <a:ext uri="{FF2B5EF4-FFF2-40B4-BE49-F238E27FC236}">
                      <a16:creationId xmlns:a16="http://schemas.microsoft.com/office/drawing/2014/main" id="{50ECF80B-C66B-48F7-8A30-0606D01EE4B6}"/>
                    </a:ext>
                  </a:extLst>
                </p:cNvPr>
                <p:cNvSpPr/>
                <p:nvPr/>
              </p:nvSpPr>
              <p:spPr>
                <a:xfrm>
                  <a:off x="3674080" y="5314849"/>
                  <a:ext cx="699135" cy="704215"/>
                </a:xfrm>
                <a:custGeom>
                  <a:avLst/>
                  <a:gdLst/>
                  <a:ahLst/>
                  <a:cxnLst/>
                  <a:rect l="l" t="t" r="r" b="b"/>
                  <a:pathLst>
                    <a:path w="699135" h="704214">
                      <a:moveTo>
                        <a:pt x="698563" y="0"/>
                      </a:moveTo>
                      <a:lnTo>
                        <a:pt x="650190" y="1614"/>
                      </a:lnTo>
                      <a:lnTo>
                        <a:pt x="602673" y="6394"/>
                      </a:lnTo>
                      <a:lnTo>
                        <a:pt x="556120" y="14242"/>
                      </a:lnTo>
                      <a:lnTo>
                        <a:pt x="510642" y="25062"/>
                      </a:lnTo>
                      <a:lnTo>
                        <a:pt x="466347" y="38758"/>
                      </a:lnTo>
                      <a:lnTo>
                        <a:pt x="423343" y="55232"/>
                      </a:lnTo>
                      <a:lnTo>
                        <a:pt x="381741" y="74390"/>
                      </a:lnTo>
                      <a:lnTo>
                        <a:pt x="341649" y="96133"/>
                      </a:lnTo>
                      <a:lnTo>
                        <a:pt x="303176" y="120366"/>
                      </a:lnTo>
                      <a:lnTo>
                        <a:pt x="266431" y="146991"/>
                      </a:lnTo>
                      <a:lnTo>
                        <a:pt x="231524" y="175914"/>
                      </a:lnTo>
                      <a:lnTo>
                        <a:pt x="198563" y="207036"/>
                      </a:lnTo>
                      <a:lnTo>
                        <a:pt x="167657" y="240262"/>
                      </a:lnTo>
                      <a:lnTo>
                        <a:pt x="138916" y="275495"/>
                      </a:lnTo>
                      <a:lnTo>
                        <a:pt x="112449" y="312638"/>
                      </a:lnTo>
                      <a:lnTo>
                        <a:pt x="88364" y="351596"/>
                      </a:lnTo>
                      <a:lnTo>
                        <a:pt x="66771" y="392271"/>
                      </a:lnTo>
                      <a:lnTo>
                        <a:pt x="47779" y="434567"/>
                      </a:lnTo>
                      <a:lnTo>
                        <a:pt x="31497" y="478388"/>
                      </a:lnTo>
                      <a:lnTo>
                        <a:pt x="18033" y="523636"/>
                      </a:lnTo>
                      <a:lnTo>
                        <a:pt x="7498" y="570217"/>
                      </a:lnTo>
                      <a:lnTo>
                        <a:pt x="0" y="618032"/>
                      </a:lnTo>
                      <a:lnTo>
                        <a:pt x="698563" y="703808"/>
                      </a:lnTo>
                      <a:lnTo>
                        <a:pt x="698563"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bk object 66">
                  <a:extLst>
                    <a:ext uri="{FF2B5EF4-FFF2-40B4-BE49-F238E27FC236}">
                      <a16:creationId xmlns:a16="http://schemas.microsoft.com/office/drawing/2014/main" id="{F67795B1-7F13-46C7-9073-CB6935C5B6F0}"/>
                    </a:ext>
                  </a:extLst>
                </p:cNvPr>
                <p:cNvSpPr/>
                <p:nvPr/>
              </p:nvSpPr>
              <p:spPr>
                <a:xfrm>
                  <a:off x="3668582" y="5932881"/>
                  <a:ext cx="704215" cy="755650"/>
                </a:xfrm>
                <a:custGeom>
                  <a:avLst/>
                  <a:gdLst/>
                  <a:ahLst/>
                  <a:cxnLst/>
                  <a:rect l="l" t="t" r="r" b="b"/>
                  <a:pathLst>
                    <a:path w="704214" h="755650">
                      <a:moveTo>
                        <a:pt x="5498" y="0"/>
                      </a:moveTo>
                      <a:lnTo>
                        <a:pt x="1158" y="48281"/>
                      </a:lnTo>
                      <a:lnTo>
                        <a:pt x="0" y="96046"/>
                      </a:lnTo>
                      <a:lnTo>
                        <a:pt x="1950" y="143183"/>
                      </a:lnTo>
                      <a:lnTo>
                        <a:pt x="6938" y="189577"/>
                      </a:lnTo>
                      <a:lnTo>
                        <a:pt x="14892" y="235117"/>
                      </a:lnTo>
                      <a:lnTo>
                        <a:pt x="25738" y="279688"/>
                      </a:lnTo>
                      <a:lnTo>
                        <a:pt x="39405" y="323177"/>
                      </a:lnTo>
                      <a:lnTo>
                        <a:pt x="55821" y="365472"/>
                      </a:lnTo>
                      <a:lnTo>
                        <a:pt x="74913" y="406460"/>
                      </a:lnTo>
                      <a:lnTo>
                        <a:pt x="96611" y="446027"/>
                      </a:lnTo>
                      <a:lnTo>
                        <a:pt x="120841" y="484059"/>
                      </a:lnTo>
                      <a:lnTo>
                        <a:pt x="147531" y="520445"/>
                      </a:lnTo>
                      <a:lnTo>
                        <a:pt x="176610" y="555070"/>
                      </a:lnTo>
                      <a:lnTo>
                        <a:pt x="208005" y="587822"/>
                      </a:lnTo>
                      <a:lnTo>
                        <a:pt x="241645" y="618588"/>
                      </a:lnTo>
                      <a:lnTo>
                        <a:pt x="277456" y="647254"/>
                      </a:lnTo>
                      <a:lnTo>
                        <a:pt x="315368" y="673707"/>
                      </a:lnTo>
                      <a:lnTo>
                        <a:pt x="355308" y="697834"/>
                      </a:lnTo>
                      <a:lnTo>
                        <a:pt x="397203" y="719522"/>
                      </a:lnTo>
                      <a:lnTo>
                        <a:pt x="440983" y="738658"/>
                      </a:lnTo>
                      <a:lnTo>
                        <a:pt x="486574" y="755129"/>
                      </a:lnTo>
                      <a:lnTo>
                        <a:pt x="704061" y="85775"/>
                      </a:lnTo>
                      <a:lnTo>
                        <a:pt x="5498"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67">
                  <a:extLst>
                    <a:ext uri="{FF2B5EF4-FFF2-40B4-BE49-F238E27FC236}">
                      <a16:creationId xmlns:a16="http://schemas.microsoft.com/office/drawing/2014/main" id="{E06AB497-1A21-4EAB-8B27-C16EA2076CE3}"/>
                    </a:ext>
                  </a:extLst>
                </p:cNvPr>
                <p:cNvSpPr/>
                <p:nvPr/>
              </p:nvSpPr>
              <p:spPr>
                <a:xfrm>
                  <a:off x="3668582" y="5932881"/>
                  <a:ext cx="704215" cy="755650"/>
                </a:xfrm>
                <a:custGeom>
                  <a:avLst/>
                  <a:gdLst/>
                  <a:ahLst/>
                  <a:cxnLst/>
                  <a:rect l="l" t="t" r="r" b="b"/>
                  <a:pathLst>
                    <a:path w="704214" h="755650">
                      <a:moveTo>
                        <a:pt x="704061" y="85775"/>
                      </a:moveTo>
                      <a:lnTo>
                        <a:pt x="486574" y="755129"/>
                      </a:lnTo>
                      <a:lnTo>
                        <a:pt x="440983" y="738658"/>
                      </a:lnTo>
                      <a:lnTo>
                        <a:pt x="397203" y="719522"/>
                      </a:lnTo>
                      <a:lnTo>
                        <a:pt x="355308" y="697834"/>
                      </a:lnTo>
                      <a:lnTo>
                        <a:pt x="315368" y="673707"/>
                      </a:lnTo>
                      <a:lnTo>
                        <a:pt x="277456" y="647254"/>
                      </a:lnTo>
                      <a:lnTo>
                        <a:pt x="241645" y="618588"/>
                      </a:lnTo>
                      <a:lnTo>
                        <a:pt x="208005" y="587822"/>
                      </a:lnTo>
                      <a:lnTo>
                        <a:pt x="176610" y="555070"/>
                      </a:lnTo>
                      <a:lnTo>
                        <a:pt x="147531" y="520445"/>
                      </a:lnTo>
                      <a:lnTo>
                        <a:pt x="120841" y="484059"/>
                      </a:lnTo>
                      <a:lnTo>
                        <a:pt x="96611" y="446027"/>
                      </a:lnTo>
                      <a:lnTo>
                        <a:pt x="74913" y="406460"/>
                      </a:lnTo>
                      <a:lnTo>
                        <a:pt x="55821" y="365472"/>
                      </a:lnTo>
                      <a:lnTo>
                        <a:pt x="39405" y="323177"/>
                      </a:lnTo>
                      <a:lnTo>
                        <a:pt x="25738" y="279688"/>
                      </a:lnTo>
                      <a:lnTo>
                        <a:pt x="14892" y="235117"/>
                      </a:lnTo>
                      <a:lnTo>
                        <a:pt x="6938" y="189577"/>
                      </a:lnTo>
                      <a:lnTo>
                        <a:pt x="1950" y="143183"/>
                      </a:lnTo>
                      <a:lnTo>
                        <a:pt x="0" y="96046"/>
                      </a:lnTo>
                      <a:lnTo>
                        <a:pt x="1158" y="48281"/>
                      </a:lnTo>
                      <a:lnTo>
                        <a:pt x="5498" y="0"/>
                      </a:lnTo>
                      <a:lnTo>
                        <a:pt x="704061" y="8577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68">
                  <a:extLst>
                    <a:ext uri="{FF2B5EF4-FFF2-40B4-BE49-F238E27FC236}">
                      <a16:creationId xmlns:a16="http://schemas.microsoft.com/office/drawing/2014/main" id="{22A79B63-B8F5-49D2-984D-8F10D4314BB5}"/>
                    </a:ext>
                  </a:extLst>
                </p:cNvPr>
                <p:cNvSpPr/>
                <p:nvPr/>
              </p:nvSpPr>
              <p:spPr>
                <a:xfrm>
                  <a:off x="4155156" y="6018657"/>
                  <a:ext cx="266700" cy="704215"/>
                </a:xfrm>
                <a:custGeom>
                  <a:avLst/>
                  <a:gdLst/>
                  <a:ahLst/>
                  <a:cxnLst/>
                  <a:rect l="l" t="t" r="r" b="b"/>
                  <a:pathLst>
                    <a:path w="266700" h="704214">
                      <a:moveTo>
                        <a:pt x="217487" y="0"/>
                      </a:moveTo>
                      <a:lnTo>
                        <a:pt x="0" y="669353"/>
                      </a:lnTo>
                      <a:lnTo>
                        <a:pt x="52859" y="684453"/>
                      </a:lnTo>
                      <a:lnTo>
                        <a:pt x="105363" y="695205"/>
                      </a:lnTo>
                      <a:lnTo>
                        <a:pt x="158095" y="701681"/>
                      </a:lnTo>
                      <a:lnTo>
                        <a:pt x="211640" y="703953"/>
                      </a:lnTo>
                      <a:lnTo>
                        <a:pt x="266585" y="702094"/>
                      </a:lnTo>
                      <a:lnTo>
                        <a:pt x="217487"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69">
                  <a:extLst>
                    <a:ext uri="{FF2B5EF4-FFF2-40B4-BE49-F238E27FC236}">
                      <a16:creationId xmlns:a16="http://schemas.microsoft.com/office/drawing/2014/main" id="{E0C08B33-A06E-4269-B32B-9F4BB1C4E7F0}"/>
                    </a:ext>
                  </a:extLst>
                </p:cNvPr>
                <p:cNvSpPr/>
                <p:nvPr/>
              </p:nvSpPr>
              <p:spPr>
                <a:xfrm>
                  <a:off x="4155156" y="6018657"/>
                  <a:ext cx="266700" cy="704215"/>
                </a:xfrm>
                <a:custGeom>
                  <a:avLst/>
                  <a:gdLst/>
                  <a:ahLst/>
                  <a:cxnLst/>
                  <a:rect l="l" t="t" r="r" b="b"/>
                  <a:pathLst>
                    <a:path w="266700" h="704214">
                      <a:moveTo>
                        <a:pt x="217487" y="0"/>
                      </a:moveTo>
                      <a:lnTo>
                        <a:pt x="266585" y="702094"/>
                      </a:lnTo>
                      <a:lnTo>
                        <a:pt x="211640" y="703953"/>
                      </a:lnTo>
                      <a:lnTo>
                        <a:pt x="158095" y="701681"/>
                      </a:lnTo>
                      <a:lnTo>
                        <a:pt x="105363" y="695205"/>
                      </a:lnTo>
                      <a:lnTo>
                        <a:pt x="52859" y="684453"/>
                      </a:lnTo>
                      <a:lnTo>
                        <a:pt x="0" y="669353"/>
                      </a:lnTo>
                      <a:lnTo>
                        <a:pt x="217487"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70">
                  <a:extLst>
                    <a:ext uri="{FF2B5EF4-FFF2-40B4-BE49-F238E27FC236}">
                      <a16:creationId xmlns:a16="http://schemas.microsoft.com/office/drawing/2014/main" id="{55450BE8-5565-4E64-9B3B-51DDAE5C298E}"/>
                    </a:ext>
                  </a:extLst>
                </p:cNvPr>
                <p:cNvSpPr/>
                <p:nvPr/>
              </p:nvSpPr>
              <p:spPr>
                <a:xfrm>
                  <a:off x="4372644" y="5349304"/>
                  <a:ext cx="704215" cy="1371600"/>
                </a:xfrm>
                <a:custGeom>
                  <a:avLst/>
                  <a:gdLst/>
                  <a:ahLst/>
                  <a:cxnLst/>
                  <a:rect l="l" t="t" r="r" b="b"/>
                  <a:pathLst>
                    <a:path w="704214" h="1371600">
                      <a:moveTo>
                        <a:pt x="217487" y="0"/>
                      </a:moveTo>
                      <a:lnTo>
                        <a:pt x="0" y="669353"/>
                      </a:lnTo>
                      <a:lnTo>
                        <a:pt x="49098" y="1371447"/>
                      </a:lnTo>
                      <a:lnTo>
                        <a:pt x="100458" y="1366137"/>
                      </a:lnTo>
                      <a:lnTo>
                        <a:pt x="150463" y="1357533"/>
                      </a:lnTo>
                      <a:lnTo>
                        <a:pt x="199012" y="1345714"/>
                      </a:lnTo>
                      <a:lnTo>
                        <a:pt x="246005" y="1330759"/>
                      </a:lnTo>
                      <a:lnTo>
                        <a:pt x="291340" y="1312748"/>
                      </a:lnTo>
                      <a:lnTo>
                        <a:pt x="334916" y="1291758"/>
                      </a:lnTo>
                      <a:lnTo>
                        <a:pt x="376633" y="1267869"/>
                      </a:lnTo>
                      <a:lnTo>
                        <a:pt x="416390" y="1241158"/>
                      </a:lnTo>
                      <a:lnTo>
                        <a:pt x="454085" y="1211707"/>
                      </a:lnTo>
                      <a:lnTo>
                        <a:pt x="489619" y="1179592"/>
                      </a:lnTo>
                      <a:lnTo>
                        <a:pt x="522891" y="1144892"/>
                      </a:lnTo>
                      <a:lnTo>
                        <a:pt x="553798" y="1107688"/>
                      </a:lnTo>
                      <a:lnTo>
                        <a:pt x="582241" y="1068056"/>
                      </a:lnTo>
                      <a:lnTo>
                        <a:pt x="608119" y="1026077"/>
                      </a:lnTo>
                      <a:lnTo>
                        <a:pt x="631331" y="981829"/>
                      </a:lnTo>
                      <a:lnTo>
                        <a:pt x="651776" y="935390"/>
                      </a:lnTo>
                      <a:lnTo>
                        <a:pt x="669353" y="886841"/>
                      </a:lnTo>
                      <a:lnTo>
                        <a:pt x="682699" y="840511"/>
                      </a:lnTo>
                      <a:lnTo>
                        <a:pt x="692755" y="794028"/>
                      </a:lnTo>
                      <a:lnTo>
                        <a:pt x="699586" y="747525"/>
                      </a:lnTo>
                      <a:lnTo>
                        <a:pt x="703260" y="701132"/>
                      </a:lnTo>
                      <a:lnTo>
                        <a:pt x="703845" y="654982"/>
                      </a:lnTo>
                      <a:lnTo>
                        <a:pt x="701408" y="609208"/>
                      </a:lnTo>
                      <a:lnTo>
                        <a:pt x="696016" y="563941"/>
                      </a:lnTo>
                      <a:lnTo>
                        <a:pt x="687737" y="519313"/>
                      </a:lnTo>
                      <a:lnTo>
                        <a:pt x="676637" y="475456"/>
                      </a:lnTo>
                      <a:lnTo>
                        <a:pt x="662785" y="432504"/>
                      </a:lnTo>
                      <a:lnTo>
                        <a:pt x="646247" y="390586"/>
                      </a:lnTo>
                      <a:lnTo>
                        <a:pt x="627091" y="349837"/>
                      </a:lnTo>
                      <a:lnTo>
                        <a:pt x="605383" y="310387"/>
                      </a:lnTo>
                      <a:lnTo>
                        <a:pt x="581192" y="272369"/>
                      </a:lnTo>
                      <a:lnTo>
                        <a:pt x="554585" y="235915"/>
                      </a:lnTo>
                      <a:lnTo>
                        <a:pt x="525629" y="201157"/>
                      </a:lnTo>
                      <a:lnTo>
                        <a:pt x="494390" y="168227"/>
                      </a:lnTo>
                      <a:lnTo>
                        <a:pt x="460938" y="137258"/>
                      </a:lnTo>
                      <a:lnTo>
                        <a:pt x="425338" y="108380"/>
                      </a:lnTo>
                      <a:lnTo>
                        <a:pt x="387658" y="81727"/>
                      </a:lnTo>
                      <a:lnTo>
                        <a:pt x="347966" y="57430"/>
                      </a:lnTo>
                      <a:lnTo>
                        <a:pt x="306328" y="35622"/>
                      </a:lnTo>
                      <a:lnTo>
                        <a:pt x="262813" y="16434"/>
                      </a:lnTo>
                      <a:lnTo>
                        <a:pt x="217487"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71">
                  <a:extLst>
                    <a:ext uri="{FF2B5EF4-FFF2-40B4-BE49-F238E27FC236}">
                      <a16:creationId xmlns:a16="http://schemas.microsoft.com/office/drawing/2014/main" id="{363B7534-A82F-4B49-B2F1-85E135271C17}"/>
                    </a:ext>
                  </a:extLst>
                </p:cNvPr>
                <p:cNvSpPr/>
                <p:nvPr/>
              </p:nvSpPr>
              <p:spPr>
                <a:xfrm>
                  <a:off x="4372644" y="5349304"/>
                  <a:ext cx="704215" cy="1371600"/>
                </a:xfrm>
                <a:custGeom>
                  <a:avLst/>
                  <a:gdLst/>
                  <a:ahLst/>
                  <a:cxnLst/>
                  <a:rect l="l" t="t" r="r" b="b"/>
                  <a:pathLst>
                    <a:path w="704214" h="1371600">
                      <a:moveTo>
                        <a:pt x="0" y="669353"/>
                      </a:moveTo>
                      <a:lnTo>
                        <a:pt x="217487" y="0"/>
                      </a:lnTo>
                      <a:lnTo>
                        <a:pt x="262813" y="16434"/>
                      </a:lnTo>
                      <a:lnTo>
                        <a:pt x="306328" y="35622"/>
                      </a:lnTo>
                      <a:lnTo>
                        <a:pt x="347966" y="57430"/>
                      </a:lnTo>
                      <a:lnTo>
                        <a:pt x="387658" y="81727"/>
                      </a:lnTo>
                      <a:lnTo>
                        <a:pt x="425338" y="108380"/>
                      </a:lnTo>
                      <a:lnTo>
                        <a:pt x="460938" y="137258"/>
                      </a:lnTo>
                      <a:lnTo>
                        <a:pt x="494390" y="168227"/>
                      </a:lnTo>
                      <a:lnTo>
                        <a:pt x="525629" y="201157"/>
                      </a:lnTo>
                      <a:lnTo>
                        <a:pt x="554585" y="235915"/>
                      </a:lnTo>
                      <a:lnTo>
                        <a:pt x="581192" y="272369"/>
                      </a:lnTo>
                      <a:lnTo>
                        <a:pt x="605383" y="310387"/>
                      </a:lnTo>
                      <a:lnTo>
                        <a:pt x="627091" y="349837"/>
                      </a:lnTo>
                      <a:lnTo>
                        <a:pt x="646247" y="390586"/>
                      </a:lnTo>
                      <a:lnTo>
                        <a:pt x="662785" y="432504"/>
                      </a:lnTo>
                      <a:lnTo>
                        <a:pt x="676637" y="475456"/>
                      </a:lnTo>
                      <a:lnTo>
                        <a:pt x="687737" y="519313"/>
                      </a:lnTo>
                      <a:lnTo>
                        <a:pt x="696016" y="563941"/>
                      </a:lnTo>
                      <a:lnTo>
                        <a:pt x="701408" y="609208"/>
                      </a:lnTo>
                      <a:lnTo>
                        <a:pt x="703845" y="654982"/>
                      </a:lnTo>
                      <a:lnTo>
                        <a:pt x="703260" y="701132"/>
                      </a:lnTo>
                      <a:lnTo>
                        <a:pt x="699586" y="747525"/>
                      </a:lnTo>
                      <a:lnTo>
                        <a:pt x="692755" y="794028"/>
                      </a:lnTo>
                      <a:lnTo>
                        <a:pt x="682699" y="840511"/>
                      </a:lnTo>
                      <a:lnTo>
                        <a:pt x="669353" y="886841"/>
                      </a:lnTo>
                      <a:lnTo>
                        <a:pt x="651776" y="935390"/>
                      </a:lnTo>
                      <a:lnTo>
                        <a:pt x="631331" y="981829"/>
                      </a:lnTo>
                      <a:lnTo>
                        <a:pt x="608119" y="1026077"/>
                      </a:lnTo>
                      <a:lnTo>
                        <a:pt x="582241" y="1068056"/>
                      </a:lnTo>
                      <a:lnTo>
                        <a:pt x="553798" y="1107688"/>
                      </a:lnTo>
                      <a:lnTo>
                        <a:pt x="522891" y="1144892"/>
                      </a:lnTo>
                      <a:lnTo>
                        <a:pt x="489619" y="1179592"/>
                      </a:lnTo>
                      <a:lnTo>
                        <a:pt x="454085" y="1211707"/>
                      </a:lnTo>
                      <a:lnTo>
                        <a:pt x="416390" y="1241158"/>
                      </a:lnTo>
                      <a:lnTo>
                        <a:pt x="376633" y="1267869"/>
                      </a:lnTo>
                      <a:lnTo>
                        <a:pt x="334916" y="1291758"/>
                      </a:lnTo>
                      <a:lnTo>
                        <a:pt x="291340" y="1312748"/>
                      </a:lnTo>
                      <a:lnTo>
                        <a:pt x="246005" y="1330759"/>
                      </a:lnTo>
                      <a:lnTo>
                        <a:pt x="199012" y="1345714"/>
                      </a:lnTo>
                      <a:lnTo>
                        <a:pt x="150463" y="1357533"/>
                      </a:lnTo>
                      <a:lnTo>
                        <a:pt x="100458" y="1366137"/>
                      </a:lnTo>
                      <a:lnTo>
                        <a:pt x="49098" y="1371447"/>
                      </a:lnTo>
                      <a:lnTo>
                        <a:pt x="0" y="66935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bk object 72">
                  <a:extLst>
                    <a:ext uri="{FF2B5EF4-FFF2-40B4-BE49-F238E27FC236}">
                      <a16:creationId xmlns:a16="http://schemas.microsoft.com/office/drawing/2014/main" id="{EBEC6AC7-B972-46C0-84DD-DFD32AA0A0EE}"/>
                    </a:ext>
                  </a:extLst>
                </p:cNvPr>
                <p:cNvSpPr/>
                <p:nvPr/>
              </p:nvSpPr>
              <p:spPr>
                <a:xfrm>
                  <a:off x="4372644" y="5325542"/>
                  <a:ext cx="217804" cy="693420"/>
                </a:xfrm>
                <a:custGeom>
                  <a:avLst/>
                  <a:gdLst/>
                  <a:ahLst/>
                  <a:cxnLst/>
                  <a:rect l="l" t="t" r="r" b="b"/>
                  <a:pathLst>
                    <a:path w="217805" h="693419">
                      <a:moveTo>
                        <a:pt x="122212" y="0"/>
                      </a:moveTo>
                      <a:lnTo>
                        <a:pt x="0" y="693115"/>
                      </a:lnTo>
                      <a:lnTo>
                        <a:pt x="217487" y="23761"/>
                      </a:lnTo>
                      <a:lnTo>
                        <a:pt x="194428" y="16752"/>
                      </a:lnTo>
                      <a:lnTo>
                        <a:pt x="170240" y="10299"/>
                      </a:lnTo>
                      <a:lnTo>
                        <a:pt x="145857" y="4637"/>
                      </a:lnTo>
                      <a:lnTo>
                        <a:pt x="122212"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bk object 73">
                  <a:extLst>
                    <a:ext uri="{FF2B5EF4-FFF2-40B4-BE49-F238E27FC236}">
                      <a16:creationId xmlns:a16="http://schemas.microsoft.com/office/drawing/2014/main" id="{9769DFE7-F7A5-4913-BCBF-56FBC8FE0024}"/>
                    </a:ext>
                  </a:extLst>
                </p:cNvPr>
                <p:cNvSpPr/>
                <p:nvPr/>
              </p:nvSpPr>
              <p:spPr>
                <a:xfrm>
                  <a:off x="4372644" y="5325542"/>
                  <a:ext cx="217804" cy="693420"/>
                </a:xfrm>
                <a:custGeom>
                  <a:avLst/>
                  <a:gdLst/>
                  <a:ahLst/>
                  <a:cxnLst/>
                  <a:rect l="l" t="t" r="r" b="b"/>
                  <a:pathLst>
                    <a:path w="217805" h="693419">
                      <a:moveTo>
                        <a:pt x="0" y="693115"/>
                      </a:moveTo>
                      <a:lnTo>
                        <a:pt x="122212" y="0"/>
                      </a:lnTo>
                      <a:lnTo>
                        <a:pt x="145857" y="4637"/>
                      </a:lnTo>
                      <a:lnTo>
                        <a:pt x="170240" y="10299"/>
                      </a:lnTo>
                      <a:lnTo>
                        <a:pt x="194428" y="16752"/>
                      </a:lnTo>
                      <a:lnTo>
                        <a:pt x="217487" y="23761"/>
                      </a:lnTo>
                      <a:lnTo>
                        <a:pt x="0" y="693115"/>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bk object 74">
                  <a:extLst>
                    <a:ext uri="{FF2B5EF4-FFF2-40B4-BE49-F238E27FC236}">
                      <a16:creationId xmlns:a16="http://schemas.microsoft.com/office/drawing/2014/main" id="{9463FB32-6DB0-4830-8CF8-F92AC9FAF507}"/>
                    </a:ext>
                  </a:extLst>
                </p:cNvPr>
                <p:cNvSpPr/>
                <p:nvPr/>
              </p:nvSpPr>
              <p:spPr>
                <a:xfrm>
                  <a:off x="4372644" y="5314849"/>
                  <a:ext cx="122555" cy="704215"/>
                </a:xfrm>
                <a:custGeom>
                  <a:avLst/>
                  <a:gdLst/>
                  <a:ahLst/>
                  <a:cxnLst/>
                  <a:rect l="l" t="t" r="r" b="b"/>
                  <a:pathLst>
                    <a:path w="122555" h="704214">
                      <a:moveTo>
                        <a:pt x="0" y="0"/>
                      </a:moveTo>
                      <a:lnTo>
                        <a:pt x="0" y="703808"/>
                      </a:lnTo>
                      <a:lnTo>
                        <a:pt x="122212" y="10693"/>
                      </a:lnTo>
                      <a:lnTo>
                        <a:pt x="90297" y="5604"/>
                      </a:lnTo>
                      <a:lnTo>
                        <a:pt x="61372" y="2308"/>
                      </a:lnTo>
                      <a:lnTo>
                        <a:pt x="32315" y="531"/>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bk object 75">
                  <a:extLst>
                    <a:ext uri="{FF2B5EF4-FFF2-40B4-BE49-F238E27FC236}">
                      <a16:creationId xmlns:a16="http://schemas.microsoft.com/office/drawing/2014/main" id="{7CC86B60-2749-4909-B1A2-6801FD68C410}"/>
                    </a:ext>
                  </a:extLst>
                </p:cNvPr>
                <p:cNvSpPr/>
                <p:nvPr/>
              </p:nvSpPr>
              <p:spPr>
                <a:xfrm>
                  <a:off x="4372644" y="5314849"/>
                  <a:ext cx="122555" cy="704215"/>
                </a:xfrm>
                <a:custGeom>
                  <a:avLst/>
                  <a:gdLst/>
                  <a:ahLst/>
                  <a:cxnLst/>
                  <a:rect l="l" t="t" r="r" b="b"/>
                  <a:pathLst>
                    <a:path w="122555" h="704214">
                      <a:moveTo>
                        <a:pt x="0" y="703808"/>
                      </a:moveTo>
                      <a:lnTo>
                        <a:pt x="0" y="0"/>
                      </a:lnTo>
                      <a:lnTo>
                        <a:pt x="32315" y="531"/>
                      </a:lnTo>
                      <a:lnTo>
                        <a:pt x="61372" y="2308"/>
                      </a:lnTo>
                      <a:lnTo>
                        <a:pt x="90297" y="5604"/>
                      </a:lnTo>
                      <a:lnTo>
                        <a:pt x="122212" y="10693"/>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bk object 76">
                  <a:extLst>
                    <a:ext uri="{FF2B5EF4-FFF2-40B4-BE49-F238E27FC236}">
                      <a16:creationId xmlns:a16="http://schemas.microsoft.com/office/drawing/2014/main" id="{BAAB02D7-89A0-4E9D-911A-294BBDD638D7}"/>
                    </a:ext>
                  </a:extLst>
                </p:cNvPr>
                <p:cNvSpPr/>
                <p:nvPr/>
              </p:nvSpPr>
              <p:spPr>
                <a:xfrm>
                  <a:off x="3929381" y="5575517"/>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5B7E6A0D-3EA4-484D-9417-555721EC23E4}"/>
                  </a:ext>
                </a:extLst>
              </p:cNvPr>
              <p:cNvGrpSpPr/>
              <p:nvPr/>
            </p:nvGrpSpPr>
            <p:grpSpPr>
              <a:xfrm>
                <a:off x="8065008" y="3602736"/>
                <a:ext cx="1828800" cy="1828800"/>
                <a:chOff x="6719588" y="5325504"/>
                <a:chExt cx="1407795" cy="1407897"/>
              </a:xfrm>
            </p:grpSpPr>
            <p:sp>
              <p:nvSpPr>
                <p:cNvPr id="33" name="bk object 54">
                  <a:extLst>
                    <a:ext uri="{FF2B5EF4-FFF2-40B4-BE49-F238E27FC236}">
                      <a16:creationId xmlns:a16="http://schemas.microsoft.com/office/drawing/2014/main" id="{FC2414B9-14B6-4A72-BAAD-2801C5532992}"/>
                    </a:ext>
                  </a:extLst>
                </p:cNvPr>
                <p:cNvSpPr/>
                <p:nvPr/>
              </p:nvSpPr>
              <p:spPr>
                <a:xfrm>
                  <a:off x="7411002" y="5325504"/>
                  <a:ext cx="182880" cy="704215"/>
                </a:xfrm>
                <a:custGeom>
                  <a:avLst/>
                  <a:gdLst/>
                  <a:ahLst/>
                  <a:cxnLst/>
                  <a:rect l="l" t="t" r="r" b="b"/>
                  <a:pathLst>
                    <a:path w="182879" h="704214">
                      <a:moveTo>
                        <a:pt x="0" y="0"/>
                      </a:moveTo>
                      <a:lnTo>
                        <a:pt x="12280" y="703694"/>
                      </a:lnTo>
                      <a:lnTo>
                        <a:pt x="182549" y="20802"/>
                      </a:lnTo>
                      <a:lnTo>
                        <a:pt x="137729" y="11208"/>
                      </a:lnTo>
                      <a:lnTo>
                        <a:pt x="91946" y="4495"/>
                      </a:lnTo>
                      <a:lnTo>
                        <a:pt x="45827" y="735"/>
                      </a:lnTo>
                      <a:lnTo>
                        <a:pt x="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55">
                  <a:extLst>
                    <a:ext uri="{FF2B5EF4-FFF2-40B4-BE49-F238E27FC236}">
                      <a16:creationId xmlns:a16="http://schemas.microsoft.com/office/drawing/2014/main" id="{08B1F373-EEC0-49D6-9D85-B4DF52954985}"/>
                    </a:ext>
                  </a:extLst>
                </p:cNvPr>
                <p:cNvSpPr/>
                <p:nvPr/>
              </p:nvSpPr>
              <p:spPr>
                <a:xfrm>
                  <a:off x="7325328" y="5325504"/>
                  <a:ext cx="98425" cy="704215"/>
                </a:xfrm>
                <a:custGeom>
                  <a:avLst/>
                  <a:gdLst/>
                  <a:ahLst/>
                  <a:cxnLst/>
                  <a:rect l="l" t="t" r="r" b="b"/>
                  <a:pathLst>
                    <a:path w="98425" h="704214">
                      <a:moveTo>
                        <a:pt x="85674" y="0"/>
                      </a:moveTo>
                      <a:lnTo>
                        <a:pt x="63502" y="669"/>
                      </a:lnTo>
                      <a:lnTo>
                        <a:pt x="42727" y="1947"/>
                      </a:lnTo>
                      <a:lnTo>
                        <a:pt x="22007" y="3937"/>
                      </a:lnTo>
                      <a:lnTo>
                        <a:pt x="0" y="6743"/>
                      </a:lnTo>
                      <a:lnTo>
                        <a:pt x="97955" y="703694"/>
                      </a:lnTo>
                      <a:lnTo>
                        <a:pt x="85674" y="0"/>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56">
                  <a:extLst>
                    <a:ext uri="{FF2B5EF4-FFF2-40B4-BE49-F238E27FC236}">
                      <a16:creationId xmlns:a16="http://schemas.microsoft.com/office/drawing/2014/main" id="{7FAFC3ED-AD17-4870-977F-63E4E550450A}"/>
                    </a:ext>
                  </a:extLst>
                </p:cNvPr>
                <p:cNvSpPr/>
                <p:nvPr/>
              </p:nvSpPr>
              <p:spPr>
                <a:xfrm>
                  <a:off x="7325328" y="5325504"/>
                  <a:ext cx="98425" cy="704215"/>
                </a:xfrm>
                <a:custGeom>
                  <a:avLst/>
                  <a:gdLst/>
                  <a:ahLst/>
                  <a:cxnLst/>
                  <a:rect l="l" t="t" r="r" b="b"/>
                  <a:pathLst>
                    <a:path w="98425" h="704214">
                      <a:moveTo>
                        <a:pt x="97955" y="703694"/>
                      </a:moveTo>
                      <a:lnTo>
                        <a:pt x="0" y="6743"/>
                      </a:lnTo>
                      <a:lnTo>
                        <a:pt x="22007" y="3937"/>
                      </a:lnTo>
                      <a:lnTo>
                        <a:pt x="42727" y="1947"/>
                      </a:lnTo>
                      <a:lnTo>
                        <a:pt x="63502" y="669"/>
                      </a:lnTo>
                      <a:lnTo>
                        <a:pt x="85674" y="0"/>
                      </a:lnTo>
                      <a:lnTo>
                        <a:pt x="97955" y="7036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57">
                  <a:extLst>
                    <a:ext uri="{FF2B5EF4-FFF2-40B4-BE49-F238E27FC236}">
                      <a16:creationId xmlns:a16="http://schemas.microsoft.com/office/drawing/2014/main" id="{05132DEA-1F69-42F6-9AEB-B61B859A2649}"/>
                    </a:ext>
                  </a:extLst>
                </p:cNvPr>
                <p:cNvSpPr/>
                <p:nvPr/>
              </p:nvSpPr>
              <p:spPr>
                <a:xfrm>
                  <a:off x="7082072" y="5332248"/>
                  <a:ext cx="341630" cy="697230"/>
                </a:xfrm>
                <a:custGeom>
                  <a:avLst/>
                  <a:gdLst/>
                  <a:ahLst/>
                  <a:cxnLst/>
                  <a:rect l="l" t="t" r="r" b="b"/>
                  <a:pathLst>
                    <a:path w="341629" h="697230">
                      <a:moveTo>
                        <a:pt x="243255" y="0"/>
                      </a:moveTo>
                      <a:lnTo>
                        <a:pt x="190315" y="9106"/>
                      </a:lnTo>
                      <a:lnTo>
                        <a:pt x="141218" y="21229"/>
                      </a:lnTo>
                      <a:lnTo>
                        <a:pt x="94265" y="36939"/>
                      </a:lnTo>
                      <a:lnTo>
                        <a:pt x="47758" y="56804"/>
                      </a:lnTo>
                      <a:lnTo>
                        <a:pt x="0" y="81394"/>
                      </a:lnTo>
                      <a:lnTo>
                        <a:pt x="341210" y="696950"/>
                      </a:lnTo>
                      <a:lnTo>
                        <a:pt x="24325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58">
                  <a:extLst>
                    <a:ext uri="{FF2B5EF4-FFF2-40B4-BE49-F238E27FC236}">
                      <a16:creationId xmlns:a16="http://schemas.microsoft.com/office/drawing/2014/main" id="{3236CC2A-0C31-44E1-AE2D-CE0B611276CC}"/>
                    </a:ext>
                  </a:extLst>
                </p:cNvPr>
                <p:cNvSpPr/>
                <p:nvPr/>
              </p:nvSpPr>
              <p:spPr>
                <a:xfrm>
                  <a:off x="7082072" y="5332248"/>
                  <a:ext cx="341630" cy="697230"/>
                </a:xfrm>
                <a:custGeom>
                  <a:avLst/>
                  <a:gdLst/>
                  <a:ahLst/>
                  <a:cxnLst/>
                  <a:rect l="l" t="t" r="r" b="b"/>
                  <a:pathLst>
                    <a:path w="341629" h="697230">
                      <a:moveTo>
                        <a:pt x="341210" y="696950"/>
                      </a:moveTo>
                      <a:lnTo>
                        <a:pt x="0" y="81394"/>
                      </a:lnTo>
                      <a:lnTo>
                        <a:pt x="47758" y="56804"/>
                      </a:lnTo>
                      <a:lnTo>
                        <a:pt x="94265" y="36939"/>
                      </a:lnTo>
                      <a:lnTo>
                        <a:pt x="141218" y="21229"/>
                      </a:lnTo>
                      <a:lnTo>
                        <a:pt x="190315" y="9106"/>
                      </a:lnTo>
                      <a:lnTo>
                        <a:pt x="243255" y="0"/>
                      </a:lnTo>
                      <a:lnTo>
                        <a:pt x="341210" y="69695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59">
                  <a:extLst>
                    <a:ext uri="{FF2B5EF4-FFF2-40B4-BE49-F238E27FC236}">
                      <a16:creationId xmlns:a16="http://schemas.microsoft.com/office/drawing/2014/main" id="{304B6FEB-E339-4F8F-AA07-4C4764C7650C}"/>
                    </a:ext>
                  </a:extLst>
                </p:cNvPr>
                <p:cNvSpPr/>
                <p:nvPr/>
              </p:nvSpPr>
              <p:spPr>
                <a:xfrm>
                  <a:off x="6719588" y="5413642"/>
                  <a:ext cx="704215" cy="628015"/>
                </a:xfrm>
                <a:custGeom>
                  <a:avLst/>
                  <a:gdLst/>
                  <a:ahLst/>
                  <a:cxnLst/>
                  <a:rect l="l" t="t" r="r" b="b"/>
                  <a:pathLst>
                    <a:path w="704214" h="628014">
                      <a:moveTo>
                        <a:pt x="362483" y="0"/>
                      </a:moveTo>
                      <a:lnTo>
                        <a:pt x="320264" y="25264"/>
                      </a:lnTo>
                      <a:lnTo>
                        <a:pt x="280345" y="52929"/>
                      </a:lnTo>
                      <a:lnTo>
                        <a:pt x="242791" y="82877"/>
                      </a:lnTo>
                      <a:lnTo>
                        <a:pt x="207668" y="114996"/>
                      </a:lnTo>
                      <a:lnTo>
                        <a:pt x="175044" y="149169"/>
                      </a:lnTo>
                      <a:lnTo>
                        <a:pt x="144983" y="185282"/>
                      </a:lnTo>
                      <a:lnTo>
                        <a:pt x="117554" y="223220"/>
                      </a:lnTo>
                      <a:lnTo>
                        <a:pt x="92821" y="262869"/>
                      </a:lnTo>
                      <a:lnTo>
                        <a:pt x="70851" y="304113"/>
                      </a:lnTo>
                      <a:lnTo>
                        <a:pt x="51710" y="346837"/>
                      </a:lnTo>
                      <a:lnTo>
                        <a:pt x="35466" y="390926"/>
                      </a:lnTo>
                      <a:lnTo>
                        <a:pt x="22183" y="436267"/>
                      </a:lnTo>
                      <a:lnTo>
                        <a:pt x="11929" y="482743"/>
                      </a:lnTo>
                      <a:lnTo>
                        <a:pt x="4769" y="530240"/>
                      </a:lnTo>
                      <a:lnTo>
                        <a:pt x="771" y="578643"/>
                      </a:lnTo>
                      <a:lnTo>
                        <a:pt x="0" y="627837"/>
                      </a:lnTo>
                      <a:lnTo>
                        <a:pt x="703694" y="615556"/>
                      </a:lnTo>
                      <a:lnTo>
                        <a:pt x="362483"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60">
                  <a:extLst>
                    <a:ext uri="{FF2B5EF4-FFF2-40B4-BE49-F238E27FC236}">
                      <a16:creationId xmlns:a16="http://schemas.microsoft.com/office/drawing/2014/main" id="{77EAFC8F-4C22-465E-B3FC-82453CB99B44}"/>
                    </a:ext>
                  </a:extLst>
                </p:cNvPr>
                <p:cNvSpPr/>
                <p:nvPr/>
              </p:nvSpPr>
              <p:spPr>
                <a:xfrm>
                  <a:off x="6719588" y="5413642"/>
                  <a:ext cx="704215" cy="628015"/>
                </a:xfrm>
                <a:custGeom>
                  <a:avLst/>
                  <a:gdLst/>
                  <a:ahLst/>
                  <a:cxnLst/>
                  <a:rect l="l" t="t" r="r" b="b"/>
                  <a:pathLst>
                    <a:path w="704214" h="628014">
                      <a:moveTo>
                        <a:pt x="703694" y="615556"/>
                      </a:moveTo>
                      <a:lnTo>
                        <a:pt x="0" y="627837"/>
                      </a:lnTo>
                      <a:lnTo>
                        <a:pt x="771" y="578643"/>
                      </a:lnTo>
                      <a:lnTo>
                        <a:pt x="4769" y="530240"/>
                      </a:lnTo>
                      <a:lnTo>
                        <a:pt x="11929" y="482743"/>
                      </a:lnTo>
                      <a:lnTo>
                        <a:pt x="22183" y="436267"/>
                      </a:lnTo>
                      <a:lnTo>
                        <a:pt x="35466" y="390926"/>
                      </a:lnTo>
                      <a:lnTo>
                        <a:pt x="51710" y="346837"/>
                      </a:lnTo>
                      <a:lnTo>
                        <a:pt x="70851" y="304113"/>
                      </a:lnTo>
                      <a:lnTo>
                        <a:pt x="92821" y="262869"/>
                      </a:lnTo>
                      <a:lnTo>
                        <a:pt x="117554" y="223220"/>
                      </a:lnTo>
                      <a:lnTo>
                        <a:pt x="144983" y="185282"/>
                      </a:lnTo>
                      <a:lnTo>
                        <a:pt x="175044" y="149169"/>
                      </a:lnTo>
                      <a:lnTo>
                        <a:pt x="207668" y="114996"/>
                      </a:lnTo>
                      <a:lnTo>
                        <a:pt x="242791" y="82877"/>
                      </a:lnTo>
                      <a:lnTo>
                        <a:pt x="280345" y="52929"/>
                      </a:lnTo>
                      <a:lnTo>
                        <a:pt x="320264" y="25264"/>
                      </a:lnTo>
                      <a:lnTo>
                        <a:pt x="362483" y="0"/>
                      </a:lnTo>
                      <a:lnTo>
                        <a:pt x="703694" y="6155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61">
                  <a:extLst>
                    <a:ext uri="{FF2B5EF4-FFF2-40B4-BE49-F238E27FC236}">
                      <a16:creationId xmlns:a16="http://schemas.microsoft.com/office/drawing/2014/main" id="{4F28FA49-CDA8-4A65-9D27-9B3E7EE32E09}"/>
                    </a:ext>
                  </a:extLst>
                </p:cNvPr>
                <p:cNvSpPr/>
                <p:nvPr/>
              </p:nvSpPr>
              <p:spPr>
                <a:xfrm>
                  <a:off x="6719588" y="5605641"/>
                  <a:ext cx="1407795" cy="1127760"/>
                </a:xfrm>
                <a:custGeom>
                  <a:avLst/>
                  <a:gdLst/>
                  <a:ahLst/>
                  <a:cxnLst/>
                  <a:rect l="l" t="t" r="r" b="b"/>
                  <a:pathLst>
                    <a:path w="1407795" h="1127760">
                      <a:moveTo>
                        <a:pt x="1265770" y="0"/>
                      </a:moveTo>
                      <a:lnTo>
                        <a:pt x="703694" y="423557"/>
                      </a:lnTo>
                      <a:lnTo>
                        <a:pt x="0" y="435838"/>
                      </a:lnTo>
                      <a:lnTo>
                        <a:pt x="2479" y="486982"/>
                      </a:lnTo>
                      <a:lnTo>
                        <a:pt x="8136" y="536371"/>
                      </a:lnTo>
                      <a:lnTo>
                        <a:pt x="17030" y="584172"/>
                      </a:lnTo>
                      <a:lnTo>
                        <a:pt x="29217" y="630556"/>
                      </a:lnTo>
                      <a:lnTo>
                        <a:pt x="44757" y="675690"/>
                      </a:lnTo>
                      <a:lnTo>
                        <a:pt x="63707" y="719744"/>
                      </a:lnTo>
                      <a:lnTo>
                        <a:pt x="86127" y="762887"/>
                      </a:lnTo>
                      <a:lnTo>
                        <a:pt x="112073" y="805288"/>
                      </a:lnTo>
                      <a:lnTo>
                        <a:pt x="141604" y="847115"/>
                      </a:lnTo>
                      <a:lnTo>
                        <a:pt x="171902" y="884621"/>
                      </a:lnTo>
                      <a:lnTo>
                        <a:pt x="204212" y="919519"/>
                      </a:lnTo>
                      <a:lnTo>
                        <a:pt x="238389" y="951788"/>
                      </a:lnTo>
                      <a:lnTo>
                        <a:pt x="274285" y="981408"/>
                      </a:lnTo>
                      <a:lnTo>
                        <a:pt x="311754" y="1008357"/>
                      </a:lnTo>
                      <a:lnTo>
                        <a:pt x="350649" y="1032616"/>
                      </a:lnTo>
                      <a:lnTo>
                        <a:pt x="390823" y="1054164"/>
                      </a:lnTo>
                      <a:lnTo>
                        <a:pt x="432130" y="1072980"/>
                      </a:lnTo>
                      <a:lnTo>
                        <a:pt x="474422" y="1089043"/>
                      </a:lnTo>
                      <a:lnTo>
                        <a:pt x="517553" y="1102332"/>
                      </a:lnTo>
                      <a:lnTo>
                        <a:pt x="561375" y="1112828"/>
                      </a:lnTo>
                      <a:lnTo>
                        <a:pt x="605743" y="1120509"/>
                      </a:lnTo>
                      <a:lnTo>
                        <a:pt x="650510" y="1125355"/>
                      </a:lnTo>
                      <a:lnTo>
                        <a:pt x="695528" y="1127346"/>
                      </a:lnTo>
                      <a:lnTo>
                        <a:pt x="740651" y="1126459"/>
                      </a:lnTo>
                      <a:lnTo>
                        <a:pt x="785732" y="1122676"/>
                      </a:lnTo>
                      <a:lnTo>
                        <a:pt x="830624" y="1115974"/>
                      </a:lnTo>
                      <a:lnTo>
                        <a:pt x="875180" y="1106335"/>
                      </a:lnTo>
                      <a:lnTo>
                        <a:pt x="919254" y="1093736"/>
                      </a:lnTo>
                      <a:lnTo>
                        <a:pt x="962699" y="1078158"/>
                      </a:lnTo>
                      <a:lnTo>
                        <a:pt x="1005368" y="1059579"/>
                      </a:lnTo>
                      <a:lnTo>
                        <a:pt x="1047114" y="1037979"/>
                      </a:lnTo>
                      <a:lnTo>
                        <a:pt x="1087791" y="1013338"/>
                      </a:lnTo>
                      <a:lnTo>
                        <a:pt x="1127252" y="985634"/>
                      </a:lnTo>
                      <a:lnTo>
                        <a:pt x="1164758" y="955338"/>
                      </a:lnTo>
                      <a:lnTo>
                        <a:pt x="1199656" y="923029"/>
                      </a:lnTo>
                      <a:lnTo>
                        <a:pt x="1231925" y="888854"/>
                      </a:lnTo>
                      <a:lnTo>
                        <a:pt x="1261544" y="852959"/>
                      </a:lnTo>
                      <a:lnTo>
                        <a:pt x="1288494" y="815491"/>
                      </a:lnTo>
                      <a:lnTo>
                        <a:pt x="1312753" y="776597"/>
                      </a:lnTo>
                      <a:lnTo>
                        <a:pt x="1334301" y="736423"/>
                      </a:lnTo>
                      <a:lnTo>
                        <a:pt x="1353116" y="695118"/>
                      </a:lnTo>
                      <a:lnTo>
                        <a:pt x="1369179" y="652826"/>
                      </a:lnTo>
                      <a:lnTo>
                        <a:pt x="1382469" y="609696"/>
                      </a:lnTo>
                      <a:lnTo>
                        <a:pt x="1392965" y="565874"/>
                      </a:lnTo>
                      <a:lnTo>
                        <a:pt x="1400646" y="521506"/>
                      </a:lnTo>
                      <a:lnTo>
                        <a:pt x="1405492" y="476740"/>
                      </a:lnTo>
                      <a:lnTo>
                        <a:pt x="1407482" y="431722"/>
                      </a:lnTo>
                      <a:lnTo>
                        <a:pt x="1406596" y="386600"/>
                      </a:lnTo>
                      <a:lnTo>
                        <a:pt x="1402812" y="341519"/>
                      </a:lnTo>
                      <a:lnTo>
                        <a:pt x="1396111" y="296627"/>
                      </a:lnTo>
                      <a:lnTo>
                        <a:pt x="1386471" y="252071"/>
                      </a:lnTo>
                      <a:lnTo>
                        <a:pt x="1373873" y="207997"/>
                      </a:lnTo>
                      <a:lnTo>
                        <a:pt x="1358294" y="164552"/>
                      </a:lnTo>
                      <a:lnTo>
                        <a:pt x="1339715" y="121883"/>
                      </a:lnTo>
                      <a:lnTo>
                        <a:pt x="1318116" y="80137"/>
                      </a:lnTo>
                      <a:lnTo>
                        <a:pt x="1293474" y="39460"/>
                      </a:lnTo>
                      <a:lnTo>
                        <a:pt x="1265770"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62">
                  <a:extLst>
                    <a:ext uri="{FF2B5EF4-FFF2-40B4-BE49-F238E27FC236}">
                      <a16:creationId xmlns:a16="http://schemas.microsoft.com/office/drawing/2014/main" id="{4F398C0B-B574-439A-AC8A-9297931CC4AF}"/>
                    </a:ext>
                  </a:extLst>
                </p:cNvPr>
                <p:cNvSpPr/>
                <p:nvPr/>
              </p:nvSpPr>
              <p:spPr>
                <a:xfrm>
                  <a:off x="6719588" y="5605641"/>
                  <a:ext cx="1407795" cy="1127760"/>
                </a:xfrm>
                <a:custGeom>
                  <a:avLst/>
                  <a:gdLst/>
                  <a:ahLst/>
                  <a:cxnLst/>
                  <a:rect l="l" t="t" r="r" b="b"/>
                  <a:pathLst>
                    <a:path w="1407795" h="1127760">
                      <a:moveTo>
                        <a:pt x="703694" y="423557"/>
                      </a:moveTo>
                      <a:lnTo>
                        <a:pt x="1265770" y="0"/>
                      </a:lnTo>
                      <a:lnTo>
                        <a:pt x="1293474" y="39460"/>
                      </a:lnTo>
                      <a:lnTo>
                        <a:pt x="1318116" y="80137"/>
                      </a:lnTo>
                      <a:lnTo>
                        <a:pt x="1339715" y="121883"/>
                      </a:lnTo>
                      <a:lnTo>
                        <a:pt x="1358294" y="164552"/>
                      </a:lnTo>
                      <a:lnTo>
                        <a:pt x="1373873" y="207997"/>
                      </a:lnTo>
                      <a:lnTo>
                        <a:pt x="1386471" y="252071"/>
                      </a:lnTo>
                      <a:lnTo>
                        <a:pt x="1396111" y="296627"/>
                      </a:lnTo>
                      <a:lnTo>
                        <a:pt x="1402812" y="341519"/>
                      </a:lnTo>
                      <a:lnTo>
                        <a:pt x="1406596" y="386600"/>
                      </a:lnTo>
                      <a:lnTo>
                        <a:pt x="1407482" y="431722"/>
                      </a:lnTo>
                      <a:lnTo>
                        <a:pt x="1405492" y="476740"/>
                      </a:lnTo>
                      <a:lnTo>
                        <a:pt x="1400646" y="521506"/>
                      </a:lnTo>
                      <a:lnTo>
                        <a:pt x="1392965" y="565874"/>
                      </a:lnTo>
                      <a:lnTo>
                        <a:pt x="1382469" y="609696"/>
                      </a:lnTo>
                      <a:lnTo>
                        <a:pt x="1369179" y="652826"/>
                      </a:lnTo>
                      <a:lnTo>
                        <a:pt x="1353116" y="695118"/>
                      </a:lnTo>
                      <a:lnTo>
                        <a:pt x="1334301" y="736423"/>
                      </a:lnTo>
                      <a:lnTo>
                        <a:pt x="1312753" y="776597"/>
                      </a:lnTo>
                      <a:lnTo>
                        <a:pt x="1288494" y="815491"/>
                      </a:lnTo>
                      <a:lnTo>
                        <a:pt x="1261544" y="852959"/>
                      </a:lnTo>
                      <a:lnTo>
                        <a:pt x="1231925" y="888854"/>
                      </a:lnTo>
                      <a:lnTo>
                        <a:pt x="1199656" y="923029"/>
                      </a:lnTo>
                      <a:lnTo>
                        <a:pt x="1164758" y="955338"/>
                      </a:lnTo>
                      <a:lnTo>
                        <a:pt x="1127252" y="985634"/>
                      </a:lnTo>
                      <a:lnTo>
                        <a:pt x="1087791" y="1013338"/>
                      </a:lnTo>
                      <a:lnTo>
                        <a:pt x="1047114" y="1037979"/>
                      </a:lnTo>
                      <a:lnTo>
                        <a:pt x="1005368" y="1059579"/>
                      </a:lnTo>
                      <a:lnTo>
                        <a:pt x="962699" y="1078158"/>
                      </a:lnTo>
                      <a:lnTo>
                        <a:pt x="919254" y="1093736"/>
                      </a:lnTo>
                      <a:lnTo>
                        <a:pt x="875180" y="1106335"/>
                      </a:lnTo>
                      <a:lnTo>
                        <a:pt x="830624" y="1115974"/>
                      </a:lnTo>
                      <a:lnTo>
                        <a:pt x="785732" y="1122676"/>
                      </a:lnTo>
                      <a:lnTo>
                        <a:pt x="740651" y="1126459"/>
                      </a:lnTo>
                      <a:lnTo>
                        <a:pt x="695528" y="1127346"/>
                      </a:lnTo>
                      <a:lnTo>
                        <a:pt x="650510" y="1125355"/>
                      </a:lnTo>
                      <a:lnTo>
                        <a:pt x="605743" y="1120509"/>
                      </a:lnTo>
                      <a:lnTo>
                        <a:pt x="561375" y="1112828"/>
                      </a:lnTo>
                      <a:lnTo>
                        <a:pt x="517553" y="1102332"/>
                      </a:lnTo>
                      <a:lnTo>
                        <a:pt x="474422" y="1089043"/>
                      </a:lnTo>
                      <a:lnTo>
                        <a:pt x="432130" y="1072980"/>
                      </a:lnTo>
                      <a:lnTo>
                        <a:pt x="390823" y="1054164"/>
                      </a:lnTo>
                      <a:lnTo>
                        <a:pt x="350649" y="1032616"/>
                      </a:lnTo>
                      <a:lnTo>
                        <a:pt x="311754" y="1008357"/>
                      </a:lnTo>
                      <a:lnTo>
                        <a:pt x="274285" y="981408"/>
                      </a:lnTo>
                      <a:lnTo>
                        <a:pt x="238389" y="951788"/>
                      </a:lnTo>
                      <a:lnTo>
                        <a:pt x="204212" y="919519"/>
                      </a:lnTo>
                      <a:lnTo>
                        <a:pt x="171902" y="884621"/>
                      </a:lnTo>
                      <a:lnTo>
                        <a:pt x="141604" y="847115"/>
                      </a:lnTo>
                      <a:lnTo>
                        <a:pt x="112073" y="805288"/>
                      </a:lnTo>
                      <a:lnTo>
                        <a:pt x="86127" y="762887"/>
                      </a:lnTo>
                      <a:lnTo>
                        <a:pt x="63707" y="719744"/>
                      </a:lnTo>
                      <a:lnTo>
                        <a:pt x="44757" y="675690"/>
                      </a:lnTo>
                      <a:lnTo>
                        <a:pt x="29217" y="630556"/>
                      </a:lnTo>
                      <a:lnTo>
                        <a:pt x="17030" y="584172"/>
                      </a:lnTo>
                      <a:lnTo>
                        <a:pt x="8136" y="536371"/>
                      </a:lnTo>
                      <a:lnTo>
                        <a:pt x="2479" y="486982"/>
                      </a:lnTo>
                      <a:lnTo>
                        <a:pt x="0" y="435838"/>
                      </a:lnTo>
                      <a:lnTo>
                        <a:pt x="703694" y="42355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63">
                  <a:extLst>
                    <a:ext uri="{FF2B5EF4-FFF2-40B4-BE49-F238E27FC236}">
                      <a16:creationId xmlns:a16="http://schemas.microsoft.com/office/drawing/2014/main" id="{35A99D72-3F9E-4D60-B9D5-02E91EF48FDA}"/>
                    </a:ext>
                  </a:extLst>
                </p:cNvPr>
                <p:cNvSpPr/>
                <p:nvPr/>
              </p:nvSpPr>
              <p:spPr>
                <a:xfrm>
                  <a:off x="7423283" y="5346306"/>
                  <a:ext cx="562610" cy="683260"/>
                </a:xfrm>
                <a:custGeom>
                  <a:avLst/>
                  <a:gdLst/>
                  <a:ahLst/>
                  <a:cxnLst/>
                  <a:rect l="l" t="t" r="r" b="b"/>
                  <a:pathLst>
                    <a:path w="562610" h="683260">
                      <a:moveTo>
                        <a:pt x="170268" y="0"/>
                      </a:moveTo>
                      <a:lnTo>
                        <a:pt x="0" y="682891"/>
                      </a:lnTo>
                      <a:lnTo>
                        <a:pt x="562076" y="259333"/>
                      </a:lnTo>
                      <a:lnTo>
                        <a:pt x="530576" y="219998"/>
                      </a:lnTo>
                      <a:lnTo>
                        <a:pt x="497737" y="183884"/>
                      </a:lnTo>
                      <a:lnTo>
                        <a:pt x="463420" y="150900"/>
                      </a:lnTo>
                      <a:lnTo>
                        <a:pt x="427488" y="120955"/>
                      </a:lnTo>
                      <a:lnTo>
                        <a:pt x="389804" y="93957"/>
                      </a:lnTo>
                      <a:lnTo>
                        <a:pt x="350229" y="69817"/>
                      </a:lnTo>
                      <a:lnTo>
                        <a:pt x="308626" y="48442"/>
                      </a:lnTo>
                      <a:lnTo>
                        <a:pt x="264856" y="29741"/>
                      </a:lnTo>
                      <a:lnTo>
                        <a:pt x="218783" y="13624"/>
                      </a:lnTo>
                      <a:lnTo>
                        <a:pt x="170268"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64">
                  <a:extLst>
                    <a:ext uri="{FF2B5EF4-FFF2-40B4-BE49-F238E27FC236}">
                      <a16:creationId xmlns:a16="http://schemas.microsoft.com/office/drawing/2014/main" id="{4469D98D-30C1-4703-ABB2-ABB7CE5C686B}"/>
                    </a:ext>
                  </a:extLst>
                </p:cNvPr>
                <p:cNvSpPr/>
                <p:nvPr/>
              </p:nvSpPr>
              <p:spPr>
                <a:xfrm>
                  <a:off x="7423283" y="5346306"/>
                  <a:ext cx="562610" cy="683260"/>
                </a:xfrm>
                <a:custGeom>
                  <a:avLst/>
                  <a:gdLst/>
                  <a:ahLst/>
                  <a:cxnLst/>
                  <a:rect l="l" t="t" r="r" b="b"/>
                  <a:pathLst>
                    <a:path w="562610" h="683260">
                      <a:moveTo>
                        <a:pt x="0" y="682891"/>
                      </a:moveTo>
                      <a:lnTo>
                        <a:pt x="170268" y="0"/>
                      </a:lnTo>
                      <a:lnTo>
                        <a:pt x="218783" y="13624"/>
                      </a:lnTo>
                      <a:lnTo>
                        <a:pt x="264856" y="29741"/>
                      </a:lnTo>
                      <a:lnTo>
                        <a:pt x="308626" y="48442"/>
                      </a:lnTo>
                      <a:lnTo>
                        <a:pt x="350229" y="69817"/>
                      </a:lnTo>
                      <a:lnTo>
                        <a:pt x="389804" y="93957"/>
                      </a:lnTo>
                      <a:lnTo>
                        <a:pt x="427488" y="120955"/>
                      </a:lnTo>
                      <a:lnTo>
                        <a:pt x="463420" y="150900"/>
                      </a:lnTo>
                      <a:lnTo>
                        <a:pt x="497737" y="183884"/>
                      </a:lnTo>
                      <a:lnTo>
                        <a:pt x="530576" y="219998"/>
                      </a:lnTo>
                      <a:lnTo>
                        <a:pt x="562076" y="259333"/>
                      </a:lnTo>
                      <a:lnTo>
                        <a:pt x="0" y="68289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bk object 79">
                  <a:extLst>
                    <a:ext uri="{FF2B5EF4-FFF2-40B4-BE49-F238E27FC236}">
                      <a16:creationId xmlns:a16="http://schemas.microsoft.com/office/drawing/2014/main" id="{8FCD211B-7BC3-498A-AF42-3CEC3685B54B}"/>
                    </a:ext>
                  </a:extLst>
                </p:cNvPr>
                <p:cNvSpPr/>
                <p:nvPr/>
              </p:nvSpPr>
              <p:spPr>
                <a:xfrm>
                  <a:off x="6979659" y="5585892"/>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0F7E2C0E-6DAC-4E0B-85D7-1829CB4C119F}"/>
                  </a:ext>
                </a:extLst>
              </p:cNvPr>
              <p:cNvSpPr txBox="1"/>
              <p:nvPr/>
            </p:nvSpPr>
            <p:spPr>
              <a:xfrm>
                <a:off x="3369621" y="3110382"/>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97935BBC-ED20-45F9-9CA3-116ADCEC6DC8}"/>
                  </a:ext>
                </a:extLst>
              </p:cNvPr>
              <p:cNvSpPr txBox="1"/>
              <p:nvPr/>
            </p:nvSpPr>
            <p:spPr>
              <a:xfrm>
                <a:off x="4156158" y="4218572"/>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44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6BF6027F-C4CD-4F76-9A83-9049E9FFB7AB}"/>
                  </a:ext>
                </a:extLst>
              </p:cNvPr>
              <p:cNvSpPr txBox="1"/>
              <p:nvPr/>
            </p:nvSpPr>
            <p:spPr>
              <a:xfrm>
                <a:off x="2382118" y="3072384"/>
                <a:ext cx="849913" cy="448841"/>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3</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945E8539-12FB-4C7B-A84B-730D13F87C61}"/>
                  </a:ext>
                </a:extLst>
              </p:cNvPr>
              <p:cNvSpPr txBox="1"/>
              <p:nvPr/>
            </p:nvSpPr>
            <p:spPr>
              <a:xfrm>
                <a:off x="1465724" y="3498155"/>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23</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6561BFE7-4AC4-4CD9-BCB5-3E6B608D968A}"/>
                  </a:ext>
                </a:extLst>
              </p:cNvPr>
              <p:cNvSpPr txBox="1"/>
              <p:nvPr/>
            </p:nvSpPr>
            <p:spPr>
              <a:xfrm>
                <a:off x="882316" y="4621253"/>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22</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D086FD8D-4ADA-4B14-A829-5E7F34A76399}"/>
                  </a:ext>
                </a:extLst>
              </p:cNvPr>
              <p:cNvSpPr txBox="1"/>
              <p:nvPr/>
            </p:nvSpPr>
            <p:spPr>
              <a:xfrm>
                <a:off x="2393358" y="5563461"/>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6</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98885F79-37D0-42A8-8123-4B4CF5B45B36}"/>
                  </a:ext>
                </a:extLst>
              </p:cNvPr>
              <p:cNvSpPr txBox="1"/>
              <p:nvPr/>
            </p:nvSpPr>
            <p:spPr>
              <a:xfrm>
                <a:off x="7955280" y="2900993"/>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2</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FB9C633C-7D20-44C6-8487-EEC6DA382FD7}"/>
                  </a:ext>
                </a:extLst>
              </p:cNvPr>
              <p:cNvSpPr txBox="1"/>
              <p:nvPr/>
            </p:nvSpPr>
            <p:spPr>
              <a:xfrm>
                <a:off x="9052560" y="289864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4</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F2093FC6-ACB8-414F-B58C-B45CA9A53F9A}"/>
                  </a:ext>
                </a:extLst>
              </p:cNvPr>
              <p:cNvSpPr txBox="1"/>
              <p:nvPr/>
            </p:nvSpPr>
            <p:spPr>
              <a:xfrm>
                <a:off x="7249384" y="333291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6%</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16523D92-CD91-4DC4-9333-44274B338601}"/>
                  </a:ext>
                </a:extLst>
              </p:cNvPr>
              <p:cNvSpPr txBox="1"/>
              <p:nvPr/>
            </p:nvSpPr>
            <p:spPr>
              <a:xfrm>
                <a:off x="9752740" y="3335085"/>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11</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9" name="object 11">
                <a:extLst>
                  <a:ext uri="{FF2B5EF4-FFF2-40B4-BE49-F238E27FC236}">
                    <a16:creationId xmlns:a16="http://schemas.microsoft.com/office/drawing/2014/main" id="{E1842AFE-3670-4DD7-9692-BABDFFDB65C9}"/>
                  </a:ext>
                </a:extLst>
              </p:cNvPr>
              <p:cNvSpPr txBox="1"/>
              <p:nvPr/>
            </p:nvSpPr>
            <p:spPr>
              <a:xfrm>
                <a:off x="7086617" y="3981824"/>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17</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30" name="object 11">
                <a:extLst>
                  <a:ext uri="{FF2B5EF4-FFF2-40B4-BE49-F238E27FC236}">
                    <a16:creationId xmlns:a16="http://schemas.microsoft.com/office/drawing/2014/main" id="{D72217C4-641A-4A9D-9178-AAED6FBED312}"/>
                  </a:ext>
                </a:extLst>
              </p:cNvPr>
              <p:cNvSpPr txBox="1"/>
              <p:nvPr/>
            </p:nvSpPr>
            <p:spPr>
              <a:xfrm>
                <a:off x="10021336" y="4483818"/>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60</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D665BA32-3E86-4150-A2E0-159D316000C4}"/>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250D85FE-5AB9-4F17-9017-EC50DA656A42}"/>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grpSp>
        <p:sp>
          <p:nvSpPr>
            <p:cNvPr id="6" name="TextBox 5">
              <a:extLst>
                <a:ext uri="{FF2B5EF4-FFF2-40B4-BE49-F238E27FC236}">
                  <a16:creationId xmlns:a16="http://schemas.microsoft.com/office/drawing/2014/main" id="{252CF3CA-CF0B-4687-9572-3492EFD0BA99}"/>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16946933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4" name="Group 13">
            <a:extLst>
              <a:ext uri="{FF2B5EF4-FFF2-40B4-BE49-F238E27FC236}">
                <a16:creationId xmlns:a16="http://schemas.microsoft.com/office/drawing/2014/main" id="{92C1DC9B-6694-4DD6-B82A-E5C9EBF642EA}"/>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47DB4C36-7EB0-4B0B-94F3-7BEBE38FD76E}"/>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9574A7D5-3258-4645-A238-402CF6A1A8DB}"/>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3146118"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a:ea typeface="+mn-ea"/>
                  <a:cs typeface="+mn-cs"/>
                </a:rPr>
                <a:t>Middle East and North Africa</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7" name="Group 16">
              <a:extLst>
                <a:ext uri="{FF2B5EF4-FFF2-40B4-BE49-F238E27FC236}">
                  <a16:creationId xmlns:a16="http://schemas.microsoft.com/office/drawing/2014/main" id="{A739A53F-752E-4EFF-8117-F39D196D3928}"/>
                </a:ext>
              </a:extLst>
            </p:cNvPr>
            <p:cNvGrpSpPr/>
            <p:nvPr/>
          </p:nvGrpSpPr>
          <p:grpSpPr>
            <a:xfrm>
              <a:off x="882351" y="2816352"/>
              <a:ext cx="10089886" cy="2543346"/>
              <a:chOff x="882351" y="2998453"/>
              <a:chExt cx="10089886" cy="2543346"/>
            </a:xfrm>
          </p:grpSpPr>
          <p:grpSp>
            <p:nvGrpSpPr>
              <p:cNvPr id="72" name="Group 71">
                <a:extLst>
                  <a:ext uri="{FF2B5EF4-FFF2-40B4-BE49-F238E27FC236}">
                    <a16:creationId xmlns:a16="http://schemas.microsoft.com/office/drawing/2014/main" id="{69F3A83D-D88E-4669-B427-79EA61FB1E4F}"/>
                  </a:ext>
                </a:extLst>
              </p:cNvPr>
              <p:cNvGrpSpPr/>
              <p:nvPr/>
            </p:nvGrpSpPr>
            <p:grpSpPr>
              <a:xfrm>
                <a:off x="2194560" y="3602736"/>
                <a:ext cx="1828800" cy="1828800"/>
                <a:chOff x="3764025" y="5274192"/>
                <a:chExt cx="1407992" cy="1410174"/>
              </a:xfrm>
            </p:grpSpPr>
            <p:sp>
              <p:nvSpPr>
                <p:cNvPr id="43" name="bk object 45">
                  <a:extLst>
                    <a:ext uri="{FF2B5EF4-FFF2-40B4-BE49-F238E27FC236}">
                      <a16:creationId xmlns:a16="http://schemas.microsoft.com/office/drawing/2014/main" id="{77ADC2B3-2474-47C2-88A1-5E1FB9A9973E}"/>
                    </a:ext>
                  </a:extLst>
                </p:cNvPr>
                <p:cNvSpPr/>
                <p:nvPr/>
              </p:nvSpPr>
              <p:spPr>
                <a:xfrm>
                  <a:off x="4159269" y="5300091"/>
                  <a:ext cx="308610" cy="680085"/>
                </a:xfrm>
                <a:custGeom>
                  <a:avLst/>
                  <a:gdLst/>
                  <a:ahLst/>
                  <a:cxnLst/>
                  <a:rect l="l" t="t" r="r" b="b"/>
                  <a:pathLst>
                    <a:path w="308610" h="680085">
                      <a:moveTo>
                        <a:pt x="126377" y="0"/>
                      </a:moveTo>
                      <a:lnTo>
                        <a:pt x="93518" y="9596"/>
                      </a:lnTo>
                      <a:lnTo>
                        <a:pt x="62017" y="20478"/>
                      </a:lnTo>
                      <a:lnTo>
                        <a:pt x="31101" y="32932"/>
                      </a:lnTo>
                      <a:lnTo>
                        <a:pt x="0" y="47243"/>
                      </a:lnTo>
                      <a:lnTo>
                        <a:pt x="308533" y="679818"/>
                      </a:lnTo>
                      <a:lnTo>
                        <a:pt x="126377"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46">
                  <a:extLst>
                    <a:ext uri="{FF2B5EF4-FFF2-40B4-BE49-F238E27FC236}">
                      <a16:creationId xmlns:a16="http://schemas.microsoft.com/office/drawing/2014/main" id="{7E28D824-AFD5-48AE-ADF3-0577F5754515}"/>
                    </a:ext>
                  </a:extLst>
                </p:cNvPr>
                <p:cNvSpPr/>
                <p:nvPr/>
              </p:nvSpPr>
              <p:spPr>
                <a:xfrm>
                  <a:off x="3764025" y="5347335"/>
                  <a:ext cx="704215" cy="694055"/>
                </a:xfrm>
                <a:custGeom>
                  <a:avLst/>
                  <a:gdLst/>
                  <a:ahLst/>
                  <a:cxnLst/>
                  <a:rect l="l" t="t" r="r" b="b"/>
                  <a:pathLst>
                    <a:path w="704214" h="694054">
                      <a:moveTo>
                        <a:pt x="395243" y="0"/>
                      </a:moveTo>
                      <a:lnTo>
                        <a:pt x="352046" y="22865"/>
                      </a:lnTo>
                      <a:lnTo>
                        <a:pt x="311004" y="48215"/>
                      </a:lnTo>
                      <a:lnTo>
                        <a:pt x="272184" y="75930"/>
                      </a:lnTo>
                      <a:lnTo>
                        <a:pt x="235654" y="105890"/>
                      </a:lnTo>
                      <a:lnTo>
                        <a:pt x="201482" y="137974"/>
                      </a:lnTo>
                      <a:lnTo>
                        <a:pt x="169736" y="172063"/>
                      </a:lnTo>
                      <a:lnTo>
                        <a:pt x="140482" y="208038"/>
                      </a:lnTo>
                      <a:lnTo>
                        <a:pt x="113790" y="245778"/>
                      </a:lnTo>
                      <a:lnTo>
                        <a:pt x="89727" y="285164"/>
                      </a:lnTo>
                      <a:lnTo>
                        <a:pt x="68361" y="326075"/>
                      </a:lnTo>
                      <a:lnTo>
                        <a:pt x="49759" y="368392"/>
                      </a:lnTo>
                      <a:lnTo>
                        <a:pt x="33989" y="411996"/>
                      </a:lnTo>
                      <a:lnTo>
                        <a:pt x="21120" y="456766"/>
                      </a:lnTo>
                      <a:lnTo>
                        <a:pt x="11218" y="502582"/>
                      </a:lnTo>
                      <a:lnTo>
                        <a:pt x="4352" y="549325"/>
                      </a:lnTo>
                      <a:lnTo>
                        <a:pt x="590" y="596874"/>
                      </a:lnTo>
                      <a:lnTo>
                        <a:pt x="0" y="645111"/>
                      </a:lnTo>
                      <a:lnTo>
                        <a:pt x="2648" y="693915"/>
                      </a:lnTo>
                      <a:lnTo>
                        <a:pt x="703777" y="632574"/>
                      </a:lnTo>
                      <a:lnTo>
                        <a:pt x="395243"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47">
                  <a:extLst>
                    <a:ext uri="{FF2B5EF4-FFF2-40B4-BE49-F238E27FC236}">
                      <a16:creationId xmlns:a16="http://schemas.microsoft.com/office/drawing/2014/main" id="{1F70FE54-6671-41CC-B99D-A96758425F9F}"/>
                    </a:ext>
                  </a:extLst>
                </p:cNvPr>
                <p:cNvSpPr/>
                <p:nvPr/>
              </p:nvSpPr>
              <p:spPr>
                <a:xfrm>
                  <a:off x="3764025" y="5347335"/>
                  <a:ext cx="704215" cy="694055"/>
                </a:xfrm>
                <a:custGeom>
                  <a:avLst/>
                  <a:gdLst/>
                  <a:ahLst/>
                  <a:cxnLst/>
                  <a:rect l="l" t="t" r="r" b="b"/>
                  <a:pathLst>
                    <a:path w="704214" h="694054">
                      <a:moveTo>
                        <a:pt x="703777" y="632574"/>
                      </a:moveTo>
                      <a:lnTo>
                        <a:pt x="2648" y="693915"/>
                      </a:lnTo>
                      <a:lnTo>
                        <a:pt x="0" y="645111"/>
                      </a:lnTo>
                      <a:lnTo>
                        <a:pt x="590" y="596874"/>
                      </a:lnTo>
                      <a:lnTo>
                        <a:pt x="4352" y="549325"/>
                      </a:lnTo>
                      <a:lnTo>
                        <a:pt x="11218" y="502582"/>
                      </a:lnTo>
                      <a:lnTo>
                        <a:pt x="21120" y="456766"/>
                      </a:lnTo>
                      <a:lnTo>
                        <a:pt x="33989" y="411996"/>
                      </a:lnTo>
                      <a:lnTo>
                        <a:pt x="49759" y="368392"/>
                      </a:lnTo>
                      <a:lnTo>
                        <a:pt x="68361" y="326075"/>
                      </a:lnTo>
                      <a:lnTo>
                        <a:pt x="89727" y="285164"/>
                      </a:lnTo>
                      <a:lnTo>
                        <a:pt x="113790" y="245778"/>
                      </a:lnTo>
                      <a:lnTo>
                        <a:pt x="140482" y="208038"/>
                      </a:lnTo>
                      <a:lnTo>
                        <a:pt x="169736" y="172063"/>
                      </a:lnTo>
                      <a:lnTo>
                        <a:pt x="201482" y="137974"/>
                      </a:lnTo>
                      <a:lnTo>
                        <a:pt x="235654" y="105890"/>
                      </a:lnTo>
                      <a:lnTo>
                        <a:pt x="272184" y="75930"/>
                      </a:lnTo>
                      <a:lnTo>
                        <a:pt x="311004" y="48215"/>
                      </a:lnTo>
                      <a:lnTo>
                        <a:pt x="352046" y="22865"/>
                      </a:lnTo>
                      <a:lnTo>
                        <a:pt x="395243" y="0"/>
                      </a:lnTo>
                      <a:lnTo>
                        <a:pt x="703777" y="63257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48">
                  <a:extLst>
                    <a:ext uri="{FF2B5EF4-FFF2-40B4-BE49-F238E27FC236}">
                      <a16:creationId xmlns:a16="http://schemas.microsoft.com/office/drawing/2014/main" id="{6C6B5666-C0DA-4363-92C7-AD4519821B90}"/>
                    </a:ext>
                  </a:extLst>
                </p:cNvPr>
                <p:cNvSpPr/>
                <p:nvPr/>
              </p:nvSpPr>
              <p:spPr>
                <a:xfrm>
                  <a:off x="3766674" y="5979909"/>
                  <a:ext cx="701675" cy="702945"/>
                </a:xfrm>
                <a:custGeom>
                  <a:avLst/>
                  <a:gdLst/>
                  <a:ahLst/>
                  <a:cxnLst/>
                  <a:rect l="l" t="t" r="r" b="b"/>
                  <a:pathLst>
                    <a:path w="701675" h="702945">
                      <a:moveTo>
                        <a:pt x="701128" y="0"/>
                      </a:moveTo>
                      <a:lnTo>
                        <a:pt x="0" y="61341"/>
                      </a:lnTo>
                      <a:lnTo>
                        <a:pt x="5752" y="109349"/>
                      </a:lnTo>
                      <a:lnTo>
                        <a:pt x="14447" y="156156"/>
                      </a:lnTo>
                      <a:lnTo>
                        <a:pt x="25993" y="201673"/>
                      </a:lnTo>
                      <a:lnTo>
                        <a:pt x="40297" y="245810"/>
                      </a:lnTo>
                      <a:lnTo>
                        <a:pt x="57267" y="288479"/>
                      </a:lnTo>
                      <a:lnTo>
                        <a:pt x="76812" y="329590"/>
                      </a:lnTo>
                      <a:lnTo>
                        <a:pt x="98838" y="369055"/>
                      </a:lnTo>
                      <a:lnTo>
                        <a:pt x="123254" y="406784"/>
                      </a:lnTo>
                      <a:lnTo>
                        <a:pt x="149967" y="442688"/>
                      </a:lnTo>
                      <a:lnTo>
                        <a:pt x="178884" y="476678"/>
                      </a:lnTo>
                      <a:lnTo>
                        <a:pt x="209915" y="508665"/>
                      </a:lnTo>
                      <a:lnTo>
                        <a:pt x="242965" y="538560"/>
                      </a:lnTo>
                      <a:lnTo>
                        <a:pt x="277944" y="566273"/>
                      </a:lnTo>
                      <a:lnTo>
                        <a:pt x="314759" y="591717"/>
                      </a:lnTo>
                      <a:lnTo>
                        <a:pt x="353318" y="614801"/>
                      </a:lnTo>
                      <a:lnTo>
                        <a:pt x="393527" y="635436"/>
                      </a:lnTo>
                      <a:lnTo>
                        <a:pt x="435296" y="653534"/>
                      </a:lnTo>
                      <a:lnTo>
                        <a:pt x="478532" y="669006"/>
                      </a:lnTo>
                      <a:lnTo>
                        <a:pt x="523142" y="681761"/>
                      </a:lnTo>
                      <a:lnTo>
                        <a:pt x="569035" y="691712"/>
                      </a:lnTo>
                      <a:lnTo>
                        <a:pt x="616118" y="698769"/>
                      </a:lnTo>
                      <a:lnTo>
                        <a:pt x="664298" y="702843"/>
                      </a:lnTo>
                      <a:lnTo>
                        <a:pt x="70112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49">
                  <a:extLst>
                    <a:ext uri="{FF2B5EF4-FFF2-40B4-BE49-F238E27FC236}">
                      <a16:creationId xmlns:a16="http://schemas.microsoft.com/office/drawing/2014/main" id="{4660300A-8B3B-4F20-9C33-6A4742CAED9C}"/>
                    </a:ext>
                  </a:extLst>
                </p:cNvPr>
                <p:cNvSpPr/>
                <p:nvPr/>
              </p:nvSpPr>
              <p:spPr>
                <a:xfrm>
                  <a:off x="3766674" y="5979909"/>
                  <a:ext cx="701675" cy="702945"/>
                </a:xfrm>
                <a:custGeom>
                  <a:avLst/>
                  <a:gdLst/>
                  <a:ahLst/>
                  <a:cxnLst/>
                  <a:rect l="l" t="t" r="r" b="b"/>
                  <a:pathLst>
                    <a:path w="701675" h="702945">
                      <a:moveTo>
                        <a:pt x="701128" y="0"/>
                      </a:moveTo>
                      <a:lnTo>
                        <a:pt x="664298" y="702843"/>
                      </a:lnTo>
                      <a:lnTo>
                        <a:pt x="616118" y="698769"/>
                      </a:lnTo>
                      <a:lnTo>
                        <a:pt x="569035" y="691712"/>
                      </a:lnTo>
                      <a:lnTo>
                        <a:pt x="523142" y="681761"/>
                      </a:lnTo>
                      <a:lnTo>
                        <a:pt x="478532" y="669006"/>
                      </a:lnTo>
                      <a:lnTo>
                        <a:pt x="435296" y="653534"/>
                      </a:lnTo>
                      <a:lnTo>
                        <a:pt x="393527" y="635436"/>
                      </a:lnTo>
                      <a:lnTo>
                        <a:pt x="353318" y="614801"/>
                      </a:lnTo>
                      <a:lnTo>
                        <a:pt x="314759" y="591717"/>
                      </a:lnTo>
                      <a:lnTo>
                        <a:pt x="277944" y="566273"/>
                      </a:lnTo>
                      <a:lnTo>
                        <a:pt x="242965" y="538560"/>
                      </a:lnTo>
                      <a:lnTo>
                        <a:pt x="209915" y="508665"/>
                      </a:lnTo>
                      <a:lnTo>
                        <a:pt x="178884" y="476678"/>
                      </a:lnTo>
                      <a:lnTo>
                        <a:pt x="149967" y="442688"/>
                      </a:lnTo>
                      <a:lnTo>
                        <a:pt x="123254" y="406784"/>
                      </a:lnTo>
                      <a:lnTo>
                        <a:pt x="98838" y="369055"/>
                      </a:lnTo>
                      <a:lnTo>
                        <a:pt x="76812" y="329590"/>
                      </a:lnTo>
                      <a:lnTo>
                        <a:pt x="57267" y="288479"/>
                      </a:lnTo>
                      <a:lnTo>
                        <a:pt x="40297" y="245810"/>
                      </a:lnTo>
                      <a:lnTo>
                        <a:pt x="25993" y="201673"/>
                      </a:lnTo>
                      <a:lnTo>
                        <a:pt x="14447" y="156156"/>
                      </a:lnTo>
                      <a:lnTo>
                        <a:pt x="5752" y="109349"/>
                      </a:lnTo>
                      <a:lnTo>
                        <a:pt x="0" y="61341"/>
                      </a:lnTo>
                      <a:lnTo>
                        <a:pt x="701128"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bk object 50">
                  <a:extLst>
                    <a:ext uri="{FF2B5EF4-FFF2-40B4-BE49-F238E27FC236}">
                      <a16:creationId xmlns:a16="http://schemas.microsoft.com/office/drawing/2014/main" id="{89EE72C7-7479-4E4F-873B-4626EE69C38A}"/>
                    </a:ext>
                  </a:extLst>
                </p:cNvPr>
                <p:cNvSpPr/>
                <p:nvPr/>
              </p:nvSpPr>
              <p:spPr>
                <a:xfrm>
                  <a:off x="4430972" y="5358486"/>
                  <a:ext cx="741045" cy="1325880"/>
                </a:xfrm>
                <a:custGeom>
                  <a:avLst/>
                  <a:gdLst/>
                  <a:ahLst/>
                  <a:cxnLst/>
                  <a:rect l="l" t="t" r="r" b="b"/>
                  <a:pathLst>
                    <a:path w="741045" h="1325879">
                      <a:moveTo>
                        <a:pt x="367245" y="0"/>
                      </a:moveTo>
                      <a:lnTo>
                        <a:pt x="36830" y="621423"/>
                      </a:lnTo>
                      <a:lnTo>
                        <a:pt x="0" y="1324267"/>
                      </a:lnTo>
                      <a:lnTo>
                        <a:pt x="48969" y="1325255"/>
                      </a:lnTo>
                      <a:lnTo>
                        <a:pt x="97169" y="1323092"/>
                      </a:lnTo>
                      <a:lnTo>
                        <a:pt x="144498" y="1317835"/>
                      </a:lnTo>
                      <a:lnTo>
                        <a:pt x="190854" y="1309542"/>
                      </a:lnTo>
                      <a:lnTo>
                        <a:pt x="236133" y="1298271"/>
                      </a:lnTo>
                      <a:lnTo>
                        <a:pt x="280234" y="1284080"/>
                      </a:lnTo>
                      <a:lnTo>
                        <a:pt x="323054" y="1267027"/>
                      </a:lnTo>
                      <a:lnTo>
                        <a:pt x="364490" y="1247170"/>
                      </a:lnTo>
                      <a:lnTo>
                        <a:pt x="404440" y="1224567"/>
                      </a:lnTo>
                      <a:lnTo>
                        <a:pt x="442802" y="1199275"/>
                      </a:lnTo>
                      <a:lnTo>
                        <a:pt x="479473" y="1171354"/>
                      </a:lnTo>
                      <a:lnTo>
                        <a:pt x="514351" y="1140860"/>
                      </a:lnTo>
                      <a:lnTo>
                        <a:pt x="547333" y="1107853"/>
                      </a:lnTo>
                      <a:lnTo>
                        <a:pt x="578316" y="1072389"/>
                      </a:lnTo>
                      <a:lnTo>
                        <a:pt x="607199" y="1034526"/>
                      </a:lnTo>
                      <a:lnTo>
                        <a:pt x="633879" y="994324"/>
                      </a:lnTo>
                      <a:lnTo>
                        <a:pt x="658253" y="951839"/>
                      </a:lnTo>
                      <a:lnTo>
                        <a:pt x="679442" y="908530"/>
                      </a:lnTo>
                      <a:lnTo>
                        <a:pt x="697416" y="864499"/>
                      </a:lnTo>
                      <a:lnTo>
                        <a:pt x="712219" y="819887"/>
                      </a:lnTo>
                      <a:lnTo>
                        <a:pt x="723894" y="774837"/>
                      </a:lnTo>
                      <a:lnTo>
                        <a:pt x="732484" y="729489"/>
                      </a:lnTo>
                      <a:lnTo>
                        <a:pt x="738033" y="683987"/>
                      </a:lnTo>
                      <a:lnTo>
                        <a:pt x="740583" y="638471"/>
                      </a:lnTo>
                      <a:lnTo>
                        <a:pt x="740179" y="593083"/>
                      </a:lnTo>
                      <a:lnTo>
                        <a:pt x="736864" y="547965"/>
                      </a:lnTo>
                      <a:lnTo>
                        <a:pt x="730681" y="503259"/>
                      </a:lnTo>
                      <a:lnTo>
                        <a:pt x="721673" y="459107"/>
                      </a:lnTo>
                      <a:lnTo>
                        <a:pt x="709883" y="415650"/>
                      </a:lnTo>
                      <a:lnTo>
                        <a:pt x="695356" y="373030"/>
                      </a:lnTo>
                      <a:lnTo>
                        <a:pt x="678134" y="331389"/>
                      </a:lnTo>
                      <a:lnTo>
                        <a:pt x="658261" y="290868"/>
                      </a:lnTo>
                      <a:lnTo>
                        <a:pt x="635780" y="251610"/>
                      </a:lnTo>
                      <a:lnTo>
                        <a:pt x="610734" y="213756"/>
                      </a:lnTo>
                      <a:lnTo>
                        <a:pt x="583167" y="177448"/>
                      </a:lnTo>
                      <a:lnTo>
                        <a:pt x="553122" y="142827"/>
                      </a:lnTo>
                      <a:lnTo>
                        <a:pt x="520643" y="110036"/>
                      </a:lnTo>
                      <a:lnTo>
                        <a:pt x="485772" y="79216"/>
                      </a:lnTo>
                      <a:lnTo>
                        <a:pt x="448553" y="50508"/>
                      </a:lnTo>
                      <a:lnTo>
                        <a:pt x="409030" y="24056"/>
                      </a:lnTo>
                      <a:lnTo>
                        <a:pt x="367245"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51">
                  <a:extLst>
                    <a:ext uri="{FF2B5EF4-FFF2-40B4-BE49-F238E27FC236}">
                      <a16:creationId xmlns:a16="http://schemas.microsoft.com/office/drawing/2014/main" id="{2947D8AA-B29E-47A5-93FE-FA8F3ECCB107}"/>
                    </a:ext>
                  </a:extLst>
                </p:cNvPr>
                <p:cNvSpPr/>
                <p:nvPr/>
              </p:nvSpPr>
              <p:spPr>
                <a:xfrm>
                  <a:off x="4430972" y="5358486"/>
                  <a:ext cx="741045" cy="1325880"/>
                </a:xfrm>
                <a:custGeom>
                  <a:avLst/>
                  <a:gdLst/>
                  <a:ahLst/>
                  <a:cxnLst/>
                  <a:rect l="l" t="t" r="r" b="b"/>
                  <a:pathLst>
                    <a:path w="741045" h="1325879">
                      <a:moveTo>
                        <a:pt x="36830" y="621423"/>
                      </a:moveTo>
                      <a:lnTo>
                        <a:pt x="367245" y="0"/>
                      </a:lnTo>
                      <a:lnTo>
                        <a:pt x="409030" y="24056"/>
                      </a:lnTo>
                      <a:lnTo>
                        <a:pt x="448553" y="50508"/>
                      </a:lnTo>
                      <a:lnTo>
                        <a:pt x="485772" y="79216"/>
                      </a:lnTo>
                      <a:lnTo>
                        <a:pt x="520643" y="110036"/>
                      </a:lnTo>
                      <a:lnTo>
                        <a:pt x="553122" y="142827"/>
                      </a:lnTo>
                      <a:lnTo>
                        <a:pt x="583167" y="177448"/>
                      </a:lnTo>
                      <a:lnTo>
                        <a:pt x="610734" y="213756"/>
                      </a:lnTo>
                      <a:lnTo>
                        <a:pt x="635780" y="251610"/>
                      </a:lnTo>
                      <a:lnTo>
                        <a:pt x="658261" y="290868"/>
                      </a:lnTo>
                      <a:lnTo>
                        <a:pt x="678134" y="331389"/>
                      </a:lnTo>
                      <a:lnTo>
                        <a:pt x="695356" y="373030"/>
                      </a:lnTo>
                      <a:lnTo>
                        <a:pt x="709883" y="415650"/>
                      </a:lnTo>
                      <a:lnTo>
                        <a:pt x="721673" y="459107"/>
                      </a:lnTo>
                      <a:lnTo>
                        <a:pt x="730681" y="503259"/>
                      </a:lnTo>
                      <a:lnTo>
                        <a:pt x="736864" y="547965"/>
                      </a:lnTo>
                      <a:lnTo>
                        <a:pt x="740179" y="593083"/>
                      </a:lnTo>
                      <a:lnTo>
                        <a:pt x="740583" y="638471"/>
                      </a:lnTo>
                      <a:lnTo>
                        <a:pt x="738033" y="683987"/>
                      </a:lnTo>
                      <a:lnTo>
                        <a:pt x="732484" y="729489"/>
                      </a:lnTo>
                      <a:lnTo>
                        <a:pt x="723894" y="774837"/>
                      </a:lnTo>
                      <a:lnTo>
                        <a:pt x="712219" y="819887"/>
                      </a:lnTo>
                      <a:lnTo>
                        <a:pt x="697416" y="864499"/>
                      </a:lnTo>
                      <a:lnTo>
                        <a:pt x="679442" y="908530"/>
                      </a:lnTo>
                      <a:lnTo>
                        <a:pt x="658253" y="951839"/>
                      </a:lnTo>
                      <a:lnTo>
                        <a:pt x="633879" y="994324"/>
                      </a:lnTo>
                      <a:lnTo>
                        <a:pt x="607199" y="1034526"/>
                      </a:lnTo>
                      <a:lnTo>
                        <a:pt x="578316" y="1072389"/>
                      </a:lnTo>
                      <a:lnTo>
                        <a:pt x="547333" y="1107853"/>
                      </a:lnTo>
                      <a:lnTo>
                        <a:pt x="514351" y="1140860"/>
                      </a:lnTo>
                      <a:lnTo>
                        <a:pt x="479473" y="1171354"/>
                      </a:lnTo>
                      <a:lnTo>
                        <a:pt x="442802" y="1199275"/>
                      </a:lnTo>
                      <a:lnTo>
                        <a:pt x="404440" y="1224567"/>
                      </a:lnTo>
                      <a:lnTo>
                        <a:pt x="364490" y="1247170"/>
                      </a:lnTo>
                      <a:lnTo>
                        <a:pt x="323054" y="1267027"/>
                      </a:lnTo>
                      <a:lnTo>
                        <a:pt x="280234" y="1284080"/>
                      </a:lnTo>
                      <a:lnTo>
                        <a:pt x="236133" y="1298271"/>
                      </a:lnTo>
                      <a:lnTo>
                        <a:pt x="190854" y="1309542"/>
                      </a:lnTo>
                      <a:lnTo>
                        <a:pt x="144498" y="1317835"/>
                      </a:lnTo>
                      <a:lnTo>
                        <a:pt x="97169" y="1323092"/>
                      </a:lnTo>
                      <a:lnTo>
                        <a:pt x="48969" y="1325255"/>
                      </a:lnTo>
                      <a:lnTo>
                        <a:pt x="0" y="1324267"/>
                      </a:lnTo>
                      <a:lnTo>
                        <a:pt x="36830" y="621423"/>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52">
                  <a:extLst>
                    <a:ext uri="{FF2B5EF4-FFF2-40B4-BE49-F238E27FC236}">
                      <a16:creationId xmlns:a16="http://schemas.microsoft.com/office/drawing/2014/main" id="{3E35B76C-83B3-4249-80E8-714D95D158E1}"/>
                    </a:ext>
                  </a:extLst>
                </p:cNvPr>
                <p:cNvSpPr/>
                <p:nvPr/>
              </p:nvSpPr>
              <p:spPr>
                <a:xfrm>
                  <a:off x="4285646" y="5274192"/>
                  <a:ext cx="513080" cy="706120"/>
                </a:xfrm>
                <a:custGeom>
                  <a:avLst/>
                  <a:gdLst/>
                  <a:ahLst/>
                  <a:cxnLst/>
                  <a:rect l="l" t="t" r="r" b="b"/>
                  <a:pathLst>
                    <a:path w="513080" h="706120">
                      <a:moveTo>
                        <a:pt x="192069" y="0"/>
                      </a:moveTo>
                      <a:lnTo>
                        <a:pt x="144835" y="1444"/>
                      </a:lnTo>
                      <a:lnTo>
                        <a:pt x="97108" y="6245"/>
                      </a:lnTo>
                      <a:lnTo>
                        <a:pt x="48844" y="14399"/>
                      </a:lnTo>
                      <a:lnTo>
                        <a:pt x="0" y="25899"/>
                      </a:lnTo>
                      <a:lnTo>
                        <a:pt x="182156" y="705717"/>
                      </a:lnTo>
                      <a:lnTo>
                        <a:pt x="512571" y="84294"/>
                      </a:lnTo>
                      <a:lnTo>
                        <a:pt x="467566" y="62102"/>
                      </a:lnTo>
                      <a:lnTo>
                        <a:pt x="422372" y="43302"/>
                      </a:lnTo>
                      <a:lnTo>
                        <a:pt x="376948" y="27889"/>
                      </a:lnTo>
                      <a:lnTo>
                        <a:pt x="331250" y="15856"/>
                      </a:lnTo>
                      <a:lnTo>
                        <a:pt x="285233" y="7201"/>
                      </a:lnTo>
                      <a:lnTo>
                        <a:pt x="238853" y="1917"/>
                      </a:lnTo>
                      <a:lnTo>
                        <a:pt x="19206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53">
                  <a:extLst>
                    <a:ext uri="{FF2B5EF4-FFF2-40B4-BE49-F238E27FC236}">
                      <a16:creationId xmlns:a16="http://schemas.microsoft.com/office/drawing/2014/main" id="{C93AE1C3-B693-4436-9C8D-2420B6F2030B}"/>
                    </a:ext>
                  </a:extLst>
                </p:cNvPr>
                <p:cNvSpPr/>
                <p:nvPr/>
              </p:nvSpPr>
              <p:spPr>
                <a:xfrm>
                  <a:off x="4285646" y="5274192"/>
                  <a:ext cx="513080" cy="706120"/>
                </a:xfrm>
                <a:custGeom>
                  <a:avLst/>
                  <a:gdLst/>
                  <a:ahLst/>
                  <a:cxnLst/>
                  <a:rect l="l" t="t" r="r" b="b"/>
                  <a:pathLst>
                    <a:path w="513080" h="706120">
                      <a:moveTo>
                        <a:pt x="182156" y="705717"/>
                      </a:moveTo>
                      <a:lnTo>
                        <a:pt x="0" y="25899"/>
                      </a:lnTo>
                      <a:lnTo>
                        <a:pt x="48844" y="14399"/>
                      </a:lnTo>
                      <a:lnTo>
                        <a:pt x="97108" y="6245"/>
                      </a:lnTo>
                      <a:lnTo>
                        <a:pt x="144835" y="1444"/>
                      </a:lnTo>
                      <a:lnTo>
                        <a:pt x="192069" y="0"/>
                      </a:lnTo>
                      <a:lnTo>
                        <a:pt x="238853" y="1917"/>
                      </a:lnTo>
                      <a:lnTo>
                        <a:pt x="285233" y="7201"/>
                      </a:lnTo>
                      <a:lnTo>
                        <a:pt x="331250" y="15856"/>
                      </a:lnTo>
                      <a:lnTo>
                        <a:pt x="376948" y="27889"/>
                      </a:lnTo>
                      <a:lnTo>
                        <a:pt x="422372" y="43302"/>
                      </a:lnTo>
                      <a:lnTo>
                        <a:pt x="467566" y="62102"/>
                      </a:lnTo>
                      <a:lnTo>
                        <a:pt x="512571" y="84294"/>
                      </a:lnTo>
                      <a:lnTo>
                        <a:pt x="182156" y="70571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77">
                  <a:extLst>
                    <a:ext uri="{FF2B5EF4-FFF2-40B4-BE49-F238E27FC236}">
                      <a16:creationId xmlns:a16="http://schemas.microsoft.com/office/drawing/2014/main" id="{37E23D2E-498C-4F5B-BA59-7C0D242CAFC7}"/>
                    </a:ext>
                  </a:extLst>
                </p:cNvPr>
                <p:cNvSpPr/>
                <p:nvPr/>
              </p:nvSpPr>
              <p:spPr>
                <a:xfrm>
                  <a:off x="4024433" y="55371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4" name="Group 73">
                <a:extLst>
                  <a:ext uri="{FF2B5EF4-FFF2-40B4-BE49-F238E27FC236}">
                    <a16:creationId xmlns:a16="http://schemas.microsoft.com/office/drawing/2014/main" id="{E4AFAF44-EF78-4063-9B53-6EAAF6B54274}"/>
                  </a:ext>
                </a:extLst>
              </p:cNvPr>
              <p:cNvGrpSpPr/>
              <p:nvPr/>
            </p:nvGrpSpPr>
            <p:grpSpPr>
              <a:xfrm>
                <a:off x="8065008" y="3602736"/>
                <a:ext cx="1828800" cy="1828800"/>
                <a:chOff x="6826728" y="5277363"/>
                <a:chExt cx="1407709" cy="1407592"/>
              </a:xfrm>
            </p:grpSpPr>
            <p:sp>
              <p:nvSpPr>
                <p:cNvPr id="33" name="bk object 38">
                  <a:extLst>
                    <a:ext uri="{FF2B5EF4-FFF2-40B4-BE49-F238E27FC236}">
                      <a16:creationId xmlns:a16="http://schemas.microsoft.com/office/drawing/2014/main" id="{443F0A79-0DBE-4494-A20D-5A812E6471E2}"/>
                    </a:ext>
                  </a:extLst>
                </p:cNvPr>
                <p:cNvSpPr/>
                <p:nvPr/>
              </p:nvSpPr>
              <p:spPr>
                <a:xfrm>
                  <a:off x="7189252" y="5277363"/>
                  <a:ext cx="341630" cy="704215"/>
                </a:xfrm>
                <a:custGeom>
                  <a:avLst/>
                  <a:gdLst/>
                  <a:ahLst/>
                  <a:cxnLst/>
                  <a:rect l="l" t="t" r="r" b="b"/>
                  <a:pathLst>
                    <a:path w="341629" h="704214">
                      <a:moveTo>
                        <a:pt x="341210" y="0"/>
                      </a:moveTo>
                      <a:lnTo>
                        <a:pt x="288854" y="1723"/>
                      </a:lnTo>
                      <a:lnTo>
                        <a:pt x="238200" y="6945"/>
                      </a:lnTo>
                      <a:lnTo>
                        <a:pt x="188949" y="15744"/>
                      </a:lnTo>
                      <a:lnTo>
                        <a:pt x="140803" y="28196"/>
                      </a:lnTo>
                      <a:lnTo>
                        <a:pt x="93462" y="44380"/>
                      </a:lnTo>
                      <a:lnTo>
                        <a:pt x="46627" y="64373"/>
                      </a:lnTo>
                      <a:lnTo>
                        <a:pt x="0" y="88252"/>
                      </a:lnTo>
                      <a:lnTo>
                        <a:pt x="341210" y="703808"/>
                      </a:lnTo>
                      <a:lnTo>
                        <a:pt x="34121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39">
                  <a:extLst>
                    <a:ext uri="{FF2B5EF4-FFF2-40B4-BE49-F238E27FC236}">
                      <a16:creationId xmlns:a16="http://schemas.microsoft.com/office/drawing/2014/main" id="{3165C855-2659-45B0-93B7-51C6C9BE38E5}"/>
                    </a:ext>
                  </a:extLst>
                </p:cNvPr>
                <p:cNvSpPr/>
                <p:nvPr/>
              </p:nvSpPr>
              <p:spPr>
                <a:xfrm>
                  <a:off x="6826728" y="5365616"/>
                  <a:ext cx="704215" cy="956944"/>
                </a:xfrm>
                <a:custGeom>
                  <a:avLst/>
                  <a:gdLst/>
                  <a:ahLst/>
                  <a:cxnLst/>
                  <a:rect l="l" t="t" r="r" b="b"/>
                  <a:pathLst>
                    <a:path w="704214" h="956945">
                      <a:moveTo>
                        <a:pt x="362524" y="0"/>
                      </a:moveTo>
                      <a:lnTo>
                        <a:pt x="321166" y="24781"/>
                      </a:lnTo>
                      <a:lnTo>
                        <a:pt x="282111" y="51918"/>
                      </a:lnTo>
                      <a:lnTo>
                        <a:pt x="245399" y="81270"/>
                      </a:lnTo>
                      <a:lnTo>
                        <a:pt x="211071" y="112694"/>
                      </a:lnTo>
                      <a:lnTo>
                        <a:pt x="179169" y="146047"/>
                      </a:lnTo>
                      <a:lnTo>
                        <a:pt x="149733" y="181186"/>
                      </a:lnTo>
                      <a:lnTo>
                        <a:pt x="122804" y="217969"/>
                      </a:lnTo>
                      <a:lnTo>
                        <a:pt x="98423" y="256254"/>
                      </a:lnTo>
                      <a:lnTo>
                        <a:pt x="76630" y="295899"/>
                      </a:lnTo>
                      <a:lnTo>
                        <a:pt x="57467" y="336760"/>
                      </a:lnTo>
                      <a:lnTo>
                        <a:pt x="40975" y="378695"/>
                      </a:lnTo>
                      <a:lnTo>
                        <a:pt x="27193" y="421562"/>
                      </a:lnTo>
                      <a:lnTo>
                        <a:pt x="16165" y="465218"/>
                      </a:lnTo>
                      <a:lnTo>
                        <a:pt x="7929" y="509520"/>
                      </a:lnTo>
                      <a:lnTo>
                        <a:pt x="2527" y="554327"/>
                      </a:lnTo>
                      <a:lnTo>
                        <a:pt x="0" y="599496"/>
                      </a:lnTo>
                      <a:lnTo>
                        <a:pt x="388" y="644884"/>
                      </a:lnTo>
                      <a:lnTo>
                        <a:pt x="3733" y="690348"/>
                      </a:lnTo>
                      <a:lnTo>
                        <a:pt x="10075" y="735747"/>
                      </a:lnTo>
                      <a:lnTo>
                        <a:pt x="19456" y="780937"/>
                      </a:lnTo>
                      <a:lnTo>
                        <a:pt x="31916" y="825777"/>
                      </a:lnTo>
                      <a:lnTo>
                        <a:pt x="47496" y="870124"/>
                      </a:lnTo>
                      <a:lnTo>
                        <a:pt x="66236" y="913834"/>
                      </a:lnTo>
                      <a:lnTo>
                        <a:pt x="88179" y="956767"/>
                      </a:lnTo>
                      <a:lnTo>
                        <a:pt x="703735" y="615556"/>
                      </a:lnTo>
                      <a:lnTo>
                        <a:pt x="36252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40">
                  <a:extLst>
                    <a:ext uri="{FF2B5EF4-FFF2-40B4-BE49-F238E27FC236}">
                      <a16:creationId xmlns:a16="http://schemas.microsoft.com/office/drawing/2014/main" id="{2F9410FF-B31E-4529-BEE0-6B3049C59377}"/>
                    </a:ext>
                  </a:extLst>
                </p:cNvPr>
                <p:cNvSpPr/>
                <p:nvPr/>
              </p:nvSpPr>
              <p:spPr>
                <a:xfrm>
                  <a:off x="6826728" y="5365616"/>
                  <a:ext cx="704215" cy="956944"/>
                </a:xfrm>
                <a:custGeom>
                  <a:avLst/>
                  <a:gdLst/>
                  <a:ahLst/>
                  <a:cxnLst/>
                  <a:rect l="l" t="t" r="r" b="b"/>
                  <a:pathLst>
                    <a:path w="704214" h="956945">
                      <a:moveTo>
                        <a:pt x="703735" y="615556"/>
                      </a:moveTo>
                      <a:lnTo>
                        <a:pt x="88179" y="956767"/>
                      </a:lnTo>
                      <a:lnTo>
                        <a:pt x="66236" y="913834"/>
                      </a:lnTo>
                      <a:lnTo>
                        <a:pt x="47496" y="870124"/>
                      </a:lnTo>
                      <a:lnTo>
                        <a:pt x="31916" y="825777"/>
                      </a:lnTo>
                      <a:lnTo>
                        <a:pt x="19456" y="780937"/>
                      </a:lnTo>
                      <a:lnTo>
                        <a:pt x="10075" y="735747"/>
                      </a:lnTo>
                      <a:lnTo>
                        <a:pt x="3733" y="690348"/>
                      </a:lnTo>
                      <a:lnTo>
                        <a:pt x="388" y="644884"/>
                      </a:lnTo>
                      <a:lnTo>
                        <a:pt x="0" y="599496"/>
                      </a:lnTo>
                      <a:lnTo>
                        <a:pt x="2527" y="554327"/>
                      </a:lnTo>
                      <a:lnTo>
                        <a:pt x="7929" y="509520"/>
                      </a:lnTo>
                      <a:lnTo>
                        <a:pt x="16165" y="465218"/>
                      </a:lnTo>
                      <a:lnTo>
                        <a:pt x="27193" y="421562"/>
                      </a:lnTo>
                      <a:lnTo>
                        <a:pt x="40975" y="378695"/>
                      </a:lnTo>
                      <a:lnTo>
                        <a:pt x="57467" y="336760"/>
                      </a:lnTo>
                      <a:lnTo>
                        <a:pt x="76630" y="295899"/>
                      </a:lnTo>
                      <a:lnTo>
                        <a:pt x="98423" y="256254"/>
                      </a:lnTo>
                      <a:lnTo>
                        <a:pt x="122804" y="217969"/>
                      </a:lnTo>
                      <a:lnTo>
                        <a:pt x="149733" y="181186"/>
                      </a:lnTo>
                      <a:lnTo>
                        <a:pt x="179169" y="146047"/>
                      </a:lnTo>
                      <a:lnTo>
                        <a:pt x="211071" y="112694"/>
                      </a:lnTo>
                      <a:lnTo>
                        <a:pt x="245399" y="81270"/>
                      </a:lnTo>
                      <a:lnTo>
                        <a:pt x="282111" y="51918"/>
                      </a:lnTo>
                      <a:lnTo>
                        <a:pt x="321166" y="24781"/>
                      </a:lnTo>
                      <a:lnTo>
                        <a:pt x="362524" y="0"/>
                      </a:lnTo>
                      <a:lnTo>
                        <a:pt x="703735" y="6155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41">
                  <a:extLst>
                    <a:ext uri="{FF2B5EF4-FFF2-40B4-BE49-F238E27FC236}">
                      <a16:creationId xmlns:a16="http://schemas.microsoft.com/office/drawing/2014/main" id="{4E6E06C8-B787-4032-8FF1-315234951F03}"/>
                    </a:ext>
                  </a:extLst>
                </p:cNvPr>
                <p:cNvSpPr/>
                <p:nvPr/>
              </p:nvSpPr>
              <p:spPr>
                <a:xfrm>
                  <a:off x="6914907" y="5411780"/>
                  <a:ext cx="1319530" cy="1273175"/>
                </a:xfrm>
                <a:custGeom>
                  <a:avLst/>
                  <a:gdLst/>
                  <a:ahLst/>
                  <a:cxnLst/>
                  <a:rect l="l" t="t" r="r" b="b"/>
                  <a:pathLst>
                    <a:path w="1319529" h="1273175">
                      <a:moveTo>
                        <a:pt x="1029246" y="0"/>
                      </a:moveTo>
                      <a:lnTo>
                        <a:pt x="615556" y="569391"/>
                      </a:lnTo>
                      <a:lnTo>
                        <a:pt x="0" y="910602"/>
                      </a:lnTo>
                      <a:lnTo>
                        <a:pt x="27156" y="956113"/>
                      </a:lnTo>
                      <a:lnTo>
                        <a:pt x="56216" y="997850"/>
                      </a:lnTo>
                      <a:lnTo>
                        <a:pt x="87698" y="1036399"/>
                      </a:lnTo>
                      <a:lnTo>
                        <a:pt x="122121" y="1072347"/>
                      </a:lnTo>
                      <a:lnTo>
                        <a:pt x="160004" y="1106279"/>
                      </a:lnTo>
                      <a:lnTo>
                        <a:pt x="201866" y="1138783"/>
                      </a:lnTo>
                      <a:lnTo>
                        <a:pt x="241804" y="1165793"/>
                      </a:lnTo>
                      <a:lnTo>
                        <a:pt x="282905" y="1189720"/>
                      </a:lnTo>
                      <a:lnTo>
                        <a:pt x="325023" y="1210587"/>
                      </a:lnTo>
                      <a:lnTo>
                        <a:pt x="368010" y="1228418"/>
                      </a:lnTo>
                      <a:lnTo>
                        <a:pt x="411721" y="1243236"/>
                      </a:lnTo>
                      <a:lnTo>
                        <a:pt x="456008" y="1255063"/>
                      </a:lnTo>
                      <a:lnTo>
                        <a:pt x="500727" y="1263924"/>
                      </a:lnTo>
                      <a:lnTo>
                        <a:pt x="545729" y="1269841"/>
                      </a:lnTo>
                      <a:lnTo>
                        <a:pt x="590870" y="1272837"/>
                      </a:lnTo>
                      <a:lnTo>
                        <a:pt x="636002" y="1272935"/>
                      </a:lnTo>
                      <a:lnTo>
                        <a:pt x="680978" y="1270160"/>
                      </a:lnTo>
                      <a:lnTo>
                        <a:pt x="725654" y="1264534"/>
                      </a:lnTo>
                      <a:lnTo>
                        <a:pt x="769881" y="1256080"/>
                      </a:lnTo>
                      <a:lnTo>
                        <a:pt x="813514" y="1244821"/>
                      </a:lnTo>
                      <a:lnTo>
                        <a:pt x="856407" y="1230781"/>
                      </a:lnTo>
                      <a:lnTo>
                        <a:pt x="898412" y="1213982"/>
                      </a:lnTo>
                      <a:lnTo>
                        <a:pt x="939384" y="1194449"/>
                      </a:lnTo>
                      <a:lnTo>
                        <a:pt x="979176" y="1172203"/>
                      </a:lnTo>
                      <a:lnTo>
                        <a:pt x="1017641" y="1147269"/>
                      </a:lnTo>
                      <a:lnTo>
                        <a:pt x="1054634" y="1119670"/>
                      </a:lnTo>
                      <a:lnTo>
                        <a:pt x="1090007" y="1089428"/>
                      </a:lnTo>
                      <a:lnTo>
                        <a:pt x="1123615" y="1056567"/>
                      </a:lnTo>
                      <a:lnTo>
                        <a:pt x="1155310" y="1021111"/>
                      </a:lnTo>
                      <a:lnTo>
                        <a:pt x="1184948" y="983081"/>
                      </a:lnTo>
                      <a:lnTo>
                        <a:pt x="1211958" y="943143"/>
                      </a:lnTo>
                      <a:lnTo>
                        <a:pt x="1235885" y="902042"/>
                      </a:lnTo>
                      <a:lnTo>
                        <a:pt x="1256752" y="859925"/>
                      </a:lnTo>
                      <a:lnTo>
                        <a:pt x="1274583" y="816937"/>
                      </a:lnTo>
                      <a:lnTo>
                        <a:pt x="1289400" y="773227"/>
                      </a:lnTo>
                      <a:lnTo>
                        <a:pt x="1301228" y="728939"/>
                      </a:lnTo>
                      <a:lnTo>
                        <a:pt x="1310088" y="684220"/>
                      </a:lnTo>
                      <a:lnTo>
                        <a:pt x="1316005" y="639218"/>
                      </a:lnTo>
                      <a:lnTo>
                        <a:pt x="1319001" y="594077"/>
                      </a:lnTo>
                      <a:lnTo>
                        <a:pt x="1319100" y="548946"/>
                      </a:lnTo>
                      <a:lnTo>
                        <a:pt x="1316325" y="503969"/>
                      </a:lnTo>
                      <a:lnTo>
                        <a:pt x="1310698" y="459293"/>
                      </a:lnTo>
                      <a:lnTo>
                        <a:pt x="1302244" y="415066"/>
                      </a:lnTo>
                      <a:lnTo>
                        <a:pt x="1290985" y="371433"/>
                      </a:lnTo>
                      <a:lnTo>
                        <a:pt x="1276945" y="328540"/>
                      </a:lnTo>
                      <a:lnTo>
                        <a:pt x="1260147" y="286535"/>
                      </a:lnTo>
                      <a:lnTo>
                        <a:pt x="1240613" y="245563"/>
                      </a:lnTo>
                      <a:lnTo>
                        <a:pt x="1218368" y="205771"/>
                      </a:lnTo>
                      <a:lnTo>
                        <a:pt x="1193434" y="167306"/>
                      </a:lnTo>
                      <a:lnTo>
                        <a:pt x="1165834" y="130313"/>
                      </a:lnTo>
                      <a:lnTo>
                        <a:pt x="1135593" y="94940"/>
                      </a:lnTo>
                      <a:lnTo>
                        <a:pt x="1102732" y="61332"/>
                      </a:lnTo>
                      <a:lnTo>
                        <a:pt x="1067275" y="29637"/>
                      </a:lnTo>
                      <a:lnTo>
                        <a:pt x="1029246"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42">
                  <a:extLst>
                    <a:ext uri="{FF2B5EF4-FFF2-40B4-BE49-F238E27FC236}">
                      <a16:creationId xmlns:a16="http://schemas.microsoft.com/office/drawing/2014/main" id="{02EB108C-7B88-4370-A5EB-7969A6E084C3}"/>
                    </a:ext>
                  </a:extLst>
                </p:cNvPr>
                <p:cNvSpPr/>
                <p:nvPr/>
              </p:nvSpPr>
              <p:spPr>
                <a:xfrm>
                  <a:off x="6914907" y="5411780"/>
                  <a:ext cx="1319530" cy="1273175"/>
                </a:xfrm>
                <a:custGeom>
                  <a:avLst/>
                  <a:gdLst/>
                  <a:ahLst/>
                  <a:cxnLst/>
                  <a:rect l="l" t="t" r="r" b="b"/>
                  <a:pathLst>
                    <a:path w="1319529" h="1273175">
                      <a:moveTo>
                        <a:pt x="615556" y="569391"/>
                      </a:moveTo>
                      <a:lnTo>
                        <a:pt x="1029246" y="0"/>
                      </a:lnTo>
                      <a:lnTo>
                        <a:pt x="1067275" y="29637"/>
                      </a:lnTo>
                      <a:lnTo>
                        <a:pt x="1102732" y="61332"/>
                      </a:lnTo>
                      <a:lnTo>
                        <a:pt x="1135593" y="94940"/>
                      </a:lnTo>
                      <a:lnTo>
                        <a:pt x="1165834" y="130313"/>
                      </a:lnTo>
                      <a:lnTo>
                        <a:pt x="1193434" y="167306"/>
                      </a:lnTo>
                      <a:lnTo>
                        <a:pt x="1218368" y="205771"/>
                      </a:lnTo>
                      <a:lnTo>
                        <a:pt x="1240613" y="245563"/>
                      </a:lnTo>
                      <a:lnTo>
                        <a:pt x="1260147" y="286535"/>
                      </a:lnTo>
                      <a:lnTo>
                        <a:pt x="1276945" y="328540"/>
                      </a:lnTo>
                      <a:lnTo>
                        <a:pt x="1290985" y="371433"/>
                      </a:lnTo>
                      <a:lnTo>
                        <a:pt x="1302244" y="415066"/>
                      </a:lnTo>
                      <a:lnTo>
                        <a:pt x="1310698" y="459293"/>
                      </a:lnTo>
                      <a:lnTo>
                        <a:pt x="1316325" y="503969"/>
                      </a:lnTo>
                      <a:lnTo>
                        <a:pt x="1319100" y="548946"/>
                      </a:lnTo>
                      <a:lnTo>
                        <a:pt x="1319001" y="594077"/>
                      </a:lnTo>
                      <a:lnTo>
                        <a:pt x="1316005" y="639218"/>
                      </a:lnTo>
                      <a:lnTo>
                        <a:pt x="1310088" y="684220"/>
                      </a:lnTo>
                      <a:lnTo>
                        <a:pt x="1301228" y="728939"/>
                      </a:lnTo>
                      <a:lnTo>
                        <a:pt x="1289400" y="773227"/>
                      </a:lnTo>
                      <a:lnTo>
                        <a:pt x="1274583" y="816937"/>
                      </a:lnTo>
                      <a:lnTo>
                        <a:pt x="1256752" y="859925"/>
                      </a:lnTo>
                      <a:lnTo>
                        <a:pt x="1235885" y="902042"/>
                      </a:lnTo>
                      <a:lnTo>
                        <a:pt x="1211958" y="943143"/>
                      </a:lnTo>
                      <a:lnTo>
                        <a:pt x="1184948" y="983081"/>
                      </a:lnTo>
                      <a:lnTo>
                        <a:pt x="1155310" y="1021111"/>
                      </a:lnTo>
                      <a:lnTo>
                        <a:pt x="1123615" y="1056567"/>
                      </a:lnTo>
                      <a:lnTo>
                        <a:pt x="1090007" y="1089428"/>
                      </a:lnTo>
                      <a:lnTo>
                        <a:pt x="1054634" y="1119670"/>
                      </a:lnTo>
                      <a:lnTo>
                        <a:pt x="1017641" y="1147269"/>
                      </a:lnTo>
                      <a:lnTo>
                        <a:pt x="979176" y="1172203"/>
                      </a:lnTo>
                      <a:lnTo>
                        <a:pt x="939384" y="1194449"/>
                      </a:lnTo>
                      <a:lnTo>
                        <a:pt x="898412" y="1213982"/>
                      </a:lnTo>
                      <a:lnTo>
                        <a:pt x="856407" y="1230781"/>
                      </a:lnTo>
                      <a:lnTo>
                        <a:pt x="813514" y="1244821"/>
                      </a:lnTo>
                      <a:lnTo>
                        <a:pt x="769881" y="1256080"/>
                      </a:lnTo>
                      <a:lnTo>
                        <a:pt x="725654" y="1264534"/>
                      </a:lnTo>
                      <a:lnTo>
                        <a:pt x="680978" y="1270160"/>
                      </a:lnTo>
                      <a:lnTo>
                        <a:pt x="636002" y="1272935"/>
                      </a:lnTo>
                      <a:lnTo>
                        <a:pt x="590870" y="1272837"/>
                      </a:lnTo>
                      <a:lnTo>
                        <a:pt x="545729" y="1269841"/>
                      </a:lnTo>
                      <a:lnTo>
                        <a:pt x="500727" y="1263924"/>
                      </a:lnTo>
                      <a:lnTo>
                        <a:pt x="456008" y="1255063"/>
                      </a:lnTo>
                      <a:lnTo>
                        <a:pt x="411721" y="1243236"/>
                      </a:lnTo>
                      <a:lnTo>
                        <a:pt x="368010" y="1228418"/>
                      </a:lnTo>
                      <a:lnTo>
                        <a:pt x="325023" y="1210587"/>
                      </a:lnTo>
                      <a:lnTo>
                        <a:pt x="282905" y="1189720"/>
                      </a:lnTo>
                      <a:lnTo>
                        <a:pt x="241804" y="1165793"/>
                      </a:lnTo>
                      <a:lnTo>
                        <a:pt x="201866" y="1138783"/>
                      </a:lnTo>
                      <a:lnTo>
                        <a:pt x="160004" y="1106279"/>
                      </a:lnTo>
                      <a:lnTo>
                        <a:pt x="122121" y="1072347"/>
                      </a:lnTo>
                      <a:lnTo>
                        <a:pt x="87698" y="1036399"/>
                      </a:lnTo>
                      <a:lnTo>
                        <a:pt x="56216" y="997850"/>
                      </a:lnTo>
                      <a:lnTo>
                        <a:pt x="27156" y="956113"/>
                      </a:lnTo>
                      <a:lnTo>
                        <a:pt x="0" y="910602"/>
                      </a:lnTo>
                      <a:lnTo>
                        <a:pt x="615556" y="56939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43">
                  <a:extLst>
                    <a:ext uri="{FF2B5EF4-FFF2-40B4-BE49-F238E27FC236}">
                      <a16:creationId xmlns:a16="http://schemas.microsoft.com/office/drawing/2014/main" id="{0BA9459B-CC11-4612-9291-414CB1E33FF3}"/>
                    </a:ext>
                  </a:extLst>
                </p:cNvPr>
                <p:cNvSpPr/>
                <p:nvPr/>
              </p:nvSpPr>
              <p:spPr>
                <a:xfrm>
                  <a:off x="7530463" y="5277363"/>
                  <a:ext cx="414020" cy="704215"/>
                </a:xfrm>
                <a:custGeom>
                  <a:avLst/>
                  <a:gdLst/>
                  <a:ahLst/>
                  <a:cxnLst/>
                  <a:rect l="l" t="t" r="r" b="b"/>
                  <a:pathLst>
                    <a:path w="414020" h="704214">
                      <a:moveTo>
                        <a:pt x="0" y="0"/>
                      </a:moveTo>
                      <a:lnTo>
                        <a:pt x="0" y="703808"/>
                      </a:lnTo>
                      <a:lnTo>
                        <a:pt x="413689" y="134416"/>
                      </a:lnTo>
                      <a:lnTo>
                        <a:pt x="371490" y="105737"/>
                      </a:lnTo>
                      <a:lnTo>
                        <a:pt x="328666" y="80596"/>
                      </a:lnTo>
                      <a:lnTo>
                        <a:pt x="285081" y="58950"/>
                      </a:lnTo>
                      <a:lnTo>
                        <a:pt x="240599" y="40754"/>
                      </a:lnTo>
                      <a:lnTo>
                        <a:pt x="195085" y="25966"/>
                      </a:lnTo>
                      <a:lnTo>
                        <a:pt x="148403" y="14540"/>
                      </a:lnTo>
                      <a:lnTo>
                        <a:pt x="100419" y="6432"/>
                      </a:lnTo>
                      <a:lnTo>
                        <a:pt x="50996" y="1600"/>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44">
                  <a:extLst>
                    <a:ext uri="{FF2B5EF4-FFF2-40B4-BE49-F238E27FC236}">
                      <a16:creationId xmlns:a16="http://schemas.microsoft.com/office/drawing/2014/main" id="{A16AFE29-AD39-48C4-9AD9-B9426A111420}"/>
                    </a:ext>
                  </a:extLst>
                </p:cNvPr>
                <p:cNvSpPr/>
                <p:nvPr/>
              </p:nvSpPr>
              <p:spPr>
                <a:xfrm>
                  <a:off x="7530463" y="5277363"/>
                  <a:ext cx="414020" cy="704215"/>
                </a:xfrm>
                <a:custGeom>
                  <a:avLst/>
                  <a:gdLst/>
                  <a:ahLst/>
                  <a:cxnLst/>
                  <a:rect l="l" t="t" r="r" b="b"/>
                  <a:pathLst>
                    <a:path w="414020" h="704214">
                      <a:moveTo>
                        <a:pt x="0" y="703808"/>
                      </a:moveTo>
                      <a:lnTo>
                        <a:pt x="0" y="0"/>
                      </a:lnTo>
                      <a:lnTo>
                        <a:pt x="50996" y="1600"/>
                      </a:lnTo>
                      <a:lnTo>
                        <a:pt x="100419" y="6432"/>
                      </a:lnTo>
                      <a:lnTo>
                        <a:pt x="148403" y="14540"/>
                      </a:lnTo>
                      <a:lnTo>
                        <a:pt x="195085" y="25966"/>
                      </a:lnTo>
                      <a:lnTo>
                        <a:pt x="240599" y="40754"/>
                      </a:lnTo>
                      <a:lnTo>
                        <a:pt x="285081" y="58950"/>
                      </a:lnTo>
                      <a:lnTo>
                        <a:pt x="328666" y="80596"/>
                      </a:lnTo>
                      <a:lnTo>
                        <a:pt x="371490" y="105737"/>
                      </a:lnTo>
                      <a:lnTo>
                        <a:pt x="413689" y="134416"/>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80">
                  <a:extLst>
                    <a:ext uri="{FF2B5EF4-FFF2-40B4-BE49-F238E27FC236}">
                      <a16:creationId xmlns:a16="http://schemas.microsoft.com/office/drawing/2014/main" id="{0F1D69C7-7102-465F-858D-5E6CC9458158}"/>
                    </a:ext>
                  </a:extLst>
                </p:cNvPr>
                <p:cNvSpPr/>
                <p:nvPr/>
              </p:nvSpPr>
              <p:spPr>
                <a:xfrm>
                  <a:off x="7087207" y="5537980"/>
                  <a:ext cx="886460" cy="886460"/>
                </a:xfrm>
                <a:custGeom>
                  <a:avLst/>
                  <a:gdLst/>
                  <a:ahLst/>
                  <a:cxnLst/>
                  <a:rect l="l" t="t" r="r" b="b"/>
                  <a:pathLst>
                    <a:path w="886460" h="886460">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B7C117A5-86AB-4748-9BD0-E4DD91946B6B}"/>
                  </a:ext>
                </a:extLst>
              </p:cNvPr>
              <p:cNvSpPr txBox="1"/>
              <p:nvPr/>
            </p:nvSpPr>
            <p:spPr>
              <a:xfrm>
                <a:off x="4081701" y="3922571"/>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43</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BD2D08F2-59D6-4C1A-8EE2-6EC5F00556FA}"/>
                  </a:ext>
                </a:extLst>
              </p:cNvPr>
              <p:cNvSpPr txBox="1"/>
              <p:nvPr/>
            </p:nvSpPr>
            <p:spPr>
              <a:xfrm>
                <a:off x="882351" y="4785182"/>
                <a:ext cx="1276311" cy="756617"/>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23</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51712CC0-E96F-4ADC-8430-6A0086CA49B2}"/>
                  </a:ext>
                </a:extLst>
              </p:cNvPr>
              <p:cNvSpPr txBox="1"/>
              <p:nvPr/>
            </p:nvSpPr>
            <p:spPr>
              <a:xfrm>
                <a:off x="3178232" y="3167819"/>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12</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8DA4C15A-5363-4D2C-9B0E-7AA8DA61BD4D}"/>
                  </a:ext>
                </a:extLst>
              </p:cNvPr>
              <p:cNvSpPr txBox="1"/>
              <p:nvPr/>
            </p:nvSpPr>
            <p:spPr>
              <a:xfrm>
                <a:off x="2140833" y="2998453"/>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3</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2BACEBA0-83DC-4EFB-865D-FCC9ED4FC853}"/>
                  </a:ext>
                </a:extLst>
              </p:cNvPr>
              <p:cNvSpPr txBox="1"/>
              <p:nvPr/>
            </p:nvSpPr>
            <p:spPr>
              <a:xfrm>
                <a:off x="909413" y="3539612"/>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19</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1F7E7A2F-1FDD-4FD2-88C9-0F6E43828008}"/>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F41B432E-17F7-43AB-8635-29B3CC670A8B}"/>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6" name="object 11">
                <a:extLst>
                  <a:ext uri="{FF2B5EF4-FFF2-40B4-BE49-F238E27FC236}">
                    <a16:creationId xmlns:a16="http://schemas.microsoft.com/office/drawing/2014/main" id="{6FF97309-DCFD-4978-A027-1D04F1AB1C84}"/>
                  </a:ext>
                </a:extLst>
              </p:cNvPr>
              <p:cNvSpPr txBox="1"/>
              <p:nvPr/>
            </p:nvSpPr>
            <p:spPr>
              <a:xfrm>
                <a:off x="7951449" y="3006275"/>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8%</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7" name="object 11">
                <a:extLst>
                  <a:ext uri="{FF2B5EF4-FFF2-40B4-BE49-F238E27FC236}">
                    <a16:creationId xmlns:a16="http://schemas.microsoft.com/office/drawing/2014/main" id="{1ED92BF0-97C3-4600-9185-6C96D21A3E19}"/>
                  </a:ext>
                </a:extLst>
              </p:cNvPr>
              <p:cNvSpPr txBox="1"/>
              <p:nvPr/>
            </p:nvSpPr>
            <p:spPr>
              <a:xfrm>
                <a:off x="9154500" y="3008376"/>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10</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0D29AFF2-59E4-46E5-8F04-34621D0BD500}"/>
                  </a:ext>
                </a:extLst>
              </p:cNvPr>
              <p:cNvSpPr txBox="1"/>
              <p:nvPr/>
            </p:nvSpPr>
            <p:spPr>
              <a:xfrm>
                <a:off x="7000548" y="4250488"/>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25</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402ADABF-35FB-44CB-BC3D-41C03462EF91}"/>
                  </a:ext>
                </a:extLst>
              </p:cNvPr>
              <p:cNvSpPr txBox="1"/>
              <p:nvPr/>
            </p:nvSpPr>
            <p:spPr>
              <a:xfrm>
                <a:off x="10021336" y="4251960"/>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57</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sp>
          <p:nvSpPr>
            <p:cNvPr id="16" name="TextBox 15">
              <a:extLst>
                <a:ext uri="{FF2B5EF4-FFF2-40B4-BE49-F238E27FC236}">
                  <a16:creationId xmlns:a16="http://schemas.microsoft.com/office/drawing/2014/main" id="{EF2ACAC5-17AB-4A4B-AF06-30C74DA633F2}"/>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21213341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4" name="Group 13">
            <a:extLst>
              <a:ext uri="{FF2B5EF4-FFF2-40B4-BE49-F238E27FC236}">
                <a16:creationId xmlns:a16="http://schemas.microsoft.com/office/drawing/2014/main" id="{E6C8108C-25C0-4C78-A7D8-3529A7D83D5D}"/>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2E220349-AA18-49B2-85C0-030B5677E397}"/>
                </a:ext>
              </a:extLst>
            </p:cNvPr>
            <p:cNvSpPr/>
            <p:nvPr/>
          </p:nvSpPr>
          <p:spPr>
            <a:xfrm>
              <a:off x="6281928"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473FE921-D177-459F-87FB-ABD013FC2D3E}"/>
                </a:ext>
              </a:extLst>
            </p:cNvPr>
            <p:cNvSpPr/>
            <p:nvPr/>
          </p:nvSpPr>
          <p:spPr>
            <a:xfrm>
              <a:off x="411480" y="2331720"/>
              <a:ext cx="5486400" cy="352958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2911118"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1" i="0" u="none" strike="noStrike" kern="1200" cap="none" spc="0" normalizeH="0" baseline="0" noProof="0">
                  <a:ln>
                    <a:noFill/>
                  </a:ln>
                  <a:solidFill>
                    <a:prstClr val="black"/>
                  </a:solidFill>
                  <a:effectLst/>
                  <a:uLnTx/>
                  <a:uFillTx/>
                  <a:latin typeface="Arial" panose="020B0604020202020204"/>
                  <a:ea typeface="+mn-ea"/>
                  <a:cs typeface="+mn-cs"/>
                </a:rPr>
                <a:t>Western and central </a:t>
              </a:r>
              <a:r>
                <a:rPr kumimoji="0" lang="fr-CH" sz="1800" b="1" i="0" u="none" strike="noStrike" kern="1200" cap="none" spc="0" normalizeH="0" baseline="0" noProof="0" err="1">
                  <a:ln>
                    <a:noFill/>
                  </a:ln>
                  <a:solidFill>
                    <a:prstClr val="black"/>
                  </a:solidFill>
                  <a:effectLst/>
                  <a:uLnTx/>
                  <a:uFillTx/>
                  <a:latin typeface="Arial" panose="020B0604020202020204"/>
                  <a:ea typeface="+mn-ea"/>
                  <a:cs typeface="+mn-cs"/>
                </a:rPr>
                <a:t>Africa</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7" name="Group 16">
              <a:extLst>
                <a:ext uri="{FF2B5EF4-FFF2-40B4-BE49-F238E27FC236}">
                  <a16:creationId xmlns:a16="http://schemas.microsoft.com/office/drawing/2014/main" id="{088CA4AB-165F-4052-8A89-F41A33A93AD3}"/>
                </a:ext>
              </a:extLst>
            </p:cNvPr>
            <p:cNvGrpSpPr/>
            <p:nvPr/>
          </p:nvGrpSpPr>
          <p:grpSpPr>
            <a:xfrm>
              <a:off x="991951" y="2825496"/>
              <a:ext cx="9932924" cy="2838462"/>
              <a:chOff x="991951" y="3008376"/>
              <a:chExt cx="9932924" cy="2838462"/>
            </a:xfrm>
          </p:grpSpPr>
          <p:grpSp>
            <p:nvGrpSpPr>
              <p:cNvPr id="72" name="Group 71">
                <a:extLst>
                  <a:ext uri="{FF2B5EF4-FFF2-40B4-BE49-F238E27FC236}">
                    <a16:creationId xmlns:a16="http://schemas.microsoft.com/office/drawing/2014/main" id="{BF9F1F62-3BB9-4595-B005-E6F1863B7889}"/>
                  </a:ext>
                </a:extLst>
              </p:cNvPr>
              <p:cNvGrpSpPr/>
              <p:nvPr/>
            </p:nvGrpSpPr>
            <p:grpSpPr>
              <a:xfrm>
                <a:off x="2194560" y="3602736"/>
                <a:ext cx="1828800" cy="1828800"/>
                <a:chOff x="3759928" y="5306432"/>
                <a:chExt cx="1408750" cy="1408024"/>
              </a:xfrm>
            </p:grpSpPr>
            <p:sp>
              <p:nvSpPr>
                <p:cNvPr id="43" name="bk object 89">
                  <a:extLst>
                    <a:ext uri="{FF2B5EF4-FFF2-40B4-BE49-F238E27FC236}">
                      <a16:creationId xmlns:a16="http://schemas.microsoft.com/office/drawing/2014/main" id="{E4964104-9B81-4DAF-BF70-EF44CE7C590D}"/>
                    </a:ext>
                  </a:extLst>
                </p:cNvPr>
                <p:cNvSpPr/>
                <p:nvPr/>
              </p:nvSpPr>
              <p:spPr>
                <a:xfrm>
                  <a:off x="3759928" y="5306432"/>
                  <a:ext cx="704215" cy="967740"/>
                </a:xfrm>
                <a:custGeom>
                  <a:avLst/>
                  <a:gdLst/>
                  <a:ahLst/>
                  <a:cxnLst/>
                  <a:rect l="l" t="t" r="r" b="b"/>
                  <a:pathLst>
                    <a:path w="704214" h="967740">
                      <a:moveTo>
                        <a:pt x="703899" y="0"/>
                      </a:moveTo>
                      <a:lnTo>
                        <a:pt x="648959" y="1975"/>
                      </a:lnTo>
                      <a:lnTo>
                        <a:pt x="595703" y="7976"/>
                      </a:lnTo>
                      <a:lnTo>
                        <a:pt x="543552" y="18116"/>
                      </a:lnTo>
                      <a:lnTo>
                        <a:pt x="491927" y="32505"/>
                      </a:lnTo>
                      <a:lnTo>
                        <a:pt x="440247" y="51257"/>
                      </a:lnTo>
                      <a:lnTo>
                        <a:pt x="396177" y="70813"/>
                      </a:lnTo>
                      <a:lnTo>
                        <a:pt x="354105" y="92988"/>
                      </a:lnTo>
                      <a:lnTo>
                        <a:pt x="314090" y="117647"/>
                      </a:lnTo>
                      <a:lnTo>
                        <a:pt x="276189" y="144653"/>
                      </a:lnTo>
                      <a:lnTo>
                        <a:pt x="240459" y="173869"/>
                      </a:lnTo>
                      <a:lnTo>
                        <a:pt x="206960" y="205159"/>
                      </a:lnTo>
                      <a:lnTo>
                        <a:pt x="175749" y="238387"/>
                      </a:lnTo>
                      <a:lnTo>
                        <a:pt x="146884" y="273415"/>
                      </a:lnTo>
                      <a:lnTo>
                        <a:pt x="120423" y="310108"/>
                      </a:lnTo>
                      <a:lnTo>
                        <a:pt x="96423" y="348330"/>
                      </a:lnTo>
                      <a:lnTo>
                        <a:pt x="74943" y="387942"/>
                      </a:lnTo>
                      <a:lnTo>
                        <a:pt x="56041" y="428810"/>
                      </a:lnTo>
                      <a:lnTo>
                        <a:pt x="39774" y="470797"/>
                      </a:lnTo>
                      <a:lnTo>
                        <a:pt x="26200" y="513766"/>
                      </a:lnTo>
                      <a:lnTo>
                        <a:pt x="15378" y="557581"/>
                      </a:lnTo>
                      <a:lnTo>
                        <a:pt x="7366" y="602105"/>
                      </a:lnTo>
                      <a:lnTo>
                        <a:pt x="2220" y="647202"/>
                      </a:lnTo>
                      <a:lnTo>
                        <a:pt x="0" y="692735"/>
                      </a:lnTo>
                      <a:lnTo>
                        <a:pt x="762" y="738569"/>
                      </a:lnTo>
                      <a:lnTo>
                        <a:pt x="4566" y="784566"/>
                      </a:lnTo>
                      <a:lnTo>
                        <a:pt x="11468" y="830590"/>
                      </a:lnTo>
                      <a:lnTo>
                        <a:pt x="21527" y="876504"/>
                      </a:lnTo>
                      <a:lnTo>
                        <a:pt x="34801" y="922173"/>
                      </a:lnTo>
                      <a:lnTo>
                        <a:pt x="51348" y="967460"/>
                      </a:lnTo>
                      <a:lnTo>
                        <a:pt x="703899" y="703808"/>
                      </a:lnTo>
                      <a:lnTo>
                        <a:pt x="70389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90">
                  <a:extLst>
                    <a:ext uri="{FF2B5EF4-FFF2-40B4-BE49-F238E27FC236}">
                      <a16:creationId xmlns:a16="http://schemas.microsoft.com/office/drawing/2014/main" id="{4AAFB43C-7215-4485-868B-E9F5E491401E}"/>
                    </a:ext>
                  </a:extLst>
                </p:cNvPr>
                <p:cNvSpPr/>
                <p:nvPr/>
              </p:nvSpPr>
              <p:spPr>
                <a:xfrm>
                  <a:off x="3811276" y="6010241"/>
                  <a:ext cx="993775" cy="704215"/>
                </a:xfrm>
                <a:custGeom>
                  <a:avLst/>
                  <a:gdLst/>
                  <a:ahLst/>
                  <a:cxnLst/>
                  <a:rect l="l" t="t" r="r" b="b"/>
                  <a:pathLst>
                    <a:path w="993775" h="704215">
                      <a:moveTo>
                        <a:pt x="652551" y="0"/>
                      </a:moveTo>
                      <a:lnTo>
                        <a:pt x="0" y="263652"/>
                      </a:lnTo>
                      <a:lnTo>
                        <a:pt x="8573" y="284107"/>
                      </a:lnTo>
                      <a:lnTo>
                        <a:pt x="17211" y="303041"/>
                      </a:lnTo>
                      <a:lnTo>
                        <a:pt x="36995" y="341210"/>
                      </a:lnTo>
                      <a:lnTo>
                        <a:pt x="61776" y="382568"/>
                      </a:lnTo>
                      <a:lnTo>
                        <a:pt x="88914" y="421624"/>
                      </a:lnTo>
                      <a:lnTo>
                        <a:pt x="118265" y="458336"/>
                      </a:lnTo>
                      <a:lnTo>
                        <a:pt x="149689" y="492663"/>
                      </a:lnTo>
                      <a:lnTo>
                        <a:pt x="183042" y="524566"/>
                      </a:lnTo>
                      <a:lnTo>
                        <a:pt x="218181" y="554002"/>
                      </a:lnTo>
                      <a:lnTo>
                        <a:pt x="254964" y="580931"/>
                      </a:lnTo>
                      <a:lnTo>
                        <a:pt x="293250" y="605312"/>
                      </a:lnTo>
                      <a:lnTo>
                        <a:pt x="332894" y="627105"/>
                      </a:lnTo>
                      <a:lnTo>
                        <a:pt x="373755" y="646268"/>
                      </a:lnTo>
                      <a:lnTo>
                        <a:pt x="415690" y="662760"/>
                      </a:lnTo>
                      <a:lnTo>
                        <a:pt x="458557" y="676541"/>
                      </a:lnTo>
                      <a:lnTo>
                        <a:pt x="502213" y="687570"/>
                      </a:lnTo>
                      <a:lnTo>
                        <a:pt x="546516" y="695806"/>
                      </a:lnTo>
                      <a:lnTo>
                        <a:pt x="591322" y="701208"/>
                      </a:lnTo>
                      <a:lnTo>
                        <a:pt x="636491" y="703735"/>
                      </a:lnTo>
                      <a:lnTo>
                        <a:pt x="681879" y="703347"/>
                      </a:lnTo>
                      <a:lnTo>
                        <a:pt x="727343" y="700002"/>
                      </a:lnTo>
                      <a:lnTo>
                        <a:pt x="772742" y="693659"/>
                      </a:lnTo>
                      <a:lnTo>
                        <a:pt x="817933" y="684279"/>
                      </a:lnTo>
                      <a:lnTo>
                        <a:pt x="862772" y="671819"/>
                      </a:lnTo>
                      <a:lnTo>
                        <a:pt x="907119" y="656239"/>
                      </a:lnTo>
                      <a:lnTo>
                        <a:pt x="950829" y="637498"/>
                      </a:lnTo>
                      <a:lnTo>
                        <a:pt x="993762" y="615556"/>
                      </a:lnTo>
                      <a:lnTo>
                        <a:pt x="65255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91">
                  <a:extLst>
                    <a:ext uri="{FF2B5EF4-FFF2-40B4-BE49-F238E27FC236}">
                      <a16:creationId xmlns:a16="http://schemas.microsoft.com/office/drawing/2014/main" id="{A76697BA-857E-481C-AD53-4E053CCB7B4A}"/>
                    </a:ext>
                  </a:extLst>
                </p:cNvPr>
                <p:cNvSpPr/>
                <p:nvPr/>
              </p:nvSpPr>
              <p:spPr>
                <a:xfrm>
                  <a:off x="3811276" y="6010241"/>
                  <a:ext cx="993775" cy="704215"/>
                </a:xfrm>
                <a:custGeom>
                  <a:avLst/>
                  <a:gdLst/>
                  <a:ahLst/>
                  <a:cxnLst/>
                  <a:rect l="l" t="t" r="r" b="b"/>
                  <a:pathLst>
                    <a:path w="993775" h="704215">
                      <a:moveTo>
                        <a:pt x="652551" y="0"/>
                      </a:moveTo>
                      <a:lnTo>
                        <a:pt x="993762" y="615556"/>
                      </a:lnTo>
                      <a:lnTo>
                        <a:pt x="950829" y="637498"/>
                      </a:lnTo>
                      <a:lnTo>
                        <a:pt x="907119" y="656239"/>
                      </a:lnTo>
                      <a:lnTo>
                        <a:pt x="862772" y="671819"/>
                      </a:lnTo>
                      <a:lnTo>
                        <a:pt x="817933" y="684279"/>
                      </a:lnTo>
                      <a:lnTo>
                        <a:pt x="772742" y="693659"/>
                      </a:lnTo>
                      <a:lnTo>
                        <a:pt x="727343" y="700002"/>
                      </a:lnTo>
                      <a:lnTo>
                        <a:pt x="681879" y="703347"/>
                      </a:lnTo>
                      <a:lnTo>
                        <a:pt x="636491" y="703735"/>
                      </a:lnTo>
                      <a:lnTo>
                        <a:pt x="591322" y="701208"/>
                      </a:lnTo>
                      <a:lnTo>
                        <a:pt x="546516" y="695806"/>
                      </a:lnTo>
                      <a:lnTo>
                        <a:pt x="502213" y="687570"/>
                      </a:lnTo>
                      <a:lnTo>
                        <a:pt x="458557" y="676541"/>
                      </a:lnTo>
                      <a:lnTo>
                        <a:pt x="415690" y="662760"/>
                      </a:lnTo>
                      <a:lnTo>
                        <a:pt x="373755" y="646268"/>
                      </a:lnTo>
                      <a:lnTo>
                        <a:pt x="332894" y="627105"/>
                      </a:lnTo>
                      <a:lnTo>
                        <a:pt x="293250" y="605312"/>
                      </a:lnTo>
                      <a:lnTo>
                        <a:pt x="254964" y="580931"/>
                      </a:lnTo>
                      <a:lnTo>
                        <a:pt x="218181" y="554002"/>
                      </a:lnTo>
                      <a:lnTo>
                        <a:pt x="183042" y="524566"/>
                      </a:lnTo>
                      <a:lnTo>
                        <a:pt x="149689" y="492663"/>
                      </a:lnTo>
                      <a:lnTo>
                        <a:pt x="118265" y="458336"/>
                      </a:lnTo>
                      <a:lnTo>
                        <a:pt x="88914" y="421624"/>
                      </a:lnTo>
                      <a:lnTo>
                        <a:pt x="61776" y="382568"/>
                      </a:lnTo>
                      <a:lnTo>
                        <a:pt x="36995" y="341210"/>
                      </a:lnTo>
                      <a:lnTo>
                        <a:pt x="17211" y="303041"/>
                      </a:lnTo>
                      <a:lnTo>
                        <a:pt x="0" y="263652"/>
                      </a:lnTo>
                      <a:lnTo>
                        <a:pt x="652551"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92">
                  <a:extLst>
                    <a:ext uri="{FF2B5EF4-FFF2-40B4-BE49-F238E27FC236}">
                      <a16:creationId xmlns:a16="http://schemas.microsoft.com/office/drawing/2014/main" id="{58A921C6-08C1-4CB9-A726-47722DB55E57}"/>
                    </a:ext>
                  </a:extLst>
                </p:cNvPr>
                <p:cNvSpPr/>
                <p:nvPr/>
              </p:nvSpPr>
              <p:spPr>
                <a:xfrm>
                  <a:off x="4463828" y="5828085"/>
                  <a:ext cx="704850" cy="798195"/>
                </a:xfrm>
                <a:custGeom>
                  <a:avLst/>
                  <a:gdLst/>
                  <a:ahLst/>
                  <a:cxnLst/>
                  <a:rect l="l" t="t" r="r" b="b"/>
                  <a:pathLst>
                    <a:path w="704850" h="798195">
                      <a:moveTo>
                        <a:pt x="679818" y="0"/>
                      </a:moveTo>
                      <a:lnTo>
                        <a:pt x="0" y="182156"/>
                      </a:lnTo>
                      <a:lnTo>
                        <a:pt x="341210" y="797712"/>
                      </a:lnTo>
                      <a:lnTo>
                        <a:pt x="382927" y="772747"/>
                      </a:lnTo>
                      <a:lnTo>
                        <a:pt x="422367" y="745426"/>
                      </a:lnTo>
                      <a:lnTo>
                        <a:pt x="459476" y="715881"/>
                      </a:lnTo>
                      <a:lnTo>
                        <a:pt x="494198" y="684242"/>
                      </a:lnTo>
                      <a:lnTo>
                        <a:pt x="526477" y="650640"/>
                      </a:lnTo>
                      <a:lnTo>
                        <a:pt x="556259" y="615206"/>
                      </a:lnTo>
                      <a:lnTo>
                        <a:pt x="583486" y="578070"/>
                      </a:lnTo>
                      <a:lnTo>
                        <a:pt x="608105" y="539364"/>
                      </a:lnTo>
                      <a:lnTo>
                        <a:pt x="630059" y="499218"/>
                      </a:lnTo>
                      <a:lnTo>
                        <a:pt x="649293" y="457763"/>
                      </a:lnTo>
                      <a:lnTo>
                        <a:pt x="665752" y="415130"/>
                      </a:lnTo>
                      <a:lnTo>
                        <a:pt x="679379" y="371450"/>
                      </a:lnTo>
                      <a:lnTo>
                        <a:pt x="690120" y="326853"/>
                      </a:lnTo>
                      <a:lnTo>
                        <a:pt x="697919" y="281470"/>
                      </a:lnTo>
                      <a:lnTo>
                        <a:pt x="702720" y="235433"/>
                      </a:lnTo>
                      <a:lnTo>
                        <a:pt x="704468" y="188871"/>
                      </a:lnTo>
                      <a:lnTo>
                        <a:pt x="703107" y="141916"/>
                      </a:lnTo>
                      <a:lnTo>
                        <a:pt x="698582" y="94699"/>
                      </a:lnTo>
                      <a:lnTo>
                        <a:pt x="690838" y="47350"/>
                      </a:lnTo>
                      <a:lnTo>
                        <a:pt x="67981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93">
                  <a:extLst>
                    <a:ext uri="{FF2B5EF4-FFF2-40B4-BE49-F238E27FC236}">
                      <a16:creationId xmlns:a16="http://schemas.microsoft.com/office/drawing/2014/main" id="{74CAB24A-618C-4765-81A2-ABC70AFF5DFD}"/>
                    </a:ext>
                  </a:extLst>
                </p:cNvPr>
                <p:cNvSpPr/>
                <p:nvPr/>
              </p:nvSpPr>
              <p:spPr>
                <a:xfrm>
                  <a:off x="4463828" y="5828085"/>
                  <a:ext cx="704850" cy="798195"/>
                </a:xfrm>
                <a:custGeom>
                  <a:avLst/>
                  <a:gdLst/>
                  <a:ahLst/>
                  <a:cxnLst/>
                  <a:rect l="l" t="t" r="r" b="b"/>
                  <a:pathLst>
                    <a:path w="704850" h="798195">
                      <a:moveTo>
                        <a:pt x="0" y="182156"/>
                      </a:moveTo>
                      <a:lnTo>
                        <a:pt x="679818" y="0"/>
                      </a:lnTo>
                      <a:lnTo>
                        <a:pt x="690838" y="47350"/>
                      </a:lnTo>
                      <a:lnTo>
                        <a:pt x="698582" y="94699"/>
                      </a:lnTo>
                      <a:lnTo>
                        <a:pt x="703107" y="141916"/>
                      </a:lnTo>
                      <a:lnTo>
                        <a:pt x="704468" y="188871"/>
                      </a:lnTo>
                      <a:lnTo>
                        <a:pt x="702720" y="235433"/>
                      </a:lnTo>
                      <a:lnTo>
                        <a:pt x="697919" y="281470"/>
                      </a:lnTo>
                      <a:lnTo>
                        <a:pt x="690120" y="326853"/>
                      </a:lnTo>
                      <a:lnTo>
                        <a:pt x="679379" y="371450"/>
                      </a:lnTo>
                      <a:lnTo>
                        <a:pt x="665752" y="415130"/>
                      </a:lnTo>
                      <a:lnTo>
                        <a:pt x="649293" y="457763"/>
                      </a:lnTo>
                      <a:lnTo>
                        <a:pt x="630059" y="499218"/>
                      </a:lnTo>
                      <a:lnTo>
                        <a:pt x="608105" y="539364"/>
                      </a:lnTo>
                      <a:lnTo>
                        <a:pt x="583486" y="578070"/>
                      </a:lnTo>
                      <a:lnTo>
                        <a:pt x="556259" y="615206"/>
                      </a:lnTo>
                      <a:lnTo>
                        <a:pt x="526477" y="650640"/>
                      </a:lnTo>
                      <a:lnTo>
                        <a:pt x="494198" y="684242"/>
                      </a:lnTo>
                      <a:lnTo>
                        <a:pt x="459476" y="715881"/>
                      </a:lnTo>
                      <a:lnTo>
                        <a:pt x="422367" y="745426"/>
                      </a:lnTo>
                      <a:lnTo>
                        <a:pt x="382927" y="772747"/>
                      </a:lnTo>
                      <a:lnTo>
                        <a:pt x="341210" y="797712"/>
                      </a:lnTo>
                      <a:lnTo>
                        <a:pt x="0" y="182156"/>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bk object 94">
                  <a:extLst>
                    <a:ext uri="{FF2B5EF4-FFF2-40B4-BE49-F238E27FC236}">
                      <a16:creationId xmlns:a16="http://schemas.microsoft.com/office/drawing/2014/main" id="{80A38862-E946-4A91-B31A-6D0B1A29B10A}"/>
                    </a:ext>
                  </a:extLst>
                </p:cNvPr>
                <p:cNvSpPr/>
                <p:nvPr/>
              </p:nvSpPr>
              <p:spPr>
                <a:xfrm>
                  <a:off x="4463828" y="5746589"/>
                  <a:ext cx="680085" cy="264160"/>
                </a:xfrm>
                <a:custGeom>
                  <a:avLst/>
                  <a:gdLst/>
                  <a:ahLst/>
                  <a:cxnLst/>
                  <a:rect l="l" t="t" r="r" b="b"/>
                  <a:pathLst>
                    <a:path w="680085" h="264159">
                      <a:moveTo>
                        <a:pt x="652551" y="0"/>
                      </a:moveTo>
                      <a:lnTo>
                        <a:pt x="0" y="263651"/>
                      </a:lnTo>
                      <a:lnTo>
                        <a:pt x="679818" y="81495"/>
                      </a:lnTo>
                      <a:lnTo>
                        <a:pt x="673804" y="60145"/>
                      </a:lnTo>
                      <a:lnTo>
                        <a:pt x="667537" y="40295"/>
                      </a:lnTo>
                      <a:lnTo>
                        <a:pt x="660594" y="20672"/>
                      </a:lnTo>
                      <a:lnTo>
                        <a:pt x="652551"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95">
                  <a:extLst>
                    <a:ext uri="{FF2B5EF4-FFF2-40B4-BE49-F238E27FC236}">
                      <a16:creationId xmlns:a16="http://schemas.microsoft.com/office/drawing/2014/main" id="{698A3154-F8F4-485F-B1B9-079498EE7507}"/>
                    </a:ext>
                  </a:extLst>
                </p:cNvPr>
                <p:cNvSpPr/>
                <p:nvPr/>
              </p:nvSpPr>
              <p:spPr>
                <a:xfrm>
                  <a:off x="4463828" y="5746589"/>
                  <a:ext cx="680085" cy="264160"/>
                </a:xfrm>
                <a:custGeom>
                  <a:avLst/>
                  <a:gdLst/>
                  <a:ahLst/>
                  <a:cxnLst/>
                  <a:rect l="l" t="t" r="r" b="b"/>
                  <a:pathLst>
                    <a:path w="680085" h="264159">
                      <a:moveTo>
                        <a:pt x="0" y="263651"/>
                      </a:moveTo>
                      <a:lnTo>
                        <a:pt x="652551" y="0"/>
                      </a:lnTo>
                      <a:lnTo>
                        <a:pt x="660594" y="20672"/>
                      </a:lnTo>
                      <a:lnTo>
                        <a:pt x="667537" y="40295"/>
                      </a:lnTo>
                      <a:lnTo>
                        <a:pt x="673804" y="60145"/>
                      </a:lnTo>
                      <a:lnTo>
                        <a:pt x="679818" y="81495"/>
                      </a:lnTo>
                      <a:lnTo>
                        <a:pt x="0" y="26365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96">
                  <a:extLst>
                    <a:ext uri="{FF2B5EF4-FFF2-40B4-BE49-F238E27FC236}">
                      <a16:creationId xmlns:a16="http://schemas.microsoft.com/office/drawing/2014/main" id="{054DFEF1-D224-4D92-BE80-643414C41C98}"/>
                    </a:ext>
                  </a:extLst>
                </p:cNvPr>
                <p:cNvSpPr/>
                <p:nvPr/>
              </p:nvSpPr>
              <p:spPr>
                <a:xfrm>
                  <a:off x="4463828" y="5306432"/>
                  <a:ext cx="652780" cy="704215"/>
                </a:xfrm>
                <a:custGeom>
                  <a:avLst/>
                  <a:gdLst/>
                  <a:ahLst/>
                  <a:cxnLst/>
                  <a:rect l="l" t="t" r="r" b="b"/>
                  <a:pathLst>
                    <a:path w="652779" h="704215">
                      <a:moveTo>
                        <a:pt x="0" y="0"/>
                      </a:moveTo>
                      <a:lnTo>
                        <a:pt x="0" y="703808"/>
                      </a:lnTo>
                      <a:lnTo>
                        <a:pt x="652551" y="440156"/>
                      </a:lnTo>
                      <a:lnTo>
                        <a:pt x="631631" y="392950"/>
                      </a:lnTo>
                      <a:lnTo>
                        <a:pt x="607998" y="348050"/>
                      </a:lnTo>
                      <a:lnTo>
                        <a:pt x="581757" y="305529"/>
                      </a:lnTo>
                      <a:lnTo>
                        <a:pt x="553014" y="265457"/>
                      </a:lnTo>
                      <a:lnTo>
                        <a:pt x="521876" y="227906"/>
                      </a:lnTo>
                      <a:lnTo>
                        <a:pt x="488448" y="192947"/>
                      </a:lnTo>
                      <a:lnTo>
                        <a:pt x="452838" y="160654"/>
                      </a:lnTo>
                      <a:lnTo>
                        <a:pt x="415150" y="131096"/>
                      </a:lnTo>
                      <a:lnTo>
                        <a:pt x="375491" y="104345"/>
                      </a:lnTo>
                      <a:lnTo>
                        <a:pt x="333967" y="80474"/>
                      </a:lnTo>
                      <a:lnTo>
                        <a:pt x="290685" y="59553"/>
                      </a:lnTo>
                      <a:lnTo>
                        <a:pt x="245750" y="41654"/>
                      </a:lnTo>
                      <a:lnTo>
                        <a:pt x="199268" y="26849"/>
                      </a:lnTo>
                      <a:lnTo>
                        <a:pt x="151346" y="15210"/>
                      </a:lnTo>
                      <a:lnTo>
                        <a:pt x="102090" y="6807"/>
                      </a:lnTo>
                      <a:lnTo>
                        <a:pt x="51606" y="1713"/>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97">
                  <a:extLst>
                    <a:ext uri="{FF2B5EF4-FFF2-40B4-BE49-F238E27FC236}">
                      <a16:creationId xmlns:a16="http://schemas.microsoft.com/office/drawing/2014/main" id="{D30CD37C-9D63-4B03-9BBD-C6FE6FA81C86}"/>
                    </a:ext>
                  </a:extLst>
                </p:cNvPr>
                <p:cNvSpPr/>
                <p:nvPr/>
              </p:nvSpPr>
              <p:spPr>
                <a:xfrm>
                  <a:off x="4463828" y="5306432"/>
                  <a:ext cx="652780" cy="704215"/>
                </a:xfrm>
                <a:custGeom>
                  <a:avLst/>
                  <a:gdLst/>
                  <a:ahLst/>
                  <a:cxnLst/>
                  <a:rect l="l" t="t" r="r" b="b"/>
                  <a:pathLst>
                    <a:path w="652779" h="704215">
                      <a:moveTo>
                        <a:pt x="0" y="703808"/>
                      </a:moveTo>
                      <a:lnTo>
                        <a:pt x="0" y="0"/>
                      </a:lnTo>
                      <a:lnTo>
                        <a:pt x="51606" y="1713"/>
                      </a:lnTo>
                      <a:lnTo>
                        <a:pt x="102090" y="6807"/>
                      </a:lnTo>
                      <a:lnTo>
                        <a:pt x="151346" y="15210"/>
                      </a:lnTo>
                      <a:lnTo>
                        <a:pt x="199268" y="26849"/>
                      </a:lnTo>
                      <a:lnTo>
                        <a:pt x="245750" y="41654"/>
                      </a:lnTo>
                      <a:lnTo>
                        <a:pt x="290685" y="59553"/>
                      </a:lnTo>
                      <a:lnTo>
                        <a:pt x="333967" y="80474"/>
                      </a:lnTo>
                      <a:lnTo>
                        <a:pt x="375491" y="104345"/>
                      </a:lnTo>
                      <a:lnTo>
                        <a:pt x="415150" y="131096"/>
                      </a:lnTo>
                      <a:lnTo>
                        <a:pt x="452838" y="160654"/>
                      </a:lnTo>
                      <a:lnTo>
                        <a:pt x="488448" y="192947"/>
                      </a:lnTo>
                      <a:lnTo>
                        <a:pt x="521876" y="227906"/>
                      </a:lnTo>
                      <a:lnTo>
                        <a:pt x="553014" y="265457"/>
                      </a:lnTo>
                      <a:lnTo>
                        <a:pt x="581757" y="305529"/>
                      </a:lnTo>
                      <a:lnTo>
                        <a:pt x="607998" y="348050"/>
                      </a:lnTo>
                      <a:lnTo>
                        <a:pt x="631631" y="392950"/>
                      </a:lnTo>
                      <a:lnTo>
                        <a:pt x="652551" y="440156"/>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98">
                  <a:extLst>
                    <a:ext uri="{FF2B5EF4-FFF2-40B4-BE49-F238E27FC236}">
                      <a16:creationId xmlns:a16="http://schemas.microsoft.com/office/drawing/2014/main" id="{D0C793CA-DEB1-4686-9E8B-8B80D224F161}"/>
                    </a:ext>
                  </a:extLst>
                </p:cNvPr>
                <p:cNvSpPr/>
                <p:nvPr/>
              </p:nvSpPr>
              <p:spPr>
                <a:xfrm>
                  <a:off x="4020898" y="5567131"/>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4" name="Group 73">
                <a:extLst>
                  <a:ext uri="{FF2B5EF4-FFF2-40B4-BE49-F238E27FC236}">
                    <a16:creationId xmlns:a16="http://schemas.microsoft.com/office/drawing/2014/main" id="{A4DB2131-099F-446F-93FD-AFB7CE36AF05}"/>
                  </a:ext>
                </a:extLst>
              </p:cNvPr>
              <p:cNvGrpSpPr/>
              <p:nvPr/>
            </p:nvGrpSpPr>
            <p:grpSpPr>
              <a:xfrm>
                <a:off x="8065008" y="3602736"/>
                <a:ext cx="1828800" cy="1828800"/>
                <a:chOff x="6825610" y="5281031"/>
                <a:chExt cx="1407461" cy="1407388"/>
              </a:xfrm>
            </p:grpSpPr>
            <p:sp>
              <p:nvSpPr>
                <p:cNvPr id="33" name="bk object 82">
                  <a:extLst>
                    <a:ext uri="{FF2B5EF4-FFF2-40B4-BE49-F238E27FC236}">
                      <a16:creationId xmlns:a16="http://schemas.microsoft.com/office/drawing/2014/main" id="{FC62A254-0489-44D2-8DF8-DBF834C52FF4}"/>
                    </a:ext>
                  </a:extLst>
                </p:cNvPr>
                <p:cNvSpPr/>
                <p:nvPr/>
              </p:nvSpPr>
              <p:spPr>
                <a:xfrm>
                  <a:off x="6825610" y="5281031"/>
                  <a:ext cx="704215" cy="802005"/>
                </a:xfrm>
                <a:custGeom>
                  <a:avLst/>
                  <a:gdLst/>
                  <a:ahLst/>
                  <a:cxnLst/>
                  <a:rect l="l" t="t" r="r" b="b"/>
                  <a:pathLst>
                    <a:path w="704214" h="802004">
                      <a:moveTo>
                        <a:pt x="703880" y="0"/>
                      </a:moveTo>
                      <a:lnTo>
                        <a:pt x="654788" y="1804"/>
                      </a:lnTo>
                      <a:lnTo>
                        <a:pt x="605925" y="6858"/>
                      </a:lnTo>
                      <a:lnTo>
                        <a:pt x="558434" y="15171"/>
                      </a:lnTo>
                      <a:lnTo>
                        <a:pt x="512248" y="26510"/>
                      </a:lnTo>
                      <a:lnTo>
                        <a:pt x="467456" y="40755"/>
                      </a:lnTo>
                      <a:lnTo>
                        <a:pt x="424148" y="57790"/>
                      </a:lnTo>
                      <a:lnTo>
                        <a:pt x="382413" y="77494"/>
                      </a:lnTo>
                      <a:lnTo>
                        <a:pt x="342339" y="99750"/>
                      </a:lnTo>
                      <a:lnTo>
                        <a:pt x="304017" y="124440"/>
                      </a:lnTo>
                      <a:lnTo>
                        <a:pt x="267536" y="151445"/>
                      </a:lnTo>
                      <a:lnTo>
                        <a:pt x="232983" y="180647"/>
                      </a:lnTo>
                      <a:lnTo>
                        <a:pt x="200450" y="211926"/>
                      </a:lnTo>
                      <a:lnTo>
                        <a:pt x="170025" y="245166"/>
                      </a:lnTo>
                      <a:lnTo>
                        <a:pt x="141797" y="280247"/>
                      </a:lnTo>
                      <a:lnTo>
                        <a:pt x="115856" y="317051"/>
                      </a:lnTo>
                      <a:lnTo>
                        <a:pt x="92290" y="355460"/>
                      </a:lnTo>
                      <a:lnTo>
                        <a:pt x="71190" y="395356"/>
                      </a:lnTo>
                      <a:lnTo>
                        <a:pt x="52644" y="436619"/>
                      </a:lnTo>
                      <a:lnTo>
                        <a:pt x="36741" y="479132"/>
                      </a:lnTo>
                      <a:lnTo>
                        <a:pt x="23570" y="522776"/>
                      </a:lnTo>
                      <a:lnTo>
                        <a:pt x="13222" y="567432"/>
                      </a:lnTo>
                      <a:lnTo>
                        <a:pt x="5784" y="612983"/>
                      </a:lnTo>
                      <a:lnTo>
                        <a:pt x="1347" y="659310"/>
                      </a:lnTo>
                      <a:lnTo>
                        <a:pt x="0" y="706295"/>
                      </a:lnTo>
                      <a:lnTo>
                        <a:pt x="1831" y="753819"/>
                      </a:lnTo>
                      <a:lnTo>
                        <a:pt x="6930" y="801763"/>
                      </a:lnTo>
                      <a:lnTo>
                        <a:pt x="703880" y="703808"/>
                      </a:lnTo>
                      <a:lnTo>
                        <a:pt x="703880"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83">
                  <a:extLst>
                    <a:ext uri="{FF2B5EF4-FFF2-40B4-BE49-F238E27FC236}">
                      <a16:creationId xmlns:a16="http://schemas.microsoft.com/office/drawing/2014/main" id="{82E8DAA9-6F4B-4CEE-B447-02A66DC7C297}"/>
                    </a:ext>
                  </a:extLst>
                </p:cNvPr>
                <p:cNvSpPr/>
                <p:nvPr/>
              </p:nvSpPr>
              <p:spPr>
                <a:xfrm>
                  <a:off x="6832540" y="5984839"/>
                  <a:ext cx="1111250" cy="703580"/>
                </a:xfrm>
                <a:custGeom>
                  <a:avLst/>
                  <a:gdLst/>
                  <a:ahLst/>
                  <a:cxnLst/>
                  <a:rect l="l" t="t" r="r" b="b"/>
                  <a:pathLst>
                    <a:path w="1111250" h="703579">
                      <a:moveTo>
                        <a:pt x="696950" y="0"/>
                      </a:moveTo>
                      <a:lnTo>
                        <a:pt x="0" y="97955"/>
                      </a:lnTo>
                      <a:lnTo>
                        <a:pt x="8679" y="148944"/>
                      </a:lnTo>
                      <a:lnTo>
                        <a:pt x="20069" y="196808"/>
                      </a:lnTo>
                      <a:lnTo>
                        <a:pt x="34451" y="242244"/>
                      </a:lnTo>
                      <a:lnTo>
                        <a:pt x="52108" y="285952"/>
                      </a:lnTo>
                      <a:lnTo>
                        <a:pt x="73324" y="328630"/>
                      </a:lnTo>
                      <a:lnTo>
                        <a:pt x="98379" y="370976"/>
                      </a:lnTo>
                      <a:lnTo>
                        <a:pt x="127558" y="413689"/>
                      </a:lnTo>
                      <a:lnTo>
                        <a:pt x="157195" y="451719"/>
                      </a:lnTo>
                      <a:lnTo>
                        <a:pt x="188891" y="487176"/>
                      </a:lnTo>
                      <a:lnTo>
                        <a:pt x="222499" y="520036"/>
                      </a:lnTo>
                      <a:lnTo>
                        <a:pt x="257872" y="550278"/>
                      </a:lnTo>
                      <a:lnTo>
                        <a:pt x="294865" y="577878"/>
                      </a:lnTo>
                      <a:lnTo>
                        <a:pt x="333330" y="602812"/>
                      </a:lnTo>
                      <a:lnTo>
                        <a:pt x="373122" y="625057"/>
                      </a:lnTo>
                      <a:lnTo>
                        <a:pt x="414094" y="644590"/>
                      </a:lnTo>
                      <a:lnTo>
                        <a:pt x="456099" y="661389"/>
                      </a:lnTo>
                      <a:lnTo>
                        <a:pt x="498992" y="675429"/>
                      </a:lnTo>
                      <a:lnTo>
                        <a:pt x="542625" y="686688"/>
                      </a:lnTo>
                      <a:lnTo>
                        <a:pt x="586852" y="695142"/>
                      </a:lnTo>
                      <a:lnTo>
                        <a:pt x="631528" y="700768"/>
                      </a:lnTo>
                      <a:lnTo>
                        <a:pt x="676504" y="703544"/>
                      </a:lnTo>
                      <a:lnTo>
                        <a:pt x="721636" y="703445"/>
                      </a:lnTo>
                      <a:lnTo>
                        <a:pt x="766777" y="700449"/>
                      </a:lnTo>
                      <a:lnTo>
                        <a:pt x="811779" y="694532"/>
                      </a:lnTo>
                      <a:lnTo>
                        <a:pt x="856498" y="685672"/>
                      </a:lnTo>
                      <a:lnTo>
                        <a:pt x="900785" y="673844"/>
                      </a:lnTo>
                      <a:lnTo>
                        <a:pt x="944496" y="659027"/>
                      </a:lnTo>
                      <a:lnTo>
                        <a:pt x="987483" y="641196"/>
                      </a:lnTo>
                      <a:lnTo>
                        <a:pt x="1029601" y="620328"/>
                      </a:lnTo>
                      <a:lnTo>
                        <a:pt x="1070702" y="596401"/>
                      </a:lnTo>
                      <a:lnTo>
                        <a:pt x="1110640" y="569391"/>
                      </a:lnTo>
                      <a:lnTo>
                        <a:pt x="69695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84">
                  <a:extLst>
                    <a:ext uri="{FF2B5EF4-FFF2-40B4-BE49-F238E27FC236}">
                      <a16:creationId xmlns:a16="http://schemas.microsoft.com/office/drawing/2014/main" id="{AD17DF67-AF1E-4A7F-BBB4-E1FAEBB2E968}"/>
                    </a:ext>
                  </a:extLst>
                </p:cNvPr>
                <p:cNvSpPr/>
                <p:nvPr/>
              </p:nvSpPr>
              <p:spPr>
                <a:xfrm>
                  <a:off x="6832540" y="5984839"/>
                  <a:ext cx="1111250" cy="703580"/>
                </a:xfrm>
                <a:custGeom>
                  <a:avLst/>
                  <a:gdLst/>
                  <a:ahLst/>
                  <a:cxnLst/>
                  <a:rect l="l" t="t" r="r" b="b"/>
                  <a:pathLst>
                    <a:path w="1111250" h="703579">
                      <a:moveTo>
                        <a:pt x="696950" y="0"/>
                      </a:moveTo>
                      <a:lnTo>
                        <a:pt x="1110640" y="569391"/>
                      </a:lnTo>
                      <a:lnTo>
                        <a:pt x="1070702" y="596401"/>
                      </a:lnTo>
                      <a:lnTo>
                        <a:pt x="1029601" y="620328"/>
                      </a:lnTo>
                      <a:lnTo>
                        <a:pt x="987483" y="641196"/>
                      </a:lnTo>
                      <a:lnTo>
                        <a:pt x="944496" y="659027"/>
                      </a:lnTo>
                      <a:lnTo>
                        <a:pt x="900785" y="673844"/>
                      </a:lnTo>
                      <a:lnTo>
                        <a:pt x="856498" y="685672"/>
                      </a:lnTo>
                      <a:lnTo>
                        <a:pt x="811779" y="694532"/>
                      </a:lnTo>
                      <a:lnTo>
                        <a:pt x="766777" y="700449"/>
                      </a:lnTo>
                      <a:lnTo>
                        <a:pt x="721636" y="703445"/>
                      </a:lnTo>
                      <a:lnTo>
                        <a:pt x="676504" y="703544"/>
                      </a:lnTo>
                      <a:lnTo>
                        <a:pt x="631528" y="700768"/>
                      </a:lnTo>
                      <a:lnTo>
                        <a:pt x="586852" y="695142"/>
                      </a:lnTo>
                      <a:lnTo>
                        <a:pt x="542625" y="686688"/>
                      </a:lnTo>
                      <a:lnTo>
                        <a:pt x="498992" y="675429"/>
                      </a:lnTo>
                      <a:lnTo>
                        <a:pt x="456099" y="661389"/>
                      </a:lnTo>
                      <a:lnTo>
                        <a:pt x="414094" y="644590"/>
                      </a:lnTo>
                      <a:lnTo>
                        <a:pt x="373122" y="625057"/>
                      </a:lnTo>
                      <a:lnTo>
                        <a:pt x="333330" y="602812"/>
                      </a:lnTo>
                      <a:lnTo>
                        <a:pt x="294865" y="577878"/>
                      </a:lnTo>
                      <a:lnTo>
                        <a:pt x="257872" y="550278"/>
                      </a:lnTo>
                      <a:lnTo>
                        <a:pt x="222499" y="520036"/>
                      </a:lnTo>
                      <a:lnTo>
                        <a:pt x="188891" y="487176"/>
                      </a:lnTo>
                      <a:lnTo>
                        <a:pt x="157195" y="451719"/>
                      </a:lnTo>
                      <a:lnTo>
                        <a:pt x="127558" y="413689"/>
                      </a:lnTo>
                      <a:lnTo>
                        <a:pt x="98379" y="370976"/>
                      </a:lnTo>
                      <a:lnTo>
                        <a:pt x="73324" y="328630"/>
                      </a:lnTo>
                      <a:lnTo>
                        <a:pt x="52108" y="285952"/>
                      </a:lnTo>
                      <a:lnTo>
                        <a:pt x="34451" y="242244"/>
                      </a:lnTo>
                      <a:lnTo>
                        <a:pt x="20069" y="196808"/>
                      </a:lnTo>
                      <a:lnTo>
                        <a:pt x="8679" y="148944"/>
                      </a:lnTo>
                      <a:lnTo>
                        <a:pt x="0" y="97955"/>
                      </a:lnTo>
                      <a:lnTo>
                        <a:pt x="696950" y="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85">
                  <a:extLst>
                    <a:ext uri="{FF2B5EF4-FFF2-40B4-BE49-F238E27FC236}">
                      <a16:creationId xmlns:a16="http://schemas.microsoft.com/office/drawing/2014/main" id="{919441E5-E381-46FE-AF29-DB0647408B1A}"/>
                    </a:ext>
                  </a:extLst>
                </p:cNvPr>
                <p:cNvSpPr/>
                <p:nvPr/>
              </p:nvSpPr>
              <p:spPr>
                <a:xfrm>
                  <a:off x="7529491" y="5470108"/>
                  <a:ext cx="703580" cy="1084580"/>
                </a:xfrm>
                <a:custGeom>
                  <a:avLst/>
                  <a:gdLst/>
                  <a:ahLst/>
                  <a:cxnLst/>
                  <a:rect l="l" t="t" r="r" b="b"/>
                  <a:pathLst>
                    <a:path w="703579" h="1084579">
                      <a:moveTo>
                        <a:pt x="479996" y="0"/>
                      </a:moveTo>
                      <a:lnTo>
                        <a:pt x="0" y="514730"/>
                      </a:lnTo>
                      <a:lnTo>
                        <a:pt x="413689" y="1084122"/>
                      </a:lnTo>
                      <a:lnTo>
                        <a:pt x="440921" y="1063384"/>
                      </a:lnTo>
                      <a:lnTo>
                        <a:pt x="490828" y="1019230"/>
                      </a:lnTo>
                      <a:lnTo>
                        <a:pt x="546406" y="958378"/>
                      </a:lnTo>
                      <a:lnTo>
                        <a:pt x="575163" y="920500"/>
                      </a:lnTo>
                      <a:lnTo>
                        <a:pt x="601007" y="881240"/>
                      </a:lnTo>
                      <a:lnTo>
                        <a:pt x="623943" y="840746"/>
                      </a:lnTo>
                      <a:lnTo>
                        <a:pt x="643977" y="799167"/>
                      </a:lnTo>
                      <a:lnTo>
                        <a:pt x="661113" y="756651"/>
                      </a:lnTo>
                      <a:lnTo>
                        <a:pt x="675357" y="713346"/>
                      </a:lnTo>
                      <a:lnTo>
                        <a:pt x="686714" y="669401"/>
                      </a:lnTo>
                      <a:lnTo>
                        <a:pt x="695189" y="624962"/>
                      </a:lnTo>
                      <a:lnTo>
                        <a:pt x="700788" y="580179"/>
                      </a:lnTo>
                      <a:lnTo>
                        <a:pt x="703514" y="535200"/>
                      </a:lnTo>
                      <a:lnTo>
                        <a:pt x="703375" y="490172"/>
                      </a:lnTo>
                      <a:lnTo>
                        <a:pt x="700374" y="445244"/>
                      </a:lnTo>
                      <a:lnTo>
                        <a:pt x="694517" y="400564"/>
                      </a:lnTo>
                      <a:lnTo>
                        <a:pt x="685809" y="356281"/>
                      </a:lnTo>
                      <a:lnTo>
                        <a:pt x="674255" y="312541"/>
                      </a:lnTo>
                      <a:lnTo>
                        <a:pt x="659860" y="269494"/>
                      </a:lnTo>
                      <a:lnTo>
                        <a:pt x="642630" y="227288"/>
                      </a:lnTo>
                      <a:lnTo>
                        <a:pt x="622570" y="186071"/>
                      </a:lnTo>
                      <a:lnTo>
                        <a:pt x="599685" y="145990"/>
                      </a:lnTo>
                      <a:lnTo>
                        <a:pt x="573980" y="107195"/>
                      </a:lnTo>
                      <a:lnTo>
                        <a:pt x="545460" y="69832"/>
                      </a:lnTo>
                      <a:lnTo>
                        <a:pt x="514130" y="34051"/>
                      </a:lnTo>
                      <a:lnTo>
                        <a:pt x="479996"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86">
                  <a:extLst>
                    <a:ext uri="{FF2B5EF4-FFF2-40B4-BE49-F238E27FC236}">
                      <a16:creationId xmlns:a16="http://schemas.microsoft.com/office/drawing/2014/main" id="{E93A170D-26B4-4898-A2DA-C70C58A46957}"/>
                    </a:ext>
                  </a:extLst>
                </p:cNvPr>
                <p:cNvSpPr/>
                <p:nvPr/>
              </p:nvSpPr>
              <p:spPr>
                <a:xfrm>
                  <a:off x="7529491" y="5470108"/>
                  <a:ext cx="703580" cy="1084580"/>
                </a:xfrm>
                <a:custGeom>
                  <a:avLst/>
                  <a:gdLst/>
                  <a:ahLst/>
                  <a:cxnLst/>
                  <a:rect l="l" t="t" r="r" b="b"/>
                  <a:pathLst>
                    <a:path w="703579" h="1084579">
                      <a:moveTo>
                        <a:pt x="0" y="514730"/>
                      </a:moveTo>
                      <a:lnTo>
                        <a:pt x="479996" y="0"/>
                      </a:lnTo>
                      <a:lnTo>
                        <a:pt x="514130" y="34051"/>
                      </a:lnTo>
                      <a:lnTo>
                        <a:pt x="545460" y="69832"/>
                      </a:lnTo>
                      <a:lnTo>
                        <a:pt x="573980" y="107195"/>
                      </a:lnTo>
                      <a:lnTo>
                        <a:pt x="599685" y="145990"/>
                      </a:lnTo>
                      <a:lnTo>
                        <a:pt x="622570" y="186071"/>
                      </a:lnTo>
                      <a:lnTo>
                        <a:pt x="642630" y="227288"/>
                      </a:lnTo>
                      <a:lnTo>
                        <a:pt x="659860" y="269494"/>
                      </a:lnTo>
                      <a:lnTo>
                        <a:pt x="674255" y="312541"/>
                      </a:lnTo>
                      <a:lnTo>
                        <a:pt x="685809" y="356281"/>
                      </a:lnTo>
                      <a:lnTo>
                        <a:pt x="694517" y="400564"/>
                      </a:lnTo>
                      <a:lnTo>
                        <a:pt x="700374" y="445244"/>
                      </a:lnTo>
                      <a:lnTo>
                        <a:pt x="703375" y="490172"/>
                      </a:lnTo>
                      <a:lnTo>
                        <a:pt x="703514" y="535200"/>
                      </a:lnTo>
                      <a:lnTo>
                        <a:pt x="700788" y="580179"/>
                      </a:lnTo>
                      <a:lnTo>
                        <a:pt x="695189" y="624962"/>
                      </a:lnTo>
                      <a:lnTo>
                        <a:pt x="686714" y="669401"/>
                      </a:lnTo>
                      <a:lnTo>
                        <a:pt x="675357" y="713346"/>
                      </a:lnTo>
                      <a:lnTo>
                        <a:pt x="661113" y="756651"/>
                      </a:lnTo>
                      <a:lnTo>
                        <a:pt x="643977" y="799167"/>
                      </a:lnTo>
                      <a:lnTo>
                        <a:pt x="623943" y="840746"/>
                      </a:lnTo>
                      <a:lnTo>
                        <a:pt x="601007" y="881240"/>
                      </a:lnTo>
                      <a:lnTo>
                        <a:pt x="575163" y="920500"/>
                      </a:lnTo>
                      <a:lnTo>
                        <a:pt x="546406" y="958378"/>
                      </a:lnTo>
                      <a:lnTo>
                        <a:pt x="514731" y="994727"/>
                      </a:lnTo>
                      <a:lnTo>
                        <a:pt x="466429" y="1041934"/>
                      </a:lnTo>
                      <a:lnTo>
                        <a:pt x="413689" y="1084122"/>
                      </a:lnTo>
                      <a:lnTo>
                        <a:pt x="0" y="514730"/>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87">
                  <a:extLst>
                    <a:ext uri="{FF2B5EF4-FFF2-40B4-BE49-F238E27FC236}">
                      <a16:creationId xmlns:a16="http://schemas.microsoft.com/office/drawing/2014/main" id="{7C92F28B-5139-4EEE-87A3-9BB17E550419}"/>
                    </a:ext>
                  </a:extLst>
                </p:cNvPr>
                <p:cNvSpPr/>
                <p:nvPr/>
              </p:nvSpPr>
              <p:spPr>
                <a:xfrm>
                  <a:off x="7529491" y="5281031"/>
                  <a:ext cx="480059" cy="704215"/>
                </a:xfrm>
                <a:custGeom>
                  <a:avLst/>
                  <a:gdLst/>
                  <a:ahLst/>
                  <a:cxnLst/>
                  <a:rect l="l" t="t" r="r" b="b"/>
                  <a:pathLst>
                    <a:path w="480060" h="704215">
                      <a:moveTo>
                        <a:pt x="0" y="0"/>
                      </a:moveTo>
                      <a:lnTo>
                        <a:pt x="0" y="703808"/>
                      </a:lnTo>
                      <a:lnTo>
                        <a:pt x="479996" y="189077"/>
                      </a:lnTo>
                      <a:lnTo>
                        <a:pt x="442264" y="155994"/>
                      </a:lnTo>
                      <a:lnTo>
                        <a:pt x="403475" y="126138"/>
                      </a:lnTo>
                      <a:lnTo>
                        <a:pt x="363587" y="99493"/>
                      </a:lnTo>
                      <a:lnTo>
                        <a:pt x="322559" y="76043"/>
                      </a:lnTo>
                      <a:lnTo>
                        <a:pt x="280351" y="55771"/>
                      </a:lnTo>
                      <a:lnTo>
                        <a:pt x="236920" y="38663"/>
                      </a:lnTo>
                      <a:lnTo>
                        <a:pt x="192226" y="24701"/>
                      </a:lnTo>
                      <a:lnTo>
                        <a:pt x="146229" y="13870"/>
                      </a:lnTo>
                      <a:lnTo>
                        <a:pt x="98886" y="6153"/>
                      </a:lnTo>
                      <a:lnTo>
                        <a:pt x="50156" y="1535"/>
                      </a:lnTo>
                      <a:lnTo>
                        <a:pt x="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88">
                  <a:extLst>
                    <a:ext uri="{FF2B5EF4-FFF2-40B4-BE49-F238E27FC236}">
                      <a16:creationId xmlns:a16="http://schemas.microsoft.com/office/drawing/2014/main" id="{EE9FC42C-E136-48D0-8E83-58A0EA9226EE}"/>
                    </a:ext>
                  </a:extLst>
                </p:cNvPr>
                <p:cNvSpPr/>
                <p:nvPr/>
              </p:nvSpPr>
              <p:spPr>
                <a:xfrm>
                  <a:off x="7529491" y="5281031"/>
                  <a:ext cx="480059" cy="704215"/>
                </a:xfrm>
                <a:custGeom>
                  <a:avLst/>
                  <a:gdLst/>
                  <a:ahLst/>
                  <a:cxnLst/>
                  <a:rect l="l" t="t" r="r" b="b"/>
                  <a:pathLst>
                    <a:path w="480060" h="704215">
                      <a:moveTo>
                        <a:pt x="0" y="703808"/>
                      </a:moveTo>
                      <a:lnTo>
                        <a:pt x="0" y="0"/>
                      </a:lnTo>
                      <a:lnTo>
                        <a:pt x="50156" y="1535"/>
                      </a:lnTo>
                      <a:lnTo>
                        <a:pt x="98886" y="6153"/>
                      </a:lnTo>
                      <a:lnTo>
                        <a:pt x="146229" y="13870"/>
                      </a:lnTo>
                      <a:lnTo>
                        <a:pt x="192226" y="24701"/>
                      </a:lnTo>
                      <a:lnTo>
                        <a:pt x="236920" y="38663"/>
                      </a:lnTo>
                      <a:lnTo>
                        <a:pt x="280351" y="55771"/>
                      </a:lnTo>
                      <a:lnTo>
                        <a:pt x="322559" y="76043"/>
                      </a:lnTo>
                      <a:lnTo>
                        <a:pt x="363587" y="99493"/>
                      </a:lnTo>
                      <a:lnTo>
                        <a:pt x="403475" y="126138"/>
                      </a:lnTo>
                      <a:lnTo>
                        <a:pt x="442264" y="155994"/>
                      </a:lnTo>
                      <a:lnTo>
                        <a:pt x="479996" y="189077"/>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99">
                  <a:extLst>
                    <a:ext uri="{FF2B5EF4-FFF2-40B4-BE49-F238E27FC236}">
                      <a16:creationId xmlns:a16="http://schemas.microsoft.com/office/drawing/2014/main" id="{75839671-A85D-41A0-B3F8-B9A9D0069C86}"/>
                    </a:ext>
                  </a:extLst>
                </p:cNvPr>
                <p:cNvSpPr/>
                <p:nvPr/>
              </p:nvSpPr>
              <p:spPr>
                <a:xfrm>
                  <a:off x="7086231" y="5541648"/>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BC4FB63C-9E42-403B-9427-00DB9A5196A1}"/>
                  </a:ext>
                </a:extLst>
              </p:cNvPr>
              <p:cNvSpPr txBox="1"/>
              <p:nvPr/>
            </p:nvSpPr>
            <p:spPr>
              <a:xfrm>
                <a:off x="4114800" y="3971330"/>
                <a:ext cx="848309"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2</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E93A89C9-8A02-4B1D-96D8-9B34C255E694}"/>
                  </a:ext>
                </a:extLst>
              </p:cNvPr>
              <p:cNvSpPr txBox="1"/>
              <p:nvPr/>
            </p:nvSpPr>
            <p:spPr>
              <a:xfrm>
                <a:off x="4114800" y="4663440"/>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21</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437AFCF4-D10E-48CA-9BFA-A658BCB7A424}"/>
                  </a:ext>
                </a:extLst>
              </p:cNvPr>
              <p:cNvSpPr txBox="1"/>
              <p:nvPr/>
            </p:nvSpPr>
            <p:spPr>
              <a:xfrm>
                <a:off x="3624895" y="3274077"/>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19</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6B0FF4C6-2CED-4801-A604-6D761D7D3F07}"/>
                  </a:ext>
                </a:extLst>
              </p:cNvPr>
              <p:cNvSpPr txBox="1"/>
              <p:nvPr/>
            </p:nvSpPr>
            <p:spPr>
              <a:xfrm>
                <a:off x="1561035" y="3412449"/>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31</a:t>
                </a:r>
                <a:r>
                  <a:rPr kumimoji="0" lang="fr-CH"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F75E946B-926F-4547-B05B-EBD7019A347C}"/>
                  </a:ext>
                </a:extLst>
              </p:cNvPr>
              <p:cNvSpPr txBox="1"/>
              <p:nvPr/>
            </p:nvSpPr>
            <p:spPr>
              <a:xfrm>
                <a:off x="991951" y="4936332"/>
                <a:ext cx="1217000" cy="910506"/>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27</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A4EE1344-2FCF-4843-BFDE-F9798F7B1655}"/>
                  </a:ext>
                </a:extLst>
              </p:cNvPr>
              <p:cNvSpPr txBox="1"/>
              <p:nvPr/>
            </p:nvSpPr>
            <p:spPr>
              <a:xfrm>
                <a:off x="2571637" y="4399158"/>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D86684B6-A52D-4536-A434-14B0827B496D}"/>
                  </a:ext>
                </a:extLst>
              </p:cNvPr>
              <p:cNvSpPr txBox="1"/>
              <p:nvPr/>
            </p:nvSpPr>
            <p:spPr>
              <a:xfrm>
                <a:off x="8581155" y="4398264"/>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6" name="object 11">
                <a:extLst>
                  <a:ext uri="{FF2B5EF4-FFF2-40B4-BE49-F238E27FC236}">
                    <a16:creationId xmlns:a16="http://schemas.microsoft.com/office/drawing/2014/main" id="{98EFB310-4515-48BA-8E1B-0419AC9D56D7}"/>
                  </a:ext>
                </a:extLst>
              </p:cNvPr>
              <p:cNvSpPr txBox="1"/>
              <p:nvPr/>
            </p:nvSpPr>
            <p:spPr>
              <a:xfrm>
                <a:off x="7863840" y="3008376"/>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27%</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7" name="object 11">
                <a:extLst>
                  <a:ext uri="{FF2B5EF4-FFF2-40B4-BE49-F238E27FC236}">
                    <a16:creationId xmlns:a16="http://schemas.microsoft.com/office/drawing/2014/main" id="{8099E569-B5BF-4D25-B20A-BA5093C9FFA8}"/>
                  </a:ext>
                </a:extLst>
              </p:cNvPr>
              <p:cNvSpPr txBox="1"/>
              <p:nvPr/>
            </p:nvSpPr>
            <p:spPr>
              <a:xfrm>
                <a:off x="9144000" y="3008376"/>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12</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6ACDBD16-FA35-432F-9BB6-626DFD340098}"/>
                  </a:ext>
                </a:extLst>
              </p:cNvPr>
              <p:cNvSpPr txBox="1"/>
              <p:nvPr/>
            </p:nvSpPr>
            <p:spPr>
              <a:xfrm>
                <a:off x="7265275" y="5130171"/>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33</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A46D7BF9-500A-4A18-B45A-851CE949B7CB}"/>
                  </a:ext>
                </a:extLst>
              </p:cNvPr>
              <p:cNvSpPr txBox="1"/>
              <p:nvPr/>
            </p:nvSpPr>
            <p:spPr>
              <a:xfrm>
                <a:off x="9973974" y="4489985"/>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28</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grpSp>
        <p:sp>
          <p:nvSpPr>
            <p:cNvPr id="16" name="TextBox 15">
              <a:extLst>
                <a:ext uri="{FF2B5EF4-FFF2-40B4-BE49-F238E27FC236}">
                  <a16:creationId xmlns:a16="http://schemas.microsoft.com/office/drawing/2014/main" id="{4DD38861-9D9D-4AD3-A8B5-142B597E2598}"/>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424467396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46" name="Content Placeholder 2">
            <a:extLst>
              <a:ext uri="{FF2B5EF4-FFF2-40B4-BE49-F238E27FC236}">
                <a16:creationId xmlns:a16="http://schemas.microsoft.com/office/drawing/2014/main" id="{9A2B7197-3271-4981-BB2F-423A55FA2468}"/>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and key funding sources for HIV in low- and middle-income countries, </a:t>
            </a:r>
          </a:p>
          <a:p>
            <a:pPr>
              <a:lnSpc>
                <a:spcPct val="100000"/>
              </a:lnSpc>
              <a:spcBef>
                <a:spcPts val="0"/>
              </a:spcBef>
            </a:pPr>
            <a:r>
              <a:rPr lang="en-US"/>
              <a:t>2000–2019, with 2020 target resource needs</a:t>
            </a:r>
            <a:endParaRPr lang="en-GB"/>
          </a:p>
        </p:txBody>
      </p:sp>
      <p:grpSp>
        <p:nvGrpSpPr>
          <p:cNvPr id="7" name="Group 6">
            <a:extLst>
              <a:ext uri="{FF2B5EF4-FFF2-40B4-BE49-F238E27FC236}">
                <a16:creationId xmlns:a16="http://schemas.microsoft.com/office/drawing/2014/main" id="{ECE65D6A-B694-4437-922D-F92BD22277CD}"/>
              </a:ext>
            </a:extLst>
          </p:cNvPr>
          <p:cNvGrpSpPr/>
          <p:nvPr/>
        </p:nvGrpSpPr>
        <p:grpSpPr>
          <a:xfrm>
            <a:off x="457199" y="2194560"/>
            <a:ext cx="11068165" cy="4360128"/>
            <a:chOff x="457199" y="2194560"/>
            <a:chExt cx="11068165" cy="43601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July 2020 (see http://hivfinancial.unaids.org/hivfinancialdashboards.html).</a:t>
              </a:r>
            </a:p>
          </p:txBody>
        </p:sp>
        <p:sp>
          <p:nvSpPr>
            <p:cNvPr id="39" name="TextBox 38">
              <a:extLst>
                <a:ext uri="{FF2B5EF4-FFF2-40B4-BE49-F238E27FC236}">
                  <a16:creationId xmlns:a16="http://schemas.microsoft.com/office/drawing/2014/main" id="{4F4FC828-41C8-493E-BB3D-5A1051F513D9}"/>
                </a:ext>
              </a:extLst>
            </p:cNvPr>
            <p:cNvSpPr txBox="1"/>
            <p:nvPr/>
          </p:nvSpPr>
          <p:spPr>
            <a:xfrm>
              <a:off x="9372600" y="6400800"/>
              <a:ext cx="2152764" cy="153888"/>
            </a:xfrm>
            <a:prstGeom prst="rect">
              <a:avLst/>
            </a:prstGeom>
          </p:spPr>
          <p:txBody>
            <a:bodyPr vert="horz" wrap="square" lIns="0" tIns="0" rIns="0" bIns="0" rtlCol="0" anchor="t" anchorCtr="0">
              <a:spAutoFit/>
            </a:bodyPr>
            <a:lstStyle>
              <a:defPPr>
                <a:defRPr lang="LID4096"/>
              </a:defPPr>
              <a:lvl1pPr lvl="0">
                <a:defRPr sz="10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 Constant 2016 US dollars.</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9" name="Oval 168">
              <a:extLst>
                <a:ext uri="{FF2B5EF4-FFF2-40B4-BE49-F238E27FC236}">
                  <a16:creationId xmlns:a16="http://schemas.microsoft.com/office/drawing/2014/main" id="{D4C2C60C-3E25-4D79-ADC1-A684E818CD75}"/>
                </a:ext>
              </a:extLst>
            </p:cNvPr>
            <p:cNvSpPr/>
            <p:nvPr/>
          </p:nvSpPr>
          <p:spPr>
            <a:xfrm>
              <a:off x="8713824" y="5718324"/>
              <a:ext cx="164592" cy="164592"/>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val 9">
              <a:extLst>
                <a:ext uri="{FF2B5EF4-FFF2-40B4-BE49-F238E27FC236}">
                  <a16:creationId xmlns:a16="http://schemas.microsoft.com/office/drawing/2014/main" id="{C40EB62F-E33D-4DC8-9A3F-5BC26B4B2DF6}"/>
                </a:ext>
              </a:extLst>
            </p:cNvPr>
            <p:cNvSpPr/>
            <p:nvPr/>
          </p:nvSpPr>
          <p:spPr>
            <a:xfrm>
              <a:off x="10542624" y="2420507"/>
              <a:ext cx="201168" cy="201168"/>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3E3E23EE-F424-4F34-9F59-E21D81D7CBEC}"/>
                </a:ext>
              </a:extLst>
            </p:cNvPr>
            <p:cNvSpPr txBox="1"/>
            <p:nvPr/>
          </p:nvSpPr>
          <p:spPr>
            <a:xfrm>
              <a:off x="527824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12C78E49-2E8F-42D5-A347-F21DEDF83848}"/>
                </a:ext>
              </a:extLst>
            </p:cNvPr>
            <p:cNvSpPr txBox="1"/>
            <p:nvPr/>
          </p:nvSpPr>
          <p:spPr>
            <a:xfrm>
              <a:off x="613113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A9C5BE32-01D8-4CF8-BDB8-C360C99DB68A}"/>
                </a:ext>
              </a:extLst>
            </p:cNvPr>
            <p:cNvSpPr txBox="1"/>
            <p:nvPr/>
          </p:nvSpPr>
          <p:spPr>
            <a:xfrm>
              <a:off x="6560149" y="5206260"/>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99871A9E-E06E-4A5E-95EB-1FF76C8CB519}"/>
                </a:ext>
              </a:extLst>
            </p:cNvPr>
            <p:cNvSpPr txBox="1"/>
            <p:nvPr/>
          </p:nvSpPr>
          <p:spPr>
            <a:xfrm>
              <a:off x="741227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11B2D96C-1CAD-4483-8F76-50BE822CDCF3}"/>
                </a:ext>
              </a:extLst>
            </p:cNvPr>
            <p:cNvSpPr txBox="1"/>
            <p:nvPr/>
          </p:nvSpPr>
          <p:spPr>
            <a:xfrm>
              <a:off x="7839275"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A67E5DAE-1B07-4172-A865-CE552A7DABB5}"/>
                </a:ext>
              </a:extLst>
            </p:cNvPr>
            <p:cNvSpPr txBox="1"/>
            <p:nvPr/>
          </p:nvSpPr>
          <p:spPr>
            <a:xfrm>
              <a:off x="826666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CFD3E008-79B7-46D3-9894-754111B43FF0}"/>
                </a:ext>
              </a:extLst>
            </p:cNvPr>
            <p:cNvSpPr txBox="1"/>
            <p:nvPr/>
          </p:nvSpPr>
          <p:spPr>
            <a:xfrm>
              <a:off x="869224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35C94605-55EC-45C8-8BFC-00BAFF6C75A7}"/>
                </a:ext>
              </a:extLst>
            </p:cNvPr>
            <p:cNvSpPr txBox="1"/>
            <p:nvPr/>
          </p:nvSpPr>
          <p:spPr>
            <a:xfrm>
              <a:off x="911776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219F7B33-985F-451E-8F8A-53B1EAEAC525}"/>
                </a:ext>
              </a:extLst>
            </p:cNvPr>
            <p:cNvSpPr txBox="1"/>
            <p:nvPr/>
          </p:nvSpPr>
          <p:spPr>
            <a:xfrm>
              <a:off x="954666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87B468E9-E9EB-4271-82A2-09D2BC5E5DE6}"/>
                </a:ext>
              </a:extLst>
            </p:cNvPr>
            <p:cNvSpPr txBox="1"/>
            <p:nvPr/>
          </p:nvSpPr>
          <p:spPr>
            <a:xfrm>
              <a:off x="997146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62336EF3-650F-4B35-A94D-D7E744481E31}"/>
                </a:ext>
              </a:extLst>
            </p:cNvPr>
            <p:cNvSpPr txBox="1"/>
            <p:nvPr/>
          </p:nvSpPr>
          <p:spPr>
            <a:xfrm>
              <a:off x="1039960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B0332BE2-A876-475C-ABCB-D1BF1FB6A02C}"/>
                </a:ext>
              </a:extLst>
            </p:cNvPr>
            <p:cNvSpPr txBox="1"/>
            <p:nvPr/>
          </p:nvSpPr>
          <p:spPr>
            <a:xfrm>
              <a:off x="1209437" y="37038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D2AC29B5-23C8-488C-A854-C36DC4ED904C}"/>
                </a:ext>
              </a:extLst>
            </p:cNvPr>
            <p:cNvSpPr txBox="1"/>
            <p:nvPr/>
          </p:nvSpPr>
          <p:spPr>
            <a:xfrm>
              <a:off x="1294395" y="421118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6F3CFEDE-B633-4A5F-B03D-3C4E9D2DD39E}"/>
                </a:ext>
              </a:extLst>
            </p:cNvPr>
            <p:cNvSpPr txBox="1"/>
            <p:nvPr/>
          </p:nvSpPr>
          <p:spPr>
            <a:xfrm>
              <a:off x="1209437" y="21945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B4602173-37DE-45B8-B15E-51660A19BA56}"/>
                </a:ext>
              </a:extLst>
            </p:cNvPr>
            <p:cNvSpPr txBox="1"/>
            <p:nvPr/>
          </p:nvSpPr>
          <p:spPr>
            <a:xfrm>
              <a:off x="1209437" y="269532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E8AB9F3C-01E5-4CAB-BCEA-04024A24B494}"/>
                </a:ext>
              </a:extLst>
            </p:cNvPr>
            <p:cNvSpPr txBox="1"/>
            <p:nvPr/>
          </p:nvSpPr>
          <p:spPr>
            <a:xfrm>
              <a:off x="1209437" y="32023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490B5A3D-D6C5-425B-8729-4CC21B4E3F35}"/>
                </a:ext>
              </a:extLst>
            </p:cNvPr>
            <p:cNvSpPr txBox="1"/>
            <p:nvPr/>
          </p:nvSpPr>
          <p:spPr>
            <a:xfrm>
              <a:off x="1294395" y="4707053"/>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F37E98CE-80C3-444E-A23B-31246C1CC262}"/>
                </a:ext>
              </a:extLst>
            </p:cNvPr>
            <p:cNvSpPr txBox="1"/>
            <p:nvPr/>
          </p:nvSpPr>
          <p:spPr>
            <a:xfrm>
              <a:off x="186808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58432BD1-B9C9-4F9A-806C-483FD6BE8E17}"/>
                </a:ext>
              </a:extLst>
            </p:cNvPr>
            <p:cNvSpPr txBox="1"/>
            <p:nvPr/>
          </p:nvSpPr>
          <p:spPr>
            <a:xfrm>
              <a:off x="229193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347EE599-A6E2-4706-A673-B73A32256CDC}"/>
                </a:ext>
              </a:extLst>
            </p:cNvPr>
            <p:cNvSpPr txBox="1"/>
            <p:nvPr/>
          </p:nvSpPr>
          <p:spPr>
            <a:xfrm>
              <a:off x="271661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8E515C82-5E1D-41A8-8BAE-B580D418EA16}"/>
                </a:ext>
              </a:extLst>
            </p:cNvPr>
            <p:cNvSpPr txBox="1"/>
            <p:nvPr/>
          </p:nvSpPr>
          <p:spPr>
            <a:xfrm>
              <a:off x="3144042"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CFCC66C1-0FCC-4F25-AC00-2F84879AEBF8}"/>
                </a:ext>
              </a:extLst>
            </p:cNvPr>
            <p:cNvSpPr txBox="1"/>
            <p:nvPr/>
          </p:nvSpPr>
          <p:spPr>
            <a:xfrm>
              <a:off x="357103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C20A4E05-43B6-4656-8C13-BD34BDE42EDC}"/>
                </a:ext>
              </a:extLst>
            </p:cNvPr>
            <p:cNvSpPr txBox="1"/>
            <p:nvPr/>
          </p:nvSpPr>
          <p:spPr>
            <a:xfrm>
              <a:off x="3998430"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1A80E2DF-76E0-4F9C-9099-F5A7FEEEC78C}"/>
                </a:ext>
              </a:extLst>
            </p:cNvPr>
            <p:cNvSpPr txBox="1"/>
            <p:nvPr/>
          </p:nvSpPr>
          <p:spPr>
            <a:xfrm>
              <a:off x="4424010"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7DBADCD0-3366-4392-BB86-484823E65DA8}"/>
                </a:ext>
              </a:extLst>
            </p:cNvPr>
            <p:cNvSpPr txBox="1"/>
            <p:nvPr/>
          </p:nvSpPr>
          <p:spPr>
            <a:xfrm>
              <a:off x="484953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063FABAC-2B4D-4BE7-AC35-93B37113AFA8}"/>
                </a:ext>
              </a:extLst>
            </p:cNvPr>
            <p:cNvSpPr txBox="1"/>
            <p:nvPr/>
          </p:nvSpPr>
          <p:spPr>
            <a:xfrm>
              <a:off x="570746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3B3711F6-0165-4E59-813C-7E22CB3FA0FF}"/>
                </a:ext>
              </a:extLst>
            </p:cNvPr>
            <p:cNvSpPr txBox="1"/>
            <p:nvPr/>
          </p:nvSpPr>
          <p:spPr>
            <a:xfrm>
              <a:off x="698509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AF20DB66-7563-44BD-86CE-4881EDFFF122}"/>
                </a:ext>
              </a:extLst>
            </p:cNvPr>
            <p:cNvCxnSpPr/>
            <p:nvPr/>
          </p:nvCxnSpPr>
          <p:spPr>
            <a:xfrm>
              <a:off x="1539601" y="23453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3B38329C-AB05-4EEA-89F2-2BDA0BB16839}"/>
                </a:ext>
              </a:extLst>
            </p:cNvPr>
            <p:cNvCxnSpPr/>
            <p:nvPr/>
          </p:nvCxnSpPr>
          <p:spPr>
            <a:xfrm>
              <a:off x="1539601" y="2849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646C196-6D59-4683-8D16-3334F564D43B}"/>
                </a:ext>
              </a:extLst>
            </p:cNvPr>
            <p:cNvCxnSpPr/>
            <p:nvPr/>
          </p:nvCxnSpPr>
          <p:spPr>
            <a:xfrm>
              <a:off x="1539601" y="33505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3825C996-0964-4926-8106-29E909567E6F}"/>
                </a:ext>
              </a:extLst>
            </p:cNvPr>
            <p:cNvCxnSpPr/>
            <p:nvPr/>
          </p:nvCxnSpPr>
          <p:spPr>
            <a:xfrm>
              <a:off x="1539601" y="38543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B1B356E3-AF3F-4E88-A1A9-E3A637A218ED}"/>
                </a:ext>
              </a:extLst>
            </p:cNvPr>
            <p:cNvCxnSpPr/>
            <p:nvPr/>
          </p:nvCxnSpPr>
          <p:spPr>
            <a:xfrm>
              <a:off x="1539601" y="4359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4B8EF0F2-6F7F-4832-800F-0EE431F3A63F}"/>
                </a:ext>
              </a:extLst>
            </p:cNvPr>
            <p:cNvCxnSpPr/>
            <p:nvPr/>
          </p:nvCxnSpPr>
          <p:spPr>
            <a:xfrm>
              <a:off x="1539601" y="48643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0" name="object 9">
              <a:extLst>
                <a:ext uri="{FF2B5EF4-FFF2-40B4-BE49-F238E27FC236}">
                  <a16:creationId xmlns:a16="http://schemas.microsoft.com/office/drawing/2014/main" id="{B20B6A85-97D1-4765-BF69-2B8E4C9A57A7}"/>
                </a:ext>
              </a:extLst>
            </p:cNvPr>
            <p:cNvSpPr/>
            <p:nvPr/>
          </p:nvSpPr>
          <p:spPr>
            <a:xfrm>
              <a:off x="10117550" y="4100865"/>
              <a:ext cx="201168" cy="1073916"/>
            </a:xfrm>
            <a:custGeom>
              <a:avLst/>
              <a:gdLst/>
              <a:ahLst/>
              <a:cxnLst/>
              <a:rect l="l" t="t" r="r" b="b"/>
              <a:pathLst>
                <a:path w="104775" h="818515">
                  <a:moveTo>
                    <a:pt x="104419" y="0"/>
                  </a:moveTo>
                  <a:lnTo>
                    <a:pt x="0" y="0"/>
                  </a:lnTo>
                  <a:lnTo>
                    <a:pt x="0" y="818476"/>
                  </a:lnTo>
                  <a:lnTo>
                    <a:pt x="104419" y="818476"/>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 name="object 10">
              <a:extLst>
                <a:ext uri="{FF2B5EF4-FFF2-40B4-BE49-F238E27FC236}">
                  <a16:creationId xmlns:a16="http://schemas.microsoft.com/office/drawing/2014/main" id="{6D7DF357-1AED-4178-8785-E27F202FDB0F}"/>
                </a:ext>
              </a:extLst>
            </p:cNvPr>
            <p:cNvSpPr/>
            <p:nvPr/>
          </p:nvSpPr>
          <p:spPr>
            <a:xfrm>
              <a:off x="9698091" y="4100865"/>
              <a:ext cx="201168" cy="1073916"/>
            </a:xfrm>
            <a:custGeom>
              <a:avLst/>
              <a:gdLst/>
              <a:ahLst/>
              <a:cxnLst/>
              <a:rect l="l" t="t" r="r" b="b"/>
              <a:pathLst>
                <a:path w="97154" h="818515">
                  <a:moveTo>
                    <a:pt x="96964" y="0"/>
                  </a:moveTo>
                  <a:lnTo>
                    <a:pt x="0" y="0"/>
                  </a:lnTo>
                  <a:lnTo>
                    <a:pt x="0" y="818476"/>
                  </a:lnTo>
                  <a:lnTo>
                    <a:pt x="96964" y="818476"/>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 name="object 11">
              <a:extLst>
                <a:ext uri="{FF2B5EF4-FFF2-40B4-BE49-F238E27FC236}">
                  <a16:creationId xmlns:a16="http://schemas.microsoft.com/office/drawing/2014/main" id="{D77D8F71-E914-424E-8F8F-561C6CA65F79}"/>
                </a:ext>
              </a:extLst>
            </p:cNvPr>
            <p:cNvSpPr/>
            <p:nvPr/>
          </p:nvSpPr>
          <p:spPr>
            <a:xfrm>
              <a:off x="9278635" y="4079805"/>
              <a:ext cx="201168" cy="1095578"/>
            </a:xfrm>
            <a:custGeom>
              <a:avLst/>
              <a:gdLst/>
              <a:ahLst/>
              <a:cxnLst/>
              <a:rect l="l" t="t" r="r" b="b"/>
              <a:pathLst>
                <a:path w="97154" h="835025">
                  <a:moveTo>
                    <a:pt x="96964" y="0"/>
                  </a:moveTo>
                  <a:lnTo>
                    <a:pt x="0" y="0"/>
                  </a:lnTo>
                  <a:lnTo>
                    <a:pt x="0" y="834517"/>
                  </a:lnTo>
                  <a:lnTo>
                    <a:pt x="96964" y="834517"/>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 name="object 12">
              <a:extLst>
                <a:ext uri="{FF2B5EF4-FFF2-40B4-BE49-F238E27FC236}">
                  <a16:creationId xmlns:a16="http://schemas.microsoft.com/office/drawing/2014/main" id="{9ACE478D-0450-4FBD-848E-2B8E19A1F225}"/>
                </a:ext>
              </a:extLst>
            </p:cNvPr>
            <p:cNvSpPr/>
            <p:nvPr/>
          </p:nvSpPr>
          <p:spPr>
            <a:xfrm>
              <a:off x="8846474" y="4132442"/>
              <a:ext cx="201168" cy="1043090"/>
            </a:xfrm>
            <a:custGeom>
              <a:avLst/>
              <a:gdLst/>
              <a:ahLst/>
              <a:cxnLst/>
              <a:rect l="l" t="t" r="r" b="b"/>
              <a:pathLst>
                <a:path w="104775" h="795020">
                  <a:moveTo>
                    <a:pt x="104419" y="0"/>
                  </a:moveTo>
                  <a:lnTo>
                    <a:pt x="0" y="0"/>
                  </a:lnTo>
                  <a:lnTo>
                    <a:pt x="0" y="794397"/>
                  </a:lnTo>
                  <a:lnTo>
                    <a:pt x="104419" y="794397"/>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 name="object 13">
              <a:extLst>
                <a:ext uri="{FF2B5EF4-FFF2-40B4-BE49-F238E27FC236}">
                  <a16:creationId xmlns:a16="http://schemas.microsoft.com/office/drawing/2014/main" id="{F4CBB86A-BEA7-4150-96C4-903026ADB369}"/>
                </a:ext>
              </a:extLst>
            </p:cNvPr>
            <p:cNvSpPr/>
            <p:nvPr/>
          </p:nvSpPr>
          <p:spPr>
            <a:xfrm>
              <a:off x="8427015" y="4185096"/>
              <a:ext cx="201168" cy="989769"/>
            </a:xfrm>
            <a:custGeom>
              <a:avLst/>
              <a:gdLst/>
              <a:ahLst/>
              <a:cxnLst/>
              <a:rect l="l" t="t" r="r" b="b"/>
              <a:pathLst>
                <a:path w="97154" h="754379">
                  <a:moveTo>
                    <a:pt x="96964" y="0"/>
                  </a:moveTo>
                  <a:lnTo>
                    <a:pt x="0" y="0"/>
                  </a:lnTo>
                  <a:lnTo>
                    <a:pt x="0" y="754278"/>
                  </a:lnTo>
                  <a:lnTo>
                    <a:pt x="96964" y="754278"/>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object 14">
              <a:extLst>
                <a:ext uri="{FF2B5EF4-FFF2-40B4-BE49-F238E27FC236}">
                  <a16:creationId xmlns:a16="http://schemas.microsoft.com/office/drawing/2014/main" id="{612C8D91-97B6-4FC9-95F6-A7FA6A788020}"/>
                </a:ext>
              </a:extLst>
            </p:cNvPr>
            <p:cNvSpPr/>
            <p:nvPr/>
          </p:nvSpPr>
          <p:spPr>
            <a:xfrm>
              <a:off x="8007559" y="4237734"/>
              <a:ext cx="201168" cy="937281"/>
            </a:xfrm>
            <a:custGeom>
              <a:avLst/>
              <a:gdLst/>
              <a:ahLst/>
              <a:cxnLst/>
              <a:rect l="l" t="t" r="r" b="b"/>
              <a:pathLst>
                <a:path w="97154" h="714375">
                  <a:moveTo>
                    <a:pt x="96964" y="0"/>
                  </a:moveTo>
                  <a:lnTo>
                    <a:pt x="0" y="0"/>
                  </a:lnTo>
                  <a:lnTo>
                    <a:pt x="0" y="714159"/>
                  </a:lnTo>
                  <a:lnTo>
                    <a:pt x="96964" y="714159"/>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 name="object 15">
              <a:extLst>
                <a:ext uri="{FF2B5EF4-FFF2-40B4-BE49-F238E27FC236}">
                  <a16:creationId xmlns:a16="http://schemas.microsoft.com/office/drawing/2014/main" id="{2DB25282-EDE4-499A-A165-24BBC6499AD6}"/>
                </a:ext>
              </a:extLst>
            </p:cNvPr>
            <p:cNvSpPr/>
            <p:nvPr/>
          </p:nvSpPr>
          <p:spPr>
            <a:xfrm>
              <a:off x="7575397" y="4300902"/>
              <a:ext cx="201168" cy="873963"/>
            </a:xfrm>
            <a:custGeom>
              <a:avLst/>
              <a:gdLst/>
              <a:ahLst/>
              <a:cxnLst/>
              <a:rect l="l" t="t" r="r" b="b"/>
              <a:pathLst>
                <a:path w="97154" h="666115">
                  <a:moveTo>
                    <a:pt x="96964" y="0"/>
                  </a:moveTo>
                  <a:lnTo>
                    <a:pt x="0" y="0"/>
                  </a:lnTo>
                  <a:lnTo>
                    <a:pt x="0" y="666013"/>
                  </a:lnTo>
                  <a:lnTo>
                    <a:pt x="96964" y="666013"/>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 name="object 16">
              <a:extLst>
                <a:ext uri="{FF2B5EF4-FFF2-40B4-BE49-F238E27FC236}">
                  <a16:creationId xmlns:a16="http://schemas.microsoft.com/office/drawing/2014/main" id="{409BA46F-A592-433A-9C0A-C2587F6D4790}"/>
                </a:ext>
              </a:extLst>
            </p:cNvPr>
            <p:cNvSpPr/>
            <p:nvPr/>
          </p:nvSpPr>
          <p:spPr>
            <a:xfrm>
              <a:off x="7155939" y="4343009"/>
              <a:ext cx="201168" cy="832305"/>
            </a:xfrm>
            <a:custGeom>
              <a:avLst/>
              <a:gdLst/>
              <a:ahLst/>
              <a:cxnLst/>
              <a:rect l="l" t="t" r="r" b="b"/>
              <a:pathLst>
                <a:path w="97154" h="634365">
                  <a:moveTo>
                    <a:pt x="96964" y="0"/>
                  </a:moveTo>
                  <a:lnTo>
                    <a:pt x="0" y="0"/>
                  </a:lnTo>
                  <a:lnTo>
                    <a:pt x="0" y="633920"/>
                  </a:lnTo>
                  <a:lnTo>
                    <a:pt x="96964" y="633920"/>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 name="object 17">
              <a:extLst>
                <a:ext uri="{FF2B5EF4-FFF2-40B4-BE49-F238E27FC236}">
                  <a16:creationId xmlns:a16="http://schemas.microsoft.com/office/drawing/2014/main" id="{D9691902-FB1F-4690-B773-9BC5A1F759BD}"/>
                </a:ext>
              </a:extLst>
            </p:cNvPr>
            <p:cNvSpPr/>
            <p:nvPr/>
          </p:nvSpPr>
          <p:spPr>
            <a:xfrm>
              <a:off x="6723780" y="4332479"/>
              <a:ext cx="201168" cy="842303"/>
            </a:xfrm>
            <a:custGeom>
              <a:avLst/>
              <a:gdLst/>
              <a:ahLst/>
              <a:cxnLst/>
              <a:rect l="l" t="t" r="r" b="b"/>
              <a:pathLst>
                <a:path w="104775" h="641984">
                  <a:moveTo>
                    <a:pt x="104419" y="0"/>
                  </a:moveTo>
                  <a:lnTo>
                    <a:pt x="0" y="0"/>
                  </a:lnTo>
                  <a:lnTo>
                    <a:pt x="0" y="641934"/>
                  </a:lnTo>
                  <a:lnTo>
                    <a:pt x="104419" y="641934"/>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object 18">
              <a:extLst>
                <a:ext uri="{FF2B5EF4-FFF2-40B4-BE49-F238E27FC236}">
                  <a16:creationId xmlns:a16="http://schemas.microsoft.com/office/drawing/2014/main" id="{3DC0B620-7E2B-4975-869A-75149F455792}"/>
                </a:ext>
              </a:extLst>
            </p:cNvPr>
            <p:cNvSpPr/>
            <p:nvPr/>
          </p:nvSpPr>
          <p:spPr>
            <a:xfrm>
              <a:off x="6304321" y="4458816"/>
              <a:ext cx="201168" cy="716499"/>
            </a:xfrm>
            <a:custGeom>
              <a:avLst/>
              <a:gdLst/>
              <a:ahLst/>
              <a:cxnLst/>
              <a:rect l="l" t="t" r="r" b="b"/>
              <a:pathLst>
                <a:path w="97154" h="546100">
                  <a:moveTo>
                    <a:pt x="96964" y="0"/>
                  </a:moveTo>
                  <a:lnTo>
                    <a:pt x="0" y="0"/>
                  </a:lnTo>
                  <a:lnTo>
                    <a:pt x="0" y="545642"/>
                  </a:lnTo>
                  <a:lnTo>
                    <a:pt x="96964" y="545642"/>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 name="object 19">
              <a:extLst>
                <a:ext uri="{FF2B5EF4-FFF2-40B4-BE49-F238E27FC236}">
                  <a16:creationId xmlns:a16="http://schemas.microsoft.com/office/drawing/2014/main" id="{9A8C30AD-4B52-4597-842B-CEBBCAC23D26}"/>
                </a:ext>
              </a:extLst>
            </p:cNvPr>
            <p:cNvSpPr/>
            <p:nvPr/>
          </p:nvSpPr>
          <p:spPr>
            <a:xfrm>
              <a:off x="5884863" y="4595683"/>
              <a:ext cx="201168" cy="579863"/>
            </a:xfrm>
            <a:custGeom>
              <a:avLst/>
              <a:gdLst/>
              <a:ahLst/>
              <a:cxnLst/>
              <a:rect l="l" t="t" r="r" b="b"/>
              <a:pathLst>
                <a:path w="97154" h="441959">
                  <a:moveTo>
                    <a:pt x="96964" y="0"/>
                  </a:moveTo>
                  <a:lnTo>
                    <a:pt x="0" y="0"/>
                  </a:lnTo>
                  <a:lnTo>
                    <a:pt x="0" y="441337"/>
                  </a:lnTo>
                  <a:lnTo>
                    <a:pt x="96964" y="441337"/>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 name="object 20">
              <a:extLst>
                <a:ext uri="{FF2B5EF4-FFF2-40B4-BE49-F238E27FC236}">
                  <a16:creationId xmlns:a16="http://schemas.microsoft.com/office/drawing/2014/main" id="{CE5EF7CE-3187-4E93-92A5-6E74B2E32984}"/>
                </a:ext>
              </a:extLst>
            </p:cNvPr>
            <p:cNvSpPr/>
            <p:nvPr/>
          </p:nvSpPr>
          <p:spPr>
            <a:xfrm>
              <a:off x="5452704" y="4606214"/>
              <a:ext cx="201168" cy="569033"/>
            </a:xfrm>
            <a:custGeom>
              <a:avLst/>
              <a:gdLst/>
              <a:ahLst/>
              <a:cxnLst/>
              <a:rect l="l" t="t" r="r" b="b"/>
              <a:pathLst>
                <a:path w="104775" h="433704">
                  <a:moveTo>
                    <a:pt x="104419" y="0"/>
                  </a:moveTo>
                  <a:lnTo>
                    <a:pt x="0" y="0"/>
                  </a:lnTo>
                  <a:lnTo>
                    <a:pt x="0" y="433311"/>
                  </a:lnTo>
                  <a:lnTo>
                    <a:pt x="104419" y="433311"/>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 name="object 21">
              <a:extLst>
                <a:ext uri="{FF2B5EF4-FFF2-40B4-BE49-F238E27FC236}">
                  <a16:creationId xmlns:a16="http://schemas.microsoft.com/office/drawing/2014/main" id="{CDB7C8AD-A101-4CE3-A3AB-B9C223B02241}"/>
                </a:ext>
              </a:extLst>
            </p:cNvPr>
            <p:cNvSpPr/>
            <p:nvPr/>
          </p:nvSpPr>
          <p:spPr>
            <a:xfrm>
              <a:off x="5033245" y="4648320"/>
              <a:ext cx="201168" cy="526544"/>
            </a:xfrm>
            <a:custGeom>
              <a:avLst/>
              <a:gdLst/>
              <a:ahLst/>
              <a:cxnLst/>
              <a:rect l="l" t="t" r="r" b="b"/>
              <a:pathLst>
                <a:path w="97155" h="401320">
                  <a:moveTo>
                    <a:pt x="96964" y="0"/>
                  </a:moveTo>
                  <a:lnTo>
                    <a:pt x="0" y="0"/>
                  </a:lnTo>
                  <a:lnTo>
                    <a:pt x="0" y="401218"/>
                  </a:lnTo>
                  <a:lnTo>
                    <a:pt x="96964" y="401218"/>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 name="object 22">
              <a:extLst>
                <a:ext uri="{FF2B5EF4-FFF2-40B4-BE49-F238E27FC236}">
                  <a16:creationId xmlns:a16="http://schemas.microsoft.com/office/drawing/2014/main" id="{2DAFDB35-6345-4386-8B53-8D0647CB5CB8}"/>
                </a:ext>
              </a:extLst>
            </p:cNvPr>
            <p:cNvSpPr/>
            <p:nvPr/>
          </p:nvSpPr>
          <p:spPr>
            <a:xfrm>
              <a:off x="4601084" y="4732551"/>
              <a:ext cx="201168" cy="442397"/>
            </a:xfrm>
            <a:custGeom>
              <a:avLst/>
              <a:gdLst/>
              <a:ahLst/>
              <a:cxnLst/>
              <a:rect l="l" t="t" r="r" b="b"/>
              <a:pathLst>
                <a:path w="104775" h="337184">
                  <a:moveTo>
                    <a:pt x="104419" y="0"/>
                  </a:moveTo>
                  <a:lnTo>
                    <a:pt x="0" y="0"/>
                  </a:lnTo>
                  <a:lnTo>
                    <a:pt x="0" y="337019"/>
                  </a:lnTo>
                  <a:lnTo>
                    <a:pt x="104419" y="337019"/>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object 23">
              <a:extLst>
                <a:ext uri="{FF2B5EF4-FFF2-40B4-BE49-F238E27FC236}">
                  <a16:creationId xmlns:a16="http://schemas.microsoft.com/office/drawing/2014/main" id="{DF11200D-CC4D-4F45-AE93-F3DC19CAB0A2}"/>
                </a:ext>
              </a:extLst>
            </p:cNvPr>
            <p:cNvSpPr/>
            <p:nvPr/>
          </p:nvSpPr>
          <p:spPr>
            <a:xfrm>
              <a:off x="4181627" y="4711489"/>
              <a:ext cx="201168" cy="464059"/>
            </a:xfrm>
            <a:custGeom>
              <a:avLst/>
              <a:gdLst/>
              <a:ahLst/>
              <a:cxnLst/>
              <a:rect l="l" t="t" r="r" b="b"/>
              <a:pathLst>
                <a:path w="97155" h="353695">
                  <a:moveTo>
                    <a:pt x="96964" y="0"/>
                  </a:moveTo>
                  <a:lnTo>
                    <a:pt x="0" y="0"/>
                  </a:lnTo>
                  <a:lnTo>
                    <a:pt x="0" y="353072"/>
                  </a:lnTo>
                  <a:lnTo>
                    <a:pt x="96964" y="353072"/>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object 24">
              <a:extLst>
                <a:ext uri="{FF2B5EF4-FFF2-40B4-BE49-F238E27FC236}">
                  <a16:creationId xmlns:a16="http://schemas.microsoft.com/office/drawing/2014/main" id="{25BF1B31-4689-4627-87FD-60C5C8510470}"/>
                </a:ext>
              </a:extLst>
            </p:cNvPr>
            <p:cNvSpPr/>
            <p:nvPr/>
          </p:nvSpPr>
          <p:spPr>
            <a:xfrm>
              <a:off x="3762169" y="4732551"/>
              <a:ext cx="201168" cy="442397"/>
            </a:xfrm>
            <a:custGeom>
              <a:avLst/>
              <a:gdLst/>
              <a:ahLst/>
              <a:cxnLst/>
              <a:rect l="l" t="t" r="r" b="b"/>
              <a:pathLst>
                <a:path w="97155" h="337184">
                  <a:moveTo>
                    <a:pt x="96964" y="0"/>
                  </a:moveTo>
                  <a:lnTo>
                    <a:pt x="0" y="0"/>
                  </a:lnTo>
                  <a:lnTo>
                    <a:pt x="0" y="337019"/>
                  </a:lnTo>
                  <a:lnTo>
                    <a:pt x="96964" y="337019"/>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object 25">
              <a:extLst>
                <a:ext uri="{FF2B5EF4-FFF2-40B4-BE49-F238E27FC236}">
                  <a16:creationId xmlns:a16="http://schemas.microsoft.com/office/drawing/2014/main" id="{56BEFBA5-D1B1-47CE-BAA1-AA0AF8248539}"/>
                </a:ext>
              </a:extLst>
            </p:cNvPr>
            <p:cNvSpPr/>
            <p:nvPr/>
          </p:nvSpPr>
          <p:spPr>
            <a:xfrm>
              <a:off x="3330008" y="4785189"/>
              <a:ext cx="201168" cy="389909"/>
            </a:xfrm>
            <a:custGeom>
              <a:avLst/>
              <a:gdLst/>
              <a:ahLst/>
              <a:cxnLst/>
              <a:rect l="l" t="t" r="r" b="b"/>
              <a:pathLst>
                <a:path w="104775" h="297179">
                  <a:moveTo>
                    <a:pt x="104419" y="0"/>
                  </a:moveTo>
                  <a:lnTo>
                    <a:pt x="0" y="0"/>
                  </a:lnTo>
                  <a:lnTo>
                    <a:pt x="0" y="296900"/>
                  </a:lnTo>
                  <a:lnTo>
                    <a:pt x="104419" y="296900"/>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object 26">
              <a:extLst>
                <a:ext uri="{FF2B5EF4-FFF2-40B4-BE49-F238E27FC236}">
                  <a16:creationId xmlns:a16="http://schemas.microsoft.com/office/drawing/2014/main" id="{D75E3B87-9ACA-4EEE-93A5-832D3D2D1AED}"/>
                </a:ext>
              </a:extLst>
            </p:cNvPr>
            <p:cNvSpPr/>
            <p:nvPr/>
          </p:nvSpPr>
          <p:spPr>
            <a:xfrm>
              <a:off x="2910551" y="4816765"/>
              <a:ext cx="201168" cy="358250"/>
            </a:xfrm>
            <a:custGeom>
              <a:avLst/>
              <a:gdLst/>
              <a:ahLst/>
              <a:cxnLst/>
              <a:rect l="l" t="t" r="r" b="b"/>
              <a:pathLst>
                <a:path w="97155" h="273050">
                  <a:moveTo>
                    <a:pt x="96964" y="0"/>
                  </a:moveTo>
                  <a:lnTo>
                    <a:pt x="0" y="0"/>
                  </a:lnTo>
                  <a:lnTo>
                    <a:pt x="0" y="272821"/>
                  </a:lnTo>
                  <a:lnTo>
                    <a:pt x="96964" y="272821"/>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 name="object 27">
              <a:extLst>
                <a:ext uri="{FF2B5EF4-FFF2-40B4-BE49-F238E27FC236}">
                  <a16:creationId xmlns:a16="http://schemas.microsoft.com/office/drawing/2014/main" id="{2DA738A5-2213-4277-B71C-3328DA25828C}"/>
                </a:ext>
              </a:extLst>
            </p:cNvPr>
            <p:cNvSpPr/>
            <p:nvPr/>
          </p:nvSpPr>
          <p:spPr>
            <a:xfrm>
              <a:off x="2478390" y="4827297"/>
              <a:ext cx="201168" cy="347419"/>
            </a:xfrm>
            <a:custGeom>
              <a:avLst/>
              <a:gdLst/>
              <a:ahLst/>
              <a:cxnLst/>
              <a:rect l="l" t="t" r="r" b="b"/>
              <a:pathLst>
                <a:path w="104775" h="264795">
                  <a:moveTo>
                    <a:pt x="104419" y="0"/>
                  </a:moveTo>
                  <a:lnTo>
                    <a:pt x="0" y="0"/>
                  </a:lnTo>
                  <a:lnTo>
                    <a:pt x="0" y="264794"/>
                  </a:lnTo>
                  <a:lnTo>
                    <a:pt x="104419" y="264794"/>
                  </a:lnTo>
                  <a:lnTo>
                    <a:pt x="10441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object 28">
              <a:extLst>
                <a:ext uri="{FF2B5EF4-FFF2-40B4-BE49-F238E27FC236}">
                  <a16:creationId xmlns:a16="http://schemas.microsoft.com/office/drawing/2014/main" id="{66F067E9-E446-44AA-873A-E3F705CA1AD3}"/>
                </a:ext>
              </a:extLst>
            </p:cNvPr>
            <p:cNvSpPr/>
            <p:nvPr/>
          </p:nvSpPr>
          <p:spPr>
            <a:xfrm>
              <a:off x="2058931" y="4827297"/>
              <a:ext cx="201168" cy="34741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object 29">
              <a:extLst>
                <a:ext uri="{FF2B5EF4-FFF2-40B4-BE49-F238E27FC236}">
                  <a16:creationId xmlns:a16="http://schemas.microsoft.com/office/drawing/2014/main" id="{33F3BCEE-697D-4326-82A9-6FD0F8AF0552}"/>
                </a:ext>
              </a:extLst>
            </p:cNvPr>
            <p:cNvSpPr/>
            <p:nvPr/>
          </p:nvSpPr>
          <p:spPr>
            <a:xfrm>
              <a:off x="10117550" y="3616578"/>
              <a:ext cx="201168" cy="484887"/>
            </a:xfrm>
            <a:custGeom>
              <a:avLst/>
              <a:gdLst/>
              <a:ahLst/>
              <a:cxnLst/>
              <a:rect l="l" t="t" r="r" b="b"/>
              <a:pathLst>
                <a:path w="104775" h="369570">
                  <a:moveTo>
                    <a:pt x="104419" y="0"/>
                  </a:moveTo>
                  <a:lnTo>
                    <a:pt x="0" y="0"/>
                  </a:lnTo>
                  <a:lnTo>
                    <a:pt x="0" y="369112"/>
                  </a:lnTo>
                  <a:lnTo>
                    <a:pt x="104419" y="369112"/>
                  </a:lnTo>
                  <a:lnTo>
                    <a:pt x="104419"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 name="object 30">
              <a:extLst>
                <a:ext uri="{FF2B5EF4-FFF2-40B4-BE49-F238E27FC236}">
                  <a16:creationId xmlns:a16="http://schemas.microsoft.com/office/drawing/2014/main" id="{FE0CCAAF-ED3D-420D-93E9-C56EE2218F3A}"/>
                </a:ext>
              </a:extLst>
            </p:cNvPr>
            <p:cNvSpPr/>
            <p:nvPr/>
          </p:nvSpPr>
          <p:spPr>
            <a:xfrm>
              <a:off x="9698091" y="3584986"/>
              <a:ext cx="201168" cy="516546"/>
            </a:xfrm>
            <a:custGeom>
              <a:avLst/>
              <a:gdLst/>
              <a:ahLst/>
              <a:cxnLst/>
              <a:rect l="l" t="t" r="r" b="b"/>
              <a:pathLst>
                <a:path w="97154" h="393700">
                  <a:moveTo>
                    <a:pt x="96964" y="0"/>
                  </a:moveTo>
                  <a:lnTo>
                    <a:pt x="0" y="0"/>
                  </a:lnTo>
                  <a:lnTo>
                    <a:pt x="0" y="393192"/>
                  </a:lnTo>
                  <a:lnTo>
                    <a:pt x="96964" y="393192"/>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 name="object 31">
              <a:extLst>
                <a:ext uri="{FF2B5EF4-FFF2-40B4-BE49-F238E27FC236}">
                  <a16:creationId xmlns:a16="http://schemas.microsoft.com/office/drawing/2014/main" id="{ACA88C23-D86E-48EA-8314-9B2230BAD186}"/>
                </a:ext>
              </a:extLst>
            </p:cNvPr>
            <p:cNvSpPr/>
            <p:nvPr/>
          </p:nvSpPr>
          <p:spPr>
            <a:xfrm>
              <a:off x="9278635" y="3542879"/>
              <a:ext cx="201168" cy="537375"/>
            </a:xfrm>
            <a:custGeom>
              <a:avLst/>
              <a:gdLst/>
              <a:ahLst/>
              <a:cxnLst/>
              <a:rect l="l" t="t" r="r" b="b"/>
              <a:pathLst>
                <a:path w="97154" h="409575">
                  <a:moveTo>
                    <a:pt x="96964" y="0"/>
                  </a:moveTo>
                  <a:lnTo>
                    <a:pt x="0" y="0"/>
                  </a:lnTo>
                  <a:lnTo>
                    <a:pt x="0" y="409232"/>
                  </a:lnTo>
                  <a:lnTo>
                    <a:pt x="96964" y="409232"/>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 name="object 32">
              <a:extLst>
                <a:ext uri="{FF2B5EF4-FFF2-40B4-BE49-F238E27FC236}">
                  <a16:creationId xmlns:a16="http://schemas.microsoft.com/office/drawing/2014/main" id="{1924C5BF-62EF-4204-AE83-434775055A7C}"/>
                </a:ext>
              </a:extLst>
            </p:cNvPr>
            <p:cNvSpPr/>
            <p:nvPr/>
          </p:nvSpPr>
          <p:spPr>
            <a:xfrm>
              <a:off x="8846474" y="3690279"/>
              <a:ext cx="201168" cy="442397"/>
            </a:xfrm>
            <a:custGeom>
              <a:avLst/>
              <a:gdLst/>
              <a:ahLst/>
              <a:cxnLst/>
              <a:rect l="l" t="t" r="r" b="b"/>
              <a:pathLst>
                <a:path w="104775" h="337184">
                  <a:moveTo>
                    <a:pt x="104419" y="0"/>
                  </a:moveTo>
                  <a:lnTo>
                    <a:pt x="0" y="0"/>
                  </a:lnTo>
                  <a:lnTo>
                    <a:pt x="0" y="337019"/>
                  </a:lnTo>
                  <a:lnTo>
                    <a:pt x="104419" y="337019"/>
                  </a:lnTo>
                  <a:lnTo>
                    <a:pt x="104419"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 name="object 33">
              <a:extLst>
                <a:ext uri="{FF2B5EF4-FFF2-40B4-BE49-F238E27FC236}">
                  <a16:creationId xmlns:a16="http://schemas.microsoft.com/office/drawing/2014/main" id="{21DD72CC-FD02-4942-8CFC-476B28701957}"/>
                </a:ext>
              </a:extLst>
            </p:cNvPr>
            <p:cNvSpPr/>
            <p:nvPr/>
          </p:nvSpPr>
          <p:spPr>
            <a:xfrm>
              <a:off x="8427015" y="3742916"/>
              <a:ext cx="201168" cy="442397"/>
            </a:xfrm>
            <a:custGeom>
              <a:avLst/>
              <a:gdLst/>
              <a:ahLst/>
              <a:cxnLst/>
              <a:rect l="l" t="t" r="r" b="b"/>
              <a:pathLst>
                <a:path w="97154" h="337184">
                  <a:moveTo>
                    <a:pt x="96964" y="0"/>
                  </a:moveTo>
                  <a:lnTo>
                    <a:pt x="0" y="0"/>
                  </a:lnTo>
                  <a:lnTo>
                    <a:pt x="0" y="337019"/>
                  </a:lnTo>
                  <a:lnTo>
                    <a:pt x="96964" y="337019"/>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 name="object 34">
              <a:extLst>
                <a:ext uri="{FF2B5EF4-FFF2-40B4-BE49-F238E27FC236}">
                  <a16:creationId xmlns:a16="http://schemas.microsoft.com/office/drawing/2014/main" id="{67589C52-F6D1-4DB4-BFED-C268BE1BE777}"/>
                </a:ext>
              </a:extLst>
            </p:cNvPr>
            <p:cNvSpPr/>
            <p:nvPr/>
          </p:nvSpPr>
          <p:spPr>
            <a:xfrm>
              <a:off x="8007559" y="3742916"/>
              <a:ext cx="201168" cy="494884"/>
            </a:xfrm>
            <a:custGeom>
              <a:avLst/>
              <a:gdLst/>
              <a:ahLst/>
              <a:cxnLst/>
              <a:rect l="l" t="t" r="r" b="b"/>
              <a:pathLst>
                <a:path w="97154" h="377190">
                  <a:moveTo>
                    <a:pt x="96964" y="0"/>
                  </a:moveTo>
                  <a:lnTo>
                    <a:pt x="0" y="0"/>
                  </a:lnTo>
                  <a:lnTo>
                    <a:pt x="0" y="377139"/>
                  </a:lnTo>
                  <a:lnTo>
                    <a:pt x="96964" y="377139"/>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 name="object 35">
              <a:extLst>
                <a:ext uri="{FF2B5EF4-FFF2-40B4-BE49-F238E27FC236}">
                  <a16:creationId xmlns:a16="http://schemas.microsoft.com/office/drawing/2014/main" id="{82A9F4E3-99F1-42B6-A84A-45E4B8B61E8F}"/>
                </a:ext>
              </a:extLst>
            </p:cNvPr>
            <p:cNvSpPr/>
            <p:nvPr/>
          </p:nvSpPr>
          <p:spPr>
            <a:xfrm>
              <a:off x="7575397" y="3795554"/>
              <a:ext cx="201168" cy="505715"/>
            </a:xfrm>
            <a:custGeom>
              <a:avLst/>
              <a:gdLst/>
              <a:ahLst/>
              <a:cxnLst/>
              <a:rect l="l" t="t" r="r" b="b"/>
              <a:pathLst>
                <a:path w="97154" h="385445">
                  <a:moveTo>
                    <a:pt x="96964" y="0"/>
                  </a:moveTo>
                  <a:lnTo>
                    <a:pt x="0" y="0"/>
                  </a:lnTo>
                  <a:lnTo>
                    <a:pt x="0" y="385165"/>
                  </a:lnTo>
                  <a:lnTo>
                    <a:pt x="96964" y="385165"/>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 name="object 36">
              <a:extLst>
                <a:ext uri="{FF2B5EF4-FFF2-40B4-BE49-F238E27FC236}">
                  <a16:creationId xmlns:a16="http://schemas.microsoft.com/office/drawing/2014/main" id="{81A5E297-28FA-43CB-AFFF-8D6584D55552}"/>
                </a:ext>
              </a:extLst>
            </p:cNvPr>
            <p:cNvSpPr/>
            <p:nvPr/>
          </p:nvSpPr>
          <p:spPr>
            <a:xfrm>
              <a:off x="7155939" y="3890297"/>
              <a:ext cx="201168" cy="453227"/>
            </a:xfrm>
            <a:custGeom>
              <a:avLst/>
              <a:gdLst/>
              <a:ahLst/>
              <a:cxnLst/>
              <a:rect l="l" t="t" r="r" b="b"/>
              <a:pathLst>
                <a:path w="97154" h="345440">
                  <a:moveTo>
                    <a:pt x="96964" y="0"/>
                  </a:moveTo>
                  <a:lnTo>
                    <a:pt x="0" y="0"/>
                  </a:lnTo>
                  <a:lnTo>
                    <a:pt x="0" y="345046"/>
                  </a:lnTo>
                  <a:lnTo>
                    <a:pt x="96964" y="345046"/>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 name="object 37">
              <a:extLst>
                <a:ext uri="{FF2B5EF4-FFF2-40B4-BE49-F238E27FC236}">
                  <a16:creationId xmlns:a16="http://schemas.microsoft.com/office/drawing/2014/main" id="{CE23C99E-759E-44FF-ADE4-E2D29B888AAF}"/>
                </a:ext>
              </a:extLst>
            </p:cNvPr>
            <p:cNvSpPr/>
            <p:nvPr/>
          </p:nvSpPr>
          <p:spPr>
            <a:xfrm>
              <a:off x="6723780" y="3911360"/>
              <a:ext cx="201168" cy="421569"/>
            </a:xfrm>
            <a:custGeom>
              <a:avLst/>
              <a:gdLst/>
              <a:ahLst/>
              <a:cxnLst/>
              <a:rect l="l" t="t" r="r" b="b"/>
              <a:pathLst>
                <a:path w="104775" h="321309">
                  <a:moveTo>
                    <a:pt x="104419" y="0"/>
                  </a:moveTo>
                  <a:lnTo>
                    <a:pt x="0" y="0"/>
                  </a:lnTo>
                  <a:lnTo>
                    <a:pt x="0" y="320967"/>
                  </a:lnTo>
                  <a:lnTo>
                    <a:pt x="104419" y="320967"/>
                  </a:lnTo>
                  <a:lnTo>
                    <a:pt x="104419"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object 38">
              <a:extLst>
                <a:ext uri="{FF2B5EF4-FFF2-40B4-BE49-F238E27FC236}">
                  <a16:creationId xmlns:a16="http://schemas.microsoft.com/office/drawing/2014/main" id="{168FFF37-10DF-46E2-8A72-01296917DA3C}"/>
                </a:ext>
              </a:extLst>
            </p:cNvPr>
            <p:cNvSpPr/>
            <p:nvPr/>
          </p:nvSpPr>
          <p:spPr>
            <a:xfrm>
              <a:off x="6304321" y="4111397"/>
              <a:ext cx="201168" cy="348252"/>
            </a:xfrm>
            <a:custGeom>
              <a:avLst/>
              <a:gdLst/>
              <a:ahLst/>
              <a:cxnLst/>
              <a:rect l="l" t="t" r="r" b="b"/>
              <a:pathLst>
                <a:path w="97154" h="265429">
                  <a:moveTo>
                    <a:pt x="96964" y="0"/>
                  </a:moveTo>
                  <a:lnTo>
                    <a:pt x="0" y="0"/>
                  </a:lnTo>
                  <a:lnTo>
                    <a:pt x="0" y="264807"/>
                  </a:lnTo>
                  <a:lnTo>
                    <a:pt x="96964" y="264807"/>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 name="object 39">
              <a:extLst>
                <a:ext uri="{FF2B5EF4-FFF2-40B4-BE49-F238E27FC236}">
                  <a16:creationId xmlns:a16="http://schemas.microsoft.com/office/drawing/2014/main" id="{3502AD72-2EA9-4A97-9813-9521F2A1CC25}"/>
                </a:ext>
              </a:extLst>
            </p:cNvPr>
            <p:cNvSpPr/>
            <p:nvPr/>
          </p:nvSpPr>
          <p:spPr>
            <a:xfrm>
              <a:off x="5884863" y="4174565"/>
              <a:ext cx="201168" cy="421569"/>
            </a:xfrm>
            <a:custGeom>
              <a:avLst/>
              <a:gdLst/>
              <a:ahLst/>
              <a:cxnLst/>
              <a:rect l="l" t="t" r="r" b="b"/>
              <a:pathLst>
                <a:path w="97154" h="321309">
                  <a:moveTo>
                    <a:pt x="96964" y="0"/>
                  </a:moveTo>
                  <a:lnTo>
                    <a:pt x="0" y="0"/>
                  </a:lnTo>
                  <a:lnTo>
                    <a:pt x="0" y="320967"/>
                  </a:lnTo>
                  <a:lnTo>
                    <a:pt x="96964" y="320967"/>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object 40">
              <a:extLst>
                <a:ext uri="{FF2B5EF4-FFF2-40B4-BE49-F238E27FC236}">
                  <a16:creationId xmlns:a16="http://schemas.microsoft.com/office/drawing/2014/main" id="{72DDA581-1D75-4490-9E4E-758E96108E1B}"/>
                </a:ext>
              </a:extLst>
            </p:cNvPr>
            <p:cNvSpPr/>
            <p:nvPr/>
          </p:nvSpPr>
          <p:spPr>
            <a:xfrm>
              <a:off x="5452704" y="4237734"/>
              <a:ext cx="201168" cy="369081"/>
            </a:xfrm>
            <a:custGeom>
              <a:avLst/>
              <a:gdLst/>
              <a:ahLst/>
              <a:cxnLst/>
              <a:rect l="l" t="t" r="r" b="b"/>
              <a:pathLst>
                <a:path w="104775" h="281304">
                  <a:moveTo>
                    <a:pt x="104419" y="0"/>
                  </a:moveTo>
                  <a:lnTo>
                    <a:pt x="0" y="0"/>
                  </a:lnTo>
                  <a:lnTo>
                    <a:pt x="0" y="280847"/>
                  </a:lnTo>
                  <a:lnTo>
                    <a:pt x="104419" y="280847"/>
                  </a:lnTo>
                  <a:lnTo>
                    <a:pt x="104419"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 name="object 41">
              <a:extLst>
                <a:ext uri="{FF2B5EF4-FFF2-40B4-BE49-F238E27FC236}">
                  <a16:creationId xmlns:a16="http://schemas.microsoft.com/office/drawing/2014/main" id="{877324E3-AEB6-4BAF-8635-719AB4F766CC}"/>
                </a:ext>
              </a:extLst>
            </p:cNvPr>
            <p:cNvSpPr/>
            <p:nvPr/>
          </p:nvSpPr>
          <p:spPr>
            <a:xfrm>
              <a:off x="5033245" y="4364072"/>
              <a:ext cx="201168" cy="284933"/>
            </a:xfrm>
            <a:custGeom>
              <a:avLst/>
              <a:gdLst/>
              <a:ahLst/>
              <a:cxnLst/>
              <a:rect l="l" t="t" r="r" b="b"/>
              <a:pathLst>
                <a:path w="97155" h="217170">
                  <a:moveTo>
                    <a:pt x="96964" y="0"/>
                  </a:moveTo>
                  <a:lnTo>
                    <a:pt x="0" y="0"/>
                  </a:lnTo>
                  <a:lnTo>
                    <a:pt x="0" y="216649"/>
                  </a:lnTo>
                  <a:lnTo>
                    <a:pt x="96964" y="216649"/>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object 42">
              <a:extLst>
                <a:ext uri="{FF2B5EF4-FFF2-40B4-BE49-F238E27FC236}">
                  <a16:creationId xmlns:a16="http://schemas.microsoft.com/office/drawing/2014/main" id="{CFA47DF6-BEDA-41BF-8CC6-F85AE1730949}"/>
                </a:ext>
              </a:extLst>
            </p:cNvPr>
            <p:cNvSpPr/>
            <p:nvPr/>
          </p:nvSpPr>
          <p:spPr>
            <a:xfrm>
              <a:off x="4601084" y="4490408"/>
              <a:ext cx="201168" cy="242443"/>
            </a:xfrm>
            <a:custGeom>
              <a:avLst/>
              <a:gdLst/>
              <a:ahLst/>
              <a:cxnLst/>
              <a:rect l="l" t="t" r="r" b="b"/>
              <a:pathLst>
                <a:path w="104775" h="184784">
                  <a:moveTo>
                    <a:pt x="104419" y="0"/>
                  </a:moveTo>
                  <a:lnTo>
                    <a:pt x="0" y="0"/>
                  </a:lnTo>
                  <a:lnTo>
                    <a:pt x="0" y="184556"/>
                  </a:lnTo>
                  <a:lnTo>
                    <a:pt x="104419" y="184556"/>
                  </a:lnTo>
                  <a:lnTo>
                    <a:pt x="104419"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 name="object 43">
              <a:extLst>
                <a:ext uri="{FF2B5EF4-FFF2-40B4-BE49-F238E27FC236}">
                  <a16:creationId xmlns:a16="http://schemas.microsoft.com/office/drawing/2014/main" id="{E84EA3A5-95C8-402A-8072-4BB98F34ECEE}"/>
                </a:ext>
              </a:extLst>
            </p:cNvPr>
            <p:cNvSpPr/>
            <p:nvPr/>
          </p:nvSpPr>
          <p:spPr>
            <a:xfrm>
              <a:off x="4181627" y="4532514"/>
              <a:ext cx="201168" cy="179125"/>
            </a:xfrm>
            <a:custGeom>
              <a:avLst/>
              <a:gdLst/>
              <a:ahLst/>
              <a:cxnLst/>
              <a:rect l="l" t="t" r="r" b="b"/>
              <a:pathLst>
                <a:path w="97155" h="136525">
                  <a:moveTo>
                    <a:pt x="96964" y="0"/>
                  </a:moveTo>
                  <a:lnTo>
                    <a:pt x="0" y="0"/>
                  </a:lnTo>
                  <a:lnTo>
                    <a:pt x="0" y="136410"/>
                  </a:lnTo>
                  <a:lnTo>
                    <a:pt x="96964" y="136410"/>
                  </a:lnTo>
                  <a:lnTo>
                    <a:pt x="9696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object 44">
              <a:extLst>
                <a:ext uri="{FF2B5EF4-FFF2-40B4-BE49-F238E27FC236}">
                  <a16:creationId xmlns:a16="http://schemas.microsoft.com/office/drawing/2014/main" id="{79316554-C42A-4898-940D-0FC5CA68B054}"/>
                </a:ext>
              </a:extLst>
            </p:cNvPr>
            <p:cNvSpPr/>
            <p:nvPr/>
          </p:nvSpPr>
          <p:spPr>
            <a:xfrm>
              <a:off x="3762169" y="4627275"/>
              <a:ext cx="201168" cy="105809"/>
            </a:xfrm>
            <a:custGeom>
              <a:avLst/>
              <a:gdLst/>
              <a:ahLst/>
              <a:cxnLst/>
              <a:rect l="l" t="t" r="r" b="b"/>
              <a:pathLst>
                <a:path w="97155" h="80645">
                  <a:moveTo>
                    <a:pt x="0" y="80238"/>
                  </a:moveTo>
                  <a:lnTo>
                    <a:pt x="96964" y="80238"/>
                  </a:lnTo>
                  <a:lnTo>
                    <a:pt x="96964" y="0"/>
                  </a:lnTo>
                  <a:lnTo>
                    <a:pt x="0" y="0"/>
                  </a:lnTo>
                  <a:lnTo>
                    <a:pt x="0" y="80238"/>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 name="object 45">
              <a:extLst>
                <a:ext uri="{FF2B5EF4-FFF2-40B4-BE49-F238E27FC236}">
                  <a16:creationId xmlns:a16="http://schemas.microsoft.com/office/drawing/2014/main" id="{F03222FC-3006-4C5B-BD77-62B3F3DD6491}"/>
                </a:ext>
              </a:extLst>
            </p:cNvPr>
            <p:cNvSpPr/>
            <p:nvPr/>
          </p:nvSpPr>
          <p:spPr>
            <a:xfrm>
              <a:off x="3330008" y="4679914"/>
              <a:ext cx="201168" cy="105809"/>
            </a:xfrm>
            <a:custGeom>
              <a:avLst/>
              <a:gdLst/>
              <a:ahLst/>
              <a:cxnLst/>
              <a:rect l="l" t="t" r="r" b="b"/>
              <a:pathLst>
                <a:path w="104775" h="80645">
                  <a:moveTo>
                    <a:pt x="0" y="80238"/>
                  </a:moveTo>
                  <a:lnTo>
                    <a:pt x="104419" y="80238"/>
                  </a:lnTo>
                  <a:lnTo>
                    <a:pt x="104419" y="0"/>
                  </a:lnTo>
                  <a:lnTo>
                    <a:pt x="0" y="0"/>
                  </a:lnTo>
                  <a:lnTo>
                    <a:pt x="0" y="80238"/>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object 46">
              <a:extLst>
                <a:ext uri="{FF2B5EF4-FFF2-40B4-BE49-F238E27FC236}">
                  <a16:creationId xmlns:a16="http://schemas.microsoft.com/office/drawing/2014/main" id="{BC88E040-94C3-465A-AD42-487AFD2728C2}"/>
                </a:ext>
              </a:extLst>
            </p:cNvPr>
            <p:cNvSpPr/>
            <p:nvPr/>
          </p:nvSpPr>
          <p:spPr>
            <a:xfrm>
              <a:off x="2910551" y="4753614"/>
              <a:ext cx="201168" cy="63318"/>
            </a:xfrm>
            <a:custGeom>
              <a:avLst/>
              <a:gdLst/>
              <a:ahLst/>
              <a:cxnLst/>
              <a:rect l="l" t="t" r="r" b="b"/>
              <a:pathLst>
                <a:path w="97155" h="48259">
                  <a:moveTo>
                    <a:pt x="0" y="48145"/>
                  </a:moveTo>
                  <a:lnTo>
                    <a:pt x="96964" y="48145"/>
                  </a:lnTo>
                  <a:lnTo>
                    <a:pt x="96964" y="0"/>
                  </a:lnTo>
                  <a:lnTo>
                    <a:pt x="0" y="0"/>
                  </a:lnTo>
                  <a:lnTo>
                    <a:pt x="0" y="48145"/>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 name="object 47">
              <a:extLst>
                <a:ext uri="{FF2B5EF4-FFF2-40B4-BE49-F238E27FC236}">
                  <a16:creationId xmlns:a16="http://schemas.microsoft.com/office/drawing/2014/main" id="{3E31B452-386B-4BC1-950B-568B8C2795A7}"/>
                </a:ext>
              </a:extLst>
            </p:cNvPr>
            <p:cNvSpPr/>
            <p:nvPr/>
          </p:nvSpPr>
          <p:spPr>
            <a:xfrm>
              <a:off x="2478390" y="4764128"/>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object 48">
              <a:extLst>
                <a:ext uri="{FF2B5EF4-FFF2-40B4-BE49-F238E27FC236}">
                  <a16:creationId xmlns:a16="http://schemas.microsoft.com/office/drawing/2014/main" id="{AF87571E-78AE-4593-AD65-CBB74195DC6A}"/>
                </a:ext>
              </a:extLst>
            </p:cNvPr>
            <p:cNvSpPr/>
            <p:nvPr/>
          </p:nvSpPr>
          <p:spPr>
            <a:xfrm>
              <a:off x="2058931" y="4764128"/>
              <a:ext cx="201168" cy="63318"/>
            </a:xfrm>
            <a:custGeom>
              <a:avLst/>
              <a:gdLst/>
              <a:ahLst/>
              <a:cxnLst/>
              <a:rect l="l" t="t" r="r" b="b"/>
              <a:pathLst>
                <a:path w="97155" h="48259">
                  <a:moveTo>
                    <a:pt x="0" y="48145"/>
                  </a:moveTo>
                  <a:lnTo>
                    <a:pt x="96964" y="48145"/>
                  </a:lnTo>
                  <a:lnTo>
                    <a:pt x="96964" y="0"/>
                  </a:lnTo>
                  <a:lnTo>
                    <a:pt x="0" y="0"/>
                  </a:lnTo>
                  <a:lnTo>
                    <a:pt x="0" y="48145"/>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 name="object 49">
              <a:extLst>
                <a:ext uri="{FF2B5EF4-FFF2-40B4-BE49-F238E27FC236}">
                  <a16:creationId xmlns:a16="http://schemas.microsoft.com/office/drawing/2014/main" id="{0D2FFBE0-C4F2-4892-B8DC-081954282AC2}"/>
                </a:ext>
              </a:extLst>
            </p:cNvPr>
            <p:cNvSpPr/>
            <p:nvPr/>
          </p:nvSpPr>
          <p:spPr>
            <a:xfrm>
              <a:off x="10117550" y="3448117"/>
              <a:ext cx="201168" cy="169127"/>
            </a:xfrm>
            <a:custGeom>
              <a:avLst/>
              <a:gdLst/>
              <a:ahLst/>
              <a:cxnLst/>
              <a:rect l="l" t="t" r="r" b="b"/>
              <a:pathLst>
                <a:path w="104775" h="128904">
                  <a:moveTo>
                    <a:pt x="104419" y="0"/>
                  </a:moveTo>
                  <a:lnTo>
                    <a:pt x="0" y="0"/>
                  </a:lnTo>
                  <a:lnTo>
                    <a:pt x="0" y="128384"/>
                  </a:lnTo>
                  <a:lnTo>
                    <a:pt x="104419" y="128384"/>
                  </a:lnTo>
                  <a:lnTo>
                    <a:pt x="10441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object 50">
              <a:extLst>
                <a:ext uri="{FF2B5EF4-FFF2-40B4-BE49-F238E27FC236}">
                  <a16:creationId xmlns:a16="http://schemas.microsoft.com/office/drawing/2014/main" id="{A849C761-CE29-4151-A721-CDD0D4EC8733}"/>
                </a:ext>
              </a:extLst>
            </p:cNvPr>
            <p:cNvSpPr/>
            <p:nvPr/>
          </p:nvSpPr>
          <p:spPr>
            <a:xfrm>
              <a:off x="9698091" y="3416542"/>
              <a:ext cx="201168" cy="169127"/>
            </a:xfrm>
            <a:custGeom>
              <a:avLst/>
              <a:gdLst/>
              <a:ahLst/>
              <a:cxnLst/>
              <a:rect l="l" t="t" r="r" b="b"/>
              <a:pathLst>
                <a:path w="97154" h="128904">
                  <a:moveTo>
                    <a:pt x="96964" y="0"/>
                  </a:moveTo>
                  <a:lnTo>
                    <a:pt x="0" y="0"/>
                  </a:lnTo>
                  <a:lnTo>
                    <a:pt x="0" y="128384"/>
                  </a:lnTo>
                  <a:lnTo>
                    <a:pt x="96964" y="128384"/>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 name="object 51">
              <a:extLst>
                <a:ext uri="{FF2B5EF4-FFF2-40B4-BE49-F238E27FC236}">
                  <a16:creationId xmlns:a16="http://schemas.microsoft.com/office/drawing/2014/main" id="{8C6B8387-35FD-4D2D-BEA5-8C2554532600}"/>
                </a:ext>
              </a:extLst>
            </p:cNvPr>
            <p:cNvSpPr/>
            <p:nvPr/>
          </p:nvSpPr>
          <p:spPr>
            <a:xfrm>
              <a:off x="9278635" y="3342842"/>
              <a:ext cx="201168" cy="200787"/>
            </a:xfrm>
            <a:custGeom>
              <a:avLst/>
              <a:gdLst/>
              <a:ahLst/>
              <a:cxnLst/>
              <a:rect l="l" t="t" r="r" b="b"/>
              <a:pathLst>
                <a:path w="97154" h="153034">
                  <a:moveTo>
                    <a:pt x="96964" y="0"/>
                  </a:moveTo>
                  <a:lnTo>
                    <a:pt x="0" y="0"/>
                  </a:lnTo>
                  <a:lnTo>
                    <a:pt x="0" y="152463"/>
                  </a:lnTo>
                  <a:lnTo>
                    <a:pt x="96964" y="152463"/>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object 52">
              <a:extLst>
                <a:ext uri="{FF2B5EF4-FFF2-40B4-BE49-F238E27FC236}">
                  <a16:creationId xmlns:a16="http://schemas.microsoft.com/office/drawing/2014/main" id="{3E94061A-3CD9-4150-A6F3-FB89378347BC}"/>
                </a:ext>
              </a:extLst>
            </p:cNvPr>
            <p:cNvSpPr/>
            <p:nvPr/>
          </p:nvSpPr>
          <p:spPr>
            <a:xfrm>
              <a:off x="8846474" y="3511304"/>
              <a:ext cx="201168" cy="179125"/>
            </a:xfrm>
            <a:custGeom>
              <a:avLst/>
              <a:gdLst/>
              <a:ahLst/>
              <a:cxnLst/>
              <a:rect l="l" t="t" r="r" b="b"/>
              <a:pathLst>
                <a:path w="104775" h="136525">
                  <a:moveTo>
                    <a:pt x="104419" y="0"/>
                  </a:moveTo>
                  <a:lnTo>
                    <a:pt x="0" y="0"/>
                  </a:lnTo>
                  <a:lnTo>
                    <a:pt x="0" y="136410"/>
                  </a:lnTo>
                  <a:lnTo>
                    <a:pt x="104419" y="136410"/>
                  </a:lnTo>
                  <a:lnTo>
                    <a:pt x="10441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 name="object 53">
              <a:extLst>
                <a:ext uri="{FF2B5EF4-FFF2-40B4-BE49-F238E27FC236}">
                  <a16:creationId xmlns:a16="http://schemas.microsoft.com/office/drawing/2014/main" id="{F16269B7-C4F9-44D0-86FA-131AB6C07432}"/>
                </a:ext>
              </a:extLst>
            </p:cNvPr>
            <p:cNvSpPr/>
            <p:nvPr/>
          </p:nvSpPr>
          <p:spPr>
            <a:xfrm>
              <a:off x="8427015" y="3574471"/>
              <a:ext cx="201168" cy="169127"/>
            </a:xfrm>
            <a:custGeom>
              <a:avLst/>
              <a:gdLst/>
              <a:ahLst/>
              <a:cxnLst/>
              <a:rect l="l" t="t" r="r" b="b"/>
              <a:pathLst>
                <a:path w="97154" h="128904">
                  <a:moveTo>
                    <a:pt x="96964" y="0"/>
                  </a:moveTo>
                  <a:lnTo>
                    <a:pt x="0" y="0"/>
                  </a:lnTo>
                  <a:lnTo>
                    <a:pt x="0" y="128384"/>
                  </a:lnTo>
                  <a:lnTo>
                    <a:pt x="96964" y="128384"/>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 name="object 54">
              <a:extLst>
                <a:ext uri="{FF2B5EF4-FFF2-40B4-BE49-F238E27FC236}">
                  <a16:creationId xmlns:a16="http://schemas.microsoft.com/office/drawing/2014/main" id="{1E44FBE4-D2EF-4AC5-B55C-2D4FE0A7982F}"/>
                </a:ext>
              </a:extLst>
            </p:cNvPr>
            <p:cNvSpPr/>
            <p:nvPr/>
          </p:nvSpPr>
          <p:spPr>
            <a:xfrm>
              <a:off x="8007559" y="3595518"/>
              <a:ext cx="201168" cy="147466"/>
            </a:xfrm>
            <a:custGeom>
              <a:avLst/>
              <a:gdLst/>
              <a:ahLst/>
              <a:cxnLst/>
              <a:rect l="l" t="t" r="r" b="b"/>
              <a:pathLst>
                <a:path w="97154" h="112395">
                  <a:moveTo>
                    <a:pt x="96964" y="0"/>
                  </a:moveTo>
                  <a:lnTo>
                    <a:pt x="0" y="0"/>
                  </a:lnTo>
                  <a:lnTo>
                    <a:pt x="0" y="112344"/>
                  </a:lnTo>
                  <a:lnTo>
                    <a:pt x="96964" y="112344"/>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 name="object 55">
              <a:extLst>
                <a:ext uri="{FF2B5EF4-FFF2-40B4-BE49-F238E27FC236}">
                  <a16:creationId xmlns:a16="http://schemas.microsoft.com/office/drawing/2014/main" id="{77E9D15F-2C17-4322-9C93-92A7844E0939}"/>
                </a:ext>
              </a:extLst>
            </p:cNvPr>
            <p:cNvSpPr/>
            <p:nvPr/>
          </p:nvSpPr>
          <p:spPr>
            <a:xfrm>
              <a:off x="7575397" y="3584986"/>
              <a:ext cx="201168" cy="210784"/>
            </a:xfrm>
            <a:custGeom>
              <a:avLst/>
              <a:gdLst/>
              <a:ahLst/>
              <a:cxnLst/>
              <a:rect l="l" t="t" r="r" b="b"/>
              <a:pathLst>
                <a:path w="97154" h="160654">
                  <a:moveTo>
                    <a:pt x="96964" y="0"/>
                  </a:moveTo>
                  <a:lnTo>
                    <a:pt x="0" y="0"/>
                  </a:lnTo>
                  <a:lnTo>
                    <a:pt x="0" y="160489"/>
                  </a:lnTo>
                  <a:lnTo>
                    <a:pt x="96964" y="160489"/>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 name="object 56">
              <a:extLst>
                <a:ext uri="{FF2B5EF4-FFF2-40B4-BE49-F238E27FC236}">
                  <a16:creationId xmlns:a16="http://schemas.microsoft.com/office/drawing/2014/main" id="{6526C69F-1FA8-433C-B292-1DF527478103}"/>
                </a:ext>
              </a:extLst>
            </p:cNvPr>
            <p:cNvSpPr/>
            <p:nvPr/>
          </p:nvSpPr>
          <p:spPr>
            <a:xfrm>
              <a:off x="7155939" y="3711324"/>
              <a:ext cx="201168" cy="179125"/>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 name="object 57">
              <a:extLst>
                <a:ext uri="{FF2B5EF4-FFF2-40B4-BE49-F238E27FC236}">
                  <a16:creationId xmlns:a16="http://schemas.microsoft.com/office/drawing/2014/main" id="{8858601C-86A0-4C94-A92A-641D21C70A18}"/>
                </a:ext>
              </a:extLst>
            </p:cNvPr>
            <p:cNvSpPr/>
            <p:nvPr/>
          </p:nvSpPr>
          <p:spPr>
            <a:xfrm>
              <a:off x="6723780" y="3763961"/>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 name="object 58">
              <a:extLst>
                <a:ext uri="{FF2B5EF4-FFF2-40B4-BE49-F238E27FC236}">
                  <a16:creationId xmlns:a16="http://schemas.microsoft.com/office/drawing/2014/main" id="{F5EBD107-88FE-4515-A530-29BECFE0CFB3}"/>
                </a:ext>
              </a:extLst>
            </p:cNvPr>
            <p:cNvSpPr/>
            <p:nvPr/>
          </p:nvSpPr>
          <p:spPr>
            <a:xfrm>
              <a:off x="6304321" y="3953467"/>
              <a:ext cx="201168" cy="158296"/>
            </a:xfrm>
            <a:custGeom>
              <a:avLst/>
              <a:gdLst/>
              <a:ahLst/>
              <a:cxnLst/>
              <a:rect l="l" t="t" r="r" b="b"/>
              <a:pathLst>
                <a:path w="97154" h="120650">
                  <a:moveTo>
                    <a:pt x="96964" y="0"/>
                  </a:moveTo>
                  <a:lnTo>
                    <a:pt x="0" y="0"/>
                  </a:lnTo>
                  <a:lnTo>
                    <a:pt x="0" y="120357"/>
                  </a:lnTo>
                  <a:lnTo>
                    <a:pt x="96964" y="120357"/>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 name="object 59">
              <a:extLst>
                <a:ext uri="{FF2B5EF4-FFF2-40B4-BE49-F238E27FC236}">
                  <a16:creationId xmlns:a16="http://schemas.microsoft.com/office/drawing/2014/main" id="{852875E8-7454-47A8-8EB7-39564067FD59}"/>
                </a:ext>
              </a:extLst>
            </p:cNvPr>
            <p:cNvSpPr/>
            <p:nvPr/>
          </p:nvSpPr>
          <p:spPr>
            <a:xfrm>
              <a:off x="5884863" y="4027166"/>
              <a:ext cx="201168" cy="147466"/>
            </a:xfrm>
            <a:custGeom>
              <a:avLst/>
              <a:gdLst/>
              <a:ahLst/>
              <a:cxnLst/>
              <a:rect l="l" t="t" r="r" b="b"/>
              <a:pathLst>
                <a:path w="97154" h="112395">
                  <a:moveTo>
                    <a:pt x="96964" y="0"/>
                  </a:moveTo>
                  <a:lnTo>
                    <a:pt x="0" y="0"/>
                  </a:lnTo>
                  <a:lnTo>
                    <a:pt x="0" y="112344"/>
                  </a:lnTo>
                  <a:lnTo>
                    <a:pt x="96964" y="112344"/>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 name="object 60">
              <a:extLst>
                <a:ext uri="{FF2B5EF4-FFF2-40B4-BE49-F238E27FC236}">
                  <a16:creationId xmlns:a16="http://schemas.microsoft.com/office/drawing/2014/main" id="{BF3A70E9-781D-4530-B8A9-F9049DB7B622}"/>
                </a:ext>
              </a:extLst>
            </p:cNvPr>
            <p:cNvSpPr/>
            <p:nvPr/>
          </p:nvSpPr>
          <p:spPr>
            <a:xfrm>
              <a:off x="5452704" y="4090335"/>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 name="object 61">
              <a:extLst>
                <a:ext uri="{FF2B5EF4-FFF2-40B4-BE49-F238E27FC236}">
                  <a16:creationId xmlns:a16="http://schemas.microsoft.com/office/drawing/2014/main" id="{387A5ED5-CDB1-4CB5-88B2-28D0F376400F}"/>
                </a:ext>
              </a:extLst>
            </p:cNvPr>
            <p:cNvSpPr/>
            <p:nvPr/>
          </p:nvSpPr>
          <p:spPr>
            <a:xfrm>
              <a:off x="5033245" y="4248265"/>
              <a:ext cx="201168" cy="115806"/>
            </a:xfrm>
            <a:custGeom>
              <a:avLst/>
              <a:gdLst/>
              <a:ahLst/>
              <a:cxnLst/>
              <a:rect l="l" t="t" r="r" b="b"/>
              <a:pathLst>
                <a:path w="97155" h="88265">
                  <a:moveTo>
                    <a:pt x="96964" y="0"/>
                  </a:moveTo>
                  <a:lnTo>
                    <a:pt x="0" y="0"/>
                  </a:lnTo>
                  <a:lnTo>
                    <a:pt x="0" y="88264"/>
                  </a:lnTo>
                  <a:lnTo>
                    <a:pt x="96964" y="88264"/>
                  </a:lnTo>
                  <a:lnTo>
                    <a:pt x="9696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 name="object 62">
              <a:extLst>
                <a:ext uri="{FF2B5EF4-FFF2-40B4-BE49-F238E27FC236}">
                  <a16:creationId xmlns:a16="http://schemas.microsoft.com/office/drawing/2014/main" id="{2897AB4C-8BFD-4F74-A3EE-EF81D00A31BE}"/>
                </a:ext>
              </a:extLst>
            </p:cNvPr>
            <p:cNvSpPr/>
            <p:nvPr/>
          </p:nvSpPr>
          <p:spPr>
            <a:xfrm>
              <a:off x="4601084" y="4427239"/>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 name="object 63">
              <a:extLst>
                <a:ext uri="{FF2B5EF4-FFF2-40B4-BE49-F238E27FC236}">
                  <a16:creationId xmlns:a16="http://schemas.microsoft.com/office/drawing/2014/main" id="{94190423-DABC-44AE-B149-5E5C57567323}"/>
                </a:ext>
              </a:extLst>
            </p:cNvPr>
            <p:cNvSpPr/>
            <p:nvPr/>
          </p:nvSpPr>
          <p:spPr>
            <a:xfrm>
              <a:off x="4181627" y="4479877"/>
              <a:ext cx="201168" cy="53321"/>
            </a:xfrm>
            <a:custGeom>
              <a:avLst/>
              <a:gdLst/>
              <a:ahLst/>
              <a:cxnLst/>
              <a:rect l="l" t="t" r="r" b="b"/>
              <a:pathLst>
                <a:path w="97155" h="40640">
                  <a:moveTo>
                    <a:pt x="0" y="40119"/>
                  </a:moveTo>
                  <a:lnTo>
                    <a:pt x="96964" y="40119"/>
                  </a:lnTo>
                  <a:lnTo>
                    <a:pt x="96964" y="0"/>
                  </a:lnTo>
                  <a:lnTo>
                    <a:pt x="0" y="0"/>
                  </a:lnTo>
                  <a:lnTo>
                    <a:pt x="0" y="40119"/>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object 64">
              <a:extLst>
                <a:ext uri="{FF2B5EF4-FFF2-40B4-BE49-F238E27FC236}">
                  <a16:creationId xmlns:a16="http://schemas.microsoft.com/office/drawing/2014/main" id="{B93DAB36-DC6E-4914-BECB-64F16187B9E4}"/>
                </a:ext>
              </a:extLst>
            </p:cNvPr>
            <p:cNvSpPr/>
            <p:nvPr/>
          </p:nvSpPr>
          <p:spPr>
            <a:xfrm>
              <a:off x="3762169" y="4595683"/>
              <a:ext cx="201168" cy="31660"/>
            </a:xfrm>
            <a:custGeom>
              <a:avLst/>
              <a:gdLst/>
              <a:ahLst/>
              <a:cxnLst/>
              <a:rect l="l" t="t" r="r" b="b"/>
              <a:pathLst>
                <a:path w="97155" h="24129">
                  <a:moveTo>
                    <a:pt x="0" y="24079"/>
                  </a:moveTo>
                  <a:lnTo>
                    <a:pt x="96964" y="24079"/>
                  </a:lnTo>
                  <a:lnTo>
                    <a:pt x="96964" y="0"/>
                  </a:lnTo>
                  <a:lnTo>
                    <a:pt x="0" y="0"/>
                  </a:lnTo>
                  <a:lnTo>
                    <a:pt x="0" y="24079"/>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 name="object 65">
              <a:extLst>
                <a:ext uri="{FF2B5EF4-FFF2-40B4-BE49-F238E27FC236}">
                  <a16:creationId xmlns:a16="http://schemas.microsoft.com/office/drawing/2014/main" id="{60AD90FE-F5FE-42BE-9B42-CAC000F14778}"/>
                </a:ext>
              </a:extLst>
            </p:cNvPr>
            <p:cNvSpPr/>
            <p:nvPr/>
          </p:nvSpPr>
          <p:spPr>
            <a:xfrm>
              <a:off x="3330008" y="4674649"/>
              <a:ext cx="201168" cy="0"/>
            </a:xfrm>
            <a:custGeom>
              <a:avLst/>
              <a:gdLst/>
              <a:ahLst/>
              <a:cxnLst/>
              <a:rect l="l" t="t" r="r" b="b"/>
              <a:pathLst>
                <a:path w="104775">
                  <a:moveTo>
                    <a:pt x="0" y="0"/>
                  </a:moveTo>
                  <a:lnTo>
                    <a:pt x="104419" y="0"/>
                  </a:lnTo>
                </a:path>
              </a:pathLst>
            </a:custGeom>
            <a:ln w="8026">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object 66">
              <a:extLst>
                <a:ext uri="{FF2B5EF4-FFF2-40B4-BE49-F238E27FC236}">
                  <a16:creationId xmlns:a16="http://schemas.microsoft.com/office/drawing/2014/main" id="{E7CE44E8-D08E-431B-A086-58FC412D82B4}"/>
                </a:ext>
              </a:extLst>
            </p:cNvPr>
            <p:cNvSpPr/>
            <p:nvPr/>
          </p:nvSpPr>
          <p:spPr>
            <a:xfrm>
              <a:off x="10117550" y="3300736"/>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 name="object 67">
              <a:extLst>
                <a:ext uri="{FF2B5EF4-FFF2-40B4-BE49-F238E27FC236}">
                  <a16:creationId xmlns:a16="http://schemas.microsoft.com/office/drawing/2014/main" id="{0011716E-79A5-4D0B-AB64-8A41B6CCF1B9}"/>
                </a:ext>
              </a:extLst>
            </p:cNvPr>
            <p:cNvSpPr/>
            <p:nvPr/>
          </p:nvSpPr>
          <p:spPr>
            <a:xfrm>
              <a:off x="9698091" y="3258612"/>
              <a:ext cx="201168" cy="158296"/>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 name="object 68">
              <a:extLst>
                <a:ext uri="{FF2B5EF4-FFF2-40B4-BE49-F238E27FC236}">
                  <a16:creationId xmlns:a16="http://schemas.microsoft.com/office/drawing/2014/main" id="{AB31495A-C909-43BD-9C47-43C89E7828D7}"/>
                </a:ext>
              </a:extLst>
            </p:cNvPr>
            <p:cNvSpPr/>
            <p:nvPr/>
          </p:nvSpPr>
          <p:spPr>
            <a:xfrm>
              <a:off x="9278635" y="3163868"/>
              <a:ext cx="201168" cy="179125"/>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 name="object 69">
              <a:extLst>
                <a:ext uri="{FF2B5EF4-FFF2-40B4-BE49-F238E27FC236}">
                  <a16:creationId xmlns:a16="http://schemas.microsoft.com/office/drawing/2014/main" id="{7715BB03-D4B7-4B0A-94B3-C244208C610B}"/>
                </a:ext>
              </a:extLst>
            </p:cNvPr>
            <p:cNvSpPr/>
            <p:nvPr/>
          </p:nvSpPr>
          <p:spPr>
            <a:xfrm>
              <a:off x="8846474" y="3311266"/>
              <a:ext cx="201168" cy="200787"/>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 name="object 70">
              <a:extLst>
                <a:ext uri="{FF2B5EF4-FFF2-40B4-BE49-F238E27FC236}">
                  <a16:creationId xmlns:a16="http://schemas.microsoft.com/office/drawing/2014/main" id="{FE4A2D58-C2DC-4442-82CE-E2D053821ABE}"/>
                </a:ext>
              </a:extLst>
            </p:cNvPr>
            <p:cNvSpPr/>
            <p:nvPr/>
          </p:nvSpPr>
          <p:spPr>
            <a:xfrm>
              <a:off x="8427015" y="3353373"/>
              <a:ext cx="201168" cy="221615"/>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 name="object 71">
              <a:extLst>
                <a:ext uri="{FF2B5EF4-FFF2-40B4-BE49-F238E27FC236}">
                  <a16:creationId xmlns:a16="http://schemas.microsoft.com/office/drawing/2014/main" id="{68469C74-D5CB-4400-944C-5F90C220ACC1}"/>
                </a:ext>
              </a:extLst>
            </p:cNvPr>
            <p:cNvSpPr/>
            <p:nvPr/>
          </p:nvSpPr>
          <p:spPr>
            <a:xfrm>
              <a:off x="8007559" y="3342842"/>
              <a:ext cx="201168" cy="253275"/>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 name="object 72">
              <a:extLst>
                <a:ext uri="{FF2B5EF4-FFF2-40B4-BE49-F238E27FC236}">
                  <a16:creationId xmlns:a16="http://schemas.microsoft.com/office/drawing/2014/main" id="{BC1D35B4-2DCE-4CCE-9745-E3269343C59A}"/>
                </a:ext>
              </a:extLst>
            </p:cNvPr>
            <p:cNvSpPr/>
            <p:nvPr/>
          </p:nvSpPr>
          <p:spPr>
            <a:xfrm>
              <a:off x="7575397" y="3311266"/>
              <a:ext cx="201168" cy="274103"/>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 name="object 73">
              <a:extLst>
                <a:ext uri="{FF2B5EF4-FFF2-40B4-BE49-F238E27FC236}">
                  <a16:creationId xmlns:a16="http://schemas.microsoft.com/office/drawing/2014/main" id="{553B1884-96A7-44FC-B1B0-F706D9D9E657}"/>
                </a:ext>
              </a:extLst>
            </p:cNvPr>
            <p:cNvSpPr/>
            <p:nvPr/>
          </p:nvSpPr>
          <p:spPr>
            <a:xfrm>
              <a:off x="7155939" y="3416542"/>
              <a:ext cx="201168" cy="294931"/>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 name="object 74">
              <a:extLst>
                <a:ext uri="{FF2B5EF4-FFF2-40B4-BE49-F238E27FC236}">
                  <a16:creationId xmlns:a16="http://schemas.microsoft.com/office/drawing/2014/main" id="{D0367757-4959-4ED8-900F-21EB79BDC2C2}"/>
                </a:ext>
              </a:extLst>
            </p:cNvPr>
            <p:cNvSpPr/>
            <p:nvPr/>
          </p:nvSpPr>
          <p:spPr>
            <a:xfrm>
              <a:off x="6723780" y="3469181"/>
              <a:ext cx="201168" cy="294931"/>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 name="object 75">
              <a:extLst>
                <a:ext uri="{FF2B5EF4-FFF2-40B4-BE49-F238E27FC236}">
                  <a16:creationId xmlns:a16="http://schemas.microsoft.com/office/drawing/2014/main" id="{21EBC19A-A830-4502-8632-C413FDFFB323}"/>
                </a:ext>
              </a:extLst>
            </p:cNvPr>
            <p:cNvSpPr/>
            <p:nvPr/>
          </p:nvSpPr>
          <p:spPr>
            <a:xfrm>
              <a:off x="6304321" y="3658685"/>
              <a:ext cx="201168" cy="294931"/>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object 76">
              <a:extLst>
                <a:ext uri="{FF2B5EF4-FFF2-40B4-BE49-F238E27FC236}">
                  <a16:creationId xmlns:a16="http://schemas.microsoft.com/office/drawing/2014/main" id="{AE211106-12D5-4D03-8E36-EDEA57BB8100}"/>
                </a:ext>
              </a:extLst>
            </p:cNvPr>
            <p:cNvSpPr/>
            <p:nvPr/>
          </p:nvSpPr>
          <p:spPr>
            <a:xfrm>
              <a:off x="5884863" y="3690279"/>
              <a:ext cx="201168" cy="337421"/>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object 77">
              <a:extLst>
                <a:ext uri="{FF2B5EF4-FFF2-40B4-BE49-F238E27FC236}">
                  <a16:creationId xmlns:a16="http://schemas.microsoft.com/office/drawing/2014/main" id="{6E4B9260-80A6-48FE-8216-AFBD77CBA15E}"/>
                </a:ext>
              </a:extLst>
            </p:cNvPr>
            <p:cNvSpPr/>
            <p:nvPr/>
          </p:nvSpPr>
          <p:spPr>
            <a:xfrm>
              <a:off x="5452704" y="3732385"/>
              <a:ext cx="201168" cy="358250"/>
            </a:xfrm>
            <a:custGeom>
              <a:avLst/>
              <a:gdLst/>
              <a:ahLst/>
              <a:cxnLst/>
              <a:rect l="l" t="t" r="r" b="b"/>
              <a:pathLst>
                <a:path w="104775" h="273050">
                  <a:moveTo>
                    <a:pt x="104419" y="0"/>
                  </a:moveTo>
                  <a:lnTo>
                    <a:pt x="0" y="0"/>
                  </a:lnTo>
                  <a:lnTo>
                    <a:pt x="0" y="272821"/>
                  </a:lnTo>
                  <a:lnTo>
                    <a:pt x="104419" y="272821"/>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object 78">
              <a:extLst>
                <a:ext uri="{FF2B5EF4-FFF2-40B4-BE49-F238E27FC236}">
                  <a16:creationId xmlns:a16="http://schemas.microsoft.com/office/drawing/2014/main" id="{84249496-4FA5-434E-BCE2-9D9E0E9ADFB2}"/>
                </a:ext>
              </a:extLst>
            </p:cNvPr>
            <p:cNvSpPr/>
            <p:nvPr/>
          </p:nvSpPr>
          <p:spPr>
            <a:xfrm>
              <a:off x="5033245" y="4058760"/>
              <a:ext cx="201168" cy="189956"/>
            </a:xfrm>
            <a:custGeom>
              <a:avLst/>
              <a:gdLst/>
              <a:ahLst/>
              <a:cxnLst/>
              <a:rect l="l" t="t" r="r" b="b"/>
              <a:pathLst>
                <a:path w="97155" h="144779">
                  <a:moveTo>
                    <a:pt x="96964" y="0"/>
                  </a:moveTo>
                  <a:lnTo>
                    <a:pt x="0" y="0"/>
                  </a:lnTo>
                  <a:lnTo>
                    <a:pt x="0" y="144437"/>
                  </a:lnTo>
                  <a:lnTo>
                    <a:pt x="96964" y="144437"/>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object 79">
              <a:extLst>
                <a:ext uri="{FF2B5EF4-FFF2-40B4-BE49-F238E27FC236}">
                  <a16:creationId xmlns:a16="http://schemas.microsoft.com/office/drawing/2014/main" id="{11DA5807-4BC7-48BA-9633-FA9612267028}"/>
                </a:ext>
              </a:extLst>
            </p:cNvPr>
            <p:cNvSpPr/>
            <p:nvPr/>
          </p:nvSpPr>
          <p:spPr>
            <a:xfrm>
              <a:off x="4601084" y="4227202"/>
              <a:ext cx="201168" cy="200787"/>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object 80">
              <a:extLst>
                <a:ext uri="{FF2B5EF4-FFF2-40B4-BE49-F238E27FC236}">
                  <a16:creationId xmlns:a16="http://schemas.microsoft.com/office/drawing/2014/main" id="{D7CBCA33-D37E-498C-B0EA-1FDD538207DD}"/>
                </a:ext>
              </a:extLst>
            </p:cNvPr>
            <p:cNvSpPr/>
            <p:nvPr/>
          </p:nvSpPr>
          <p:spPr>
            <a:xfrm>
              <a:off x="4181627" y="4300902"/>
              <a:ext cx="201168" cy="179125"/>
            </a:xfrm>
            <a:custGeom>
              <a:avLst/>
              <a:gdLst/>
              <a:ahLst/>
              <a:cxnLst/>
              <a:rect l="l" t="t" r="r" b="b"/>
              <a:pathLst>
                <a:path w="97155" h="136525">
                  <a:moveTo>
                    <a:pt x="96964" y="0"/>
                  </a:moveTo>
                  <a:lnTo>
                    <a:pt x="0" y="0"/>
                  </a:lnTo>
                  <a:lnTo>
                    <a:pt x="0" y="136410"/>
                  </a:lnTo>
                  <a:lnTo>
                    <a:pt x="96964" y="136410"/>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object 81">
              <a:extLst>
                <a:ext uri="{FF2B5EF4-FFF2-40B4-BE49-F238E27FC236}">
                  <a16:creationId xmlns:a16="http://schemas.microsoft.com/office/drawing/2014/main" id="{A394F690-D4F6-4753-B78E-4180665F9F87}"/>
                </a:ext>
              </a:extLst>
            </p:cNvPr>
            <p:cNvSpPr/>
            <p:nvPr/>
          </p:nvSpPr>
          <p:spPr>
            <a:xfrm>
              <a:off x="3762169" y="4458816"/>
              <a:ext cx="201168" cy="137468"/>
            </a:xfrm>
            <a:custGeom>
              <a:avLst/>
              <a:gdLst/>
              <a:ahLst/>
              <a:cxnLst/>
              <a:rect l="l" t="t" r="r" b="b"/>
              <a:pathLst>
                <a:path w="97155" h="104775">
                  <a:moveTo>
                    <a:pt x="96964" y="0"/>
                  </a:moveTo>
                  <a:lnTo>
                    <a:pt x="0" y="0"/>
                  </a:lnTo>
                  <a:lnTo>
                    <a:pt x="0" y="104317"/>
                  </a:lnTo>
                  <a:lnTo>
                    <a:pt x="96964" y="104317"/>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object 82">
              <a:extLst>
                <a:ext uri="{FF2B5EF4-FFF2-40B4-BE49-F238E27FC236}">
                  <a16:creationId xmlns:a16="http://schemas.microsoft.com/office/drawing/2014/main" id="{2423ED41-8D01-43FA-95C1-35B39BCFBD5A}"/>
                </a:ext>
              </a:extLst>
            </p:cNvPr>
            <p:cNvSpPr/>
            <p:nvPr/>
          </p:nvSpPr>
          <p:spPr>
            <a:xfrm>
              <a:off x="3330008" y="4553578"/>
              <a:ext cx="201168" cy="115806"/>
            </a:xfrm>
            <a:custGeom>
              <a:avLst/>
              <a:gdLst/>
              <a:ahLst/>
              <a:cxnLst/>
              <a:rect l="l" t="t" r="r" b="b"/>
              <a:pathLst>
                <a:path w="104775" h="88265">
                  <a:moveTo>
                    <a:pt x="104419" y="0"/>
                  </a:moveTo>
                  <a:lnTo>
                    <a:pt x="0" y="0"/>
                  </a:lnTo>
                  <a:lnTo>
                    <a:pt x="0" y="88264"/>
                  </a:lnTo>
                  <a:lnTo>
                    <a:pt x="104419" y="88264"/>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object 83">
              <a:extLst>
                <a:ext uri="{FF2B5EF4-FFF2-40B4-BE49-F238E27FC236}">
                  <a16:creationId xmlns:a16="http://schemas.microsoft.com/office/drawing/2014/main" id="{D26D848C-2D82-461E-834C-35C88954BBB1}"/>
                </a:ext>
              </a:extLst>
            </p:cNvPr>
            <p:cNvSpPr/>
            <p:nvPr/>
          </p:nvSpPr>
          <p:spPr>
            <a:xfrm>
              <a:off x="2910551" y="4679914"/>
              <a:ext cx="201168" cy="74149"/>
            </a:xfrm>
            <a:custGeom>
              <a:avLst/>
              <a:gdLst/>
              <a:ahLst/>
              <a:cxnLst/>
              <a:rect l="l" t="t" r="r" b="b"/>
              <a:pathLst>
                <a:path w="97155" h="56515">
                  <a:moveTo>
                    <a:pt x="0" y="56172"/>
                  </a:moveTo>
                  <a:lnTo>
                    <a:pt x="96964" y="56172"/>
                  </a:lnTo>
                  <a:lnTo>
                    <a:pt x="96964" y="0"/>
                  </a:lnTo>
                  <a:lnTo>
                    <a:pt x="0" y="0"/>
                  </a:lnTo>
                  <a:lnTo>
                    <a:pt x="0" y="5617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object 84">
              <a:extLst>
                <a:ext uri="{FF2B5EF4-FFF2-40B4-BE49-F238E27FC236}">
                  <a16:creationId xmlns:a16="http://schemas.microsoft.com/office/drawing/2014/main" id="{228E4C3F-2D38-4721-AA03-9F9B8A5372C3}"/>
                </a:ext>
              </a:extLst>
            </p:cNvPr>
            <p:cNvSpPr/>
            <p:nvPr/>
          </p:nvSpPr>
          <p:spPr>
            <a:xfrm>
              <a:off x="2478390" y="4700959"/>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object 85">
              <a:extLst>
                <a:ext uri="{FF2B5EF4-FFF2-40B4-BE49-F238E27FC236}">
                  <a16:creationId xmlns:a16="http://schemas.microsoft.com/office/drawing/2014/main" id="{65E84D00-F798-4598-9FBF-1BC3A75DE2F1}"/>
                </a:ext>
              </a:extLst>
            </p:cNvPr>
            <p:cNvSpPr/>
            <p:nvPr/>
          </p:nvSpPr>
          <p:spPr>
            <a:xfrm>
              <a:off x="2058931" y="4722021"/>
              <a:ext cx="201168" cy="42489"/>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92542B48-CC4B-43B9-8DE2-BA62B112067C}"/>
                </a:ext>
              </a:extLst>
            </p:cNvPr>
            <p:cNvCxnSpPr/>
            <p:nvPr/>
          </p:nvCxnSpPr>
          <p:spPr>
            <a:xfrm>
              <a:off x="1932871" y="5169684"/>
              <a:ext cx="892454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C42F6022-B3F7-4E62-B276-BD7FD70C7CF8}"/>
                </a:ext>
              </a:extLst>
            </p:cNvPr>
            <p:cNvSpPr txBox="1"/>
            <p:nvPr/>
          </p:nvSpPr>
          <p:spPr>
            <a:xfrm>
              <a:off x="1187840" y="5672604"/>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85">
              <a:extLst>
                <a:ext uri="{FF2B5EF4-FFF2-40B4-BE49-F238E27FC236}">
                  <a16:creationId xmlns:a16="http://schemas.microsoft.com/office/drawing/2014/main" id="{0AA58E66-96D2-4DCB-9E2D-72C727797C35}"/>
                </a:ext>
              </a:extLst>
            </p:cNvPr>
            <p:cNvSpPr/>
            <p:nvPr/>
          </p:nvSpPr>
          <p:spPr>
            <a:xfrm>
              <a:off x="1050680"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B7E31461-FE3E-4D96-97B0-400A3AAE900E}"/>
                </a:ext>
              </a:extLst>
            </p:cNvPr>
            <p:cNvSpPr txBox="1"/>
            <p:nvPr/>
          </p:nvSpPr>
          <p:spPr>
            <a:xfrm>
              <a:off x="8847217" y="5672604"/>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91520935-EF6C-4AFB-A39A-0F374A4007A8}"/>
                </a:ext>
              </a:extLst>
            </p:cNvPr>
            <p:cNvSpPr txBox="1"/>
            <p:nvPr/>
          </p:nvSpPr>
          <p:spPr>
            <a:xfrm>
              <a:off x="3668041" y="5672604"/>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85">
              <a:extLst>
                <a:ext uri="{FF2B5EF4-FFF2-40B4-BE49-F238E27FC236}">
                  <a16:creationId xmlns:a16="http://schemas.microsoft.com/office/drawing/2014/main" id="{492FC4EC-A7A2-460E-B44C-1AF047D52136}"/>
                </a:ext>
              </a:extLst>
            </p:cNvPr>
            <p:cNvSpPr/>
            <p:nvPr/>
          </p:nvSpPr>
          <p:spPr>
            <a:xfrm>
              <a:off x="3530881"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C4F0A6FB-F4B3-430C-9FE8-6D3E6D39DA61}"/>
                </a:ext>
              </a:extLst>
            </p:cNvPr>
            <p:cNvSpPr txBox="1"/>
            <p:nvPr/>
          </p:nvSpPr>
          <p:spPr>
            <a:xfrm>
              <a:off x="5761510" y="5672604"/>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85">
              <a:extLst>
                <a:ext uri="{FF2B5EF4-FFF2-40B4-BE49-F238E27FC236}">
                  <a16:creationId xmlns:a16="http://schemas.microsoft.com/office/drawing/2014/main" id="{4CD4BBC5-0483-4367-BB74-4E1E10373110}"/>
                </a:ext>
              </a:extLst>
            </p:cNvPr>
            <p:cNvSpPr/>
            <p:nvPr/>
          </p:nvSpPr>
          <p:spPr>
            <a:xfrm>
              <a:off x="5624350"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E748904F-D2AB-43E7-B1F5-D5D17A0F120A}"/>
                </a:ext>
              </a:extLst>
            </p:cNvPr>
            <p:cNvSpPr txBox="1"/>
            <p:nvPr/>
          </p:nvSpPr>
          <p:spPr>
            <a:xfrm>
              <a:off x="7093685" y="5672604"/>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85">
              <a:extLst>
                <a:ext uri="{FF2B5EF4-FFF2-40B4-BE49-F238E27FC236}">
                  <a16:creationId xmlns:a16="http://schemas.microsoft.com/office/drawing/2014/main" id="{52E83D05-0FE2-4936-952C-7026B78467C4}"/>
                </a:ext>
              </a:extLst>
            </p:cNvPr>
            <p:cNvSpPr/>
            <p:nvPr/>
          </p:nvSpPr>
          <p:spPr>
            <a:xfrm>
              <a:off x="6956525"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10">
              <a:extLst>
                <a:ext uri="{FF2B5EF4-FFF2-40B4-BE49-F238E27FC236}">
                  <a16:creationId xmlns:a16="http://schemas.microsoft.com/office/drawing/2014/main" id="{7DF004BF-4ECE-47D8-BB6D-B5E3971CAFF4}"/>
                </a:ext>
              </a:extLst>
            </p:cNvPr>
            <p:cNvSpPr txBox="1"/>
            <p:nvPr/>
          </p:nvSpPr>
          <p:spPr>
            <a:xfrm>
              <a:off x="832104" y="2402710"/>
              <a:ext cx="364202" cy="2859116"/>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Resource availability (US dollars billions)</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90355023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new HIV infections by gender and population,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809F4DBE-9631-42CE-A994-085B46ECAE41}"/>
              </a:ext>
            </a:extLst>
          </p:cNvPr>
          <p:cNvGrpSpPr/>
          <p:nvPr/>
        </p:nvGrpSpPr>
        <p:grpSpPr>
          <a:xfrm>
            <a:off x="411480" y="1920240"/>
            <a:ext cx="11356848" cy="4877410"/>
            <a:chOff x="411480" y="1920240"/>
            <a:chExt cx="11356848" cy="4877410"/>
          </a:xfrm>
        </p:grpSpPr>
        <p:sp>
          <p:nvSpPr>
            <p:cNvPr id="4" name="bk object 22">
              <a:extLst>
                <a:ext uri="{FF2B5EF4-FFF2-40B4-BE49-F238E27FC236}">
                  <a16:creationId xmlns:a16="http://schemas.microsoft.com/office/drawing/2014/main" id="{B03ADD40-AD30-432B-BBCC-859A290960A3}"/>
                </a:ext>
              </a:extLst>
            </p:cNvPr>
            <p:cNvSpPr/>
            <p:nvPr/>
          </p:nvSpPr>
          <p:spPr>
            <a:xfrm>
              <a:off x="6281928"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bk object 22">
              <a:extLst>
                <a:ext uri="{FF2B5EF4-FFF2-40B4-BE49-F238E27FC236}">
                  <a16:creationId xmlns:a16="http://schemas.microsoft.com/office/drawing/2014/main" id="{69E35677-5086-484A-AAFC-E3743461A876}"/>
                </a:ext>
              </a:extLst>
            </p:cNvPr>
            <p:cNvSpPr/>
            <p:nvPr/>
          </p:nvSpPr>
          <p:spPr>
            <a:xfrm>
              <a:off x="411480" y="2331720"/>
              <a:ext cx="5486400" cy="352044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C59FA3-12E8-472A-9856-D10CFA774B68}"/>
                </a:ext>
              </a:extLst>
            </p:cNvPr>
            <p:cNvSpPr txBox="1"/>
            <p:nvPr/>
          </p:nvSpPr>
          <p:spPr>
            <a:xfrm>
              <a:off x="457199" y="1920240"/>
              <a:ext cx="5180970"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a:ea typeface="+mn-ea"/>
                  <a:cs typeface="+mn-cs"/>
                </a:rPr>
                <a:t>Western and central Europe and North America</a:t>
              </a:r>
              <a:endParaRPr kumimoji="0" lang="en-GB"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7" name="Group 126">
              <a:extLst>
                <a:ext uri="{FF2B5EF4-FFF2-40B4-BE49-F238E27FC236}">
                  <a16:creationId xmlns:a16="http://schemas.microsoft.com/office/drawing/2014/main" id="{D77C920F-B957-4BA1-81B5-BC6D338749B4}"/>
                </a:ext>
              </a:extLst>
            </p:cNvPr>
            <p:cNvGrpSpPr/>
            <p:nvPr/>
          </p:nvGrpSpPr>
          <p:grpSpPr>
            <a:xfrm>
              <a:off x="2194560" y="3418729"/>
              <a:ext cx="1828800" cy="1828800"/>
              <a:chOff x="3748992" y="5278600"/>
              <a:chExt cx="1409065" cy="1408011"/>
            </a:xfrm>
          </p:grpSpPr>
          <p:sp>
            <p:nvSpPr>
              <p:cNvPr id="52" name="bk object 28">
                <a:extLst>
                  <a:ext uri="{FF2B5EF4-FFF2-40B4-BE49-F238E27FC236}">
                    <a16:creationId xmlns:a16="http://schemas.microsoft.com/office/drawing/2014/main" id="{A4A0B925-D657-478A-A2EC-329F02AE3EFB}"/>
                  </a:ext>
                </a:extLst>
              </p:cNvPr>
              <p:cNvSpPr/>
              <p:nvPr/>
            </p:nvSpPr>
            <p:spPr>
              <a:xfrm>
                <a:off x="4441461" y="5278600"/>
                <a:ext cx="0" cy="704215"/>
              </a:xfrm>
              <a:custGeom>
                <a:avLst/>
                <a:gdLst/>
                <a:ahLst/>
                <a:cxnLst/>
                <a:rect l="l" t="t" r="r" b="b"/>
                <a:pathLst>
                  <a:path h="704215">
                    <a:moveTo>
                      <a:pt x="0" y="0"/>
                    </a:moveTo>
                    <a:lnTo>
                      <a:pt x="0" y="703808"/>
                    </a:lnTo>
                  </a:path>
                </a:pathLst>
              </a:custGeom>
              <a:ln w="24561">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bk object 29">
                <a:extLst>
                  <a:ext uri="{FF2B5EF4-FFF2-40B4-BE49-F238E27FC236}">
                    <a16:creationId xmlns:a16="http://schemas.microsoft.com/office/drawing/2014/main" id="{97B855D4-2890-4B92-8F07-5A0816428964}"/>
                  </a:ext>
                </a:extLst>
              </p:cNvPr>
              <p:cNvSpPr/>
              <p:nvPr/>
            </p:nvSpPr>
            <p:spPr>
              <a:xfrm>
                <a:off x="4259749" y="5279031"/>
                <a:ext cx="194310" cy="703580"/>
              </a:xfrm>
              <a:custGeom>
                <a:avLst/>
                <a:gdLst/>
                <a:ahLst/>
                <a:cxnLst/>
                <a:rect l="l" t="t" r="r" b="b"/>
                <a:pathLst>
                  <a:path w="194310" h="703579">
                    <a:moveTo>
                      <a:pt x="169430" y="0"/>
                    </a:moveTo>
                    <a:lnTo>
                      <a:pt x="125256" y="2708"/>
                    </a:lnTo>
                    <a:lnTo>
                      <a:pt x="83834" y="7840"/>
                    </a:lnTo>
                    <a:lnTo>
                      <a:pt x="42852" y="15760"/>
                    </a:lnTo>
                    <a:lnTo>
                      <a:pt x="0" y="26835"/>
                    </a:lnTo>
                    <a:lnTo>
                      <a:pt x="193992" y="703376"/>
                    </a:lnTo>
                    <a:lnTo>
                      <a:pt x="16943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30">
                <a:extLst>
                  <a:ext uri="{FF2B5EF4-FFF2-40B4-BE49-F238E27FC236}">
                    <a16:creationId xmlns:a16="http://schemas.microsoft.com/office/drawing/2014/main" id="{C05CEBEB-13BC-4BDF-9FC0-C39ACD812A60}"/>
                  </a:ext>
                </a:extLst>
              </p:cNvPr>
              <p:cNvSpPr/>
              <p:nvPr/>
            </p:nvSpPr>
            <p:spPr>
              <a:xfrm>
                <a:off x="3777200" y="5305867"/>
                <a:ext cx="676910" cy="676910"/>
              </a:xfrm>
              <a:custGeom>
                <a:avLst/>
                <a:gdLst/>
                <a:ahLst/>
                <a:cxnLst/>
                <a:rect l="l" t="t" r="r" b="b"/>
                <a:pathLst>
                  <a:path w="676910" h="676909">
                    <a:moveTo>
                      <a:pt x="482549" y="0"/>
                    </a:moveTo>
                    <a:lnTo>
                      <a:pt x="435783" y="15076"/>
                    </a:lnTo>
                    <a:lnTo>
                      <a:pt x="390746" y="32952"/>
                    </a:lnTo>
                    <a:lnTo>
                      <a:pt x="347519" y="53544"/>
                    </a:lnTo>
                    <a:lnTo>
                      <a:pt x="306186" y="76769"/>
                    </a:lnTo>
                    <a:lnTo>
                      <a:pt x="266827" y="102547"/>
                    </a:lnTo>
                    <a:lnTo>
                      <a:pt x="229527" y="130794"/>
                    </a:lnTo>
                    <a:lnTo>
                      <a:pt x="194366" y="161427"/>
                    </a:lnTo>
                    <a:lnTo>
                      <a:pt x="161427" y="194366"/>
                    </a:lnTo>
                    <a:lnTo>
                      <a:pt x="130794" y="229527"/>
                    </a:lnTo>
                    <a:lnTo>
                      <a:pt x="102547" y="266827"/>
                    </a:lnTo>
                    <a:lnTo>
                      <a:pt x="76769" y="306186"/>
                    </a:lnTo>
                    <a:lnTo>
                      <a:pt x="53544" y="347519"/>
                    </a:lnTo>
                    <a:lnTo>
                      <a:pt x="32952" y="390746"/>
                    </a:lnTo>
                    <a:lnTo>
                      <a:pt x="15076" y="435783"/>
                    </a:lnTo>
                    <a:lnTo>
                      <a:pt x="0" y="482549"/>
                    </a:lnTo>
                    <a:lnTo>
                      <a:pt x="676541" y="676541"/>
                    </a:lnTo>
                    <a:lnTo>
                      <a:pt x="482549"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bk object 31">
                <a:extLst>
                  <a:ext uri="{FF2B5EF4-FFF2-40B4-BE49-F238E27FC236}">
                    <a16:creationId xmlns:a16="http://schemas.microsoft.com/office/drawing/2014/main" id="{47763367-7BB5-448F-B19D-66E6314D350E}"/>
                  </a:ext>
                </a:extLst>
              </p:cNvPr>
              <p:cNvSpPr/>
              <p:nvPr/>
            </p:nvSpPr>
            <p:spPr>
              <a:xfrm>
                <a:off x="3777200" y="5305867"/>
                <a:ext cx="676910" cy="676910"/>
              </a:xfrm>
              <a:custGeom>
                <a:avLst/>
                <a:gdLst/>
                <a:ahLst/>
                <a:cxnLst/>
                <a:rect l="l" t="t" r="r" b="b"/>
                <a:pathLst>
                  <a:path w="676910" h="676909">
                    <a:moveTo>
                      <a:pt x="676541" y="676541"/>
                    </a:moveTo>
                    <a:lnTo>
                      <a:pt x="0" y="482549"/>
                    </a:lnTo>
                    <a:lnTo>
                      <a:pt x="15076" y="435783"/>
                    </a:lnTo>
                    <a:lnTo>
                      <a:pt x="32952" y="390746"/>
                    </a:lnTo>
                    <a:lnTo>
                      <a:pt x="53544" y="347519"/>
                    </a:lnTo>
                    <a:lnTo>
                      <a:pt x="76769" y="306186"/>
                    </a:lnTo>
                    <a:lnTo>
                      <a:pt x="102547" y="266827"/>
                    </a:lnTo>
                    <a:lnTo>
                      <a:pt x="130794" y="229527"/>
                    </a:lnTo>
                    <a:lnTo>
                      <a:pt x="161427" y="194366"/>
                    </a:lnTo>
                    <a:lnTo>
                      <a:pt x="194366" y="161427"/>
                    </a:lnTo>
                    <a:lnTo>
                      <a:pt x="229527" y="130794"/>
                    </a:lnTo>
                    <a:lnTo>
                      <a:pt x="266827" y="102547"/>
                    </a:lnTo>
                    <a:lnTo>
                      <a:pt x="306186" y="76769"/>
                    </a:lnTo>
                    <a:lnTo>
                      <a:pt x="347519" y="53544"/>
                    </a:lnTo>
                    <a:lnTo>
                      <a:pt x="390746" y="32952"/>
                    </a:lnTo>
                    <a:lnTo>
                      <a:pt x="435783" y="15076"/>
                    </a:lnTo>
                    <a:lnTo>
                      <a:pt x="482549" y="0"/>
                    </a:lnTo>
                    <a:lnTo>
                      <a:pt x="676541" y="676541"/>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32">
                <a:extLst>
                  <a:ext uri="{FF2B5EF4-FFF2-40B4-BE49-F238E27FC236}">
                    <a16:creationId xmlns:a16="http://schemas.microsoft.com/office/drawing/2014/main" id="{5F95A8FB-86B4-40F5-BAE0-C4935EDB7575}"/>
                  </a:ext>
                </a:extLst>
              </p:cNvPr>
              <p:cNvSpPr/>
              <p:nvPr/>
            </p:nvSpPr>
            <p:spPr>
              <a:xfrm>
                <a:off x="3767980" y="5788416"/>
                <a:ext cx="685800" cy="194310"/>
              </a:xfrm>
              <a:custGeom>
                <a:avLst/>
                <a:gdLst/>
                <a:ahLst/>
                <a:cxnLst/>
                <a:rect l="l" t="t" r="r" b="b"/>
                <a:pathLst>
                  <a:path w="685800" h="194309">
                    <a:moveTo>
                      <a:pt x="9220" y="0"/>
                    </a:moveTo>
                    <a:lnTo>
                      <a:pt x="6495" y="9642"/>
                    </a:lnTo>
                    <a:lnTo>
                      <a:pt x="4319" y="17760"/>
                    </a:lnTo>
                    <a:lnTo>
                      <a:pt x="2288" y="25917"/>
                    </a:lnTo>
                    <a:lnTo>
                      <a:pt x="0" y="35674"/>
                    </a:lnTo>
                    <a:lnTo>
                      <a:pt x="685761" y="193992"/>
                    </a:lnTo>
                    <a:lnTo>
                      <a:pt x="9220" y="0"/>
                    </a:lnTo>
                    <a:close/>
                  </a:path>
                </a:pathLst>
              </a:custGeom>
              <a:solidFill>
                <a:srgbClr val="B8E1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bk object 33">
                <a:extLst>
                  <a:ext uri="{FF2B5EF4-FFF2-40B4-BE49-F238E27FC236}">
                    <a16:creationId xmlns:a16="http://schemas.microsoft.com/office/drawing/2014/main" id="{6C062AE0-57F1-465C-976A-243EA485210D}"/>
                  </a:ext>
                </a:extLst>
              </p:cNvPr>
              <p:cNvSpPr/>
              <p:nvPr/>
            </p:nvSpPr>
            <p:spPr>
              <a:xfrm>
                <a:off x="3767980" y="5788416"/>
                <a:ext cx="685800" cy="194310"/>
              </a:xfrm>
              <a:custGeom>
                <a:avLst/>
                <a:gdLst/>
                <a:ahLst/>
                <a:cxnLst/>
                <a:rect l="l" t="t" r="r" b="b"/>
                <a:pathLst>
                  <a:path w="685800" h="194309">
                    <a:moveTo>
                      <a:pt x="685761" y="193992"/>
                    </a:moveTo>
                    <a:lnTo>
                      <a:pt x="0" y="35674"/>
                    </a:lnTo>
                    <a:lnTo>
                      <a:pt x="2288" y="25917"/>
                    </a:lnTo>
                    <a:lnTo>
                      <a:pt x="4319" y="17760"/>
                    </a:lnTo>
                    <a:lnTo>
                      <a:pt x="6495" y="9642"/>
                    </a:lnTo>
                    <a:lnTo>
                      <a:pt x="9220" y="0"/>
                    </a:lnTo>
                    <a:lnTo>
                      <a:pt x="685761" y="193992"/>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bk object 34">
                <a:extLst>
                  <a:ext uri="{FF2B5EF4-FFF2-40B4-BE49-F238E27FC236}">
                    <a16:creationId xmlns:a16="http://schemas.microsoft.com/office/drawing/2014/main" id="{35F6A663-0A0F-4FF0-8DD2-7D6644A5052B}"/>
                  </a:ext>
                </a:extLst>
              </p:cNvPr>
              <p:cNvSpPr/>
              <p:nvPr/>
            </p:nvSpPr>
            <p:spPr>
              <a:xfrm>
                <a:off x="3748992" y="5558851"/>
                <a:ext cx="1409065" cy="1127760"/>
              </a:xfrm>
              <a:custGeom>
                <a:avLst/>
                <a:gdLst/>
                <a:ahLst/>
                <a:cxnLst/>
                <a:rect l="l" t="t" r="r" b="b"/>
                <a:pathLst>
                  <a:path w="1409064" h="1127759">
                    <a:moveTo>
                      <a:pt x="18988" y="265239"/>
                    </a:moveTo>
                    <a:lnTo>
                      <a:pt x="8884" y="317112"/>
                    </a:lnTo>
                    <a:lnTo>
                      <a:pt x="2562" y="368702"/>
                    </a:lnTo>
                    <a:lnTo>
                      <a:pt x="0" y="419910"/>
                    </a:lnTo>
                    <a:lnTo>
                      <a:pt x="1177" y="470635"/>
                    </a:lnTo>
                    <a:lnTo>
                      <a:pt x="6072" y="520779"/>
                    </a:lnTo>
                    <a:lnTo>
                      <a:pt x="14663" y="570241"/>
                    </a:lnTo>
                    <a:lnTo>
                      <a:pt x="26931" y="618921"/>
                    </a:lnTo>
                    <a:lnTo>
                      <a:pt x="42852" y="666721"/>
                    </a:lnTo>
                    <a:lnTo>
                      <a:pt x="62407" y="713540"/>
                    </a:lnTo>
                    <a:lnTo>
                      <a:pt x="85574" y="759278"/>
                    </a:lnTo>
                    <a:lnTo>
                      <a:pt x="112332" y="803836"/>
                    </a:lnTo>
                    <a:lnTo>
                      <a:pt x="142660" y="847115"/>
                    </a:lnTo>
                    <a:lnTo>
                      <a:pt x="172957" y="884621"/>
                    </a:lnTo>
                    <a:lnTo>
                      <a:pt x="205268" y="919519"/>
                    </a:lnTo>
                    <a:lnTo>
                      <a:pt x="239445" y="951788"/>
                    </a:lnTo>
                    <a:lnTo>
                      <a:pt x="275341" y="981408"/>
                    </a:lnTo>
                    <a:lnTo>
                      <a:pt x="312810" y="1008357"/>
                    </a:lnTo>
                    <a:lnTo>
                      <a:pt x="351705" y="1032616"/>
                    </a:lnTo>
                    <a:lnTo>
                      <a:pt x="391879" y="1054164"/>
                    </a:lnTo>
                    <a:lnTo>
                      <a:pt x="433185" y="1072980"/>
                    </a:lnTo>
                    <a:lnTo>
                      <a:pt x="475477" y="1089043"/>
                    </a:lnTo>
                    <a:lnTo>
                      <a:pt x="518608" y="1102332"/>
                    </a:lnTo>
                    <a:lnTo>
                      <a:pt x="562431" y="1112828"/>
                    </a:lnTo>
                    <a:lnTo>
                      <a:pt x="606799" y="1120509"/>
                    </a:lnTo>
                    <a:lnTo>
                      <a:pt x="651566" y="1125355"/>
                    </a:lnTo>
                    <a:lnTo>
                      <a:pt x="696584" y="1127346"/>
                    </a:lnTo>
                    <a:lnTo>
                      <a:pt x="741706" y="1126459"/>
                    </a:lnTo>
                    <a:lnTo>
                      <a:pt x="786787" y="1122676"/>
                    </a:lnTo>
                    <a:lnTo>
                      <a:pt x="831679" y="1115974"/>
                    </a:lnTo>
                    <a:lnTo>
                      <a:pt x="876236" y="1106335"/>
                    </a:lnTo>
                    <a:lnTo>
                      <a:pt x="920310" y="1093736"/>
                    </a:lnTo>
                    <a:lnTo>
                      <a:pt x="963755" y="1078158"/>
                    </a:lnTo>
                    <a:lnTo>
                      <a:pt x="1006424" y="1059579"/>
                    </a:lnTo>
                    <a:lnTo>
                      <a:pt x="1048170" y="1037979"/>
                    </a:lnTo>
                    <a:lnTo>
                      <a:pt x="1088847" y="1013338"/>
                    </a:lnTo>
                    <a:lnTo>
                      <a:pt x="1128307" y="985634"/>
                    </a:lnTo>
                    <a:lnTo>
                      <a:pt x="1165813" y="955338"/>
                    </a:lnTo>
                    <a:lnTo>
                      <a:pt x="1200711" y="923029"/>
                    </a:lnTo>
                    <a:lnTo>
                      <a:pt x="1232980" y="888854"/>
                    </a:lnTo>
                    <a:lnTo>
                      <a:pt x="1262600" y="852959"/>
                    </a:lnTo>
                    <a:lnTo>
                      <a:pt x="1289550" y="815491"/>
                    </a:lnTo>
                    <a:lnTo>
                      <a:pt x="1313809" y="776597"/>
                    </a:lnTo>
                    <a:lnTo>
                      <a:pt x="1335356" y="736423"/>
                    </a:lnTo>
                    <a:lnTo>
                      <a:pt x="1354172" y="695118"/>
                    </a:lnTo>
                    <a:lnTo>
                      <a:pt x="1370235" y="652826"/>
                    </a:lnTo>
                    <a:lnTo>
                      <a:pt x="1383525" y="609696"/>
                    </a:lnTo>
                    <a:lnTo>
                      <a:pt x="1394020" y="565874"/>
                    </a:lnTo>
                    <a:lnTo>
                      <a:pt x="1401702" y="521506"/>
                    </a:lnTo>
                    <a:lnTo>
                      <a:pt x="1406548" y="476740"/>
                    </a:lnTo>
                    <a:lnTo>
                      <a:pt x="1408538" y="431722"/>
                    </a:lnTo>
                    <a:lnTo>
                      <a:pt x="1408377" y="423557"/>
                    </a:lnTo>
                    <a:lnTo>
                      <a:pt x="704749" y="423557"/>
                    </a:lnTo>
                    <a:lnTo>
                      <a:pt x="18988" y="265239"/>
                    </a:lnTo>
                    <a:close/>
                  </a:path>
                  <a:path w="1409064" h="1127759">
                    <a:moveTo>
                      <a:pt x="1266826" y="0"/>
                    </a:moveTo>
                    <a:lnTo>
                      <a:pt x="704749" y="423557"/>
                    </a:lnTo>
                    <a:lnTo>
                      <a:pt x="1408377" y="423557"/>
                    </a:lnTo>
                    <a:lnTo>
                      <a:pt x="1403868" y="341519"/>
                    </a:lnTo>
                    <a:lnTo>
                      <a:pt x="1397167" y="296627"/>
                    </a:lnTo>
                    <a:lnTo>
                      <a:pt x="1387527" y="252071"/>
                    </a:lnTo>
                    <a:lnTo>
                      <a:pt x="1374928" y="207997"/>
                    </a:lnTo>
                    <a:lnTo>
                      <a:pt x="1359350" y="164552"/>
                    </a:lnTo>
                    <a:lnTo>
                      <a:pt x="1340771" y="121883"/>
                    </a:lnTo>
                    <a:lnTo>
                      <a:pt x="1319171" y="80137"/>
                    </a:lnTo>
                    <a:lnTo>
                      <a:pt x="1294530" y="39460"/>
                    </a:lnTo>
                    <a:lnTo>
                      <a:pt x="1266826"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bk object 35">
                <a:extLst>
                  <a:ext uri="{FF2B5EF4-FFF2-40B4-BE49-F238E27FC236}">
                    <a16:creationId xmlns:a16="http://schemas.microsoft.com/office/drawing/2014/main" id="{03CF830C-98CA-4995-B90F-8EB6E5B18331}"/>
                  </a:ext>
                </a:extLst>
              </p:cNvPr>
              <p:cNvSpPr/>
              <p:nvPr/>
            </p:nvSpPr>
            <p:spPr>
              <a:xfrm>
                <a:off x="3748992" y="5558851"/>
                <a:ext cx="1409065" cy="1127760"/>
              </a:xfrm>
              <a:custGeom>
                <a:avLst/>
                <a:gdLst/>
                <a:ahLst/>
                <a:cxnLst/>
                <a:rect l="l" t="t" r="r" b="b"/>
                <a:pathLst>
                  <a:path w="1409064" h="1127759">
                    <a:moveTo>
                      <a:pt x="704749" y="423557"/>
                    </a:moveTo>
                    <a:lnTo>
                      <a:pt x="1266826" y="0"/>
                    </a:lnTo>
                    <a:lnTo>
                      <a:pt x="1294530" y="39460"/>
                    </a:lnTo>
                    <a:lnTo>
                      <a:pt x="1319171" y="80137"/>
                    </a:lnTo>
                    <a:lnTo>
                      <a:pt x="1340771" y="121883"/>
                    </a:lnTo>
                    <a:lnTo>
                      <a:pt x="1359350" y="164552"/>
                    </a:lnTo>
                    <a:lnTo>
                      <a:pt x="1374928" y="207997"/>
                    </a:lnTo>
                    <a:lnTo>
                      <a:pt x="1387527" y="252071"/>
                    </a:lnTo>
                    <a:lnTo>
                      <a:pt x="1397167" y="296627"/>
                    </a:lnTo>
                    <a:lnTo>
                      <a:pt x="1403868" y="341519"/>
                    </a:lnTo>
                    <a:lnTo>
                      <a:pt x="1407652" y="386600"/>
                    </a:lnTo>
                    <a:lnTo>
                      <a:pt x="1408538" y="431722"/>
                    </a:lnTo>
                    <a:lnTo>
                      <a:pt x="1406548" y="476740"/>
                    </a:lnTo>
                    <a:lnTo>
                      <a:pt x="1401702" y="521506"/>
                    </a:lnTo>
                    <a:lnTo>
                      <a:pt x="1394020" y="565874"/>
                    </a:lnTo>
                    <a:lnTo>
                      <a:pt x="1383525" y="609696"/>
                    </a:lnTo>
                    <a:lnTo>
                      <a:pt x="1370235" y="652826"/>
                    </a:lnTo>
                    <a:lnTo>
                      <a:pt x="1354172" y="695118"/>
                    </a:lnTo>
                    <a:lnTo>
                      <a:pt x="1335356" y="736423"/>
                    </a:lnTo>
                    <a:lnTo>
                      <a:pt x="1313809" y="776597"/>
                    </a:lnTo>
                    <a:lnTo>
                      <a:pt x="1289550" y="815491"/>
                    </a:lnTo>
                    <a:lnTo>
                      <a:pt x="1262600" y="852959"/>
                    </a:lnTo>
                    <a:lnTo>
                      <a:pt x="1232980" y="888854"/>
                    </a:lnTo>
                    <a:lnTo>
                      <a:pt x="1200711" y="923029"/>
                    </a:lnTo>
                    <a:lnTo>
                      <a:pt x="1165813" y="955338"/>
                    </a:lnTo>
                    <a:lnTo>
                      <a:pt x="1128307" y="985634"/>
                    </a:lnTo>
                    <a:lnTo>
                      <a:pt x="1088847" y="1013338"/>
                    </a:lnTo>
                    <a:lnTo>
                      <a:pt x="1048170" y="1037979"/>
                    </a:lnTo>
                    <a:lnTo>
                      <a:pt x="1006424" y="1059579"/>
                    </a:lnTo>
                    <a:lnTo>
                      <a:pt x="963755" y="1078158"/>
                    </a:lnTo>
                    <a:lnTo>
                      <a:pt x="920310" y="1093736"/>
                    </a:lnTo>
                    <a:lnTo>
                      <a:pt x="876236" y="1106335"/>
                    </a:lnTo>
                    <a:lnTo>
                      <a:pt x="831679" y="1115974"/>
                    </a:lnTo>
                    <a:lnTo>
                      <a:pt x="786787" y="1122676"/>
                    </a:lnTo>
                    <a:lnTo>
                      <a:pt x="741706" y="1126459"/>
                    </a:lnTo>
                    <a:lnTo>
                      <a:pt x="696584" y="1127346"/>
                    </a:lnTo>
                    <a:lnTo>
                      <a:pt x="651566" y="1125355"/>
                    </a:lnTo>
                    <a:lnTo>
                      <a:pt x="606799" y="1120509"/>
                    </a:lnTo>
                    <a:lnTo>
                      <a:pt x="562431" y="1112828"/>
                    </a:lnTo>
                    <a:lnTo>
                      <a:pt x="518608" y="1102332"/>
                    </a:lnTo>
                    <a:lnTo>
                      <a:pt x="475477" y="1089043"/>
                    </a:lnTo>
                    <a:lnTo>
                      <a:pt x="433185" y="1072980"/>
                    </a:lnTo>
                    <a:lnTo>
                      <a:pt x="391879" y="1054164"/>
                    </a:lnTo>
                    <a:lnTo>
                      <a:pt x="351705" y="1032616"/>
                    </a:lnTo>
                    <a:lnTo>
                      <a:pt x="312810" y="1008357"/>
                    </a:lnTo>
                    <a:lnTo>
                      <a:pt x="275341" y="981408"/>
                    </a:lnTo>
                    <a:lnTo>
                      <a:pt x="239445" y="951788"/>
                    </a:lnTo>
                    <a:lnTo>
                      <a:pt x="205268" y="919519"/>
                    </a:lnTo>
                    <a:lnTo>
                      <a:pt x="172957" y="884621"/>
                    </a:lnTo>
                    <a:lnTo>
                      <a:pt x="142660" y="847115"/>
                    </a:lnTo>
                    <a:lnTo>
                      <a:pt x="112332" y="803836"/>
                    </a:lnTo>
                    <a:lnTo>
                      <a:pt x="85574" y="759278"/>
                    </a:lnTo>
                    <a:lnTo>
                      <a:pt x="62407" y="713540"/>
                    </a:lnTo>
                    <a:lnTo>
                      <a:pt x="42852" y="666721"/>
                    </a:lnTo>
                    <a:lnTo>
                      <a:pt x="26931" y="618921"/>
                    </a:lnTo>
                    <a:lnTo>
                      <a:pt x="14663" y="570241"/>
                    </a:lnTo>
                    <a:lnTo>
                      <a:pt x="6072" y="520779"/>
                    </a:lnTo>
                    <a:lnTo>
                      <a:pt x="1177" y="470635"/>
                    </a:lnTo>
                    <a:lnTo>
                      <a:pt x="0" y="419910"/>
                    </a:lnTo>
                    <a:lnTo>
                      <a:pt x="2562" y="368702"/>
                    </a:lnTo>
                    <a:lnTo>
                      <a:pt x="8884" y="317112"/>
                    </a:lnTo>
                    <a:lnTo>
                      <a:pt x="18988" y="265239"/>
                    </a:lnTo>
                    <a:lnTo>
                      <a:pt x="704749" y="423557"/>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bk object 36">
                <a:extLst>
                  <a:ext uri="{FF2B5EF4-FFF2-40B4-BE49-F238E27FC236}">
                    <a16:creationId xmlns:a16="http://schemas.microsoft.com/office/drawing/2014/main" id="{EB0D00E8-CF2F-4D14-9431-39FC20F3E81D}"/>
                  </a:ext>
                </a:extLst>
              </p:cNvPr>
              <p:cNvSpPr/>
              <p:nvPr/>
            </p:nvSpPr>
            <p:spPr>
              <a:xfrm>
                <a:off x="4453742" y="5278600"/>
                <a:ext cx="562610" cy="704215"/>
              </a:xfrm>
              <a:custGeom>
                <a:avLst/>
                <a:gdLst/>
                <a:ahLst/>
                <a:cxnLst/>
                <a:rect l="l" t="t" r="r" b="b"/>
                <a:pathLst>
                  <a:path w="562610" h="704215">
                    <a:moveTo>
                      <a:pt x="0" y="0"/>
                    </a:moveTo>
                    <a:lnTo>
                      <a:pt x="0" y="703808"/>
                    </a:lnTo>
                    <a:lnTo>
                      <a:pt x="562076" y="280250"/>
                    </a:lnTo>
                    <a:lnTo>
                      <a:pt x="528953" y="239089"/>
                    </a:lnTo>
                    <a:lnTo>
                      <a:pt x="494054" y="201149"/>
                    </a:lnTo>
                    <a:lnTo>
                      <a:pt x="457403" y="166444"/>
                    </a:lnTo>
                    <a:lnTo>
                      <a:pt x="419026" y="134986"/>
                    </a:lnTo>
                    <a:lnTo>
                      <a:pt x="378946" y="106787"/>
                    </a:lnTo>
                    <a:lnTo>
                      <a:pt x="337189" y="81859"/>
                    </a:lnTo>
                    <a:lnTo>
                      <a:pt x="293780" y="60215"/>
                    </a:lnTo>
                    <a:lnTo>
                      <a:pt x="248742" y="41867"/>
                    </a:lnTo>
                    <a:lnTo>
                      <a:pt x="202102" y="26828"/>
                    </a:lnTo>
                    <a:lnTo>
                      <a:pt x="153882" y="15109"/>
                    </a:lnTo>
                    <a:lnTo>
                      <a:pt x="104109" y="6723"/>
                    </a:lnTo>
                    <a:lnTo>
                      <a:pt x="52806" y="1682"/>
                    </a:lnTo>
                    <a:lnTo>
                      <a:pt x="0"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bk object 37">
                <a:extLst>
                  <a:ext uri="{FF2B5EF4-FFF2-40B4-BE49-F238E27FC236}">
                    <a16:creationId xmlns:a16="http://schemas.microsoft.com/office/drawing/2014/main" id="{35F86260-A119-402C-8819-E8541965B7A0}"/>
                  </a:ext>
                </a:extLst>
              </p:cNvPr>
              <p:cNvSpPr/>
              <p:nvPr/>
            </p:nvSpPr>
            <p:spPr>
              <a:xfrm>
                <a:off x="4453742" y="5278600"/>
                <a:ext cx="562610" cy="704215"/>
              </a:xfrm>
              <a:custGeom>
                <a:avLst/>
                <a:gdLst/>
                <a:ahLst/>
                <a:cxnLst/>
                <a:rect l="l" t="t" r="r" b="b"/>
                <a:pathLst>
                  <a:path w="562610" h="704215">
                    <a:moveTo>
                      <a:pt x="0" y="703808"/>
                    </a:moveTo>
                    <a:lnTo>
                      <a:pt x="0" y="0"/>
                    </a:lnTo>
                    <a:lnTo>
                      <a:pt x="52806" y="1682"/>
                    </a:lnTo>
                    <a:lnTo>
                      <a:pt x="104109" y="6723"/>
                    </a:lnTo>
                    <a:lnTo>
                      <a:pt x="153882" y="15109"/>
                    </a:lnTo>
                    <a:lnTo>
                      <a:pt x="202102" y="26828"/>
                    </a:lnTo>
                    <a:lnTo>
                      <a:pt x="248742" y="41867"/>
                    </a:lnTo>
                    <a:lnTo>
                      <a:pt x="293780" y="60215"/>
                    </a:lnTo>
                    <a:lnTo>
                      <a:pt x="337189" y="81859"/>
                    </a:lnTo>
                    <a:lnTo>
                      <a:pt x="378946" y="106787"/>
                    </a:lnTo>
                    <a:lnTo>
                      <a:pt x="419026" y="134986"/>
                    </a:lnTo>
                    <a:lnTo>
                      <a:pt x="457403" y="166444"/>
                    </a:lnTo>
                    <a:lnTo>
                      <a:pt x="494054" y="201149"/>
                    </a:lnTo>
                    <a:lnTo>
                      <a:pt x="528953" y="239089"/>
                    </a:lnTo>
                    <a:lnTo>
                      <a:pt x="562076" y="280250"/>
                    </a:lnTo>
                    <a:lnTo>
                      <a:pt x="0" y="70380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bk object 78">
                <a:extLst>
                  <a:ext uri="{FF2B5EF4-FFF2-40B4-BE49-F238E27FC236}">
                    <a16:creationId xmlns:a16="http://schemas.microsoft.com/office/drawing/2014/main" id="{99A2B858-2416-4C47-B053-681E26DFA264}"/>
                  </a:ext>
                </a:extLst>
              </p:cNvPr>
              <p:cNvSpPr/>
              <p:nvPr/>
            </p:nvSpPr>
            <p:spPr>
              <a:xfrm>
                <a:off x="4009943" y="5539112"/>
                <a:ext cx="887094" cy="887094"/>
              </a:xfrm>
              <a:custGeom>
                <a:avLst/>
                <a:gdLst/>
                <a:ahLst/>
                <a:cxnLst/>
                <a:rect l="l" t="t" r="r" b="b"/>
                <a:pathLst>
                  <a:path w="887094" h="887095">
                    <a:moveTo>
                      <a:pt x="446313" y="0"/>
                    </a:moveTo>
                    <a:lnTo>
                      <a:pt x="400210" y="2077"/>
                    </a:lnTo>
                    <a:lnTo>
                      <a:pt x="354059" y="9080"/>
                    </a:lnTo>
                    <a:lnTo>
                      <a:pt x="308218" y="21146"/>
                    </a:lnTo>
                    <a:lnTo>
                      <a:pt x="263044" y="38412"/>
                    </a:lnTo>
                    <a:lnTo>
                      <a:pt x="219983" y="60431"/>
                    </a:lnTo>
                    <a:lnTo>
                      <a:pt x="180341" y="86425"/>
                    </a:lnTo>
                    <a:lnTo>
                      <a:pt x="144254" y="116037"/>
                    </a:lnTo>
                    <a:lnTo>
                      <a:pt x="111860" y="148908"/>
                    </a:lnTo>
                    <a:lnTo>
                      <a:pt x="83295" y="184683"/>
                    </a:lnTo>
                    <a:lnTo>
                      <a:pt x="58696" y="223005"/>
                    </a:lnTo>
                    <a:lnTo>
                      <a:pt x="38201" y="263516"/>
                    </a:lnTo>
                    <a:lnTo>
                      <a:pt x="21947" y="305859"/>
                    </a:lnTo>
                    <a:lnTo>
                      <a:pt x="10071" y="349678"/>
                    </a:lnTo>
                    <a:lnTo>
                      <a:pt x="2709" y="394616"/>
                    </a:lnTo>
                    <a:lnTo>
                      <a:pt x="0" y="440315"/>
                    </a:lnTo>
                    <a:lnTo>
                      <a:pt x="2079" y="486419"/>
                    </a:lnTo>
                    <a:lnTo>
                      <a:pt x="9084" y="532571"/>
                    </a:lnTo>
                    <a:lnTo>
                      <a:pt x="21151" y="578413"/>
                    </a:lnTo>
                    <a:lnTo>
                      <a:pt x="38419" y="623590"/>
                    </a:lnTo>
                    <a:lnTo>
                      <a:pt x="60437" y="666650"/>
                    </a:lnTo>
                    <a:lnTo>
                      <a:pt x="86429" y="706293"/>
                    </a:lnTo>
                    <a:lnTo>
                      <a:pt x="116038" y="742380"/>
                    </a:lnTo>
                    <a:lnTo>
                      <a:pt x="148908" y="774774"/>
                    </a:lnTo>
                    <a:lnTo>
                      <a:pt x="184682" y="803339"/>
                    </a:lnTo>
                    <a:lnTo>
                      <a:pt x="223002" y="827938"/>
                    </a:lnTo>
                    <a:lnTo>
                      <a:pt x="263512" y="848432"/>
                    </a:lnTo>
                    <a:lnTo>
                      <a:pt x="305855" y="864687"/>
                    </a:lnTo>
                    <a:lnTo>
                      <a:pt x="349674" y="876563"/>
                    </a:lnTo>
                    <a:lnTo>
                      <a:pt x="394611" y="883925"/>
                    </a:lnTo>
                    <a:lnTo>
                      <a:pt x="440310" y="886634"/>
                    </a:lnTo>
                    <a:lnTo>
                      <a:pt x="486414" y="884555"/>
                    </a:lnTo>
                    <a:lnTo>
                      <a:pt x="532566" y="877550"/>
                    </a:lnTo>
                    <a:lnTo>
                      <a:pt x="578408" y="865482"/>
                    </a:lnTo>
                    <a:lnTo>
                      <a:pt x="623585" y="848214"/>
                    </a:lnTo>
                    <a:lnTo>
                      <a:pt x="666645" y="826197"/>
                    </a:lnTo>
                    <a:lnTo>
                      <a:pt x="706288" y="800205"/>
                    </a:lnTo>
                    <a:lnTo>
                      <a:pt x="742375" y="770594"/>
                    </a:lnTo>
                    <a:lnTo>
                      <a:pt x="774769" y="737724"/>
                    </a:lnTo>
                    <a:lnTo>
                      <a:pt x="803334" y="701949"/>
                    </a:lnTo>
                    <a:lnTo>
                      <a:pt x="827933" y="663628"/>
                    </a:lnTo>
                    <a:lnTo>
                      <a:pt x="848427" y="623117"/>
                    </a:lnTo>
                    <a:lnTo>
                      <a:pt x="864682" y="580773"/>
                    </a:lnTo>
                    <a:lnTo>
                      <a:pt x="876558" y="536955"/>
                    </a:lnTo>
                    <a:lnTo>
                      <a:pt x="883920" y="492017"/>
                    </a:lnTo>
                    <a:lnTo>
                      <a:pt x="886629" y="446318"/>
                    </a:lnTo>
                    <a:lnTo>
                      <a:pt x="884550" y="400215"/>
                    </a:lnTo>
                    <a:lnTo>
                      <a:pt x="877545" y="354064"/>
                    </a:lnTo>
                    <a:lnTo>
                      <a:pt x="865477" y="308223"/>
                    </a:lnTo>
                    <a:lnTo>
                      <a:pt x="848209" y="263049"/>
                    </a:lnTo>
                    <a:lnTo>
                      <a:pt x="826192" y="219988"/>
                    </a:lnTo>
                    <a:lnTo>
                      <a:pt x="800200" y="180346"/>
                    </a:lnTo>
                    <a:lnTo>
                      <a:pt x="770589" y="144259"/>
                    </a:lnTo>
                    <a:lnTo>
                      <a:pt x="737719" y="111864"/>
                    </a:lnTo>
                    <a:lnTo>
                      <a:pt x="701944" y="83299"/>
                    </a:lnTo>
                    <a:lnTo>
                      <a:pt x="663623" y="58700"/>
                    </a:lnTo>
                    <a:lnTo>
                      <a:pt x="623112" y="38205"/>
                    </a:lnTo>
                    <a:lnTo>
                      <a:pt x="580768" y="21950"/>
                    </a:lnTo>
                    <a:lnTo>
                      <a:pt x="536950" y="10073"/>
                    </a:lnTo>
                    <a:lnTo>
                      <a:pt x="492012" y="2711"/>
                    </a:lnTo>
                    <a:lnTo>
                      <a:pt x="44631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D8E950A6-7C31-48B4-85C2-07F06E758396}"/>
                </a:ext>
              </a:extLst>
            </p:cNvPr>
            <p:cNvGrpSpPr/>
            <p:nvPr/>
          </p:nvGrpSpPr>
          <p:grpSpPr>
            <a:xfrm>
              <a:off x="8065008" y="3418729"/>
              <a:ext cx="1828800" cy="1828800"/>
              <a:chOff x="6803399" y="5278790"/>
              <a:chExt cx="1409618" cy="1407871"/>
            </a:xfrm>
          </p:grpSpPr>
          <p:sp>
            <p:nvSpPr>
              <p:cNvPr id="33" name="bk object 16">
                <a:extLst>
                  <a:ext uri="{FF2B5EF4-FFF2-40B4-BE49-F238E27FC236}">
                    <a16:creationId xmlns:a16="http://schemas.microsoft.com/office/drawing/2014/main" id="{A5352B20-1C9C-480A-9366-F3510DF0AA36}"/>
                  </a:ext>
                </a:extLst>
              </p:cNvPr>
              <p:cNvSpPr/>
              <p:nvPr/>
            </p:nvSpPr>
            <p:spPr>
              <a:xfrm>
                <a:off x="7502674" y="5280175"/>
                <a:ext cx="31115" cy="702310"/>
              </a:xfrm>
              <a:custGeom>
                <a:avLst/>
                <a:gdLst/>
                <a:ahLst/>
                <a:cxnLst/>
                <a:rect l="l" t="t" r="r" b="b"/>
                <a:pathLst>
                  <a:path w="31114" h="702309">
                    <a:moveTo>
                      <a:pt x="0" y="702310"/>
                    </a:moveTo>
                    <a:lnTo>
                      <a:pt x="30685" y="702310"/>
                    </a:lnTo>
                    <a:lnTo>
                      <a:pt x="30685" y="0"/>
                    </a:lnTo>
                    <a:lnTo>
                      <a:pt x="0" y="0"/>
                    </a:lnTo>
                    <a:lnTo>
                      <a:pt x="0" y="70231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bk object 17">
                <a:extLst>
                  <a:ext uri="{FF2B5EF4-FFF2-40B4-BE49-F238E27FC236}">
                    <a16:creationId xmlns:a16="http://schemas.microsoft.com/office/drawing/2014/main" id="{93B46508-107E-4BD4-8729-33B457A94475}"/>
                  </a:ext>
                </a:extLst>
              </p:cNvPr>
              <p:cNvSpPr/>
              <p:nvPr/>
            </p:nvSpPr>
            <p:spPr>
              <a:xfrm>
                <a:off x="7496534" y="5278904"/>
                <a:ext cx="46355" cy="1270"/>
              </a:xfrm>
              <a:custGeom>
                <a:avLst/>
                <a:gdLst/>
                <a:ahLst/>
                <a:cxnLst/>
                <a:rect l="l" t="t" r="r" b="b"/>
                <a:pathLst>
                  <a:path w="46354" h="1270">
                    <a:moveTo>
                      <a:pt x="0" y="1270"/>
                    </a:moveTo>
                    <a:lnTo>
                      <a:pt x="46077" y="1270"/>
                    </a:lnTo>
                    <a:lnTo>
                      <a:pt x="46077" y="0"/>
                    </a:lnTo>
                    <a:lnTo>
                      <a:pt x="0" y="0"/>
                    </a:lnTo>
                    <a:lnTo>
                      <a:pt x="0" y="127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bk object 18">
                <a:extLst>
                  <a:ext uri="{FF2B5EF4-FFF2-40B4-BE49-F238E27FC236}">
                    <a16:creationId xmlns:a16="http://schemas.microsoft.com/office/drawing/2014/main" id="{6C043503-1909-4816-8DF6-27DA4E61C7FA}"/>
                  </a:ext>
                </a:extLst>
              </p:cNvPr>
              <p:cNvSpPr/>
              <p:nvPr/>
            </p:nvSpPr>
            <p:spPr>
              <a:xfrm>
                <a:off x="7459704" y="5278790"/>
                <a:ext cx="49530" cy="704215"/>
              </a:xfrm>
              <a:custGeom>
                <a:avLst/>
                <a:gdLst/>
                <a:ahLst/>
                <a:cxnLst/>
                <a:rect l="l" t="t" r="r" b="b"/>
                <a:pathLst>
                  <a:path w="49529" h="704215">
                    <a:moveTo>
                      <a:pt x="0" y="703694"/>
                    </a:moveTo>
                    <a:lnTo>
                      <a:pt x="49098" y="703694"/>
                    </a:lnTo>
                    <a:lnTo>
                      <a:pt x="49098" y="0"/>
                    </a:lnTo>
                    <a:lnTo>
                      <a:pt x="0" y="0"/>
                    </a:lnTo>
                    <a:lnTo>
                      <a:pt x="0" y="703694"/>
                    </a:lnTo>
                    <a:close/>
                  </a:path>
                </a:pathLst>
              </a:custGeom>
              <a:solidFill>
                <a:srgbClr val="6364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bk object 19">
                <a:extLst>
                  <a:ext uri="{FF2B5EF4-FFF2-40B4-BE49-F238E27FC236}">
                    <a16:creationId xmlns:a16="http://schemas.microsoft.com/office/drawing/2014/main" id="{6790A812-3E27-429B-8C1D-D476EF1471CB}"/>
                  </a:ext>
                </a:extLst>
              </p:cNvPr>
              <p:cNvSpPr/>
              <p:nvPr/>
            </p:nvSpPr>
            <p:spPr>
              <a:xfrm>
                <a:off x="7459704" y="5278790"/>
                <a:ext cx="49530" cy="704215"/>
              </a:xfrm>
              <a:custGeom>
                <a:avLst/>
                <a:gdLst/>
                <a:ahLst/>
                <a:cxnLst/>
                <a:rect l="l" t="t" r="r" b="b"/>
                <a:pathLst>
                  <a:path w="49529" h="704215">
                    <a:moveTo>
                      <a:pt x="49098" y="703694"/>
                    </a:moveTo>
                    <a:lnTo>
                      <a:pt x="0" y="1600"/>
                    </a:lnTo>
                    <a:lnTo>
                      <a:pt x="10001" y="942"/>
                    </a:lnTo>
                    <a:lnTo>
                      <a:pt x="18394" y="504"/>
                    </a:lnTo>
                    <a:lnTo>
                      <a:pt x="26794" y="214"/>
                    </a:lnTo>
                    <a:lnTo>
                      <a:pt x="36817" y="0"/>
                    </a:lnTo>
                    <a:lnTo>
                      <a:pt x="49098" y="7036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bk object 20">
                <a:extLst>
                  <a:ext uri="{FF2B5EF4-FFF2-40B4-BE49-F238E27FC236}">
                    <a16:creationId xmlns:a16="http://schemas.microsoft.com/office/drawing/2014/main" id="{9B09D528-758C-4908-A7B5-697F2ECC7AFE}"/>
                  </a:ext>
                </a:extLst>
              </p:cNvPr>
              <p:cNvSpPr/>
              <p:nvPr/>
            </p:nvSpPr>
            <p:spPr>
              <a:xfrm>
                <a:off x="7279669" y="5280390"/>
                <a:ext cx="229235" cy="702310"/>
              </a:xfrm>
              <a:custGeom>
                <a:avLst/>
                <a:gdLst/>
                <a:ahLst/>
                <a:cxnLst/>
                <a:rect l="l" t="t" r="r" b="b"/>
                <a:pathLst>
                  <a:path w="229235" h="702309">
                    <a:moveTo>
                      <a:pt x="180035" y="0"/>
                    </a:moveTo>
                    <a:lnTo>
                      <a:pt x="134114" y="4715"/>
                    </a:lnTo>
                    <a:lnTo>
                      <a:pt x="88812" y="12390"/>
                    </a:lnTo>
                    <a:lnTo>
                      <a:pt x="44112" y="23029"/>
                    </a:lnTo>
                    <a:lnTo>
                      <a:pt x="0" y="36639"/>
                    </a:lnTo>
                    <a:lnTo>
                      <a:pt x="229133" y="702094"/>
                    </a:lnTo>
                    <a:lnTo>
                      <a:pt x="180035" y="0"/>
                    </a:lnTo>
                    <a:close/>
                  </a:path>
                </a:pathLst>
              </a:custGeom>
              <a:solidFill>
                <a:srgbClr val="FDDE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bk object 21">
                <a:extLst>
                  <a:ext uri="{FF2B5EF4-FFF2-40B4-BE49-F238E27FC236}">
                    <a16:creationId xmlns:a16="http://schemas.microsoft.com/office/drawing/2014/main" id="{DEEC7DFC-057A-4517-BFE8-7F23F908858D}"/>
                  </a:ext>
                </a:extLst>
              </p:cNvPr>
              <p:cNvSpPr/>
              <p:nvPr/>
            </p:nvSpPr>
            <p:spPr>
              <a:xfrm>
                <a:off x="7279669" y="5280390"/>
                <a:ext cx="229235" cy="702310"/>
              </a:xfrm>
              <a:custGeom>
                <a:avLst/>
                <a:gdLst/>
                <a:ahLst/>
                <a:cxnLst/>
                <a:rect l="l" t="t" r="r" b="b"/>
                <a:pathLst>
                  <a:path w="229235" h="702309">
                    <a:moveTo>
                      <a:pt x="229133" y="702094"/>
                    </a:moveTo>
                    <a:lnTo>
                      <a:pt x="0" y="36639"/>
                    </a:lnTo>
                    <a:lnTo>
                      <a:pt x="44112" y="23029"/>
                    </a:lnTo>
                    <a:lnTo>
                      <a:pt x="88812" y="12390"/>
                    </a:lnTo>
                    <a:lnTo>
                      <a:pt x="134114" y="4715"/>
                    </a:lnTo>
                    <a:lnTo>
                      <a:pt x="180035" y="0"/>
                    </a:lnTo>
                    <a:lnTo>
                      <a:pt x="229133" y="7020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bk object 22">
                <a:extLst>
                  <a:ext uri="{FF2B5EF4-FFF2-40B4-BE49-F238E27FC236}">
                    <a16:creationId xmlns:a16="http://schemas.microsoft.com/office/drawing/2014/main" id="{F4A8FA2C-1C77-4C26-9AE4-C397784E8B81}"/>
                  </a:ext>
                </a:extLst>
              </p:cNvPr>
              <p:cNvSpPr/>
              <p:nvPr/>
            </p:nvSpPr>
            <p:spPr>
              <a:xfrm>
                <a:off x="6835753" y="5317030"/>
                <a:ext cx="673100" cy="665480"/>
              </a:xfrm>
              <a:custGeom>
                <a:avLst/>
                <a:gdLst/>
                <a:ahLst/>
                <a:cxnLst/>
                <a:rect l="l" t="t" r="r" b="b"/>
                <a:pathLst>
                  <a:path w="673100" h="665479">
                    <a:moveTo>
                      <a:pt x="443915" y="0"/>
                    </a:moveTo>
                    <a:lnTo>
                      <a:pt x="397801" y="17522"/>
                    </a:lnTo>
                    <a:lnTo>
                      <a:pt x="353688" y="37623"/>
                    </a:lnTo>
                    <a:lnTo>
                      <a:pt x="311629" y="60247"/>
                    </a:lnTo>
                    <a:lnTo>
                      <a:pt x="271680" y="85339"/>
                    </a:lnTo>
                    <a:lnTo>
                      <a:pt x="233893" y="112842"/>
                    </a:lnTo>
                    <a:lnTo>
                      <a:pt x="198322" y="142701"/>
                    </a:lnTo>
                    <a:lnTo>
                      <a:pt x="165022" y="174859"/>
                    </a:lnTo>
                    <a:lnTo>
                      <a:pt x="134045" y="209262"/>
                    </a:lnTo>
                    <a:lnTo>
                      <a:pt x="105446" y="245853"/>
                    </a:lnTo>
                    <a:lnTo>
                      <a:pt x="79279" y="284576"/>
                    </a:lnTo>
                    <a:lnTo>
                      <a:pt x="55596" y="325376"/>
                    </a:lnTo>
                    <a:lnTo>
                      <a:pt x="34453" y="368196"/>
                    </a:lnTo>
                    <a:lnTo>
                      <a:pt x="15903" y="412982"/>
                    </a:lnTo>
                    <a:lnTo>
                      <a:pt x="0" y="459676"/>
                    </a:lnTo>
                    <a:lnTo>
                      <a:pt x="673049" y="665454"/>
                    </a:lnTo>
                    <a:lnTo>
                      <a:pt x="443915"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23">
                <a:extLst>
                  <a:ext uri="{FF2B5EF4-FFF2-40B4-BE49-F238E27FC236}">
                    <a16:creationId xmlns:a16="http://schemas.microsoft.com/office/drawing/2014/main" id="{DADE8678-C380-4EC1-A941-27968225D54C}"/>
                  </a:ext>
                </a:extLst>
              </p:cNvPr>
              <p:cNvSpPr/>
              <p:nvPr/>
            </p:nvSpPr>
            <p:spPr>
              <a:xfrm>
                <a:off x="6835753" y="5317030"/>
                <a:ext cx="673100" cy="665480"/>
              </a:xfrm>
              <a:custGeom>
                <a:avLst/>
                <a:gdLst/>
                <a:ahLst/>
                <a:cxnLst/>
                <a:rect l="l" t="t" r="r" b="b"/>
                <a:pathLst>
                  <a:path w="673100" h="665479">
                    <a:moveTo>
                      <a:pt x="673049" y="665454"/>
                    </a:moveTo>
                    <a:lnTo>
                      <a:pt x="0" y="459676"/>
                    </a:lnTo>
                    <a:lnTo>
                      <a:pt x="15903" y="412982"/>
                    </a:lnTo>
                    <a:lnTo>
                      <a:pt x="34453" y="368196"/>
                    </a:lnTo>
                    <a:lnTo>
                      <a:pt x="55596" y="325376"/>
                    </a:lnTo>
                    <a:lnTo>
                      <a:pt x="79279" y="284576"/>
                    </a:lnTo>
                    <a:lnTo>
                      <a:pt x="105446" y="245853"/>
                    </a:lnTo>
                    <a:lnTo>
                      <a:pt x="134045" y="209262"/>
                    </a:lnTo>
                    <a:lnTo>
                      <a:pt x="165022" y="174859"/>
                    </a:lnTo>
                    <a:lnTo>
                      <a:pt x="198322" y="142701"/>
                    </a:lnTo>
                    <a:lnTo>
                      <a:pt x="233893" y="112842"/>
                    </a:lnTo>
                    <a:lnTo>
                      <a:pt x="271680" y="85339"/>
                    </a:lnTo>
                    <a:lnTo>
                      <a:pt x="311629" y="60247"/>
                    </a:lnTo>
                    <a:lnTo>
                      <a:pt x="353688" y="37623"/>
                    </a:lnTo>
                    <a:lnTo>
                      <a:pt x="397801" y="17522"/>
                    </a:lnTo>
                    <a:lnTo>
                      <a:pt x="443915" y="0"/>
                    </a:lnTo>
                    <a:lnTo>
                      <a:pt x="673049" y="66545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bk object 24">
                <a:extLst>
                  <a:ext uri="{FF2B5EF4-FFF2-40B4-BE49-F238E27FC236}">
                    <a16:creationId xmlns:a16="http://schemas.microsoft.com/office/drawing/2014/main" id="{28707FF9-6F23-441C-9A7D-53D1931175D0}"/>
                  </a:ext>
                </a:extLst>
              </p:cNvPr>
              <p:cNvSpPr/>
              <p:nvPr/>
            </p:nvSpPr>
            <p:spPr>
              <a:xfrm>
                <a:off x="6803399" y="5776706"/>
                <a:ext cx="1194435" cy="909955"/>
              </a:xfrm>
              <a:custGeom>
                <a:avLst/>
                <a:gdLst/>
                <a:ahLst/>
                <a:cxnLst/>
                <a:rect l="l" t="t" r="r" b="b"/>
                <a:pathLst>
                  <a:path w="1194435" h="909954">
                    <a:moveTo>
                      <a:pt x="32353" y="0"/>
                    </a:moveTo>
                    <a:lnTo>
                      <a:pt x="18822" y="50277"/>
                    </a:lnTo>
                    <a:lnTo>
                      <a:pt x="8939" y="100515"/>
                    </a:lnTo>
                    <a:lnTo>
                      <a:pt x="2675" y="150593"/>
                    </a:lnTo>
                    <a:lnTo>
                      <a:pt x="0" y="200388"/>
                    </a:lnTo>
                    <a:lnTo>
                      <a:pt x="885" y="249779"/>
                    </a:lnTo>
                    <a:lnTo>
                      <a:pt x="5301" y="298644"/>
                    </a:lnTo>
                    <a:lnTo>
                      <a:pt x="13219" y="346861"/>
                    </a:lnTo>
                    <a:lnTo>
                      <a:pt x="24609" y="394309"/>
                    </a:lnTo>
                    <a:lnTo>
                      <a:pt x="39444" y="440866"/>
                    </a:lnTo>
                    <a:lnTo>
                      <a:pt x="57692" y="486409"/>
                    </a:lnTo>
                    <a:lnTo>
                      <a:pt x="79326" y="530819"/>
                    </a:lnTo>
                    <a:lnTo>
                      <a:pt x="104316" y="573972"/>
                    </a:lnTo>
                    <a:lnTo>
                      <a:pt x="132632" y="615747"/>
                    </a:lnTo>
                    <a:lnTo>
                      <a:pt x="164247" y="656023"/>
                    </a:lnTo>
                    <a:lnTo>
                      <a:pt x="199130" y="694677"/>
                    </a:lnTo>
                    <a:lnTo>
                      <a:pt x="233771" y="728213"/>
                    </a:lnTo>
                    <a:lnTo>
                      <a:pt x="270093" y="758914"/>
                    </a:lnTo>
                    <a:lnTo>
                      <a:pt x="307947" y="786778"/>
                    </a:lnTo>
                    <a:lnTo>
                      <a:pt x="347184" y="811804"/>
                    </a:lnTo>
                    <a:lnTo>
                      <a:pt x="387658" y="833987"/>
                    </a:lnTo>
                    <a:lnTo>
                      <a:pt x="429219" y="853325"/>
                    </a:lnTo>
                    <a:lnTo>
                      <a:pt x="471719" y="869817"/>
                    </a:lnTo>
                    <a:lnTo>
                      <a:pt x="515010" y="883458"/>
                    </a:lnTo>
                    <a:lnTo>
                      <a:pt x="558944" y="894247"/>
                    </a:lnTo>
                    <a:lnTo>
                      <a:pt x="603372" y="902182"/>
                    </a:lnTo>
                    <a:lnTo>
                      <a:pt x="648147" y="907258"/>
                    </a:lnTo>
                    <a:lnTo>
                      <a:pt x="693120" y="909475"/>
                    </a:lnTo>
                    <a:lnTo>
                      <a:pt x="738143" y="908829"/>
                    </a:lnTo>
                    <a:lnTo>
                      <a:pt x="783068" y="905318"/>
                    </a:lnTo>
                    <a:lnTo>
                      <a:pt x="827746" y="898939"/>
                    </a:lnTo>
                    <a:lnTo>
                      <a:pt x="872029" y="889690"/>
                    </a:lnTo>
                    <a:lnTo>
                      <a:pt x="915770" y="877567"/>
                    </a:lnTo>
                    <a:lnTo>
                      <a:pt x="958819" y="862569"/>
                    </a:lnTo>
                    <a:lnTo>
                      <a:pt x="1001029" y="844693"/>
                    </a:lnTo>
                    <a:lnTo>
                      <a:pt x="1042252" y="823936"/>
                    </a:lnTo>
                    <a:lnTo>
                      <a:pt x="1082338" y="800296"/>
                    </a:lnTo>
                    <a:lnTo>
                      <a:pt x="1121141" y="773770"/>
                    </a:lnTo>
                    <a:lnTo>
                      <a:pt x="1158512" y="744356"/>
                    </a:lnTo>
                    <a:lnTo>
                      <a:pt x="1194302" y="712050"/>
                    </a:lnTo>
                    <a:lnTo>
                      <a:pt x="705402" y="205778"/>
                    </a:lnTo>
                    <a:lnTo>
                      <a:pt x="32353"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bk object 25">
                <a:extLst>
                  <a:ext uri="{FF2B5EF4-FFF2-40B4-BE49-F238E27FC236}">
                    <a16:creationId xmlns:a16="http://schemas.microsoft.com/office/drawing/2014/main" id="{EA6F8C68-B1D5-4073-8C8E-6F41458AEF21}"/>
                  </a:ext>
                </a:extLst>
              </p:cNvPr>
              <p:cNvSpPr/>
              <p:nvPr/>
            </p:nvSpPr>
            <p:spPr>
              <a:xfrm>
                <a:off x="6803399" y="5776706"/>
                <a:ext cx="1194435" cy="909955"/>
              </a:xfrm>
              <a:custGeom>
                <a:avLst/>
                <a:gdLst/>
                <a:ahLst/>
                <a:cxnLst/>
                <a:rect l="l" t="t" r="r" b="b"/>
                <a:pathLst>
                  <a:path w="1194435" h="909954">
                    <a:moveTo>
                      <a:pt x="705402" y="205778"/>
                    </a:moveTo>
                    <a:lnTo>
                      <a:pt x="1194302" y="712050"/>
                    </a:lnTo>
                    <a:lnTo>
                      <a:pt x="1158512" y="744356"/>
                    </a:lnTo>
                    <a:lnTo>
                      <a:pt x="1121141" y="773770"/>
                    </a:lnTo>
                    <a:lnTo>
                      <a:pt x="1082338" y="800296"/>
                    </a:lnTo>
                    <a:lnTo>
                      <a:pt x="1042252" y="823936"/>
                    </a:lnTo>
                    <a:lnTo>
                      <a:pt x="1001029" y="844693"/>
                    </a:lnTo>
                    <a:lnTo>
                      <a:pt x="958819" y="862569"/>
                    </a:lnTo>
                    <a:lnTo>
                      <a:pt x="915770" y="877567"/>
                    </a:lnTo>
                    <a:lnTo>
                      <a:pt x="872029" y="889690"/>
                    </a:lnTo>
                    <a:lnTo>
                      <a:pt x="827746" y="898939"/>
                    </a:lnTo>
                    <a:lnTo>
                      <a:pt x="783068" y="905318"/>
                    </a:lnTo>
                    <a:lnTo>
                      <a:pt x="738143" y="908829"/>
                    </a:lnTo>
                    <a:lnTo>
                      <a:pt x="693120" y="909475"/>
                    </a:lnTo>
                    <a:lnTo>
                      <a:pt x="648147" y="907258"/>
                    </a:lnTo>
                    <a:lnTo>
                      <a:pt x="603372" y="902182"/>
                    </a:lnTo>
                    <a:lnTo>
                      <a:pt x="558944" y="894247"/>
                    </a:lnTo>
                    <a:lnTo>
                      <a:pt x="515010" y="883458"/>
                    </a:lnTo>
                    <a:lnTo>
                      <a:pt x="471719" y="869817"/>
                    </a:lnTo>
                    <a:lnTo>
                      <a:pt x="429219" y="853325"/>
                    </a:lnTo>
                    <a:lnTo>
                      <a:pt x="387658" y="833987"/>
                    </a:lnTo>
                    <a:lnTo>
                      <a:pt x="347184" y="811804"/>
                    </a:lnTo>
                    <a:lnTo>
                      <a:pt x="307947" y="786778"/>
                    </a:lnTo>
                    <a:lnTo>
                      <a:pt x="270093" y="758914"/>
                    </a:lnTo>
                    <a:lnTo>
                      <a:pt x="233771" y="728213"/>
                    </a:lnTo>
                    <a:lnTo>
                      <a:pt x="199130" y="694677"/>
                    </a:lnTo>
                    <a:lnTo>
                      <a:pt x="164247" y="656023"/>
                    </a:lnTo>
                    <a:lnTo>
                      <a:pt x="132632" y="615747"/>
                    </a:lnTo>
                    <a:lnTo>
                      <a:pt x="104316" y="573972"/>
                    </a:lnTo>
                    <a:lnTo>
                      <a:pt x="79326" y="530819"/>
                    </a:lnTo>
                    <a:lnTo>
                      <a:pt x="57692" y="486409"/>
                    </a:lnTo>
                    <a:lnTo>
                      <a:pt x="39444" y="440866"/>
                    </a:lnTo>
                    <a:lnTo>
                      <a:pt x="24609" y="394309"/>
                    </a:lnTo>
                    <a:lnTo>
                      <a:pt x="13219" y="346861"/>
                    </a:lnTo>
                    <a:lnTo>
                      <a:pt x="5301" y="298644"/>
                    </a:lnTo>
                    <a:lnTo>
                      <a:pt x="885" y="249779"/>
                    </a:lnTo>
                    <a:lnTo>
                      <a:pt x="0" y="200388"/>
                    </a:lnTo>
                    <a:lnTo>
                      <a:pt x="2675" y="150593"/>
                    </a:lnTo>
                    <a:lnTo>
                      <a:pt x="8939" y="100515"/>
                    </a:lnTo>
                    <a:lnTo>
                      <a:pt x="18822" y="50277"/>
                    </a:lnTo>
                    <a:lnTo>
                      <a:pt x="32353" y="0"/>
                    </a:lnTo>
                    <a:lnTo>
                      <a:pt x="705402" y="205778"/>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26">
                <a:extLst>
                  <a:ext uri="{FF2B5EF4-FFF2-40B4-BE49-F238E27FC236}">
                    <a16:creationId xmlns:a16="http://schemas.microsoft.com/office/drawing/2014/main" id="{F03E6BDE-6DF8-47B5-A959-A35C79E7E014}"/>
                  </a:ext>
                </a:extLst>
              </p:cNvPr>
              <p:cNvSpPr/>
              <p:nvPr/>
            </p:nvSpPr>
            <p:spPr>
              <a:xfrm>
                <a:off x="7508802" y="5280390"/>
                <a:ext cx="704215" cy="1208405"/>
              </a:xfrm>
              <a:custGeom>
                <a:avLst/>
                <a:gdLst/>
                <a:ahLst/>
                <a:cxnLst/>
                <a:rect l="l" t="t" r="r" b="b"/>
                <a:pathLst>
                  <a:path w="704214" h="1208404">
                    <a:moveTo>
                      <a:pt x="49098" y="0"/>
                    </a:moveTo>
                    <a:lnTo>
                      <a:pt x="0" y="702094"/>
                    </a:lnTo>
                    <a:lnTo>
                      <a:pt x="488899" y="1208366"/>
                    </a:lnTo>
                    <a:lnTo>
                      <a:pt x="526929" y="1169263"/>
                    </a:lnTo>
                    <a:lnTo>
                      <a:pt x="561045" y="1129120"/>
                    </a:lnTo>
                    <a:lnTo>
                      <a:pt x="591321" y="1087776"/>
                    </a:lnTo>
                    <a:lnTo>
                      <a:pt x="617834" y="1045069"/>
                    </a:lnTo>
                    <a:lnTo>
                      <a:pt x="640659" y="1000839"/>
                    </a:lnTo>
                    <a:lnTo>
                      <a:pt x="659870" y="954924"/>
                    </a:lnTo>
                    <a:lnTo>
                      <a:pt x="675544" y="907163"/>
                    </a:lnTo>
                    <a:lnTo>
                      <a:pt x="687756" y="857395"/>
                    </a:lnTo>
                    <a:lnTo>
                      <a:pt x="696581" y="805458"/>
                    </a:lnTo>
                    <a:lnTo>
                      <a:pt x="702094" y="751192"/>
                    </a:lnTo>
                    <a:lnTo>
                      <a:pt x="703835" y="703009"/>
                    </a:lnTo>
                    <a:lnTo>
                      <a:pt x="702346" y="655473"/>
                    </a:lnTo>
                    <a:lnTo>
                      <a:pt x="697724" y="608698"/>
                    </a:lnTo>
                    <a:lnTo>
                      <a:pt x="690065" y="562793"/>
                    </a:lnTo>
                    <a:lnTo>
                      <a:pt x="679467" y="517872"/>
                    </a:lnTo>
                    <a:lnTo>
                      <a:pt x="666028" y="474046"/>
                    </a:lnTo>
                    <a:lnTo>
                      <a:pt x="649845" y="431427"/>
                    </a:lnTo>
                    <a:lnTo>
                      <a:pt x="631015" y="390128"/>
                    </a:lnTo>
                    <a:lnTo>
                      <a:pt x="609634" y="350258"/>
                    </a:lnTo>
                    <a:lnTo>
                      <a:pt x="585802" y="311932"/>
                    </a:lnTo>
                    <a:lnTo>
                      <a:pt x="559613" y="275260"/>
                    </a:lnTo>
                    <a:lnTo>
                      <a:pt x="531167" y="240355"/>
                    </a:lnTo>
                    <a:lnTo>
                      <a:pt x="500561" y="207328"/>
                    </a:lnTo>
                    <a:lnTo>
                      <a:pt x="467891" y="176291"/>
                    </a:lnTo>
                    <a:lnTo>
                      <a:pt x="433254" y="147357"/>
                    </a:lnTo>
                    <a:lnTo>
                      <a:pt x="396749" y="120636"/>
                    </a:lnTo>
                    <a:lnTo>
                      <a:pt x="358472" y="96241"/>
                    </a:lnTo>
                    <a:lnTo>
                      <a:pt x="318521" y="74284"/>
                    </a:lnTo>
                    <a:lnTo>
                      <a:pt x="276992" y="54877"/>
                    </a:lnTo>
                    <a:lnTo>
                      <a:pt x="233984" y="38131"/>
                    </a:lnTo>
                    <a:lnTo>
                      <a:pt x="189593" y="24158"/>
                    </a:lnTo>
                    <a:lnTo>
                      <a:pt x="143917" y="13071"/>
                    </a:lnTo>
                    <a:lnTo>
                      <a:pt x="97053" y="4981"/>
                    </a:lnTo>
                    <a:lnTo>
                      <a:pt x="49098"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27">
                <a:extLst>
                  <a:ext uri="{FF2B5EF4-FFF2-40B4-BE49-F238E27FC236}">
                    <a16:creationId xmlns:a16="http://schemas.microsoft.com/office/drawing/2014/main" id="{F519AE37-0141-4A4A-8186-169ED63929ED}"/>
                  </a:ext>
                </a:extLst>
              </p:cNvPr>
              <p:cNvSpPr/>
              <p:nvPr/>
            </p:nvSpPr>
            <p:spPr>
              <a:xfrm>
                <a:off x="7508802" y="5280390"/>
                <a:ext cx="704215" cy="1208405"/>
              </a:xfrm>
              <a:custGeom>
                <a:avLst/>
                <a:gdLst/>
                <a:ahLst/>
                <a:cxnLst/>
                <a:rect l="l" t="t" r="r" b="b"/>
                <a:pathLst>
                  <a:path w="704214" h="1208404">
                    <a:moveTo>
                      <a:pt x="0" y="702094"/>
                    </a:moveTo>
                    <a:lnTo>
                      <a:pt x="49098" y="0"/>
                    </a:lnTo>
                    <a:lnTo>
                      <a:pt x="97053" y="4981"/>
                    </a:lnTo>
                    <a:lnTo>
                      <a:pt x="143917" y="13071"/>
                    </a:lnTo>
                    <a:lnTo>
                      <a:pt x="189593" y="24158"/>
                    </a:lnTo>
                    <a:lnTo>
                      <a:pt x="233984" y="38131"/>
                    </a:lnTo>
                    <a:lnTo>
                      <a:pt x="276992" y="54877"/>
                    </a:lnTo>
                    <a:lnTo>
                      <a:pt x="318521" y="74284"/>
                    </a:lnTo>
                    <a:lnTo>
                      <a:pt x="358472" y="96241"/>
                    </a:lnTo>
                    <a:lnTo>
                      <a:pt x="396749" y="120636"/>
                    </a:lnTo>
                    <a:lnTo>
                      <a:pt x="433254" y="147357"/>
                    </a:lnTo>
                    <a:lnTo>
                      <a:pt x="467891" y="176291"/>
                    </a:lnTo>
                    <a:lnTo>
                      <a:pt x="500561" y="207328"/>
                    </a:lnTo>
                    <a:lnTo>
                      <a:pt x="531167" y="240355"/>
                    </a:lnTo>
                    <a:lnTo>
                      <a:pt x="559613" y="275260"/>
                    </a:lnTo>
                    <a:lnTo>
                      <a:pt x="585802" y="311932"/>
                    </a:lnTo>
                    <a:lnTo>
                      <a:pt x="609634" y="350258"/>
                    </a:lnTo>
                    <a:lnTo>
                      <a:pt x="631015" y="390128"/>
                    </a:lnTo>
                    <a:lnTo>
                      <a:pt x="649845" y="431427"/>
                    </a:lnTo>
                    <a:lnTo>
                      <a:pt x="666028" y="474046"/>
                    </a:lnTo>
                    <a:lnTo>
                      <a:pt x="679467" y="517872"/>
                    </a:lnTo>
                    <a:lnTo>
                      <a:pt x="690065" y="562793"/>
                    </a:lnTo>
                    <a:lnTo>
                      <a:pt x="697724" y="608698"/>
                    </a:lnTo>
                    <a:lnTo>
                      <a:pt x="702346" y="655473"/>
                    </a:lnTo>
                    <a:lnTo>
                      <a:pt x="703835" y="703009"/>
                    </a:lnTo>
                    <a:lnTo>
                      <a:pt x="702094" y="751192"/>
                    </a:lnTo>
                    <a:lnTo>
                      <a:pt x="696581" y="805458"/>
                    </a:lnTo>
                    <a:lnTo>
                      <a:pt x="687756" y="857395"/>
                    </a:lnTo>
                    <a:lnTo>
                      <a:pt x="675544" y="907163"/>
                    </a:lnTo>
                    <a:lnTo>
                      <a:pt x="659870" y="954924"/>
                    </a:lnTo>
                    <a:lnTo>
                      <a:pt x="640659" y="1000839"/>
                    </a:lnTo>
                    <a:lnTo>
                      <a:pt x="617834" y="1045069"/>
                    </a:lnTo>
                    <a:lnTo>
                      <a:pt x="591321" y="1087776"/>
                    </a:lnTo>
                    <a:lnTo>
                      <a:pt x="561045" y="1129120"/>
                    </a:lnTo>
                    <a:lnTo>
                      <a:pt x="526929" y="1169263"/>
                    </a:lnTo>
                    <a:lnTo>
                      <a:pt x="488899" y="1208366"/>
                    </a:lnTo>
                    <a:lnTo>
                      <a:pt x="0" y="702094"/>
                    </a:lnTo>
                    <a:close/>
                  </a:path>
                </a:pathLst>
              </a:custGeom>
              <a:ln w="607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bk object 81">
                <a:extLst>
                  <a:ext uri="{FF2B5EF4-FFF2-40B4-BE49-F238E27FC236}">
                    <a16:creationId xmlns:a16="http://schemas.microsoft.com/office/drawing/2014/main" id="{0CD209C8-1E98-47C3-A6AD-E4468C86E042}"/>
                  </a:ext>
                </a:extLst>
              </p:cNvPr>
              <p:cNvSpPr/>
              <p:nvPr/>
            </p:nvSpPr>
            <p:spPr>
              <a:xfrm>
                <a:off x="7064989" y="5539230"/>
                <a:ext cx="886460" cy="886460"/>
              </a:xfrm>
              <a:custGeom>
                <a:avLst/>
                <a:gdLst/>
                <a:ahLst/>
                <a:cxnLst/>
                <a:rect l="l" t="t" r="r" b="b"/>
                <a:pathLst>
                  <a:path w="886460" h="886459">
                    <a:moveTo>
                      <a:pt x="443217" y="0"/>
                    </a:moveTo>
                    <a:lnTo>
                      <a:pt x="394924" y="2600"/>
                    </a:lnTo>
                    <a:lnTo>
                      <a:pt x="348137" y="10222"/>
                    </a:lnTo>
                    <a:lnTo>
                      <a:pt x="303127" y="22595"/>
                    </a:lnTo>
                    <a:lnTo>
                      <a:pt x="260163" y="39449"/>
                    </a:lnTo>
                    <a:lnTo>
                      <a:pt x="219518" y="60512"/>
                    </a:lnTo>
                    <a:lnTo>
                      <a:pt x="181459" y="85515"/>
                    </a:lnTo>
                    <a:lnTo>
                      <a:pt x="146259" y="114188"/>
                    </a:lnTo>
                    <a:lnTo>
                      <a:pt x="114188" y="146259"/>
                    </a:lnTo>
                    <a:lnTo>
                      <a:pt x="85515" y="181459"/>
                    </a:lnTo>
                    <a:lnTo>
                      <a:pt x="60512" y="219518"/>
                    </a:lnTo>
                    <a:lnTo>
                      <a:pt x="39449" y="260163"/>
                    </a:lnTo>
                    <a:lnTo>
                      <a:pt x="22595" y="303127"/>
                    </a:lnTo>
                    <a:lnTo>
                      <a:pt x="10222" y="348137"/>
                    </a:lnTo>
                    <a:lnTo>
                      <a:pt x="2600" y="394924"/>
                    </a:lnTo>
                    <a:lnTo>
                      <a:pt x="0" y="443217"/>
                    </a:lnTo>
                    <a:lnTo>
                      <a:pt x="2600" y="491510"/>
                    </a:lnTo>
                    <a:lnTo>
                      <a:pt x="10222" y="538297"/>
                    </a:lnTo>
                    <a:lnTo>
                      <a:pt x="22595" y="583307"/>
                    </a:lnTo>
                    <a:lnTo>
                      <a:pt x="39449" y="626270"/>
                    </a:lnTo>
                    <a:lnTo>
                      <a:pt x="60512" y="666916"/>
                    </a:lnTo>
                    <a:lnTo>
                      <a:pt x="85515" y="704974"/>
                    </a:lnTo>
                    <a:lnTo>
                      <a:pt x="114188" y="740174"/>
                    </a:lnTo>
                    <a:lnTo>
                      <a:pt x="146259" y="772246"/>
                    </a:lnTo>
                    <a:lnTo>
                      <a:pt x="181459" y="800918"/>
                    </a:lnTo>
                    <a:lnTo>
                      <a:pt x="219518" y="825921"/>
                    </a:lnTo>
                    <a:lnTo>
                      <a:pt x="260163" y="846985"/>
                    </a:lnTo>
                    <a:lnTo>
                      <a:pt x="303127" y="863838"/>
                    </a:lnTo>
                    <a:lnTo>
                      <a:pt x="348137" y="876211"/>
                    </a:lnTo>
                    <a:lnTo>
                      <a:pt x="394924" y="883833"/>
                    </a:lnTo>
                    <a:lnTo>
                      <a:pt x="443217" y="886434"/>
                    </a:lnTo>
                    <a:lnTo>
                      <a:pt x="491510" y="883833"/>
                    </a:lnTo>
                    <a:lnTo>
                      <a:pt x="538297" y="876211"/>
                    </a:lnTo>
                    <a:lnTo>
                      <a:pt x="583307" y="863838"/>
                    </a:lnTo>
                    <a:lnTo>
                      <a:pt x="626270" y="846985"/>
                    </a:lnTo>
                    <a:lnTo>
                      <a:pt x="666916" y="825921"/>
                    </a:lnTo>
                    <a:lnTo>
                      <a:pt x="704974" y="800918"/>
                    </a:lnTo>
                    <a:lnTo>
                      <a:pt x="740174" y="772246"/>
                    </a:lnTo>
                    <a:lnTo>
                      <a:pt x="772246" y="740174"/>
                    </a:lnTo>
                    <a:lnTo>
                      <a:pt x="800918" y="704974"/>
                    </a:lnTo>
                    <a:lnTo>
                      <a:pt x="825921" y="666916"/>
                    </a:lnTo>
                    <a:lnTo>
                      <a:pt x="846985" y="626270"/>
                    </a:lnTo>
                    <a:lnTo>
                      <a:pt x="863838" y="583307"/>
                    </a:lnTo>
                    <a:lnTo>
                      <a:pt x="876211" y="538297"/>
                    </a:lnTo>
                    <a:lnTo>
                      <a:pt x="883833" y="491510"/>
                    </a:lnTo>
                    <a:lnTo>
                      <a:pt x="886434" y="443217"/>
                    </a:lnTo>
                    <a:lnTo>
                      <a:pt x="883833" y="394924"/>
                    </a:lnTo>
                    <a:lnTo>
                      <a:pt x="876211" y="348137"/>
                    </a:lnTo>
                    <a:lnTo>
                      <a:pt x="863838" y="303127"/>
                    </a:lnTo>
                    <a:lnTo>
                      <a:pt x="846985" y="260163"/>
                    </a:lnTo>
                    <a:lnTo>
                      <a:pt x="825921" y="219518"/>
                    </a:lnTo>
                    <a:lnTo>
                      <a:pt x="800918" y="181459"/>
                    </a:lnTo>
                    <a:lnTo>
                      <a:pt x="772246" y="146259"/>
                    </a:lnTo>
                    <a:lnTo>
                      <a:pt x="740174" y="114188"/>
                    </a:lnTo>
                    <a:lnTo>
                      <a:pt x="704974" y="85515"/>
                    </a:lnTo>
                    <a:lnTo>
                      <a:pt x="666916" y="60512"/>
                    </a:lnTo>
                    <a:lnTo>
                      <a:pt x="626270" y="39449"/>
                    </a:lnTo>
                    <a:lnTo>
                      <a:pt x="583307" y="22595"/>
                    </a:lnTo>
                    <a:lnTo>
                      <a:pt x="538297" y="10222"/>
                    </a:lnTo>
                    <a:lnTo>
                      <a:pt x="491510" y="2600"/>
                    </a:lnTo>
                    <a:lnTo>
                      <a:pt x="443217"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1">
              <a:extLst>
                <a:ext uri="{FF2B5EF4-FFF2-40B4-BE49-F238E27FC236}">
                  <a16:creationId xmlns:a16="http://schemas.microsoft.com/office/drawing/2014/main" id="{E8516657-4E02-481B-871F-1E7B34575311}"/>
                </a:ext>
              </a:extLst>
            </p:cNvPr>
            <p:cNvSpPr txBox="1"/>
            <p:nvPr/>
          </p:nvSpPr>
          <p:spPr>
            <a:xfrm>
              <a:off x="3716875" y="3188160"/>
              <a:ext cx="163217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Peop</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le </a:t>
              </a:r>
              <a:r>
                <a:rPr kumimoji="0" lang="en-GB" sz="1200" b="0" i="0" u="none" strike="noStrike" kern="0" cap="none" spc="0" normalizeH="0" baseline="0" noProof="0">
                  <a:ln>
                    <a:noFill/>
                  </a:ln>
                  <a:solidFill>
                    <a:prstClr val="black"/>
                  </a:solidFill>
                  <a:effectLst/>
                  <a:uLnTx/>
                  <a:uFillTx/>
                  <a:latin typeface="Arial" panose="020B0604020202020204"/>
                  <a:ea typeface="+mn-ea"/>
                  <a:cs typeface="Arial"/>
                </a:rPr>
                <a:t>who inject drugs</a:t>
              </a: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ABB9E"/>
                  </a:solidFill>
                  <a:effectLst/>
                  <a:uLnTx/>
                  <a:uFillTx/>
                  <a:latin typeface="Arial" panose="020B0604020202020204"/>
                  <a:ea typeface="+mn-ea"/>
                  <a:cs typeface="Arial"/>
                </a:rPr>
                <a:t>15</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7478E95A-86E2-460B-8C13-6BF29506FBD1}"/>
                </a:ext>
              </a:extLst>
            </p:cNvPr>
            <p:cNvSpPr txBox="1"/>
            <p:nvPr/>
          </p:nvSpPr>
          <p:spPr>
            <a:xfrm>
              <a:off x="4072742" y="4444316"/>
              <a:ext cx="1276311" cy="756617"/>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Gay men and</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other men who</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70C9BF"/>
                  </a:solidFill>
                  <a:effectLst/>
                  <a:uLnTx/>
                  <a:uFillTx/>
                  <a:latin typeface="Arial" panose="020B0604020202020204"/>
                  <a:ea typeface="+mn-ea"/>
                  <a:cs typeface="Arial"/>
                </a:rPr>
                <a:t>64</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BD22F8F9-2FAA-49BD-BBF0-36B78B295835}"/>
                </a:ext>
              </a:extLst>
            </p:cNvPr>
            <p:cNvSpPr txBox="1"/>
            <p:nvPr/>
          </p:nvSpPr>
          <p:spPr>
            <a:xfrm>
              <a:off x="2980133" y="2924688"/>
              <a:ext cx="849913"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Sex</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workers</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47E55"/>
                  </a:solidFill>
                  <a:effectLst/>
                  <a:uLnTx/>
                  <a:uFillTx/>
                  <a:latin typeface="Arial" panose="020B0604020202020204"/>
                  <a:ea typeface="+mn-ea"/>
                  <a:cs typeface="Arial"/>
                </a:rPr>
                <a:t>0.4</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13" name="object 11">
              <a:extLst>
                <a:ext uri="{FF2B5EF4-FFF2-40B4-BE49-F238E27FC236}">
                  <a16:creationId xmlns:a16="http://schemas.microsoft.com/office/drawing/2014/main" id="{3A920FFC-BCF4-4E65-95F8-A29C85C2C4CD}"/>
                </a:ext>
              </a:extLst>
            </p:cNvPr>
            <p:cNvSpPr txBox="1"/>
            <p:nvPr/>
          </p:nvSpPr>
          <p:spPr>
            <a:xfrm>
              <a:off x="2112643" y="2825108"/>
              <a:ext cx="736099"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4</a:t>
              </a:r>
              <a:r>
                <a:rPr kumimoji="0" sz="1800" b="1" i="0" u="none" strike="noStrike" kern="0" cap="none" spc="0" normalizeH="0" baseline="0" noProof="0">
                  <a:ln>
                    <a:noFill/>
                  </a:ln>
                  <a:solidFill>
                    <a:srgbClr val="CDC984"/>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9EA4F637-129B-439B-BB09-08C68C130936}"/>
                </a:ext>
              </a:extLst>
            </p:cNvPr>
            <p:cNvSpPr txBox="1"/>
            <p:nvPr/>
          </p:nvSpPr>
          <p:spPr>
            <a:xfrm>
              <a:off x="482931" y="3225732"/>
              <a:ext cx="1759121" cy="756617"/>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Arial" panose="020B0604020202020204"/>
                  <a:ea typeface="+mn-ea"/>
                  <a:cs typeface="Arial"/>
                </a:rPr>
                <a:t>Clients of sex workers and sex partners of all key populations</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A99A"/>
                  </a:solidFill>
                  <a:effectLst/>
                  <a:uLnTx/>
                  <a:uFillTx/>
                  <a:latin typeface="Arial" panose="020B0604020202020204"/>
                  <a:ea typeface="+mn-ea"/>
                  <a:cs typeface="Arial"/>
                </a:rPr>
                <a:t>16</a:t>
              </a:r>
              <a:r>
                <a:rPr kumimoji="0" sz="1800" b="1" i="0" u="none" strike="noStrike" kern="0" cap="none" spc="0" normalizeH="0" baseline="0" noProof="0">
                  <a:ln>
                    <a:noFill/>
                  </a:ln>
                  <a:solidFill>
                    <a:srgbClr val="00A99A"/>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1B80A7CB-3F33-4DD3-802F-A3A2DA45F168}"/>
                </a:ext>
              </a:extLst>
            </p:cNvPr>
            <p:cNvSpPr txBox="1"/>
            <p:nvPr/>
          </p:nvSpPr>
          <p:spPr>
            <a:xfrm>
              <a:off x="737553" y="4026520"/>
              <a:ext cx="1375698" cy="448841"/>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people</a:t>
              </a:r>
              <a:endParaRPr kumimoji="0" lang="en-GB"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8E1DC"/>
                  </a:solidFill>
                  <a:effectLst/>
                  <a:uLnTx/>
                  <a:uFillTx/>
                  <a:latin typeface="Arial" panose="020B0604020202020204"/>
                  <a:ea typeface="+mn-ea"/>
                  <a:cs typeface="Arial"/>
                </a:rPr>
                <a:t>1</a:t>
              </a:r>
              <a:r>
                <a:rPr kumimoji="0" sz="1800" b="1" i="0" u="none" strike="noStrike" kern="0" cap="none" spc="0" normalizeH="0" baseline="0" noProof="0">
                  <a:ln>
                    <a:noFill/>
                  </a:ln>
                  <a:solidFill>
                    <a:srgbClr val="B8E1DC"/>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2B682A7B-BADB-42E4-BD49-6F55DCA3EAA4}"/>
                </a:ext>
              </a:extLst>
            </p:cNvPr>
            <p:cNvSpPr txBox="1"/>
            <p:nvPr/>
          </p:nvSpPr>
          <p:spPr>
            <a:xfrm>
              <a:off x="7095743" y="2523744"/>
              <a:ext cx="1938529" cy="602729"/>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636466"/>
                  </a:solidFill>
                  <a:effectLst/>
                  <a:uLnTx/>
                  <a:uFillTx/>
                  <a:latin typeface="Arial" panose="020B0604020202020204"/>
                  <a:ea typeface="+mn-ea"/>
                  <a:cs typeface="Arial"/>
                </a:rPr>
                <a:t>1</a:t>
              </a:r>
              <a:r>
                <a:rPr kumimoji="0" sz="1800" b="1" i="0" u="none" strike="noStrike" kern="0" cap="none" spc="0" normalizeH="0" baseline="0" noProof="0">
                  <a:ln>
                    <a:noFill/>
                  </a:ln>
                  <a:solidFill>
                    <a:srgbClr val="636466"/>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039CC2A6-D4C3-437D-BF5A-D3BF4F4DD149}"/>
                </a:ext>
              </a:extLst>
            </p:cNvPr>
            <p:cNvSpPr txBox="1"/>
            <p:nvPr/>
          </p:nvSpPr>
          <p:spPr>
            <a:xfrm>
              <a:off x="9124138" y="3009639"/>
              <a:ext cx="1966640" cy="448841"/>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Transgender</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B6AEA7"/>
                  </a:solidFill>
                  <a:effectLst/>
                  <a:uLnTx/>
                  <a:uFillTx/>
                  <a:latin typeface="Arial" panose="020B0604020202020204"/>
                  <a:ea typeface="+mn-ea"/>
                  <a:cs typeface="Arial"/>
                </a:rPr>
                <a:t>1</a:t>
              </a:r>
              <a:r>
                <a:rPr kumimoji="0" sz="1800" b="1" i="0" u="none" strike="noStrike" kern="0" cap="none" spc="0" normalizeH="0" baseline="0" noProof="0">
                  <a:ln>
                    <a:noFill/>
                  </a:ln>
                  <a:solidFill>
                    <a:srgbClr val="B6AEA7"/>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7AE33963-9FAF-447C-936A-F3FB4140C51B}"/>
                </a:ext>
              </a:extLst>
            </p:cNvPr>
            <p:cNvSpPr txBox="1"/>
            <p:nvPr/>
          </p:nvSpPr>
          <p:spPr>
            <a:xfrm>
              <a:off x="6842551" y="3066652"/>
              <a:ext cx="1792466" cy="448841"/>
            </a:xfrm>
            <a:prstGeom prst="rect">
              <a:avLst/>
            </a:prstGeom>
          </p:spPr>
          <p:txBody>
            <a:bodyPr vert="horz" wrap="squar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fr-CH" sz="1800" b="1" i="0" u="none" strike="noStrike" kern="0" cap="none" spc="0" normalizeH="0" baseline="0" noProof="0">
                  <a:ln>
                    <a:noFill/>
                  </a:ln>
                  <a:solidFill>
                    <a:srgbClr val="FDDED5"/>
                  </a:solidFill>
                  <a:effectLst/>
                  <a:uLnTx/>
                  <a:uFillTx/>
                  <a:latin typeface="Arial" panose="020B0604020202020204"/>
                  <a:ea typeface="+mn-ea"/>
                  <a:cs typeface="Arial"/>
                </a:rPr>
                <a:t>4%</a:t>
              </a:r>
              <a:endParaRPr kumimoji="0" sz="1800" b="1" i="0" u="none" strike="noStrike" kern="0" cap="none" spc="0" normalizeH="0" baseline="0" noProof="0">
                <a:ln>
                  <a:noFill/>
                </a:ln>
                <a:solidFill>
                  <a:srgbClr val="FDDED5"/>
                </a:solidFill>
                <a:effectLst/>
                <a:uLnTx/>
                <a:uFillTx/>
                <a:latin typeface="Arial" panose="020B0604020202020204"/>
                <a:ea typeface="+mn-ea"/>
                <a:cs typeface="Arial"/>
              </a:endParaRPr>
            </a:p>
          </p:txBody>
        </p:sp>
        <p:sp>
          <p:nvSpPr>
            <p:cNvPr id="20" name="object 11">
              <a:extLst>
                <a:ext uri="{FF2B5EF4-FFF2-40B4-BE49-F238E27FC236}">
                  <a16:creationId xmlns:a16="http://schemas.microsoft.com/office/drawing/2014/main" id="{C342DB33-D689-4DDF-B70D-6454704A844A}"/>
                </a:ext>
              </a:extLst>
            </p:cNvPr>
            <p:cNvSpPr txBox="1"/>
            <p:nvPr/>
          </p:nvSpPr>
          <p:spPr>
            <a:xfrm>
              <a:off x="9957507" y="3625541"/>
              <a:ext cx="950901" cy="602729"/>
            </a:xfrm>
            <a:prstGeom prst="rect">
              <a:avLst/>
            </a:prstGeom>
          </p:spPr>
          <p:txBody>
            <a:bodyPr vert="horz" wrap="non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(15–24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l"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5ABBE0"/>
                  </a:solidFill>
                  <a:effectLst/>
                  <a:uLnTx/>
                  <a:uFillTx/>
                  <a:latin typeface="Arial" panose="020B0604020202020204"/>
                  <a:ea typeface="+mn-ea"/>
                  <a:cs typeface="Arial"/>
                </a:rPr>
                <a:t>37</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29" name="object 11">
              <a:extLst>
                <a:ext uri="{FF2B5EF4-FFF2-40B4-BE49-F238E27FC236}">
                  <a16:creationId xmlns:a16="http://schemas.microsoft.com/office/drawing/2014/main" id="{B57B5BF1-2176-4A84-9649-8A89C734BFDE}"/>
                </a:ext>
              </a:extLst>
            </p:cNvPr>
            <p:cNvSpPr txBox="1"/>
            <p:nvPr/>
          </p:nvSpPr>
          <p:spPr>
            <a:xfrm>
              <a:off x="7126999" y="3418729"/>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female</a:t>
              </a:r>
              <a:endParaRPr kumimoji="0" lang="fr-CH" sz="1200" b="0" i="0" u="none" strike="noStrike" kern="0" cap="none" spc="0" normalizeH="0" baseline="0" noProof="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F26B73"/>
                  </a:solidFill>
                  <a:effectLst/>
                  <a:uLnTx/>
                  <a:uFillTx/>
                  <a:latin typeface="Arial" panose="020B0604020202020204"/>
                  <a:ea typeface="+mn-ea"/>
                  <a:cs typeface="Arial"/>
                </a:rPr>
                <a:t>15</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30" name="object 11">
              <a:extLst>
                <a:ext uri="{FF2B5EF4-FFF2-40B4-BE49-F238E27FC236}">
                  <a16:creationId xmlns:a16="http://schemas.microsoft.com/office/drawing/2014/main" id="{E6F58319-78A7-459C-859D-4A16F987B63C}"/>
                </a:ext>
              </a:extLst>
            </p:cNvPr>
            <p:cNvSpPr txBox="1"/>
            <p:nvPr/>
          </p:nvSpPr>
          <p:spPr>
            <a:xfrm>
              <a:off x="7265932" y="4882869"/>
              <a:ext cx="950901" cy="602729"/>
            </a:xfrm>
            <a:prstGeom prst="rect">
              <a:avLst/>
            </a:prstGeom>
          </p:spPr>
          <p:txBody>
            <a:bodyPr vert="horz" wrap="none" lIns="0" tIns="20955" rIns="0" bIns="0" rtlCol="0">
              <a:spAutoFit/>
            </a:bodyPr>
            <a:lstStyle/>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Cis male</a:t>
              </a:r>
            </a:p>
            <a:p>
              <a:pPr marL="0" marR="5080" lvl="0" indent="0" algn="r"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(25–49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years</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t>
              </a:r>
            </a:p>
            <a:p>
              <a:pPr marL="0" marR="5080" lvl="0" indent="0" algn="r" defTabSz="914400" rtl="0" eaLnBrk="1" fontAlgn="auto" latinLnBrk="0" hangingPunct="1">
                <a:lnSpc>
                  <a:spcPts val="1500"/>
                </a:lnSpc>
                <a:spcBef>
                  <a:spcPts val="600"/>
                </a:spcBef>
                <a:spcAft>
                  <a:spcPts val="0"/>
                </a:spcAft>
                <a:buClrTx/>
                <a:buSzTx/>
                <a:buFontTx/>
                <a:buNone/>
                <a:tabLst/>
                <a:defRPr/>
              </a:pPr>
              <a:r>
                <a:rPr kumimoji="0" lang="en-US" sz="1800" b="1" i="0" u="none" strike="noStrike" kern="0" cap="none" spc="0" normalizeH="0" baseline="0" noProof="0">
                  <a:ln>
                    <a:noFill/>
                  </a:ln>
                  <a:solidFill>
                    <a:srgbClr val="0083CA"/>
                  </a:solidFill>
                  <a:effectLst/>
                  <a:uLnTx/>
                  <a:uFillTx/>
                  <a:latin typeface="Arial" panose="020B0604020202020204"/>
                  <a:ea typeface="+mn-ea"/>
                  <a:cs typeface="Arial"/>
                </a:rPr>
                <a:t>42</a:t>
              </a:r>
              <a:r>
                <a:rPr kumimoji="0" sz="1800" b="1" i="0" u="none" strike="noStrike" kern="0" cap="none" spc="0" normalizeH="0" baseline="0" noProof="0">
                  <a:ln>
                    <a:noFill/>
                  </a:ln>
                  <a:solidFill>
                    <a:srgbClr val="0083CA"/>
                  </a:solidFill>
                  <a:effectLst/>
                  <a:uLnTx/>
                  <a:uFillTx/>
                  <a:latin typeface="Arial" panose="020B0604020202020204"/>
                  <a:ea typeface="+mn-ea"/>
                  <a:cs typeface="Arial"/>
                </a:rPr>
                <a:t>%</a:t>
              </a:r>
            </a:p>
          </p:txBody>
        </p:sp>
        <p:sp>
          <p:nvSpPr>
            <p:cNvPr id="31" name="object 20">
              <a:extLst>
                <a:ext uri="{FF2B5EF4-FFF2-40B4-BE49-F238E27FC236}">
                  <a16:creationId xmlns:a16="http://schemas.microsoft.com/office/drawing/2014/main" id="{6C1322B0-7F40-41B6-8477-82AF25A56645}"/>
                </a:ext>
              </a:extLst>
            </p:cNvPr>
            <p:cNvSpPr txBox="1"/>
            <p:nvPr/>
          </p:nvSpPr>
          <p:spPr>
            <a:xfrm>
              <a:off x="2571637" y="4215151"/>
              <a:ext cx="1073371"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sz="1200" b="1" i="0" u="none" strike="noStrike" kern="1200" cap="none" spc="20" normalizeH="0" baseline="0" noProof="0">
                  <a:ln>
                    <a:noFill/>
                  </a:ln>
                  <a:solidFill>
                    <a:prstClr val="black"/>
                  </a:solidFill>
                  <a:effectLst/>
                  <a:uLnTx/>
                  <a:uFillTx/>
                  <a:latin typeface="Arial" panose="020B0604020202020204"/>
                  <a:ea typeface="+mn-ea"/>
                  <a:cs typeface="Calibri"/>
                </a:rPr>
                <a:t>population</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32" name="object 20">
              <a:extLst>
                <a:ext uri="{FF2B5EF4-FFF2-40B4-BE49-F238E27FC236}">
                  <a16:creationId xmlns:a16="http://schemas.microsoft.com/office/drawing/2014/main" id="{83F0D54F-7AC1-4953-AFAD-0B890DA6560D}"/>
                </a:ext>
              </a:extLst>
            </p:cNvPr>
            <p:cNvSpPr txBox="1"/>
            <p:nvPr/>
          </p:nvSpPr>
          <p:spPr>
            <a:xfrm>
              <a:off x="8581155" y="4214257"/>
              <a:ext cx="785793" cy="197490"/>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35" normalizeH="0" baseline="0" noProof="0">
                  <a:ln>
                    <a:noFill/>
                  </a:ln>
                  <a:solidFill>
                    <a:prstClr val="black"/>
                  </a:solidFill>
                  <a:effectLst/>
                  <a:uLnTx/>
                  <a:uFillTx/>
                  <a:latin typeface="Arial" panose="020B0604020202020204"/>
                  <a:ea typeface="+mn-ea"/>
                  <a:cs typeface="Calibri"/>
                </a:rPr>
                <a:t>By</a:t>
              </a:r>
              <a:r>
                <a:rPr kumimoji="0" sz="1200" b="1" i="0" u="none" strike="noStrike" kern="1200" cap="none" spc="-25" normalizeH="0" baseline="0" noProof="0">
                  <a:ln>
                    <a:noFill/>
                  </a:ln>
                  <a:solidFill>
                    <a:prstClr val="black"/>
                  </a:solidFill>
                  <a:effectLst/>
                  <a:uLnTx/>
                  <a:uFillTx/>
                  <a:latin typeface="Arial" panose="020B0604020202020204"/>
                  <a:ea typeface="+mn-ea"/>
                  <a:cs typeface="Calibri"/>
                </a:rPr>
                <a:t> </a:t>
              </a:r>
              <a:r>
                <a:rPr kumimoji="0" lang="fr-CH" sz="1200" b="1" i="0" u="none" strike="noStrike" kern="1200" cap="none" spc="20" normalizeH="0" baseline="0" noProof="0" err="1">
                  <a:ln>
                    <a:noFill/>
                  </a:ln>
                  <a:solidFill>
                    <a:prstClr val="black"/>
                  </a:solidFill>
                  <a:effectLst/>
                  <a:uLnTx/>
                  <a:uFillTx/>
                  <a:latin typeface="Arial" panose="020B0604020202020204"/>
                  <a:ea typeface="+mn-ea"/>
                  <a:cs typeface="Calibri"/>
                </a:rPr>
                <a:t>gender</a:t>
              </a:r>
              <a:endParaRPr kumimoji="0" sz="12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6" name="TextBox 5">
              <a:extLst>
                <a:ext uri="{FF2B5EF4-FFF2-40B4-BE49-F238E27FC236}">
                  <a16:creationId xmlns:a16="http://schemas.microsoft.com/office/drawing/2014/main" id="{8F9841B1-8746-44B5-B6F7-CD72279622A8}"/>
                </a:ext>
              </a:extLst>
            </p:cNvPr>
            <p:cNvSpPr txBox="1"/>
            <p:nvPr/>
          </p:nvSpPr>
          <p:spPr>
            <a:xfrm>
              <a:off x="457198" y="6143625"/>
              <a:ext cx="11311129"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regarding transgender people in some regions are not available for estimation of new HIV infections among that particular population. The unavailability of data does not imply that transgender people in the region are absent or unaffected by the HIV epidemic, however. It is more likely that they bear a disproportionate burden of HIV infection but are overlooked in surveillance activities for various social and technical reasons.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p:txBody>
        </p:sp>
      </p:grpSp>
    </p:spTree>
    <p:extLst>
      <p:ext uri="{BB962C8B-B14F-4D97-AF65-F5344CB8AC3E}">
        <p14:creationId xmlns:p14="http://schemas.microsoft.com/office/powerpoint/2010/main" val="13259392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normAutofit/>
          </a:bodyPr>
          <a:lstStyle/>
          <a:p>
            <a:pPr>
              <a:lnSpc>
                <a:spcPct val="100000"/>
              </a:lnSpc>
              <a:spcBef>
                <a:spcPts val="0"/>
              </a:spcBef>
            </a:pPr>
            <a:r>
              <a:rPr lang="en-US"/>
              <a:t>AIDS-related deaths, global, 1990–2019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8" name="Group 7">
            <a:extLst>
              <a:ext uri="{FF2B5EF4-FFF2-40B4-BE49-F238E27FC236}">
                <a16:creationId xmlns:a16="http://schemas.microsoft.com/office/drawing/2014/main" id="{51589084-DEE8-4467-8067-784F87B22FCB}"/>
              </a:ext>
            </a:extLst>
          </p:cNvPr>
          <p:cNvGrpSpPr/>
          <p:nvPr/>
        </p:nvGrpSpPr>
        <p:grpSpPr>
          <a:xfrm>
            <a:off x="457199" y="2203796"/>
            <a:ext cx="9536790" cy="4350892"/>
            <a:chOff x="457199" y="2203796"/>
            <a:chExt cx="9536790" cy="435089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grpSp>
          <p:nvGrpSpPr>
            <p:cNvPr id="4" name="Group 3">
              <a:extLst>
                <a:ext uri="{FF2B5EF4-FFF2-40B4-BE49-F238E27FC236}">
                  <a16:creationId xmlns:a16="http://schemas.microsoft.com/office/drawing/2014/main" id="{98E0BA47-72DE-4AB8-8748-B58BC0BFBF2B}"/>
                </a:ext>
              </a:extLst>
            </p:cNvPr>
            <p:cNvGrpSpPr/>
            <p:nvPr/>
          </p:nvGrpSpPr>
          <p:grpSpPr>
            <a:xfrm>
              <a:off x="914400" y="2203796"/>
              <a:ext cx="9079589" cy="3577002"/>
              <a:chOff x="1600200" y="2203796"/>
              <a:chExt cx="9079589" cy="3577002"/>
            </a:xfrm>
          </p:grpSpPr>
          <p:sp>
            <p:nvSpPr>
              <p:cNvPr id="38" name="Oval 37">
                <a:extLst>
                  <a:ext uri="{FF2B5EF4-FFF2-40B4-BE49-F238E27FC236}">
                    <a16:creationId xmlns:a16="http://schemas.microsoft.com/office/drawing/2014/main" id="{01925F1A-CE7E-4362-A031-84F11DC3401B}"/>
                  </a:ext>
                </a:extLst>
              </p:cNvPr>
              <p:cNvSpPr/>
              <p:nvPr/>
            </p:nvSpPr>
            <p:spPr>
              <a:xfrm>
                <a:off x="10496909" y="4612882"/>
                <a:ext cx="182880" cy="18288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CD04E53C-A4E8-4902-B730-E2E5EF4661DD}"/>
                  </a:ext>
                </a:extLst>
              </p:cNvPr>
              <p:cNvSpPr txBox="1"/>
              <p:nvPr/>
            </p:nvSpPr>
            <p:spPr>
              <a:xfrm>
                <a:off x="2979743" y="408737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7E19DA06-82BB-4598-B222-8F3613315431}"/>
                  </a:ext>
                </a:extLst>
              </p:cNvPr>
              <p:cNvCxnSpPr/>
              <p:nvPr/>
            </p:nvCxnSpPr>
            <p:spPr>
              <a:xfrm>
                <a:off x="3820991" y="422633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18E40832-F413-44C5-850C-A01DC420E4F5}"/>
                  </a:ext>
                </a:extLst>
              </p:cNvPr>
              <p:cNvSpPr txBox="1"/>
              <p:nvPr/>
            </p:nvSpPr>
            <p:spPr>
              <a:xfrm>
                <a:off x="3572949" y="503618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E5992D03-3F02-4DF5-9173-1779816E7296}"/>
                  </a:ext>
                </a:extLst>
              </p:cNvPr>
              <p:cNvCxnSpPr/>
              <p:nvPr/>
            </p:nvCxnSpPr>
            <p:spPr>
              <a:xfrm>
                <a:off x="3820991" y="5177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F5CF44B-A023-4DDE-A2E8-2B3F87D65811}"/>
                  </a:ext>
                </a:extLst>
              </p:cNvPr>
              <p:cNvSpPr txBox="1"/>
              <p:nvPr/>
            </p:nvSpPr>
            <p:spPr>
              <a:xfrm>
                <a:off x="2976631" y="31545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36385F34-9B75-4AA0-A777-7005493E13D3}"/>
                  </a:ext>
                </a:extLst>
              </p:cNvPr>
              <p:cNvCxnSpPr/>
              <p:nvPr/>
            </p:nvCxnSpPr>
            <p:spPr>
              <a:xfrm>
                <a:off x="3820991" y="3291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98543627-B733-4DE9-B962-2B83FC4C4B5B}"/>
                  </a:ext>
                </a:extLst>
              </p:cNvPr>
              <p:cNvSpPr txBox="1"/>
              <p:nvPr/>
            </p:nvSpPr>
            <p:spPr>
              <a:xfrm>
                <a:off x="3104872" y="456551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B71FB55D-7B53-4166-BA8D-BC65026B6488}"/>
                  </a:ext>
                </a:extLst>
              </p:cNvPr>
              <p:cNvCxnSpPr/>
              <p:nvPr/>
            </p:nvCxnSpPr>
            <p:spPr>
              <a:xfrm>
                <a:off x="3820991" y="47066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F1769D-722D-4AF0-B360-0B6C59F1B845}"/>
                  </a:ext>
                </a:extLst>
              </p:cNvPr>
              <p:cNvCxnSpPr/>
              <p:nvPr/>
            </p:nvCxnSpPr>
            <p:spPr>
              <a:xfrm>
                <a:off x="3820991" y="23409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A43AD33A-2BF5-4E4F-9CC2-186A5CEE9F31}"/>
                  </a:ext>
                </a:extLst>
              </p:cNvPr>
              <p:cNvSpPr txBox="1"/>
              <p:nvPr/>
            </p:nvSpPr>
            <p:spPr>
              <a:xfrm>
                <a:off x="2976631" y="220379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A278B910-E281-4504-B374-AE72DB29034A}"/>
                  </a:ext>
                </a:extLst>
              </p:cNvPr>
              <p:cNvSpPr txBox="1"/>
              <p:nvPr/>
            </p:nvSpPr>
            <p:spPr>
              <a:xfrm>
                <a:off x="2980944" y="362956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689481CE-24C6-4588-89DD-F1E9A8347BDA}"/>
                  </a:ext>
                </a:extLst>
              </p:cNvPr>
              <p:cNvCxnSpPr/>
              <p:nvPr/>
            </p:nvCxnSpPr>
            <p:spPr>
              <a:xfrm>
                <a:off x="3825304" y="376672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EA1161-127C-484E-9CA5-6CE0A5FB5A2A}"/>
                  </a:ext>
                </a:extLst>
              </p:cNvPr>
              <p:cNvCxnSpPr/>
              <p:nvPr/>
            </p:nvCxnSpPr>
            <p:spPr>
              <a:xfrm>
                <a:off x="3825304" y="281422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4E253606-DA27-41B4-8FB0-13FAC526DD01}"/>
                  </a:ext>
                </a:extLst>
              </p:cNvPr>
              <p:cNvSpPr txBox="1"/>
              <p:nvPr/>
            </p:nvSpPr>
            <p:spPr>
              <a:xfrm>
                <a:off x="2980944" y="267706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object 10">
                <a:extLst>
                  <a:ext uri="{FF2B5EF4-FFF2-40B4-BE49-F238E27FC236}">
                    <a16:creationId xmlns:a16="http://schemas.microsoft.com/office/drawing/2014/main" id="{7623B4AD-3A05-43F8-9F97-7DE9E7EC887C}"/>
                  </a:ext>
                </a:extLst>
              </p:cNvPr>
              <p:cNvSpPr txBox="1"/>
              <p:nvPr/>
            </p:nvSpPr>
            <p:spPr>
              <a:xfrm>
                <a:off x="2743200" y="3461744"/>
                <a:ext cx="364202" cy="637354"/>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F3186B4B-3622-4EFB-914E-5B9B68BE08AC}"/>
                  </a:ext>
                </a:extLst>
              </p:cNvPr>
              <p:cNvSpPr/>
              <p:nvPr/>
            </p:nvSpPr>
            <p:spPr>
              <a:xfrm>
                <a:off x="1600200" y="2313432"/>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F77F73B-A591-4391-8435-2F2923887060}"/>
                  </a:ext>
                </a:extLst>
              </p:cNvPr>
              <p:cNvSpPr txBox="1"/>
              <p:nvPr/>
            </p:nvSpPr>
            <p:spPr>
              <a:xfrm>
                <a:off x="1828800" y="2286000"/>
                <a:ext cx="324384"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D5FA06B3-12E9-45AF-B538-267E0AC509E2}"/>
                  </a:ext>
                </a:extLst>
              </p:cNvPr>
              <p:cNvSpPr txBox="1"/>
              <p:nvPr/>
            </p:nvSpPr>
            <p:spPr>
              <a:xfrm>
                <a:off x="1828801" y="2491611"/>
                <a:ext cx="426976"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3">
                <a:extLst>
                  <a:ext uri="{FF2B5EF4-FFF2-40B4-BE49-F238E27FC236}">
                    <a16:creationId xmlns:a16="http://schemas.microsoft.com/office/drawing/2014/main" id="{840F463B-ABD6-4627-95BB-5BCDDA45A4CF}"/>
                  </a:ext>
                </a:extLst>
              </p:cNvPr>
              <p:cNvSpPr/>
              <p:nvPr/>
            </p:nvSpPr>
            <p:spPr>
              <a:xfrm>
                <a:off x="4073001" y="2926080"/>
                <a:ext cx="6313897" cy="2068114"/>
              </a:xfrm>
              <a:custGeom>
                <a:avLst/>
                <a:gdLst/>
                <a:ahLst/>
                <a:cxnLst/>
                <a:rect l="l" t="t" r="r" b="b"/>
                <a:pathLst>
                  <a:path w="4258945" h="1079500">
                    <a:moveTo>
                      <a:pt x="2024865" y="0"/>
                    </a:moveTo>
                    <a:lnTo>
                      <a:pt x="1955903" y="12882"/>
                    </a:lnTo>
                    <a:lnTo>
                      <a:pt x="1845767" y="42529"/>
                    </a:lnTo>
                    <a:lnTo>
                      <a:pt x="960170" y="478824"/>
                    </a:lnTo>
                    <a:lnTo>
                      <a:pt x="499364" y="755316"/>
                    </a:lnTo>
                    <a:lnTo>
                      <a:pt x="2565" y="974124"/>
                    </a:lnTo>
                    <a:lnTo>
                      <a:pt x="0" y="1079319"/>
                    </a:lnTo>
                    <a:lnTo>
                      <a:pt x="1798269" y="594636"/>
                    </a:lnTo>
                    <a:lnTo>
                      <a:pt x="1867580" y="577292"/>
                    </a:lnTo>
                    <a:lnTo>
                      <a:pt x="1929385" y="565356"/>
                    </a:lnTo>
                    <a:lnTo>
                      <a:pt x="1984821" y="558181"/>
                    </a:lnTo>
                    <a:lnTo>
                      <a:pt x="2035024" y="555120"/>
                    </a:lnTo>
                    <a:lnTo>
                      <a:pt x="3450938" y="555120"/>
                    </a:lnTo>
                    <a:lnTo>
                      <a:pt x="3360280" y="527615"/>
                    </a:lnTo>
                    <a:lnTo>
                      <a:pt x="3206559" y="478824"/>
                    </a:lnTo>
                    <a:lnTo>
                      <a:pt x="3136567" y="455369"/>
                    </a:lnTo>
                    <a:lnTo>
                      <a:pt x="3069624" y="431473"/>
                    </a:lnTo>
                    <a:lnTo>
                      <a:pt x="3005846" y="407352"/>
                    </a:lnTo>
                    <a:lnTo>
                      <a:pt x="2945350" y="383224"/>
                    </a:lnTo>
                    <a:lnTo>
                      <a:pt x="2888252" y="359305"/>
                    </a:lnTo>
                    <a:lnTo>
                      <a:pt x="2834669" y="335812"/>
                    </a:lnTo>
                    <a:lnTo>
                      <a:pt x="2784717" y="312961"/>
                    </a:lnTo>
                    <a:lnTo>
                      <a:pt x="2738511" y="290971"/>
                    </a:lnTo>
                    <a:lnTo>
                      <a:pt x="2696169" y="270057"/>
                    </a:lnTo>
                    <a:lnTo>
                      <a:pt x="2657807" y="250436"/>
                    </a:lnTo>
                    <a:lnTo>
                      <a:pt x="2623541" y="232325"/>
                    </a:lnTo>
                    <a:lnTo>
                      <a:pt x="2567762" y="201502"/>
                    </a:lnTo>
                    <a:lnTo>
                      <a:pt x="2498026" y="160751"/>
                    </a:lnTo>
                    <a:lnTo>
                      <a:pt x="2458103" y="138473"/>
                    </a:lnTo>
                    <a:lnTo>
                      <a:pt x="2411937" y="114035"/>
                    </a:lnTo>
                    <a:lnTo>
                      <a:pt x="2361468" y="88988"/>
                    </a:lnTo>
                    <a:lnTo>
                      <a:pt x="2308635" y="64884"/>
                    </a:lnTo>
                    <a:lnTo>
                      <a:pt x="2255381" y="43271"/>
                    </a:lnTo>
                    <a:lnTo>
                      <a:pt x="2203645" y="25701"/>
                    </a:lnTo>
                    <a:lnTo>
                      <a:pt x="2155367" y="13725"/>
                    </a:lnTo>
                    <a:lnTo>
                      <a:pt x="2081678" y="1181"/>
                    </a:lnTo>
                    <a:lnTo>
                      <a:pt x="2024865" y="0"/>
                    </a:lnTo>
                    <a:close/>
                  </a:path>
                  <a:path w="4258945" h="1079500">
                    <a:moveTo>
                      <a:pt x="3450938" y="555120"/>
                    </a:moveTo>
                    <a:lnTo>
                      <a:pt x="2035024" y="555120"/>
                    </a:lnTo>
                    <a:lnTo>
                      <a:pt x="2081130" y="555528"/>
                    </a:lnTo>
                    <a:lnTo>
                      <a:pt x="2124276" y="558759"/>
                    </a:lnTo>
                    <a:lnTo>
                      <a:pt x="2165597" y="564166"/>
                    </a:lnTo>
                    <a:lnTo>
                      <a:pt x="2206230" y="571103"/>
                    </a:lnTo>
                    <a:lnTo>
                      <a:pt x="2289977" y="586984"/>
                    </a:lnTo>
                    <a:lnTo>
                      <a:pt x="2335364" y="594636"/>
                    </a:lnTo>
                    <a:lnTo>
                      <a:pt x="2397576" y="606436"/>
                    </a:lnTo>
                    <a:lnTo>
                      <a:pt x="2455062" y="621362"/>
                    </a:lnTo>
                    <a:lnTo>
                      <a:pt x="2508500" y="638521"/>
                    </a:lnTo>
                    <a:lnTo>
                      <a:pt x="2558562" y="657018"/>
                    </a:lnTo>
                    <a:lnTo>
                      <a:pt x="2651263" y="694455"/>
                    </a:lnTo>
                    <a:lnTo>
                      <a:pt x="2695251" y="711608"/>
                    </a:lnTo>
                    <a:lnTo>
                      <a:pt x="2738564" y="726525"/>
                    </a:lnTo>
                    <a:lnTo>
                      <a:pt x="2805191" y="743882"/>
                    </a:lnTo>
                    <a:lnTo>
                      <a:pt x="2849533" y="753703"/>
                    </a:lnTo>
                    <a:lnTo>
                      <a:pt x="2899526" y="764012"/>
                    </a:lnTo>
                    <a:lnTo>
                      <a:pt x="3011368" y="785277"/>
                    </a:lnTo>
                    <a:lnTo>
                      <a:pt x="3130514" y="806038"/>
                    </a:lnTo>
                    <a:lnTo>
                      <a:pt x="3246763" y="824659"/>
                    </a:lnTo>
                    <a:lnTo>
                      <a:pt x="3349913" y="839502"/>
                    </a:lnTo>
                    <a:lnTo>
                      <a:pt x="3393388" y="844994"/>
                    </a:lnTo>
                    <a:lnTo>
                      <a:pt x="3887570" y="895462"/>
                    </a:lnTo>
                    <a:lnTo>
                      <a:pt x="3927234" y="898299"/>
                    </a:lnTo>
                    <a:lnTo>
                      <a:pt x="4000604" y="899771"/>
                    </a:lnTo>
                    <a:lnTo>
                      <a:pt x="4047302" y="902922"/>
                    </a:lnTo>
                    <a:lnTo>
                      <a:pt x="4123913" y="911473"/>
                    </a:lnTo>
                    <a:lnTo>
                      <a:pt x="4258894" y="928125"/>
                    </a:lnTo>
                    <a:lnTo>
                      <a:pt x="4257763" y="704923"/>
                    </a:lnTo>
                    <a:lnTo>
                      <a:pt x="4078662" y="674423"/>
                    </a:lnTo>
                    <a:lnTo>
                      <a:pt x="3938824" y="653455"/>
                    </a:lnTo>
                    <a:lnTo>
                      <a:pt x="3840162" y="643924"/>
                    </a:lnTo>
                    <a:lnTo>
                      <a:pt x="3819775" y="643042"/>
                    </a:lnTo>
                    <a:lnTo>
                      <a:pt x="3795089" y="640362"/>
                    </a:lnTo>
                    <a:lnTo>
                      <a:pt x="3732357" y="629423"/>
                    </a:lnTo>
                    <a:lnTo>
                      <a:pt x="3694077" y="621070"/>
                    </a:lnTo>
                    <a:lnTo>
                      <a:pt x="3651033" y="610732"/>
                    </a:lnTo>
                    <a:lnTo>
                      <a:pt x="3603108" y="598361"/>
                    </a:lnTo>
                    <a:lnTo>
                      <a:pt x="3550187" y="583912"/>
                    </a:lnTo>
                    <a:lnTo>
                      <a:pt x="3492153" y="567335"/>
                    </a:lnTo>
                    <a:lnTo>
                      <a:pt x="3450938" y="55512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6">
                <a:extLst>
                  <a:ext uri="{FF2B5EF4-FFF2-40B4-BE49-F238E27FC236}">
                    <a16:creationId xmlns:a16="http://schemas.microsoft.com/office/drawing/2014/main" id="{35A5AE96-37C1-42CE-B531-55775BCFA17A}"/>
                  </a:ext>
                </a:extLst>
              </p:cNvPr>
              <p:cNvSpPr/>
              <p:nvPr/>
            </p:nvSpPr>
            <p:spPr>
              <a:xfrm>
                <a:off x="4056050" y="5184648"/>
                <a:ext cx="6572779"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object 7">
                <a:extLst>
                  <a:ext uri="{FF2B5EF4-FFF2-40B4-BE49-F238E27FC236}">
                    <a16:creationId xmlns:a16="http://schemas.microsoft.com/office/drawing/2014/main" id="{36810A8B-F7A4-4F6B-8130-C73C529781F9}"/>
                  </a:ext>
                </a:extLst>
              </p:cNvPr>
              <p:cNvSpPr/>
              <p:nvPr/>
            </p:nvSpPr>
            <p:spPr>
              <a:xfrm>
                <a:off x="4102486" y="3555055"/>
                <a:ext cx="6264003" cy="1319943"/>
              </a:xfrm>
              <a:custGeom>
                <a:avLst/>
                <a:gdLst/>
                <a:ahLst/>
                <a:cxnLst/>
                <a:rect l="l" t="t" r="r" b="b"/>
                <a:pathLst>
                  <a:path w="4225290" h="688975">
                    <a:moveTo>
                      <a:pt x="0" y="688352"/>
                    </a:moveTo>
                    <a:lnTo>
                      <a:pt x="144932" y="653592"/>
                    </a:lnTo>
                    <a:lnTo>
                      <a:pt x="289852" y="604913"/>
                    </a:lnTo>
                    <a:lnTo>
                      <a:pt x="434784" y="556247"/>
                    </a:lnTo>
                    <a:lnTo>
                      <a:pt x="579716" y="500621"/>
                    </a:lnTo>
                    <a:lnTo>
                      <a:pt x="724636" y="438048"/>
                    </a:lnTo>
                    <a:lnTo>
                      <a:pt x="869569" y="382422"/>
                    </a:lnTo>
                    <a:lnTo>
                      <a:pt x="1014488" y="333743"/>
                    </a:lnTo>
                    <a:lnTo>
                      <a:pt x="1159421" y="278117"/>
                    </a:lnTo>
                    <a:lnTo>
                      <a:pt x="1315491" y="215544"/>
                    </a:lnTo>
                    <a:lnTo>
                      <a:pt x="1460423" y="152971"/>
                    </a:lnTo>
                    <a:lnTo>
                      <a:pt x="1605356" y="104292"/>
                    </a:lnTo>
                    <a:lnTo>
                      <a:pt x="1750275" y="55626"/>
                    </a:lnTo>
                    <a:lnTo>
                      <a:pt x="1895208" y="20866"/>
                    </a:lnTo>
                    <a:lnTo>
                      <a:pt x="2040140" y="0"/>
                    </a:lnTo>
                    <a:lnTo>
                      <a:pt x="2185060" y="13906"/>
                    </a:lnTo>
                    <a:lnTo>
                      <a:pt x="2329992" y="48679"/>
                    </a:lnTo>
                    <a:lnTo>
                      <a:pt x="2474912" y="111252"/>
                    </a:lnTo>
                    <a:lnTo>
                      <a:pt x="2619844" y="180784"/>
                    </a:lnTo>
                    <a:lnTo>
                      <a:pt x="2764777" y="243357"/>
                    </a:lnTo>
                    <a:lnTo>
                      <a:pt x="2909697" y="285076"/>
                    </a:lnTo>
                    <a:lnTo>
                      <a:pt x="3054629" y="319836"/>
                    </a:lnTo>
                    <a:lnTo>
                      <a:pt x="3199561" y="354609"/>
                    </a:lnTo>
                    <a:lnTo>
                      <a:pt x="3344481" y="389369"/>
                    </a:lnTo>
                    <a:lnTo>
                      <a:pt x="3489413" y="410235"/>
                    </a:lnTo>
                    <a:lnTo>
                      <a:pt x="3634333" y="431088"/>
                    </a:lnTo>
                    <a:lnTo>
                      <a:pt x="3779266" y="451954"/>
                    </a:lnTo>
                    <a:lnTo>
                      <a:pt x="3924198" y="465861"/>
                    </a:lnTo>
                    <a:lnTo>
                      <a:pt x="4080268" y="479767"/>
                    </a:lnTo>
                    <a:lnTo>
                      <a:pt x="4225201" y="500621"/>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D52BF48A-3593-4047-979F-E96C34960297}"/>
                  </a:ext>
                </a:extLst>
              </p:cNvPr>
              <p:cNvSpPr txBox="1"/>
              <p:nvPr/>
            </p:nvSpPr>
            <p:spPr>
              <a:xfrm>
                <a:off x="4023360" y="5170606"/>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C956CFBF-2282-4575-9167-8C1B7AF7CD2B}"/>
                  </a:ext>
                </a:extLst>
              </p:cNvPr>
              <p:cNvSpPr txBox="1"/>
              <p:nvPr/>
            </p:nvSpPr>
            <p:spPr>
              <a:xfrm>
                <a:off x="1049214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2F15F72C-B658-4AD0-B093-5AEB7918344A}"/>
                  </a:ext>
                </a:extLst>
              </p:cNvPr>
              <p:cNvSpPr txBox="1"/>
              <p:nvPr/>
            </p:nvSpPr>
            <p:spPr>
              <a:xfrm>
                <a:off x="423937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76E6173B-A655-4E92-8184-9CD09CE9BF35}"/>
                  </a:ext>
                </a:extLst>
              </p:cNvPr>
              <p:cNvSpPr txBox="1"/>
              <p:nvPr/>
            </p:nvSpPr>
            <p:spPr>
              <a:xfrm>
                <a:off x="4455364"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FC158FD-FF96-452B-AF0A-C7264543D395}"/>
                  </a:ext>
                </a:extLst>
              </p:cNvPr>
              <p:cNvSpPr txBox="1"/>
              <p:nvPr/>
            </p:nvSpPr>
            <p:spPr>
              <a:xfrm>
                <a:off x="466342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3346FCAB-01FE-4417-AC1F-FB5B60FE1340}"/>
                  </a:ext>
                </a:extLst>
              </p:cNvPr>
              <p:cNvSpPr txBox="1"/>
              <p:nvPr/>
            </p:nvSpPr>
            <p:spPr>
              <a:xfrm>
                <a:off x="487943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FE594418-6E8A-4DF3-B6F9-14DC8BA57460}"/>
                  </a:ext>
                </a:extLst>
              </p:cNvPr>
              <p:cNvSpPr txBox="1"/>
              <p:nvPr/>
            </p:nvSpPr>
            <p:spPr>
              <a:xfrm>
                <a:off x="509544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2BCD4127-0550-47B5-B65F-D01309BBA4C4}"/>
                  </a:ext>
                </a:extLst>
              </p:cNvPr>
              <p:cNvSpPr txBox="1"/>
              <p:nvPr/>
            </p:nvSpPr>
            <p:spPr>
              <a:xfrm>
                <a:off x="531145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4E4F2B80-7C8E-44DC-A9BA-EFC423B5B077}"/>
                  </a:ext>
                </a:extLst>
              </p:cNvPr>
              <p:cNvSpPr txBox="1"/>
              <p:nvPr/>
            </p:nvSpPr>
            <p:spPr>
              <a:xfrm>
                <a:off x="552746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D079E21A-14E8-4C46-BFEA-5B22293571F1}"/>
                  </a:ext>
                </a:extLst>
              </p:cNvPr>
              <p:cNvSpPr txBox="1"/>
              <p:nvPr/>
            </p:nvSpPr>
            <p:spPr>
              <a:xfrm>
                <a:off x="5747451"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48695DC-2456-47AE-9D91-A8F04C161197}"/>
                  </a:ext>
                </a:extLst>
              </p:cNvPr>
              <p:cNvSpPr txBox="1"/>
              <p:nvPr/>
            </p:nvSpPr>
            <p:spPr>
              <a:xfrm>
                <a:off x="596346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C5D46C4-C109-4EB5-9139-6E335A14C5AD}"/>
                  </a:ext>
                </a:extLst>
              </p:cNvPr>
              <p:cNvSpPr txBox="1"/>
              <p:nvPr/>
            </p:nvSpPr>
            <p:spPr>
              <a:xfrm>
                <a:off x="617549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63D611B1-D08B-422B-9D5F-1098495C689B}"/>
                  </a:ext>
                </a:extLst>
              </p:cNvPr>
              <p:cNvSpPr txBox="1"/>
              <p:nvPr/>
            </p:nvSpPr>
            <p:spPr>
              <a:xfrm>
                <a:off x="6391506"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03012FF7-8898-4210-B6AF-D8D815458C1E}"/>
                  </a:ext>
                </a:extLst>
              </p:cNvPr>
              <p:cNvSpPr txBox="1"/>
              <p:nvPr/>
            </p:nvSpPr>
            <p:spPr>
              <a:xfrm>
                <a:off x="6607520"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9530C508-7C35-4E9E-AAF8-1C9E0A86F493}"/>
                  </a:ext>
                </a:extLst>
              </p:cNvPr>
              <p:cNvSpPr txBox="1"/>
              <p:nvPr/>
            </p:nvSpPr>
            <p:spPr>
              <a:xfrm>
                <a:off x="6823534"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0E681B31-239F-43B6-A28C-1E4A85DC810E}"/>
                  </a:ext>
                </a:extLst>
              </p:cNvPr>
              <p:cNvSpPr txBox="1"/>
              <p:nvPr/>
            </p:nvSpPr>
            <p:spPr>
              <a:xfrm>
                <a:off x="7039545"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8C6495E4-0DC1-45D4-B856-2C2A514216FD}"/>
                  </a:ext>
                </a:extLst>
              </p:cNvPr>
              <p:cNvSpPr txBox="1"/>
              <p:nvPr/>
            </p:nvSpPr>
            <p:spPr>
              <a:xfrm>
                <a:off x="725555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ED69ECCA-4CFD-489B-9F15-12C09679EDEE}"/>
                  </a:ext>
                </a:extLst>
              </p:cNvPr>
              <p:cNvSpPr txBox="1"/>
              <p:nvPr/>
            </p:nvSpPr>
            <p:spPr>
              <a:xfrm>
                <a:off x="7471568"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427338A6-AA0A-4AD7-9642-EE388442992B}"/>
                  </a:ext>
                </a:extLst>
              </p:cNvPr>
              <p:cNvSpPr txBox="1"/>
              <p:nvPr/>
            </p:nvSpPr>
            <p:spPr>
              <a:xfrm>
                <a:off x="7691555"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B137F9B2-05F6-4F4A-84DF-832F2A83C0A7}"/>
                  </a:ext>
                </a:extLst>
              </p:cNvPr>
              <p:cNvSpPr txBox="1"/>
              <p:nvPr/>
            </p:nvSpPr>
            <p:spPr>
              <a:xfrm>
                <a:off x="790359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1551021D-0AF5-462D-A4A7-394309FD8223}"/>
                  </a:ext>
                </a:extLst>
              </p:cNvPr>
              <p:cNvSpPr txBox="1"/>
              <p:nvPr/>
            </p:nvSpPr>
            <p:spPr>
              <a:xfrm>
                <a:off x="8123578"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6FA92D61-286F-45A9-B24B-4FA3441F81E8}"/>
                  </a:ext>
                </a:extLst>
              </p:cNvPr>
              <p:cNvSpPr txBox="1"/>
              <p:nvPr/>
            </p:nvSpPr>
            <p:spPr>
              <a:xfrm>
                <a:off x="8339591"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953D6A9E-AA90-40FD-AFDE-56044EA7EA73}"/>
                  </a:ext>
                </a:extLst>
              </p:cNvPr>
              <p:cNvSpPr txBox="1"/>
              <p:nvPr/>
            </p:nvSpPr>
            <p:spPr>
              <a:xfrm>
                <a:off x="855957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88071D97-BEF4-4C9B-9823-93D2CFF0B0F7}"/>
                  </a:ext>
                </a:extLst>
              </p:cNvPr>
              <p:cNvSpPr txBox="1"/>
              <p:nvPr/>
            </p:nvSpPr>
            <p:spPr>
              <a:xfrm>
                <a:off x="877161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7562C94B-12A3-4B9C-B062-D4C756597C92}"/>
                  </a:ext>
                </a:extLst>
              </p:cNvPr>
              <p:cNvSpPr txBox="1"/>
              <p:nvPr/>
            </p:nvSpPr>
            <p:spPr>
              <a:xfrm>
                <a:off x="899159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2D36820A-3B3D-4E21-A382-2D14023BE49D}"/>
                  </a:ext>
                </a:extLst>
              </p:cNvPr>
              <p:cNvSpPr txBox="1"/>
              <p:nvPr/>
            </p:nvSpPr>
            <p:spPr>
              <a:xfrm>
                <a:off x="920760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BC1C2AA8-81AE-4106-8618-10837FDD8CCF}"/>
                  </a:ext>
                </a:extLst>
              </p:cNvPr>
              <p:cNvSpPr txBox="1"/>
              <p:nvPr/>
            </p:nvSpPr>
            <p:spPr>
              <a:xfrm>
                <a:off x="942361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C5874DB1-6054-458F-B7C4-C879E406BBA2}"/>
                  </a:ext>
                </a:extLst>
              </p:cNvPr>
              <p:cNvSpPr txBox="1"/>
              <p:nvPr/>
            </p:nvSpPr>
            <p:spPr>
              <a:xfrm>
                <a:off x="9639627"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5ADC7116-DA50-40E6-86FF-8D63B79B9BAE}"/>
                  </a:ext>
                </a:extLst>
              </p:cNvPr>
              <p:cNvSpPr txBox="1"/>
              <p:nvPr/>
            </p:nvSpPr>
            <p:spPr>
              <a:xfrm>
                <a:off x="10074303"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B9121846-493F-4A41-9C38-B14E290FF76C}"/>
                  </a:ext>
                </a:extLst>
              </p:cNvPr>
              <p:cNvSpPr txBox="1"/>
              <p:nvPr/>
            </p:nvSpPr>
            <p:spPr>
              <a:xfrm>
                <a:off x="10286339"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11F6179A-E7AC-49AB-A156-91C4BC7070A3}"/>
                  </a:ext>
                </a:extLst>
              </p:cNvPr>
              <p:cNvSpPr txBox="1"/>
              <p:nvPr/>
            </p:nvSpPr>
            <p:spPr>
              <a:xfrm>
                <a:off x="9859762" y="517550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Oval 39">
                <a:extLst>
                  <a:ext uri="{FF2B5EF4-FFF2-40B4-BE49-F238E27FC236}">
                    <a16:creationId xmlns:a16="http://schemas.microsoft.com/office/drawing/2014/main" id="{86F8B299-A2B7-4328-B0AA-E2B6CFFE262F}"/>
                  </a:ext>
                </a:extLst>
              </p:cNvPr>
              <p:cNvSpPr/>
              <p:nvPr/>
            </p:nvSpPr>
            <p:spPr>
              <a:xfrm>
                <a:off x="1600200" y="2523744"/>
                <a:ext cx="137160" cy="13716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26085751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AIDS-related deaths by sex, global,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8CA91FF-462F-4AEF-9FF8-85350D4EE4A4}"/>
              </a:ext>
            </a:extLst>
          </p:cNvPr>
          <p:cNvGrpSpPr/>
          <p:nvPr/>
        </p:nvGrpSpPr>
        <p:grpSpPr>
          <a:xfrm>
            <a:off x="457199" y="2203704"/>
            <a:ext cx="8155248" cy="4350984"/>
            <a:chOff x="457199" y="2203704"/>
            <a:chExt cx="8155248" cy="435098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grpSp>
          <p:nvGrpSpPr>
            <p:cNvPr id="43" name="Group 42">
              <a:extLst>
                <a:ext uri="{FF2B5EF4-FFF2-40B4-BE49-F238E27FC236}">
                  <a16:creationId xmlns:a16="http://schemas.microsoft.com/office/drawing/2014/main" id="{85DEAE24-69D2-47BE-B08D-A4927BFCBFF6}"/>
                </a:ext>
              </a:extLst>
            </p:cNvPr>
            <p:cNvGrpSpPr/>
            <p:nvPr/>
          </p:nvGrpSpPr>
          <p:grpSpPr>
            <a:xfrm>
              <a:off x="914400" y="2203704"/>
              <a:ext cx="7269480" cy="3296283"/>
              <a:chOff x="1600200" y="2203704"/>
              <a:chExt cx="7269480" cy="3296283"/>
            </a:xfrm>
          </p:grpSpPr>
          <p:sp>
            <p:nvSpPr>
              <p:cNvPr id="44" name="bk object 16">
                <a:extLst>
                  <a:ext uri="{FF2B5EF4-FFF2-40B4-BE49-F238E27FC236}">
                    <a16:creationId xmlns:a16="http://schemas.microsoft.com/office/drawing/2014/main" id="{ABFBE89E-7F29-4366-B9BD-FB53BAD705CD}"/>
                  </a:ext>
                </a:extLst>
              </p:cNvPr>
              <p:cNvSpPr/>
              <p:nvPr/>
            </p:nvSpPr>
            <p:spPr>
              <a:xfrm>
                <a:off x="3867912" y="2575480"/>
                <a:ext cx="4891367" cy="1778308"/>
              </a:xfrm>
              <a:custGeom>
                <a:avLst/>
                <a:gdLst/>
                <a:ahLst/>
                <a:cxnLst/>
                <a:rect l="l" t="t" r="r" b="b"/>
                <a:pathLst>
                  <a:path w="3181350" h="1995170">
                    <a:moveTo>
                      <a:pt x="1168" y="0"/>
                    </a:moveTo>
                    <a:lnTo>
                      <a:pt x="0" y="1519453"/>
                    </a:lnTo>
                    <a:lnTo>
                      <a:pt x="712863" y="1652651"/>
                    </a:lnTo>
                    <a:lnTo>
                      <a:pt x="1284363" y="1742655"/>
                    </a:lnTo>
                    <a:lnTo>
                      <a:pt x="2238375" y="1882152"/>
                    </a:lnTo>
                    <a:lnTo>
                      <a:pt x="3172574" y="1994649"/>
                    </a:lnTo>
                    <a:lnTo>
                      <a:pt x="3181235" y="983056"/>
                    </a:lnTo>
                    <a:lnTo>
                      <a:pt x="2841371" y="892149"/>
                    </a:lnTo>
                    <a:lnTo>
                      <a:pt x="2296871" y="761657"/>
                    </a:lnTo>
                    <a:lnTo>
                      <a:pt x="1689366" y="604151"/>
                    </a:lnTo>
                    <a:lnTo>
                      <a:pt x="825373" y="347649"/>
                    </a:lnTo>
                    <a:lnTo>
                      <a:pt x="1168" y="0"/>
                    </a:lnTo>
                    <a:close/>
                  </a:path>
                </a:pathLst>
              </a:custGeom>
              <a:solidFill>
                <a:srgbClr val="D4E7E4">
                  <a:alpha val="6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bk object 17">
                <a:extLst>
                  <a:ext uri="{FF2B5EF4-FFF2-40B4-BE49-F238E27FC236}">
                    <a16:creationId xmlns:a16="http://schemas.microsoft.com/office/drawing/2014/main" id="{9E6D2B96-9460-4898-BA33-2FBF6642B753}"/>
                  </a:ext>
                </a:extLst>
              </p:cNvPr>
              <p:cNvSpPr/>
              <p:nvPr/>
            </p:nvSpPr>
            <p:spPr>
              <a:xfrm>
                <a:off x="3876396" y="2718031"/>
                <a:ext cx="4883556" cy="1841697"/>
              </a:xfrm>
              <a:custGeom>
                <a:avLst/>
                <a:gdLst/>
                <a:ahLst/>
                <a:cxnLst/>
                <a:rect l="l" t="t" r="r" b="b"/>
                <a:pathLst>
                  <a:path w="3176270" h="2066290">
                    <a:moveTo>
                      <a:pt x="0" y="0"/>
                    </a:moveTo>
                    <a:lnTo>
                      <a:pt x="0" y="1377061"/>
                    </a:lnTo>
                    <a:lnTo>
                      <a:pt x="455345" y="1528724"/>
                    </a:lnTo>
                    <a:lnTo>
                      <a:pt x="999858" y="1716366"/>
                    </a:lnTo>
                    <a:lnTo>
                      <a:pt x="1274356" y="1789023"/>
                    </a:lnTo>
                    <a:lnTo>
                      <a:pt x="1697355" y="1875218"/>
                    </a:lnTo>
                    <a:lnTo>
                      <a:pt x="2448852" y="1954123"/>
                    </a:lnTo>
                    <a:lnTo>
                      <a:pt x="3163455" y="2065972"/>
                    </a:lnTo>
                    <a:lnTo>
                      <a:pt x="3175723" y="1342834"/>
                    </a:lnTo>
                    <a:lnTo>
                      <a:pt x="1931352" y="1024724"/>
                    </a:lnTo>
                    <a:lnTo>
                      <a:pt x="1587182" y="907719"/>
                    </a:lnTo>
                    <a:lnTo>
                      <a:pt x="1094346" y="700722"/>
                    </a:lnTo>
                    <a:lnTo>
                      <a:pt x="0" y="0"/>
                    </a:lnTo>
                    <a:close/>
                  </a:path>
                </a:pathLst>
              </a:custGeom>
              <a:solidFill>
                <a:srgbClr val="FEE1D2">
                  <a:alpha val="6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6619CD36-D840-478E-AFBE-90D0A1EA1301}"/>
                  </a:ext>
                </a:extLst>
              </p:cNvPr>
              <p:cNvGrpSpPr/>
              <p:nvPr/>
            </p:nvGrpSpPr>
            <p:grpSpPr>
              <a:xfrm>
                <a:off x="3776664" y="5228118"/>
                <a:ext cx="5073073" cy="271869"/>
                <a:chOff x="2587944" y="5248656"/>
                <a:chExt cx="5073073" cy="271869"/>
              </a:xfrm>
            </p:grpSpPr>
            <p:sp>
              <p:nvSpPr>
                <p:cNvPr id="28" name="TextBox 27">
                  <a:extLst>
                    <a:ext uri="{FF2B5EF4-FFF2-40B4-BE49-F238E27FC236}">
                      <a16:creationId xmlns:a16="http://schemas.microsoft.com/office/drawing/2014/main" id="{4077C2BA-A664-403F-96EF-CF960788798E}"/>
                    </a:ext>
                  </a:extLst>
                </p:cNvPr>
                <p:cNvSpPr txBox="1"/>
                <p:nvPr/>
              </p:nvSpPr>
              <p:spPr>
                <a:xfrm>
                  <a:off x="25879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4437799-D507-4976-A585-45B668F53E35}"/>
                    </a:ext>
                  </a:extLst>
                </p:cNvPr>
                <p:cNvSpPr txBox="1"/>
                <p:nvPr/>
              </p:nvSpPr>
              <p:spPr>
                <a:xfrm>
                  <a:off x="3090672" y="5248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6D8338E3-DEB3-4554-A380-D08C68FF83CD}"/>
                    </a:ext>
                  </a:extLst>
                </p:cNvPr>
                <p:cNvSpPr txBox="1"/>
                <p:nvPr/>
              </p:nvSpPr>
              <p:spPr>
                <a:xfrm>
                  <a:off x="360273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4DE267B-7B9C-420A-A636-ADFF0E790A42}"/>
                    </a:ext>
                  </a:extLst>
                </p:cNvPr>
                <p:cNvSpPr txBox="1"/>
                <p:nvPr/>
              </p:nvSpPr>
              <p:spPr>
                <a:xfrm>
                  <a:off x="410565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41634D3F-52A8-4F32-8C4D-4C13DF0CF090}"/>
                    </a:ext>
                  </a:extLst>
                </p:cNvPr>
                <p:cNvSpPr txBox="1"/>
                <p:nvPr/>
              </p:nvSpPr>
              <p:spPr>
                <a:xfrm>
                  <a:off x="4608576"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5E903200-FBD7-42CE-885F-A24A87D969EF}"/>
                    </a:ext>
                  </a:extLst>
                </p:cNvPr>
                <p:cNvSpPr txBox="1"/>
                <p:nvPr/>
              </p:nvSpPr>
              <p:spPr>
                <a:xfrm>
                  <a:off x="512064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48EEC701-28DD-42CC-BE20-2A48ABCA72B4}"/>
                    </a:ext>
                  </a:extLst>
                </p:cNvPr>
                <p:cNvSpPr txBox="1"/>
                <p:nvPr/>
              </p:nvSpPr>
              <p:spPr>
                <a:xfrm>
                  <a:off x="562356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47DDBE5-EA7D-46BB-A8B8-91BD80FF5266}"/>
                    </a:ext>
                  </a:extLst>
                </p:cNvPr>
                <p:cNvSpPr txBox="1"/>
                <p:nvPr/>
              </p:nvSpPr>
              <p:spPr>
                <a:xfrm>
                  <a:off x="6126480"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5880690D-AB49-4AE5-98A0-9B0A848FF55E}"/>
                    </a:ext>
                  </a:extLst>
                </p:cNvPr>
                <p:cNvSpPr txBox="1"/>
                <p:nvPr/>
              </p:nvSpPr>
              <p:spPr>
                <a:xfrm>
                  <a:off x="663854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9119AC2-0B72-4745-BC53-2722A87D7414}"/>
                    </a:ext>
                  </a:extLst>
                </p:cNvPr>
                <p:cNvSpPr txBox="1"/>
                <p:nvPr/>
              </p:nvSpPr>
              <p:spPr>
                <a:xfrm>
                  <a:off x="7136514" y="5248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cxnSp>
            <p:nvCxnSpPr>
              <p:cNvPr id="39" name="Straight Connector 38">
                <a:extLst>
                  <a:ext uri="{FF2B5EF4-FFF2-40B4-BE49-F238E27FC236}">
                    <a16:creationId xmlns:a16="http://schemas.microsoft.com/office/drawing/2014/main" id="{5C22D3A0-1FB5-4EB2-91DC-E60CEAFEB6AF}"/>
                  </a:ext>
                </a:extLst>
              </p:cNvPr>
              <p:cNvCxnSpPr/>
              <p:nvPr/>
            </p:nvCxnSpPr>
            <p:spPr>
              <a:xfrm>
                <a:off x="3749040" y="5188030"/>
                <a:ext cx="51206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4EFCB382-9B41-427B-8F49-8D40EA3E73EF}"/>
                  </a:ext>
                </a:extLst>
              </p:cNvPr>
              <p:cNvSpPr txBox="1"/>
              <p:nvPr/>
            </p:nvSpPr>
            <p:spPr>
              <a:xfrm>
                <a:off x="2833664" y="346430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308DA476-E7B5-4119-9822-99F65DE5EE74}"/>
                  </a:ext>
                </a:extLst>
              </p:cNvPr>
              <p:cNvCxnSpPr/>
              <p:nvPr/>
            </p:nvCxnSpPr>
            <p:spPr>
              <a:xfrm>
                <a:off x="3546671" y="36032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B2F56F77-9990-4164-8125-960ED6426DEC}"/>
                  </a:ext>
                </a:extLst>
              </p:cNvPr>
              <p:cNvSpPr txBox="1"/>
              <p:nvPr/>
            </p:nvSpPr>
            <p:spPr>
              <a:xfrm>
                <a:off x="2830552" y="441468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EEA04603-C079-48BF-8846-F640AACE0C6F}"/>
                  </a:ext>
                </a:extLst>
              </p:cNvPr>
              <p:cNvCxnSpPr/>
              <p:nvPr/>
            </p:nvCxnSpPr>
            <p:spPr>
              <a:xfrm>
                <a:off x="3546671" y="455584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263C7DA-6D78-49D6-8EA4-C20F4FDDD623}"/>
                  </a:ext>
                </a:extLst>
              </p:cNvPr>
              <p:cNvSpPr txBox="1"/>
              <p:nvPr/>
            </p:nvSpPr>
            <p:spPr>
              <a:xfrm>
                <a:off x="3298629" y="504533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B0CE0436-999A-429E-8823-E5957BE0843B}"/>
                  </a:ext>
                </a:extLst>
              </p:cNvPr>
              <p:cNvCxnSpPr/>
              <p:nvPr/>
            </p:nvCxnSpPr>
            <p:spPr>
              <a:xfrm>
                <a:off x="3546671" y="51864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808A39EC-4CA7-4E1A-AF56-BC0A4622D634}"/>
                  </a:ext>
                </a:extLst>
              </p:cNvPr>
              <p:cNvSpPr txBox="1"/>
              <p:nvPr/>
            </p:nvSpPr>
            <p:spPr>
              <a:xfrm>
                <a:off x="2830552" y="283602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7CAED4CF-CE3E-49E6-AEA5-0133D9BC69AD}"/>
                  </a:ext>
                </a:extLst>
              </p:cNvPr>
              <p:cNvCxnSpPr/>
              <p:nvPr/>
            </p:nvCxnSpPr>
            <p:spPr>
              <a:xfrm>
                <a:off x="3546671" y="29731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A8814392-6EAE-4A11-A1A1-93702B57372D}"/>
                  </a:ext>
                </a:extLst>
              </p:cNvPr>
              <p:cNvSpPr txBox="1"/>
              <p:nvPr/>
            </p:nvSpPr>
            <p:spPr>
              <a:xfrm>
                <a:off x="2830552" y="3783225"/>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1CE4C748-4C43-4AE7-AE3C-F6CC347558CA}"/>
                  </a:ext>
                </a:extLst>
              </p:cNvPr>
              <p:cNvCxnSpPr/>
              <p:nvPr/>
            </p:nvCxnSpPr>
            <p:spPr>
              <a:xfrm>
                <a:off x="3546671" y="392438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4ADC50F-FFFE-42BB-B42B-63B1F5A39764}"/>
                  </a:ext>
                </a:extLst>
              </p:cNvPr>
              <p:cNvCxnSpPr/>
              <p:nvPr/>
            </p:nvCxnSpPr>
            <p:spPr>
              <a:xfrm>
                <a:off x="3546671" y="23408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A3B4F5FD-DA1A-4800-AF1B-B8274A3C9EE9}"/>
                  </a:ext>
                </a:extLst>
              </p:cNvPr>
              <p:cNvSpPr txBox="1"/>
              <p:nvPr/>
            </p:nvSpPr>
            <p:spPr>
              <a:xfrm>
                <a:off x="2830552" y="220370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E2CB61C3-9E64-4848-9447-39AAB9543B50}"/>
                  </a:ext>
                </a:extLst>
              </p:cNvPr>
              <p:cNvSpPr txBox="1"/>
              <p:nvPr/>
            </p:nvSpPr>
            <p:spPr>
              <a:xfrm>
                <a:off x="2834865" y="4733197"/>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0F84E236-357A-480F-805A-6BAC16002318}"/>
                  </a:ext>
                </a:extLst>
              </p:cNvPr>
              <p:cNvCxnSpPr/>
              <p:nvPr/>
            </p:nvCxnSpPr>
            <p:spPr>
              <a:xfrm>
                <a:off x="3550984" y="487435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55015BE-50E4-4E2A-872A-789716A281C3}"/>
                  </a:ext>
                </a:extLst>
              </p:cNvPr>
              <p:cNvSpPr txBox="1"/>
              <p:nvPr/>
            </p:nvSpPr>
            <p:spPr>
              <a:xfrm>
                <a:off x="2834865" y="315648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715132D6-318A-4FC1-88B6-6490498818FD}"/>
                  </a:ext>
                </a:extLst>
              </p:cNvPr>
              <p:cNvCxnSpPr/>
              <p:nvPr/>
            </p:nvCxnSpPr>
            <p:spPr>
              <a:xfrm>
                <a:off x="3550984" y="32936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5C66093B-BE7C-4FB7-BA5C-E882580B703F}"/>
                  </a:ext>
                </a:extLst>
              </p:cNvPr>
              <p:cNvSpPr txBox="1"/>
              <p:nvPr/>
            </p:nvSpPr>
            <p:spPr>
              <a:xfrm>
                <a:off x="2834865" y="4099356"/>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D2B7000C-1139-485D-B852-A5C5F69D75B0}"/>
                  </a:ext>
                </a:extLst>
              </p:cNvPr>
              <p:cNvCxnSpPr/>
              <p:nvPr/>
            </p:nvCxnSpPr>
            <p:spPr>
              <a:xfrm>
                <a:off x="3550984" y="42405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35BA4A2-100B-4D9A-895E-37BAAA64C19C}"/>
                  </a:ext>
                </a:extLst>
              </p:cNvPr>
              <p:cNvCxnSpPr/>
              <p:nvPr/>
            </p:nvCxnSpPr>
            <p:spPr>
              <a:xfrm>
                <a:off x="3550984" y="26550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A8740DCC-E805-462E-A332-3403737A6E6C}"/>
                  </a:ext>
                </a:extLst>
              </p:cNvPr>
              <p:cNvSpPr txBox="1"/>
              <p:nvPr/>
            </p:nvSpPr>
            <p:spPr>
              <a:xfrm>
                <a:off x="2834865" y="2517883"/>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 name="object 15">
                <a:extLst>
                  <a:ext uri="{FF2B5EF4-FFF2-40B4-BE49-F238E27FC236}">
                    <a16:creationId xmlns:a16="http://schemas.microsoft.com/office/drawing/2014/main" id="{F8A9D0F9-8AE6-487D-A5EC-478DB9613113}"/>
                  </a:ext>
                </a:extLst>
              </p:cNvPr>
              <p:cNvSpPr/>
              <p:nvPr/>
            </p:nvSpPr>
            <p:spPr>
              <a:xfrm>
                <a:off x="3886159" y="3471318"/>
                <a:ext cx="4864030" cy="818407"/>
              </a:xfrm>
              <a:custGeom>
                <a:avLst/>
                <a:gdLst/>
                <a:ahLst/>
                <a:cxnLst/>
                <a:rect l="l" t="t" r="r" b="b"/>
                <a:pathLst>
                  <a:path w="3163570" h="918209">
                    <a:moveTo>
                      <a:pt x="0" y="0"/>
                    </a:moveTo>
                    <a:lnTo>
                      <a:pt x="351447" y="160261"/>
                    </a:lnTo>
                    <a:lnTo>
                      <a:pt x="702894" y="305955"/>
                    </a:lnTo>
                    <a:lnTo>
                      <a:pt x="1054341" y="480783"/>
                    </a:lnTo>
                    <a:lnTo>
                      <a:pt x="1405788" y="597344"/>
                    </a:lnTo>
                    <a:lnTo>
                      <a:pt x="1757235" y="670191"/>
                    </a:lnTo>
                    <a:lnTo>
                      <a:pt x="2108682" y="743038"/>
                    </a:lnTo>
                    <a:lnTo>
                      <a:pt x="2460129" y="801306"/>
                    </a:lnTo>
                    <a:lnTo>
                      <a:pt x="2811576" y="859586"/>
                    </a:lnTo>
                    <a:lnTo>
                      <a:pt x="3163023" y="917867"/>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16">
                <a:extLst>
                  <a:ext uri="{FF2B5EF4-FFF2-40B4-BE49-F238E27FC236}">
                    <a16:creationId xmlns:a16="http://schemas.microsoft.com/office/drawing/2014/main" id="{CECDBD6E-8F95-4082-8136-AC24BE4D77BF}"/>
                  </a:ext>
                </a:extLst>
              </p:cNvPr>
              <p:cNvSpPr/>
              <p:nvPr/>
            </p:nvSpPr>
            <p:spPr>
              <a:xfrm>
                <a:off x="3886159" y="3393560"/>
                <a:ext cx="4864030" cy="598241"/>
              </a:xfrm>
              <a:custGeom>
                <a:avLst/>
                <a:gdLst/>
                <a:ahLst/>
                <a:cxnLst/>
                <a:rect l="l" t="t" r="r" b="b"/>
                <a:pathLst>
                  <a:path w="3163570" h="671195">
                    <a:moveTo>
                      <a:pt x="0" y="0"/>
                    </a:moveTo>
                    <a:lnTo>
                      <a:pt x="351447" y="102057"/>
                    </a:lnTo>
                    <a:lnTo>
                      <a:pt x="702894" y="189534"/>
                    </a:lnTo>
                    <a:lnTo>
                      <a:pt x="1054341" y="277025"/>
                    </a:lnTo>
                    <a:lnTo>
                      <a:pt x="1405788" y="349923"/>
                    </a:lnTo>
                    <a:lnTo>
                      <a:pt x="1757235" y="408241"/>
                    </a:lnTo>
                    <a:lnTo>
                      <a:pt x="2108682" y="481139"/>
                    </a:lnTo>
                    <a:lnTo>
                      <a:pt x="2460129" y="539457"/>
                    </a:lnTo>
                    <a:lnTo>
                      <a:pt x="2811576" y="597789"/>
                    </a:lnTo>
                    <a:lnTo>
                      <a:pt x="3163023" y="670687"/>
                    </a:lnTo>
                  </a:path>
                </a:pathLst>
              </a:custGeom>
              <a:ln w="38100">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10">
                <a:extLst>
                  <a:ext uri="{FF2B5EF4-FFF2-40B4-BE49-F238E27FC236}">
                    <a16:creationId xmlns:a16="http://schemas.microsoft.com/office/drawing/2014/main" id="{9B368A91-A0FD-4080-B899-43C69F5AA4C2}"/>
                  </a:ext>
                </a:extLst>
              </p:cNvPr>
              <p:cNvSpPr txBox="1"/>
              <p:nvPr/>
            </p:nvSpPr>
            <p:spPr>
              <a:xfrm>
                <a:off x="2468880" y="3433177"/>
                <a:ext cx="364202" cy="637354"/>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122F4574-0310-4BFE-89CC-89E8EF6C692E}"/>
                  </a:ext>
                </a:extLst>
              </p:cNvPr>
              <p:cNvSpPr/>
              <p:nvPr/>
            </p:nvSpPr>
            <p:spPr>
              <a:xfrm>
                <a:off x="1600200" y="2313432"/>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9427E8CC-9830-4C90-BA57-E5D9E49E176D}"/>
                  </a:ext>
                </a:extLst>
              </p:cNvPr>
              <p:cNvSpPr txBox="1"/>
              <p:nvPr/>
            </p:nvSpPr>
            <p:spPr>
              <a:xfrm>
                <a:off x="1828800" y="2286000"/>
                <a:ext cx="588303"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Females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6AC113D2-D032-4D18-B7C0-8EC05742C6C6}"/>
                  </a:ext>
                </a:extLst>
              </p:cNvPr>
              <p:cNvSpPr/>
              <p:nvPr/>
            </p:nvSpPr>
            <p:spPr>
              <a:xfrm>
                <a:off x="1600200" y="2519043"/>
                <a:ext cx="137160" cy="13716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B5C5F721-1C9F-4CC7-AD28-FC7E51737563}"/>
                  </a:ext>
                </a:extLst>
              </p:cNvPr>
              <p:cNvSpPr txBox="1"/>
              <p:nvPr/>
            </p:nvSpPr>
            <p:spPr>
              <a:xfrm>
                <a:off x="1828801" y="2491611"/>
                <a:ext cx="408766" cy="184666"/>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4272941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buy vegetables </a:t>
            </a:r>
          </a:p>
          <a:p>
            <a:pPr>
              <a:lnSpc>
                <a:spcPct val="100000"/>
              </a:lnSpc>
              <a:spcBef>
                <a:spcPts val="0"/>
              </a:spcBef>
            </a:pPr>
            <a:r>
              <a:rPr lang="en-US"/>
              <a:t>from a shopkeeper living with HIV, countries with available data,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B9BAF1DF-016D-4127-99DA-855C4B932896}"/>
              </a:ext>
            </a:extLst>
          </p:cNvPr>
          <p:cNvGrpSpPr/>
          <p:nvPr/>
        </p:nvGrpSpPr>
        <p:grpSpPr>
          <a:xfrm>
            <a:off x="457198" y="2240280"/>
            <a:ext cx="11277601" cy="4317126"/>
            <a:chOff x="457198" y="2240280"/>
            <a:chExt cx="11277601" cy="431712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211157"/>
              <a:ext cx="11277601"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one survey in Mongolia, two surveys in Thailand, two surveys in Belize, one survey in Guyana, and for all surveys for Kyrgyzstan and Viet Nam are for female respondents only.</a:t>
              </a:r>
            </a:p>
          </p:txBody>
        </p:sp>
        <p:sp>
          <p:nvSpPr>
            <p:cNvPr id="8" name="TextBox 7">
              <a:extLst>
                <a:ext uri="{FF2B5EF4-FFF2-40B4-BE49-F238E27FC236}">
                  <a16:creationId xmlns:a16="http://schemas.microsoft.com/office/drawing/2014/main" id="{F145526B-B179-49F1-8FAC-5AC13A8BCA6E}"/>
                </a:ext>
              </a:extLst>
            </p:cNvPr>
            <p:cNvSpPr txBox="1"/>
            <p:nvPr/>
          </p:nvSpPr>
          <p:spPr>
            <a:xfrm>
              <a:off x="457199" y="2240280"/>
              <a:ext cx="6420989"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47E55"/>
                  </a:solidFill>
                  <a:effectLst/>
                  <a:uLnTx/>
                  <a:uFillTx/>
                  <a:latin typeface="Arial" panose="020B0604020202020204"/>
                  <a:ea typeface="+mn-ea"/>
                  <a:cs typeface="+mn-cs"/>
                </a:rPr>
                <a:t>DISCRIMINATORY ATTITUDES CONSISTENTLY DECLINING</a:t>
              </a:r>
            </a:p>
          </p:txBody>
        </p:sp>
        <p:sp>
          <p:nvSpPr>
            <p:cNvPr id="106" name="object 50">
              <a:extLst>
                <a:ext uri="{FF2B5EF4-FFF2-40B4-BE49-F238E27FC236}">
                  <a16:creationId xmlns:a16="http://schemas.microsoft.com/office/drawing/2014/main" id="{CEFC8BE9-BB9E-43BE-AB27-2C4D1D4ED530}"/>
                </a:ext>
              </a:extLst>
            </p:cNvPr>
            <p:cNvSpPr/>
            <p:nvPr/>
          </p:nvSpPr>
          <p:spPr>
            <a:xfrm>
              <a:off x="3335192" y="2812739"/>
              <a:ext cx="529209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51">
              <a:extLst>
                <a:ext uri="{FF2B5EF4-FFF2-40B4-BE49-F238E27FC236}">
                  <a16:creationId xmlns:a16="http://schemas.microsoft.com/office/drawing/2014/main" id="{D5C38EE3-C4D4-4662-B38E-A77DB9F2B337}"/>
                </a:ext>
              </a:extLst>
            </p:cNvPr>
            <p:cNvSpPr/>
            <p:nvPr/>
          </p:nvSpPr>
          <p:spPr>
            <a:xfrm>
              <a:off x="3335192" y="3636648"/>
              <a:ext cx="529209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52">
              <a:extLst>
                <a:ext uri="{FF2B5EF4-FFF2-40B4-BE49-F238E27FC236}">
                  <a16:creationId xmlns:a16="http://schemas.microsoft.com/office/drawing/2014/main" id="{49C8B925-4120-45CB-8FCE-2321595485F7}"/>
                </a:ext>
              </a:extLst>
            </p:cNvPr>
            <p:cNvSpPr/>
            <p:nvPr/>
          </p:nvSpPr>
          <p:spPr>
            <a:xfrm>
              <a:off x="3335192" y="4792775"/>
              <a:ext cx="529209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bk object 16">
              <a:extLst>
                <a:ext uri="{FF2B5EF4-FFF2-40B4-BE49-F238E27FC236}">
                  <a16:creationId xmlns:a16="http://schemas.microsoft.com/office/drawing/2014/main" id="{3317731F-24B8-49BF-A4B0-F6893D474A1B}"/>
                </a:ext>
              </a:extLst>
            </p:cNvPr>
            <p:cNvSpPr/>
            <p:nvPr/>
          </p:nvSpPr>
          <p:spPr>
            <a:xfrm>
              <a:off x="3316381" y="5123180"/>
              <a:ext cx="338328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bk object 17">
              <a:extLst>
                <a:ext uri="{FF2B5EF4-FFF2-40B4-BE49-F238E27FC236}">
                  <a16:creationId xmlns:a16="http://schemas.microsoft.com/office/drawing/2014/main" id="{E93B699B-1908-436B-AB20-D1C706847D8C}"/>
                </a:ext>
              </a:extLst>
            </p:cNvPr>
            <p:cNvSpPr/>
            <p:nvPr/>
          </p:nvSpPr>
          <p:spPr>
            <a:xfrm>
              <a:off x="3316381" y="5947093"/>
              <a:ext cx="338328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TextBox 201">
              <a:extLst>
                <a:ext uri="{FF2B5EF4-FFF2-40B4-BE49-F238E27FC236}">
                  <a16:creationId xmlns:a16="http://schemas.microsoft.com/office/drawing/2014/main" id="{EDFA9DDC-8F40-4712-A471-672447E8785D}"/>
                </a:ext>
              </a:extLst>
            </p:cNvPr>
            <p:cNvSpPr txBox="1"/>
            <p:nvPr/>
          </p:nvSpPr>
          <p:spPr>
            <a:xfrm>
              <a:off x="1371600" y="2816352"/>
              <a:ext cx="896079"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Pacific</a:t>
              </a:r>
            </a:p>
          </p:txBody>
        </p:sp>
        <p:sp>
          <p:nvSpPr>
            <p:cNvPr id="204" name="TextBox 203">
              <a:extLst>
                <a:ext uri="{FF2B5EF4-FFF2-40B4-BE49-F238E27FC236}">
                  <a16:creationId xmlns:a16="http://schemas.microsoft.com/office/drawing/2014/main" id="{FA30260E-83E5-48FF-911B-68705F02DF5C}"/>
                </a:ext>
              </a:extLst>
            </p:cNvPr>
            <p:cNvSpPr txBox="1"/>
            <p:nvPr/>
          </p:nvSpPr>
          <p:spPr>
            <a:xfrm>
              <a:off x="1371600" y="3968496"/>
              <a:ext cx="1243930"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Pacific, Caribbean</a:t>
              </a:r>
            </a:p>
          </p:txBody>
        </p:sp>
        <p:sp>
          <p:nvSpPr>
            <p:cNvPr id="206" name="TextBox 205">
              <a:extLst>
                <a:ext uri="{FF2B5EF4-FFF2-40B4-BE49-F238E27FC236}">
                  <a16:creationId xmlns:a16="http://schemas.microsoft.com/office/drawing/2014/main" id="{E100379A-04EB-4F21-BF32-5384D4F39546}"/>
                </a:ext>
              </a:extLst>
            </p:cNvPr>
            <p:cNvSpPr txBox="1"/>
            <p:nvPr/>
          </p:nvSpPr>
          <p:spPr>
            <a:xfrm>
              <a:off x="1371600" y="5120640"/>
              <a:ext cx="1331223" cy="333425"/>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Europe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Asia</a:t>
              </a:r>
            </a:p>
          </p:txBody>
        </p:sp>
        <p:sp>
          <p:nvSpPr>
            <p:cNvPr id="5" name="object 2">
              <a:extLst>
                <a:ext uri="{FF2B5EF4-FFF2-40B4-BE49-F238E27FC236}">
                  <a16:creationId xmlns:a16="http://schemas.microsoft.com/office/drawing/2014/main" id="{6646A47F-3514-4F36-9A38-D37BC1B2D64E}"/>
                </a:ext>
              </a:extLst>
            </p:cNvPr>
            <p:cNvSpPr txBox="1"/>
            <p:nvPr/>
          </p:nvSpPr>
          <p:spPr>
            <a:xfrm>
              <a:off x="3319272" y="2606040"/>
              <a:ext cx="633187"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Mongolia</a:t>
              </a:r>
            </a:p>
          </p:txBody>
        </p:sp>
        <p:sp>
          <p:nvSpPr>
            <p:cNvPr id="6" name="object 3">
              <a:extLst>
                <a:ext uri="{FF2B5EF4-FFF2-40B4-BE49-F238E27FC236}">
                  <a16:creationId xmlns:a16="http://schemas.microsoft.com/office/drawing/2014/main" id="{46AB627E-B677-44D5-AC86-9CC719AAFE05}"/>
                </a:ext>
              </a:extLst>
            </p:cNvPr>
            <p:cNvSpPr/>
            <p:nvPr/>
          </p:nvSpPr>
          <p:spPr>
            <a:xfrm>
              <a:off x="3814396" y="3063375"/>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4">
              <a:extLst>
                <a:ext uri="{FF2B5EF4-FFF2-40B4-BE49-F238E27FC236}">
                  <a16:creationId xmlns:a16="http://schemas.microsoft.com/office/drawing/2014/main" id="{C524E805-FD02-4385-B005-E9B70428E70A}"/>
                </a:ext>
              </a:extLst>
            </p:cNvPr>
            <p:cNvSpPr/>
            <p:nvPr/>
          </p:nvSpPr>
          <p:spPr>
            <a:xfrm>
              <a:off x="4161272" y="3086030"/>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bject 5">
              <a:extLst>
                <a:ext uri="{FF2B5EF4-FFF2-40B4-BE49-F238E27FC236}">
                  <a16:creationId xmlns:a16="http://schemas.microsoft.com/office/drawing/2014/main" id="{6B7E4A1D-EE05-4E3E-8D20-55A2AA4058EF}"/>
                </a:ext>
              </a:extLst>
            </p:cNvPr>
            <p:cNvSpPr/>
            <p:nvPr/>
          </p:nvSpPr>
          <p:spPr>
            <a:xfrm>
              <a:off x="4493000" y="3181186"/>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6">
              <a:extLst>
                <a:ext uri="{FF2B5EF4-FFF2-40B4-BE49-F238E27FC236}">
                  <a16:creationId xmlns:a16="http://schemas.microsoft.com/office/drawing/2014/main" id="{2BFBAAFF-FF20-4B84-9585-BE218DD6F20A}"/>
                </a:ext>
              </a:extLst>
            </p:cNvPr>
            <p:cNvSpPr txBox="1"/>
            <p:nvPr/>
          </p:nvSpPr>
          <p:spPr>
            <a:xfrm>
              <a:off x="3409134" y="3246078"/>
              <a:ext cx="1638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0"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7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6" name="object 7">
              <a:extLst>
                <a:ext uri="{FF2B5EF4-FFF2-40B4-BE49-F238E27FC236}">
                  <a16:creationId xmlns:a16="http://schemas.microsoft.com/office/drawing/2014/main" id="{4956459C-203B-4C96-95AF-C942D349DB58}"/>
                </a:ext>
              </a:extLst>
            </p:cNvPr>
            <p:cNvSpPr txBox="1"/>
            <p:nvPr/>
          </p:nvSpPr>
          <p:spPr>
            <a:xfrm>
              <a:off x="3750478" y="3246078"/>
              <a:ext cx="1784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 name="object 8">
              <a:extLst>
                <a:ext uri="{FF2B5EF4-FFF2-40B4-BE49-F238E27FC236}">
                  <a16:creationId xmlns:a16="http://schemas.microsoft.com/office/drawing/2014/main" id="{03DF014B-8033-49EC-8033-962D43230E14}"/>
                </a:ext>
              </a:extLst>
            </p:cNvPr>
            <p:cNvSpPr txBox="1"/>
            <p:nvPr/>
          </p:nvSpPr>
          <p:spPr>
            <a:xfrm>
              <a:off x="4100011" y="3246078"/>
              <a:ext cx="17716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0" name="object 9">
              <a:extLst>
                <a:ext uri="{FF2B5EF4-FFF2-40B4-BE49-F238E27FC236}">
                  <a16:creationId xmlns:a16="http://schemas.microsoft.com/office/drawing/2014/main" id="{86DF49F7-B990-4679-8AC5-4642F413B911}"/>
                </a:ext>
              </a:extLst>
            </p:cNvPr>
            <p:cNvSpPr txBox="1"/>
            <p:nvPr/>
          </p:nvSpPr>
          <p:spPr>
            <a:xfrm>
              <a:off x="4446234" y="3246078"/>
              <a:ext cx="1816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2" name="object 10">
              <a:extLst>
                <a:ext uri="{FF2B5EF4-FFF2-40B4-BE49-F238E27FC236}">
                  <a16:creationId xmlns:a16="http://schemas.microsoft.com/office/drawing/2014/main" id="{39BB1375-0C9C-409B-81D1-5F246CFECE19}"/>
                </a:ext>
              </a:extLst>
            </p:cNvPr>
            <p:cNvSpPr txBox="1"/>
            <p:nvPr/>
          </p:nvSpPr>
          <p:spPr>
            <a:xfrm>
              <a:off x="7025307" y="4498768"/>
              <a:ext cx="17970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6.4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4" name="object 11">
              <a:extLst>
                <a:ext uri="{FF2B5EF4-FFF2-40B4-BE49-F238E27FC236}">
                  <a16:creationId xmlns:a16="http://schemas.microsoft.com/office/drawing/2014/main" id="{A8F883D9-E471-4D33-AFDA-186D35E961D0}"/>
                </a:ext>
              </a:extLst>
            </p:cNvPr>
            <p:cNvSpPr txBox="1"/>
            <p:nvPr/>
          </p:nvSpPr>
          <p:spPr>
            <a:xfrm>
              <a:off x="7373969" y="4498768"/>
              <a:ext cx="1822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6" name="object 12">
              <a:extLst>
                <a:ext uri="{FF2B5EF4-FFF2-40B4-BE49-F238E27FC236}">
                  <a16:creationId xmlns:a16="http://schemas.microsoft.com/office/drawing/2014/main" id="{95B8B212-D87A-49F8-AA99-18A7401F7DA1}"/>
                </a:ext>
              </a:extLst>
            </p:cNvPr>
            <p:cNvSpPr txBox="1"/>
            <p:nvPr/>
          </p:nvSpPr>
          <p:spPr>
            <a:xfrm>
              <a:off x="7723502" y="4498768"/>
              <a:ext cx="1784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8" name="object 13">
              <a:extLst>
                <a:ext uri="{FF2B5EF4-FFF2-40B4-BE49-F238E27FC236}">
                  <a16:creationId xmlns:a16="http://schemas.microsoft.com/office/drawing/2014/main" id="{8A66E4EB-B165-4F2B-83EE-5E4A9ECD5B15}"/>
                </a:ext>
              </a:extLst>
            </p:cNvPr>
            <p:cNvSpPr txBox="1"/>
            <p:nvPr/>
          </p:nvSpPr>
          <p:spPr>
            <a:xfrm>
              <a:off x="8074865" y="4498768"/>
              <a:ext cx="17526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0" name="object 14">
              <a:extLst>
                <a:ext uri="{FF2B5EF4-FFF2-40B4-BE49-F238E27FC236}">
                  <a16:creationId xmlns:a16="http://schemas.microsoft.com/office/drawing/2014/main" id="{A923397B-75C5-4886-9696-326BCBB9CF42}"/>
                </a:ext>
              </a:extLst>
            </p:cNvPr>
            <p:cNvSpPr txBox="1"/>
            <p:nvPr/>
          </p:nvSpPr>
          <p:spPr>
            <a:xfrm>
              <a:off x="7149978" y="3349824"/>
              <a:ext cx="1841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2" name="object 15">
              <a:extLst>
                <a:ext uri="{FF2B5EF4-FFF2-40B4-BE49-F238E27FC236}">
                  <a16:creationId xmlns:a16="http://schemas.microsoft.com/office/drawing/2014/main" id="{50BBB03A-C0D1-4FF4-8406-8A0E749CF911}"/>
                </a:ext>
              </a:extLst>
            </p:cNvPr>
            <p:cNvSpPr txBox="1"/>
            <p:nvPr/>
          </p:nvSpPr>
          <p:spPr>
            <a:xfrm>
              <a:off x="7502822" y="3349824"/>
              <a:ext cx="1758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1</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4" name="object 16">
              <a:extLst>
                <a:ext uri="{FF2B5EF4-FFF2-40B4-BE49-F238E27FC236}">
                  <a16:creationId xmlns:a16="http://schemas.microsoft.com/office/drawing/2014/main" id="{1E27073D-5C59-44AD-A7D4-F45A3D1A0030}"/>
                </a:ext>
              </a:extLst>
            </p:cNvPr>
            <p:cNvSpPr txBox="1"/>
            <p:nvPr/>
          </p:nvSpPr>
          <p:spPr>
            <a:xfrm>
              <a:off x="7847913" y="3349824"/>
              <a:ext cx="1822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6" name="object 17">
              <a:extLst>
                <a:ext uri="{FF2B5EF4-FFF2-40B4-BE49-F238E27FC236}">
                  <a16:creationId xmlns:a16="http://schemas.microsoft.com/office/drawing/2014/main" id="{8B4ECA3C-FC23-49C3-884B-A0EFF38D3CD9}"/>
                </a:ext>
              </a:extLst>
            </p:cNvPr>
            <p:cNvSpPr txBox="1"/>
            <p:nvPr/>
          </p:nvSpPr>
          <p:spPr>
            <a:xfrm>
              <a:off x="8199537" y="3349824"/>
              <a:ext cx="1778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8" name="object 18">
              <a:extLst>
                <a:ext uri="{FF2B5EF4-FFF2-40B4-BE49-F238E27FC236}">
                  <a16:creationId xmlns:a16="http://schemas.microsoft.com/office/drawing/2014/main" id="{6FB85A57-5258-42BF-9440-88F47779A5E6}"/>
                </a:ext>
              </a:extLst>
            </p:cNvPr>
            <p:cNvSpPr txBox="1"/>
            <p:nvPr/>
          </p:nvSpPr>
          <p:spPr>
            <a:xfrm>
              <a:off x="5157787" y="2606040"/>
              <a:ext cx="586699"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Thailand</a:t>
              </a:r>
            </a:p>
          </p:txBody>
        </p:sp>
        <p:sp>
          <p:nvSpPr>
            <p:cNvPr id="40" name="object 19">
              <a:extLst>
                <a:ext uri="{FF2B5EF4-FFF2-40B4-BE49-F238E27FC236}">
                  <a16:creationId xmlns:a16="http://schemas.microsoft.com/office/drawing/2014/main" id="{E9488BC6-8B32-4434-9964-5C675BC634CE}"/>
                </a:ext>
              </a:extLst>
            </p:cNvPr>
            <p:cNvSpPr/>
            <p:nvPr/>
          </p:nvSpPr>
          <p:spPr>
            <a:xfrm>
              <a:off x="5440188" y="3106370"/>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20">
              <a:extLst>
                <a:ext uri="{FF2B5EF4-FFF2-40B4-BE49-F238E27FC236}">
                  <a16:creationId xmlns:a16="http://schemas.microsoft.com/office/drawing/2014/main" id="{709E285E-EE72-42ED-9A6B-C86A935ED036}"/>
                </a:ext>
              </a:extLst>
            </p:cNvPr>
            <p:cNvSpPr/>
            <p:nvPr/>
          </p:nvSpPr>
          <p:spPr>
            <a:xfrm>
              <a:off x="5880306" y="3295406"/>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21">
              <a:extLst>
                <a:ext uri="{FF2B5EF4-FFF2-40B4-BE49-F238E27FC236}">
                  <a16:creationId xmlns:a16="http://schemas.microsoft.com/office/drawing/2014/main" id="{3975480B-5560-4420-94B1-C554DDEC19C3}"/>
                </a:ext>
              </a:extLst>
            </p:cNvPr>
            <p:cNvSpPr/>
            <p:nvPr/>
          </p:nvSpPr>
          <p:spPr>
            <a:xfrm>
              <a:off x="6324123" y="3340718"/>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22">
              <a:extLst>
                <a:ext uri="{FF2B5EF4-FFF2-40B4-BE49-F238E27FC236}">
                  <a16:creationId xmlns:a16="http://schemas.microsoft.com/office/drawing/2014/main" id="{6C1787EA-70E7-41D4-8341-B95FBDCEB548}"/>
                </a:ext>
              </a:extLst>
            </p:cNvPr>
            <p:cNvSpPr txBox="1"/>
            <p:nvPr/>
          </p:nvSpPr>
          <p:spPr>
            <a:xfrm>
              <a:off x="5383703" y="3372965"/>
              <a:ext cx="1822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0" name="object 23">
              <a:extLst>
                <a:ext uri="{FF2B5EF4-FFF2-40B4-BE49-F238E27FC236}">
                  <a16:creationId xmlns:a16="http://schemas.microsoft.com/office/drawing/2014/main" id="{9375AF3C-DBE3-4352-9F93-6D1DFAF3ABFD}"/>
                </a:ext>
              </a:extLst>
            </p:cNvPr>
            <p:cNvSpPr txBox="1"/>
            <p:nvPr/>
          </p:nvSpPr>
          <p:spPr>
            <a:xfrm>
              <a:off x="5813128" y="3372965"/>
              <a:ext cx="1778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2" name="object 24">
              <a:extLst>
                <a:ext uri="{FF2B5EF4-FFF2-40B4-BE49-F238E27FC236}">
                  <a16:creationId xmlns:a16="http://schemas.microsoft.com/office/drawing/2014/main" id="{4C49B731-3FB2-4883-B77A-7E283192B785}"/>
                </a:ext>
              </a:extLst>
            </p:cNvPr>
            <p:cNvSpPr txBox="1"/>
            <p:nvPr/>
          </p:nvSpPr>
          <p:spPr>
            <a:xfrm>
              <a:off x="6237935" y="3372965"/>
              <a:ext cx="1822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23</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4" name="object 25">
              <a:extLst>
                <a:ext uri="{FF2B5EF4-FFF2-40B4-BE49-F238E27FC236}">
                  <a16:creationId xmlns:a16="http://schemas.microsoft.com/office/drawing/2014/main" id="{D8C01931-5042-4462-96A5-85C40A9E1DFE}"/>
                </a:ext>
              </a:extLst>
            </p:cNvPr>
            <p:cNvSpPr/>
            <p:nvPr/>
          </p:nvSpPr>
          <p:spPr>
            <a:xfrm>
              <a:off x="5463082" y="3130124"/>
              <a:ext cx="888365" cy="232410"/>
            </a:xfrm>
            <a:custGeom>
              <a:avLst/>
              <a:gdLst/>
              <a:ahLst/>
              <a:cxnLst/>
              <a:rect l="l" t="t" r="r" b="b"/>
              <a:pathLst>
                <a:path w="888364" h="232410">
                  <a:moveTo>
                    <a:pt x="0" y="0"/>
                  </a:moveTo>
                  <a:lnTo>
                    <a:pt x="444080" y="187325"/>
                  </a:lnTo>
                  <a:lnTo>
                    <a:pt x="888174" y="232219"/>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26">
              <a:extLst>
                <a:ext uri="{FF2B5EF4-FFF2-40B4-BE49-F238E27FC236}">
                  <a16:creationId xmlns:a16="http://schemas.microsoft.com/office/drawing/2014/main" id="{3B6420EF-155E-4B9C-B4BF-0E3BC6EE4CFA}"/>
                </a:ext>
              </a:extLst>
            </p:cNvPr>
            <p:cNvSpPr txBox="1"/>
            <p:nvPr/>
          </p:nvSpPr>
          <p:spPr>
            <a:xfrm>
              <a:off x="6968200" y="2606040"/>
              <a:ext cx="628826"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Viet Nam</a:t>
              </a:r>
            </a:p>
          </p:txBody>
        </p:sp>
        <p:sp>
          <p:nvSpPr>
            <p:cNvPr id="58" name="object 27">
              <a:extLst>
                <a:ext uri="{FF2B5EF4-FFF2-40B4-BE49-F238E27FC236}">
                  <a16:creationId xmlns:a16="http://schemas.microsoft.com/office/drawing/2014/main" id="{E19CB397-D620-4D2C-B667-CE4CDAA231BA}"/>
                </a:ext>
              </a:extLst>
            </p:cNvPr>
            <p:cNvSpPr/>
            <p:nvPr/>
          </p:nvSpPr>
          <p:spPr>
            <a:xfrm>
              <a:off x="7563587" y="3194734"/>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28">
              <a:extLst>
                <a:ext uri="{FF2B5EF4-FFF2-40B4-BE49-F238E27FC236}">
                  <a16:creationId xmlns:a16="http://schemas.microsoft.com/office/drawing/2014/main" id="{48DE30A3-AFCF-4569-BBC4-02D77532CA2E}"/>
                </a:ext>
              </a:extLst>
            </p:cNvPr>
            <p:cNvSpPr/>
            <p:nvPr/>
          </p:nvSpPr>
          <p:spPr>
            <a:xfrm>
              <a:off x="7211343" y="3056984"/>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29">
              <a:extLst>
                <a:ext uri="{FF2B5EF4-FFF2-40B4-BE49-F238E27FC236}">
                  <a16:creationId xmlns:a16="http://schemas.microsoft.com/office/drawing/2014/main" id="{DE512EE3-A95C-4852-8EFB-AD01240BD17E}"/>
                </a:ext>
              </a:extLst>
            </p:cNvPr>
            <p:cNvSpPr/>
            <p:nvPr/>
          </p:nvSpPr>
          <p:spPr>
            <a:xfrm>
              <a:off x="7912344" y="3260773"/>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30">
              <a:extLst>
                <a:ext uri="{FF2B5EF4-FFF2-40B4-BE49-F238E27FC236}">
                  <a16:creationId xmlns:a16="http://schemas.microsoft.com/office/drawing/2014/main" id="{0E38D018-DC38-4CE3-B68E-387AA59F5626}"/>
                </a:ext>
              </a:extLst>
            </p:cNvPr>
            <p:cNvSpPr/>
            <p:nvPr/>
          </p:nvSpPr>
          <p:spPr>
            <a:xfrm>
              <a:off x="8261102" y="3302120"/>
              <a:ext cx="54610" cy="45720"/>
            </a:xfrm>
            <a:custGeom>
              <a:avLst/>
              <a:gdLst/>
              <a:ahLst/>
              <a:cxnLst/>
              <a:rect l="l" t="t" r="r" b="b"/>
              <a:pathLst>
                <a:path w="54609"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31">
              <a:extLst>
                <a:ext uri="{FF2B5EF4-FFF2-40B4-BE49-F238E27FC236}">
                  <a16:creationId xmlns:a16="http://schemas.microsoft.com/office/drawing/2014/main" id="{704CC5A4-6F3C-4A9B-B8CA-550F16ADCE34}"/>
                </a:ext>
              </a:extLst>
            </p:cNvPr>
            <p:cNvSpPr/>
            <p:nvPr/>
          </p:nvSpPr>
          <p:spPr>
            <a:xfrm>
              <a:off x="5427766" y="440276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32">
              <a:extLst>
                <a:ext uri="{FF2B5EF4-FFF2-40B4-BE49-F238E27FC236}">
                  <a16:creationId xmlns:a16="http://schemas.microsoft.com/office/drawing/2014/main" id="{D07E83AF-C79F-409E-BE56-E5136DC70BC4}"/>
                </a:ext>
              </a:extLst>
            </p:cNvPr>
            <p:cNvSpPr/>
            <p:nvPr/>
          </p:nvSpPr>
          <p:spPr>
            <a:xfrm>
              <a:off x="5871584" y="447686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33">
              <a:extLst>
                <a:ext uri="{FF2B5EF4-FFF2-40B4-BE49-F238E27FC236}">
                  <a16:creationId xmlns:a16="http://schemas.microsoft.com/office/drawing/2014/main" id="{58528C87-8F57-4F7D-ACE8-25E34C85F877}"/>
                </a:ext>
              </a:extLst>
            </p:cNvPr>
            <p:cNvSpPr/>
            <p:nvPr/>
          </p:nvSpPr>
          <p:spPr>
            <a:xfrm>
              <a:off x="6315402" y="449952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34">
              <a:extLst>
                <a:ext uri="{FF2B5EF4-FFF2-40B4-BE49-F238E27FC236}">
                  <a16:creationId xmlns:a16="http://schemas.microsoft.com/office/drawing/2014/main" id="{16A602E7-36F0-4F50-BEB3-BBDF90B81291}"/>
                </a:ext>
              </a:extLst>
            </p:cNvPr>
            <p:cNvSpPr txBox="1"/>
            <p:nvPr/>
          </p:nvSpPr>
          <p:spPr>
            <a:xfrm>
              <a:off x="5385477" y="4211122"/>
              <a:ext cx="17208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1</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74" name="object 35">
              <a:extLst>
                <a:ext uri="{FF2B5EF4-FFF2-40B4-BE49-F238E27FC236}">
                  <a16:creationId xmlns:a16="http://schemas.microsoft.com/office/drawing/2014/main" id="{C0791419-4449-44E4-A4B8-428D9DEAED42}"/>
                </a:ext>
              </a:extLst>
            </p:cNvPr>
            <p:cNvSpPr txBox="1"/>
            <p:nvPr/>
          </p:nvSpPr>
          <p:spPr>
            <a:xfrm>
              <a:off x="5808542" y="4211122"/>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32.0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76" name="object 36">
              <a:extLst>
                <a:ext uri="{FF2B5EF4-FFF2-40B4-BE49-F238E27FC236}">
                  <a16:creationId xmlns:a16="http://schemas.microsoft.com/office/drawing/2014/main" id="{4F821F34-96B8-4879-8273-4FD9C42D1035}"/>
                </a:ext>
              </a:extLst>
            </p:cNvPr>
            <p:cNvSpPr txBox="1"/>
            <p:nvPr/>
          </p:nvSpPr>
          <p:spPr>
            <a:xfrm>
              <a:off x="6241103" y="4211122"/>
              <a:ext cx="1638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0" name="object 37">
              <a:extLst>
                <a:ext uri="{FF2B5EF4-FFF2-40B4-BE49-F238E27FC236}">
                  <a16:creationId xmlns:a16="http://schemas.microsoft.com/office/drawing/2014/main" id="{A3CD121B-430B-4E02-8F51-DF7EEB9288FC}"/>
                </a:ext>
              </a:extLst>
            </p:cNvPr>
            <p:cNvSpPr/>
            <p:nvPr/>
          </p:nvSpPr>
          <p:spPr>
            <a:xfrm>
              <a:off x="5454484" y="4428562"/>
              <a:ext cx="892175" cy="97155"/>
            </a:xfrm>
            <a:custGeom>
              <a:avLst/>
              <a:gdLst/>
              <a:ahLst/>
              <a:cxnLst/>
              <a:rect l="l" t="t" r="r" b="b"/>
              <a:pathLst>
                <a:path w="892175" h="97154">
                  <a:moveTo>
                    <a:pt x="0" y="0"/>
                  </a:moveTo>
                  <a:lnTo>
                    <a:pt x="444030" y="74345"/>
                  </a:lnTo>
                  <a:lnTo>
                    <a:pt x="891692" y="96532"/>
                  </a:lnTo>
                </a:path>
              </a:pathLst>
            </a:custGeom>
            <a:ln w="12699">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38">
              <a:extLst>
                <a:ext uri="{FF2B5EF4-FFF2-40B4-BE49-F238E27FC236}">
                  <a16:creationId xmlns:a16="http://schemas.microsoft.com/office/drawing/2014/main" id="{BEF6FCE8-A3A2-408C-9259-EA05F8A547CB}"/>
                </a:ext>
              </a:extLst>
            </p:cNvPr>
            <p:cNvSpPr txBox="1"/>
            <p:nvPr/>
          </p:nvSpPr>
          <p:spPr>
            <a:xfrm>
              <a:off x="5131427" y="4910328"/>
              <a:ext cx="759823"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Kyrgyzstan</a:t>
              </a:r>
            </a:p>
          </p:txBody>
        </p:sp>
        <p:sp>
          <p:nvSpPr>
            <p:cNvPr id="84" name="object 39">
              <a:extLst>
                <a:ext uri="{FF2B5EF4-FFF2-40B4-BE49-F238E27FC236}">
                  <a16:creationId xmlns:a16="http://schemas.microsoft.com/office/drawing/2014/main" id="{A6D6BC90-2D78-4AE6-8994-46F8FA631282}"/>
                </a:ext>
              </a:extLst>
            </p:cNvPr>
            <p:cNvSpPr/>
            <p:nvPr/>
          </p:nvSpPr>
          <p:spPr>
            <a:xfrm>
              <a:off x="5419328" y="531288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40">
              <a:extLst>
                <a:ext uri="{FF2B5EF4-FFF2-40B4-BE49-F238E27FC236}">
                  <a16:creationId xmlns:a16="http://schemas.microsoft.com/office/drawing/2014/main" id="{0E3FB094-80A8-4F88-946B-B5E519BEEF7B}"/>
                </a:ext>
              </a:extLst>
            </p:cNvPr>
            <p:cNvSpPr/>
            <p:nvPr/>
          </p:nvSpPr>
          <p:spPr>
            <a:xfrm>
              <a:off x="5859445" y="538830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41">
              <a:extLst>
                <a:ext uri="{FF2B5EF4-FFF2-40B4-BE49-F238E27FC236}">
                  <a16:creationId xmlns:a16="http://schemas.microsoft.com/office/drawing/2014/main" id="{404694B0-A621-4F02-BC5F-E26994F789AC}"/>
                </a:ext>
              </a:extLst>
            </p:cNvPr>
            <p:cNvSpPr/>
            <p:nvPr/>
          </p:nvSpPr>
          <p:spPr>
            <a:xfrm>
              <a:off x="6303263" y="549258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42">
              <a:extLst>
                <a:ext uri="{FF2B5EF4-FFF2-40B4-BE49-F238E27FC236}">
                  <a16:creationId xmlns:a16="http://schemas.microsoft.com/office/drawing/2014/main" id="{403C0214-1323-4479-9918-B95107EBF87D}"/>
                </a:ext>
              </a:extLst>
            </p:cNvPr>
            <p:cNvSpPr txBox="1"/>
            <p:nvPr/>
          </p:nvSpPr>
          <p:spPr>
            <a:xfrm>
              <a:off x="5368830" y="5585117"/>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2" name="object 43">
              <a:extLst>
                <a:ext uri="{FF2B5EF4-FFF2-40B4-BE49-F238E27FC236}">
                  <a16:creationId xmlns:a16="http://schemas.microsoft.com/office/drawing/2014/main" id="{93223DE7-2ACE-4450-8BBD-AA8E735C39E3}"/>
                </a:ext>
              </a:extLst>
            </p:cNvPr>
            <p:cNvSpPr txBox="1"/>
            <p:nvPr/>
          </p:nvSpPr>
          <p:spPr>
            <a:xfrm>
              <a:off x="5797645" y="5585117"/>
              <a:ext cx="17526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4" name="object 44">
              <a:extLst>
                <a:ext uri="{FF2B5EF4-FFF2-40B4-BE49-F238E27FC236}">
                  <a16:creationId xmlns:a16="http://schemas.microsoft.com/office/drawing/2014/main" id="{9AFC791F-49F2-4148-A94C-8A9D280C2C41}"/>
                </a:ext>
              </a:extLst>
            </p:cNvPr>
            <p:cNvSpPr txBox="1"/>
            <p:nvPr/>
          </p:nvSpPr>
          <p:spPr>
            <a:xfrm>
              <a:off x="6226895" y="5585117"/>
              <a:ext cx="1739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6" name="object 45">
              <a:extLst>
                <a:ext uri="{FF2B5EF4-FFF2-40B4-BE49-F238E27FC236}">
                  <a16:creationId xmlns:a16="http://schemas.microsoft.com/office/drawing/2014/main" id="{6B01C387-4C49-4D11-8AFB-F4B675A4D02B}"/>
                </a:ext>
              </a:extLst>
            </p:cNvPr>
            <p:cNvSpPr/>
            <p:nvPr/>
          </p:nvSpPr>
          <p:spPr>
            <a:xfrm>
              <a:off x="5446119" y="5336579"/>
              <a:ext cx="884555" cy="182880"/>
            </a:xfrm>
            <a:custGeom>
              <a:avLst/>
              <a:gdLst/>
              <a:ahLst/>
              <a:cxnLst/>
              <a:rect l="l" t="t" r="r" b="b"/>
              <a:pathLst>
                <a:path w="884554" h="182879">
                  <a:moveTo>
                    <a:pt x="0" y="0"/>
                  </a:moveTo>
                  <a:lnTo>
                    <a:pt x="440359" y="74561"/>
                  </a:lnTo>
                  <a:lnTo>
                    <a:pt x="884428" y="182537"/>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46">
              <a:extLst>
                <a:ext uri="{FF2B5EF4-FFF2-40B4-BE49-F238E27FC236}">
                  <a16:creationId xmlns:a16="http://schemas.microsoft.com/office/drawing/2014/main" id="{1931752A-1F5F-4721-8EAF-F4187A81EC73}"/>
                </a:ext>
              </a:extLst>
            </p:cNvPr>
            <p:cNvSpPr/>
            <p:nvPr/>
          </p:nvSpPr>
          <p:spPr>
            <a:xfrm>
              <a:off x="7457609" y="433516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47">
              <a:extLst>
                <a:ext uri="{FF2B5EF4-FFF2-40B4-BE49-F238E27FC236}">
                  <a16:creationId xmlns:a16="http://schemas.microsoft.com/office/drawing/2014/main" id="{11AB09F3-993B-48FF-A488-5C5903ECE165}"/>
                </a:ext>
              </a:extLst>
            </p:cNvPr>
            <p:cNvSpPr/>
            <p:nvPr/>
          </p:nvSpPr>
          <p:spPr>
            <a:xfrm>
              <a:off x="7070850" y="4117395"/>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48">
              <a:extLst>
                <a:ext uri="{FF2B5EF4-FFF2-40B4-BE49-F238E27FC236}">
                  <a16:creationId xmlns:a16="http://schemas.microsoft.com/office/drawing/2014/main" id="{DE4EAF19-B605-47D0-A13B-229D44ABF4D4}"/>
                </a:ext>
              </a:extLst>
            </p:cNvPr>
            <p:cNvSpPr/>
            <p:nvPr/>
          </p:nvSpPr>
          <p:spPr>
            <a:xfrm>
              <a:off x="7813690" y="442609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49">
              <a:extLst>
                <a:ext uri="{FF2B5EF4-FFF2-40B4-BE49-F238E27FC236}">
                  <a16:creationId xmlns:a16="http://schemas.microsoft.com/office/drawing/2014/main" id="{06E6DE6E-0002-4849-9BEC-1BE1DE9A292E}"/>
                </a:ext>
              </a:extLst>
            </p:cNvPr>
            <p:cNvSpPr/>
            <p:nvPr/>
          </p:nvSpPr>
          <p:spPr>
            <a:xfrm>
              <a:off x="8154368" y="4448753"/>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64">
              <a:extLst>
                <a:ext uri="{FF2B5EF4-FFF2-40B4-BE49-F238E27FC236}">
                  <a16:creationId xmlns:a16="http://schemas.microsoft.com/office/drawing/2014/main" id="{2F1D83D5-AD0F-4F6C-9A90-657CA2A9437B}"/>
                </a:ext>
              </a:extLst>
            </p:cNvPr>
            <p:cNvSpPr/>
            <p:nvPr/>
          </p:nvSpPr>
          <p:spPr>
            <a:xfrm>
              <a:off x="3467763" y="3129026"/>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65">
              <a:extLst>
                <a:ext uri="{FF2B5EF4-FFF2-40B4-BE49-F238E27FC236}">
                  <a16:creationId xmlns:a16="http://schemas.microsoft.com/office/drawing/2014/main" id="{C14E1F25-18C2-4C5A-8269-18C158E3B388}"/>
                </a:ext>
              </a:extLst>
            </p:cNvPr>
            <p:cNvSpPr/>
            <p:nvPr/>
          </p:nvSpPr>
          <p:spPr>
            <a:xfrm>
              <a:off x="3494764" y="3086026"/>
              <a:ext cx="1025525" cy="118110"/>
            </a:xfrm>
            <a:custGeom>
              <a:avLst/>
              <a:gdLst/>
              <a:ahLst/>
              <a:cxnLst/>
              <a:rect l="l" t="t" r="r" b="b"/>
              <a:pathLst>
                <a:path w="1025525" h="118110">
                  <a:moveTo>
                    <a:pt x="0" y="65658"/>
                  </a:moveTo>
                  <a:lnTo>
                    <a:pt x="344754" y="0"/>
                  </a:lnTo>
                  <a:lnTo>
                    <a:pt x="693508" y="22669"/>
                  </a:lnTo>
                  <a:lnTo>
                    <a:pt x="1025232" y="117817"/>
                  </a:lnTo>
                </a:path>
              </a:pathLst>
            </a:custGeom>
            <a:ln w="12699">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66">
              <a:extLst>
                <a:ext uri="{FF2B5EF4-FFF2-40B4-BE49-F238E27FC236}">
                  <a16:creationId xmlns:a16="http://schemas.microsoft.com/office/drawing/2014/main" id="{0F0E609C-4070-448C-9780-2B85031A2416}"/>
                </a:ext>
              </a:extLst>
            </p:cNvPr>
            <p:cNvSpPr/>
            <p:nvPr/>
          </p:nvSpPr>
          <p:spPr>
            <a:xfrm>
              <a:off x="7238342" y="3082741"/>
              <a:ext cx="1050290" cy="242570"/>
            </a:xfrm>
            <a:custGeom>
              <a:avLst/>
              <a:gdLst/>
              <a:ahLst/>
              <a:cxnLst/>
              <a:rect l="l" t="t" r="r" b="b"/>
              <a:pathLst>
                <a:path w="1050290" h="242569">
                  <a:moveTo>
                    <a:pt x="0" y="0"/>
                  </a:moveTo>
                  <a:lnTo>
                    <a:pt x="352247" y="141947"/>
                  </a:lnTo>
                  <a:lnTo>
                    <a:pt x="688365" y="200685"/>
                  </a:lnTo>
                  <a:lnTo>
                    <a:pt x="1049756" y="242036"/>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67">
              <a:extLst>
                <a:ext uri="{FF2B5EF4-FFF2-40B4-BE49-F238E27FC236}">
                  <a16:creationId xmlns:a16="http://schemas.microsoft.com/office/drawing/2014/main" id="{E8A5304A-D321-464B-AE1C-C338B2A4DFC6}"/>
                </a:ext>
              </a:extLst>
            </p:cNvPr>
            <p:cNvSpPr/>
            <p:nvPr/>
          </p:nvSpPr>
          <p:spPr>
            <a:xfrm>
              <a:off x="7097850" y="4148614"/>
              <a:ext cx="1083945" cy="328295"/>
            </a:xfrm>
            <a:custGeom>
              <a:avLst/>
              <a:gdLst/>
              <a:ahLst/>
              <a:cxnLst/>
              <a:rect l="l" t="t" r="r" b="b"/>
              <a:pathLst>
                <a:path w="1083945" h="328295">
                  <a:moveTo>
                    <a:pt x="0" y="0"/>
                  </a:moveTo>
                  <a:lnTo>
                    <a:pt x="386765" y="209207"/>
                  </a:lnTo>
                  <a:lnTo>
                    <a:pt x="742835" y="306692"/>
                  </a:lnTo>
                  <a:lnTo>
                    <a:pt x="1083513" y="328256"/>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68">
              <a:extLst>
                <a:ext uri="{FF2B5EF4-FFF2-40B4-BE49-F238E27FC236}">
                  <a16:creationId xmlns:a16="http://schemas.microsoft.com/office/drawing/2014/main" id="{DF30AC18-1033-4956-8B82-B74E968D8A44}"/>
                </a:ext>
              </a:extLst>
            </p:cNvPr>
            <p:cNvSpPr txBox="1"/>
            <p:nvPr/>
          </p:nvSpPr>
          <p:spPr>
            <a:xfrm>
              <a:off x="3324441" y="2832346"/>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44" name="object 69">
              <a:extLst>
                <a:ext uri="{FF2B5EF4-FFF2-40B4-BE49-F238E27FC236}">
                  <a16:creationId xmlns:a16="http://schemas.microsoft.com/office/drawing/2014/main" id="{B0DD58C5-329A-42D2-A8E5-5549AF39B54D}"/>
                </a:ext>
              </a:extLst>
            </p:cNvPr>
            <p:cNvSpPr txBox="1"/>
            <p:nvPr/>
          </p:nvSpPr>
          <p:spPr>
            <a:xfrm>
              <a:off x="4531604" y="2832346"/>
              <a:ext cx="1987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46" name="object 70">
              <a:extLst>
                <a:ext uri="{FF2B5EF4-FFF2-40B4-BE49-F238E27FC236}">
                  <a16:creationId xmlns:a16="http://schemas.microsoft.com/office/drawing/2014/main" id="{F8AF59E0-D1CB-4AF9-86AF-0656F8AA2CB1}"/>
                </a:ext>
              </a:extLst>
            </p:cNvPr>
            <p:cNvSpPr txBox="1"/>
            <p:nvPr/>
          </p:nvSpPr>
          <p:spPr>
            <a:xfrm>
              <a:off x="5149473" y="5139657"/>
              <a:ext cx="3524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48" name="object 71">
              <a:extLst>
                <a:ext uri="{FF2B5EF4-FFF2-40B4-BE49-F238E27FC236}">
                  <a16:creationId xmlns:a16="http://schemas.microsoft.com/office/drawing/2014/main" id="{C8BF2738-849A-4188-A5E4-5E3B733604A9}"/>
                </a:ext>
              </a:extLst>
            </p:cNvPr>
            <p:cNvSpPr txBox="1"/>
            <p:nvPr/>
          </p:nvSpPr>
          <p:spPr>
            <a:xfrm>
              <a:off x="6355590" y="5139657"/>
              <a:ext cx="2000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0" name="object 72">
              <a:extLst>
                <a:ext uri="{FF2B5EF4-FFF2-40B4-BE49-F238E27FC236}">
                  <a16:creationId xmlns:a16="http://schemas.microsoft.com/office/drawing/2014/main" id="{446C9324-B497-4EB0-911F-18C78CBCAC2C}"/>
                </a:ext>
              </a:extLst>
            </p:cNvPr>
            <p:cNvSpPr txBox="1"/>
            <p:nvPr/>
          </p:nvSpPr>
          <p:spPr>
            <a:xfrm>
              <a:off x="5143287" y="2832435"/>
              <a:ext cx="3524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2" name="object 73">
              <a:extLst>
                <a:ext uri="{FF2B5EF4-FFF2-40B4-BE49-F238E27FC236}">
                  <a16:creationId xmlns:a16="http://schemas.microsoft.com/office/drawing/2014/main" id="{6A63178A-D262-4510-8E98-DD58902A9D5B}"/>
                </a:ext>
              </a:extLst>
            </p:cNvPr>
            <p:cNvSpPr txBox="1"/>
            <p:nvPr/>
          </p:nvSpPr>
          <p:spPr>
            <a:xfrm>
              <a:off x="6350363" y="2832435"/>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8" name="object 76">
              <a:extLst>
                <a:ext uri="{FF2B5EF4-FFF2-40B4-BE49-F238E27FC236}">
                  <a16:creationId xmlns:a16="http://schemas.microsoft.com/office/drawing/2014/main" id="{038B9FAE-3457-4377-B76A-728C79D40129}"/>
                </a:ext>
              </a:extLst>
            </p:cNvPr>
            <p:cNvSpPr txBox="1"/>
            <p:nvPr/>
          </p:nvSpPr>
          <p:spPr>
            <a:xfrm>
              <a:off x="6995762" y="2832524"/>
              <a:ext cx="2120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60" name="object 77">
              <a:extLst>
                <a:ext uri="{FF2B5EF4-FFF2-40B4-BE49-F238E27FC236}">
                  <a16:creationId xmlns:a16="http://schemas.microsoft.com/office/drawing/2014/main" id="{5CC92CA6-75FC-424E-A9FE-2B6A97202A4D}"/>
                </a:ext>
              </a:extLst>
            </p:cNvPr>
            <p:cNvSpPr txBox="1"/>
            <p:nvPr/>
          </p:nvSpPr>
          <p:spPr>
            <a:xfrm>
              <a:off x="8076685" y="2832524"/>
              <a:ext cx="3251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9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62" name="object 78">
              <a:extLst>
                <a:ext uri="{FF2B5EF4-FFF2-40B4-BE49-F238E27FC236}">
                  <a16:creationId xmlns:a16="http://schemas.microsoft.com/office/drawing/2014/main" id="{1FA11D62-261E-45E7-82ED-D85E4E8EDC9A}"/>
                </a:ext>
              </a:extLst>
            </p:cNvPr>
            <p:cNvSpPr txBox="1"/>
            <p:nvPr/>
          </p:nvSpPr>
          <p:spPr>
            <a:xfrm>
              <a:off x="3319272" y="4910328"/>
              <a:ext cx="583493"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Armenia</a:t>
              </a:r>
            </a:p>
          </p:txBody>
        </p:sp>
        <p:sp>
          <p:nvSpPr>
            <p:cNvPr id="164" name="object 79">
              <a:extLst>
                <a:ext uri="{FF2B5EF4-FFF2-40B4-BE49-F238E27FC236}">
                  <a16:creationId xmlns:a16="http://schemas.microsoft.com/office/drawing/2014/main" id="{FDE0281E-DA0C-44CC-9DDD-9351FC2A83C7}"/>
                </a:ext>
              </a:extLst>
            </p:cNvPr>
            <p:cNvSpPr/>
            <p:nvPr/>
          </p:nvSpPr>
          <p:spPr>
            <a:xfrm>
              <a:off x="3614299" y="528200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80">
              <a:extLst>
                <a:ext uri="{FF2B5EF4-FFF2-40B4-BE49-F238E27FC236}">
                  <a16:creationId xmlns:a16="http://schemas.microsoft.com/office/drawing/2014/main" id="{D8D5BBE3-C558-47AA-9FD5-5A0FC5D159D1}"/>
                </a:ext>
              </a:extLst>
            </p:cNvPr>
            <p:cNvSpPr/>
            <p:nvPr/>
          </p:nvSpPr>
          <p:spPr>
            <a:xfrm>
              <a:off x="4054416" y="540577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81">
              <a:extLst>
                <a:ext uri="{FF2B5EF4-FFF2-40B4-BE49-F238E27FC236}">
                  <a16:creationId xmlns:a16="http://schemas.microsoft.com/office/drawing/2014/main" id="{10437B19-54B6-41A0-9A0D-EA4A0CB4BB97}"/>
                </a:ext>
              </a:extLst>
            </p:cNvPr>
            <p:cNvSpPr/>
            <p:nvPr/>
          </p:nvSpPr>
          <p:spPr>
            <a:xfrm>
              <a:off x="4498234" y="549900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82">
              <a:extLst>
                <a:ext uri="{FF2B5EF4-FFF2-40B4-BE49-F238E27FC236}">
                  <a16:creationId xmlns:a16="http://schemas.microsoft.com/office/drawing/2014/main" id="{C809F65A-ADDD-434E-9779-22E4195A50A4}"/>
                </a:ext>
              </a:extLst>
            </p:cNvPr>
            <p:cNvSpPr txBox="1"/>
            <p:nvPr/>
          </p:nvSpPr>
          <p:spPr>
            <a:xfrm>
              <a:off x="3563910" y="5589661"/>
              <a:ext cx="1784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2" name="object 83">
              <a:extLst>
                <a:ext uri="{FF2B5EF4-FFF2-40B4-BE49-F238E27FC236}">
                  <a16:creationId xmlns:a16="http://schemas.microsoft.com/office/drawing/2014/main" id="{08F0BC3D-FA8E-4538-AA35-0E85F6451604}"/>
                </a:ext>
              </a:extLst>
            </p:cNvPr>
            <p:cNvSpPr txBox="1"/>
            <p:nvPr/>
          </p:nvSpPr>
          <p:spPr>
            <a:xfrm>
              <a:off x="3991940" y="5589661"/>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4" name="object 84">
              <a:extLst>
                <a:ext uri="{FF2B5EF4-FFF2-40B4-BE49-F238E27FC236}">
                  <a16:creationId xmlns:a16="http://schemas.microsoft.com/office/drawing/2014/main" id="{526D051A-578E-4A3A-A5E8-243DF2ADAD37}"/>
                </a:ext>
              </a:extLst>
            </p:cNvPr>
            <p:cNvSpPr txBox="1"/>
            <p:nvPr/>
          </p:nvSpPr>
          <p:spPr>
            <a:xfrm>
              <a:off x="4422933" y="5589661"/>
              <a:ext cx="1714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6" name="object 85">
              <a:extLst>
                <a:ext uri="{FF2B5EF4-FFF2-40B4-BE49-F238E27FC236}">
                  <a16:creationId xmlns:a16="http://schemas.microsoft.com/office/drawing/2014/main" id="{9AE2F7F0-BF91-4ECC-9379-BEEC12FAB2A9}"/>
                </a:ext>
              </a:extLst>
            </p:cNvPr>
            <p:cNvSpPr/>
            <p:nvPr/>
          </p:nvSpPr>
          <p:spPr>
            <a:xfrm>
              <a:off x="3640984" y="5305722"/>
              <a:ext cx="887094" cy="215265"/>
            </a:xfrm>
            <a:custGeom>
              <a:avLst/>
              <a:gdLst/>
              <a:ahLst/>
              <a:cxnLst/>
              <a:rect l="l" t="t" r="r" b="b"/>
              <a:pathLst>
                <a:path w="887094" h="215264">
                  <a:moveTo>
                    <a:pt x="0" y="0"/>
                  </a:moveTo>
                  <a:lnTo>
                    <a:pt x="440397" y="122567"/>
                  </a:lnTo>
                  <a:lnTo>
                    <a:pt x="886675" y="214884"/>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86">
              <a:extLst>
                <a:ext uri="{FF2B5EF4-FFF2-40B4-BE49-F238E27FC236}">
                  <a16:creationId xmlns:a16="http://schemas.microsoft.com/office/drawing/2014/main" id="{356F6EA0-FFD7-456E-B9CD-B05DC99AAB6E}"/>
                </a:ext>
              </a:extLst>
            </p:cNvPr>
            <p:cNvSpPr txBox="1"/>
            <p:nvPr/>
          </p:nvSpPr>
          <p:spPr>
            <a:xfrm>
              <a:off x="3363834" y="5144962"/>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0" name="object 87">
              <a:extLst>
                <a:ext uri="{FF2B5EF4-FFF2-40B4-BE49-F238E27FC236}">
                  <a16:creationId xmlns:a16="http://schemas.microsoft.com/office/drawing/2014/main" id="{9497AF54-D895-416A-862D-0B8FC1D77C78}"/>
                </a:ext>
              </a:extLst>
            </p:cNvPr>
            <p:cNvSpPr txBox="1"/>
            <p:nvPr/>
          </p:nvSpPr>
          <p:spPr>
            <a:xfrm>
              <a:off x="4443188" y="5144962"/>
              <a:ext cx="3270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9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2" name="object 88">
              <a:extLst>
                <a:ext uri="{FF2B5EF4-FFF2-40B4-BE49-F238E27FC236}">
                  <a16:creationId xmlns:a16="http://schemas.microsoft.com/office/drawing/2014/main" id="{9E9F81CE-80C6-4773-9D2D-D2E5C0D4C608}"/>
                </a:ext>
              </a:extLst>
            </p:cNvPr>
            <p:cNvSpPr/>
            <p:nvPr/>
          </p:nvSpPr>
          <p:spPr>
            <a:xfrm>
              <a:off x="3606224" y="449263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89">
              <a:extLst>
                <a:ext uri="{FF2B5EF4-FFF2-40B4-BE49-F238E27FC236}">
                  <a16:creationId xmlns:a16="http://schemas.microsoft.com/office/drawing/2014/main" id="{063F0AC4-B07B-4CE0-98BD-6D634B2C56EA}"/>
                </a:ext>
              </a:extLst>
            </p:cNvPr>
            <p:cNvSpPr/>
            <p:nvPr/>
          </p:nvSpPr>
          <p:spPr>
            <a:xfrm>
              <a:off x="4046341" y="454860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90">
              <a:extLst>
                <a:ext uri="{FF2B5EF4-FFF2-40B4-BE49-F238E27FC236}">
                  <a16:creationId xmlns:a16="http://schemas.microsoft.com/office/drawing/2014/main" id="{5CA84AAA-0176-4133-98A9-333BC3E9E730}"/>
                </a:ext>
              </a:extLst>
            </p:cNvPr>
            <p:cNvSpPr/>
            <p:nvPr/>
          </p:nvSpPr>
          <p:spPr>
            <a:xfrm>
              <a:off x="4490159" y="453794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bject 91">
              <a:extLst>
                <a:ext uri="{FF2B5EF4-FFF2-40B4-BE49-F238E27FC236}">
                  <a16:creationId xmlns:a16="http://schemas.microsoft.com/office/drawing/2014/main" id="{97AA333F-CCAD-48FD-A62A-C3E674048150}"/>
                </a:ext>
              </a:extLst>
            </p:cNvPr>
            <p:cNvSpPr txBox="1"/>
            <p:nvPr/>
          </p:nvSpPr>
          <p:spPr>
            <a:xfrm>
              <a:off x="3553515" y="4328145"/>
              <a:ext cx="1746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0" name="object 92">
              <a:extLst>
                <a:ext uri="{FF2B5EF4-FFF2-40B4-BE49-F238E27FC236}">
                  <a16:creationId xmlns:a16="http://schemas.microsoft.com/office/drawing/2014/main" id="{AC071C08-532F-4E22-A2C5-64CD6DDE5600}"/>
                </a:ext>
              </a:extLst>
            </p:cNvPr>
            <p:cNvSpPr txBox="1"/>
            <p:nvPr/>
          </p:nvSpPr>
          <p:spPr>
            <a:xfrm>
              <a:off x="3986337" y="4328145"/>
              <a:ext cx="1631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1</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2" name="object 93">
              <a:extLst>
                <a:ext uri="{FF2B5EF4-FFF2-40B4-BE49-F238E27FC236}">
                  <a16:creationId xmlns:a16="http://schemas.microsoft.com/office/drawing/2014/main" id="{55ECE9C9-E863-47BD-8652-88630C564C48}"/>
                </a:ext>
              </a:extLst>
            </p:cNvPr>
            <p:cNvSpPr txBox="1"/>
            <p:nvPr/>
          </p:nvSpPr>
          <p:spPr>
            <a:xfrm>
              <a:off x="4410447" y="4328145"/>
              <a:ext cx="1695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4" name="object 94">
              <a:extLst>
                <a:ext uri="{FF2B5EF4-FFF2-40B4-BE49-F238E27FC236}">
                  <a16:creationId xmlns:a16="http://schemas.microsoft.com/office/drawing/2014/main" id="{67514556-A455-4F69-922D-03CF2E15F914}"/>
                </a:ext>
              </a:extLst>
            </p:cNvPr>
            <p:cNvSpPr/>
            <p:nvPr/>
          </p:nvSpPr>
          <p:spPr>
            <a:xfrm>
              <a:off x="3629345" y="4516327"/>
              <a:ext cx="888365" cy="53975"/>
            </a:xfrm>
            <a:custGeom>
              <a:avLst/>
              <a:gdLst/>
              <a:ahLst/>
              <a:cxnLst/>
              <a:rect l="l" t="t" r="r" b="b"/>
              <a:pathLst>
                <a:path w="888364" h="53975">
                  <a:moveTo>
                    <a:pt x="0" y="0"/>
                  </a:moveTo>
                  <a:lnTo>
                    <a:pt x="443928" y="53911"/>
                  </a:lnTo>
                  <a:lnTo>
                    <a:pt x="887844" y="43649"/>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bject 68">
              <a:extLst>
                <a:ext uri="{FF2B5EF4-FFF2-40B4-BE49-F238E27FC236}">
                  <a16:creationId xmlns:a16="http://schemas.microsoft.com/office/drawing/2014/main" id="{0B80BE9C-EC02-46D1-BB7F-361E4ED124DD}"/>
                </a:ext>
              </a:extLst>
            </p:cNvPr>
            <p:cNvSpPr txBox="1"/>
            <p:nvPr/>
          </p:nvSpPr>
          <p:spPr>
            <a:xfrm>
              <a:off x="3329936" y="3986646"/>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10" name="object 68">
              <a:extLst>
                <a:ext uri="{FF2B5EF4-FFF2-40B4-BE49-F238E27FC236}">
                  <a16:creationId xmlns:a16="http://schemas.microsoft.com/office/drawing/2014/main" id="{C331328D-08A5-42E2-897D-87E717161730}"/>
                </a:ext>
              </a:extLst>
            </p:cNvPr>
            <p:cNvSpPr txBox="1"/>
            <p:nvPr/>
          </p:nvSpPr>
          <p:spPr>
            <a:xfrm>
              <a:off x="4534018" y="3986646"/>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14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12" name="object 68">
              <a:extLst>
                <a:ext uri="{FF2B5EF4-FFF2-40B4-BE49-F238E27FC236}">
                  <a16:creationId xmlns:a16="http://schemas.microsoft.com/office/drawing/2014/main" id="{17CEC820-1F3C-4EA1-B789-3EA5AA108B42}"/>
                </a:ext>
              </a:extLst>
            </p:cNvPr>
            <p:cNvSpPr txBox="1"/>
            <p:nvPr/>
          </p:nvSpPr>
          <p:spPr>
            <a:xfrm>
              <a:off x="6233173" y="3988404"/>
              <a:ext cx="338846"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700" b="0" i="0" u="none" strike="noStrike" kern="1200" cap="none" spc="-35" normalizeH="0" baseline="0" noProof="0">
                  <a:ln>
                    <a:noFill/>
                  </a:ln>
                  <a:solidFill>
                    <a:srgbClr val="231F20"/>
                  </a:solidFill>
                  <a:effectLst/>
                  <a:uLnTx/>
                  <a:uFillTx/>
                  <a:latin typeface="Arial" panose="020B0604020202020204"/>
                  <a:ea typeface="+mn-ea"/>
                  <a:cs typeface="Arial"/>
                </a:rPr>
                <a:t>2015–16</a:t>
              </a:r>
            </a:p>
          </p:txBody>
        </p:sp>
        <p:sp>
          <p:nvSpPr>
            <p:cNvPr id="214" name="object 68">
              <a:extLst>
                <a:ext uri="{FF2B5EF4-FFF2-40B4-BE49-F238E27FC236}">
                  <a16:creationId xmlns:a16="http://schemas.microsoft.com/office/drawing/2014/main" id="{EEFFD248-9C9D-426D-A3E7-23B4E0B10007}"/>
                </a:ext>
              </a:extLst>
            </p:cNvPr>
            <p:cNvSpPr txBox="1"/>
            <p:nvPr/>
          </p:nvSpPr>
          <p:spPr>
            <a:xfrm>
              <a:off x="5162530" y="3987251"/>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16" name="object 68">
              <a:extLst>
                <a:ext uri="{FF2B5EF4-FFF2-40B4-BE49-F238E27FC236}">
                  <a16:creationId xmlns:a16="http://schemas.microsoft.com/office/drawing/2014/main" id="{D54EE467-D34A-4C08-AE24-D9737E03DACD}"/>
                </a:ext>
              </a:extLst>
            </p:cNvPr>
            <p:cNvSpPr txBox="1"/>
            <p:nvPr/>
          </p:nvSpPr>
          <p:spPr>
            <a:xfrm>
              <a:off x="6981916" y="3990806"/>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18" name="object 68">
              <a:extLst>
                <a:ext uri="{FF2B5EF4-FFF2-40B4-BE49-F238E27FC236}">
                  <a16:creationId xmlns:a16="http://schemas.microsoft.com/office/drawing/2014/main" id="{20AC168C-E14B-4852-BF34-8E430EEEFC1E}"/>
                </a:ext>
              </a:extLst>
            </p:cNvPr>
            <p:cNvSpPr txBox="1"/>
            <p:nvPr/>
          </p:nvSpPr>
          <p:spPr>
            <a:xfrm>
              <a:off x="8187493" y="3990638"/>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14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20" name="object 26">
              <a:extLst>
                <a:ext uri="{FF2B5EF4-FFF2-40B4-BE49-F238E27FC236}">
                  <a16:creationId xmlns:a16="http://schemas.microsoft.com/office/drawing/2014/main" id="{FFF4DEBF-6DE0-443C-A5C4-85419686EE91}"/>
                </a:ext>
              </a:extLst>
            </p:cNvPr>
            <p:cNvSpPr txBox="1"/>
            <p:nvPr/>
          </p:nvSpPr>
          <p:spPr>
            <a:xfrm>
              <a:off x="3319272" y="3758184"/>
              <a:ext cx="710131"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Arial"/>
                </a:rPr>
                <a:t>Cambodia</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sp>
          <p:nvSpPr>
            <p:cNvPr id="222" name="object 26">
              <a:extLst>
                <a:ext uri="{FF2B5EF4-FFF2-40B4-BE49-F238E27FC236}">
                  <a16:creationId xmlns:a16="http://schemas.microsoft.com/office/drawing/2014/main" id="{18212A9E-77C7-4615-B286-18960457CB16}"/>
                </a:ext>
              </a:extLst>
            </p:cNvPr>
            <p:cNvSpPr txBox="1"/>
            <p:nvPr/>
          </p:nvSpPr>
          <p:spPr>
            <a:xfrm>
              <a:off x="5157216" y="3758184"/>
              <a:ext cx="429605"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Belize</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sp>
          <p:nvSpPr>
            <p:cNvPr id="224" name="object 26">
              <a:extLst>
                <a:ext uri="{FF2B5EF4-FFF2-40B4-BE49-F238E27FC236}">
                  <a16:creationId xmlns:a16="http://schemas.microsoft.com/office/drawing/2014/main" id="{2D23ECFF-56C7-4FAC-B7D4-E76E2761F8A0}"/>
                </a:ext>
              </a:extLst>
            </p:cNvPr>
            <p:cNvSpPr txBox="1"/>
            <p:nvPr/>
          </p:nvSpPr>
          <p:spPr>
            <a:xfrm>
              <a:off x="6967728" y="3758184"/>
              <a:ext cx="549831"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Guyana</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sp>
          <p:nvSpPr>
            <p:cNvPr id="226" name="object 50">
              <a:extLst>
                <a:ext uri="{FF2B5EF4-FFF2-40B4-BE49-F238E27FC236}">
                  <a16:creationId xmlns:a16="http://schemas.microsoft.com/office/drawing/2014/main" id="{475B587F-77D5-4369-BE2A-B6A87999838D}"/>
                </a:ext>
              </a:extLst>
            </p:cNvPr>
            <p:cNvSpPr/>
            <p:nvPr/>
          </p:nvSpPr>
          <p:spPr>
            <a:xfrm>
              <a:off x="3337560" y="3968496"/>
              <a:ext cx="529209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90502099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buy vegetables </a:t>
            </a:r>
          </a:p>
          <a:p>
            <a:pPr>
              <a:lnSpc>
                <a:spcPct val="100000"/>
              </a:lnSpc>
              <a:spcBef>
                <a:spcPts val="0"/>
              </a:spcBef>
            </a:pPr>
            <a:r>
              <a:rPr lang="en-US"/>
              <a:t>from a shopkeeper living with HIV, countries with available data,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97" name="Group 96">
            <a:extLst>
              <a:ext uri="{FF2B5EF4-FFF2-40B4-BE49-F238E27FC236}">
                <a16:creationId xmlns:a16="http://schemas.microsoft.com/office/drawing/2014/main" id="{39E5157C-E77D-4F79-864F-5E051F2A8629}"/>
              </a:ext>
            </a:extLst>
          </p:cNvPr>
          <p:cNvGrpSpPr/>
          <p:nvPr/>
        </p:nvGrpSpPr>
        <p:grpSpPr>
          <a:xfrm>
            <a:off x="457199" y="2240280"/>
            <a:ext cx="10030969" cy="4314745"/>
            <a:chOff x="457199" y="2240280"/>
            <a:chExt cx="10030969" cy="43147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8155248"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2000–2019. </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two surveys in Cameroon are for female respondents only</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a:t>
              </a:r>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F145526B-B179-49F1-8FAC-5AC13A8BCA6E}"/>
                </a:ext>
              </a:extLst>
            </p:cNvPr>
            <p:cNvSpPr txBox="1"/>
            <p:nvPr/>
          </p:nvSpPr>
          <p:spPr>
            <a:xfrm>
              <a:off x="457199" y="2240280"/>
              <a:ext cx="6420989"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47E55"/>
                  </a:solidFill>
                  <a:effectLst/>
                  <a:uLnTx/>
                  <a:uFillTx/>
                  <a:latin typeface="Arial" panose="020B0604020202020204"/>
                  <a:ea typeface="+mn-ea"/>
                  <a:cs typeface="+mn-cs"/>
                </a:rPr>
                <a:t>DISCRIMINATORY ATTITUDES CONSISTENTLY DECLINING</a:t>
              </a:r>
            </a:p>
          </p:txBody>
        </p:sp>
        <p:sp>
          <p:nvSpPr>
            <p:cNvPr id="99" name="object 48">
              <a:extLst>
                <a:ext uri="{FF2B5EF4-FFF2-40B4-BE49-F238E27FC236}">
                  <a16:creationId xmlns:a16="http://schemas.microsoft.com/office/drawing/2014/main" id="{B389601B-AD01-4F2D-9728-121FAB9B0A07}"/>
                </a:ext>
              </a:extLst>
            </p:cNvPr>
            <p:cNvSpPr txBox="1"/>
            <p:nvPr/>
          </p:nvSpPr>
          <p:spPr>
            <a:xfrm>
              <a:off x="1371600" y="5120640"/>
              <a:ext cx="1325880" cy="333425"/>
            </a:xfrm>
            <a:prstGeom prst="rect">
              <a:avLst/>
            </a:prstGeom>
            <a:noFill/>
          </p:spPr>
          <p:txBody>
            <a:bodyPr wrap="squar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Africa</a:t>
              </a:r>
            </a:p>
          </p:txBody>
        </p:sp>
        <p:sp>
          <p:nvSpPr>
            <p:cNvPr id="101" name="object 49">
              <a:extLst>
                <a:ext uri="{FF2B5EF4-FFF2-40B4-BE49-F238E27FC236}">
                  <a16:creationId xmlns:a16="http://schemas.microsoft.com/office/drawing/2014/main" id="{1C3A36FB-193A-444F-A11D-B2986081BF4C}"/>
                </a:ext>
              </a:extLst>
            </p:cNvPr>
            <p:cNvSpPr txBox="1"/>
            <p:nvPr/>
          </p:nvSpPr>
          <p:spPr>
            <a:xfrm>
              <a:off x="1371600" y="2816352"/>
              <a:ext cx="1325880" cy="333425"/>
            </a:xfrm>
            <a:prstGeom prst="rect">
              <a:avLst/>
            </a:prstGeom>
            <a:noFill/>
          </p:spPr>
          <p:txBody>
            <a:bodyPr wrap="squar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and </a:t>
              </a: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southern Africa</a:t>
              </a:r>
            </a:p>
          </p:txBody>
        </p:sp>
        <p:sp>
          <p:nvSpPr>
            <p:cNvPr id="76" name="object 75">
              <a:extLst>
                <a:ext uri="{FF2B5EF4-FFF2-40B4-BE49-F238E27FC236}">
                  <a16:creationId xmlns:a16="http://schemas.microsoft.com/office/drawing/2014/main" id="{B6CCDA53-9B01-49A8-BF6A-4F30D980CC2C}"/>
                </a:ext>
              </a:extLst>
            </p:cNvPr>
            <p:cNvSpPr txBox="1"/>
            <p:nvPr/>
          </p:nvSpPr>
          <p:spPr>
            <a:xfrm>
              <a:off x="5175269" y="3986784"/>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0</a:t>
              </a:r>
              <a:r>
                <a:rPr kumimoji="0" lang="fr-CH" sz="700" b="0" i="0" u="none" strike="noStrike" kern="1200" cap="none" spc="-30" normalizeH="0" baseline="0" noProof="0">
                  <a:ln>
                    <a:noFill/>
                  </a:ln>
                  <a:solidFill>
                    <a:srgbClr val="231F20"/>
                  </a:solidFill>
                  <a:effectLst/>
                  <a:uLnTx/>
                  <a:uFillTx/>
                  <a:latin typeface="Arial" panose="020B0604020202020204"/>
                  <a:ea typeface="+mn-ea"/>
                  <a:cs typeface="Tahoma"/>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80" name="object 75">
              <a:extLst>
                <a:ext uri="{FF2B5EF4-FFF2-40B4-BE49-F238E27FC236}">
                  <a16:creationId xmlns:a16="http://schemas.microsoft.com/office/drawing/2014/main" id="{8FF8E0E0-20E6-44E9-9B8E-4140B50BBF52}"/>
                </a:ext>
              </a:extLst>
            </p:cNvPr>
            <p:cNvSpPr txBox="1"/>
            <p:nvPr/>
          </p:nvSpPr>
          <p:spPr>
            <a:xfrm>
              <a:off x="6375305" y="3986784"/>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lang="fr-CH" sz="700" b="0" i="0" u="none" strike="noStrike" kern="1200" cap="none" spc="-25" normalizeH="0" baseline="0" noProof="0">
                  <a:ln>
                    <a:noFill/>
                  </a:ln>
                  <a:solidFill>
                    <a:srgbClr val="231F20"/>
                  </a:solidFill>
                  <a:effectLst/>
                  <a:uLnTx/>
                  <a:uFillTx/>
                  <a:latin typeface="Arial" panose="020B0604020202020204"/>
                  <a:ea typeface="+mn-ea"/>
                  <a:cs typeface="Tahoma"/>
                </a:rPr>
                <a:t>15</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82" name="object 75">
              <a:extLst>
                <a:ext uri="{FF2B5EF4-FFF2-40B4-BE49-F238E27FC236}">
                  <a16:creationId xmlns:a16="http://schemas.microsoft.com/office/drawing/2014/main" id="{7C7BBE79-A94B-4A7A-A5BA-4E5A66C812BC}"/>
                </a:ext>
              </a:extLst>
            </p:cNvPr>
            <p:cNvSpPr txBox="1"/>
            <p:nvPr/>
          </p:nvSpPr>
          <p:spPr>
            <a:xfrm>
              <a:off x="5251317" y="4116148"/>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700" b="0" i="0" u="none" strike="noStrike" kern="1200" cap="none" spc="-30" normalizeH="0" baseline="0" noProof="0">
                  <a:ln>
                    <a:noFill/>
                  </a:ln>
                  <a:solidFill>
                    <a:srgbClr val="231F20"/>
                  </a:solidFill>
                  <a:effectLst/>
                  <a:uLnTx/>
                  <a:uFillTx/>
                  <a:latin typeface="Arial" panose="020B0604020202020204"/>
                  <a:ea typeface="+mn-ea"/>
                  <a:cs typeface="Tahoma"/>
                </a:rPr>
                <a:t>64.8</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84" name="object 75">
              <a:extLst>
                <a:ext uri="{FF2B5EF4-FFF2-40B4-BE49-F238E27FC236}">
                  <a16:creationId xmlns:a16="http://schemas.microsoft.com/office/drawing/2014/main" id="{4DCEEDBE-CE2E-4D5C-A44B-77106B767B96}"/>
                </a:ext>
              </a:extLst>
            </p:cNvPr>
            <p:cNvSpPr txBox="1"/>
            <p:nvPr/>
          </p:nvSpPr>
          <p:spPr>
            <a:xfrm>
              <a:off x="6286641" y="4116839"/>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lang="fr-CH" sz="700" b="0" i="0" u="none" strike="noStrike" kern="1200" cap="none" spc="-10" normalizeH="0" baseline="0" noProof="0">
                  <a:ln>
                    <a:noFill/>
                  </a:ln>
                  <a:solidFill>
                    <a:srgbClr val="231F20"/>
                  </a:solidFill>
                  <a:effectLst/>
                  <a:uLnTx/>
                  <a:uFillTx/>
                  <a:latin typeface="Arial" panose="020B0604020202020204"/>
                  <a:ea typeface="+mn-ea"/>
                  <a:cs typeface="Tahoma"/>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4" name="object 2">
              <a:extLst>
                <a:ext uri="{FF2B5EF4-FFF2-40B4-BE49-F238E27FC236}">
                  <a16:creationId xmlns:a16="http://schemas.microsoft.com/office/drawing/2014/main" id="{50A87A77-C161-4468-A587-CB04C8FC5E0B}"/>
                </a:ext>
              </a:extLst>
            </p:cNvPr>
            <p:cNvSpPr txBox="1"/>
            <p:nvPr/>
          </p:nvSpPr>
          <p:spPr>
            <a:xfrm>
              <a:off x="5595260" y="4120663"/>
              <a:ext cx="1765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9</a:t>
              </a:r>
              <a:r>
                <a:rPr kumimoji="0" sz="700" b="0" i="0" u="none" strike="noStrike" kern="1200" cap="none" spc="-3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9" name="object 3">
              <a:extLst>
                <a:ext uri="{FF2B5EF4-FFF2-40B4-BE49-F238E27FC236}">
                  <a16:creationId xmlns:a16="http://schemas.microsoft.com/office/drawing/2014/main" id="{D4E46BEF-9446-4337-BBA9-BA9F263B6E61}"/>
                </a:ext>
              </a:extLst>
            </p:cNvPr>
            <p:cNvSpPr txBox="1"/>
            <p:nvPr/>
          </p:nvSpPr>
          <p:spPr>
            <a:xfrm>
              <a:off x="5941918" y="4120663"/>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28</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73" name="object 35">
              <a:extLst>
                <a:ext uri="{FF2B5EF4-FFF2-40B4-BE49-F238E27FC236}">
                  <a16:creationId xmlns:a16="http://schemas.microsoft.com/office/drawing/2014/main" id="{0D3A3537-7E4A-403E-8F12-28D47B6C0858}"/>
                </a:ext>
              </a:extLst>
            </p:cNvPr>
            <p:cNvSpPr/>
            <p:nvPr/>
          </p:nvSpPr>
          <p:spPr>
            <a:xfrm>
              <a:off x="5637900" y="455438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36">
              <a:extLst>
                <a:ext uri="{FF2B5EF4-FFF2-40B4-BE49-F238E27FC236}">
                  <a16:creationId xmlns:a16="http://schemas.microsoft.com/office/drawing/2014/main" id="{EDB13019-4687-4553-8C0E-40C829340BE4}"/>
                </a:ext>
              </a:extLst>
            </p:cNvPr>
            <p:cNvSpPr/>
            <p:nvPr/>
          </p:nvSpPr>
          <p:spPr>
            <a:xfrm>
              <a:off x="5313780" y="432305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37">
              <a:extLst>
                <a:ext uri="{FF2B5EF4-FFF2-40B4-BE49-F238E27FC236}">
                  <a16:creationId xmlns:a16="http://schemas.microsoft.com/office/drawing/2014/main" id="{C440B4D2-EB54-4F60-BE7D-7EA26B184BCD}"/>
                </a:ext>
              </a:extLst>
            </p:cNvPr>
            <p:cNvSpPr/>
            <p:nvPr/>
          </p:nvSpPr>
          <p:spPr>
            <a:xfrm>
              <a:off x="6005107" y="456713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38">
              <a:extLst>
                <a:ext uri="{FF2B5EF4-FFF2-40B4-BE49-F238E27FC236}">
                  <a16:creationId xmlns:a16="http://schemas.microsoft.com/office/drawing/2014/main" id="{717337FF-FCA6-4616-9837-052A9B0A7C46}"/>
                </a:ext>
              </a:extLst>
            </p:cNvPr>
            <p:cNvSpPr/>
            <p:nvPr/>
          </p:nvSpPr>
          <p:spPr>
            <a:xfrm>
              <a:off x="6348318" y="460848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40">
              <a:extLst>
                <a:ext uri="{FF2B5EF4-FFF2-40B4-BE49-F238E27FC236}">
                  <a16:creationId xmlns:a16="http://schemas.microsoft.com/office/drawing/2014/main" id="{F4D50C92-41B7-42B7-8136-CCB4BE8951F9}"/>
                </a:ext>
              </a:extLst>
            </p:cNvPr>
            <p:cNvSpPr/>
            <p:nvPr/>
          </p:nvSpPr>
          <p:spPr>
            <a:xfrm>
              <a:off x="7306106" y="451391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41">
              <a:extLst>
                <a:ext uri="{FF2B5EF4-FFF2-40B4-BE49-F238E27FC236}">
                  <a16:creationId xmlns:a16="http://schemas.microsoft.com/office/drawing/2014/main" id="{FCDDA99D-3729-4600-A2FD-C1191833842D}"/>
                </a:ext>
              </a:extLst>
            </p:cNvPr>
            <p:cNvSpPr/>
            <p:nvPr/>
          </p:nvSpPr>
          <p:spPr>
            <a:xfrm>
              <a:off x="7746222" y="465380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42">
              <a:extLst>
                <a:ext uri="{FF2B5EF4-FFF2-40B4-BE49-F238E27FC236}">
                  <a16:creationId xmlns:a16="http://schemas.microsoft.com/office/drawing/2014/main" id="{1F432AEA-C963-49D6-AA1C-9BFA5581CFFE}"/>
                </a:ext>
              </a:extLst>
            </p:cNvPr>
            <p:cNvSpPr/>
            <p:nvPr/>
          </p:nvSpPr>
          <p:spPr>
            <a:xfrm>
              <a:off x="8190041" y="4720427"/>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43">
              <a:extLst>
                <a:ext uri="{FF2B5EF4-FFF2-40B4-BE49-F238E27FC236}">
                  <a16:creationId xmlns:a16="http://schemas.microsoft.com/office/drawing/2014/main" id="{ED204731-9459-4EA2-987B-92BD68D5BD8C}"/>
                </a:ext>
              </a:extLst>
            </p:cNvPr>
            <p:cNvSpPr txBox="1"/>
            <p:nvPr/>
          </p:nvSpPr>
          <p:spPr>
            <a:xfrm>
              <a:off x="7259618" y="4320257"/>
              <a:ext cx="17081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20" normalizeH="0" baseline="0" noProof="0">
                  <a:ln>
                    <a:noFill/>
                  </a:ln>
                  <a:solidFill>
                    <a:srgbClr val="231F20"/>
                  </a:solidFill>
                  <a:effectLst/>
                  <a:uLnTx/>
                  <a:uFillTx/>
                  <a:latin typeface="Arial" panose="020B0604020202020204"/>
                  <a:ea typeface="+mn-ea"/>
                  <a:cs typeface="Tahoma"/>
                </a:rPr>
                <a:t>7</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91" name="object 44">
              <a:extLst>
                <a:ext uri="{FF2B5EF4-FFF2-40B4-BE49-F238E27FC236}">
                  <a16:creationId xmlns:a16="http://schemas.microsoft.com/office/drawing/2014/main" id="{AAD65A7B-DFFC-421E-BB6C-B5BB3C51D6ED}"/>
                </a:ext>
              </a:extLst>
            </p:cNvPr>
            <p:cNvSpPr txBox="1"/>
            <p:nvPr/>
          </p:nvSpPr>
          <p:spPr>
            <a:xfrm>
              <a:off x="7684686" y="4320257"/>
              <a:ext cx="17526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93" name="object 45">
              <a:extLst>
                <a:ext uri="{FF2B5EF4-FFF2-40B4-BE49-F238E27FC236}">
                  <a16:creationId xmlns:a16="http://schemas.microsoft.com/office/drawing/2014/main" id="{EB3BF226-073B-426E-B210-C7B5B9C8304E}"/>
                </a:ext>
              </a:extLst>
            </p:cNvPr>
            <p:cNvSpPr txBox="1"/>
            <p:nvPr/>
          </p:nvSpPr>
          <p:spPr>
            <a:xfrm>
              <a:off x="8136501" y="4320257"/>
              <a:ext cx="1257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9</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95" name="object 46">
              <a:extLst>
                <a:ext uri="{FF2B5EF4-FFF2-40B4-BE49-F238E27FC236}">
                  <a16:creationId xmlns:a16="http://schemas.microsoft.com/office/drawing/2014/main" id="{B61EC01D-3891-4BA0-803A-D5A5AE89B584}"/>
                </a:ext>
              </a:extLst>
            </p:cNvPr>
            <p:cNvSpPr/>
            <p:nvPr/>
          </p:nvSpPr>
          <p:spPr>
            <a:xfrm>
              <a:off x="7332761" y="4537647"/>
              <a:ext cx="884555" cy="204470"/>
            </a:xfrm>
            <a:custGeom>
              <a:avLst/>
              <a:gdLst/>
              <a:ahLst/>
              <a:cxnLst/>
              <a:rect l="l" t="t" r="r" b="b"/>
              <a:pathLst>
                <a:path w="884554" h="204470">
                  <a:moveTo>
                    <a:pt x="0" y="0"/>
                  </a:moveTo>
                  <a:lnTo>
                    <a:pt x="440385" y="138455"/>
                  </a:lnTo>
                  <a:lnTo>
                    <a:pt x="884466" y="204393"/>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50">
              <a:extLst>
                <a:ext uri="{FF2B5EF4-FFF2-40B4-BE49-F238E27FC236}">
                  <a16:creationId xmlns:a16="http://schemas.microsoft.com/office/drawing/2014/main" id="{8CBC38A8-908C-4C01-A1F7-06D2AADF87A9}"/>
                </a:ext>
              </a:extLst>
            </p:cNvPr>
            <p:cNvSpPr/>
            <p:nvPr/>
          </p:nvSpPr>
          <p:spPr>
            <a:xfrm>
              <a:off x="5340781" y="4354650"/>
              <a:ext cx="1040130" cy="276860"/>
            </a:xfrm>
            <a:custGeom>
              <a:avLst/>
              <a:gdLst/>
              <a:ahLst/>
              <a:cxnLst/>
              <a:rect l="l" t="t" r="r" b="b"/>
              <a:pathLst>
                <a:path w="1040129" h="276859">
                  <a:moveTo>
                    <a:pt x="0" y="0"/>
                  </a:moveTo>
                  <a:lnTo>
                    <a:pt x="181293" y="121396"/>
                  </a:lnTo>
                  <a:lnTo>
                    <a:pt x="275486" y="185027"/>
                  </a:lnTo>
                  <a:lnTo>
                    <a:pt x="312965" y="211742"/>
                  </a:lnTo>
                  <a:lnTo>
                    <a:pt x="324116" y="222389"/>
                  </a:lnTo>
                  <a:lnTo>
                    <a:pt x="386057" y="229761"/>
                  </a:lnTo>
                  <a:lnTo>
                    <a:pt x="511778" y="233546"/>
                  </a:lnTo>
                  <a:lnTo>
                    <a:pt x="635469" y="234941"/>
                  </a:lnTo>
                  <a:lnTo>
                    <a:pt x="691324" y="235140"/>
                  </a:lnTo>
                  <a:lnTo>
                    <a:pt x="1040079" y="276491"/>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bject 55">
              <a:extLst>
                <a:ext uri="{FF2B5EF4-FFF2-40B4-BE49-F238E27FC236}">
                  <a16:creationId xmlns:a16="http://schemas.microsoft.com/office/drawing/2014/main" id="{7E4DF56B-9A82-445D-9F32-44B2CD7BC314}"/>
                </a:ext>
              </a:extLst>
            </p:cNvPr>
            <p:cNvSpPr txBox="1"/>
            <p:nvPr/>
          </p:nvSpPr>
          <p:spPr>
            <a:xfrm>
              <a:off x="6987198" y="3986784"/>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13" name="object 56">
              <a:extLst>
                <a:ext uri="{FF2B5EF4-FFF2-40B4-BE49-F238E27FC236}">
                  <a16:creationId xmlns:a16="http://schemas.microsoft.com/office/drawing/2014/main" id="{2A406E99-4BFA-4F47-82E4-76D3E47368D7}"/>
                </a:ext>
              </a:extLst>
            </p:cNvPr>
            <p:cNvSpPr txBox="1"/>
            <p:nvPr/>
          </p:nvSpPr>
          <p:spPr>
            <a:xfrm>
              <a:off x="8085545" y="3986784"/>
              <a:ext cx="307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20"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8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37" name="object 68">
              <a:extLst>
                <a:ext uri="{FF2B5EF4-FFF2-40B4-BE49-F238E27FC236}">
                  <a16:creationId xmlns:a16="http://schemas.microsoft.com/office/drawing/2014/main" id="{E337C74E-1654-4FC4-BAAC-6AD9CE6F10FD}"/>
                </a:ext>
              </a:extLst>
            </p:cNvPr>
            <p:cNvSpPr/>
            <p:nvPr/>
          </p:nvSpPr>
          <p:spPr>
            <a:xfrm>
              <a:off x="3635082" y="447127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object 69">
              <a:extLst>
                <a:ext uri="{FF2B5EF4-FFF2-40B4-BE49-F238E27FC236}">
                  <a16:creationId xmlns:a16="http://schemas.microsoft.com/office/drawing/2014/main" id="{1557EF8A-AFDB-4DC9-8381-1DC148D5F016}"/>
                </a:ext>
              </a:extLst>
            </p:cNvPr>
            <p:cNvSpPr/>
            <p:nvPr/>
          </p:nvSpPr>
          <p:spPr>
            <a:xfrm>
              <a:off x="4075201" y="456189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object 70">
              <a:extLst>
                <a:ext uri="{FF2B5EF4-FFF2-40B4-BE49-F238E27FC236}">
                  <a16:creationId xmlns:a16="http://schemas.microsoft.com/office/drawing/2014/main" id="{179E5C2C-6B26-443A-BFEF-A3EBC5CCC8D0}"/>
                </a:ext>
              </a:extLst>
            </p:cNvPr>
            <p:cNvSpPr/>
            <p:nvPr/>
          </p:nvSpPr>
          <p:spPr>
            <a:xfrm>
              <a:off x="4519018" y="458931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object 71">
              <a:extLst>
                <a:ext uri="{FF2B5EF4-FFF2-40B4-BE49-F238E27FC236}">
                  <a16:creationId xmlns:a16="http://schemas.microsoft.com/office/drawing/2014/main" id="{EE48E329-560D-4357-83DE-9F4D2C932184}"/>
                </a:ext>
              </a:extLst>
            </p:cNvPr>
            <p:cNvSpPr txBox="1"/>
            <p:nvPr/>
          </p:nvSpPr>
          <p:spPr>
            <a:xfrm>
              <a:off x="3586003" y="4294899"/>
              <a:ext cx="1758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9</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45" name="object 72">
              <a:extLst>
                <a:ext uri="{FF2B5EF4-FFF2-40B4-BE49-F238E27FC236}">
                  <a16:creationId xmlns:a16="http://schemas.microsoft.com/office/drawing/2014/main" id="{52F4AF82-CFED-47F3-92C7-64D0AAEDF76A}"/>
                </a:ext>
              </a:extLst>
            </p:cNvPr>
            <p:cNvSpPr txBox="1"/>
            <p:nvPr/>
          </p:nvSpPr>
          <p:spPr>
            <a:xfrm>
              <a:off x="4012378" y="4294899"/>
              <a:ext cx="1765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6.5</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47" name="object 73">
              <a:extLst>
                <a:ext uri="{FF2B5EF4-FFF2-40B4-BE49-F238E27FC236}">
                  <a16:creationId xmlns:a16="http://schemas.microsoft.com/office/drawing/2014/main" id="{D77A006F-57D6-4C34-9236-0439546FC8DB}"/>
                </a:ext>
              </a:extLst>
            </p:cNvPr>
            <p:cNvSpPr txBox="1"/>
            <p:nvPr/>
          </p:nvSpPr>
          <p:spPr>
            <a:xfrm>
              <a:off x="4442848" y="4294899"/>
              <a:ext cx="1651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49" name="object 74">
              <a:extLst>
                <a:ext uri="{FF2B5EF4-FFF2-40B4-BE49-F238E27FC236}">
                  <a16:creationId xmlns:a16="http://schemas.microsoft.com/office/drawing/2014/main" id="{A24D44F3-B7C5-4435-B157-F7F5FC83046C}"/>
                </a:ext>
              </a:extLst>
            </p:cNvPr>
            <p:cNvSpPr/>
            <p:nvPr/>
          </p:nvSpPr>
          <p:spPr>
            <a:xfrm>
              <a:off x="3661829" y="4494978"/>
              <a:ext cx="884555" cy="116205"/>
            </a:xfrm>
            <a:custGeom>
              <a:avLst/>
              <a:gdLst/>
              <a:ahLst/>
              <a:cxnLst/>
              <a:rect l="l" t="t" r="r" b="b"/>
              <a:pathLst>
                <a:path w="884555" h="116204">
                  <a:moveTo>
                    <a:pt x="0" y="0"/>
                  </a:moveTo>
                  <a:lnTo>
                    <a:pt x="440283" y="89039"/>
                  </a:lnTo>
                  <a:lnTo>
                    <a:pt x="884275" y="115976"/>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object 75">
              <a:extLst>
                <a:ext uri="{FF2B5EF4-FFF2-40B4-BE49-F238E27FC236}">
                  <a16:creationId xmlns:a16="http://schemas.microsoft.com/office/drawing/2014/main" id="{B7A05D6C-59F4-4943-8FD8-B91E6AF39405}"/>
                </a:ext>
              </a:extLst>
            </p:cNvPr>
            <p:cNvSpPr txBox="1"/>
            <p:nvPr/>
          </p:nvSpPr>
          <p:spPr>
            <a:xfrm>
              <a:off x="3329492" y="3986784"/>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53" name="object 76">
              <a:extLst>
                <a:ext uri="{FF2B5EF4-FFF2-40B4-BE49-F238E27FC236}">
                  <a16:creationId xmlns:a16="http://schemas.microsoft.com/office/drawing/2014/main" id="{54407130-1C76-4134-9772-DF5C8BD0EBEB}"/>
                </a:ext>
              </a:extLst>
            </p:cNvPr>
            <p:cNvSpPr txBox="1"/>
            <p:nvPr/>
          </p:nvSpPr>
          <p:spPr>
            <a:xfrm>
              <a:off x="4426882" y="3986784"/>
              <a:ext cx="3086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20" normalizeH="0" baseline="0" noProof="0">
                  <a:ln>
                    <a:noFill/>
                  </a:ln>
                  <a:solidFill>
                    <a:srgbClr val="231F20"/>
                  </a:solidFill>
                  <a:effectLst/>
                  <a:uLnTx/>
                  <a:uFillTx/>
                  <a:latin typeface="Arial" panose="020B0604020202020204"/>
                  <a:ea typeface="+mn-ea"/>
                  <a:cs typeface="Tahoma"/>
                </a:rPr>
                <a:t>5</a:t>
              </a:r>
              <a:r>
                <a:rPr kumimoji="0" sz="700" b="0" i="0" u="none" strike="noStrike" kern="1200" cap="none" spc="-8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71" name="object 34">
              <a:extLst>
                <a:ext uri="{FF2B5EF4-FFF2-40B4-BE49-F238E27FC236}">
                  <a16:creationId xmlns:a16="http://schemas.microsoft.com/office/drawing/2014/main" id="{A173D463-257E-4746-905A-B2E5FD26DB8E}"/>
                </a:ext>
              </a:extLst>
            </p:cNvPr>
            <p:cNvSpPr txBox="1"/>
            <p:nvPr/>
          </p:nvSpPr>
          <p:spPr>
            <a:xfrm>
              <a:off x="5155108" y="3758184"/>
              <a:ext cx="1071576"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Mozambique</a:t>
              </a:r>
            </a:p>
          </p:txBody>
        </p:sp>
        <p:sp>
          <p:nvSpPr>
            <p:cNvPr id="81" name="object 39">
              <a:extLst>
                <a:ext uri="{FF2B5EF4-FFF2-40B4-BE49-F238E27FC236}">
                  <a16:creationId xmlns:a16="http://schemas.microsoft.com/office/drawing/2014/main" id="{9814A4A4-2ECB-4A1C-82C6-274531FC56A7}"/>
                </a:ext>
              </a:extLst>
            </p:cNvPr>
            <p:cNvSpPr txBox="1"/>
            <p:nvPr/>
          </p:nvSpPr>
          <p:spPr>
            <a:xfrm>
              <a:off x="7001621" y="3758184"/>
              <a:ext cx="602908"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Rwanda</a:t>
              </a:r>
            </a:p>
          </p:txBody>
        </p:sp>
        <p:sp>
          <p:nvSpPr>
            <p:cNvPr id="235" name="object 67">
              <a:extLst>
                <a:ext uri="{FF2B5EF4-FFF2-40B4-BE49-F238E27FC236}">
                  <a16:creationId xmlns:a16="http://schemas.microsoft.com/office/drawing/2014/main" id="{4032DF43-2EEF-44EF-A116-0F136964B6D9}"/>
                </a:ext>
              </a:extLst>
            </p:cNvPr>
            <p:cNvSpPr txBox="1"/>
            <p:nvPr/>
          </p:nvSpPr>
          <p:spPr>
            <a:xfrm>
              <a:off x="3319272" y="3758184"/>
              <a:ext cx="533501"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Malawi</a:t>
              </a:r>
            </a:p>
          </p:txBody>
        </p:sp>
        <p:grpSp>
          <p:nvGrpSpPr>
            <p:cNvPr id="123" name="Group 122">
              <a:extLst>
                <a:ext uri="{FF2B5EF4-FFF2-40B4-BE49-F238E27FC236}">
                  <a16:creationId xmlns:a16="http://schemas.microsoft.com/office/drawing/2014/main" id="{72167E80-9ABE-4B1C-AF7D-570939E7FDB4}"/>
                </a:ext>
              </a:extLst>
            </p:cNvPr>
            <p:cNvGrpSpPr/>
            <p:nvPr/>
          </p:nvGrpSpPr>
          <p:grpSpPr>
            <a:xfrm>
              <a:off x="5157216" y="2606040"/>
              <a:ext cx="5091122" cy="930089"/>
              <a:chOff x="3319272" y="2606040"/>
              <a:chExt cx="5091122" cy="930089"/>
            </a:xfrm>
          </p:grpSpPr>
          <p:sp>
            <p:nvSpPr>
              <p:cNvPr id="43" name="object 20">
                <a:extLst>
                  <a:ext uri="{FF2B5EF4-FFF2-40B4-BE49-F238E27FC236}">
                    <a16:creationId xmlns:a16="http://schemas.microsoft.com/office/drawing/2014/main" id="{F1C77067-A58F-4333-B258-F30594183900}"/>
                  </a:ext>
                </a:extLst>
              </p:cNvPr>
              <p:cNvSpPr/>
              <p:nvPr/>
            </p:nvSpPr>
            <p:spPr>
              <a:xfrm>
                <a:off x="7283646" y="319541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21">
                <a:extLst>
                  <a:ext uri="{FF2B5EF4-FFF2-40B4-BE49-F238E27FC236}">
                    <a16:creationId xmlns:a16="http://schemas.microsoft.com/office/drawing/2014/main" id="{D3288601-AEA2-48A1-BEDB-2B92C2E68818}"/>
                  </a:ext>
                </a:extLst>
              </p:cNvPr>
              <p:cNvSpPr/>
              <p:nvPr/>
            </p:nvSpPr>
            <p:spPr>
              <a:xfrm>
                <a:off x="7723764" y="334677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22">
                <a:extLst>
                  <a:ext uri="{FF2B5EF4-FFF2-40B4-BE49-F238E27FC236}">
                    <a16:creationId xmlns:a16="http://schemas.microsoft.com/office/drawing/2014/main" id="{A53EE1B6-05A0-43A0-8F79-A366AEA58957}"/>
                  </a:ext>
                </a:extLst>
              </p:cNvPr>
              <p:cNvSpPr/>
              <p:nvPr/>
            </p:nvSpPr>
            <p:spPr>
              <a:xfrm>
                <a:off x="8167581" y="3431505"/>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23">
                <a:extLst>
                  <a:ext uri="{FF2B5EF4-FFF2-40B4-BE49-F238E27FC236}">
                    <a16:creationId xmlns:a16="http://schemas.microsoft.com/office/drawing/2014/main" id="{32391A8D-F942-47DD-A5FD-24049E5E0F45}"/>
                  </a:ext>
                </a:extLst>
              </p:cNvPr>
              <p:cNvSpPr txBox="1"/>
              <p:nvPr/>
            </p:nvSpPr>
            <p:spPr>
              <a:xfrm>
                <a:off x="7232253" y="3040650"/>
                <a:ext cx="1778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5</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51" name="object 24">
                <a:extLst>
                  <a:ext uri="{FF2B5EF4-FFF2-40B4-BE49-F238E27FC236}">
                    <a16:creationId xmlns:a16="http://schemas.microsoft.com/office/drawing/2014/main" id="{C59F0E1E-9641-417F-B1AD-4802FE64F18D}"/>
                  </a:ext>
                </a:extLst>
              </p:cNvPr>
              <p:cNvSpPr txBox="1"/>
              <p:nvPr/>
            </p:nvSpPr>
            <p:spPr>
              <a:xfrm>
                <a:off x="7658890" y="3040650"/>
                <a:ext cx="1816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3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53" name="object 25">
                <a:extLst>
                  <a:ext uri="{FF2B5EF4-FFF2-40B4-BE49-F238E27FC236}">
                    <a16:creationId xmlns:a16="http://schemas.microsoft.com/office/drawing/2014/main" id="{50343324-6F02-4BA0-942F-4936B7EE33D9}"/>
                  </a:ext>
                </a:extLst>
              </p:cNvPr>
              <p:cNvSpPr txBox="1"/>
              <p:nvPr/>
            </p:nvSpPr>
            <p:spPr>
              <a:xfrm>
                <a:off x="8091363" y="3040650"/>
                <a:ext cx="1714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3</a:t>
                </a:r>
                <a:r>
                  <a:rPr kumimoji="0" sz="700" b="0" i="0" u="none" strike="noStrike" kern="1200" cap="none" spc="-8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55" name="object 26">
                <a:extLst>
                  <a:ext uri="{FF2B5EF4-FFF2-40B4-BE49-F238E27FC236}">
                    <a16:creationId xmlns:a16="http://schemas.microsoft.com/office/drawing/2014/main" id="{8CCF32D1-15AC-4A33-834D-4261C731BAAB}"/>
                  </a:ext>
                </a:extLst>
              </p:cNvPr>
              <p:cNvSpPr/>
              <p:nvPr/>
            </p:nvSpPr>
            <p:spPr>
              <a:xfrm>
                <a:off x="7306501" y="3219149"/>
                <a:ext cx="888365" cy="234315"/>
              </a:xfrm>
              <a:custGeom>
                <a:avLst/>
                <a:gdLst/>
                <a:ahLst/>
                <a:cxnLst/>
                <a:rect l="l" t="t" r="r" b="b"/>
                <a:pathLst>
                  <a:path w="888365" h="234314">
                    <a:moveTo>
                      <a:pt x="0" y="0"/>
                    </a:moveTo>
                    <a:lnTo>
                      <a:pt x="445262" y="149999"/>
                    </a:lnTo>
                    <a:lnTo>
                      <a:pt x="888314" y="233972"/>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27">
                <a:extLst>
                  <a:ext uri="{FF2B5EF4-FFF2-40B4-BE49-F238E27FC236}">
                    <a16:creationId xmlns:a16="http://schemas.microsoft.com/office/drawing/2014/main" id="{5D10D8F5-183F-4B00-B1B9-AA0581BBDF25}"/>
                  </a:ext>
                </a:extLst>
              </p:cNvPr>
              <p:cNvSpPr/>
              <p:nvPr/>
            </p:nvSpPr>
            <p:spPr>
              <a:xfrm>
                <a:off x="5444573" y="330789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E407591D-0252-4BB6-B361-657F846D9CF9}"/>
                  </a:ext>
                </a:extLst>
              </p:cNvPr>
              <p:cNvSpPr/>
              <p:nvPr/>
            </p:nvSpPr>
            <p:spPr>
              <a:xfrm>
                <a:off x="5884691" y="3349705"/>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9">
                <a:extLst>
                  <a:ext uri="{FF2B5EF4-FFF2-40B4-BE49-F238E27FC236}">
                    <a16:creationId xmlns:a16="http://schemas.microsoft.com/office/drawing/2014/main" id="{2735DFF8-3CF6-4AFE-847F-DC09093EB4B1}"/>
                  </a:ext>
                </a:extLst>
              </p:cNvPr>
              <p:cNvSpPr/>
              <p:nvPr/>
            </p:nvSpPr>
            <p:spPr>
              <a:xfrm>
                <a:off x="6328508" y="349040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30">
                <a:extLst>
                  <a:ext uri="{FF2B5EF4-FFF2-40B4-BE49-F238E27FC236}">
                    <a16:creationId xmlns:a16="http://schemas.microsoft.com/office/drawing/2014/main" id="{1C2AEF3F-53B0-46A1-A28F-1A595C6D1321}"/>
                  </a:ext>
                </a:extLst>
              </p:cNvPr>
              <p:cNvSpPr txBox="1"/>
              <p:nvPr/>
            </p:nvSpPr>
            <p:spPr>
              <a:xfrm>
                <a:off x="5391709" y="3107526"/>
                <a:ext cx="18351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3</a:t>
                </a: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65" name="object 31">
                <a:extLst>
                  <a:ext uri="{FF2B5EF4-FFF2-40B4-BE49-F238E27FC236}">
                    <a16:creationId xmlns:a16="http://schemas.microsoft.com/office/drawing/2014/main" id="{407800C1-72D9-4807-8641-FD51B8AF9936}"/>
                  </a:ext>
                </a:extLst>
              </p:cNvPr>
              <p:cNvSpPr txBox="1"/>
              <p:nvPr/>
            </p:nvSpPr>
            <p:spPr>
              <a:xfrm>
                <a:off x="5827494" y="3107526"/>
                <a:ext cx="1663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20" normalizeH="0" baseline="0" noProof="0">
                    <a:ln>
                      <a:noFill/>
                    </a:ln>
                    <a:solidFill>
                      <a:srgbClr val="231F20"/>
                    </a:solidFill>
                    <a:effectLst/>
                    <a:uLnTx/>
                    <a:uFillTx/>
                    <a:latin typeface="Arial" panose="020B0604020202020204"/>
                    <a:ea typeface="+mn-ea"/>
                    <a:cs typeface="Tahoma"/>
                  </a:rPr>
                  <a:t>7</a:t>
                </a:r>
                <a:r>
                  <a:rPr kumimoji="0" sz="700" b="0" i="0" u="none" strike="noStrike" kern="1200" cap="none" spc="-8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67" name="object 32">
                <a:extLst>
                  <a:ext uri="{FF2B5EF4-FFF2-40B4-BE49-F238E27FC236}">
                    <a16:creationId xmlns:a16="http://schemas.microsoft.com/office/drawing/2014/main" id="{C38C494D-619B-4980-B18C-3ED1F9CD7C82}"/>
                  </a:ext>
                </a:extLst>
              </p:cNvPr>
              <p:cNvSpPr txBox="1"/>
              <p:nvPr/>
            </p:nvSpPr>
            <p:spPr>
              <a:xfrm>
                <a:off x="6255699" y="3107526"/>
                <a:ext cx="16446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8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69" name="object 33">
                <a:extLst>
                  <a:ext uri="{FF2B5EF4-FFF2-40B4-BE49-F238E27FC236}">
                    <a16:creationId xmlns:a16="http://schemas.microsoft.com/office/drawing/2014/main" id="{58034D7D-EA30-4E85-B6A7-FEE684AE3CF9}"/>
                  </a:ext>
                </a:extLst>
              </p:cNvPr>
              <p:cNvSpPr/>
              <p:nvPr/>
            </p:nvSpPr>
            <p:spPr>
              <a:xfrm>
                <a:off x="5468409" y="3331583"/>
                <a:ext cx="887730" cy="180975"/>
              </a:xfrm>
              <a:custGeom>
                <a:avLst/>
                <a:gdLst/>
                <a:ahLst/>
                <a:cxnLst/>
                <a:rect l="l" t="t" r="r" b="b"/>
                <a:pathLst>
                  <a:path w="887729" h="180975">
                    <a:moveTo>
                      <a:pt x="0" y="0"/>
                    </a:moveTo>
                    <a:lnTo>
                      <a:pt x="442214" y="43459"/>
                    </a:lnTo>
                    <a:lnTo>
                      <a:pt x="887437" y="180403"/>
                    </a:lnTo>
                  </a:path>
                </a:pathLst>
              </a:custGeom>
              <a:ln w="12699">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object 59">
                <a:extLst>
                  <a:ext uri="{FF2B5EF4-FFF2-40B4-BE49-F238E27FC236}">
                    <a16:creationId xmlns:a16="http://schemas.microsoft.com/office/drawing/2014/main" id="{CE2AFFFA-F8BE-4350-B3B9-07BEA404A8A5}"/>
                  </a:ext>
                </a:extLst>
              </p:cNvPr>
              <p:cNvSpPr/>
              <p:nvPr/>
            </p:nvSpPr>
            <p:spPr>
              <a:xfrm>
                <a:off x="3622859" y="305550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object 60">
                <a:extLst>
                  <a:ext uri="{FF2B5EF4-FFF2-40B4-BE49-F238E27FC236}">
                    <a16:creationId xmlns:a16="http://schemas.microsoft.com/office/drawing/2014/main" id="{D7993B67-FE5A-4D07-8118-442FB459DC87}"/>
                  </a:ext>
                </a:extLst>
              </p:cNvPr>
              <p:cNvSpPr/>
              <p:nvPr/>
            </p:nvSpPr>
            <p:spPr>
              <a:xfrm>
                <a:off x="4053445" y="3116868"/>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object 61">
                <a:extLst>
                  <a:ext uri="{FF2B5EF4-FFF2-40B4-BE49-F238E27FC236}">
                    <a16:creationId xmlns:a16="http://schemas.microsoft.com/office/drawing/2014/main" id="{093C22A5-3F40-4FE9-8FE3-7F620E3CDE72}"/>
                  </a:ext>
                </a:extLst>
              </p:cNvPr>
              <p:cNvSpPr/>
              <p:nvPr/>
            </p:nvSpPr>
            <p:spPr>
              <a:xfrm>
                <a:off x="4497262" y="320124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object 62">
                <a:extLst>
                  <a:ext uri="{FF2B5EF4-FFF2-40B4-BE49-F238E27FC236}">
                    <a16:creationId xmlns:a16="http://schemas.microsoft.com/office/drawing/2014/main" id="{B0A37111-AF52-45EE-AB41-E876A17A753F}"/>
                  </a:ext>
                </a:extLst>
              </p:cNvPr>
              <p:cNvSpPr txBox="1"/>
              <p:nvPr/>
            </p:nvSpPr>
            <p:spPr>
              <a:xfrm>
                <a:off x="3562296" y="3281622"/>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7</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3.6</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27" name="object 63">
                <a:extLst>
                  <a:ext uri="{FF2B5EF4-FFF2-40B4-BE49-F238E27FC236}">
                    <a16:creationId xmlns:a16="http://schemas.microsoft.com/office/drawing/2014/main" id="{4B6C407F-96C2-4B97-84AB-60EBE48A8918}"/>
                  </a:ext>
                </a:extLst>
              </p:cNvPr>
              <p:cNvSpPr txBox="1"/>
              <p:nvPr/>
            </p:nvSpPr>
            <p:spPr>
              <a:xfrm>
                <a:off x="3995031" y="3281622"/>
                <a:ext cx="1689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5</a:t>
                </a: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9</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29" name="object 64">
                <a:extLst>
                  <a:ext uri="{FF2B5EF4-FFF2-40B4-BE49-F238E27FC236}">
                    <a16:creationId xmlns:a16="http://schemas.microsoft.com/office/drawing/2014/main" id="{CD23CF74-833D-4A6B-97AA-062D3B647D7A}"/>
                  </a:ext>
                </a:extLst>
              </p:cNvPr>
              <p:cNvSpPr txBox="1"/>
              <p:nvPr/>
            </p:nvSpPr>
            <p:spPr>
              <a:xfrm>
                <a:off x="4420099" y="3281622"/>
                <a:ext cx="1733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5</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31" name="object 65">
                <a:extLst>
                  <a:ext uri="{FF2B5EF4-FFF2-40B4-BE49-F238E27FC236}">
                    <a16:creationId xmlns:a16="http://schemas.microsoft.com/office/drawing/2014/main" id="{ADC99B15-0EF5-45E1-AB2D-26EC71D5CAD9}"/>
                  </a:ext>
                </a:extLst>
              </p:cNvPr>
              <p:cNvSpPr/>
              <p:nvPr/>
            </p:nvSpPr>
            <p:spPr>
              <a:xfrm>
                <a:off x="3638099" y="3082994"/>
                <a:ext cx="889000" cy="140335"/>
              </a:xfrm>
              <a:custGeom>
                <a:avLst/>
                <a:gdLst/>
                <a:ahLst/>
                <a:cxnLst/>
                <a:rect l="l" t="t" r="r" b="b"/>
                <a:pathLst>
                  <a:path w="889000" h="140335">
                    <a:moveTo>
                      <a:pt x="0" y="0"/>
                    </a:moveTo>
                    <a:lnTo>
                      <a:pt x="441210" y="56718"/>
                    </a:lnTo>
                    <a:lnTo>
                      <a:pt x="888466" y="139865"/>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68">
                <a:extLst>
                  <a:ext uri="{FF2B5EF4-FFF2-40B4-BE49-F238E27FC236}">
                    <a16:creationId xmlns:a16="http://schemas.microsoft.com/office/drawing/2014/main" id="{33034BA1-F912-47A0-8954-08F730E89E87}"/>
                  </a:ext>
                </a:extLst>
              </p:cNvPr>
              <p:cNvSpPr txBox="1"/>
              <p:nvPr/>
            </p:nvSpPr>
            <p:spPr>
              <a:xfrm>
                <a:off x="3370041"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7" name="object 68">
                <a:extLst>
                  <a:ext uri="{FF2B5EF4-FFF2-40B4-BE49-F238E27FC236}">
                    <a16:creationId xmlns:a16="http://schemas.microsoft.com/office/drawing/2014/main" id="{FF050759-1E19-4233-944A-58D55350D431}"/>
                  </a:ext>
                </a:extLst>
              </p:cNvPr>
              <p:cNvSpPr txBox="1"/>
              <p:nvPr/>
            </p:nvSpPr>
            <p:spPr>
              <a:xfrm>
                <a:off x="4571892"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16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0" name="object 68">
                <a:extLst>
                  <a:ext uri="{FF2B5EF4-FFF2-40B4-BE49-F238E27FC236}">
                    <a16:creationId xmlns:a16="http://schemas.microsoft.com/office/drawing/2014/main" id="{D4C35A8D-9319-4684-9499-145174C9B85D}"/>
                  </a:ext>
                </a:extLst>
              </p:cNvPr>
              <p:cNvSpPr txBox="1"/>
              <p:nvPr/>
            </p:nvSpPr>
            <p:spPr>
              <a:xfrm>
                <a:off x="5175904"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2" name="object 68">
                <a:extLst>
                  <a:ext uri="{FF2B5EF4-FFF2-40B4-BE49-F238E27FC236}">
                    <a16:creationId xmlns:a16="http://schemas.microsoft.com/office/drawing/2014/main" id="{B5D3F9B8-2ED5-4E2A-9C07-C24B71654915}"/>
                  </a:ext>
                </a:extLst>
              </p:cNvPr>
              <p:cNvSpPr txBox="1"/>
              <p:nvPr/>
            </p:nvSpPr>
            <p:spPr>
              <a:xfrm>
                <a:off x="6380650"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14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6" name="object 68">
                <a:extLst>
                  <a:ext uri="{FF2B5EF4-FFF2-40B4-BE49-F238E27FC236}">
                    <a16:creationId xmlns:a16="http://schemas.microsoft.com/office/drawing/2014/main" id="{DF075373-53F5-423C-93D7-60B1A46CA1F7}"/>
                  </a:ext>
                </a:extLst>
              </p:cNvPr>
              <p:cNvSpPr txBox="1"/>
              <p:nvPr/>
            </p:nvSpPr>
            <p:spPr>
              <a:xfrm>
                <a:off x="6993717"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8" name="object 68">
                <a:extLst>
                  <a:ext uri="{FF2B5EF4-FFF2-40B4-BE49-F238E27FC236}">
                    <a16:creationId xmlns:a16="http://schemas.microsoft.com/office/drawing/2014/main" id="{6BD35388-D80F-4A7A-89A9-549C47704326}"/>
                  </a:ext>
                </a:extLst>
              </p:cNvPr>
              <p:cNvSpPr txBox="1"/>
              <p:nvPr/>
            </p:nvSpPr>
            <p:spPr>
              <a:xfrm>
                <a:off x="8200844" y="2834640"/>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lang="fr-CH" sz="700" b="0" i="0" u="none" strike="noStrike" kern="1200" cap="none" spc="-35" normalizeH="0" baseline="0" noProof="0">
                    <a:ln>
                      <a:noFill/>
                    </a:ln>
                    <a:solidFill>
                      <a:srgbClr val="231F20"/>
                    </a:solidFill>
                    <a:effectLst/>
                    <a:uLnTx/>
                    <a:uFillTx/>
                    <a:latin typeface="Arial" panose="020B0604020202020204"/>
                    <a:ea typeface="+mn-ea"/>
                    <a:cs typeface="Arial"/>
                  </a:rPr>
                  <a:t>14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0" name="object 68">
                <a:extLst>
                  <a:ext uri="{FF2B5EF4-FFF2-40B4-BE49-F238E27FC236}">
                    <a16:creationId xmlns:a16="http://schemas.microsoft.com/office/drawing/2014/main" id="{79CFDF21-EC11-4F2F-A701-D9F1B73ABB1B}"/>
                  </a:ext>
                </a:extLst>
              </p:cNvPr>
              <p:cNvSpPr txBox="1"/>
              <p:nvPr/>
            </p:nvSpPr>
            <p:spPr>
              <a:xfrm>
                <a:off x="3319272" y="2606040"/>
                <a:ext cx="565861" cy="197490"/>
              </a:xfrm>
              <a:prstGeom prst="rect">
                <a:avLst/>
              </a:prstGeom>
            </p:spPr>
            <p:txBody>
              <a:bodyPr vert="horz" wrap="none" lIns="0" tIns="12700" rIns="0" bIns="0" rtlCol="0">
                <a:spAutoFit/>
              </a:bodyPr>
              <a:lstStyle>
                <a:defPPr>
                  <a:defRPr lang="LID4096"/>
                </a:defPPr>
                <a:lvl1pPr>
                  <a:lnSpc>
                    <a:spcPct val="100000"/>
                  </a:lnSpc>
                  <a:defRPr sz="1200">
                    <a:solidFill>
                      <a:schemeClr val="tx1">
                        <a:lumMod val="65000"/>
                        <a:lumOff val="35000"/>
                      </a:schemeClr>
                    </a:solidFil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Arial"/>
                  </a:rPr>
                  <a:t>Ethiopia</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sp>
            <p:nvSpPr>
              <p:cNvPr id="22" name="object 68">
                <a:extLst>
                  <a:ext uri="{FF2B5EF4-FFF2-40B4-BE49-F238E27FC236}">
                    <a16:creationId xmlns:a16="http://schemas.microsoft.com/office/drawing/2014/main" id="{93543107-F717-4229-9428-37F8EA2BEB2C}"/>
                  </a:ext>
                </a:extLst>
              </p:cNvPr>
              <p:cNvSpPr txBox="1"/>
              <p:nvPr/>
            </p:nvSpPr>
            <p:spPr>
              <a:xfrm>
                <a:off x="5157097" y="2606040"/>
                <a:ext cx="447238" cy="197490"/>
              </a:xfrm>
              <a:prstGeom prst="rect">
                <a:avLst/>
              </a:prstGeom>
            </p:spPr>
            <p:txBody>
              <a:bodyPr vert="horz" wrap="none" lIns="0" tIns="12700" rIns="0" bIns="0" rtlCol="0">
                <a:spAutoFit/>
              </a:bodyPr>
              <a:lstStyle>
                <a:defPPr>
                  <a:defRPr lang="LID4096"/>
                </a:defPPr>
                <a:lvl1pPr>
                  <a:lnSpc>
                    <a:spcPct val="100000"/>
                  </a:lnSpc>
                  <a:defRPr sz="1200">
                    <a:solidFill>
                      <a:schemeClr val="tx1">
                        <a:lumMod val="65000"/>
                        <a:lumOff val="35000"/>
                      </a:schemeClr>
                    </a:solidFil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Kenya</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sp>
            <p:nvSpPr>
              <p:cNvPr id="24" name="object 68">
                <a:extLst>
                  <a:ext uri="{FF2B5EF4-FFF2-40B4-BE49-F238E27FC236}">
                    <a16:creationId xmlns:a16="http://schemas.microsoft.com/office/drawing/2014/main" id="{CBD7DA25-A1BC-4599-884D-FEACD2FD1BCE}"/>
                  </a:ext>
                </a:extLst>
              </p:cNvPr>
              <p:cNvSpPr txBox="1"/>
              <p:nvPr/>
            </p:nvSpPr>
            <p:spPr>
              <a:xfrm>
                <a:off x="7008533" y="2606040"/>
                <a:ext cx="557845"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Lesotho</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endParaRPr>
              </a:p>
            </p:txBody>
          </p:sp>
        </p:grpSp>
        <p:grpSp>
          <p:nvGrpSpPr>
            <p:cNvPr id="92" name="Group 91">
              <a:extLst>
                <a:ext uri="{FF2B5EF4-FFF2-40B4-BE49-F238E27FC236}">
                  <a16:creationId xmlns:a16="http://schemas.microsoft.com/office/drawing/2014/main" id="{4A47BB9C-E690-4D76-9AAE-AE5B50FAC484}"/>
                </a:ext>
              </a:extLst>
            </p:cNvPr>
            <p:cNvGrpSpPr/>
            <p:nvPr/>
          </p:nvGrpSpPr>
          <p:grpSpPr>
            <a:xfrm>
              <a:off x="3319272" y="4910328"/>
              <a:ext cx="5177875" cy="896876"/>
              <a:chOff x="5158498" y="4910328"/>
              <a:chExt cx="5177875" cy="896876"/>
            </a:xfrm>
          </p:grpSpPr>
          <p:sp>
            <p:nvSpPr>
              <p:cNvPr id="13" name="object 5">
                <a:extLst>
                  <a:ext uri="{FF2B5EF4-FFF2-40B4-BE49-F238E27FC236}">
                    <a16:creationId xmlns:a16="http://schemas.microsoft.com/office/drawing/2014/main" id="{F3609311-FF64-4197-9FE7-DD94491CD16B}"/>
                  </a:ext>
                </a:extLst>
              </p:cNvPr>
              <p:cNvSpPr/>
              <p:nvPr/>
            </p:nvSpPr>
            <p:spPr>
              <a:xfrm>
                <a:off x="5428353" y="536374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6">
                <a:extLst>
                  <a:ext uri="{FF2B5EF4-FFF2-40B4-BE49-F238E27FC236}">
                    <a16:creationId xmlns:a16="http://schemas.microsoft.com/office/drawing/2014/main" id="{83F4EA7F-3BC8-4828-963F-6D37C0E0FA7B}"/>
                  </a:ext>
                </a:extLst>
              </p:cNvPr>
              <p:cNvSpPr/>
              <p:nvPr/>
            </p:nvSpPr>
            <p:spPr>
              <a:xfrm>
                <a:off x="5860976" y="560797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7">
                <a:extLst>
                  <a:ext uri="{FF2B5EF4-FFF2-40B4-BE49-F238E27FC236}">
                    <a16:creationId xmlns:a16="http://schemas.microsoft.com/office/drawing/2014/main" id="{C2FE0052-E3C9-4DD5-B75A-5E8E7BBFBEB8}"/>
                  </a:ext>
                </a:extLst>
              </p:cNvPr>
              <p:cNvSpPr/>
              <p:nvPr/>
            </p:nvSpPr>
            <p:spPr>
              <a:xfrm>
                <a:off x="6305303" y="564082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
                <a:extLst>
                  <a:ext uri="{FF2B5EF4-FFF2-40B4-BE49-F238E27FC236}">
                    <a16:creationId xmlns:a16="http://schemas.microsoft.com/office/drawing/2014/main" id="{072D5DCC-36A5-48F0-8CBA-6116DA23EFCF}"/>
                  </a:ext>
                </a:extLst>
              </p:cNvPr>
              <p:cNvSpPr txBox="1"/>
              <p:nvPr/>
            </p:nvSpPr>
            <p:spPr>
              <a:xfrm>
                <a:off x="5383410" y="5686658"/>
                <a:ext cx="1778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1" name="object 9">
                <a:extLst>
                  <a:ext uri="{FF2B5EF4-FFF2-40B4-BE49-F238E27FC236}">
                    <a16:creationId xmlns:a16="http://schemas.microsoft.com/office/drawing/2014/main" id="{2C6C47FC-B416-4424-B81D-33F8FC096215}"/>
                  </a:ext>
                </a:extLst>
              </p:cNvPr>
              <p:cNvSpPr txBox="1"/>
              <p:nvPr/>
            </p:nvSpPr>
            <p:spPr>
              <a:xfrm>
                <a:off x="5811963" y="5686658"/>
                <a:ext cx="17081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3</a:t>
                </a: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3" name="object 10">
                <a:extLst>
                  <a:ext uri="{FF2B5EF4-FFF2-40B4-BE49-F238E27FC236}">
                    <a16:creationId xmlns:a16="http://schemas.microsoft.com/office/drawing/2014/main" id="{8E93F06E-193E-498B-89DB-E18E018672E8}"/>
                  </a:ext>
                </a:extLst>
              </p:cNvPr>
              <p:cNvSpPr txBox="1"/>
              <p:nvPr/>
            </p:nvSpPr>
            <p:spPr>
              <a:xfrm>
                <a:off x="6238948" y="5686658"/>
                <a:ext cx="1714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3</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5" name="object 11">
                <a:extLst>
                  <a:ext uri="{FF2B5EF4-FFF2-40B4-BE49-F238E27FC236}">
                    <a16:creationId xmlns:a16="http://schemas.microsoft.com/office/drawing/2014/main" id="{A2B91B76-DE2C-4D4C-BD78-30C8D8BD59AA}"/>
                  </a:ext>
                </a:extLst>
              </p:cNvPr>
              <p:cNvSpPr/>
              <p:nvPr/>
            </p:nvSpPr>
            <p:spPr>
              <a:xfrm>
                <a:off x="5457131" y="5387519"/>
                <a:ext cx="875665" cy="274955"/>
              </a:xfrm>
              <a:custGeom>
                <a:avLst/>
                <a:gdLst/>
                <a:ahLst/>
                <a:cxnLst/>
                <a:rect l="l" t="t" r="r" b="b"/>
                <a:pathLst>
                  <a:path w="875664" h="274954">
                    <a:moveTo>
                      <a:pt x="0" y="0"/>
                    </a:moveTo>
                    <a:lnTo>
                      <a:pt x="430669" y="243674"/>
                    </a:lnTo>
                    <a:lnTo>
                      <a:pt x="875258" y="274942"/>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3">
                <a:extLst>
                  <a:ext uri="{FF2B5EF4-FFF2-40B4-BE49-F238E27FC236}">
                    <a16:creationId xmlns:a16="http://schemas.microsoft.com/office/drawing/2014/main" id="{9C6B086E-8D5B-4E6E-BD68-3003CB10600D}"/>
                  </a:ext>
                </a:extLst>
              </p:cNvPr>
              <p:cNvSpPr/>
              <p:nvPr/>
            </p:nvSpPr>
            <p:spPr>
              <a:xfrm>
                <a:off x="7295927" y="523041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4">
                <a:extLst>
                  <a:ext uri="{FF2B5EF4-FFF2-40B4-BE49-F238E27FC236}">
                    <a16:creationId xmlns:a16="http://schemas.microsoft.com/office/drawing/2014/main" id="{5092FA66-015B-4CE6-87C4-84242536C02D}"/>
                  </a:ext>
                </a:extLst>
              </p:cNvPr>
              <p:cNvSpPr/>
              <p:nvPr/>
            </p:nvSpPr>
            <p:spPr>
              <a:xfrm>
                <a:off x="7737524" y="5243758"/>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5">
                <a:extLst>
                  <a:ext uri="{FF2B5EF4-FFF2-40B4-BE49-F238E27FC236}">
                    <a16:creationId xmlns:a16="http://schemas.microsoft.com/office/drawing/2014/main" id="{38708F36-7407-42BB-9D62-1EEE0B5BAF54}"/>
                  </a:ext>
                </a:extLst>
              </p:cNvPr>
              <p:cNvSpPr/>
              <p:nvPr/>
            </p:nvSpPr>
            <p:spPr>
              <a:xfrm>
                <a:off x="8181342" y="5287729"/>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16">
                <a:extLst>
                  <a:ext uri="{FF2B5EF4-FFF2-40B4-BE49-F238E27FC236}">
                    <a16:creationId xmlns:a16="http://schemas.microsoft.com/office/drawing/2014/main" id="{0FF29065-00D1-40EE-B49F-6A39774350EA}"/>
                  </a:ext>
                </a:extLst>
              </p:cNvPr>
              <p:cNvSpPr txBox="1"/>
              <p:nvPr/>
            </p:nvSpPr>
            <p:spPr>
              <a:xfrm>
                <a:off x="7261075" y="5379873"/>
                <a:ext cx="1714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80" normalizeH="0" baseline="0" noProof="0">
                    <a:ln>
                      <a:noFill/>
                    </a:ln>
                    <a:solidFill>
                      <a:srgbClr val="231F20"/>
                    </a:solidFill>
                    <a:effectLst/>
                    <a:uLnTx/>
                    <a:uFillTx/>
                    <a:latin typeface="Arial" panose="020B0604020202020204"/>
                    <a:ea typeface="+mn-ea"/>
                    <a:cs typeface="Tahoma"/>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37" name="object 17">
                <a:extLst>
                  <a:ext uri="{FF2B5EF4-FFF2-40B4-BE49-F238E27FC236}">
                    <a16:creationId xmlns:a16="http://schemas.microsoft.com/office/drawing/2014/main" id="{A9C0BB63-3638-4381-95CE-443C9D316938}"/>
                  </a:ext>
                </a:extLst>
              </p:cNvPr>
              <p:cNvSpPr txBox="1"/>
              <p:nvPr/>
            </p:nvSpPr>
            <p:spPr>
              <a:xfrm>
                <a:off x="7689018" y="5379873"/>
                <a:ext cx="1758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0" normalizeH="0" baseline="0" noProof="0">
                    <a:ln>
                      <a:noFill/>
                    </a:ln>
                    <a:solidFill>
                      <a:srgbClr val="231F20"/>
                    </a:solidFill>
                    <a:effectLst/>
                    <a:uLnTx/>
                    <a:uFillTx/>
                    <a:latin typeface="Arial" panose="020B0604020202020204"/>
                    <a:ea typeface="+mn-ea"/>
                    <a:cs typeface="Tahoma"/>
                  </a:rPr>
                  <a:t>8</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100"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1</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39" name="object 18">
                <a:extLst>
                  <a:ext uri="{FF2B5EF4-FFF2-40B4-BE49-F238E27FC236}">
                    <a16:creationId xmlns:a16="http://schemas.microsoft.com/office/drawing/2014/main" id="{3D560189-D950-4982-A788-05FF5F51D143}"/>
                  </a:ext>
                </a:extLst>
              </p:cNvPr>
              <p:cNvSpPr txBox="1"/>
              <p:nvPr/>
            </p:nvSpPr>
            <p:spPr>
              <a:xfrm>
                <a:off x="8115916" y="5379873"/>
                <a:ext cx="1765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Tahoma"/>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5</a:t>
                </a:r>
                <a:r>
                  <a:rPr kumimoji="0" sz="700" b="0" i="0" u="none" strike="noStrike" kern="1200" cap="none" spc="-60"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41" name="object 19">
                <a:extLst>
                  <a:ext uri="{FF2B5EF4-FFF2-40B4-BE49-F238E27FC236}">
                    <a16:creationId xmlns:a16="http://schemas.microsoft.com/office/drawing/2014/main" id="{812D41DD-B23C-48A7-8093-25B38C7A681C}"/>
                  </a:ext>
                </a:extLst>
              </p:cNvPr>
              <p:cNvSpPr/>
              <p:nvPr/>
            </p:nvSpPr>
            <p:spPr>
              <a:xfrm>
                <a:off x="7322122" y="5254096"/>
                <a:ext cx="882650" cy="55880"/>
              </a:xfrm>
              <a:custGeom>
                <a:avLst/>
                <a:gdLst/>
                <a:ahLst/>
                <a:cxnLst/>
                <a:rect l="l" t="t" r="r" b="b"/>
                <a:pathLst>
                  <a:path w="882650" h="55879">
                    <a:moveTo>
                      <a:pt x="0" y="0"/>
                    </a:moveTo>
                    <a:lnTo>
                      <a:pt x="444195" y="12865"/>
                    </a:lnTo>
                    <a:lnTo>
                      <a:pt x="882065" y="55257"/>
                    </a:lnTo>
                  </a:path>
                </a:pathLst>
              </a:custGeom>
              <a:ln w="12699">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bject 53">
                <a:extLst>
                  <a:ext uri="{FF2B5EF4-FFF2-40B4-BE49-F238E27FC236}">
                    <a16:creationId xmlns:a16="http://schemas.microsoft.com/office/drawing/2014/main" id="{25AFC1F2-4EC1-4533-8824-CB8C70C42C60}"/>
                  </a:ext>
                </a:extLst>
              </p:cNvPr>
              <p:cNvSpPr txBox="1"/>
              <p:nvPr/>
            </p:nvSpPr>
            <p:spPr>
              <a:xfrm>
                <a:off x="5179243" y="5138928"/>
                <a:ext cx="2120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00</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09" name="object 54">
                <a:extLst>
                  <a:ext uri="{FF2B5EF4-FFF2-40B4-BE49-F238E27FC236}">
                    <a16:creationId xmlns:a16="http://schemas.microsoft.com/office/drawing/2014/main" id="{9D6C2FEC-A746-4E86-8576-EB1303CD4FD8}"/>
                  </a:ext>
                </a:extLst>
              </p:cNvPr>
              <p:cNvSpPr txBox="1"/>
              <p:nvPr/>
            </p:nvSpPr>
            <p:spPr>
              <a:xfrm>
                <a:off x="6386405" y="5138928"/>
                <a:ext cx="1987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15" name="object 57">
                <a:extLst>
                  <a:ext uri="{FF2B5EF4-FFF2-40B4-BE49-F238E27FC236}">
                    <a16:creationId xmlns:a16="http://schemas.microsoft.com/office/drawing/2014/main" id="{D5E0CB41-34C2-4A83-A921-394543521F9B}"/>
                  </a:ext>
                </a:extLst>
              </p:cNvPr>
              <p:cNvSpPr txBox="1"/>
              <p:nvPr/>
            </p:nvSpPr>
            <p:spPr>
              <a:xfrm>
                <a:off x="6998263" y="5138928"/>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217" name="object 58">
                <a:extLst>
                  <a:ext uri="{FF2B5EF4-FFF2-40B4-BE49-F238E27FC236}">
                    <a16:creationId xmlns:a16="http://schemas.microsoft.com/office/drawing/2014/main" id="{0C43E315-FBD8-41E2-9FD5-1CCBA71E13E9}"/>
                  </a:ext>
                </a:extLst>
              </p:cNvPr>
              <p:cNvSpPr txBox="1"/>
              <p:nvPr/>
            </p:nvSpPr>
            <p:spPr>
              <a:xfrm>
                <a:off x="8204380" y="5138928"/>
                <a:ext cx="2000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70"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11" name="object 4">
                <a:extLst>
                  <a:ext uri="{FF2B5EF4-FFF2-40B4-BE49-F238E27FC236}">
                    <a16:creationId xmlns:a16="http://schemas.microsoft.com/office/drawing/2014/main" id="{ADE214DE-EA27-4656-9D34-5ACCA0D2A9CA}"/>
                  </a:ext>
                </a:extLst>
              </p:cNvPr>
              <p:cNvSpPr txBox="1"/>
              <p:nvPr/>
            </p:nvSpPr>
            <p:spPr>
              <a:xfrm>
                <a:off x="5158498" y="4910328"/>
                <a:ext cx="818902"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Cameroon</a:t>
                </a:r>
              </a:p>
            </p:txBody>
          </p:sp>
          <p:sp>
            <p:nvSpPr>
              <p:cNvPr id="27" name="object 12">
                <a:extLst>
                  <a:ext uri="{FF2B5EF4-FFF2-40B4-BE49-F238E27FC236}">
                    <a16:creationId xmlns:a16="http://schemas.microsoft.com/office/drawing/2014/main" id="{D600E5B9-DB0C-436A-B2EF-75CEC803C31D}"/>
                  </a:ext>
                </a:extLst>
              </p:cNvPr>
              <p:cNvSpPr txBox="1"/>
              <p:nvPr/>
            </p:nvSpPr>
            <p:spPr>
              <a:xfrm>
                <a:off x="7012606" y="4910328"/>
                <a:ext cx="664533"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Guinea</a:t>
                </a:r>
              </a:p>
            </p:txBody>
          </p:sp>
          <p:sp>
            <p:nvSpPr>
              <p:cNvPr id="28" name="object 3">
                <a:extLst>
                  <a:ext uri="{FF2B5EF4-FFF2-40B4-BE49-F238E27FC236}">
                    <a16:creationId xmlns:a16="http://schemas.microsoft.com/office/drawing/2014/main" id="{B4C3063F-04A7-4210-A01A-F59FEE497419}"/>
                  </a:ext>
                </a:extLst>
              </p:cNvPr>
              <p:cNvSpPr txBox="1"/>
              <p:nvPr/>
            </p:nvSpPr>
            <p:spPr>
              <a:xfrm>
                <a:off x="8869680" y="4910328"/>
                <a:ext cx="490663"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Congo</a:t>
                </a:r>
              </a:p>
            </p:txBody>
          </p:sp>
          <p:sp>
            <p:nvSpPr>
              <p:cNvPr id="30" name="object 4">
                <a:extLst>
                  <a:ext uri="{FF2B5EF4-FFF2-40B4-BE49-F238E27FC236}">
                    <a16:creationId xmlns:a16="http://schemas.microsoft.com/office/drawing/2014/main" id="{F84E32AB-5DCE-4A44-BAA4-98BE0DF82B52}"/>
                  </a:ext>
                </a:extLst>
              </p:cNvPr>
              <p:cNvSpPr/>
              <p:nvPr/>
            </p:nvSpPr>
            <p:spPr>
              <a:xfrm>
                <a:off x="9407049" y="553351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5">
                <a:extLst>
                  <a:ext uri="{FF2B5EF4-FFF2-40B4-BE49-F238E27FC236}">
                    <a16:creationId xmlns:a16="http://schemas.microsoft.com/office/drawing/2014/main" id="{B7313232-DDEA-4E5B-911E-B7027B9C78C6}"/>
                  </a:ext>
                </a:extLst>
              </p:cNvPr>
              <p:cNvSpPr/>
              <p:nvPr/>
            </p:nvSpPr>
            <p:spPr>
              <a:xfrm>
                <a:off x="9063728" y="556405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6">
                <a:extLst>
                  <a:ext uri="{FF2B5EF4-FFF2-40B4-BE49-F238E27FC236}">
                    <a16:creationId xmlns:a16="http://schemas.microsoft.com/office/drawing/2014/main" id="{CCC87C69-D0B9-4FC6-9709-258A2EDA5944}"/>
                  </a:ext>
                </a:extLst>
              </p:cNvPr>
              <p:cNvSpPr/>
              <p:nvPr/>
            </p:nvSpPr>
            <p:spPr>
              <a:xfrm>
                <a:off x="9775152" y="559281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7">
                <a:extLst>
                  <a:ext uri="{FF2B5EF4-FFF2-40B4-BE49-F238E27FC236}">
                    <a16:creationId xmlns:a16="http://schemas.microsoft.com/office/drawing/2014/main" id="{46BE0487-7E0E-4018-B635-92E6C09703E9}"/>
                  </a:ext>
                </a:extLst>
              </p:cNvPr>
              <p:cNvSpPr/>
              <p:nvPr/>
            </p:nvSpPr>
            <p:spPr>
              <a:xfrm>
                <a:off x="10128803" y="559497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8">
                <a:extLst>
                  <a:ext uri="{FF2B5EF4-FFF2-40B4-BE49-F238E27FC236}">
                    <a16:creationId xmlns:a16="http://schemas.microsoft.com/office/drawing/2014/main" id="{E8D7143B-9D5A-4CA6-9F89-88A0246B92BE}"/>
                  </a:ext>
                </a:extLst>
              </p:cNvPr>
              <p:cNvSpPr txBox="1"/>
              <p:nvPr/>
            </p:nvSpPr>
            <p:spPr>
              <a:xfrm>
                <a:off x="9013171" y="5385816"/>
                <a:ext cx="18224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a:ea typeface="+mn-ea"/>
                    <a:cs typeface="Arial"/>
                  </a:rPr>
                  <a:t>3</a:t>
                </a:r>
                <a:r>
                  <a:rPr kumimoji="0" sz="700" b="0" i="0" u="none" strike="noStrike" kern="1200" cap="none" spc="-45" normalizeH="0" baseline="0" noProof="0">
                    <a:ln>
                      <a:noFill/>
                    </a:ln>
                    <a:solidFill>
                      <a:srgbClr val="231F20"/>
                    </a:solidFill>
                    <a:effectLst/>
                    <a:uLnTx/>
                    <a:uFillTx/>
                    <a:latin typeface="Arial"/>
                    <a:ea typeface="+mn-ea"/>
                    <a:cs typeface="Arial"/>
                  </a:rPr>
                  <a:t>6</a:t>
                </a:r>
                <a:r>
                  <a:rPr kumimoji="0" sz="700" b="0" i="0" u="none" strike="noStrike" kern="1200" cap="none" spc="-35" normalizeH="0" baseline="0" noProof="0">
                    <a:ln>
                      <a:noFill/>
                    </a:ln>
                    <a:solidFill>
                      <a:srgbClr val="231F20"/>
                    </a:solidFill>
                    <a:effectLst/>
                    <a:uLnTx/>
                    <a:uFillTx/>
                    <a:latin typeface="Arial"/>
                    <a:ea typeface="+mn-ea"/>
                    <a:cs typeface="Arial"/>
                  </a:rPr>
                  <a:t>.6</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9">
                <a:extLst>
                  <a:ext uri="{FF2B5EF4-FFF2-40B4-BE49-F238E27FC236}">
                    <a16:creationId xmlns:a16="http://schemas.microsoft.com/office/drawing/2014/main" id="{A5768D2E-1196-4902-AD33-81823F2C8C91}"/>
                  </a:ext>
                </a:extLst>
              </p:cNvPr>
              <p:cNvSpPr txBox="1"/>
              <p:nvPr/>
            </p:nvSpPr>
            <p:spPr>
              <a:xfrm>
                <a:off x="9364447" y="5385816"/>
                <a:ext cx="17208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a:ea typeface="+mn-ea"/>
                    <a:cs typeface="Arial"/>
                  </a:rPr>
                  <a:t>4</a:t>
                </a:r>
                <a:r>
                  <a:rPr kumimoji="0" sz="700" b="0" i="0" u="none" strike="noStrike" kern="1200" cap="none" spc="-50" normalizeH="0" baseline="0" noProof="0">
                    <a:ln>
                      <a:noFill/>
                    </a:ln>
                    <a:solidFill>
                      <a:srgbClr val="231F20"/>
                    </a:solidFill>
                    <a:effectLst/>
                    <a:uLnTx/>
                    <a:uFillTx/>
                    <a:latin typeface="Arial"/>
                    <a:ea typeface="+mn-ea"/>
                    <a:cs typeface="Arial"/>
                  </a:rPr>
                  <a:t>4</a:t>
                </a:r>
                <a:r>
                  <a:rPr kumimoji="0" sz="700" b="0" i="0" u="none" strike="noStrike" kern="1200" cap="none" spc="-75" normalizeH="0" baseline="0" noProof="0">
                    <a:ln>
                      <a:noFill/>
                    </a:ln>
                    <a:solidFill>
                      <a:srgbClr val="231F20"/>
                    </a:solidFill>
                    <a:effectLst/>
                    <a:uLnTx/>
                    <a:uFillTx/>
                    <a:latin typeface="Arial"/>
                    <a:ea typeface="+mn-ea"/>
                    <a:cs typeface="Arial"/>
                  </a:rPr>
                  <a:t>.9</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4" name="object 10">
                <a:extLst>
                  <a:ext uri="{FF2B5EF4-FFF2-40B4-BE49-F238E27FC236}">
                    <a16:creationId xmlns:a16="http://schemas.microsoft.com/office/drawing/2014/main" id="{7504AE27-1291-4D70-B252-02BE576C010D}"/>
                  </a:ext>
                </a:extLst>
              </p:cNvPr>
              <p:cNvSpPr txBox="1"/>
              <p:nvPr/>
            </p:nvSpPr>
            <p:spPr>
              <a:xfrm>
                <a:off x="9711977" y="5385816"/>
                <a:ext cx="17843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a:ea typeface="+mn-ea"/>
                    <a:cs typeface="Arial"/>
                  </a:rPr>
                  <a:t>3</a:t>
                </a:r>
                <a:r>
                  <a:rPr kumimoji="0" sz="700" b="0" i="0" u="none" strike="noStrike" kern="1200" cap="none" spc="-50" normalizeH="0" baseline="0" noProof="0">
                    <a:ln>
                      <a:noFill/>
                    </a:ln>
                    <a:solidFill>
                      <a:srgbClr val="231F20"/>
                    </a:solidFill>
                    <a:effectLst/>
                    <a:uLnTx/>
                    <a:uFillTx/>
                    <a:latin typeface="Arial"/>
                    <a:ea typeface="+mn-ea"/>
                    <a:cs typeface="Arial"/>
                  </a:rPr>
                  <a:t>5</a:t>
                </a:r>
                <a:r>
                  <a:rPr kumimoji="0" sz="700" b="0" i="0" u="none" strike="noStrike" kern="1200" cap="none" spc="-4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6" name="object 11">
                <a:extLst>
                  <a:ext uri="{FF2B5EF4-FFF2-40B4-BE49-F238E27FC236}">
                    <a16:creationId xmlns:a16="http://schemas.microsoft.com/office/drawing/2014/main" id="{8026C367-665B-4F94-9E23-BC0017973576}"/>
                  </a:ext>
                </a:extLst>
              </p:cNvPr>
              <p:cNvSpPr txBox="1"/>
              <p:nvPr/>
            </p:nvSpPr>
            <p:spPr>
              <a:xfrm>
                <a:off x="10062643" y="5385816"/>
                <a:ext cx="17081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a:ea typeface="+mn-ea"/>
                    <a:cs typeface="Arial"/>
                  </a:rPr>
                  <a:t>3</a:t>
                </a:r>
                <a:r>
                  <a:rPr kumimoji="0" sz="700" b="0" i="0" u="none" strike="noStrike" kern="1200" cap="none" spc="-50" normalizeH="0" baseline="0" noProof="0">
                    <a:ln>
                      <a:noFill/>
                    </a:ln>
                    <a:solidFill>
                      <a:srgbClr val="231F20"/>
                    </a:solidFill>
                    <a:effectLst/>
                    <a:uLnTx/>
                    <a:uFillTx/>
                    <a:latin typeface="Arial"/>
                    <a:ea typeface="+mn-ea"/>
                    <a:cs typeface="Arial"/>
                  </a:rPr>
                  <a:t>5</a:t>
                </a:r>
                <a:r>
                  <a:rPr kumimoji="0" sz="700" b="0" i="0" u="none" strike="noStrike" kern="1200" cap="none" spc="-75" normalizeH="0" baseline="0" noProof="0">
                    <a:ln>
                      <a:noFill/>
                    </a:ln>
                    <a:solidFill>
                      <a:srgbClr val="231F20"/>
                    </a:solidFill>
                    <a:effectLst/>
                    <a:uLnTx/>
                    <a:uFillTx/>
                    <a:latin typeface="Arial"/>
                    <a:ea typeface="+mn-ea"/>
                    <a:cs typeface="Arial"/>
                  </a:rPr>
                  <a:t>.9</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8" name="object 12">
                <a:extLst>
                  <a:ext uri="{FF2B5EF4-FFF2-40B4-BE49-F238E27FC236}">
                    <a16:creationId xmlns:a16="http://schemas.microsoft.com/office/drawing/2014/main" id="{F07EF089-11B6-44E6-9301-9001D10B2FC0}"/>
                  </a:ext>
                </a:extLst>
              </p:cNvPr>
              <p:cNvSpPr/>
              <p:nvPr/>
            </p:nvSpPr>
            <p:spPr>
              <a:xfrm>
                <a:off x="9090730" y="5563888"/>
                <a:ext cx="1065530" cy="60960"/>
              </a:xfrm>
              <a:custGeom>
                <a:avLst/>
                <a:gdLst/>
                <a:ahLst/>
                <a:cxnLst/>
                <a:rect l="l" t="t" r="r" b="b"/>
                <a:pathLst>
                  <a:path w="1065530" h="60959">
                    <a:moveTo>
                      <a:pt x="0" y="22821"/>
                    </a:moveTo>
                    <a:lnTo>
                      <a:pt x="343319" y="0"/>
                    </a:lnTo>
                    <a:lnTo>
                      <a:pt x="711415" y="53746"/>
                    </a:lnTo>
                    <a:lnTo>
                      <a:pt x="1065072" y="60477"/>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13">
                <a:extLst>
                  <a:ext uri="{FF2B5EF4-FFF2-40B4-BE49-F238E27FC236}">
                    <a16:creationId xmlns:a16="http://schemas.microsoft.com/office/drawing/2014/main" id="{A9B61F27-B582-4985-92E4-39375E6EEADD}"/>
                  </a:ext>
                </a:extLst>
              </p:cNvPr>
              <p:cNvSpPr txBox="1"/>
              <p:nvPr/>
            </p:nvSpPr>
            <p:spPr>
              <a:xfrm>
                <a:off x="8930455" y="5138928"/>
                <a:ext cx="2108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30"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9</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52" name="object 14">
                <a:extLst>
                  <a:ext uri="{FF2B5EF4-FFF2-40B4-BE49-F238E27FC236}">
                    <a16:creationId xmlns:a16="http://schemas.microsoft.com/office/drawing/2014/main" id="{E041EB6B-7542-49F0-ADB6-74D7E128B458}"/>
                  </a:ext>
                </a:extLst>
              </p:cNvPr>
              <p:cNvSpPr txBox="1"/>
              <p:nvPr/>
            </p:nvSpPr>
            <p:spPr>
              <a:xfrm>
                <a:off x="10137618" y="5138928"/>
                <a:ext cx="19875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grpSp>
        <p:sp>
          <p:nvSpPr>
            <p:cNvPr id="60" name="object 50">
              <a:extLst>
                <a:ext uri="{FF2B5EF4-FFF2-40B4-BE49-F238E27FC236}">
                  <a16:creationId xmlns:a16="http://schemas.microsoft.com/office/drawing/2014/main" id="{6510188E-7A75-4C42-BF0B-14D4241FD49E}"/>
                </a:ext>
              </a:extLst>
            </p:cNvPr>
            <p:cNvSpPr/>
            <p:nvPr/>
          </p:nvSpPr>
          <p:spPr>
            <a:xfrm>
              <a:off x="3335192" y="2812739"/>
              <a:ext cx="7150608"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51">
              <a:extLst>
                <a:ext uri="{FF2B5EF4-FFF2-40B4-BE49-F238E27FC236}">
                  <a16:creationId xmlns:a16="http://schemas.microsoft.com/office/drawing/2014/main" id="{B195058F-BDFF-4124-9A4C-29A8591C233F}"/>
                </a:ext>
              </a:extLst>
            </p:cNvPr>
            <p:cNvSpPr/>
            <p:nvPr/>
          </p:nvSpPr>
          <p:spPr>
            <a:xfrm>
              <a:off x="3335192" y="3636648"/>
              <a:ext cx="7150608"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52">
              <a:extLst>
                <a:ext uri="{FF2B5EF4-FFF2-40B4-BE49-F238E27FC236}">
                  <a16:creationId xmlns:a16="http://schemas.microsoft.com/office/drawing/2014/main" id="{AF4BFA9F-60E8-415E-B632-7FDAA437CE25}"/>
                </a:ext>
              </a:extLst>
            </p:cNvPr>
            <p:cNvSpPr/>
            <p:nvPr/>
          </p:nvSpPr>
          <p:spPr>
            <a:xfrm>
              <a:off x="3335192" y="4792775"/>
              <a:ext cx="7150608"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bk object 16">
              <a:extLst>
                <a:ext uri="{FF2B5EF4-FFF2-40B4-BE49-F238E27FC236}">
                  <a16:creationId xmlns:a16="http://schemas.microsoft.com/office/drawing/2014/main" id="{E69AD37C-12CA-404F-A5D4-2B73573A3484}"/>
                </a:ext>
              </a:extLst>
            </p:cNvPr>
            <p:cNvSpPr/>
            <p:nvPr/>
          </p:nvSpPr>
          <p:spPr>
            <a:xfrm>
              <a:off x="3316381" y="5123180"/>
              <a:ext cx="534924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bk object 17">
              <a:extLst>
                <a:ext uri="{FF2B5EF4-FFF2-40B4-BE49-F238E27FC236}">
                  <a16:creationId xmlns:a16="http://schemas.microsoft.com/office/drawing/2014/main" id="{00B2D7B7-F21E-48EF-B66C-158E2EBC9FDB}"/>
                </a:ext>
              </a:extLst>
            </p:cNvPr>
            <p:cNvSpPr/>
            <p:nvPr/>
          </p:nvSpPr>
          <p:spPr>
            <a:xfrm>
              <a:off x="3316381" y="5947093"/>
              <a:ext cx="534924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50">
              <a:extLst>
                <a:ext uri="{FF2B5EF4-FFF2-40B4-BE49-F238E27FC236}">
                  <a16:creationId xmlns:a16="http://schemas.microsoft.com/office/drawing/2014/main" id="{CF3C0917-5534-453D-9C99-F752AD497373}"/>
                </a:ext>
              </a:extLst>
            </p:cNvPr>
            <p:cNvSpPr/>
            <p:nvPr/>
          </p:nvSpPr>
          <p:spPr>
            <a:xfrm>
              <a:off x="3337560" y="3968496"/>
              <a:ext cx="7150608"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1" name="Group 120">
              <a:extLst>
                <a:ext uri="{FF2B5EF4-FFF2-40B4-BE49-F238E27FC236}">
                  <a16:creationId xmlns:a16="http://schemas.microsoft.com/office/drawing/2014/main" id="{029F4FD5-2F27-4662-A283-8E76DFF65031}"/>
                </a:ext>
              </a:extLst>
            </p:cNvPr>
            <p:cNvGrpSpPr/>
            <p:nvPr/>
          </p:nvGrpSpPr>
          <p:grpSpPr>
            <a:xfrm>
              <a:off x="3319272" y="2606040"/>
              <a:ext cx="1405918" cy="1009870"/>
              <a:chOff x="6968232" y="4910328"/>
              <a:chExt cx="1405918" cy="1009870"/>
            </a:xfrm>
          </p:grpSpPr>
          <p:sp>
            <p:nvSpPr>
              <p:cNvPr id="94" name="object 56">
                <a:extLst>
                  <a:ext uri="{FF2B5EF4-FFF2-40B4-BE49-F238E27FC236}">
                    <a16:creationId xmlns:a16="http://schemas.microsoft.com/office/drawing/2014/main" id="{2A5D1033-FC19-462F-BEFD-83223ADED67A}"/>
                  </a:ext>
                </a:extLst>
              </p:cNvPr>
              <p:cNvSpPr txBox="1"/>
              <p:nvPr/>
            </p:nvSpPr>
            <p:spPr>
              <a:xfrm>
                <a:off x="6968234" y="4910328"/>
                <a:ext cx="583493" cy="197490"/>
              </a:xfrm>
              <a:prstGeom prst="rect">
                <a:avLst/>
              </a:prstGeom>
            </p:spPr>
            <p:txBody>
              <a:bodyPr vert="horz" wrap="non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Eswatini</a:t>
                </a:r>
              </a:p>
            </p:txBody>
          </p:sp>
          <p:sp>
            <p:nvSpPr>
              <p:cNvPr id="96" name="object 57">
                <a:extLst>
                  <a:ext uri="{FF2B5EF4-FFF2-40B4-BE49-F238E27FC236}">
                    <a16:creationId xmlns:a16="http://schemas.microsoft.com/office/drawing/2014/main" id="{55FED41C-786F-4BBA-8490-99ABA3E4AEAE}"/>
                  </a:ext>
                </a:extLst>
              </p:cNvPr>
              <p:cNvSpPr/>
              <p:nvPr/>
            </p:nvSpPr>
            <p:spPr>
              <a:xfrm>
                <a:off x="7247328" y="561951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58">
                <a:extLst>
                  <a:ext uri="{FF2B5EF4-FFF2-40B4-BE49-F238E27FC236}">
                    <a16:creationId xmlns:a16="http://schemas.microsoft.com/office/drawing/2014/main" id="{CB81A8D3-71D6-4BD8-BE5B-0F95F2BDC4FF}"/>
                  </a:ext>
                </a:extLst>
              </p:cNvPr>
              <p:cNvSpPr/>
              <p:nvPr/>
            </p:nvSpPr>
            <p:spPr>
              <a:xfrm>
                <a:off x="7686272" y="574353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bject 59">
                <a:extLst>
                  <a:ext uri="{FF2B5EF4-FFF2-40B4-BE49-F238E27FC236}">
                    <a16:creationId xmlns:a16="http://schemas.microsoft.com/office/drawing/2014/main" id="{9F0C68D3-5640-4445-843F-34BF52E74B7A}"/>
                  </a:ext>
                </a:extLst>
              </p:cNvPr>
              <p:cNvSpPr/>
              <p:nvPr/>
            </p:nvSpPr>
            <p:spPr>
              <a:xfrm>
                <a:off x="8131263" y="5874478"/>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60">
                <a:extLst>
                  <a:ext uri="{FF2B5EF4-FFF2-40B4-BE49-F238E27FC236}">
                    <a16:creationId xmlns:a16="http://schemas.microsoft.com/office/drawing/2014/main" id="{5C154CA4-9908-4A17-9B40-022D5FDA7E4B}"/>
                  </a:ext>
                </a:extLst>
              </p:cNvPr>
              <p:cNvSpPr txBox="1"/>
              <p:nvPr/>
            </p:nvSpPr>
            <p:spPr>
              <a:xfrm>
                <a:off x="7197844" y="5443848"/>
                <a:ext cx="17653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1" name="object 61">
                <a:extLst>
                  <a:ext uri="{FF2B5EF4-FFF2-40B4-BE49-F238E27FC236}">
                    <a16:creationId xmlns:a16="http://schemas.microsoft.com/office/drawing/2014/main" id="{E6335F16-0816-46FB-B38A-00A50ED9B827}"/>
                  </a:ext>
                </a:extLst>
              </p:cNvPr>
              <p:cNvSpPr txBox="1"/>
              <p:nvPr/>
            </p:nvSpPr>
            <p:spPr>
              <a:xfrm>
                <a:off x="7625438" y="5443848"/>
                <a:ext cx="1758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3" name="object 62">
                <a:extLst>
                  <a:ext uri="{FF2B5EF4-FFF2-40B4-BE49-F238E27FC236}">
                    <a16:creationId xmlns:a16="http://schemas.microsoft.com/office/drawing/2014/main" id="{9F19D08A-C41C-4AE5-853A-90914FA932B3}"/>
                  </a:ext>
                </a:extLst>
              </p:cNvPr>
              <p:cNvSpPr txBox="1"/>
              <p:nvPr/>
            </p:nvSpPr>
            <p:spPr>
              <a:xfrm>
                <a:off x="8073158" y="5443848"/>
                <a:ext cx="13208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5.7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5" name="object 63">
                <a:extLst>
                  <a:ext uri="{FF2B5EF4-FFF2-40B4-BE49-F238E27FC236}">
                    <a16:creationId xmlns:a16="http://schemas.microsoft.com/office/drawing/2014/main" id="{B103CC37-1253-4A7D-8447-87FB71DAF10D}"/>
                  </a:ext>
                </a:extLst>
              </p:cNvPr>
              <p:cNvSpPr/>
              <p:nvPr/>
            </p:nvSpPr>
            <p:spPr>
              <a:xfrm>
                <a:off x="7274009" y="5643232"/>
                <a:ext cx="885190" cy="253365"/>
              </a:xfrm>
              <a:custGeom>
                <a:avLst/>
                <a:gdLst/>
                <a:ahLst/>
                <a:cxnLst/>
                <a:rect l="l" t="t" r="r" b="b"/>
                <a:pathLst>
                  <a:path w="885190" h="253364">
                    <a:moveTo>
                      <a:pt x="0" y="0"/>
                    </a:moveTo>
                    <a:lnTo>
                      <a:pt x="439254" y="125476"/>
                    </a:lnTo>
                    <a:lnTo>
                      <a:pt x="884567" y="252831"/>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74">
                <a:extLst>
                  <a:ext uri="{FF2B5EF4-FFF2-40B4-BE49-F238E27FC236}">
                    <a16:creationId xmlns:a16="http://schemas.microsoft.com/office/drawing/2014/main" id="{354D3367-E144-4243-8397-CF310F45ACF6}"/>
                  </a:ext>
                </a:extLst>
              </p:cNvPr>
              <p:cNvSpPr txBox="1"/>
              <p:nvPr/>
            </p:nvSpPr>
            <p:spPr>
              <a:xfrm>
                <a:off x="6968232" y="5139746"/>
                <a:ext cx="2120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9" name="object 75">
                <a:extLst>
                  <a:ext uri="{FF2B5EF4-FFF2-40B4-BE49-F238E27FC236}">
                    <a16:creationId xmlns:a16="http://schemas.microsoft.com/office/drawing/2014/main" id="{A4D88151-D0A2-4318-BD3C-39B33AD0D8AC}"/>
                  </a:ext>
                </a:extLst>
              </p:cNvPr>
              <p:cNvSpPr txBox="1"/>
              <p:nvPr/>
            </p:nvSpPr>
            <p:spPr>
              <a:xfrm>
                <a:off x="8175395" y="5139746"/>
                <a:ext cx="1987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grpSp>
        <p:grpSp>
          <p:nvGrpSpPr>
            <p:cNvPr id="90" name="Group 89">
              <a:extLst>
                <a:ext uri="{FF2B5EF4-FFF2-40B4-BE49-F238E27FC236}">
                  <a16:creationId xmlns:a16="http://schemas.microsoft.com/office/drawing/2014/main" id="{3F8D4972-F673-4159-AF6E-B2174EB2A862}"/>
                </a:ext>
              </a:extLst>
            </p:cNvPr>
            <p:cNvGrpSpPr/>
            <p:nvPr/>
          </p:nvGrpSpPr>
          <p:grpSpPr>
            <a:xfrm>
              <a:off x="8833104" y="3758184"/>
              <a:ext cx="1406117" cy="762501"/>
              <a:chOff x="3453384" y="5062728"/>
              <a:chExt cx="1406117" cy="762501"/>
            </a:xfrm>
          </p:grpSpPr>
          <p:sp>
            <p:nvSpPr>
              <p:cNvPr id="5" name="object 78">
                <a:extLst>
                  <a:ext uri="{FF2B5EF4-FFF2-40B4-BE49-F238E27FC236}">
                    <a16:creationId xmlns:a16="http://schemas.microsoft.com/office/drawing/2014/main" id="{A50C5EF7-23D8-4DAB-B28E-E7F4CA6185D7}"/>
                  </a:ext>
                </a:extLst>
              </p:cNvPr>
              <p:cNvSpPr/>
              <p:nvPr/>
            </p:nvSpPr>
            <p:spPr>
              <a:xfrm>
                <a:off x="3777923" y="572540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object 79">
                <a:extLst>
                  <a:ext uri="{FF2B5EF4-FFF2-40B4-BE49-F238E27FC236}">
                    <a16:creationId xmlns:a16="http://schemas.microsoft.com/office/drawing/2014/main" id="{BACDDD4A-2CFE-4285-9B6F-8F58BDA06CC2}"/>
                  </a:ext>
                </a:extLst>
              </p:cNvPr>
              <p:cNvSpPr/>
              <p:nvPr/>
            </p:nvSpPr>
            <p:spPr>
              <a:xfrm>
                <a:off x="4218040" y="575947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80">
                <a:extLst>
                  <a:ext uri="{FF2B5EF4-FFF2-40B4-BE49-F238E27FC236}">
                    <a16:creationId xmlns:a16="http://schemas.microsoft.com/office/drawing/2014/main" id="{20EA5848-D791-4626-A917-F29D9A339A7E}"/>
                  </a:ext>
                </a:extLst>
              </p:cNvPr>
              <p:cNvSpPr/>
              <p:nvPr/>
            </p:nvSpPr>
            <p:spPr>
              <a:xfrm>
                <a:off x="4661858" y="577950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81">
                <a:extLst>
                  <a:ext uri="{FF2B5EF4-FFF2-40B4-BE49-F238E27FC236}">
                    <a16:creationId xmlns:a16="http://schemas.microsoft.com/office/drawing/2014/main" id="{F93D51AF-E8DB-4E65-8EF5-DA9ED8A6C5F4}"/>
                  </a:ext>
                </a:extLst>
              </p:cNvPr>
              <p:cNvSpPr txBox="1"/>
              <p:nvPr/>
            </p:nvSpPr>
            <p:spPr>
              <a:xfrm>
                <a:off x="3731775" y="5549032"/>
                <a:ext cx="17018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3</a:t>
                </a:r>
                <a:r>
                  <a:rPr kumimoji="0" sz="700" b="0" i="0" u="none" strike="noStrike" kern="1200" cap="none" spc="-120" normalizeH="0" baseline="0" noProof="0">
                    <a:ln>
                      <a:noFill/>
                    </a:ln>
                    <a:solidFill>
                      <a:srgbClr val="231F20"/>
                    </a:solidFill>
                    <a:effectLst/>
                    <a:uLnTx/>
                    <a:uFillTx/>
                    <a:latin typeface="Arial" panose="020B0604020202020204"/>
                    <a:ea typeface="+mn-ea"/>
                    <a:cs typeface="Tahoma"/>
                  </a:rPr>
                  <a:t>7</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56" name="object 82">
                <a:extLst>
                  <a:ext uri="{FF2B5EF4-FFF2-40B4-BE49-F238E27FC236}">
                    <a16:creationId xmlns:a16="http://schemas.microsoft.com/office/drawing/2014/main" id="{FFB2ED2F-6732-4B8E-B16D-600982EDD9B5}"/>
                  </a:ext>
                </a:extLst>
              </p:cNvPr>
              <p:cNvSpPr txBox="1"/>
              <p:nvPr/>
            </p:nvSpPr>
            <p:spPr>
              <a:xfrm>
                <a:off x="4152836" y="5549032"/>
                <a:ext cx="1822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40" normalizeH="0" baseline="0" noProof="0">
                    <a:ln>
                      <a:noFill/>
                    </a:ln>
                    <a:solidFill>
                      <a:srgbClr val="231F20"/>
                    </a:solidFill>
                    <a:effectLst/>
                    <a:uLnTx/>
                    <a:uFillTx/>
                    <a:latin typeface="Arial" panose="020B0604020202020204"/>
                    <a:ea typeface="+mn-ea"/>
                    <a:cs typeface="Tahoma"/>
                  </a:rPr>
                  <a:t>6</a:t>
                </a:r>
                <a:r>
                  <a:rPr kumimoji="0" sz="700" b="0" i="0" u="none" strike="noStrike" kern="1200" cap="none" spc="-35" normalizeH="0" baseline="0" noProof="0">
                    <a:ln>
                      <a:noFill/>
                    </a:ln>
                    <a:solidFill>
                      <a:srgbClr val="231F20"/>
                    </a:solidFill>
                    <a:effectLst/>
                    <a:uLnTx/>
                    <a:uFillTx/>
                    <a:latin typeface="Arial" panose="020B0604020202020204"/>
                    <a:ea typeface="+mn-ea"/>
                    <a:cs typeface="Tahoma"/>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58" name="object 83">
                <a:extLst>
                  <a:ext uri="{FF2B5EF4-FFF2-40B4-BE49-F238E27FC236}">
                    <a16:creationId xmlns:a16="http://schemas.microsoft.com/office/drawing/2014/main" id="{5458043A-3CB1-417E-B88E-CCE1ABE19A92}"/>
                  </a:ext>
                </a:extLst>
              </p:cNvPr>
              <p:cNvSpPr txBox="1"/>
              <p:nvPr/>
            </p:nvSpPr>
            <p:spPr>
              <a:xfrm>
                <a:off x="4581912" y="5549032"/>
                <a:ext cx="1784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45" normalizeH="0" baseline="0" noProof="0">
                    <a:ln>
                      <a:noFill/>
                    </a:ln>
                    <a:solidFill>
                      <a:srgbClr val="231F20"/>
                    </a:solidFill>
                    <a:effectLst/>
                    <a:uLnTx/>
                    <a:uFillTx/>
                    <a:latin typeface="Arial" panose="020B0604020202020204"/>
                    <a:ea typeface="+mn-ea"/>
                    <a:cs typeface="Tahoma"/>
                  </a:rPr>
                  <a:t>4.</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72" name="object 84">
                <a:extLst>
                  <a:ext uri="{FF2B5EF4-FFF2-40B4-BE49-F238E27FC236}">
                    <a16:creationId xmlns:a16="http://schemas.microsoft.com/office/drawing/2014/main" id="{92B81048-B9F9-4F94-A75F-28E93420CBE7}"/>
                  </a:ext>
                </a:extLst>
              </p:cNvPr>
              <p:cNvSpPr/>
              <p:nvPr/>
            </p:nvSpPr>
            <p:spPr>
              <a:xfrm>
                <a:off x="3802564" y="5749089"/>
                <a:ext cx="886460" cy="52069"/>
              </a:xfrm>
              <a:custGeom>
                <a:avLst/>
                <a:gdLst/>
                <a:ahLst/>
                <a:cxnLst/>
                <a:rect l="l" t="t" r="r" b="b"/>
                <a:pathLst>
                  <a:path w="886460" h="52070">
                    <a:moveTo>
                      <a:pt x="0" y="0"/>
                    </a:moveTo>
                    <a:lnTo>
                      <a:pt x="443738" y="32778"/>
                    </a:lnTo>
                    <a:lnTo>
                      <a:pt x="886358" y="52057"/>
                    </a:lnTo>
                  </a:path>
                </a:pathLst>
              </a:custGeom>
              <a:ln w="127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85">
                <a:extLst>
                  <a:ext uri="{FF2B5EF4-FFF2-40B4-BE49-F238E27FC236}">
                    <a16:creationId xmlns:a16="http://schemas.microsoft.com/office/drawing/2014/main" id="{5AE31CF7-BDFB-4DF3-982C-4EB5A0C4362C}"/>
                  </a:ext>
                </a:extLst>
              </p:cNvPr>
              <p:cNvSpPr txBox="1"/>
              <p:nvPr/>
            </p:nvSpPr>
            <p:spPr>
              <a:xfrm>
                <a:off x="3453384" y="5291328"/>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1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25"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86" name="object 86">
                <a:extLst>
                  <a:ext uri="{FF2B5EF4-FFF2-40B4-BE49-F238E27FC236}">
                    <a16:creationId xmlns:a16="http://schemas.microsoft.com/office/drawing/2014/main" id="{8EEFDD9E-7F83-42F1-B01E-DB841CF21F2A}"/>
                  </a:ext>
                </a:extLst>
              </p:cNvPr>
              <p:cNvSpPr txBox="1"/>
              <p:nvPr/>
            </p:nvSpPr>
            <p:spPr>
              <a:xfrm>
                <a:off x="4660111" y="5291328"/>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Tahoma"/>
                  </a:rPr>
                  <a:t>0</a:t>
                </a:r>
                <a:r>
                  <a:rPr kumimoji="0" sz="700" b="0" i="0" u="none" strike="noStrike" kern="1200" cap="none" spc="-75" normalizeH="0" baseline="0" noProof="0">
                    <a:ln>
                      <a:noFill/>
                    </a:ln>
                    <a:solidFill>
                      <a:srgbClr val="231F20"/>
                    </a:solidFill>
                    <a:effectLst/>
                    <a:uLnTx/>
                    <a:uFillTx/>
                    <a:latin typeface="Arial" panose="020B0604020202020204"/>
                    <a:ea typeface="+mn-ea"/>
                    <a:cs typeface="Tahoma"/>
                  </a:rPr>
                  <a:t>1</a:t>
                </a:r>
                <a:r>
                  <a:rPr kumimoji="0" sz="700" b="0" i="0" u="none" strike="noStrike" kern="1200" cap="none" spc="-30" normalizeH="0" baseline="0" noProof="0">
                    <a:ln>
                      <a:noFill/>
                    </a:ln>
                    <a:solidFill>
                      <a:srgbClr val="231F20"/>
                    </a:solidFill>
                    <a:effectLst/>
                    <a:uLnTx/>
                    <a:uFillTx/>
                    <a:latin typeface="Arial" panose="020B0604020202020204"/>
                    <a:ea typeface="+mn-ea"/>
                    <a:cs typeface="Tahoma"/>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Tahoma"/>
                </a:endParaRPr>
              </a:p>
            </p:txBody>
          </p:sp>
          <p:sp>
            <p:nvSpPr>
              <p:cNvPr id="88" name="object 77">
                <a:extLst>
                  <a:ext uri="{FF2B5EF4-FFF2-40B4-BE49-F238E27FC236}">
                    <a16:creationId xmlns:a16="http://schemas.microsoft.com/office/drawing/2014/main" id="{EDE73DC2-2E61-4651-BA40-02A0FF545CD1}"/>
                  </a:ext>
                </a:extLst>
              </p:cNvPr>
              <p:cNvSpPr txBox="1"/>
              <p:nvPr/>
            </p:nvSpPr>
            <p:spPr>
              <a:xfrm>
                <a:off x="3471672" y="5062728"/>
                <a:ext cx="550920" cy="197490"/>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Tahoma"/>
                  </a:rPr>
                  <a:t>Uganda</a:t>
                </a:r>
              </a:p>
            </p:txBody>
          </p:sp>
        </p:grpSp>
      </p:grpSp>
    </p:spTree>
    <p:extLst>
      <p:ext uri="{BB962C8B-B14F-4D97-AF65-F5344CB8AC3E}">
        <p14:creationId xmlns:p14="http://schemas.microsoft.com/office/powerpoint/2010/main" val="10340082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buy vegetables </a:t>
            </a:r>
          </a:p>
          <a:p>
            <a:pPr>
              <a:lnSpc>
                <a:spcPct val="100000"/>
              </a:lnSpc>
              <a:spcBef>
                <a:spcPts val="0"/>
              </a:spcBef>
            </a:pPr>
            <a:r>
              <a:rPr lang="en-US"/>
              <a:t>from a shopkeeper living with HIV, countries with available data,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7B971CA-849F-4497-97CF-06638A5D3528}"/>
              </a:ext>
            </a:extLst>
          </p:cNvPr>
          <p:cNvGrpSpPr/>
          <p:nvPr/>
        </p:nvGrpSpPr>
        <p:grpSpPr>
          <a:xfrm>
            <a:off x="457199" y="2240280"/>
            <a:ext cx="11637422" cy="4314745"/>
            <a:chOff x="457199" y="2240280"/>
            <a:chExt cx="11637422" cy="43147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8155248"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two surveys in Kazakhstan and two surveys in Guinea-Bissau are for female respondents only.</a:t>
              </a:r>
            </a:p>
          </p:txBody>
        </p:sp>
        <p:sp>
          <p:nvSpPr>
            <p:cNvPr id="8" name="TextBox 7">
              <a:extLst>
                <a:ext uri="{FF2B5EF4-FFF2-40B4-BE49-F238E27FC236}">
                  <a16:creationId xmlns:a16="http://schemas.microsoft.com/office/drawing/2014/main" id="{F145526B-B179-49F1-8FAC-5AC13A8BCA6E}"/>
                </a:ext>
              </a:extLst>
            </p:cNvPr>
            <p:cNvSpPr txBox="1"/>
            <p:nvPr/>
          </p:nvSpPr>
          <p:spPr>
            <a:xfrm>
              <a:off x="457199" y="2240280"/>
              <a:ext cx="6797182"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47E55"/>
                  </a:solidFill>
                  <a:effectLst/>
                  <a:uLnTx/>
                  <a:uFillTx/>
                  <a:latin typeface="Arial" panose="020B0604020202020204"/>
                  <a:ea typeface="+mn-ea"/>
                  <a:cs typeface="+mn-cs"/>
                </a:rPr>
                <a:t>DISCRIMINATORY ATTITUDES DECLINING THEN INCREASING</a:t>
              </a:r>
              <a:endParaRPr kumimoji="0" lang="en-GB" sz="1800" b="1" i="0" u="none" strike="noStrike" kern="1200" cap="none" spc="0" normalizeH="0" baseline="0" noProof="0">
                <a:ln>
                  <a:noFill/>
                </a:ln>
                <a:solidFill>
                  <a:srgbClr val="F47E55"/>
                </a:solidFill>
                <a:effectLst/>
                <a:uLnTx/>
                <a:uFillTx/>
                <a:latin typeface="Arial" panose="020B0604020202020204"/>
                <a:ea typeface="+mn-ea"/>
                <a:cs typeface="+mn-cs"/>
              </a:endParaRPr>
            </a:p>
          </p:txBody>
        </p:sp>
        <p:sp>
          <p:nvSpPr>
            <p:cNvPr id="5" name="object 3">
              <a:extLst>
                <a:ext uri="{FF2B5EF4-FFF2-40B4-BE49-F238E27FC236}">
                  <a16:creationId xmlns:a16="http://schemas.microsoft.com/office/drawing/2014/main" id="{52D49975-05F4-49AB-8429-538696506A93}"/>
                </a:ext>
              </a:extLst>
            </p:cNvPr>
            <p:cNvSpPr/>
            <p:nvPr/>
          </p:nvSpPr>
          <p:spPr>
            <a:xfrm>
              <a:off x="3610040" y="3072578"/>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4">
              <a:extLst>
                <a:ext uri="{FF2B5EF4-FFF2-40B4-BE49-F238E27FC236}">
                  <a16:creationId xmlns:a16="http://schemas.microsoft.com/office/drawing/2014/main" id="{A4A97660-3AE8-436F-8239-695477C5E020}"/>
                </a:ext>
              </a:extLst>
            </p:cNvPr>
            <p:cNvSpPr/>
            <p:nvPr/>
          </p:nvSpPr>
          <p:spPr>
            <a:xfrm>
              <a:off x="4050157" y="3178646"/>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5">
              <a:extLst>
                <a:ext uri="{FF2B5EF4-FFF2-40B4-BE49-F238E27FC236}">
                  <a16:creationId xmlns:a16="http://schemas.microsoft.com/office/drawing/2014/main" id="{180D7BD9-0F04-4A1B-ADF0-FB713B3F45F9}"/>
                </a:ext>
              </a:extLst>
            </p:cNvPr>
            <p:cNvSpPr/>
            <p:nvPr/>
          </p:nvSpPr>
          <p:spPr>
            <a:xfrm>
              <a:off x="4493975" y="3095235"/>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6">
              <a:extLst>
                <a:ext uri="{FF2B5EF4-FFF2-40B4-BE49-F238E27FC236}">
                  <a16:creationId xmlns:a16="http://schemas.microsoft.com/office/drawing/2014/main" id="{2E852521-9CE7-4D44-AD9D-67F619AF3417}"/>
                </a:ext>
              </a:extLst>
            </p:cNvPr>
            <p:cNvSpPr txBox="1"/>
            <p:nvPr/>
          </p:nvSpPr>
          <p:spPr>
            <a:xfrm>
              <a:off x="3558706" y="3238602"/>
              <a:ext cx="18288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3" name="object 7">
              <a:extLst>
                <a:ext uri="{FF2B5EF4-FFF2-40B4-BE49-F238E27FC236}">
                  <a16:creationId xmlns:a16="http://schemas.microsoft.com/office/drawing/2014/main" id="{8FBC15EE-726A-4E80-B577-8447FCB0DE6C}"/>
                </a:ext>
              </a:extLst>
            </p:cNvPr>
            <p:cNvSpPr txBox="1"/>
            <p:nvPr/>
          </p:nvSpPr>
          <p:spPr>
            <a:xfrm>
              <a:off x="3992487" y="3238602"/>
              <a:ext cx="1695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 name="object 8">
              <a:extLst>
                <a:ext uri="{FF2B5EF4-FFF2-40B4-BE49-F238E27FC236}">
                  <a16:creationId xmlns:a16="http://schemas.microsoft.com/office/drawing/2014/main" id="{6EA2FAEF-9827-41FC-9099-FE8F7E78E2E3}"/>
                </a:ext>
              </a:extLst>
            </p:cNvPr>
            <p:cNvSpPr txBox="1"/>
            <p:nvPr/>
          </p:nvSpPr>
          <p:spPr>
            <a:xfrm>
              <a:off x="4414070" y="3238602"/>
              <a:ext cx="17780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 name="object 9">
              <a:extLst>
                <a:ext uri="{FF2B5EF4-FFF2-40B4-BE49-F238E27FC236}">
                  <a16:creationId xmlns:a16="http://schemas.microsoft.com/office/drawing/2014/main" id="{84FD64CD-C054-446F-8924-729896CCA9C4}"/>
                </a:ext>
              </a:extLst>
            </p:cNvPr>
            <p:cNvSpPr/>
            <p:nvPr/>
          </p:nvSpPr>
          <p:spPr>
            <a:xfrm>
              <a:off x="3634731" y="3096292"/>
              <a:ext cx="887094" cy="104139"/>
            </a:xfrm>
            <a:custGeom>
              <a:avLst/>
              <a:gdLst/>
              <a:ahLst/>
              <a:cxnLst/>
              <a:rect l="l" t="t" r="r" b="b"/>
              <a:pathLst>
                <a:path w="887094" h="104139">
                  <a:moveTo>
                    <a:pt x="0" y="0"/>
                  </a:moveTo>
                  <a:lnTo>
                    <a:pt x="442404" y="104013"/>
                  </a:lnTo>
                  <a:lnTo>
                    <a:pt x="886485" y="22225"/>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11">
              <a:extLst>
                <a:ext uri="{FF2B5EF4-FFF2-40B4-BE49-F238E27FC236}">
                  <a16:creationId xmlns:a16="http://schemas.microsoft.com/office/drawing/2014/main" id="{009C3F6E-4095-4246-9097-929F417E54AD}"/>
                </a:ext>
              </a:extLst>
            </p:cNvPr>
            <p:cNvSpPr/>
            <p:nvPr/>
          </p:nvSpPr>
          <p:spPr>
            <a:xfrm>
              <a:off x="5410366" y="2977333"/>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12">
              <a:extLst>
                <a:ext uri="{FF2B5EF4-FFF2-40B4-BE49-F238E27FC236}">
                  <a16:creationId xmlns:a16="http://schemas.microsoft.com/office/drawing/2014/main" id="{6A267A97-7217-4C0B-BB4B-8319B7305D5C}"/>
                </a:ext>
              </a:extLst>
            </p:cNvPr>
            <p:cNvSpPr/>
            <p:nvPr/>
          </p:nvSpPr>
          <p:spPr>
            <a:xfrm>
              <a:off x="5850484" y="3081031"/>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3">
              <a:extLst>
                <a:ext uri="{FF2B5EF4-FFF2-40B4-BE49-F238E27FC236}">
                  <a16:creationId xmlns:a16="http://schemas.microsoft.com/office/drawing/2014/main" id="{4E7E8FF2-A06C-4789-9D29-C2128F20188E}"/>
                </a:ext>
              </a:extLst>
            </p:cNvPr>
            <p:cNvSpPr/>
            <p:nvPr/>
          </p:nvSpPr>
          <p:spPr>
            <a:xfrm>
              <a:off x="6294301" y="3058375"/>
              <a:ext cx="54610" cy="45720"/>
            </a:xfrm>
            <a:custGeom>
              <a:avLst/>
              <a:gdLst/>
              <a:ahLst/>
              <a:cxnLst/>
              <a:rect l="l" t="t" r="r" b="b"/>
              <a:pathLst>
                <a:path w="54610" h="45719">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4">
              <a:extLst>
                <a:ext uri="{FF2B5EF4-FFF2-40B4-BE49-F238E27FC236}">
                  <a16:creationId xmlns:a16="http://schemas.microsoft.com/office/drawing/2014/main" id="{B65009B2-16D1-423B-804A-C454A67A54A6}"/>
                </a:ext>
              </a:extLst>
            </p:cNvPr>
            <p:cNvSpPr txBox="1"/>
            <p:nvPr/>
          </p:nvSpPr>
          <p:spPr>
            <a:xfrm>
              <a:off x="5360953" y="3144253"/>
              <a:ext cx="17589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1" name="object 15">
              <a:extLst>
                <a:ext uri="{FF2B5EF4-FFF2-40B4-BE49-F238E27FC236}">
                  <a16:creationId xmlns:a16="http://schemas.microsoft.com/office/drawing/2014/main" id="{5A0788AB-37C7-4EFA-B7CD-C727E3A1C4CB}"/>
                </a:ext>
              </a:extLst>
            </p:cNvPr>
            <p:cNvSpPr txBox="1"/>
            <p:nvPr/>
          </p:nvSpPr>
          <p:spPr>
            <a:xfrm>
              <a:off x="5786283" y="3144253"/>
              <a:ext cx="18288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3" name="object 16">
              <a:extLst>
                <a:ext uri="{FF2B5EF4-FFF2-40B4-BE49-F238E27FC236}">
                  <a16:creationId xmlns:a16="http://schemas.microsoft.com/office/drawing/2014/main" id="{E3B63CDA-5F55-491F-943F-3E987D5F6D48}"/>
                </a:ext>
              </a:extLst>
            </p:cNvPr>
            <p:cNvSpPr txBox="1"/>
            <p:nvPr/>
          </p:nvSpPr>
          <p:spPr>
            <a:xfrm>
              <a:off x="6220847" y="3144253"/>
              <a:ext cx="1619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5" name="object 17">
              <a:extLst>
                <a:ext uri="{FF2B5EF4-FFF2-40B4-BE49-F238E27FC236}">
                  <a16:creationId xmlns:a16="http://schemas.microsoft.com/office/drawing/2014/main" id="{57F1E5F6-A12D-41BB-8E9D-F2CC1C988791}"/>
                </a:ext>
              </a:extLst>
            </p:cNvPr>
            <p:cNvSpPr/>
            <p:nvPr/>
          </p:nvSpPr>
          <p:spPr>
            <a:xfrm>
              <a:off x="5435809" y="3001049"/>
              <a:ext cx="887730" cy="102235"/>
            </a:xfrm>
            <a:custGeom>
              <a:avLst/>
              <a:gdLst/>
              <a:ahLst/>
              <a:cxnLst/>
              <a:rect l="l" t="t" r="r" b="b"/>
              <a:pathLst>
                <a:path w="887729" h="102235">
                  <a:moveTo>
                    <a:pt x="0" y="0"/>
                  </a:moveTo>
                  <a:lnTo>
                    <a:pt x="441566" y="101625"/>
                  </a:lnTo>
                  <a:lnTo>
                    <a:pt x="887349" y="79425"/>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54">
              <a:extLst>
                <a:ext uri="{FF2B5EF4-FFF2-40B4-BE49-F238E27FC236}">
                  <a16:creationId xmlns:a16="http://schemas.microsoft.com/office/drawing/2014/main" id="{5F02F06C-9B71-438F-9CDC-3E931E0FE762}"/>
                </a:ext>
              </a:extLst>
            </p:cNvPr>
            <p:cNvSpPr txBox="1"/>
            <p:nvPr/>
          </p:nvSpPr>
          <p:spPr>
            <a:xfrm>
              <a:off x="3338122" y="2834640"/>
              <a:ext cx="35306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5" name="object 55">
              <a:extLst>
                <a:ext uri="{FF2B5EF4-FFF2-40B4-BE49-F238E27FC236}">
                  <a16:creationId xmlns:a16="http://schemas.microsoft.com/office/drawing/2014/main" id="{852E2C6D-1CCD-47FD-9850-F15D1B849358}"/>
                </a:ext>
              </a:extLst>
            </p:cNvPr>
            <p:cNvSpPr txBox="1"/>
            <p:nvPr/>
          </p:nvSpPr>
          <p:spPr>
            <a:xfrm>
              <a:off x="4417824" y="2834640"/>
              <a:ext cx="326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9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21" name="object 58">
              <a:extLst>
                <a:ext uri="{FF2B5EF4-FFF2-40B4-BE49-F238E27FC236}">
                  <a16:creationId xmlns:a16="http://schemas.microsoft.com/office/drawing/2014/main" id="{90E144EC-473C-4BB6-82E8-4B7E9455DDF2}"/>
                </a:ext>
              </a:extLst>
            </p:cNvPr>
            <p:cNvSpPr txBox="1"/>
            <p:nvPr/>
          </p:nvSpPr>
          <p:spPr>
            <a:xfrm>
              <a:off x="5190510" y="2834640"/>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23" name="object 59">
              <a:extLst>
                <a:ext uri="{FF2B5EF4-FFF2-40B4-BE49-F238E27FC236}">
                  <a16:creationId xmlns:a16="http://schemas.microsoft.com/office/drawing/2014/main" id="{1CDAFED8-179B-4612-B4E7-5C0509A5AB4A}"/>
                </a:ext>
              </a:extLst>
            </p:cNvPr>
            <p:cNvSpPr txBox="1"/>
            <p:nvPr/>
          </p:nvSpPr>
          <p:spPr>
            <a:xfrm>
              <a:off x="6397585" y="2834640"/>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 name="object 47">
              <a:extLst>
                <a:ext uri="{FF2B5EF4-FFF2-40B4-BE49-F238E27FC236}">
                  <a16:creationId xmlns:a16="http://schemas.microsoft.com/office/drawing/2014/main" id="{B33C75E4-3375-4C91-B7AF-0D5D5419C37A}"/>
                </a:ext>
              </a:extLst>
            </p:cNvPr>
            <p:cNvSpPr txBox="1"/>
            <p:nvPr/>
          </p:nvSpPr>
          <p:spPr>
            <a:xfrm>
              <a:off x="1371600" y="3968496"/>
              <a:ext cx="1325880" cy="666849"/>
            </a:xfrm>
            <a:prstGeom prst="rect">
              <a:avLst/>
            </a:prstGeom>
            <a:noFill/>
          </p:spPr>
          <p:txBody>
            <a:bodyPr wrap="squar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and  southern Africa, and western and</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central Africa</a:t>
              </a:r>
            </a:p>
          </p:txBody>
        </p:sp>
        <p:sp>
          <p:nvSpPr>
            <p:cNvPr id="10" name="object 48">
              <a:extLst>
                <a:ext uri="{FF2B5EF4-FFF2-40B4-BE49-F238E27FC236}">
                  <a16:creationId xmlns:a16="http://schemas.microsoft.com/office/drawing/2014/main" id="{70B09F92-D782-423C-AB4D-D0A1676F90A0}"/>
                </a:ext>
              </a:extLst>
            </p:cNvPr>
            <p:cNvSpPr txBox="1"/>
            <p:nvPr/>
          </p:nvSpPr>
          <p:spPr>
            <a:xfrm>
              <a:off x="1371600" y="5120640"/>
              <a:ext cx="1325880" cy="333425"/>
            </a:xfrm>
            <a:prstGeom prst="rect">
              <a:avLst/>
            </a:prstGeom>
            <a:noFill/>
          </p:spPr>
          <p:txBody>
            <a:bodyPr wrap="squar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Africa</a:t>
              </a:r>
            </a:p>
          </p:txBody>
        </p:sp>
        <p:sp>
          <p:nvSpPr>
            <p:cNvPr id="12" name="object 49">
              <a:extLst>
                <a:ext uri="{FF2B5EF4-FFF2-40B4-BE49-F238E27FC236}">
                  <a16:creationId xmlns:a16="http://schemas.microsoft.com/office/drawing/2014/main" id="{4C65AD35-C469-425D-BA02-DA7048068B29}"/>
                </a:ext>
              </a:extLst>
            </p:cNvPr>
            <p:cNvSpPr txBox="1"/>
            <p:nvPr/>
          </p:nvSpPr>
          <p:spPr>
            <a:xfrm>
              <a:off x="1371600" y="2816352"/>
              <a:ext cx="1325880" cy="500137"/>
            </a:xfrm>
            <a:prstGeom prst="rect">
              <a:avLst/>
            </a:prstGeom>
            <a:noFill/>
          </p:spPr>
          <p:txBody>
            <a:bodyPr wrap="square" lIns="0" tIns="0" rIns="0" bIns="0">
              <a:spAutoFit/>
            </a:bodyPr>
            <a:lstStyle>
              <a:defPPr>
                <a:defRPr lang="LID4096"/>
              </a:defPPr>
              <a:lvl1pPr marR="0" lvl="0" indent="0"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Caribbean, and  eastern Europe  and central Asia</a:t>
              </a:r>
            </a:p>
          </p:txBody>
        </p:sp>
        <p:sp>
          <p:nvSpPr>
            <p:cNvPr id="15" name="object 50">
              <a:extLst>
                <a:ext uri="{FF2B5EF4-FFF2-40B4-BE49-F238E27FC236}">
                  <a16:creationId xmlns:a16="http://schemas.microsoft.com/office/drawing/2014/main" id="{74B54BD6-4EB3-4A90-9CC4-283949960B6B}"/>
                </a:ext>
              </a:extLst>
            </p:cNvPr>
            <p:cNvSpPr/>
            <p:nvPr/>
          </p:nvSpPr>
          <p:spPr>
            <a:xfrm>
              <a:off x="3335192" y="2812739"/>
              <a:ext cx="338328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51">
              <a:extLst>
                <a:ext uri="{FF2B5EF4-FFF2-40B4-BE49-F238E27FC236}">
                  <a16:creationId xmlns:a16="http://schemas.microsoft.com/office/drawing/2014/main" id="{717C7A49-3E64-4606-B4FA-B720EDFE7CEF}"/>
                </a:ext>
              </a:extLst>
            </p:cNvPr>
            <p:cNvSpPr/>
            <p:nvPr/>
          </p:nvSpPr>
          <p:spPr>
            <a:xfrm>
              <a:off x="3335192" y="3636648"/>
              <a:ext cx="338328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52">
              <a:extLst>
                <a:ext uri="{FF2B5EF4-FFF2-40B4-BE49-F238E27FC236}">
                  <a16:creationId xmlns:a16="http://schemas.microsoft.com/office/drawing/2014/main" id="{B40C4A75-51ED-4A17-BD54-D4F665B808EB}"/>
                </a:ext>
              </a:extLst>
            </p:cNvPr>
            <p:cNvSpPr/>
            <p:nvPr/>
          </p:nvSpPr>
          <p:spPr>
            <a:xfrm>
              <a:off x="3335192" y="4792775"/>
              <a:ext cx="685800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bk object 16">
              <a:extLst>
                <a:ext uri="{FF2B5EF4-FFF2-40B4-BE49-F238E27FC236}">
                  <a16:creationId xmlns:a16="http://schemas.microsoft.com/office/drawing/2014/main" id="{351303BB-66E8-49EA-BD90-92DE1C4A7447}"/>
                </a:ext>
              </a:extLst>
            </p:cNvPr>
            <p:cNvSpPr/>
            <p:nvPr/>
          </p:nvSpPr>
          <p:spPr>
            <a:xfrm>
              <a:off x="3316381" y="5123180"/>
              <a:ext cx="877824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bk object 17">
              <a:extLst>
                <a:ext uri="{FF2B5EF4-FFF2-40B4-BE49-F238E27FC236}">
                  <a16:creationId xmlns:a16="http://schemas.microsoft.com/office/drawing/2014/main" id="{609CA805-F14F-4634-9BD6-9E3D4DD61E19}"/>
                </a:ext>
              </a:extLst>
            </p:cNvPr>
            <p:cNvSpPr/>
            <p:nvPr/>
          </p:nvSpPr>
          <p:spPr>
            <a:xfrm>
              <a:off x="3316381" y="5947093"/>
              <a:ext cx="877824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50">
              <a:extLst>
                <a:ext uri="{FF2B5EF4-FFF2-40B4-BE49-F238E27FC236}">
                  <a16:creationId xmlns:a16="http://schemas.microsoft.com/office/drawing/2014/main" id="{F1396B71-C531-4CDA-BD22-C048D117BD95}"/>
                </a:ext>
              </a:extLst>
            </p:cNvPr>
            <p:cNvSpPr/>
            <p:nvPr/>
          </p:nvSpPr>
          <p:spPr>
            <a:xfrm>
              <a:off x="3337560" y="3986784"/>
              <a:ext cx="685800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19">
              <a:extLst>
                <a:ext uri="{FF2B5EF4-FFF2-40B4-BE49-F238E27FC236}">
                  <a16:creationId xmlns:a16="http://schemas.microsoft.com/office/drawing/2014/main" id="{C5CEFDEA-4BA0-45FD-93B2-9EA6B0F23DA3}"/>
                </a:ext>
              </a:extLst>
            </p:cNvPr>
            <p:cNvSpPr/>
            <p:nvPr/>
          </p:nvSpPr>
          <p:spPr>
            <a:xfrm>
              <a:off x="5457402" y="434620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20">
              <a:extLst>
                <a:ext uri="{FF2B5EF4-FFF2-40B4-BE49-F238E27FC236}">
                  <a16:creationId xmlns:a16="http://schemas.microsoft.com/office/drawing/2014/main" id="{DC2BA9A0-1AC0-4CD1-A668-B65D05498715}"/>
                </a:ext>
              </a:extLst>
            </p:cNvPr>
            <p:cNvSpPr/>
            <p:nvPr/>
          </p:nvSpPr>
          <p:spPr>
            <a:xfrm>
              <a:off x="5873130" y="447404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21">
              <a:extLst>
                <a:ext uri="{FF2B5EF4-FFF2-40B4-BE49-F238E27FC236}">
                  <a16:creationId xmlns:a16="http://schemas.microsoft.com/office/drawing/2014/main" id="{71733BEB-6830-4B47-B5A1-74B55AB5DD67}"/>
                </a:ext>
              </a:extLst>
            </p:cNvPr>
            <p:cNvSpPr/>
            <p:nvPr/>
          </p:nvSpPr>
          <p:spPr>
            <a:xfrm>
              <a:off x="6290730" y="434620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22">
              <a:extLst>
                <a:ext uri="{FF2B5EF4-FFF2-40B4-BE49-F238E27FC236}">
                  <a16:creationId xmlns:a16="http://schemas.microsoft.com/office/drawing/2014/main" id="{60F4ED09-4CE0-485F-A69C-0F91219336C1}"/>
                </a:ext>
              </a:extLst>
            </p:cNvPr>
            <p:cNvSpPr txBox="1"/>
            <p:nvPr/>
          </p:nvSpPr>
          <p:spPr>
            <a:xfrm>
              <a:off x="5382214" y="4546859"/>
              <a:ext cx="17970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9" name="object 23">
              <a:extLst>
                <a:ext uri="{FF2B5EF4-FFF2-40B4-BE49-F238E27FC236}">
                  <a16:creationId xmlns:a16="http://schemas.microsoft.com/office/drawing/2014/main" id="{ED1561CF-61B5-4CB4-BA85-E4B925FD30EB}"/>
                </a:ext>
              </a:extLst>
            </p:cNvPr>
            <p:cNvSpPr txBox="1"/>
            <p:nvPr/>
          </p:nvSpPr>
          <p:spPr>
            <a:xfrm>
              <a:off x="5810157" y="4546859"/>
              <a:ext cx="1784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1" name="object 24">
              <a:extLst>
                <a:ext uri="{FF2B5EF4-FFF2-40B4-BE49-F238E27FC236}">
                  <a16:creationId xmlns:a16="http://schemas.microsoft.com/office/drawing/2014/main" id="{DD456AA6-5E03-4B7C-8422-AA9A08EBE74B}"/>
                </a:ext>
              </a:extLst>
            </p:cNvPr>
            <p:cNvSpPr txBox="1"/>
            <p:nvPr/>
          </p:nvSpPr>
          <p:spPr>
            <a:xfrm>
              <a:off x="6236097" y="4546859"/>
              <a:ext cx="18288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3" name="object 25">
              <a:extLst>
                <a:ext uri="{FF2B5EF4-FFF2-40B4-BE49-F238E27FC236}">
                  <a16:creationId xmlns:a16="http://schemas.microsoft.com/office/drawing/2014/main" id="{F6A7A132-20B2-4151-AE8F-D4E205178F12}"/>
                </a:ext>
              </a:extLst>
            </p:cNvPr>
            <p:cNvSpPr/>
            <p:nvPr/>
          </p:nvSpPr>
          <p:spPr>
            <a:xfrm>
              <a:off x="5484052" y="4367502"/>
              <a:ext cx="834390" cy="128270"/>
            </a:xfrm>
            <a:custGeom>
              <a:avLst/>
              <a:gdLst/>
              <a:ahLst/>
              <a:cxnLst/>
              <a:rect l="l" t="t" r="r" b="b"/>
              <a:pathLst>
                <a:path w="834389" h="128270">
                  <a:moveTo>
                    <a:pt x="0" y="0"/>
                  </a:moveTo>
                  <a:lnTo>
                    <a:pt x="416077" y="128244"/>
                  </a:lnTo>
                  <a:lnTo>
                    <a:pt x="834021" y="2400"/>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27">
              <a:extLst>
                <a:ext uri="{FF2B5EF4-FFF2-40B4-BE49-F238E27FC236}">
                  <a16:creationId xmlns:a16="http://schemas.microsoft.com/office/drawing/2014/main" id="{9084C49F-57DF-4B9A-AF4C-B72423E64A8A}"/>
                </a:ext>
              </a:extLst>
            </p:cNvPr>
            <p:cNvSpPr/>
            <p:nvPr/>
          </p:nvSpPr>
          <p:spPr>
            <a:xfrm>
              <a:off x="3868081" y="4610638"/>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2D93B94E-2862-41C0-B37D-3C0EE69671F9}"/>
                </a:ext>
              </a:extLst>
            </p:cNvPr>
            <p:cNvSpPr/>
            <p:nvPr/>
          </p:nvSpPr>
          <p:spPr>
            <a:xfrm>
              <a:off x="3512227" y="444758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9">
              <a:extLst>
                <a:ext uri="{FF2B5EF4-FFF2-40B4-BE49-F238E27FC236}">
                  <a16:creationId xmlns:a16="http://schemas.microsoft.com/office/drawing/2014/main" id="{CCD2CB06-E413-49BF-919E-28ED17AF1143}"/>
                </a:ext>
              </a:extLst>
            </p:cNvPr>
            <p:cNvSpPr/>
            <p:nvPr/>
          </p:nvSpPr>
          <p:spPr>
            <a:xfrm>
              <a:off x="4209741" y="461273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30">
              <a:extLst>
                <a:ext uri="{FF2B5EF4-FFF2-40B4-BE49-F238E27FC236}">
                  <a16:creationId xmlns:a16="http://schemas.microsoft.com/office/drawing/2014/main" id="{ACAFD908-45A9-4CAA-AEAE-98C086B34320}"/>
                </a:ext>
              </a:extLst>
            </p:cNvPr>
            <p:cNvSpPr/>
            <p:nvPr/>
          </p:nvSpPr>
          <p:spPr>
            <a:xfrm>
              <a:off x="4549062" y="4568828"/>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37">
              <a:extLst>
                <a:ext uri="{FF2B5EF4-FFF2-40B4-BE49-F238E27FC236}">
                  <a16:creationId xmlns:a16="http://schemas.microsoft.com/office/drawing/2014/main" id="{89B75640-1F38-4CA3-865C-0D2EF2219600}"/>
                </a:ext>
              </a:extLst>
            </p:cNvPr>
            <p:cNvSpPr txBox="1"/>
            <p:nvPr/>
          </p:nvSpPr>
          <p:spPr>
            <a:xfrm>
              <a:off x="3456561" y="4654133"/>
              <a:ext cx="1657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7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1" name="object 38">
              <a:extLst>
                <a:ext uri="{FF2B5EF4-FFF2-40B4-BE49-F238E27FC236}">
                  <a16:creationId xmlns:a16="http://schemas.microsoft.com/office/drawing/2014/main" id="{6BDB73F3-90E8-44FC-802C-DBD580BFA3B0}"/>
                </a:ext>
              </a:extLst>
            </p:cNvPr>
            <p:cNvSpPr txBox="1"/>
            <p:nvPr/>
          </p:nvSpPr>
          <p:spPr>
            <a:xfrm>
              <a:off x="3797208" y="4654133"/>
              <a:ext cx="1816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3" name="object 39">
              <a:extLst>
                <a:ext uri="{FF2B5EF4-FFF2-40B4-BE49-F238E27FC236}">
                  <a16:creationId xmlns:a16="http://schemas.microsoft.com/office/drawing/2014/main" id="{25074B3A-2867-4BA4-B9EA-DC190E67DA83}"/>
                </a:ext>
              </a:extLst>
            </p:cNvPr>
            <p:cNvSpPr txBox="1"/>
            <p:nvPr/>
          </p:nvSpPr>
          <p:spPr>
            <a:xfrm>
              <a:off x="4153886" y="4654133"/>
              <a:ext cx="16573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5" name="object 40">
              <a:extLst>
                <a:ext uri="{FF2B5EF4-FFF2-40B4-BE49-F238E27FC236}">
                  <a16:creationId xmlns:a16="http://schemas.microsoft.com/office/drawing/2014/main" id="{44BBFAEC-3038-443C-B508-D3F940BA1B06}"/>
                </a:ext>
              </a:extLst>
            </p:cNvPr>
            <p:cNvSpPr txBox="1"/>
            <p:nvPr/>
          </p:nvSpPr>
          <p:spPr>
            <a:xfrm>
              <a:off x="4495317" y="4654133"/>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7" name="object 41">
              <a:extLst>
                <a:ext uri="{FF2B5EF4-FFF2-40B4-BE49-F238E27FC236}">
                  <a16:creationId xmlns:a16="http://schemas.microsoft.com/office/drawing/2014/main" id="{D7A61112-91BE-41E6-BFD6-E83E494DA3F1}"/>
                </a:ext>
              </a:extLst>
            </p:cNvPr>
            <p:cNvSpPr/>
            <p:nvPr/>
          </p:nvSpPr>
          <p:spPr>
            <a:xfrm>
              <a:off x="3539227" y="4470239"/>
              <a:ext cx="1046480" cy="168910"/>
            </a:xfrm>
            <a:custGeom>
              <a:avLst/>
              <a:gdLst/>
              <a:ahLst/>
              <a:cxnLst/>
              <a:rect l="l" t="t" r="r" b="b"/>
              <a:pathLst>
                <a:path w="1046480" h="168910">
                  <a:moveTo>
                    <a:pt x="0" y="0"/>
                  </a:moveTo>
                  <a:lnTo>
                    <a:pt x="355854" y="160832"/>
                  </a:lnTo>
                  <a:lnTo>
                    <a:pt x="697509" y="168452"/>
                  </a:lnTo>
                  <a:lnTo>
                    <a:pt x="1046276" y="121246"/>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42">
              <a:extLst>
                <a:ext uri="{FF2B5EF4-FFF2-40B4-BE49-F238E27FC236}">
                  <a16:creationId xmlns:a16="http://schemas.microsoft.com/office/drawing/2014/main" id="{F64EEA6C-7AC9-47F5-AFDC-358034028F5C}"/>
                </a:ext>
              </a:extLst>
            </p:cNvPr>
            <p:cNvSpPr txBox="1"/>
            <p:nvPr/>
          </p:nvSpPr>
          <p:spPr>
            <a:xfrm>
              <a:off x="3345127" y="4005072"/>
              <a:ext cx="35242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10"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2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1" name="object 43">
              <a:extLst>
                <a:ext uri="{FF2B5EF4-FFF2-40B4-BE49-F238E27FC236}">
                  <a16:creationId xmlns:a16="http://schemas.microsoft.com/office/drawing/2014/main" id="{5BE07225-5450-4B91-8CFD-25FC898ACB12}"/>
                </a:ext>
              </a:extLst>
            </p:cNvPr>
            <p:cNvSpPr txBox="1"/>
            <p:nvPr/>
          </p:nvSpPr>
          <p:spPr>
            <a:xfrm>
              <a:off x="4552290" y="4005072"/>
              <a:ext cx="1987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5" name="object 45">
              <a:extLst>
                <a:ext uri="{FF2B5EF4-FFF2-40B4-BE49-F238E27FC236}">
                  <a16:creationId xmlns:a16="http://schemas.microsoft.com/office/drawing/2014/main" id="{9BC6D318-82EA-4066-A844-E2BCCCBA6B03}"/>
                </a:ext>
              </a:extLst>
            </p:cNvPr>
            <p:cNvSpPr/>
            <p:nvPr/>
          </p:nvSpPr>
          <p:spPr>
            <a:xfrm>
              <a:off x="7223971" y="441115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bject 46">
              <a:extLst>
                <a:ext uri="{FF2B5EF4-FFF2-40B4-BE49-F238E27FC236}">
                  <a16:creationId xmlns:a16="http://schemas.microsoft.com/office/drawing/2014/main" id="{26E42E46-3D5C-48A4-A5AB-49F2C0C5E6FA}"/>
                </a:ext>
              </a:extLst>
            </p:cNvPr>
            <p:cNvSpPr/>
            <p:nvPr/>
          </p:nvSpPr>
          <p:spPr>
            <a:xfrm>
              <a:off x="7665567" y="4456457"/>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47">
              <a:extLst>
                <a:ext uri="{FF2B5EF4-FFF2-40B4-BE49-F238E27FC236}">
                  <a16:creationId xmlns:a16="http://schemas.microsoft.com/office/drawing/2014/main" id="{08916670-1E35-47F2-9069-213B630BFEB3}"/>
                </a:ext>
              </a:extLst>
            </p:cNvPr>
            <p:cNvSpPr/>
            <p:nvPr/>
          </p:nvSpPr>
          <p:spPr>
            <a:xfrm>
              <a:off x="8109385" y="4421800"/>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bject 48">
              <a:extLst>
                <a:ext uri="{FF2B5EF4-FFF2-40B4-BE49-F238E27FC236}">
                  <a16:creationId xmlns:a16="http://schemas.microsoft.com/office/drawing/2014/main" id="{5313B8FE-1F19-49C7-9783-0431442E456B}"/>
                </a:ext>
              </a:extLst>
            </p:cNvPr>
            <p:cNvSpPr txBox="1"/>
            <p:nvPr/>
          </p:nvSpPr>
          <p:spPr>
            <a:xfrm>
              <a:off x="7186890" y="4234772"/>
              <a:ext cx="18034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03" name="object 49">
              <a:extLst>
                <a:ext uri="{FF2B5EF4-FFF2-40B4-BE49-F238E27FC236}">
                  <a16:creationId xmlns:a16="http://schemas.microsoft.com/office/drawing/2014/main" id="{DA8A1BC0-F4DB-4024-83BA-DCD10DA5C6EC}"/>
                </a:ext>
              </a:extLst>
            </p:cNvPr>
            <p:cNvSpPr txBox="1"/>
            <p:nvPr/>
          </p:nvSpPr>
          <p:spPr>
            <a:xfrm>
              <a:off x="7613440" y="4234772"/>
              <a:ext cx="18351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05" name="object 50">
              <a:extLst>
                <a:ext uri="{FF2B5EF4-FFF2-40B4-BE49-F238E27FC236}">
                  <a16:creationId xmlns:a16="http://schemas.microsoft.com/office/drawing/2014/main" id="{D77E1944-5BD5-4D52-BBD8-BA62298A6F72}"/>
                </a:ext>
              </a:extLst>
            </p:cNvPr>
            <p:cNvSpPr txBox="1"/>
            <p:nvPr/>
          </p:nvSpPr>
          <p:spPr>
            <a:xfrm>
              <a:off x="8041035" y="4234772"/>
              <a:ext cx="180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4</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.0</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07" name="object 51">
              <a:extLst>
                <a:ext uri="{FF2B5EF4-FFF2-40B4-BE49-F238E27FC236}">
                  <a16:creationId xmlns:a16="http://schemas.microsoft.com/office/drawing/2014/main" id="{2F5FC983-EAC9-4881-8708-A026B51697CF}"/>
                </a:ext>
              </a:extLst>
            </p:cNvPr>
            <p:cNvSpPr/>
            <p:nvPr/>
          </p:nvSpPr>
          <p:spPr>
            <a:xfrm>
              <a:off x="7250821" y="4434789"/>
              <a:ext cx="887094" cy="43815"/>
            </a:xfrm>
            <a:custGeom>
              <a:avLst/>
              <a:gdLst/>
              <a:ahLst/>
              <a:cxnLst/>
              <a:rect l="l" t="t" r="r" b="b"/>
              <a:pathLst>
                <a:path w="887095" h="43814">
                  <a:moveTo>
                    <a:pt x="0" y="0"/>
                  </a:moveTo>
                  <a:lnTo>
                    <a:pt x="447179" y="43307"/>
                  </a:lnTo>
                  <a:lnTo>
                    <a:pt x="886726" y="10223"/>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52">
              <a:extLst>
                <a:ext uri="{FF2B5EF4-FFF2-40B4-BE49-F238E27FC236}">
                  <a16:creationId xmlns:a16="http://schemas.microsoft.com/office/drawing/2014/main" id="{4A37E8AE-FD2B-41A1-B5C1-BF934552C9D1}"/>
                </a:ext>
              </a:extLst>
            </p:cNvPr>
            <p:cNvSpPr txBox="1"/>
            <p:nvPr/>
          </p:nvSpPr>
          <p:spPr>
            <a:xfrm>
              <a:off x="6959449" y="4005072"/>
              <a:ext cx="2095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05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1" name="object 53">
              <a:extLst>
                <a:ext uri="{FF2B5EF4-FFF2-40B4-BE49-F238E27FC236}">
                  <a16:creationId xmlns:a16="http://schemas.microsoft.com/office/drawing/2014/main" id="{9447D51D-E5C0-40D5-B4C7-33403646790F}"/>
                </a:ext>
              </a:extLst>
            </p:cNvPr>
            <p:cNvSpPr txBox="1"/>
            <p:nvPr/>
          </p:nvSpPr>
          <p:spPr>
            <a:xfrm>
              <a:off x="8166262" y="4005072"/>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7" name="object 56">
              <a:extLst>
                <a:ext uri="{FF2B5EF4-FFF2-40B4-BE49-F238E27FC236}">
                  <a16:creationId xmlns:a16="http://schemas.microsoft.com/office/drawing/2014/main" id="{339FE172-2AE2-44A6-89EA-976831FE7A83}"/>
                </a:ext>
              </a:extLst>
            </p:cNvPr>
            <p:cNvSpPr txBox="1"/>
            <p:nvPr/>
          </p:nvSpPr>
          <p:spPr>
            <a:xfrm>
              <a:off x="5164025" y="4005072"/>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19" name="object 57">
              <a:extLst>
                <a:ext uri="{FF2B5EF4-FFF2-40B4-BE49-F238E27FC236}">
                  <a16:creationId xmlns:a16="http://schemas.microsoft.com/office/drawing/2014/main" id="{54075097-62EB-4D30-BBD8-F7B29AA79FD3}"/>
                </a:ext>
              </a:extLst>
            </p:cNvPr>
            <p:cNvSpPr txBox="1"/>
            <p:nvPr/>
          </p:nvSpPr>
          <p:spPr>
            <a:xfrm>
              <a:off x="6251656" y="4005072"/>
              <a:ext cx="3187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5" normalizeH="0" baseline="0" noProof="0">
                  <a:ln>
                    <a:noFill/>
                  </a:ln>
                  <a:solidFill>
                    <a:srgbClr val="231F20"/>
                  </a:solidFill>
                  <a:effectLst/>
                  <a:uLnTx/>
                  <a:uFillTx/>
                  <a:latin typeface="Arial" panose="020B0604020202020204"/>
                  <a:ea typeface="+mn-ea"/>
                  <a:cs typeface="Arial"/>
                </a:rPr>
                <a:t>2017–18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 name="object 2">
              <a:extLst>
                <a:ext uri="{FF2B5EF4-FFF2-40B4-BE49-F238E27FC236}">
                  <a16:creationId xmlns:a16="http://schemas.microsoft.com/office/drawing/2014/main" id="{4BD16056-7E93-4990-8395-424482A783D1}"/>
                </a:ext>
              </a:extLst>
            </p:cNvPr>
            <p:cNvSpPr txBox="1"/>
            <p:nvPr/>
          </p:nvSpPr>
          <p:spPr>
            <a:xfrm>
              <a:off x="3319272" y="2606040"/>
              <a:ext cx="318998"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Haiti</a:t>
              </a:r>
            </a:p>
          </p:txBody>
        </p:sp>
        <p:sp>
          <p:nvSpPr>
            <p:cNvPr id="21" name="object 10">
              <a:extLst>
                <a:ext uri="{FF2B5EF4-FFF2-40B4-BE49-F238E27FC236}">
                  <a16:creationId xmlns:a16="http://schemas.microsoft.com/office/drawing/2014/main" id="{4C4AD976-9A87-4002-B803-17DDB61D9B66}"/>
                </a:ext>
              </a:extLst>
            </p:cNvPr>
            <p:cNvSpPr txBox="1"/>
            <p:nvPr/>
          </p:nvSpPr>
          <p:spPr>
            <a:xfrm>
              <a:off x="5139915" y="2606040"/>
              <a:ext cx="814325"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Kazakhstan</a:t>
              </a:r>
            </a:p>
          </p:txBody>
        </p:sp>
        <p:sp>
          <p:nvSpPr>
            <p:cNvPr id="37" name="object 18">
              <a:extLst>
                <a:ext uri="{FF2B5EF4-FFF2-40B4-BE49-F238E27FC236}">
                  <a16:creationId xmlns:a16="http://schemas.microsoft.com/office/drawing/2014/main" id="{E9D1B4DA-CE1B-4A3A-8EAE-D9BCF995A552}"/>
                </a:ext>
              </a:extLst>
            </p:cNvPr>
            <p:cNvSpPr txBox="1"/>
            <p:nvPr/>
          </p:nvSpPr>
          <p:spPr>
            <a:xfrm>
              <a:off x="5146576" y="3758184"/>
              <a:ext cx="540212"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Burundi</a:t>
              </a:r>
            </a:p>
          </p:txBody>
        </p:sp>
        <p:sp>
          <p:nvSpPr>
            <p:cNvPr id="55" name="object 26">
              <a:extLst>
                <a:ext uri="{FF2B5EF4-FFF2-40B4-BE49-F238E27FC236}">
                  <a16:creationId xmlns:a16="http://schemas.microsoft.com/office/drawing/2014/main" id="{894BF960-22F3-4242-8914-02BFDCD35A09}"/>
                </a:ext>
              </a:extLst>
            </p:cNvPr>
            <p:cNvSpPr txBox="1"/>
            <p:nvPr/>
          </p:nvSpPr>
          <p:spPr>
            <a:xfrm>
              <a:off x="3319272" y="3758184"/>
              <a:ext cx="719749"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Zimbabwe</a:t>
              </a:r>
            </a:p>
          </p:txBody>
        </p:sp>
        <p:sp>
          <p:nvSpPr>
            <p:cNvPr id="93" name="object 44">
              <a:extLst>
                <a:ext uri="{FF2B5EF4-FFF2-40B4-BE49-F238E27FC236}">
                  <a16:creationId xmlns:a16="http://schemas.microsoft.com/office/drawing/2014/main" id="{C6790B72-4E44-4BDF-802B-655F713E43A1}"/>
                </a:ext>
              </a:extLst>
            </p:cNvPr>
            <p:cNvSpPr txBox="1"/>
            <p:nvPr/>
          </p:nvSpPr>
          <p:spPr>
            <a:xfrm>
              <a:off x="6927090" y="3758184"/>
              <a:ext cx="868828"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Côte d'Ivoire</a:t>
              </a:r>
            </a:p>
          </p:txBody>
        </p:sp>
        <p:sp>
          <p:nvSpPr>
            <p:cNvPr id="30" name="object 3">
              <a:extLst>
                <a:ext uri="{FF2B5EF4-FFF2-40B4-BE49-F238E27FC236}">
                  <a16:creationId xmlns:a16="http://schemas.microsoft.com/office/drawing/2014/main" id="{CA778FFB-2681-4355-A902-64CB41FD9313}"/>
                </a:ext>
              </a:extLst>
            </p:cNvPr>
            <p:cNvSpPr/>
            <p:nvPr/>
          </p:nvSpPr>
          <p:spPr>
            <a:xfrm>
              <a:off x="8967226" y="421439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4">
              <a:extLst>
                <a:ext uri="{FF2B5EF4-FFF2-40B4-BE49-F238E27FC236}">
                  <a16:creationId xmlns:a16="http://schemas.microsoft.com/office/drawing/2014/main" id="{EE9684DD-67A8-401B-9846-781381AA8217}"/>
                </a:ext>
              </a:extLst>
            </p:cNvPr>
            <p:cNvSpPr/>
            <p:nvPr/>
          </p:nvSpPr>
          <p:spPr>
            <a:xfrm>
              <a:off x="9408823" y="427171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5">
              <a:extLst>
                <a:ext uri="{FF2B5EF4-FFF2-40B4-BE49-F238E27FC236}">
                  <a16:creationId xmlns:a16="http://schemas.microsoft.com/office/drawing/2014/main" id="{E9777F48-7C16-47B2-B534-06CBBF3F60A0}"/>
                </a:ext>
              </a:extLst>
            </p:cNvPr>
            <p:cNvSpPr/>
            <p:nvPr/>
          </p:nvSpPr>
          <p:spPr>
            <a:xfrm>
              <a:off x="9852640" y="423705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6">
              <a:extLst>
                <a:ext uri="{FF2B5EF4-FFF2-40B4-BE49-F238E27FC236}">
                  <a16:creationId xmlns:a16="http://schemas.microsoft.com/office/drawing/2014/main" id="{B2912BC8-37D9-4F79-AC64-7D839C9B2FEB}"/>
                </a:ext>
              </a:extLst>
            </p:cNvPr>
            <p:cNvSpPr txBox="1"/>
            <p:nvPr/>
          </p:nvSpPr>
          <p:spPr>
            <a:xfrm>
              <a:off x="8934559" y="4362321"/>
              <a:ext cx="17335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a:ea typeface="+mn-ea"/>
                  <a:cs typeface="Arial"/>
                </a:rPr>
                <a:t>6</a:t>
              </a:r>
              <a:r>
                <a:rPr kumimoji="0" sz="700" b="0" i="0" u="none" strike="noStrike" kern="1200" cap="none" spc="-95" normalizeH="0" baseline="0" noProof="0">
                  <a:ln>
                    <a:noFill/>
                  </a:ln>
                  <a:solidFill>
                    <a:srgbClr val="231F20"/>
                  </a:solidFill>
                  <a:effectLst/>
                  <a:uLnTx/>
                  <a:uFillTx/>
                  <a:latin typeface="Arial"/>
                  <a:ea typeface="+mn-ea"/>
                  <a:cs typeface="Arial"/>
                </a:rPr>
                <a:t>9</a:t>
              </a:r>
              <a:r>
                <a:rPr kumimoji="0" sz="700" b="0" i="0" u="none" strike="noStrike" kern="1200" cap="none" spc="-35" normalizeH="0" baseline="0" noProof="0">
                  <a:ln>
                    <a:noFill/>
                  </a:ln>
                  <a:solidFill>
                    <a:srgbClr val="231F20"/>
                  </a:solidFill>
                  <a:effectLst/>
                  <a:uLnTx/>
                  <a:uFillTx/>
                  <a:latin typeface="Arial"/>
                  <a:ea typeface="+mn-ea"/>
                  <a:cs typeface="Arial"/>
                </a:rPr>
                <a:t>.0</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38" name="object 7">
              <a:extLst>
                <a:ext uri="{FF2B5EF4-FFF2-40B4-BE49-F238E27FC236}">
                  <a16:creationId xmlns:a16="http://schemas.microsoft.com/office/drawing/2014/main" id="{ADC543E8-9701-475A-9EF6-550E739684B8}"/>
                </a:ext>
              </a:extLst>
            </p:cNvPr>
            <p:cNvSpPr txBox="1"/>
            <p:nvPr/>
          </p:nvSpPr>
          <p:spPr>
            <a:xfrm>
              <a:off x="9361369" y="4362321"/>
              <a:ext cx="17399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a:ea typeface="+mn-ea"/>
                  <a:cs typeface="Arial"/>
                </a:rPr>
                <a:t>6</a:t>
              </a:r>
              <a:r>
                <a:rPr kumimoji="0" sz="700" b="0" i="0" u="none" strike="noStrike" kern="1200" cap="none" spc="-50" normalizeH="0" baseline="0" noProof="0">
                  <a:ln>
                    <a:noFill/>
                  </a:ln>
                  <a:solidFill>
                    <a:srgbClr val="231F20"/>
                  </a:solidFill>
                  <a:effectLst/>
                  <a:uLnTx/>
                  <a:uFillTx/>
                  <a:latin typeface="Arial"/>
                  <a:ea typeface="+mn-ea"/>
                  <a:cs typeface="Arial"/>
                </a:rPr>
                <a:t>2</a:t>
              </a:r>
              <a:r>
                <a:rPr kumimoji="0" sz="700" b="0" i="0" u="none" strike="noStrike" kern="1200" cap="none" spc="-85"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1</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0" name="object 8">
              <a:extLst>
                <a:ext uri="{FF2B5EF4-FFF2-40B4-BE49-F238E27FC236}">
                  <a16:creationId xmlns:a16="http://schemas.microsoft.com/office/drawing/2014/main" id="{618CC8E5-F521-4574-8318-E911C9F50304}"/>
                </a:ext>
              </a:extLst>
            </p:cNvPr>
            <p:cNvSpPr txBox="1"/>
            <p:nvPr/>
          </p:nvSpPr>
          <p:spPr>
            <a:xfrm>
              <a:off x="9792101" y="4362321"/>
              <a:ext cx="16637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0" normalizeH="0" baseline="0" noProof="0">
                  <a:ln>
                    <a:noFill/>
                  </a:ln>
                  <a:solidFill>
                    <a:srgbClr val="231F20"/>
                  </a:solidFill>
                  <a:effectLst/>
                  <a:uLnTx/>
                  <a:uFillTx/>
                  <a:latin typeface="Arial"/>
                  <a:ea typeface="+mn-ea"/>
                  <a:cs typeface="Arial"/>
                </a:rPr>
                <a:t>6</a:t>
              </a:r>
              <a:r>
                <a:rPr kumimoji="0" sz="700" b="0" i="0" u="none" strike="noStrike" kern="1200" cap="none" spc="-125" normalizeH="0" baseline="0" noProof="0">
                  <a:ln>
                    <a:noFill/>
                  </a:ln>
                  <a:solidFill>
                    <a:srgbClr val="231F20"/>
                  </a:solidFill>
                  <a:effectLst/>
                  <a:uLnTx/>
                  <a:uFillTx/>
                  <a:latin typeface="Arial"/>
                  <a:ea typeface="+mn-ea"/>
                  <a:cs typeface="Arial"/>
                </a:rPr>
                <a:t>7</a:t>
              </a:r>
              <a:r>
                <a:rPr kumimoji="0" sz="700" b="0" i="0" u="none" strike="noStrike" kern="1200" cap="none" spc="-45"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43" name="object 9">
              <a:extLst>
                <a:ext uri="{FF2B5EF4-FFF2-40B4-BE49-F238E27FC236}">
                  <a16:creationId xmlns:a16="http://schemas.microsoft.com/office/drawing/2014/main" id="{ED377073-CAC6-4B01-9A8D-BB30B6C56741}"/>
                </a:ext>
              </a:extLst>
            </p:cNvPr>
            <p:cNvSpPr/>
            <p:nvPr/>
          </p:nvSpPr>
          <p:spPr>
            <a:xfrm>
              <a:off x="8994043" y="4238089"/>
              <a:ext cx="887730" cy="55880"/>
            </a:xfrm>
            <a:custGeom>
              <a:avLst/>
              <a:gdLst/>
              <a:ahLst/>
              <a:cxnLst/>
              <a:rect l="l" t="t" r="r" b="b"/>
              <a:pathLst>
                <a:path w="887730" h="55879">
                  <a:moveTo>
                    <a:pt x="0" y="0"/>
                  </a:moveTo>
                  <a:lnTo>
                    <a:pt x="441744" y="55270"/>
                  </a:lnTo>
                  <a:lnTo>
                    <a:pt x="887349" y="21844"/>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bject 64">
              <a:extLst>
                <a:ext uri="{FF2B5EF4-FFF2-40B4-BE49-F238E27FC236}">
                  <a16:creationId xmlns:a16="http://schemas.microsoft.com/office/drawing/2014/main" id="{689EF36B-4A11-43AE-B6BD-9EC1E9F7E77B}"/>
                </a:ext>
              </a:extLst>
            </p:cNvPr>
            <p:cNvSpPr txBox="1"/>
            <p:nvPr/>
          </p:nvSpPr>
          <p:spPr>
            <a:xfrm>
              <a:off x="8705449" y="4005072"/>
              <a:ext cx="20891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40"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3</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00" name="object 65">
              <a:extLst>
                <a:ext uri="{FF2B5EF4-FFF2-40B4-BE49-F238E27FC236}">
                  <a16:creationId xmlns:a16="http://schemas.microsoft.com/office/drawing/2014/main" id="{C45BD7E2-F091-4443-AFB1-68EB50DE0B0A}"/>
                </a:ext>
              </a:extLst>
            </p:cNvPr>
            <p:cNvSpPr txBox="1"/>
            <p:nvPr/>
          </p:nvSpPr>
          <p:spPr>
            <a:xfrm>
              <a:off x="9912699" y="4005072"/>
              <a:ext cx="19875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8" name="object 2">
              <a:extLst>
                <a:ext uri="{FF2B5EF4-FFF2-40B4-BE49-F238E27FC236}">
                  <a16:creationId xmlns:a16="http://schemas.microsoft.com/office/drawing/2014/main" id="{3B97AA6E-CED4-4C49-B8CF-51C135D44A04}"/>
                </a:ext>
              </a:extLst>
            </p:cNvPr>
            <p:cNvSpPr txBox="1"/>
            <p:nvPr/>
          </p:nvSpPr>
          <p:spPr>
            <a:xfrm>
              <a:off x="8686800" y="3758184"/>
              <a:ext cx="472886"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Ghana</a:t>
              </a:r>
            </a:p>
          </p:txBody>
        </p:sp>
        <p:sp>
          <p:nvSpPr>
            <p:cNvPr id="44" name="object 10">
              <a:extLst>
                <a:ext uri="{FF2B5EF4-FFF2-40B4-BE49-F238E27FC236}">
                  <a16:creationId xmlns:a16="http://schemas.microsoft.com/office/drawing/2014/main" id="{E3BC52FB-C510-4E80-88D2-13305277161A}"/>
                </a:ext>
              </a:extLst>
            </p:cNvPr>
            <p:cNvSpPr txBox="1"/>
            <p:nvPr/>
          </p:nvSpPr>
          <p:spPr>
            <a:xfrm>
              <a:off x="3319272" y="4910328"/>
              <a:ext cx="1017907"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Guinea-Bissau</a:t>
              </a:r>
            </a:p>
          </p:txBody>
        </p:sp>
        <p:sp>
          <p:nvSpPr>
            <p:cNvPr id="158" name="object 44">
              <a:extLst>
                <a:ext uri="{FF2B5EF4-FFF2-40B4-BE49-F238E27FC236}">
                  <a16:creationId xmlns:a16="http://schemas.microsoft.com/office/drawing/2014/main" id="{D03BD7D5-D7ED-4A97-B8F5-D7160DB0D157}"/>
                </a:ext>
              </a:extLst>
            </p:cNvPr>
            <p:cNvSpPr txBox="1"/>
            <p:nvPr/>
          </p:nvSpPr>
          <p:spPr>
            <a:xfrm>
              <a:off x="5188638" y="4910328"/>
              <a:ext cx="293350"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Mali</a:t>
              </a:r>
            </a:p>
          </p:txBody>
        </p:sp>
        <p:sp>
          <p:nvSpPr>
            <p:cNvPr id="46" name="object 11">
              <a:extLst>
                <a:ext uri="{FF2B5EF4-FFF2-40B4-BE49-F238E27FC236}">
                  <a16:creationId xmlns:a16="http://schemas.microsoft.com/office/drawing/2014/main" id="{22C9F89B-A2A5-4E36-A97A-945671D81B4A}"/>
                </a:ext>
              </a:extLst>
            </p:cNvPr>
            <p:cNvSpPr/>
            <p:nvPr/>
          </p:nvSpPr>
          <p:spPr>
            <a:xfrm>
              <a:off x="3645864" y="541939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12">
              <a:extLst>
                <a:ext uri="{FF2B5EF4-FFF2-40B4-BE49-F238E27FC236}">
                  <a16:creationId xmlns:a16="http://schemas.microsoft.com/office/drawing/2014/main" id="{CC819EF0-A360-44BA-86FA-B5CEBB69000E}"/>
                </a:ext>
              </a:extLst>
            </p:cNvPr>
            <p:cNvSpPr/>
            <p:nvPr/>
          </p:nvSpPr>
          <p:spPr>
            <a:xfrm>
              <a:off x="4086382" y="550551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13">
              <a:extLst>
                <a:ext uri="{FF2B5EF4-FFF2-40B4-BE49-F238E27FC236}">
                  <a16:creationId xmlns:a16="http://schemas.microsoft.com/office/drawing/2014/main" id="{76514EF9-9B34-4B3A-8F59-713E7CE00DCD}"/>
                </a:ext>
              </a:extLst>
            </p:cNvPr>
            <p:cNvSpPr/>
            <p:nvPr/>
          </p:nvSpPr>
          <p:spPr>
            <a:xfrm>
              <a:off x="4530200" y="5409551"/>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14">
              <a:extLst>
                <a:ext uri="{FF2B5EF4-FFF2-40B4-BE49-F238E27FC236}">
                  <a16:creationId xmlns:a16="http://schemas.microsoft.com/office/drawing/2014/main" id="{CC573F83-3960-4671-A1C9-DC9574E34C79}"/>
                </a:ext>
              </a:extLst>
            </p:cNvPr>
            <p:cNvSpPr txBox="1"/>
            <p:nvPr/>
          </p:nvSpPr>
          <p:spPr>
            <a:xfrm>
              <a:off x="3607235" y="5597455"/>
              <a:ext cx="18288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a:ea typeface="+mn-ea"/>
                  <a:cs typeface="Arial"/>
                </a:rPr>
                <a:t>6</a:t>
              </a:r>
              <a:r>
                <a:rPr kumimoji="0" sz="700" b="0" i="0" u="none" strike="noStrike" kern="1200" cap="none" spc="-50" normalizeH="0" baseline="0" noProof="0">
                  <a:ln>
                    <a:noFill/>
                  </a:ln>
                  <a:solidFill>
                    <a:srgbClr val="231F20"/>
                  </a:solidFill>
                  <a:effectLst/>
                  <a:uLnTx/>
                  <a:uFillTx/>
                  <a:latin typeface="Arial"/>
                  <a:ea typeface="+mn-ea"/>
                  <a:cs typeface="Arial"/>
                </a:rPr>
                <a:t>0</a:t>
              </a:r>
              <a:r>
                <a:rPr kumimoji="0" sz="700" b="0" i="0" u="none" strike="noStrike" kern="1200" cap="none" spc="-3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3</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54" name="object 15">
              <a:extLst>
                <a:ext uri="{FF2B5EF4-FFF2-40B4-BE49-F238E27FC236}">
                  <a16:creationId xmlns:a16="http://schemas.microsoft.com/office/drawing/2014/main" id="{9CC1D89D-6339-4569-8B09-AF502A3C7FEB}"/>
                </a:ext>
              </a:extLst>
            </p:cNvPr>
            <p:cNvSpPr txBox="1"/>
            <p:nvPr/>
          </p:nvSpPr>
          <p:spPr>
            <a:xfrm>
              <a:off x="4034569" y="5597455"/>
              <a:ext cx="18097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a:ea typeface="+mn-ea"/>
                  <a:cs typeface="Arial"/>
                </a:rPr>
                <a:t>4</a:t>
              </a:r>
              <a:r>
                <a:rPr kumimoji="0" sz="700" b="0" i="0" u="none" strike="noStrike" kern="1200" cap="none" spc="-45" normalizeH="0" baseline="0" noProof="0">
                  <a:ln>
                    <a:noFill/>
                  </a:ln>
                  <a:solidFill>
                    <a:srgbClr val="231F20"/>
                  </a:solidFill>
                  <a:effectLst/>
                  <a:uLnTx/>
                  <a:uFillTx/>
                  <a:latin typeface="Arial"/>
                  <a:ea typeface="+mn-ea"/>
                  <a:cs typeface="Arial"/>
                </a:rPr>
                <a:t>8</a:t>
              </a:r>
              <a:r>
                <a:rPr kumimoji="0" sz="700" b="0" i="0" u="none" strike="noStrike" kern="1200" cap="none" spc="-40" normalizeH="0" baseline="0" noProof="0">
                  <a:ln>
                    <a:noFill/>
                  </a:ln>
                  <a:solidFill>
                    <a:srgbClr val="231F20"/>
                  </a:solidFill>
                  <a:effectLst/>
                  <a:uLnTx/>
                  <a:uFillTx/>
                  <a:latin typeface="Arial"/>
                  <a:ea typeface="+mn-ea"/>
                  <a:cs typeface="Arial"/>
                </a:rPr>
                <a:t>.0</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56" name="object 16">
              <a:extLst>
                <a:ext uri="{FF2B5EF4-FFF2-40B4-BE49-F238E27FC236}">
                  <a16:creationId xmlns:a16="http://schemas.microsoft.com/office/drawing/2014/main" id="{38CC92A2-40FC-45CC-8B3C-D9AEF8CE90A3}"/>
                </a:ext>
              </a:extLst>
            </p:cNvPr>
            <p:cNvSpPr txBox="1"/>
            <p:nvPr/>
          </p:nvSpPr>
          <p:spPr>
            <a:xfrm>
              <a:off x="4461989" y="5597455"/>
              <a:ext cx="18034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6</a:t>
              </a:r>
              <a:r>
                <a:rPr kumimoji="0" sz="700" b="0" i="0" u="none" strike="noStrike" kern="1200" cap="none" spc="-45" normalizeH="0" baseline="0" noProof="0">
                  <a:ln>
                    <a:noFill/>
                  </a:ln>
                  <a:solidFill>
                    <a:srgbClr val="231F20"/>
                  </a:solidFill>
                  <a:effectLst/>
                  <a:uLnTx/>
                  <a:uFillTx/>
                  <a:latin typeface="Arial"/>
                  <a:ea typeface="+mn-ea"/>
                  <a:cs typeface="Arial"/>
                </a:rPr>
                <a:t>3</a:t>
              </a:r>
              <a:r>
                <a:rPr kumimoji="0" sz="700" b="0" i="0" u="none" strike="noStrike" kern="1200" cap="none" spc="-40" normalizeH="0" baseline="0" noProof="0">
                  <a:ln>
                    <a:noFill/>
                  </a:ln>
                  <a:solidFill>
                    <a:srgbClr val="231F20"/>
                  </a:solidFill>
                  <a:effectLst/>
                  <a:uLnTx/>
                  <a:uFillTx/>
                  <a:latin typeface="Arial"/>
                  <a:ea typeface="+mn-ea"/>
                  <a:cs typeface="Arial"/>
                </a:rPr>
                <a:t>.0</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58" name="object 17">
              <a:extLst>
                <a:ext uri="{FF2B5EF4-FFF2-40B4-BE49-F238E27FC236}">
                  <a16:creationId xmlns:a16="http://schemas.microsoft.com/office/drawing/2014/main" id="{074E90F3-0DD6-488E-8693-E694AC7C1E56}"/>
                </a:ext>
              </a:extLst>
            </p:cNvPr>
            <p:cNvSpPr/>
            <p:nvPr/>
          </p:nvSpPr>
          <p:spPr>
            <a:xfrm>
              <a:off x="3670523" y="5433268"/>
              <a:ext cx="887094" cy="106045"/>
            </a:xfrm>
            <a:custGeom>
              <a:avLst/>
              <a:gdLst/>
              <a:ahLst/>
              <a:cxnLst/>
              <a:rect l="l" t="t" r="r" b="b"/>
              <a:pathLst>
                <a:path w="887095" h="106045">
                  <a:moveTo>
                    <a:pt x="0" y="9651"/>
                  </a:moveTo>
                  <a:lnTo>
                    <a:pt x="442874" y="105803"/>
                  </a:lnTo>
                  <a:lnTo>
                    <a:pt x="886968" y="0"/>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45">
              <a:extLst>
                <a:ext uri="{FF2B5EF4-FFF2-40B4-BE49-F238E27FC236}">
                  <a16:creationId xmlns:a16="http://schemas.microsoft.com/office/drawing/2014/main" id="{9E2C1616-88A3-4572-B374-FC11C5F9366D}"/>
                </a:ext>
              </a:extLst>
            </p:cNvPr>
            <p:cNvSpPr/>
            <p:nvPr/>
          </p:nvSpPr>
          <p:spPr>
            <a:xfrm>
              <a:off x="5471292" y="5384128"/>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46">
              <a:extLst>
                <a:ext uri="{FF2B5EF4-FFF2-40B4-BE49-F238E27FC236}">
                  <a16:creationId xmlns:a16="http://schemas.microsoft.com/office/drawing/2014/main" id="{44F50A76-69EE-4C92-A58D-098585C79BC8}"/>
                </a:ext>
              </a:extLst>
            </p:cNvPr>
            <p:cNvSpPr/>
            <p:nvPr/>
          </p:nvSpPr>
          <p:spPr>
            <a:xfrm>
              <a:off x="5913165" y="5513355"/>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47">
              <a:extLst>
                <a:ext uri="{FF2B5EF4-FFF2-40B4-BE49-F238E27FC236}">
                  <a16:creationId xmlns:a16="http://schemas.microsoft.com/office/drawing/2014/main" id="{56C2F58A-8E4E-4C1D-AC89-55F0C4ADF5E0}"/>
                </a:ext>
              </a:extLst>
            </p:cNvPr>
            <p:cNvSpPr/>
            <p:nvPr/>
          </p:nvSpPr>
          <p:spPr>
            <a:xfrm>
              <a:off x="6356983" y="5494725"/>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48">
              <a:extLst>
                <a:ext uri="{FF2B5EF4-FFF2-40B4-BE49-F238E27FC236}">
                  <a16:creationId xmlns:a16="http://schemas.microsoft.com/office/drawing/2014/main" id="{994E5CB7-1B0E-4F6A-9371-89899AAFEA0D}"/>
                </a:ext>
              </a:extLst>
            </p:cNvPr>
            <p:cNvSpPr txBox="1"/>
            <p:nvPr/>
          </p:nvSpPr>
          <p:spPr>
            <a:xfrm>
              <a:off x="5433945" y="5577381"/>
              <a:ext cx="18288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a:ea typeface="+mn-ea"/>
                  <a:cs typeface="Arial"/>
                </a:rPr>
                <a:t>6</a:t>
              </a:r>
              <a:r>
                <a:rPr kumimoji="0" sz="700" b="0" i="0" u="none" strike="noStrike" kern="1200" cap="none" spc="-35" normalizeH="0" baseline="0" noProof="0">
                  <a:ln>
                    <a:noFill/>
                  </a:ln>
                  <a:solidFill>
                    <a:srgbClr val="231F20"/>
                  </a:solidFill>
                  <a:effectLst/>
                  <a:uLnTx/>
                  <a:uFillTx/>
                  <a:latin typeface="Arial"/>
                  <a:ea typeface="+mn-ea"/>
                  <a:cs typeface="Arial"/>
                </a:rPr>
                <a:t>8.5</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68" name="object 49">
              <a:extLst>
                <a:ext uri="{FF2B5EF4-FFF2-40B4-BE49-F238E27FC236}">
                  <a16:creationId xmlns:a16="http://schemas.microsoft.com/office/drawing/2014/main" id="{A57F226F-FE0A-481A-B038-0264CF38FA4C}"/>
                </a:ext>
              </a:extLst>
            </p:cNvPr>
            <p:cNvSpPr txBox="1"/>
            <p:nvPr/>
          </p:nvSpPr>
          <p:spPr>
            <a:xfrm>
              <a:off x="5862236" y="5577381"/>
              <a:ext cx="18097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a:ea typeface="+mn-ea"/>
                  <a:cs typeface="Arial"/>
                </a:rPr>
                <a:t>4</a:t>
              </a:r>
              <a:r>
                <a:rPr kumimoji="0" sz="700" b="0" i="0" u="none" strike="noStrike" kern="1200" cap="none" spc="-50" normalizeH="0" baseline="0" noProof="0">
                  <a:ln>
                    <a:noFill/>
                  </a:ln>
                  <a:solidFill>
                    <a:srgbClr val="231F20"/>
                  </a:solidFill>
                  <a:effectLst/>
                  <a:uLnTx/>
                  <a:uFillTx/>
                  <a:latin typeface="Arial"/>
                  <a:ea typeface="+mn-ea"/>
                  <a:cs typeface="Arial"/>
                </a:rPr>
                <a:t>5</a:t>
              </a:r>
              <a:r>
                <a:rPr kumimoji="0" sz="700" b="0" i="0" u="none" strike="noStrike" kern="1200" cap="none" spc="-3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70" name="object 50">
              <a:extLst>
                <a:ext uri="{FF2B5EF4-FFF2-40B4-BE49-F238E27FC236}">
                  <a16:creationId xmlns:a16="http://schemas.microsoft.com/office/drawing/2014/main" id="{F825756C-5686-4D9F-BD11-F7BA4D54EC28}"/>
                </a:ext>
              </a:extLst>
            </p:cNvPr>
            <p:cNvSpPr txBox="1"/>
            <p:nvPr/>
          </p:nvSpPr>
          <p:spPr>
            <a:xfrm>
              <a:off x="6293578" y="5577381"/>
              <a:ext cx="1727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a:ea typeface="+mn-ea"/>
                  <a:cs typeface="Arial"/>
                </a:rPr>
                <a:t>4</a:t>
              </a:r>
              <a:r>
                <a:rPr kumimoji="0" sz="700" b="0" i="0" u="none" strike="noStrike" kern="1200" cap="none" spc="-95" normalizeH="0" baseline="0" noProof="0">
                  <a:ln>
                    <a:noFill/>
                  </a:ln>
                  <a:solidFill>
                    <a:srgbClr val="231F20"/>
                  </a:solidFill>
                  <a:effectLst/>
                  <a:uLnTx/>
                  <a:uFillTx/>
                  <a:latin typeface="Arial"/>
                  <a:ea typeface="+mn-ea"/>
                  <a:cs typeface="Arial"/>
                </a:rPr>
                <a:t>9</a:t>
              </a:r>
              <a:r>
                <a:rPr kumimoji="0" sz="700" b="0" i="0" u="none" strike="noStrike" kern="1200" cap="none" spc="-4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72" name="object 51">
              <a:extLst>
                <a:ext uri="{FF2B5EF4-FFF2-40B4-BE49-F238E27FC236}">
                  <a16:creationId xmlns:a16="http://schemas.microsoft.com/office/drawing/2014/main" id="{CDEACCD4-9B7C-4640-BA72-02893554834D}"/>
                </a:ext>
              </a:extLst>
            </p:cNvPr>
            <p:cNvSpPr/>
            <p:nvPr/>
          </p:nvSpPr>
          <p:spPr>
            <a:xfrm>
              <a:off x="5497238" y="5407856"/>
              <a:ext cx="883285" cy="131445"/>
            </a:xfrm>
            <a:custGeom>
              <a:avLst/>
              <a:gdLst/>
              <a:ahLst/>
              <a:cxnLst/>
              <a:rect l="l" t="t" r="r" b="b"/>
              <a:pathLst>
                <a:path w="883284" h="131445">
                  <a:moveTo>
                    <a:pt x="0" y="0"/>
                  </a:moveTo>
                  <a:lnTo>
                    <a:pt x="441642" y="131165"/>
                  </a:lnTo>
                  <a:lnTo>
                    <a:pt x="883285" y="104902"/>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52">
              <a:extLst>
                <a:ext uri="{FF2B5EF4-FFF2-40B4-BE49-F238E27FC236}">
                  <a16:creationId xmlns:a16="http://schemas.microsoft.com/office/drawing/2014/main" id="{212917EF-AA5D-4671-B329-5CE275A2FA0F}"/>
                </a:ext>
              </a:extLst>
            </p:cNvPr>
            <p:cNvSpPr txBox="1"/>
            <p:nvPr/>
          </p:nvSpPr>
          <p:spPr>
            <a:xfrm>
              <a:off x="5214493" y="5138928"/>
              <a:ext cx="2108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30"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6</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76" name="object 53">
              <a:extLst>
                <a:ext uri="{FF2B5EF4-FFF2-40B4-BE49-F238E27FC236}">
                  <a16:creationId xmlns:a16="http://schemas.microsoft.com/office/drawing/2014/main" id="{4BAAFEB3-2A72-42A6-9B9C-B7A17A41C926}"/>
                </a:ext>
              </a:extLst>
            </p:cNvPr>
            <p:cNvSpPr txBox="1"/>
            <p:nvPr/>
          </p:nvSpPr>
          <p:spPr>
            <a:xfrm>
              <a:off x="6421568" y="5138928"/>
              <a:ext cx="19939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5</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06" name="object 68">
              <a:extLst>
                <a:ext uri="{FF2B5EF4-FFF2-40B4-BE49-F238E27FC236}">
                  <a16:creationId xmlns:a16="http://schemas.microsoft.com/office/drawing/2014/main" id="{4ACB3AE3-E647-4E58-AB60-FF3960C940FF}"/>
                </a:ext>
              </a:extLst>
            </p:cNvPr>
            <p:cNvSpPr txBox="1"/>
            <p:nvPr/>
          </p:nvSpPr>
          <p:spPr>
            <a:xfrm>
              <a:off x="3408715" y="5138928"/>
              <a:ext cx="21209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00</a:t>
              </a:r>
              <a:r>
                <a:rPr kumimoji="0" sz="700" b="0" i="0" u="none" strike="noStrike" kern="1200" cap="none" spc="-35" normalizeH="0" baseline="0" noProof="0">
                  <a:ln>
                    <a:noFill/>
                  </a:ln>
                  <a:solidFill>
                    <a:srgbClr val="231F20"/>
                  </a:solidFill>
                  <a:effectLst/>
                  <a:uLnTx/>
                  <a:uFillTx/>
                  <a:latin typeface="Arial"/>
                  <a:ea typeface="+mn-ea"/>
                  <a:cs typeface="Arial"/>
                </a:rPr>
                <a:t>0</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08" name="object 69">
              <a:extLst>
                <a:ext uri="{FF2B5EF4-FFF2-40B4-BE49-F238E27FC236}">
                  <a16:creationId xmlns:a16="http://schemas.microsoft.com/office/drawing/2014/main" id="{28B68484-AE29-4AD5-A75F-97933C816A65}"/>
                </a:ext>
              </a:extLst>
            </p:cNvPr>
            <p:cNvSpPr txBox="1"/>
            <p:nvPr/>
          </p:nvSpPr>
          <p:spPr>
            <a:xfrm>
              <a:off x="4615877" y="5138928"/>
              <a:ext cx="19875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60" name="object 18">
              <a:extLst>
                <a:ext uri="{FF2B5EF4-FFF2-40B4-BE49-F238E27FC236}">
                  <a16:creationId xmlns:a16="http://schemas.microsoft.com/office/drawing/2014/main" id="{F6BB373B-5953-4AF0-A522-AEEB5B2A032F}"/>
                </a:ext>
              </a:extLst>
            </p:cNvPr>
            <p:cNvSpPr txBox="1"/>
            <p:nvPr/>
          </p:nvSpPr>
          <p:spPr>
            <a:xfrm>
              <a:off x="6931152" y="4910328"/>
              <a:ext cx="496931"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Nigeria</a:t>
              </a:r>
            </a:p>
          </p:txBody>
        </p:sp>
        <p:sp>
          <p:nvSpPr>
            <p:cNvPr id="62" name="object 19">
              <a:extLst>
                <a:ext uri="{FF2B5EF4-FFF2-40B4-BE49-F238E27FC236}">
                  <a16:creationId xmlns:a16="http://schemas.microsoft.com/office/drawing/2014/main" id="{5F62E216-C417-4F56-B29E-F20F2FD4CD97}"/>
                </a:ext>
              </a:extLst>
            </p:cNvPr>
            <p:cNvSpPr/>
            <p:nvPr/>
          </p:nvSpPr>
          <p:spPr>
            <a:xfrm>
              <a:off x="7452964" y="545705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20">
              <a:extLst>
                <a:ext uri="{FF2B5EF4-FFF2-40B4-BE49-F238E27FC236}">
                  <a16:creationId xmlns:a16="http://schemas.microsoft.com/office/drawing/2014/main" id="{99A299B9-06DB-4B30-A665-BE8BD55D2CD7}"/>
                </a:ext>
              </a:extLst>
            </p:cNvPr>
            <p:cNvSpPr/>
            <p:nvPr/>
          </p:nvSpPr>
          <p:spPr>
            <a:xfrm>
              <a:off x="7098065" y="541895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object 21">
              <a:extLst>
                <a:ext uri="{FF2B5EF4-FFF2-40B4-BE49-F238E27FC236}">
                  <a16:creationId xmlns:a16="http://schemas.microsoft.com/office/drawing/2014/main" id="{E5DEE056-025D-4A00-9028-ED6CCC35D62C}"/>
                </a:ext>
              </a:extLst>
            </p:cNvPr>
            <p:cNvSpPr/>
            <p:nvPr/>
          </p:nvSpPr>
          <p:spPr>
            <a:xfrm>
              <a:off x="7801721" y="551243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2">
              <a:extLst>
                <a:ext uri="{FF2B5EF4-FFF2-40B4-BE49-F238E27FC236}">
                  <a16:creationId xmlns:a16="http://schemas.microsoft.com/office/drawing/2014/main" id="{3380F1BF-794C-40D5-B82F-501DB0ECD770}"/>
                </a:ext>
              </a:extLst>
            </p:cNvPr>
            <p:cNvSpPr/>
            <p:nvPr/>
          </p:nvSpPr>
          <p:spPr>
            <a:xfrm>
              <a:off x="8150478" y="550049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38">
              <a:extLst>
                <a:ext uri="{FF2B5EF4-FFF2-40B4-BE49-F238E27FC236}">
                  <a16:creationId xmlns:a16="http://schemas.microsoft.com/office/drawing/2014/main" id="{D2F35474-FFFD-4C4E-94B9-C4DF6B2E3690}"/>
                </a:ext>
              </a:extLst>
            </p:cNvPr>
            <p:cNvSpPr txBox="1"/>
            <p:nvPr/>
          </p:nvSpPr>
          <p:spPr>
            <a:xfrm>
              <a:off x="7040884" y="5694059"/>
              <a:ext cx="18097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a:ea typeface="+mn-ea"/>
                  <a:cs typeface="Arial"/>
                </a:rPr>
                <a:t>6</a:t>
              </a:r>
              <a:r>
                <a:rPr kumimoji="0" sz="700" b="0" i="0" u="none" strike="noStrike" kern="1200" cap="none" spc="-50" normalizeH="0" baseline="0" noProof="0">
                  <a:ln>
                    <a:noFill/>
                  </a:ln>
                  <a:solidFill>
                    <a:srgbClr val="231F20"/>
                  </a:solidFill>
                  <a:effectLst/>
                  <a:uLnTx/>
                  <a:uFillTx/>
                  <a:latin typeface="Arial"/>
                  <a:ea typeface="+mn-ea"/>
                  <a:cs typeface="Arial"/>
                </a:rPr>
                <a:t>2</a:t>
              </a:r>
              <a:r>
                <a:rPr kumimoji="0" sz="700" b="0" i="0" u="none" strike="noStrike" kern="1200" cap="none" spc="-3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3</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48" name="object 39">
              <a:extLst>
                <a:ext uri="{FF2B5EF4-FFF2-40B4-BE49-F238E27FC236}">
                  <a16:creationId xmlns:a16="http://schemas.microsoft.com/office/drawing/2014/main" id="{79AEBAED-0848-49BA-B8B7-9F4A23E948A7}"/>
                </a:ext>
              </a:extLst>
            </p:cNvPr>
            <p:cNvSpPr txBox="1"/>
            <p:nvPr/>
          </p:nvSpPr>
          <p:spPr>
            <a:xfrm>
              <a:off x="7398084" y="5694059"/>
              <a:ext cx="16446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a:ea typeface="+mn-ea"/>
                  <a:cs typeface="Arial"/>
                </a:rPr>
                <a:t>5</a:t>
              </a:r>
              <a:r>
                <a:rPr kumimoji="0" sz="700" b="0" i="0" u="none" strike="noStrike" kern="1200" cap="none" spc="-125" normalizeH="0" baseline="0" noProof="0">
                  <a:ln>
                    <a:noFill/>
                  </a:ln>
                  <a:solidFill>
                    <a:srgbClr val="231F20"/>
                  </a:solidFill>
                  <a:effectLst/>
                  <a:uLnTx/>
                  <a:uFillTx/>
                  <a:latin typeface="Arial"/>
                  <a:ea typeface="+mn-ea"/>
                  <a:cs typeface="Arial"/>
                </a:rPr>
                <a:t>7</a:t>
              </a:r>
              <a:r>
                <a:rPr kumimoji="0" sz="700" b="0" i="0" u="none" strike="noStrike" kern="1200" cap="none" spc="-85"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1</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50" name="object 40">
              <a:extLst>
                <a:ext uri="{FF2B5EF4-FFF2-40B4-BE49-F238E27FC236}">
                  <a16:creationId xmlns:a16="http://schemas.microsoft.com/office/drawing/2014/main" id="{EB3E4FA3-BA4C-4751-A56D-5A109209EA83}"/>
                </a:ext>
              </a:extLst>
            </p:cNvPr>
            <p:cNvSpPr txBox="1"/>
            <p:nvPr/>
          </p:nvSpPr>
          <p:spPr>
            <a:xfrm>
              <a:off x="7737076" y="5694059"/>
              <a:ext cx="18224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25" normalizeH="0" baseline="0" noProof="0">
                  <a:ln>
                    <a:noFill/>
                  </a:ln>
                  <a:solidFill>
                    <a:srgbClr val="231F20"/>
                  </a:solidFill>
                  <a:effectLst/>
                  <a:uLnTx/>
                  <a:uFillTx/>
                  <a:latin typeface="Arial"/>
                  <a:ea typeface="+mn-ea"/>
                  <a:cs typeface="Arial"/>
                </a:rPr>
                <a:t>4</a:t>
              </a:r>
              <a:r>
                <a:rPr kumimoji="0" sz="700" b="0" i="0" u="none" strike="noStrike" kern="1200" cap="none" spc="-45" normalizeH="0" baseline="0" noProof="0">
                  <a:ln>
                    <a:noFill/>
                  </a:ln>
                  <a:solidFill>
                    <a:srgbClr val="231F20"/>
                  </a:solidFill>
                  <a:effectLst/>
                  <a:uLnTx/>
                  <a:uFillTx/>
                  <a:latin typeface="Arial"/>
                  <a:ea typeface="+mn-ea"/>
                  <a:cs typeface="Arial"/>
                </a:rPr>
                <a:t>6</a:t>
              </a:r>
              <a:r>
                <a:rPr kumimoji="0" sz="700" b="0" i="0" u="none" strike="noStrike" kern="1200" cap="none" spc="-35" normalizeH="0" baseline="0" noProof="0">
                  <a:ln>
                    <a:noFill/>
                  </a:ln>
                  <a:solidFill>
                    <a:srgbClr val="231F20"/>
                  </a:solidFill>
                  <a:effectLst/>
                  <a:uLnTx/>
                  <a:uFillTx/>
                  <a:latin typeface="Arial"/>
                  <a:ea typeface="+mn-ea"/>
                  <a:cs typeface="Arial"/>
                </a:rPr>
                <a:t>.8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52" name="object 41">
              <a:extLst>
                <a:ext uri="{FF2B5EF4-FFF2-40B4-BE49-F238E27FC236}">
                  <a16:creationId xmlns:a16="http://schemas.microsoft.com/office/drawing/2014/main" id="{A0AF1B1A-0644-4784-8A7E-E7B9570089C4}"/>
                </a:ext>
              </a:extLst>
            </p:cNvPr>
            <p:cNvSpPr txBox="1"/>
            <p:nvPr/>
          </p:nvSpPr>
          <p:spPr>
            <a:xfrm>
              <a:off x="8091750" y="5694059"/>
              <a:ext cx="17145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5" normalizeH="0" baseline="0" noProof="0">
                  <a:ln>
                    <a:noFill/>
                  </a:ln>
                  <a:solidFill>
                    <a:srgbClr val="231F20"/>
                  </a:solidFill>
                  <a:effectLst/>
                  <a:uLnTx/>
                  <a:uFillTx/>
                  <a:latin typeface="Arial"/>
                  <a:ea typeface="+mn-ea"/>
                  <a:cs typeface="Arial"/>
                </a:rPr>
                <a:t>5</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3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56" name="object 43">
              <a:extLst>
                <a:ext uri="{FF2B5EF4-FFF2-40B4-BE49-F238E27FC236}">
                  <a16:creationId xmlns:a16="http://schemas.microsoft.com/office/drawing/2014/main" id="{6756B7A1-81C8-4517-91F7-4FDF19CC7564}"/>
                </a:ext>
              </a:extLst>
            </p:cNvPr>
            <p:cNvSpPr/>
            <p:nvPr/>
          </p:nvSpPr>
          <p:spPr>
            <a:xfrm>
              <a:off x="7125065" y="5441611"/>
              <a:ext cx="1052830" cy="97155"/>
            </a:xfrm>
            <a:custGeom>
              <a:avLst/>
              <a:gdLst/>
              <a:ahLst/>
              <a:cxnLst/>
              <a:rect l="l" t="t" r="r" b="b"/>
              <a:pathLst>
                <a:path w="1052830" h="97154">
                  <a:moveTo>
                    <a:pt x="0" y="0"/>
                  </a:moveTo>
                  <a:lnTo>
                    <a:pt x="354901" y="38100"/>
                  </a:lnTo>
                  <a:lnTo>
                    <a:pt x="703656" y="96748"/>
                  </a:lnTo>
                  <a:lnTo>
                    <a:pt x="1052410" y="85153"/>
                  </a:lnTo>
                </a:path>
              </a:pathLst>
            </a:custGeom>
            <a:ln w="12699">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bject 66">
              <a:extLst>
                <a:ext uri="{FF2B5EF4-FFF2-40B4-BE49-F238E27FC236}">
                  <a16:creationId xmlns:a16="http://schemas.microsoft.com/office/drawing/2014/main" id="{2EA110D9-84A2-4DB9-B326-268EB5A4DC13}"/>
                </a:ext>
              </a:extLst>
            </p:cNvPr>
            <p:cNvSpPr txBox="1"/>
            <p:nvPr/>
          </p:nvSpPr>
          <p:spPr>
            <a:xfrm>
              <a:off x="6951021" y="5138928"/>
              <a:ext cx="20891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40"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3</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04" name="object 67">
              <a:extLst>
                <a:ext uri="{FF2B5EF4-FFF2-40B4-BE49-F238E27FC236}">
                  <a16:creationId xmlns:a16="http://schemas.microsoft.com/office/drawing/2014/main" id="{132E7666-9EB0-4AE3-9507-AA7A1B95754F}"/>
                </a:ext>
              </a:extLst>
            </p:cNvPr>
            <p:cNvSpPr txBox="1"/>
            <p:nvPr/>
          </p:nvSpPr>
          <p:spPr>
            <a:xfrm>
              <a:off x="8157137" y="5138928"/>
              <a:ext cx="20002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75"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28" name="object 23">
              <a:extLst>
                <a:ext uri="{FF2B5EF4-FFF2-40B4-BE49-F238E27FC236}">
                  <a16:creationId xmlns:a16="http://schemas.microsoft.com/office/drawing/2014/main" id="{041BE997-815A-4157-A4F8-E45F5E0AF589}"/>
                </a:ext>
              </a:extLst>
            </p:cNvPr>
            <p:cNvSpPr txBox="1"/>
            <p:nvPr/>
          </p:nvSpPr>
          <p:spPr>
            <a:xfrm>
              <a:off x="8688921" y="4910328"/>
              <a:ext cx="573875"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Senegal</a:t>
              </a:r>
            </a:p>
          </p:txBody>
        </p:sp>
        <p:sp>
          <p:nvSpPr>
            <p:cNvPr id="178" name="object 54">
              <a:extLst>
                <a:ext uri="{FF2B5EF4-FFF2-40B4-BE49-F238E27FC236}">
                  <a16:creationId xmlns:a16="http://schemas.microsoft.com/office/drawing/2014/main" id="{AA1317DB-1192-47D7-8580-572DE62AEFA4}"/>
                </a:ext>
              </a:extLst>
            </p:cNvPr>
            <p:cNvSpPr txBox="1"/>
            <p:nvPr/>
          </p:nvSpPr>
          <p:spPr>
            <a:xfrm>
              <a:off x="10532327" y="4910328"/>
              <a:ext cx="889667" cy="197490"/>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Sierra Leone</a:t>
              </a:r>
            </a:p>
          </p:txBody>
        </p:sp>
        <p:sp>
          <p:nvSpPr>
            <p:cNvPr id="130" name="object 24">
              <a:extLst>
                <a:ext uri="{FF2B5EF4-FFF2-40B4-BE49-F238E27FC236}">
                  <a16:creationId xmlns:a16="http://schemas.microsoft.com/office/drawing/2014/main" id="{376CF59A-3CDE-4DCA-8EE5-AF1E6127E130}"/>
                </a:ext>
              </a:extLst>
            </p:cNvPr>
            <p:cNvSpPr/>
            <p:nvPr/>
          </p:nvSpPr>
          <p:spPr>
            <a:xfrm>
              <a:off x="9241621" y="548388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5">
              <a:extLst>
                <a:ext uri="{FF2B5EF4-FFF2-40B4-BE49-F238E27FC236}">
                  <a16:creationId xmlns:a16="http://schemas.microsoft.com/office/drawing/2014/main" id="{ADC13BB7-E243-4903-958E-593F1B025171}"/>
                </a:ext>
              </a:extLst>
            </p:cNvPr>
            <p:cNvSpPr/>
            <p:nvPr/>
          </p:nvSpPr>
          <p:spPr>
            <a:xfrm>
              <a:off x="8899466" y="536958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6">
              <a:extLst>
                <a:ext uri="{FF2B5EF4-FFF2-40B4-BE49-F238E27FC236}">
                  <a16:creationId xmlns:a16="http://schemas.microsoft.com/office/drawing/2014/main" id="{6CD03633-E5D3-4CDC-AD56-EF3CE4398B4D}"/>
                </a:ext>
              </a:extLst>
            </p:cNvPr>
            <p:cNvSpPr/>
            <p:nvPr/>
          </p:nvSpPr>
          <p:spPr>
            <a:xfrm>
              <a:off x="9591551" y="548598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27">
              <a:extLst>
                <a:ext uri="{FF2B5EF4-FFF2-40B4-BE49-F238E27FC236}">
                  <a16:creationId xmlns:a16="http://schemas.microsoft.com/office/drawing/2014/main" id="{1D7CFA3A-DC6F-43CE-9121-0C191B3F3348}"/>
                </a:ext>
              </a:extLst>
            </p:cNvPr>
            <p:cNvSpPr/>
            <p:nvPr/>
          </p:nvSpPr>
          <p:spPr>
            <a:xfrm>
              <a:off x="9980329" y="543439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34">
              <a:extLst>
                <a:ext uri="{FF2B5EF4-FFF2-40B4-BE49-F238E27FC236}">
                  <a16:creationId xmlns:a16="http://schemas.microsoft.com/office/drawing/2014/main" id="{B55BDC41-84A3-4D62-8A13-108A161C0B7B}"/>
                </a:ext>
              </a:extLst>
            </p:cNvPr>
            <p:cNvSpPr txBox="1"/>
            <p:nvPr/>
          </p:nvSpPr>
          <p:spPr>
            <a:xfrm>
              <a:off x="8845374" y="5694059"/>
              <a:ext cx="17780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a:ea typeface="+mn-ea"/>
                  <a:cs typeface="Arial"/>
                </a:rPr>
                <a:t>7</a:t>
              </a:r>
              <a:r>
                <a:rPr kumimoji="0" sz="700" b="0" i="0" u="none" strike="noStrike" kern="1200" cap="none" spc="-50" normalizeH="0" baseline="0" noProof="0">
                  <a:ln>
                    <a:noFill/>
                  </a:ln>
                  <a:solidFill>
                    <a:srgbClr val="231F20"/>
                  </a:solidFill>
                  <a:effectLst/>
                  <a:uLnTx/>
                  <a:uFillTx/>
                  <a:latin typeface="Arial"/>
                  <a:ea typeface="+mn-ea"/>
                  <a:cs typeface="Arial"/>
                </a:rPr>
                <a:t>0</a:t>
              </a:r>
              <a:r>
                <a:rPr kumimoji="0" sz="700" b="0" i="0" u="none" strike="noStrike" kern="1200" cap="none" spc="-4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40" name="object 35">
              <a:extLst>
                <a:ext uri="{FF2B5EF4-FFF2-40B4-BE49-F238E27FC236}">
                  <a16:creationId xmlns:a16="http://schemas.microsoft.com/office/drawing/2014/main" id="{1048CC8E-1B23-49AC-9FE4-0DCABB65C748}"/>
                </a:ext>
              </a:extLst>
            </p:cNvPr>
            <p:cNvSpPr txBox="1"/>
            <p:nvPr/>
          </p:nvSpPr>
          <p:spPr>
            <a:xfrm>
              <a:off x="9196475" y="5694059"/>
              <a:ext cx="17335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5" normalizeH="0" baseline="0" noProof="0">
                  <a:ln>
                    <a:noFill/>
                  </a:ln>
                  <a:solidFill>
                    <a:srgbClr val="231F20"/>
                  </a:solidFill>
                  <a:effectLst/>
                  <a:uLnTx/>
                  <a:uFillTx/>
                  <a:latin typeface="Arial"/>
                  <a:ea typeface="+mn-ea"/>
                  <a:cs typeface="Arial"/>
                </a:rPr>
                <a:t>5</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2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2</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42" name="object 36">
              <a:extLst>
                <a:ext uri="{FF2B5EF4-FFF2-40B4-BE49-F238E27FC236}">
                  <a16:creationId xmlns:a16="http://schemas.microsoft.com/office/drawing/2014/main" id="{027CD067-F613-4556-812E-2C5813CA1064}"/>
                </a:ext>
              </a:extLst>
            </p:cNvPr>
            <p:cNvSpPr txBox="1"/>
            <p:nvPr/>
          </p:nvSpPr>
          <p:spPr>
            <a:xfrm>
              <a:off x="9546706" y="5694059"/>
              <a:ext cx="17018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85" normalizeH="0" baseline="0" noProof="0">
                  <a:ln>
                    <a:noFill/>
                  </a:ln>
                  <a:solidFill>
                    <a:srgbClr val="231F20"/>
                  </a:solidFill>
                  <a:effectLst/>
                  <a:uLnTx/>
                  <a:uFillTx/>
                  <a:latin typeface="Arial"/>
                  <a:ea typeface="+mn-ea"/>
                  <a:cs typeface="Arial"/>
                </a:rPr>
                <a:t>5</a:t>
              </a:r>
              <a:r>
                <a:rPr kumimoji="0" sz="700" b="0" i="0" u="none" strike="noStrike" kern="1200" cap="none" spc="-80" normalizeH="0" baseline="0" noProof="0">
                  <a:ln>
                    <a:noFill/>
                  </a:ln>
                  <a:solidFill>
                    <a:srgbClr val="231F20"/>
                  </a:solidFill>
                  <a:effectLst/>
                  <a:uLnTx/>
                  <a:uFillTx/>
                  <a:latin typeface="Arial"/>
                  <a:ea typeface="+mn-ea"/>
                  <a:cs typeface="Arial"/>
                </a:rPr>
                <a:t>1</a:t>
              </a:r>
              <a:r>
                <a:rPr kumimoji="0" sz="700" b="0" i="0" u="none" strike="noStrike" kern="1200" cap="none" spc="-45"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44" name="object 37">
              <a:extLst>
                <a:ext uri="{FF2B5EF4-FFF2-40B4-BE49-F238E27FC236}">
                  <a16:creationId xmlns:a16="http://schemas.microsoft.com/office/drawing/2014/main" id="{B224F894-34C4-4F53-8E1D-B4628B79A604}"/>
                </a:ext>
              </a:extLst>
            </p:cNvPr>
            <p:cNvSpPr txBox="1"/>
            <p:nvPr/>
          </p:nvSpPr>
          <p:spPr>
            <a:xfrm>
              <a:off x="9893103" y="5694059"/>
              <a:ext cx="17462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a:ea typeface="+mn-ea"/>
                  <a:cs typeface="Arial"/>
                </a:rPr>
                <a:t>5</a:t>
              </a:r>
              <a:r>
                <a:rPr kumimoji="0" sz="700" b="0" i="0" u="none" strike="noStrike" kern="1200" cap="none" spc="-95" normalizeH="0" baseline="0" noProof="0">
                  <a:ln>
                    <a:noFill/>
                  </a:ln>
                  <a:solidFill>
                    <a:srgbClr val="231F20"/>
                  </a:solidFill>
                  <a:effectLst/>
                  <a:uLnTx/>
                  <a:uFillTx/>
                  <a:latin typeface="Arial"/>
                  <a:ea typeface="+mn-ea"/>
                  <a:cs typeface="Arial"/>
                </a:rPr>
                <a:t>9</a:t>
              </a:r>
              <a:r>
                <a:rPr kumimoji="0" sz="700" b="0" i="0" u="none" strike="noStrike" kern="1200" cap="none" spc="-20"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2</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54" name="object 42">
              <a:extLst>
                <a:ext uri="{FF2B5EF4-FFF2-40B4-BE49-F238E27FC236}">
                  <a16:creationId xmlns:a16="http://schemas.microsoft.com/office/drawing/2014/main" id="{2D771AE3-8518-4544-8993-97D595D43E0A}"/>
                </a:ext>
              </a:extLst>
            </p:cNvPr>
            <p:cNvSpPr/>
            <p:nvPr/>
          </p:nvSpPr>
          <p:spPr>
            <a:xfrm>
              <a:off x="8926465" y="5393720"/>
              <a:ext cx="1081405" cy="120650"/>
            </a:xfrm>
            <a:custGeom>
              <a:avLst/>
              <a:gdLst/>
              <a:ahLst/>
              <a:cxnLst/>
              <a:rect l="l" t="t" r="r" b="b"/>
              <a:pathLst>
                <a:path w="1081404" h="120650">
                  <a:moveTo>
                    <a:pt x="0" y="0"/>
                  </a:moveTo>
                  <a:lnTo>
                    <a:pt x="342150" y="114922"/>
                  </a:lnTo>
                  <a:lnTo>
                    <a:pt x="705104" y="120472"/>
                  </a:lnTo>
                  <a:lnTo>
                    <a:pt x="1080858" y="63334"/>
                  </a:lnTo>
                </a:path>
              </a:pathLst>
            </a:custGeom>
            <a:ln w="12699">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55">
              <a:extLst>
                <a:ext uri="{FF2B5EF4-FFF2-40B4-BE49-F238E27FC236}">
                  <a16:creationId xmlns:a16="http://schemas.microsoft.com/office/drawing/2014/main" id="{4FFC22BC-E0B4-4639-9B7A-777FF5ED8765}"/>
                </a:ext>
              </a:extLst>
            </p:cNvPr>
            <p:cNvSpPr/>
            <p:nvPr/>
          </p:nvSpPr>
          <p:spPr>
            <a:xfrm>
              <a:off x="10825992" y="536128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56">
              <a:extLst>
                <a:ext uri="{FF2B5EF4-FFF2-40B4-BE49-F238E27FC236}">
                  <a16:creationId xmlns:a16="http://schemas.microsoft.com/office/drawing/2014/main" id="{4E5E8F7B-9A9E-4686-BE24-4291BABC0324}"/>
                </a:ext>
              </a:extLst>
            </p:cNvPr>
            <p:cNvSpPr/>
            <p:nvPr/>
          </p:nvSpPr>
          <p:spPr>
            <a:xfrm>
              <a:off x="11266110" y="549126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57">
              <a:extLst>
                <a:ext uri="{FF2B5EF4-FFF2-40B4-BE49-F238E27FC236}">
                  <a16:creationId xmlns:a16="http://schemas.microsoft.com/office/drawing/2014/main" id="{8054EC6A-E6F9-4B5D-8564-97AD12B408A1}"/>
                </a:ext>
              </a:extLst>
            </p:cNvPr>
            <p:cNvSpPr/>
            <p:nvPr/>
          </p:nvSpPr>
          <p:spPr>
            <a:xfrm>
              <a:off x="11709927" y="5404728"/>
              <a:ext cx="54610" cy="45720"/>
            </a:xfrm>
            <a:custGeom>
              <a:avLst/>
              <a:gdLst/>
              <a:ahLst/>
              <a:cxnLst/>
              <a:rect l="l" t="t" r="r" b="b"/>
              <a:pathLst>
                <a:path w="54609"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58">
              <a:extLst>
                <a:ext uri="{FF2B5EF4-FFF2-40B4-BE49-F238E27FC236}">
                  <a16:creationId xmlns:a16="http://schemas.microsoft.com/office/drawing/2014/main" id="{7573C39A-645A-4916-A970-D5455FE62BA3}"/>
                </a:ext>
              </a:extLst>
            </p:cNvPr>
            <p:cNvSpPr txBox="1"/>
            <p:nvPr/>
          </p:nvSpPr>
          <p:spPr>
            <a:xfrm>
              <a:off x="10774886" y="5579628"/>
              <a:ext cx="172085"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0" normalizeH="0" baseline="0" noProof="0">
                  <a:ln>
                    <a:noFill/>
                  </a:ln>
                  <a:solidFill>
                    <a:srgbClr val="231F20"/>
                  </a:solidFill>
                  <a:effectLst/>
                  <a:uLnTx/>
                  <a:uFillTx/>
                  <a:latin typeface="Arial"/>
                  <a:ea typeface="+mn-ea"/>
                  <a:cs typeface="Arial"/>
                </a:rPr>
                <a:t>6</a:t>
              </a:r>
              <a:r>
                <a:rPr kumimoji="0" sz="700" b="0" i="0" u="none" strike="noStrike" kern="1200" cap="none" spc="-45" normalizeH="0" baseline="0" noProof="0">
                  <a:ln>
                    <a:noFill/>
                  </a:ln>
                  <a:solidFill>
                    <a:srgbClr val="231F20"/>
                  </a:solidFill>
                  <a:effectLst/>
                  <a:uLnTx/>
                  <a:uFillTx/>
                  <a:latin typeface="Arial"/>
                  <a:ea typeface="+mn-ea"/>
                  <a:cs typeface="Arial"/>
                </a:rPr>
                <a:t>8</a:t>
              </a:r>
              <a:r>
                <a:rPr kumimoji="0" sz="700" b="0" i="0" u="none" strike="noStrike" kern="1200" cap="none" spc="-75" normalizeH="0" baseline="0" noProof="0">
                  <a:ln>
                    <a:noFill/>
                  </a:ln>
                  <a:solidFill>
                    <a:srgbClr val="231F20"/>
                  </a:solidFill>
                  <a:effectLst/>
                  <a:uLnTx/>
                  <a:uFillTx/>
                  <a:latin typeface="Arial"/>
                  <a:ea typeface="+mn-ea"/>
                  <a:cs typeface="Arial"/>
                </a:rPr>
                <a:t>.9</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88" name="object 59">
              <a:extLst>
                <a:ext uri="{FF2B5EF4-FFF2-40B4-BE49-F238E27FC236}">
                  <a16:creationId xmlns:a16="http://schemas.microsoft.com/office/drawing/2014/main" id="{12AC9772-304E-4310-B663-8A8A1B3A71F1}"/>
                </a:ext>
              </a:extLst>
            </p:cNvPr>
            <p:cNvSpPr txBox="1"/>
            <p:nvPr/>
          </p:nvSpPr>
          <p:spPr>
            <a:xfrm>
              <a:off x="11200564" y="5579628"/>
              <a:ext cx="17907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0" normalizeH="0" baseline="0" noProof="0">
                  <a:ln>
                    <a:noFill/>
                  </a:ln>
                  <a:solidFill>
                    <a:srgbClr val="231F20"/>
                  </a:solidFill>
                  <a:effectLst/>
                  <a:uLnTx/>
                  <a:uFillTx/>
                  <a:latin typeface="Arial"/>
                  <a:ea typeface="+mn-ea"/>
                  <a:cs typeface="Arial"/>
                </a:rPr>
                <a:t>5</a:t>
              </a:r>
              <a:r>
                <a:rPr kumimoji="0" sz="700" b="0" i="0" u="none" strike="noStrike" kern="1200" cap="none" spc="-45" normalizeH="0" baseline="0" noProof="0">
                  <a:ln>
                    <a:noFill/>
                  </a:ln>
                  <a:solidFill>
                    <a:srgbClr val="231F20"/>
                  </a:solidFill>
                  <a:effectLst/>
                  <a:uLnTx/>
                  <a:uFillTx/>
                  <a:latin typeface="Arial"/>
                  <a:ea typeface="+mn-ea"/>
                  <a:cs typeface="Arial"/>
                </a:rPr>
                <a:t>3.4</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90" name="object 60">
              <a:extLst>
                <a:ext uri="{FF2B5EF4-FFF2-40B4-BE49-F238E27FC236}">
                  <a16:creationId xmlns:a16="http://schemas.microsoft.com/office/drawing/2014/main" id="{37452271-BB44-466F-B790-4394B9A27963}"/>
                </a:ext>
              </a:extLst>
            </p:cNvPr>
            <p:cNvSpPr txBox="1"/>
            <p:nvPr/>
          </p:nvSpPr>
          <p:spPr>
            <a:xfrm>
              <a:off x="11637655" y="5579628"/>
              <a:ext cx="16129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70" normalizeH="0" baseline="0" noProof="0">
                  <a:ln>
                    <a:noFill/>
                  </a:ln>
                  <a:solidFill>
                    <a:srgbClr val="231F20"/>
                  </a:solidFill>
                  <a:effectLst/>
                  <a:uLnTx/>
                  <a:uFillTx/>
                  <a:latin typeface="Arial"/>
                  <a:ea typeface="+mn-ea"/>
                  <a:cs typeface="Arial"/>
                </a:rPr>
                <a:t>6</a:t>
              </a:r>
              <a:r>
                <a:rPr kumimoji="0" sz="700" b="0" i="0" u="none" strike="noStrike" kern="1200" cap="none" spc="-125" normalizeH="0" baseline="0" noProof="0">
                  <a:ln>
                    <a:noFill/>
                  </a:ln>
                  <a:solidFill>
                    <a:srgbClr val="231F20"/>
                  </a:solidFill>
                  <a:effectLst/>
                  <a:uLnTx/>
                  <a:uFillTx/>
                  <a:latin typeface="Arial"/>
                  <a:ea typeface="+mn-ea"/>
                  <a:cs typeface="Arial"/>
                </a:rPr>
                <a:t>7</a:t>
              </a:r>
              <a:r>
                <a:rPr kumimoji="0" sz="700" b="0" i="0" u="none" strike="noStrike" kern="1200" cap="none" spc="-85" normalizeH="0" baseline="0" noProof="0">
                  <a:ln>
                    <a:noFill/>
                  </a:ln>
                  <a:solidFill>
                    <a:srgbClr val="231F20"/>
                  </a:solidFill>
                  <a:effectLst/>
                  <a:uLnTx/>
                  <a:uFillTx/>
                  <a:latin typeface="Arial"/>
                  <a:ea typeface="+mn-ea"/>
                  <a:cs typeface="Arial"/>
                </a:rPr>
                <a:t>.</a:t>
              </a:r>
              <a:r>
                <a:rPr kumimoji="0" sz="700" b="0" i="0" u="none" strike="noStrike" kern="1200" cap="none" spc="-35" normalizeH="0" baseline="0" noProof="0">
                  <a:ln>
                    <a:noFill/>
                  </a:ln>
                  <a:solidFill>
                    <a:srgbClr val="231F20"/>
                  </a:solidFill>
                  <a:effectLst/>
                  <a:uLnTx/>
                  <a:uFillTx/>
                  <a:latin typeface="Arial"/>
                  <a:ea typeface="+mn-ea"/>
                  <a:cs typeface="Arial"/>
                </a:rPr>
                <a:t>1</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92" name="object 61">
              <a:extLst>
                <a:ext uri="{FF2B5EF4-FFF2-40B4-BE49-F238E27FC236}">
                  <a16:creationId xmlns:a16="http://schemas.microsoft.com/office/drawing/2014/main" id="{EAF37D33-8436-4CEC-8458-0048797FA825}"/>
                </a:ext>
              </a:extLst>
            </p:cNvPr>
            <p:cNvSpPr/>
            <p:nvPr/>
          </p:nvSpPr>
          <p:spPr>
            <a:xfrm>
              <a:off x="10849840" y="5384255"/>
              <a:ext cx="886460" cy="131445"/>
            </a:xfrm>
            <a:custGeom>
              <a:avLst/>
              <a:gdLst/>
              <a:ahLst/>
              <a:cxnLst/>
              <a:rect l="l" t="t" r="r" b="b"/>
              <a:pathLst>
                <a:path w="886459" h="131445">
                  <a:moveTo>
                    <a:pt x="0" y="0"/>
                  </a:moveTo>
                  <a:lnTo>
                    <a:pt x="443090" y="130860"/>
                  </a:lnTo>
                  <a:lnTo>
                    <a:pt x="886193" y="41643"/>
                  </a:lnTo>
                </a:path>
              </a:pathLst>
            </a:custGeom>
            <a:ln w="127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bject 62">
              <a:extLst>
                <a:ext uri="{FF2B5EF4-FFF2-40B4-BE49-F238E27FC236}">
                  <a16:creationId xmlns:a16="http://schemas.microsoft.com/office/drawing/2014/main" id="{41E14BCB-A0CA-4137-9709-A6CCFBB19194}"/>
                </a:ext>
              </a:extLst>
            </p:cNvPr>
            <p:cNvSpPr txBox="1"/>
            <p:nvPr/>
          </p:nvSpPr>
          <p:spPr>
            <a:xfrm>
              <a:off x="10564686" y="5138928"/>
              <a:ext cx="2108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25"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96" name="object 63">
              <a:extLst>
                <a:ext uri="{FF2B5EF4-FFF2-40B4-BE49-F238E27FC236}">
                  <a16:creationId xmlns:a16="http://schemas.microsoft.com/office/drawing/2014/main" id="{D52C9D14-4717-4D3E-8A43-399E3935DD83}"/>
                </a:ext>
              </a:extLst>
            </p:cNvPr>
            <p:cNvSpPr txBox="1"/>
            <p:nvPr/>
          </p:nvSpPr>
          <p:spPr>
            <a:xfrm>
              <a:off x="11772545" y="5138928"/>
              <a:ext cx="1981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5"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10" name="object 70">
              <a:extLst>
                <a:ext uri="{FF2B5EF4-FFF2-40B4-BE49-F238E27FC236}">
                  <a16:creationId xmlns:a16="http://schemas.microsoft.com/office/drawing/2014/main" id="{5F4ED770-50FC-46E4-B172-0247D35800AA}"/>
                </a:ext>
              </a:extLst>
            </p:cNvPr>
            <p:cNvSpPr txBox="1"/>
            <p:nvPr/>
          </p:nvSpPr>
          <p:spPr>
            <a:xfrm>
              <a:off x="8760128" y="5138928"/>
              <a:ext cx="20955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15" normalizeH="0" baseline="0" noProof="0">
                  <a:ln>
                    <a:noFill/>
                  </a:ln>
                  <a:solidFill>
                    <a:srgbClr val="231F20"/>
                  </a:solidFill>
                  <a:effectLst/>
                  <a:uLnTx/>
                  <a:uFillTx/>
                  <a:latin typeface="Arial"/>
                  <a:ea typeface="+mn-ea"/>
                  <a:cs typeface="Arial"/>
                </a:rPr>
                <a:t>0</a:t>
              </a:r>
              <a:r>
                <a:rPr kumimoji="0" sz="700" b="0" i="0" u="none" strike="noStrike" kern="1200" cap="none" spc="-35" normalizeH="0" baseline="0" noProof="0">
                  <a:ln>
                    <a:noFill/>
                  </a:ln>
                  <a:solidFill>
                    <a:srgbClr val="231F20"/>
                  </a:solidFill>
                  <a:effectLst/>
                  <a:uLnTx/>
                  <a:uFillTx/>
                  <a:latin typeface="Arial"/>
                  <a:ea typeface="+mn-ea"/>
                  <a:cs typeface="Arial"/>
                </a:rPr>
                <a:t>05</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212" name="object 71">
              <a:extLst>
                <a:ext uri="{FF2B5EF4-FFF2-40B4-BE49-F238E27FC236}">
                  <a16:creationId xmlns:a16="http://schemas.microsoft.com/office/drawing/2014/main" id="{33A552D5-90A0-422E-9A1D-34D1BA8607E7}"/>
                </a:ext>
              </a:extLst>
            </p:cNvPr>
            <p:cNvSpPr txBox="1"/>
            <p:nvPr/>
          </p:nvSpPr>
          <p:spPr>
            <a:xfrm>
              <a:off x="9967988" y="5138928"/>
              <a:ext cx="198120" cy="13208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a:ea typeface="+mn-ea"/>
                  <a:cs typeface="Arial"/>
                </a:rPr>
                <a:t>2</a:t>
              </a:r>
              <a:r>
                <a:rPr kumimoji="0" sz="700" b="0" i="0" u="none" strike="noStrike" kern="1200" cap="none" spc="-55" normalizeH="0" baseline="0" noProof="0">
                  <a:ln>
                    <a:noFill/>
                  </a:ln>
                  <a:solidFill>
                    <a:srgbClr val="231F20"/>
                  </a:solidFill>
                  <a:effectLst/>
                  <a:uLnTx/>
                  <a:uFillTx/>
                  <a:latin typeface="Arial"/>
                  <a:ea typeface="+mn-ea"/>
                  <a:cs typeface="Arial"/>
                </a:rPr>
                <a:t>0</a:t>
              </a:r>
              <a:r>
                <a:rPr kumimoji="0" sz="700" b="0" i="0" u="none" strike="noStrike" kern="1200" cap="none" spc="-85" normalizeH="0" baseline="0" noProof="0">
                  <a:ln>
                    <a:noFill/>
                  </a:ln>
                  <a:solidFill>
                    <a:srgbClr val="231F20"/>
                  </a:solidFill>
                  <a:effectLst/>
                  <a:uLnTx/>
                  <a:uFillTx/>
                  <a:latin typeface="Arial"/>
                  <a:ea typeface="+mn-ea"/>
                  <a:cs typeface="Arial"/>
                </a:rPr>
                <a:t>1</a:t>
              </a:r>
              <a:r>
                <a:rPr kumimoji="0" sz="700" b="0" i="0" u="none" strike="noStrike" kern="1200" cap="none" spc="-35" normalizeH="0" baseline="0" noProof="0">
                  <a:ln>
                    <a:noFill/>
                  </a:ln>
                  <a:solidFill>
                    <a:srgbClr val="231F20"/>
                  </a:solidFill>
                  <a:effectLst/>
                  <a:uLnTx/>
                  <a:uFillTx/>
                  <a:latin typeface="Arial"/>
                  <a:ea typeface="+mn-ea"/>
                  <a:cs typeface="Arial"/>
                </a:rPr>
                <a:t>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grpSp>
    </p:spTree>
    <p:extLst>
      <p:ext uri="{BB962C8B-B14F-4D97-AF65-F5344CB8AC3E}">
        <p14:creationId xmlns:p14="http://schemas.microsoft.com/office/powerpoint/2010/main" val="32022775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would not buy vegetables </a:t>
            </a:r>
          </a:p>
          <a:p>
            <a:pPr>
              <a:lnSpc>
                <a:spcPct val="100000"/>
              </a:lnSpc>
              <a:spcBef>
                <a:spcPts val="0"/>
              </a:spcBef>
            </a:pPr>
            <a:r>
              <a:rPr lang="en-US"/>
              <a:t>from a shopkeeper living with HIV, countries with available data,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4BB76FC-F609-4417-AEF4-CBCB378715C7}"/>
              </a:ext>
            </a:extLst>
          </p:cNvPr>
          <p:cNvGrpSpPr/>
          <p:nvPr/>
        </p:nvGrpSpPr>
        <p:grpSpPr>
          <a:xfrm>
            <a:off x="457199" y="2240280"/>
            <a:ext cx="8172451" cy="4314745"/>
            <a:chOff x="457199" y="2240280"/>
            <a:chExt cx="8172451" cy="43147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8776"/>
              <a:ext cx="8155248"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for one survey in Mauritania and two surveys in Jordan are for female respondents only.</a:t>
              </a:r>
            </a:p>
          </p:txBody>
        </p:sp>
        <p:sp>
          <p:nvSpPr>
            <p:cNvPr id="8" name="TextBox 7">
              <a:extLst>
                <a:ext uri="{FF2B5EF4-FFF2-40B4-BE49-F238E27FC236}">
                  <a16:creationId xmlns:a16="http://schemas.microsoft.com/office/drawing/2014/main" id="{F145526B-B179-49F1-8FAC-5AC13A8BCA6E}"/>
                </a:ext>
              </a:extLst>
            </p:cNvPr>
            <p:cNvSpPr txBox="1"/>
            <p:nvPr/>
          </p:nvSpPr>
          <p:spPr>
            <a:xfrm>
              <a:off x="457199" y="2240280"/>
              <a:ext cx="7591887" cy="276999"/>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47E55"/>
                  </a:solidFill>
                  <a:effectLst/>
                  <a:uLnTx/>
                  <a:uFillTx/>
                  <a:latin typeface="Arial" panose="020B0604020202020204"/>
                  <a:ea typeface="+mn-ea"/>
                  <a:cs typeface="+mn-cs"/>
                </a:rPr>
                <a:t>DISCRIMINATORY ATTITUDES INCREASING OR REMAINING STABLE</a:t>
              </a:r>
              <a:endParaRPr kumimoji="0" lang="en-GB" sz="1800" b="1" i="0" u="none" strike="noStrike" kern="1200" cap="none" spc="0" normalizeH="0" baseline="0" noProof="0">
                <a:ln>
                  <a:noFill/>
                </a:ln>
                <a:solidFill>
                  <a:srgbClr val="F47E55"/>
                </a:solidFill>
                <a:effectLst/>
                <a:uLnTx/>
                <a:uFillTx/>
                <a:latin typeface="Arial" panose="020B0604020202020204"/>
                <a:ea typeface="+mn-ea"/>
                <a:cs typeface="+mn-cs"/>
              </a:endParaRPr>
            </a:p>
          </p:txBody>
        </p:sp>
        <p:sp>
          <p:nvSpPr>
            <p:cNvPr id="4" name="object 2">
              <a:extLst>
                <a:ext uri="{FF2B5EF4-FFF2-40B4-BE49-F238E27FC236}">
                  <a16:creationId xmlns:a16="http://schemas.microsoft.com/office/drawing/2014/main" id="{BDDB0CD9-88BC-4F5D-943F-2341870F838A}"/>
                </a:ext>
              </a:extLst>
            </p:cNvPr>
            <p:cNvSpPr txBox="1"/>
            <p:nvPr/>
          </p:nvSpPr>
          <p:spPr>
            <a:xfrm>
              <a:off x="3319272" y="2834640"/>
              <a:ext cx="663643" cy="197490"/>
            </a:xfrm>
            <a:prstGeom prst="rect">
              <a:avLst/>
            </a:prstGeom>
          </p:spPr>
          <p:txBody>
            <a:bodyPr vert="horz" wrap="none" lIns="0" tIns="12700" rIns="0" bIns="0" rtlCol="0">
              <a:spAutoFit/>
            </a:bodyPr>
            <a:lstStyle>
              <a:defPPr>
                <a:defRPr lang="LID4096"/>
              </a:defPPr>
              <a:lvl1pPr>
                <a:lnSpc>
                  <a:spcPct val="100000"/>
                </a:lnSpc>
                <a:defRPr sz="1200">
                  <a:solidFill>
                    <a:schemeClr val="tx1">
                      <a:lumMod val="65000"/>
                      <a:lumOff val="35000"/>
                    </a:schemeClr>
                  </a:solidFil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Indonesia</a:t>
              </a:r>
            </a:p>
          </p:txBody>
        </p:sp>
        <p:sp>
          <p:nvSpPr>
            <p:cNvPr id="5" name="object 3">
              <a:extLst>
                <a:ext uri="{FF2B5EF4-FFF2-40B4-BE49-F238E27FC236}">
                  <a16:creationId xmlns:a16="http://schemas.microsoft.com/office/drawing/2014/main" id="{AA2194C2-A3E2-46CC-9A8B-EDD6AEB34D18}"/>
                </a:ext>
              </a:extLst>
            </p:cNvPr>
            <p:cNvSpPr/>
            <p:nvPr/>
          </p:nvSpPr>
          <p:spPr>
            <a:xfrm>
              <a:off x="3572140" y="335791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bject 4">
              <a:extLst>
                <a:ext uri="{FF2B5EF4-FFF2-40B4-BE49-F238E27FC236}">
                  <a16:creationId xmlns:a16="http://schemas.microsoft.com/office/drawing/2014/main" id="{02F2B1F5-7136-41FF-A3CC-1CFC93E77EF3}"/>
                </a:ext>
              </a:extLst>
            </p:cNvPr>
            <p:cNvSpPr/>
            <p:nvPr/>
          </p:nvSpPr>
          <p:spPr>
            <a:xfrm>
              <a:off x="4012258" y="334893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5">
              <a:extLst>
                <a:ext uri="{FF2B5EF4-FFF2-40B4-BE49-F238E27FC236}">
                  <a16:creationId xmlns:a16="http://schemas.microsoft.com/office/drawing/2014/main" id="{A51924F4-5E8D-44DA-A6CE-B1E489547D3B}"/>
                </a:ext>
              </a:extLst>
            </p:cNvPr>
            <p:cNvSpPr/>
            <p:nvPr/>
          </p:nvSpPr>
          <p:spPr>
            <a:xfrm>
              <a:off x="4456075" y="336093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6">
              <a:extLst>
                <a:ext uri="{FF2B5EF4-FFF2-40B4-BE49-F238E27FC236}">
                  <a16:creationId xmlns:a16="http://schemas.microsoft.com/office/drawing/2014/main" id="{552D88CC-47E2-4AEE-A820-4A827E0ADA33}"/>
                </a:ext>
              </a:extLst>
            </p:cNvPr>
            <p:cNvSpPr txBox="1"/>
            <p:nvPr/>
          </p:nvSpPr>
          <p:spPr>
            <a:xfrm>
              <a:off x="3524541" y="3430455"/>
              <a:ext cx="16446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5</a:t>
              </a:r>
              <a:r>
                <a:rPr kumimoji="0" sz="700" b="0" i="0" u="none" strike="noStrike" kern="1200" cap="none" spc="-12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1</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3" name="object 7">
              <a:extLst>
                <a:ext uri="{FF2B5EF4-FFF2-40B4-BE49-F238E27FC236}">
                  <a16:creationId xmlns:a16="http://schemas.microsoft.com/office/drawing/2014/main" id="{FE2A4733-F4FC-4827-9AB4-B1D985DF9BA7}"/>
                </a:ext>
              </a:extLst>
            </p:cNvPr>
            <p:cNvSpPr txBox="1"/>
            <p:nvPr/>
          </p:nvSpPr>
          <p:spPr>
            <a:xfrm>
              <a:off x="3943424" y="3430455"/>
              <a:ext cx="180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7" name="object 8">
              <a:extLst>
                <a:ext uri="{FF2B5EF4-FFF2-40B4-BE49-F238E27FC236}">
                  <a16:creationId xmlns:a16="http://schemas.microsoft.com/office/drawing/2014/main" id="{52503EFE-B553-45AE-BE57-330A21A8D7CD}"/>
                </a:ext>
              </a:extLst>
            </p:cNvPr>
            <p:cNvSpPr txBox="1"/>
            <p:nvPr/>
          </p:nvSpPr>
          <p:spPr>
            <a:xfrm>
              <a:off x="4370496" y="3430455"/>
              <a:ext cx="180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9" name="object 9">
              <a:extLst>
                <a:ext uri="{FF2B5EF4-FFF2-40B4-BE49-F238E27FC236}">
                  <a16:creationId xmlns:a16="http://schemas.microsoft.com/office/drawing/2014/main" id="{290EF979-23D6-4249-9D8C-F2D1A2A2A179}"/>
                </a:ext>
              </a:extLst>
            </p:cNvPr>
            <p:cNvSpPr/>
            <p:nvPr/>
          </p:nvSpPr>
          <p:spPr>
            <a:xfrm>
              <a:off x="3595377" y="3372611"/>
              <a:ext cx="888365" cy="10160"/>
            </a:xfrm>
            <a:custGeom>
              <a:avLst/>
              <a:gdLst/>
              <a:ahLst/>
              <a:cxnLst/>
              <a:rect l="l" t="t" r="r" b="b"/>
              <a:pathLst>
                <a:path w="888364" h="10159">
                  <a:moveTo>
                    <a:pt x="0" y="9956"/>
                  </a:moveTo>
                  <a:lnTo>
                    <a:pt x="438302" y="0"/>
                  </a:lnTo>
                  <a:lnTo>
                    <a:pt x="888288" y="9956"/>
                  </a:lnTo>
                </a:path>
              </a:pathLst>
            </a:custGeom>
            <a:ln w="12700">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10">
              <a:extLst>
                <a:ext uri="{FF2B5EF4-FFF2-40B4-BE49-F238E27FC236}">
                  <a16:creationId xmlns:a16="http://schemas.microsoft.com/office/drawing/2014/main" id="{7C5966C8-340E-4E26-9BE5-E51057BF87F5}"/>
                </a:ext>
              </a:extLst>
            </p:cNvPr>
            <p:cNvSpPr txBox="1"/>
            <p:nvPr/>
          </p:nvSpPr>
          <p:spPr>
            <a:xfrm>
              <a:off x="5097489" y="2834640"/>
              <a:ext cx="287655" cy="135935"/>
            </a:xfrm>
            <a:prstGeom prst="rect">
              <a:avLst/>
            </a:prstGeom>
          </p:spPr>
          <p:txBody>
            <a:bodyPr vert="horz" wrap="none" lIns="0" tIns="12700" rIns="0" bIns="0" rtlCol="0">
              <a:spAutoFit/>
            </a:bodyPr>
            <a:lstStyle>
              <a:defPPr>
                <a:defRPr lang="LID4096"/>
              </a:defPPr>
              <a:lvl1pPr>
                <a:lnSpc>
                  <a:spcPct val="100000"/>
                </a:lnSpc>
                <a:defRPr sz="1200">
                  <a:solidFill>
                    <a:schemeClr val="tx1">
                      <a:lumMod val="65000"/>
                      <a:lumOff val="35000"/>
                    </a:schemeClr>
                  </a:solidFil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Nepal</a:t>
              </a:r>
            </a:p>
          </p:txBody>
        </p:sp>
        <p:sp>
          <p:nvSpPr>
            <p:cNvPr id="23" name="object 11">
              <a:extLst>
                <a:ext uri="{FF2B5EF4-FFF2-40B4-BE49-F238E27FC236}">
                  <a16:creationId xmlns:a16="http://schemas.microsoft.com/office/drawing/2014/main" id="{BC2FBD79-7F70-4A6F-8962-71EF6F324985}"/>
                </a:ext>
              </a:extLst>
            </p:cNvPr>
            <p:cNvSpPr/>
            <p:nvPr/>
          </p:nvSpPr>
          <p:spPr>
            <a:xfrm>
              <a:off x="5374045" y="351016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12">
              <a:extLst>
                <a:ext uri="{FF2B5EF4-FFF2-40B4-BE49-F238E27FC236}">
                  <a16:creationId xmlns:a16="http://schemas.microsoft.com/office/drawing/2014/main" id="{12770504-E297-4379-88DB-45E0B43491E0}"/>
                </a:ext>
              </a:extLst>
            </p:cNvPr>
            <p:cNvSpPr/>
            <p:nvPr/>
          </p:nvSpPr>
          <p:spPr>
            <a:xfrm>
              <a:off x="5814162" y="3488574"/>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3">
              <a:extLst>
                <a:ext uri="{FF2B5EF4-FFF2-40B4-BE49-F238E27FC236}">
                  <a16:creationId xmlns:a16="http://schemas.microsoft.com/office/drawing/2014/main" id="{70C082AB-0693-49E0-ACB3-1E4B0A492834}"/>
                </a:ext>
              </a:extLst>
            </p:cNvPr>
            <p:cNvSpPr/>
            <p:nvPr/>
          </p:nvSpPr>
          <p:spPr>
            <a:xfrm>
              <a:off x="6257979" y="3464846"/>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4">
              <a:extLst>
                <a:ext uri="{FF2B5EF4-FFF2-40B4-BE49-F238E27FC236}">
                  <a16:creationId xmlns:a16="http://schemas.microsoft.com/office/drawing/2014/main" id="{EDF4A759-2F0C-4B18-A1D4-270D798AB545}"/>
                </a:ext>
              </a:extLst>
            </p:cNvPr>
            <p:cNvSpPr txBox="1"/>
            <p:nvPr/>
          </p:nvSpPr>
          <p:spPr>
            <a:xfrm>
              <a:off x="5317847" y="3272205"/>
              <a:ext cx="18034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6.5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1" name="object 15">
              <a:extLst>
                <a:ext uri="{FF2B5EF4-FFF2-40B4-BE49-F238E27FC236}">
                  <a16:creationId xmlns:a16="http://schemas.microsoft.com/office/drawing/2014/main" id="{A5A808AC-7D52-4216-B909-5BFC988FEEBC}"/>
                </a:ext>
              </a:extLst>
            </p:cNvPr>
            <p:cNvSpPr txBox="1"/>
            <p:nvPr/>
          </p:nvSpPr>
          <p:spPr>
            <a:xfrm>
              <a:off x="5745181" y="3272205"/>
              <a:ext cx="180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3" name="object 16">
              <a:extLst>
                <a:ext uri="{FF2B5EF4-FFF2-40B4-BE49-F238E27FC236}">
                  <a16:creationId xmlns:a16="http://schemas.microsoft.com/office/drawing/2014/main" id="{5CAEDFB0-313A-4E79-9432-976E92C54FB7}"/>
                </a:ext>
              </a:extLst>
            </p:cNvPr>
            <p:cNvSpPr txBox="1"/>
            <p:nvPr/>
          </p:nvSpPr>
          <p:spPr>
            <a:xfrm>
              <a:off x="6172340" y="3272205"/>
              <a:ext cx="18097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5" name="object 17">
              <a:extLst>
                <a:ext uri="{FF2B5EF4-FFF2-40B4-BE49-F238E27FC236}">
                  <a16:creationId xmlns:a16="http://schemas.microsoft.com/office/drawing/2014/main" id="{A3FA0660-4BBB-4099-961B-603F2A1FDFD0}"/>
                </a:ext>
              </a:extLst>
            </p:cNvPr>
            <p:cNvSpPr/>
            <p:nvPr/>
          </p:nvSpPr>
          <p:spPr>
            <a:xfrm>
              <a:off x="5397268" y="3488527"/>
              <a:ext cx="888365" cy="44450"/>
            </a:xfrm>
            <a:custGeom>
              <a:avLst/>
              <a:gdLst/>
              <a:ahLst/>
              <a:cxnLst/>
              <a:rect l="l" t="t" r="r" b="b"/>
              <a:pathLst>
                <a:path w="888364" h="44450">
                  <a:moveTo>
                    <a:pt x="0" y="44335"/>
                  </a:moveTo>
                  <a:lnTo>
                    <a:pt x="443890" y="22682"/>
                  </a:lnTo>
                  <a:lnTo>
                    <a:pt x="887793" y="0"/>
                  </a:lnTo>
                </a:path>
              </a:pathLst>
            </a:custGeom>
            <a:ln w="12700">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18">
              <a:extLst>
                <a:ext uri="{FF2B5EF4-FFF2-40B4-BE49-F238E27FC236}">
                  <a16:creationId xmlns:a16="http://schemas.microsoft.com/office/drawing/2014/main" id="{A5D287F3-976E-46FD-BB8A-BBAA690CBEA7}"/>
                </a:ext>
              </a:extLst>
            </p:cNvPr>
            <p:cNvSpPr txBox="1"/>
            <p:nvPr/>
          </p:nvSpPr>
          <p:spPr>
            <a:xfrm>
              <a:off x="3319272" y="3986059"/>
              <a:ext cx="468077" cy="197490"/>
            </a:xfrm>
            <a:prstGeom prst="rect">
              <a:avLst/>
            </a:prstGeom>
          </p:spPr>
          <p:txBody>
            <a:bodyPr vert="horz" wrap="none" lIns="0" tIns="12700" rIns="0" bIns="0" rtlCol="0">
              <a:spAutoFit/>
            </a:bodyPr>
            <a:lstStyle>
              <a:defPPr>
                <a:defRPr lang="LID4096"/>
              </a:defPPr>
              <a:lvl1pPr>
                <a:lnSpc>
                  <a:spcPct val="100000"/>
                </a:lnSpc>
                <a:defRPr sz="1200">
                  <a:solidFill>
                    <a:schemeClr val="tx1">
                      <a:lumMod val="65000"/>
                      <a:lumOff val="35000"/>
                    </a:schemeClr>
                  </a:solidFill>
                  <a:cs typeface="Aria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Jordan</a:t>
              </a:r>
            </a:p>
          </p:txBody>
        </p:sp>
        <p:sp>
          <p:nvSpPr>
            <p:cNvPr id="39" name="object 19">
              <a:extLst>
                <a:ext uri="{FF2B5EF4-FFF2-40B4-BE49-F238E27FC236}">
                  <a16:creationId xmlns:a16="http://schemas.microsoft.com/office/drawing/2014/main" id="{6DE98A08-FFB8-4CC7-B7B0-4F6FFAB4D635}"/>
                </a:ext>
              </a:extLst>
            </p:cNvPr>
            <p:cNvSpPr/>
            <p:nvPr/>
          </p:nvSpPr>
          <p:spPr>
            <a:xfrm>
              <a:off x="3591835" y="4458070"/>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20">
              <a:extLst>
                <a:ext uri="{FF2B5EF4-FFF2-40B4-BE49-F238E27FC236}">
                  <a16:creationId xmlns:a16="http://schemas.microsoft.com/office/drawing/2014/main" id="{B5C28BF6-6D6F-4D2C-B191-EBEAC2529B55}"/>
                </a:ext>
              </a:extLst>
            </p:cNvPr>
            <p:cNvSpPr/>
            <p:nvPr/>
          </p:nvSpPr>
          <p:spPr>
            <a:xfrm>
              <a:off x="4031953" y="441753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21">
              <a:extLst>
                <a:ext uri="{FF2B5EF4-FFF2-40B4-BE49-F238E27FC236}">
                  <a16:creationId xmlns:a16="http://schemas.microsoft.com/office/drawing/2014/main" id="{DB929228-7E01-4129-9764-CBC5CB69F5D5}"/>
                </a:ext>
              </a:extLst>
            </p:cNvPr>
            <p:cNvSpPr/>
            <p:nvPr/>
          </p:nvSpPr>
          <p:spPr>
            <a:xfrm>
              <a:off x="4475770" y="438428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22">
              <a:extLst>
                <a:ext uri="{FF2B5EF4-FFF2-40B4-BE49-F238E27FC236}">
                  <a16:creationId xmlns:a16="http://schemas.microsoft.com/office/drawing/2014/main" id="{CF0D72AA-699C-4B15-B252-AB72A4F520D6}"/>
                </a:ext>
              </a:extLst>
            </p:cNvPr>
            <p:cNvSpPr txBox="1"/>
            <p:nvPr/>
          </p:nvSpPr>
          <p:spPr>
            <a:xfrm>
              <a:off x="3554022" y="4535841"/>
              <a:ext cx="16891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3</a:t>
              </a: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.9</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9" name="object 23">
              <a:extLst>
                <a:ext uri="{FF2B5EF4-FFF2-40B4-BE49-F238E27FC236}">
                  <a16:creationId xmlns:a16="http://schemas.microsoft.com/office/drawing/2014/main" id="{883A6BED-1EC2-4329-9436-A37969C92CFA}"/>
                </a:ext>
              </a:extLst>
            </p:cNvPr>
            <p:cNvSpPr txBox="1"/>
            <p:nvPr/>
          </p:nvSpPr>
          <p:spPr>
            <a:xfrm>
              <a:off x="3979177" y="4535841"/>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5"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3</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1" name="object 24">
              <a:extLst>
                <a:ext uri="{FF2B5EF4-FFF2-40B4-BE49-F238E27FC236}">
                  <a16:creationId xmlns:a16="http://schemas.microsoft.com/office/drawing/2014/main" id="{2B35882A-3ED2-43D2-B935-58C5111F400A}"/>
                </a:ext>
              </a:extLst>
            </p:cNvPr>
            <p:cNvSpPr txBox="1"/>
            <p:nvPr/>
          </p:nvSpPr>
          <p:spPr>
            <a:xfrm>
              <a:off x="4409037" y="4535841"/>
              <a:ext cx="1733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8</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4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4</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53" name="object 25">
              <a:extLst>
                <a:ext uri="{FF2B5EF4-FFF2-40B4-BE49-F238E27FC236}">
                  <a16:creationId xmlns:a16="http://schemas.microsoft.com/office/drawing/2014/main" id="{271645DB-E82A-4161-8067-72A2E42D9FD3}"/>
                </a:ext>
              </a:extLst>
            </p:cNvPr>
            <p:cNvSpPr/>
            <p:nvPr/>
          </p:nvSpPr>
          <p:spPr>
            <a:xfrm>
              <a:off x="3618157" y="4407072"/>
              <a:ext cx="885825" cy="70485"/>
            </a:xfrm>
            <a:custGeom>
              <a:avLst/>
              <a:gdLst/>
              <a:ahLst/>
              <a:cxnLst/>
              <a:rect l="l" t="t" r="r" b="b"/>
              <a:pathLst>
                <a:path w="885825" h="70484">
                  <a:moveTo>
                    <a:pt x="0" y="70446"/>
                  </a:moveTo>
                  <a:lnTo>
                    <a:pt x="439305" y="32283"/>
                  </a:lnTo>
                  <a:lnTo>
                    <a:pt x="885825" y="0"/>
                  </a:lnTo>
                </a:path>
              </a:pathLst>
            </a:custGeom>
            <a:ln w="12700">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26">
              <a:extLst>
                <a:ext uri="{FF2B5EF4-FFF2-40B4-BE49-F238E27FC236}">
                  <a16:creationId xmlns:a16="http://schemas.microsoft.com/office/drawing/2014/main" id="{2C8C1D56-A442-46BE-B97B-CA3AEA8FACAF}"/>
                </a:ext>
              </a:extLst>
            </p:cNvPr>
            <p:cNvSpPr txBox="1"/>
            <p:nvPr/>
          </p:nvSpPr>
          <p:spPr>
            <a:xfrm>
              <a:off x="5106484" y="3986784"/>
              <a:ext cx="762288"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Arial"/>
                </a:rPr>
                <a:t>Mauritania</a:t>
              </a:r>
            </a:p>
          </p:txBody>
        </p:sp>
        <p:sp>
          <p:nvSpPr>
            <p:cNvPr id="57" name="object 27">
              <a:extLst>
                <a:ext uri="{FF2B5EF4-FFF2-40B4-BE49-F238E27FC236}">
                  <a16:creationId xmlns:a16="http://schemas.microsoft.com/office/drawing/2014/main" id="{B42E43CB-2E72-4BB0-A725-BD1C413D2363}"/>
                </a:ext>
              </a:extLst>
            </p:cNvPr>
            <p:cNvSpPr/>
            <p:nvPr/>
          </p:nvSpPr>
          <p:spPr>
            <a:xfrm>
              <a:off x="5414235" y="4444922"/>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66C1DCEC-E304-45D2-AE92-336BE8C3B40C}"/>
                </a:ext>
              </a:extLst>
            </p:cNvPr>
            <p:cNvSpPr/>
            <p:nvPr/>
          </p:nvSpPr>
          <p:spPr>
            <a:xfrm>
              <a:off x="5854352" y="4429483"/>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9">
              <a:extLst>
                <a:ext uri="{FF2B5EF4-FFF2-40B4-BE49-F238E27FC236}">
                  <a16:creationId xmlns:a16="http://schemas.microsoft.com/office/drawing/2014/main" id="{FF4E7CA2-6C7F-4A49-A49D-BD5A964513D5}"/>
                </a:ext>
              </a:extLst>
            </p:cNvPr>
            <p:cNvSpPr/>
            <p:nvPr/>
          </p:nvSpPr>
          <p:spPr>
            <a:xfrm>
              <a:off x="6298171" y="4452139"/>
              <a:ext cx="54610" cy="45720"/>
            </a:xfrm>
            <a:custGeom>
              <a:avLst/>
              <a:gdLst/>
              <a:ahLst/>
              <a:cxnLst/>
              <a:rect l="l" t="t" r="r" b="b"/>
              <a:pathLst>
                <a:path w="54610" h="45720">
                  <a:moveTo>
                    <a:pt x="27000" y="0"/>
                  </a:moveTo>
                  <a:lnTo>
                    <a:pt x="16491" y="1780"/>
                  </a:lnTo>
                  <a:lnTo>
                    <a:pt x="7908" y="6637"/>
                  </a:lnTo>
                  <a:lnTo>
                    <a:pt x="2122" y="13839"/>
                  </a:lnTo>
                  <a:lnTo>
                    <a:pt x="0" y="22656"/>
                  </a:lnTo>
                  <a:lnTo>
                    <a:pt x="2122" y="31474"/>
                  </a:lnTo>
                  <a:lnTo>
                    <a:pt x="7908" y="38676"/>
                  </a:lnTo>
                  <a:lnTo>
                    <a:pt x="16491" y="43532"/>
                  </a:lnTo>
                  <a:lnTo>
                    <a:pt x="27000" y="45313"/>
                  </a:lnTo>
                  <a:lnTo>
                    <a:pt x="37509" y="43532"/>
                  </a:lnTo>
                  <a:lnTo>
                    <a:pt x="46091" y="38676"/>
                  </a:lnTo>
                  <a:lnTo>
                    <a:pt x="51878" y="31474"/>
                  </a:lnTo>
                  <a:lnTo>
                    <a:pt x="54000" y="22656"/>
                  </a:lnTo>
                  <a:lnTo>
                    <a:pt x="51878" y="13839"/>
                  </a:lnTo>
                  <a:lnTo>
                    <a:pt x="46091" y="6637"/>
                  </a:lnTo>
                  <a:lnTo>
                    <a:pt x="37509" y="1780"/>
                  </a:lnTo>
                  <a:lnTo>
                    <a:pt x="27000"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30">
              <a:extLst>
                <a:ext uri="{FF2B5EF4-FFF2-40B4-BE49-F238E27FC236}">
                  <a16:creationId xmlns:a16="http://schemas.microsoft.com/office/drawing/2014/main" id="{D8EC9578-A006-4365-A525-A088682A4540}"/>
                </a:ext>
              </a:extLst>
            </p:cNvPr>
            <p:cNvSpPr txBox="1"/>
            <p:nvPr/>
          </p:nvSpPr>
          <p:spPr>
            <a:xfrm>
              <a:off x="5366454" y="4535841"/>
              <a:ext cx="1733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65" name="object 31">
              <a:extLst>
                <a:ext uri="{FF2B5EF4-FFF2-40B4-BE49-F238E27FC236}">
                  <a16:creationId xmlns:a16="http://schemas.microsoft.com/office/drawing/2014/main" id="{ACCD93A8-7E0B-4516-9593-A498E41CBA53}"/>
                </a:ext>
              </a:extLst>
            </p:cNvPr>
            <p:cNvSpPr txBox="1"/>
            <p:nvPr/>
          </p:nvSpPr>
          <p:spPr>
            <a:xfrm>
              <a:off x="5790825" y="4535841"/>
              <a:ext cx="17907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7</a:t>
              </a:r>
              <a:r>
                <a:rPr kumimoji="0" sz="700" b="0" i="0" u="none" strike="noStrike" kern="1200" cap="none" spc="-5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67" name="object 32">
              <a:extLst>
                <a:ext uri="{FF2B5EF4-FFF2-40B4-BE49-F238E27FC236}">
                  <a16:creationId xmlns:a16="http://schemas.microsoft.com/office/drawing/2014/main" id="{5E7DFBD3-7E05-494D-8E58-EE57E5D89041}"/>
                </a:ext>
              </a:extLst>
            </p:cNvPr>
            <p:cNvSpPr txBox="1"/>
            <p:nvPr/>
          </p:nvSpPr>
          <p:spPr>
            <a:xfrm>
              <a:off x="6221644" y="4535841"/>
              <a:ext cx="17145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6</a:t>
              </a:r>
              <a:r>
                <a:rPr kumimoji="0" sz="700" b="0" i="0" u="none" strike="noStrike" kern="1200" cap="none" spc="-95" normalizeH="0" baseline="0" noProof="0">
                  <a:ln>
                    <a:noFill/>
                  </a:ln>
                  <a:solidFill>
                    <a:srgbClr val="231F20"/>
                  </a:solidFill>
                  <a:effectLst/>
                  <a:uLnTx/>
                  <a:uFillTx/>
                  <a:latin typeface="Arial" panose="020B0604020202020204"/>
                  <a:ea typeface="+mn-ea"/>
                  <a:cs typeface="Arial"/>
                </a:rPr>
                <a:t>9</a:t>
              </a:r>
              <a:r>
                <a:rPr kumimoji="0" sz="700" b="0" i="0" u="none" strike="noStrike" kern="1200" cap="none" spc="-45"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69" name="object 33">
              <a:extLst>
                <a:ext uri="{FF2B5EF4-FFF2-40B4-BE49-F238E27FC236}">
                  <a16:creationId xmlns:a16="http://schemas.microsoft.com/office/drawing/2014/main" id="{2580F286-457E-47DB-9D62-49E8235EB979}"/>
                </a:ext>
              </a:extLst>
            </p:cNvPr>
            <p:cNvSpPr/>
            <p:nvPr/>
          </p:nvSpPr>
          <p:spPr>
            <a:xfrm>
              <a:off x="5441173" y="4453158"/>
              <a:ext cx="884555" cy="20955"/>
            </a:xfrm>
            <a:custGeom>
              <a:avLst/>
              <a:gdLst/>
              <a:ahLst/>
              <a:cxnLst/>
              <a:rect l="l" t="t" r="r" b="b"/>
              <a:pathLst>
                <a:path w="884554" h="20954">
                  <a:moveTo>
                    <a:pt x="0" y="14046"/>
                  </a:moveTo>
                  <a:lnTo>
                    <a:pt x="439026" y="0"/>
                  </a:lnTo>
                  <a:lnTo>
                    <a:pt x="884085" y="20612"/>
                  </a:lnTo>
                </a:path>
              </a:pathLst>
            </a:custGeom>
            <a:ln w="12700">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40">
              <a:extLst>
                <a:ext uri="{FF2B5EF4-FFF2-40B4-BE49-F238E27FC236}">
                  <a16:creationId xmlns:a16="http://schemas.microsoft.com/office/drawing/2014/main" id="{36A1DD8D-FCCC-43F3-B5A2-16FAD71240F2}"/>
                </a:ext>
              </a:extLst>
            </p:cNvPr>
            <p:cNvSpPr txBox="1"/>
            <p:nvPr/>
          </p:nvSpPr>
          <p:spPr>
            <a:xfrm>
              <a:off x="3305087" y="3063240"/>
              <a:ext cx="2076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7" name="object 41">
              <a:extLst>
                <a:ext uri="{FF2B5EF4-FFF2-40B4-BE49-F238E27FC236}">
                  <a16:creationId xmlns:a16="http://schemas.microsoft.com/office/drawing/2014/main" id="{7C869967-0D84-4A96-B70E-7D0BA0E12891}"/>
                </a:ext>
              </a:extLst>
            </p:cNvPr>
            <p:cNvSpPr txBox="1"/>
            <p:nvPr/>
          </p:nvSpPr>
          <p:spPr>
            <a:xfrm>
              <a:off x="4512947" y="3063240"/>
              <a:ext cx="1981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9" name="object 42">
              <a:extLst>
                <a:ext uri="{FF2B5EF4-FFF2-40B4-BE49-F238E27FC236}">
                  <a16:creationId xmlns:a16="http://schemas.microsoft.com/office/drawing/2014/main" id="{6B12AEF6-DE2C-4975-87C6-8D0C91D03530}"/>
                </a:ext>
              </a:extLst>
            </p:cNvPr>
            <p:cNvSpPr txBox="1"/>
            <p:nvPr/>
          </p:nvSpPr>
          <p:spPr>
            <a:xfrm>
              <a:off x="3305000" y="4215384"/>
              <a:ext cx="2076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1" name="object 43">
              <a:extLst>
                <a:ext uri="{FF2B5EF4-FFF2-40B4-BE49-F238E27FC236}">
                  <a16:creationId xmlns:a16="http://schemas.microsoft.com/office/drawing/2014/main" id="{AE3DE66A-AD19-443A-BAF9-227E72510C9F}"/>
                </a:ext>
              </a:extLst>
            </p:cNvPr>
            <p:cNvSpPr txBox="1"/>
            <p:nvPr/>
          </p:nvSpPr>
          <p:spPr>
            <a:xfrm>
              <a:off x="4410752" y="4215384"/>
              <a:ext cx="30035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5" normalizeH="0" baseline="0" noProof="0">
                  <a:ln>
                    <a:noFill/>
                  </a:ln>
                  <a:solidFill>
                    <a:srgbClr val="231F20"/>
                  </a:solidFill>
                  <a:effectLst/>
                  <a:uLnTx/>
                  <a:uFillTx/>
                  <a:latin typeface="Arial" panose="020B0604020202020204"/>
                  <a:ea typeface="+mn-ea"/>
                  <a:cs typeface="Arial"/>
                </a:rPr>
                <a:t>17</a:t>
              </a:r>
              <a:r>
                <a:rPr kumimoji="0" sz="700" b="0" i="0" u="none" strike="noStrike" kern="1200" cap="none" spc="-60" normalizeH="0" baseline="0" noProof="0">
                  <a:ln>
                    <a:noFill/>
                  </a:ln>
                  <a:solidFill>
                    <a:srgbClr val="231F20"/>
                  </a:solidFill>
                  <a:effectLst/>
                  <a:uLnTx/>
                  <a:uFillTx/>
                  <a:latin typeface="Arial" panose="020B0604020202020204"/>
                  <a:ea typeface="+mn-ea"/>
                  <a:cs typeface="Arial"/>
                </a:rPr>
                <a:t>-</a:t>
              </a:r>
              <a:r>
                <a:rPr kumimoji="0" sz="700" b="0" i="0" u="none" strike="noStrike" kern="1200" cap="none" spc="-75"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8</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3" name="object 44">
              <a:extLst>
                <a:ext uri="{FF2B5EF4-FFF2-40B4-BE49-F238E27FC236}">
                  <a16:creationId xmlns:a16="http://schemas.microsoft.com/office/drawing/2014/main" id="{C32CF990-E75C-4F9D-872F-6380FA518FF2}"/>
                </a:ext>
              </a:extLst>
            </p:cNvPr>
            <p:cNvSpPr txBox="1"/>
            <p:nvPr/>
          </p:nvSpPr>
          <p:spPr>
            <a:xfrm>
              <a:off x="5124020" y="3063240"/>
              <a:ext cx="21082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0"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5" name="object 45">
              <a:extLst>
                <a:ext uri="{FF2B5EF4-FFF2-40B4-BE49-F238E27FC236}">
                  <a16:creationId xmlns:a16="http://schemas.microsoft.com/office/drawing/2014/main" id="{C7F9C389-2D9F-411B-B7E9-0C76BB43C4C5}"/>
                </a:ext>
              </a:extLst>
            </p:cNvPr>
            <p:cNvSpPr txBox="1"/>
            <p:nvPr/>
          </p:nvSpPr>
          <p:spPr>
            <a:xfrm>
              <a:off x="6330747" y="3063240"/>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6</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7" name="object 46">
              <a:extLst>
                <a:ext uri="{FF2B5EF4-FFF2-40B4-BE49-F238E27FC236}">
                  <a16:creationId xmlns:a16="http://schemas.microsoft.com/office/drawing/2014/main" id="{7EC3074D-ADEA-4002-BEEA-EB739A17A5BF}"/>
                </a:ext>
              </a:extLst>
            </p:cNvPr>
            <p:cNvSpPr txBox="1"/>
            <p:nvPr/>
          </p:nvSpPr>
          <p:spPr>
            <a:xfrm>
              <a:off x="5124020" y="4215384"/>
              <a:ext cx="207645"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1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7</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99" name="object 47">
              <a:extLst>
                <a:ext uri="{FF2B5EF4-FFF2-40B4-BE49-F238E27FC236}">
                  <a16:creationId xmlns:a16="http://schemas.microsoft.com/office/drawing/2014/main" id="{EDC44F0E-FA75-4C28-899D-7A8D1FC05C99}"/>
                </a:ext>
              </a:extLst>
            </p:cNvPr>
            <p:cNvSpPr txBox="1"/>
            <p:nvPr/>
          </p:nvSpPr>
          <p:spPr>
            <a:xfrm>
              <a:off x="6331095" y="4215384"/>
              <a:ext cx="199390" cy="12054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2</a:t>
              </a:r>
              <a:r>
                <a:rPr kumimoji="0" sz="700" b="0" i="0" u="none" strike="noStrike" kern="1200" cap="none" spc="-55" normalizeH="0" baseline="0" noProof="0">
                  <a:ln>
                    <a:noFill/>
                  </a:ln>
                  <a:solidFill>
                    <a:srgbClr val="231F20"/>
                  </a:solidFill>
                  <a:effectLst/>
                  <a:uLnTx/>
                  <a:uFillTx/>
                  <a:latin typeface="Arial" panose="020B0604020202020204"/>
                  <a:ea typeface="+mn-ea"/>
                  <a:cs typeface="Arial"/>
                </a:rPr>
                <a:t>0</a:t>
              </a:r>
              <a:r>
                <a:rPr kumimoji="0" sz="700" b="0" i="0" u="none" strike="noStrike" kern="1200" cap="none" spc="-80" normalizeH="0" baseline="0" noProof="0">
                  <a:ln>
                    <a:noFill/>
                  </a:ln>
                  <a:solidFill>
                    <a:srgbClr val="231F20"/>
                  </a:solidFill>
                  <a:effectLst/>
                  <a:uLnTx/>
                  <a:uFillTx/>
                  <a:latin typeface="Arial" panose="020B0604020202020204"/>
                  <a:ea typeface="+mn-ea"/>
                  <a:cs typeface="Arial"/>
                </a:rPr>
                <a:t>1</a:t>
              </a:r>
              <a:r>
                <a:rPr kumimoji="0" sz="700" b="0" i="0" u="none" strike="noStrike" kern="1200" cap="none" spc="-35" normalizeH="0" baseline="0" noProof="0">
                  <a:ln>
                    <a:noFill/>
                  </a:ln>
                  <a:solidFill>
                    <a:srgbClr val="231F20"/>
                  </a:solidFill>
                  <a:effectLst/>
                  <a:uLnTx/>
                  <a:uFillTx/>
                  <a:latin typeface="Arial" panose="020B0604020202020204"/>
                  <a:ea typeface="+mn-ea"/>
                  <a:cs typeface="Arial"/>
                </a:rPr>
                <a:t>5</a:t>
              </a:r>
              <a:endParaRPr kumimoji="0" sz="7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0" name="object 50">
              <a:extLst>
                <a:ext uri="{FF2B5EF4-FFF2-40B4-BE49-F238E27FC236}">
                  <a16:creationId xmlns:a16="http://schemas.microsoft.com/office/drawing/2014/main" id="{BB41F8E4-50BC-4A63-8631-E3008C1A0D15}"/>
                </a:ext>
              </a:extLst>
            </p:cNvPr>
            <p:cNvSpPr/>
            <p:nvPr/>
          </p:nvSpPr>
          <p:spPr>
            <a:xfrm>
              <a:off x="3335192" y="3041339"/>
              <a:ext cx="529209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51">
              <a:extLst>
                <a:ext uri="{FF2B5EF4-FFF2-40B4-BE49-F238E27FC236}">
                  <a16:creationId xmlns:a16="http://schemas.microsoft.com/office/drawing/2014/main" id="{78A9F8FB-FDB0-4BAA-A8C0-4977CF2CCF9B}"/>
                </a:ext>
              </a:extLst>
            </p:cNvPr>
            <p:cNvSpPr/>
            <p:nvPr/>
          </p:nvSpPr>
          <p:spPr>
            <a:xfrm>
              <a:off x="3335192" y="3865248"/>
              <a:ext cx="529209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52">
              <a:extLst>
                <a:ext uri="{FF2B5EF4-FFF2-40B4-BE49-F238E27FC236}">
                  <a16:creationId xmlns:a16="http://schemas.microsoft.com/office/drawing/2014/main" id="{EAD7336A-3685-4B14-83C6-F7EB76F76DC9}"/>
                </a:ext>
              </a:extLst>
            </p:cNvPr>
            <p:cNvSpPr/>
            <p:nvPr/>
          </p:nvSpPr>
          <p:spPr>
            <a:xfrm>
              <a:off x="3335192" y="5021375"/>
              <a:ext cx="5292090" cy="0"/>
            </a:xfrm>
            <a:custGeom>
              <a:avLst/>
              <a:gdLst/>
              <a:ahLst/>
              <a:cxnLst/>
              <a:rect l="l" t="t" r="r" b="b"/>
              <a:pathLst>
                <a:path w="5292090">
                  <a:moveTo>
                    <a:pt x="0" y="0"/>
                  </a:moveTo>
                  <a:lnTo>
                    <a:pt x="5292001" y="0"/>
                  </a:lnTo>
                </a:path>
              </a:pathLst>
            </a:custGeom>
            <a:ln w="3175">
              <a:solidFill>
                <a:srgbClr val="231F2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50">
              <a:extLst>
                <a:ext uri="{FF2B5EF4-FFF2-40B4-BE49-F238E27FC236}">
                  <a16:creationId xmlns:a16="http://schemas.microsoft.com/office/drawing/2014/main" id="{B1A6AECC-486A-4A60-B127-A9406C853EB0}"/>
                </a:ext>
              </a:extLst>
            </p:cNvPr>
            <p:cNvSpPr/>
            <p:nvPr/>
          </p:nvSpPr>
          <p:spPr>
            <a:xfrm>
              <a:off x="3337560" y="4197096"/>
              <a:ext cx="5292090" cy="0"/>
            </a:xfrm>
            <a:custGeom>
              <a:avLst/>
              <a:gdLst/>
              <a:ahLst/>
              <a:cxnLst/>
              <a:rect l="l" t="t" r="r" b="b"/>
              <a:pathLst>
                <a:path w="5292090">
                  <a:moveTo>
                    <a:pt x="0" y="0"/>
                  </a:moveTo>
                  <a:lnTo>
                    <a:pt x="5292001" y="0"/>
                  </a:lnTo>
                </a:path>
              </a:pathLst>
            </a:custGeom>
            <a:ln w="3175">
              <a:solidFill>
                <a:srgbClr val="A4A6A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A57E14F4-CB86-4C5B-A621-4549FD52A6FC}"/>
                </a:ext>
              </a:extLst>
            </p:cNvPr>
            <p:cNvSpPr txBox="1"/>
            <p:nvPr/>
          </p:nvSpPr>
          <p:spPr>
            <a:xfrm>
              <a:off x="1371600" y="3044952"/>
              <a:ext cx="896079"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Pacific</a:t>
              </a:r>
            </a:p>
          </p:txBody>
        </p:sp>
        <p:sp>
          <p:nvSpPr>
            <p:cNvPr id="26" name="TextBox 25">
              <a:extLst>
                <a:ext uri="{FF2B5EF4-FFF2-40B4-BE49-F238E27FC236}">
                  <a16:creationId xmlns:a16="http://schemas.microsoft.com/office/drawing/2014/main" id="{DCF230F3-F02A-42DE-ACDE-8CE92A152E22}"/>
                </a:ext>
              </a:extLst>
            </p:cNvPr>
            <p:cNvSpPr txBox="1"/>
            <p:nvPr/>
          </p:nvSpPr>
          <p:spPr>
            <a:xfrm>
              <a:off x="1371600" y="4197095"/>
              <a:ext cx="1325880" cy="685800"/>
            </a:xfrm>
            <a:prstGeom prst="rect">
              <a:avLst/>
            </a:prstGeom>
            <a:noFill/>
          </p:spPr>
          <p:txBody>
            <a:bodyPr wrap="squar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East and North Africa, and eastern and  southern Africa</a:t>
              </a:r>
            </a:p>
          </p:txBody>
        </p:sp>
      </p:grpSp>
    </p:spTree>
    <p:extLst>
      <p:ext uri="{BB962C8B-B14F-4D97-AF65-F5344CB8AC3E}">
        <p14:creationId xmlns:p14="http://schemas.microsoft.com/office/powerpoint/2010/main" val="54018422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aged 15 to 49 years who report discriminatory attitudes towards people</a:t>
            </a:r>
          </a:p>
          <a:p>
            <a:pPr>
              <a:lnSpc>
                <a:spcPct val="100000"/>
              </a:lnSpc>
              <a:spcBef>
                <a:spcPts val="0"/>
              </a:spcBef>
            </a:pPr>
            <a:r>
              <a:rPr lang="en-US"/>
              <a:t>living with HIV, countries with available data, 2014–2019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6D47CB8-CC8A-47C1-9576-186B6784211E}"/>
              </a:ext>
            </a:extLst>
          </p:cNvPr>
          <p:cNvGrpSpPr/>
          <p:nvPr/>
        </p:nvGrpSpPr>
        <p:grpSpPr>
          <a:xfrm>
            <a:off x="457199" y="2148840"/>
            <a:ext cx="10972800" cy="4410770"/>
            <a:chOff x="457199" y="2148840"/>
            <a:chExt cx="10972800" cy="4410770"/>
          </a:xfrm>
        </p:grpSpPr>
        <p:sp>
          <p:nvSpPr>
            <p:cNvPr id="114" name="TextBox 113">
              <a:extLst>
                <a:ext uri="{FF2B5EF4-FFF2-40B4-BE49-F238E27FC236}">
                  <a16:creationId xmlns:a16="http://schemas.microsoft.com/office/drawing/2014/main" id="{598AED9F-350B-4B50-9E87-2B7921590411}"/>
                </a:ext>
              </a:extLst>
            </p:cNvPr>
            <p:cNvSpPr txBox="1"/>
            <p:nvPr/>
          </p:nvSpPr>
          <p:spPr>
            <a:xfrm>
              <a:off x="7296347" y="5010912"/>
              <a:ext cx="843501" cy="810478"/>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 and</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North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87596CF6-E724-4106-A003-F774E733DD67}"/>
                </a:ext>
              </a:extLst>
            </p:cNvPr>
            <p:cNvSpPr txBox="1"/>
            <p:nvPr/>
          </p:nvSpPr>
          <p:spPr>
            <a:xfrm>
              <a:off x="996064"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33E6175F-03D6-4E59-B73E-3B54D63A020E}"/>
                </a:ext>
              </a:extLst>
            </p:cNvPr>
            <p:cNvCxnSpPr/>
            <p:nvPr/>
          </p:nvCxnSpPr>
          <p:spPr>
            <a:xfrm>
              <a:off x="1404850"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33FF6C0-C64E-4798-BE3A-B926DD27EFE0}"/>
                </a:ext>
              </a:extLst>
            </p:cNvPr>
            <p:cNvCxnSpPr/>
            <p:nvPr/>
          </p:nvCxnSpPr>
          <p:spPr>
            <a:xfrm>
              <a:off x="1404850"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651E5063-52F1-439E-9A84-957F3E5CAAD8}"/>
                </a:ext>
              </a:extLst>
            </p:cNvPr>
            <p:cNvCxnSpPr/>
            <p:nvPr/>
          </p:nvCxnSpPr>
          <p:spPr>
            <a:xfrm>
              <a:off x="1404850"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8A41E8E5-6354-4F70-BB21-2C89A214649A}"/>
                </a:ext>
              </a:extLst>
            </p:cNvPr>
            <p:cNvCxnSpPr/>
            <p:nvPr/>
          </p:nvCxnSpPr>
          <p:spPr>
            <a:xfrm>
              <a:off x="1404850"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408E711C-5E64-41B6-BB58-ABDFB5DC135C}"/>
                </a:ext>
              </a:extLst>
            </p:cNvPr>
            <p:cNvCxnSpPr/>
            <p:nvPr/>
          </p:nvCxnSpPr>
          <p:spPr>
            <a:xfrm>
              <a:off x="1404850" y="40861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7F329BAC-C889-445E-9677-71CDC2E74950}"/>
                </a:ext>
              </a:extLst>
            </p:cNvPr>
            <p:cNvCxnSpPr/>
            <p:nvPr/>
          </p:nvCxnSpPr>
          <p:spPr>
            <a:xfrm>
              <a:off x="1404850"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TextBox 121">
              <a:extLst>
                <a:ext uri="{FF2B5EF4-FFF2-40B4-BE49-F238E27FC236}">
                  <a16:creationId xmlns:a16="http://schemas.microsoft.com/office/drawing/2014/main" id="{B759A242-CA30-45EF-8952-2A58266D1610}"/>
                </a:ext>
              </a:extLst>
            </p:cNvPr>
            <p:cNvSpPr txBox="1"/>
            <p:nvPr/>
          </p:nvSpPr>
          <p:spPr>
            <a:xfrm>
              <a:off x="1037742"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B6562103-300D-4A21-A3B7-559903CAD07D}"/>
                </a:ext>
              </a:extLst>
            </p:cNvPr>
            <p:cNvSpPr txBox="1"/>
            <p:nvPr/>
          </p:nvSpPr>
          <p:spPr>
            <a:xfrm>
              <a:off x="1081024"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2FAF2DC1-0CA1-422E-A9E4-12094FE335EC}"/>
                </a:ext>
              </a:extLst>
            </p:cNvPr>
            <p:cNvSpPr txBox="1"/>
            <p:nvPr/>
          </p:nvSpPr>
          <p:spPr>
            <a:xfrm>
              <a:off x="1165982"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5" name="Straight Connector 124">
              <a:extLst>
                <a:ext uri="{FF2B5EF4-FFF2-40B4-BE49-F238E27FC236}">
                  <a16:creationId xmlns:a16="http://schemas.microsoft.com/office/drawing/2014/main" id="{3DD41F97-B8FA-4EF2-AFDB-5E61A2560020}"/>
                </a:ext>
              </a:extLst>
            </p:cNvPr>
            <p:cNvCxnSpPr/>
            <p:nvPr/>
          </p:nvCxnSpPr>
          <p:spPr>
            <a:xfrm>
              <a:off x="1404850"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12C60E9B-84AA-4BB0-80CA-D9E3317C496F}"/>
                </a:ext>
              </a:extLst>
            </p:cNvPr>
            <p:cNvSpPr txBox="1"/>
            <p:nvPr/>
          </p:nvSpPr>
          <p:spPr>
            <a:xfrm>
              <a:off x="1081024"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7" name="Straight Connector 126">
              <a:extLst>
                <a:ext uri="{FF2B5EF4-FFF2-40B4-BE49-F238E27FC236}">
                  <a16:creationId xmlns:a16="http://schemas.microsoft.com/office/drawing/2014/main" id="{870A1065-9F95-4C14-8ED9-B6676E0A6E90}"/>
                </a:ext>
              </a:extLst>
            </p:cNvPr>
            <p:cNvCxnSpPr/>
            <p:nvPr/>
          </p:nvCxnSpPr>
          <p:spPr>
            <a:xfrm>
              <a:off x="1404850"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8E34C0AC-E4EA-4A32-9D82-3A061CD848D3}"/>
                </a:ext>
              </a:extLst>
            </p:cNvPr>
            <p:cNvCxnSpPr/>
            <p:nvPr/>
          </p:nvCxnSpPr>
          <p:spPr>
            <a:xfrm>
              <a:off x="1404850"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75BBB55-496B-4F91-8C13-85FEB44F7639}"/>
                </a:ext>
              </a:extLst>
            </p:cNvPr>
            <p:cNvCxnSpPr/>
            <p:nvPr/>
          </p:nvCxnSpPr>
          <p:spPr>
            <a:xfrm>
              <a:off x="1404850"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EDDD597B-8041-4FCF-A9A0-1CFB26227B3D}"/>
                </a:ext>
              </a:extLst>
            </p:cNvPr>
            <p:cNvSpPr txBox="1"/>
            <p:nvPr/>
          </p:nvSpPr>
          <p:spPr>
            <a:xfrm>
              <a:off x="1081024"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1" name="Straight Connector 130">
              <a:extLst>
                <a:ext uri="{FF2B5EF4-FFF2-40B4-BE49-F238E27FC236}">
                  <a16:creationId xmlns:a16="http://schemas.microsoft.com/office/drawing/2014/main" id="{B8F3EE21-0EC7-4FD8-A164-BD060ABE3D0D}"/>
                </a:ext>
              </a:extLst>
            </p:cNvPr>
            <p:cNvCxnSpPr/>
            <p:nvPr/>
          </p:nvCxnSpPr>
          <p:spPr>
            <a:xfrm>
              <a:off x="1404850"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8E3A3D10-A89F-4576-AE7D-A98E3EB779DB}"/>
                </a:ext>
              </a:extLst>
            </p:cNvPr>
            <p:cNvSpPr txBox="1"/>
            <p:nvPr/>
          </p:nvSpPr>
          <p:spPr>
            <a:xfrm>
              <a:off x="1787528" y="5006463"/>
              <a:ext cx="164981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Pacific</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90C5BC89-28EE-4ACD-9CBE-D7D0BD6B2F6D}"/>
                </a:ext>
              </a:extLst>
            </p:cNvPr>
            <p:cNvSpPr txBox="1"/>
            <p:nvPr/>
          </p:nvSpPr>
          <p:spPr>
            <a:xfrm>
              <a:off x="3528876" y="5006463"/>
              <a:ext cx="95571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30" normalizeH="0" baseline="0" noProof="0">
                  <a:ln>
                    <a:noFill/>
                  </a:ln>
                  <a:solidFill>
                    <a:prstClr val="black">
                      <a:lumMod val="65000"/>
                      <a:lumOff val="35000"/>
                    </a:prstClr>
                  </a:solidFill>
                  <a:effectLst/>
                  <a:uLnTx/>
                  <a:uFillTx/>
                  <a:latin typeface="Arial" panose="020B0604020202020204"/>
                  <a:ea typeface="+mn-ea"/>
                  <a:cs typeface="+mn-cs"/>
                </a:rPr>
                <a:t>Caribbean</a:t>
              </a:r>
              <a:endParaRPr kumimoji="0" lang="en-GB" sz="1300" b="0" i="0" u="none" strike="noStrike" kern="1200" cap="none" spc="-3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4" name="TextBox 133">
              <a:extLst>
                <a:ext uri="{FF2B5EF4-FFF2-40B4-BE49-F238E27FC236}">
                  <a16:creationId xmlns:a16="http://schemas.microsoft.com/office/drawing/2014/main" id="{0E003ECA-050F-414E-8FD0-E82B2C91C8F0}"/>
                </a:ext>
              </a:extLst>
            </p:cNvPr>
            <p:cNvSpPr txBox="1"/>
            <p:nvPr/>
          </p:nvSpPr>
          <p:spPr>
            <a:xfrm>
              <a:off x="4586039" y="5006463"/>
              <a:ext cx="1299202" cy="451406"/>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and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southern 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A54EE208-467E-4FE7-8D47-AE021A2DF677}"/>
                </a:ext>
              </a:extLst>
            </p:cNvPr>
            <p:cNvSpPr txBox="1"/>
            <p:nvPr/>
          </p:nvSpPr>
          <p:spPr>
            <a:xfrm>
              <a:off x="6040627" y="5006463"/>
              <a:ext cx="1372940" cy="451406"/>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Eastern Europe</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Asia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D3F9B143-FE28-4265-BF89-1E496CEC03DB}"/>
                </a:ext>
              </a:extLst>
            </p:cNvPr>
            <p:cNvSpPr txBox="1"/>
            <p:nvPr/>
          </p:nvSpPr>
          <p:spPr>
            <a:xfrm>
              <a:off x="8391482" y="5006463"/>
              <a:ext cx="2140971"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Africa</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F1ABEC2D-4596-4A8D-8AF5-B5CD563AA5ED}"/>
                </a:ext>
              </a:extLst>
            </p:cNvPr>
            <p:cNvSpPr txBox="1"/>
            <p:nvPr/>
          </p:nvSpPr>
          <p:spPr>
            <a:xfrm>
              <a:off x="1663002" y="4216542"/>
              <a:ext cx="153888" cy="666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Philippines*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CFA1611D-62EE-4AB0-A5DC-426A35F41845}"/>
                </a:ext>
              </a:extLst>
            </p:cNvPr>
            <p:cNvSpPr txBox="1"/>
            <p:nvPr/>
          </p:nvSpPr>
          <p:spPr>
            <a:xfrm>
              <a:off x="1911579" y="4216542"/>
              <a:ext cx="153888" cy="5514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891DC0A9-FA63-4D5A-BDD2-A6869AD4AADB}"/>
                </a:ext>
              </a:extLst>
            </p:cNvPr>
            <p:cNvSpPr txBox="1"/>
            <p:nvPr/>
          </p:nvSpPr>
          <p:spPr>
            <a:xfrm>
              <a:off x="2161513" y="4218604"/>
              <a:ext cx="153888" cy="50751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Mongolia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E5387219-62D3-4DAD-AADD-8CD2890624F0}"/>
                </a:ext>
              </a:extLst>
            </p:cNvPr>
            <p:cNvSpPr txBox="1"/>
            <p:nvPr/>
          </p:nvSpPr>
          <p:spPr>
            <a:xfrm>
              <a:off x="2414016" y="4218604"/>
              <a:ext cx="153888" cy="6687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AF31B9BE-B154-45CA-86DA-45D15C3B0D9E}"/>
                </a:ext>
              </a:extLst>
            </p:cNvPr>
            <p:cNvSpPr txBox="1"/>
            <p:nvPr/>
          </p:nvSpPr>
          <p:spPr>
            <a:xfrm>
              <a:off x="2660904" y="4218604"/>
              <a:ext cx="153888" cy="5087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Lao PDR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B594BF33-6D1F-4011-9193-14C8BB6CF1BA}"/>
                </a:ext>
              </a:extLst>
            </p:cNvPr>
            <p:cNvSpPr txBox="1"/>
            <p:nvPr/>
          </p:nvSpPr>
          <p:spPr>
            <a:xfrm>
              <a:off x="2907792"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3" name="TextBox 142">
              <a:extLst>
                <a:ext uri="{FF2B5EF4-FFF2-40B4-BE49-F238E27FC236}">
                  <a16:creationId xmlns:a16="http://schemas.microsoft.com/office/drawing/2014/main" id="{A86A3753-877E-4241-A16D-8BEFC86BFB69}"/>
                </a:ext>
              </a:extLst>
            </p:cNvPr>
            <p:cNvSpPr txBox="1"/>
            <p:nvPr/>
          </p:nvSpPr>
          <p:spPr>
            <a:xfrm>
              <a:off x="3154680"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8163C2C0-0E4F-45A1-AFB2-A64B3338FC3A}"/>
                </a:ext>
              </a:extLst>
            </p:cNvPr>
            <p:cNvSpPr txBox="1"/>
            <p:nvPr/>
          </p:nvSpPr>
          <p:spPr>
            <a:xfrm>
              <a:off x="3401568" y="4218604"/>
              <a:ext cx="153888" cy="4786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Thailand</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4380D753-65DA-4772-BCD1-7B3EC76D6B65}"/>
                </a:ext>
              </a:extLst>
            </p:cNvPr>
            <p:cNvSpPr txBox="1"/>
            <p:nvPr/>
          </p:nvSpPr>
          <p:spPr>
            <a:xfrm>
              <a:off x="3654706"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21E31C98-829E-4BEB-BFF8-9646144F6FDA}"/>
                </a:ext>
              </a:extLst>
            </p:cNvPr>
            <p:cNvSpPr txBox="1"/>
            <p:nvPr/>
          </p:nvSpPr>
          <p:spPr>
            <a:xfrm>
              <a:off x="3904488" y="4218604"/>
              <a:ext cx="153888" cy="53636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Suriname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D29A9F21-5A6E-4A61-ADC9-D2FB1E15AB9C}"/>
                </a:ext>
              </a:extLst>
            </p:cNvPr>
            <p:cNvSpPr txBox="1"/>
            <p:nvPr/>
          </p:nvSpPr>
          <p:spPr>
            <a:xfrm>
              <a:off x="4151376" y="4218604"/>
              <a:ext cx="153888" cy="3401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Belize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8" name="TextBox 147">
              <a:extLst>
                <a:ext uri="{FF2B5EF4-FFF2-40B4-BE49-F238E27FC236}">
                  <a16:creationId xmlns:a16="http://schemas.microsoft.com/office/drawing/2014/main" id="{E12CA946-AAE7-4302-BCD6-3B524E0B886F}"/>
                </a:ext>
              </a:extLst>
            </p:cNvPr>
            <p:cNvSpPr txBox="1"/>
            <p:nvPr/>
          </p:nvSpPr>
          <p:spPr>
            <a:xfrm>
              <a:off x="4400856" y="4218604"/>
              <a:ext cx="153888" cy="6892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Madagascar</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CE12D624-F2C4-4D6C-A486-C5F4FC035FF5}"/>
                </a:ext>
              </a:extLst>
            </p:cNvPr>
            <p:cNvSpPr txBox="1"/>
            <p:nvPr/>
          </p:nvSpPr>
          <p:spPr>
            <a:xfrm>
              <a:off x="4645671"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0" name="TextBox 149">
              <a:extLst>
                <a:ext uri="{FF2B5EF4-FFF2-40B4-BE49-F238E27FC236}">
                  <a16:creationId xmlns:a16="http://schemas.microsoft.com/office/drawing/2014/main" id="{94355401-3753-43B7-B970-7F12BBCCB7D5}"/>
                </a:ext>
              </a:extLst>
            </p:cNvPr>
            <p:cNvSpPr txBox="1"/>
            <p:nvPr/>
          </p:nvSpPr>
          <p:spPr>
            <a:xfrm>
              <a:off x="4892040" y="4218604"/>
              <a:ext cx="153888" cy="388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0015DE84-DAD6-4CA2-A218-9E0975BA1A86}"/>
                </a:ext>
              </a:extLst>
            </p:cNvPr>
            <p:cNvSpPr txBox="1"/>
            <p:nvPr/>
          </p:nvSpPr>
          <p:spPr>
            <a:xfrm>
              <a:off x="5148072"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1620F7CD-493E-4D7A-8117-F5CE031A24BA}"/>
                </a:ext>
              </a:extLst>
            </p:cNvPr>
            <p:cNvSpPr txBox="1"/>
            <p:nvPr/>
          </p:nvSpPr>
          <p:spPr>
            <a:xfrm>
              <a:off x="5394960" y="4218604"/>
              <a:ext cx="153888" cy="5796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3" name="TextBox 152">
              <a:extLst>
                <a:ext uri="{FF2B5EF4-FFF2-40B4-BE49-F238E27FC236}">
                  <a16:creationId xmlns:a16="http://schemas.microsoft.com/office/drawing/2014/main" id="{E1672620-2AB1-405D-A8AC-61B602F3AD32}"/>
                </a:ext>
              </a:extLst>
            </p:cNvPr>
            <p:cNvSpPr txBox="1"/>
            <p:nvPr/>
          </p:nvSpPr>
          <p:spPr>
            <a:xfrm>
              <a:off x="5646695" y="4218604"/>
              <a:ext cx="153888" cy="39145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4" name="TextBox 153">
              <a:extLst>
                <a:ext uri="{FF2B5EF4-FFF2-40B4-BE49-F238E27FC236}">
                  <a16:creationId xmlns:a16="http://schemas.microsoft.com/office/drawing/2014/main" id="{CF9C3A23-D1E3-4462-AE3C-CA45683B4266}"/>
                </a:ext>
              </a:extLst>
            </p:cNvPr>
            <p:cNvSpPr txBox="1"/>
            <p:nvPr/>
          </p:nvSpPr>
          <p:spPr>
            <a:xfrm>
              <a:off x="5888736" y="4218604"/>
              <a:ext cx="153888" cy="6787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Africa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39311CD6-F0BB-45D7-BD80-8E05E4E1A275}"/>
                </a:ext>
              </a:extLst>
            </p:cNvPr>
            <p:cNvSpPr txBox="1"/>
            <p:nvPr/>
          </p:nvSpPr>
          <p:spPr>
            <a:xfrm>
              <a:off x="6132838" y="4218604"/>
              <a:ext cx="153888" cy="57579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Tajikistan</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9EA7FF08-FBFB-4FD4-935C-5F17E921ABD4}"/>
                </a:ext>
              </a:extLst>
            </p:cNvPr>
            <p:cNvSpPr txBox="1"/>
            <p:nvPr/>
          </p:nvSpPr>
          <p:spPr>
            <a:xfrm>
              <a:off x="6382512"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0DB96074-2C03-4821-A979-E0170E63561D}"/>
                </a:ext>
              </a:extLst>
            </p:cNvPr>
            <p:cNvSpPr txBox="1"/>
            <p:nvPr/>
          </p:nvSpPr>
          <p:spPr>
            <a:xfrm>
              <a:off x="6629400" y="4218604"/>
              <a:ext cx="153888" cy="66716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Kyrgyzstan</a:t>
              </a: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40FF82D6-7632-4C12-8746-105F690830A5}"/>
                </a:ext>
              </a:extLst>
            </p:cNvPr>
            <p:cNvSpPr txBox="1"/>
            <p:nvPr/>
          </p:nvSpPr>
          <p:spPr>
            <a:xfrm>
              <a:off x="6885432" y="4218604"/>
              <a:ext cx="153888" cy="46711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59" name="TextBox 158">
              <a:extLst>
                <a:ext uri="{FF2B5EF4-FFF2-40B4-BE49-F238E27FC236}">
                  <a16:creationId xmlns:a16="http://schemas.microsoft.com/office/drawing/2014/main" id="{8CDD457E-2982-47B8-AAA0-0750C22FDD5E}"/>
                </a:ext>
              </a:extLst>
            </p:cNvPr>
            <p:cNvSpPr txBox="1"/>
            <p:nvPr/>
          </p:nvSpPr>
          <p:spPr>
            <a:xfrm>
              <a:off x="7132320" y="4218604"/>
              <a:ext cx="153888" cy="4446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Georgia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0" name="TextBox 159">
              <a:extLst>
                <a:ext uri="{FF2B5EF4-FFF2-40B4-BE49-F238E27FC236}">
                  <a16:creationId xmlns:a16="http://schemas.microsoft.com/office/drawing/2014/main" id="{671F6B1F-F4F6-4E0B-A84A-E89B450A8081}"/>
                </a:ext>
              </a:extLst>
            </p:cNvPr>
            <p:cNvSpPr txBox="1"/>
            <p:nvPr/>
          </p:nvSpPr>
          <p:spPr>
            <a:xfrm>
              <a:off x="7379208" y="4218604"/>
              <a:ext cx="153888" cy="38183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Jordan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787FC10A-2B31-4150-BA37-B8A5253FE375}"/>
                </a:ext>
              </a:extLst>
            </p:cNvPr>
            <p:cNvSpPr txBox="1"/>
            <p:nvPr/>
          </p:nvSpPr>
          <p:spPr>
            <a:xfrm>
              <a:off x="7626096" y="4218604"/>
              <a:ext cx="153888" cy="26289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Iraq*</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1D98655C-3338-48F0-9E5C-EC71275F1960}"/>
                </a:ext>
              </a:extLst>
            </p:cNvPr>
            <p:cNvSpPr txBox="1"/>
            <p:nvPr/>
          </p:nvSpPr>
          <p:spPr>
            <a:xfrm>
              <a:off x="7872984" y="4218604"/>
              <a:ext cx="153888" cy="40299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Tunisia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07B08381-FB78-43DD-BF41-61E445963F1E}"/>
                </a:ext>
              </a:extLst>
            </p:cNvPr>
            <p:cNvSpPr txBox="1"/>
            <p:nvPr/>
          </p:nvSpPr>
          <p:spPr>
            <a:xfrm>
              <a:off x="8119872"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E6944632-D767-442E-866C-FD6D66DEE4CE}"/>
                </a:ext>
              </a:extLst>
            </p:cNvPr>
            <p:cNvSpPr txBox="1"/>
            <p:nvPr/>
          </p:nvSpPr>
          <p:spPr>
            <a:xfrm>
              <a:off x="8366760" y="4218604"/>
              <a:ext cx="153888" cy="5834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Mauritania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70966FF4-2A6E-4145-A45B-0797726BDB4E}"/>
                </a:ext>
              </a:extLst>
            </p:cNvPr>
            <p:cNvSpPr txBox="1"/>
            <p:nvPr/>
          </p:nvSpPr>
          <p:spPr>
            <a:xfrm>
              <a:off x="8622792" y="4218604"/>
              <a:ext cx="153888" cy="3189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02F709C2-ACF4-4119-B647-033852854C76}"/>
                </a:ext>
              </a:extLst>
            </p:cNvPr>
            <p:cNvSpPr txBox="1"/>
            <p:nvPr/>
          </p:nvSpPr>
          <p:spPr>
            <a:xfrm>
              <a:off x="8869680" y="4218604"/>
              <a:ext cx="153888" cy="43954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B65AF004-8341-42CF-93F1-7F6A98696BAA}"/>
                </a:ext>
              </a:extLst>
            </p:cNvPr>
            <p:cNvSpPr txBox="1"/>
            <p:nvPr/>
          </p:nvSpPr>
          <p:spPr>
            <a:xfrm>
              <a:off x="9116568"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A3EC936E-4400-4E2F-BF7D-5B78C5F643EC}"/>
                </a:ext>
              </a:extLst>
            </p:cNvPr>
            <p:cNvSpPr txBox="1"/>
            <p:nvPr/>
          </p:nvSpPr>
          <p:spPr>
            <a:xfrm>
              <a:off x="9363456" y="4218604"/>
              <a:ext cx="153888" cy="4574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E8EFBB21-0EED-4FD8-BE96-5D5D2CFF0ABA}"/>
                </a:ext>
              </a:extLst>
            </p:cNvPr>
            <p:cNvSpPr txBox="1"/>
            <p:nvPr/>
          </p:nvSpPr>
          <p:spPr>
            <a:xfrm>
              <a:off x="9610344"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D7E36984-9FCF-4843-B020-65553B6E7E66}"/>
                </a:ext>
              </a:extLst>
            </p:cNvPr>
            <p:cNvSpPr txBox="1"/>
            <p:nvPr/>
          </p:nvSpPr>
          <p:spPr>
            <a:xfrm>
              <a:off x="9857232"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4913C2FE-C4DC-4D8C-BE4E-CC628F7A4051}"/>
                </a:ext>
              </a:extLst>
            </p:cNvPr>
            <p:cNvSpPr txBox="1"/>
            <p:nvPr/>
          </p:nvSpPr>
          <p:spPr>
            <a:xfrm>
              <a:off x="10101006" y="4218604"/>
              <a:ext cx="153888" cy="695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507D1D76-D566-465A-A28D-B4B2FAE62C03}"/>
                </a:ext>
              </a:extLst>
            </p:cNvPr>
            <p:cNvSpPr txBox="1"/>
            <p:nvPr/>
          </p:nvSpPr>
          <p:spPr>
            <a:xfrm>
              <a:off x="10351834" y="4218604"/>
              <a:ext cx="153888" cy="3686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Congo</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57EFD2B5-303E-4219-B61D-0D66ECF1C039}"/>
                </a:ext>
              </a:extLst>
            </p:cNvPr>
            <p:cNvSpPr txBox="1"/>
            <p:nvPr/>
          </p:nvSpPr>
          <p:spPr>
            <a:xfrm>
              <a:off x="10599565" y="4218604"/>
              <a:ext cx="153888" cy="43024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74" name="Rectangle 173">
              <a:extLst>
                <a:ext uri="{FF2B5EF4-FFF2-40B4-BE49-F238E27FC236}">
                  <a16:creationId xmlns:a16="http://schemas.microsoft.com/office/drawing/2014/main" id="{44BF3C82-3DB1-4A50-A3AC-67CA7ACF8CB7}"/>
                </a:ext>
              </a:extLst>
            </p:cNvPr>
            <p:cNvSpPr/>
            <p:nvPr/>
          </p:nvSpPr>
          <p:spPr>
            <a:xfrm>
              <a:off x="2185416" y="2942572"/>
              <a:ext cx="128016" cy="114595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5" name="Rectangle 174">
              <a:extLst>
                <a:ext uri="{FF2B5EF4-FFF2-40B4-BE49-F238E27FC236}">
                  <a16:creationId xmlns:a16="http://schemas.microsoft.com/office/drawing/2014/main" id="{EA5BD9C5-937C-4894-B936-F7BFFE14E950}"/>
                </a:ext>
              </a:extLst>
            </p:cNvPr>
            <p:cNvSpPr/>
            <p:nvPr/>
          </p:nvSpPr>
          <p:spPr>
            <a:xfrm>
              <a:off x="2684259" y="3238134"/>
              <a:ext cx="128016" cy="85039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6" name="Rectangle 175">
              <a:extLst>
                <a:ext uri="{FF2B5EF4-FFF2-40B4-BE49-F238E27FC236}">
                  <a16:creationId xmlns:a16="http://schemas.microsoft.com/office/drawing/2014/main" id="{659054E7-00E8-4DAE-A352-B35A00B3E550}"/>
                </a:ext>
              </a:extLst>
            </p:cNvPr>
            <p:cNvSpPr/>
            <p:nvPr/>
          </p:nvSpPr>
          <p:spPr>
            <a:xfrm>
              <a:off x="2432304" y="2942572"/>
              <a:ext cx="128016" cy="114595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0CD2046D-D0D7-4867-83B5-F9990F629A1A}"/>
                </a:ext>
              </a:extLst>
            </p:cNvPr>
            <p:cNvSpPr/>
            <p:nvPr/>
          </p:nvSpPr>
          <p:spPr>
            <a:xfrm>
              <a:off x="3173858" y="3512454"/>
              <a:ext cx="128016" cy="57607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8" name="Rectangle 177">
              <a:extLst>
                <a:ext uri="{FF2B5EF4-FFF2-40B4-BE49-F238E27FC236}">
                  <a16:creationId xmlns:a16="http://schemas.microsoft.com/office/drawing/2014/main" id="{C2DF419A-6753-42A9-8B6F-15BE146B0AA3}"/>
                </a:ext>
              </a:extLst>
            </p:cNvPr>
            <p:cNvSpPr/>
            <p:nvPr/>
          </p:nvSpPr>
          <p:spPr>
            <a:xfrm>
              <a:off x="2932245" y="3421014"/>
              <a:ext cx="128016" cy="66751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95C086DA-D03C-4002-B7C5-D6677E5A1C76}"/>
                </a:ext>
              </a:extLst>
            </p:cNvPr>
            <p:cNvSpPr/>
            <p:nvPr/>
          </p:nvSpPr>
          <p:spPr>
            <a:xfrm>
              <a:off x="3677632" y="2817510"/>
              <a:ext cx="128016" cy="127101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0" name="Rectangle 179">
              <a:extLst>
                <a:ext uri="{FF2B5EF4-FFF2-40B4-BE49-F238E27FC236}">
                  <a16:creationId xmlns:a16="http://schemas.microsoft.com/office/drawing/2014/main" id="{F46CA335-44FD-4455-96A1-30BF3DC42A5A}"/>
                </a:ext>
              </a:extLst>
            </p:cNvPr>
            <p:cNvSpPr/>
            <p:nvPr/>
          </p:nvSpPr>
          <p:spPr>
            <a:xfrm>
              <a:off x="3431863" y="3631326"/>
              <a:ext cx="128016" cy="4572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1" name="Rectangle 180">
              <a:extLst>
                <a:ext uri="{FF2B5EF4-FFF2-40B4-BE49-F238E27FC236}">
                  <a16:creationId xmlns:a16="http://schemas.microsoft.com/office/drawing/2014/main" id="{DCA0AE04-A9C0-4B56-8B51-C0458E9F0741}"/>
                </a:ext>
              </a:extLst>
            </p:cNvPr>
            <p:cNvSpPr/>
            <p:nvPr/>
          </p:nvSpPr>
          <p:spPr>
            <a:xfrm>
              <a:off x="4172412" y="3437872"/>
              <a:ext cx="128016" cy="65065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2" name="Rectangle 181">
              <a:extLst>
                <a:ext uri="{FF2B5EF4-FFF2-40B4-BE49-F238E27FC236}">
                  <a16:creationId xmlns:a16="http://schemas.microsoft.com/office/drawing/2014/main" id="{934F2F74-4F44-4C86-A1C2-CE5D03FE4F10}"/>
                </a:ext>
              </a:extLst>
            </p:cNvPr>
            <p:cNvSpPr/>
            <p:nvPr/>
          </p:nvSpPr>
          <p:spPr>
            <a:xfrm>
              <a:off x="3922487" y="2908950"/>
              <a:ext cx="128016" cy="117957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6E0B8F67-F8C5-4758-9D82-D02512535428}"/>
                </a:ext>
              </a:extLst>
            </p:cNvPr>
            <p:cNvSpPr/>
            <p:nvPr/>
          </p:nvSpPr>
          <p:spPr>
            <a:xfrm>
              <a:off x="4666167" y="3046109"/>
              <a:ext cx="128016" cy="104241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C7547C9A-553B-415C-BCC5-EDA9C81C9989}"/>
                </a:ext>
              </a:extLst>
            </p:cNvPr>
            <p:cNvSpPr/>
            <p:nvPr/>
          </p:nvSpPr>
          <p:spPr>
            <a:xfrm>
              <a:off x="4420398" y="2809222"/>
              <a:ext cx="128016" cy="127930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5" name="Rectangle 184">
              <a:extLst>
                <a:ext uri="{FF2B5EF4-FFF2-40B4-BE49-F238E27FC236}">
                  <a16:creationId xmlns:a16="http://schemas.microsoft.com/office/drawing/2014/main" id="{1A59CE5C-24C2-46C8-B03F-684865728617}"/>
                </a:ext>
              </a:extLst>
            </p:cNvPr>
            <p:cNvSpPr/>
            <p:nvPr/>
          </p:nvSpPr>
          <p:spPr>
            <a:xfrm>
              <a:off x="5169012" y="3499662"/>
              <a:ext cx="128016" cy="58886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6" name="Rectangle 185">
              <a:extLst>
                <a:ext uri="{FF2B5EF4-FFF2-40B4-BE49-F238E27FC236}">
                  <a16:creationId xmlns:a16="http://schemas.microsoft.com/office/drawing/2014/main" id="{33076408-A90C-47EB-BDF9-9C2CDF44AEC1}"/>
                </a:ext>
              </a:extLst>
            </p:cNvPr>
            <p:cNvSpPr/>
            <p:nvPr/>
          </p:nvSpPr>
          <p:spPr>
            <a:xfrm>
              <a:off x="4919087" y="3478354"/>
              <a:ext cx="128016" cy="610171"/>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7" name="Rectangle 186">
              <a:extLst>
                <a:ext uri="{FF2B5EF4-FFF2-40B4-BE49-F238E27FC236}">
                  <a16:creationId xmlns:a16="http://schemas.microsoft.com/office/drawing/2014/main" id="{99DA32B7-02A1-44FF-BF9D-AB68EBB71E5B}"/>
                </a:ext>
              </a:extLst>
            </p:cNvPr>
            <p:cNvSpPr/>
            <p:nvPr/>
          </p:nvSpPr>
          <p:spPr>
            <a:xfrm>
              <a:off x="5663792" y="3777629"/>
              <a:ext cx="128016" cy="31089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8" name="Rectangle 187">
              <a:extLst>
                <a:ext uri="{FF2B5EF4-FFF2-40B4-BE49-F238E27FC236}">
                  <a16:creationId xmlns:a16="http://schemas.microsoft.com/office/drawing/2014/main" id="{B1C14A19-C210-48B5-93A4-8104778A8E52}"/>
                </a:ext>
              </a:extLst>
            </p:cNvPr>
            <p:cNvSpPr/>
            <p:nvPr/>
          </p:nvSpPr>
          <p:spPr>
            <a:xfrm>
              <a:off x="5418023" y="3576462"/>
              <a:ext cx="128016" cy="51206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9" name="Rectangle 188">
              <a:extLst>
                <a:ext uri="{FF2B5EF4-FFF2-40B4-BE49-F238E27FC236}">
                  <a16:creationId xmlns:a16="http://schemas.microsoft.com/office/drawing/2014/main" id="{C13784C3-81E9-4E3A-833B-87840F703F57}"/>
                </a:ext>
              </a:extLst>
            </p:cNvPr>
            <p:cNvSpPr/>
            <p:nvPr/>
          </p:nvSpPr>
          <p:spPr>
            <a:xfrm>
              <a:off x="6157547" y="2756836"/>
              <a:ext cx="128016" cy="133169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Rectangle 189">
              <a:extLst>
                <a:ext uri="{FF2B5EF4-FFF2-40B4-BE49-F238E27FC236}">
                  <a16:creationId xmlns:a16="http://schemas.microsoft.com/office/drawing/2014/main" id="{92BF9356-8575-46E2-9921-8790998CB06F}"/>
                </a:ext>
              </a:extLst>
            </p:cNvPr>
            <p:cNvSpPr/>
            <p:nvPr/>
          </p:nvSpPr>
          <p:spPr>
            <a:xfrm>
              <a:off x="5907622" y="3786774"/>
              <a:ext cx="128016" cy="3017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1" name="Rectangle 190">
              <a:extLst>
                <a:ext uri="{FF2B5EF4-FFF2-40B4-BE49-F238E27FC236}">
                  <a16:creationId xmlns:a16="http://schemas.microsoft.com/office/drawing/2014/main" id="{864F6688-6F25-4998-9C85-543C9A5495FF}"/>
                </a:ext>
              </a:extLst>
            </p:cNvPr>
            <p:cNvSpPr/>
            <p:nvPr/>
          </p:nvSpPr>
          <p:spPr>
            <a:xfrm>
              <a:off x="6653009" y="2902092"/>
              <a:ext cx="128016" cy="118643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2" name="Rectangle 191">
              <a:extLst>
                <a:ext uri="{FF2B5EF4-FFF2-40B4-BE49-F238E27FC236}">
                  <a16:creationId xmlns:a16="http://schemas.microsoft.com/office/drawing/2014/main" id="{D8539B27-8E2B-434E-AEDA-AC187F9F10CA}"/>
                </a:ext>
              </a:extLst>
            </p:cNvPr>
            <p:cNvSpPr/>
            <p:nvPr/>
          </p:nvSpPr>
          <p:spPr>
            <a:xfrm>
              <a:off x="6411396" y="2881518"/>
              <a:ext cx="128016" cy="120700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Rectangle 192">
              <a:extLst>
                <a:ext uri="{FF2B5EF4-FFF2-40B4-BE49-F238E27FC236}">
                  <a16:creationId xmlns:a16="http://schemas.microsoft.com/office/drawing/2014/main" id="{1EFB1258-C2FD-4ABB-9D75-44F7E56B57B6}"/>
                </a:ext>
              </a:extLst>
            </p:cNvPr>
            <p:cNvSpPr/>
            <p:nvPr/>
          </p:nvSpPr>
          <p:spPr>
            <a:xfrm>
              <a:off x="7139477" y="3051940"/>
              <a:ext cx="128016" cy="103658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4" name="Rectangle 193">
              <a:extLst>
                <a:ext uri="{FF2B5EF4-FFF2-40B4-BE49-F238E27FC236}">
                  <a16:creationId xmlns:a16="http://schemas.microsoft.com/office/drawing/2014/main" id="{410B113E-4993-44AC-A28D-217C73457AAC}"/>
                </a:ext>
              </a:extLst>
            </p:cNvPr>
            <p:cNvSpPr/>
            <p:nvPr/>
          </p:nvSpPr>
          <p:spPr>
            <a:xfrm>
              <a:off x="6893708" y="2990198"/>
              <a:ext cx="128016" cy="109832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5" name="Rectangle 194">
              <a:extLst>
                <a:ext uri="{FF2B5EF4-FFF2-40B4-BE49-F238E27FC236}">
                  <a16:creationId xmlns:a16="http://schemas.microsoft.com/office/drawing/2014/main" id="{51A9F098-B74A-4683-89BF-543ED5417E59}"/>
                </a:ext>
              </a:extLst>
            </p:cNvPr>
            <p:cNvSpPr/>
            <p:nvPr/>
          </p:nvSpPr>
          <p:spPr>
            <a:xfrm>
              <a:off x="7641544" y="2588910"/>
              <a:ext cx="128016" cy="149961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33EB65EB-270C-4E2A-BC19-F996BA63FDA8}"/>
                </a:ext>
              </a:extLst>
            </p:cNvPr>
            <p:cNvSpPr/>
            <p:nvPr/>
          </p:nvSpPr>
          <p:spPr>
            <a:xfrm>
              <a:off x="7387463" y="2512162"/>
              <a:ext cx="128016" cy="157636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Rectangle 196">
              <a:extLst>
                <a:ext uri="{FF2B5EF4-FFF2-40B4-BE49-F238E27FC236}">
                  <a16:creationId xmlns:a16="http://schemas.microsoft.com/office/drawing/2014/main" id="{B9AAB4A3-CD35-4E62-8ED2-2D6BE1F383D4}"/>
                </a:ext>
              </a:extLst>
            </p:cNvPr>
            <p:cNvSpPr/>
            <p:nvPr/>
          </p:nvSpPr>
          <p:spPr>
            <a:xfrm>
              <a:off x="8138183" y="2680349"/>
              <a:ext cx="128016" cy="140817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Rectangle 197">
              <a:extLst>
                <a:ext uri="{FF2B5EF4-FFF2-40B4-BE49-F238E27FC236}">
                  <a16:creationId xmlns:a16="http://schemas.microsoft.com/office/drawing/2014/main" id="{27A17FCF-BCC1-4606-BCC8-3D8207E10BBA}"/>
                </a:ext>
              </a:extLst>
            </p:cNvPr>
            <p:cNvSpPr/>
            <p:nvPr/>
          </p:nvSpPr>
          <p:spPr>
            <a:xfrm>
              <a:off x="7892414" y="2927238"/>
              <a:ext cx="128016" cy="116128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Rectangle 198">
              <a:extLst>
                <a:ext uri="{FF2B5EF4-FFF2-40B4-BE49-F238E27FC236}">
                  <a16:creationId xmlns:a16="http://schemas.microsoft.com/office/drawing/2014/main" id="{A7017A93-0775-41DA-B024-27DA2C6E0DD4}"/>
                </a:ext>
              </a:extLst>
            </p:cNvPr>
            <p:cNvSpPr/>
            <p:nvPr/>
          </p:nvSpPr>
          <p:spPr>
            <a:xfrm>
              <a:off x="8632963" y="2799222"/>
              <a:ext cx="128016" cy="128930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Rectangle 199">
              <a:extLst>
                <a:ext uri="{FF2B5EF4-FFF2-40B4-BE49-F238E27FC236}">
                  <a16:creationId xmlns:a16="http://schemas.microsoft.com/office/drawing/2014/main" id="{A4C2731C-CCF7-44E1-9878-C0156374945B}"/>
                </a:ext>
              </a:extLst>
            </p:cNvPr>
            <p:cNvSpPr/>
            <p:nvPr/>
          </p:nvSpPr>
          <p:spPr>
            <a:xfrm>
              <a:off x="8383038" y="2735214"/>
              <a:ext cx="128016" cy="135331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1" name="Rectangle 200">
              <a:extLst>
                <a:ext uri="{FF2B5EF4-FFF2-40B4-BE49-F238E27FC236}">
                  <a16:creationId xmlns:a16="http://schemas.microsoft.com/office/drawing/2014/main" id="{DF66722C-0C9C-4B12-BD7D-55A477312324}"/>
                </a:ext>
              </a:extLst>
            </p:cNvPr>
            <p:cNvSpPr/>
            <p:nvPr/>
          </p:nvSpPr>
          <p:spPr>
            <a:xfrm>
              <a:off x="9126718" y="2809220"/>
              <a:ext cx="128016" cy="127930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2" name="Rectangle 201">
              <a:extLst>
                <a:ext uri="{FF2B5EF4-FFF2-40B4-BE49-F238E27FC236}">
                  <a16:creationId xmlns:a16="http://schemas.microsoft.com/office/drawing/2014/main" id="{5794BFC5-812D-4A40-8BA0-968DDF831874}"/>
                </a:ext>
              </a:extLst>
            </p:cNvPr>
            <p:cNvSpPr/>
            <p:nvPr/>
          </p:nvSpPr>
          <p:spPr>
            <a:xfrm>
              <a:off x="8885105" y="2809220"/>
              <a:ext cx="128016" cy="127930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3" name="Rectangle 202">
              <a:extLst>
                <a:ext uri="{FF2B5EF4-FFF2-40B4-BE49-F238E27FC236}">
                  <a16:creationId xmlns:a16="http://schemas.microsoft.com/office/drawing/2014/main" id="{64536A25-5E69-4042-BD22-020C45917564}"/>
                </a:ext>
              </a:extLst>
            </p:cNvPr>
            <p:cNvSpPr/>
            <p:nvPr/>
          </p:nvSpPr>
          <p:spPr>
            <a:xfrm>
              <a:off x="9626336" y="3036966"/>
              <a:ext cx="128016" cy="10515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4" name="Rectangle 203">
              <a:extLst>
                <a:ext uri="{FF2B5EF4-FFF2-40B4-BE49-F238E27FC236}">
                  <a16:creationId xmlns:a16="http://schemas.microsoft.com/office/drawing/2014/main" id="{67F55DC8-7B01-4B76-8A7B-79D468327BB0}"/>
                </a:ext>
              </a:extLst>
            </p:cNvPr>
            <p:cNvSpPr/>
            <p:nvPr/>
          </p:nvSpPr>
          <p:spPr>
            <a:xfrm>
              <a:off x="9380567" y="2927238"/>
              <a:ext cx="128016" cy="116128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Rectangle 204">
              <a:extLst>
                <a:ext uri="{FF2B5EF4-FFF2-40B4-BE49-F238E27FC236}">
                  <a16:creationId xmlns:a16="http://schemas.microsoft.com/office/drawing/2014/main" id="{CA61BEBB-BDB8-4163-8EFE-68799FD8F409}"/>
                </a:ext>
              </a:extLst>
            </p:cNvPr>
            <p:cNvSpPr/>
            <p:nvPr/>
          </p:nvSpPr>
          <p:spPr>
            <a:xfrm>
              <a:off x="10125272" y="3146694"/>
              <a:ext cx="128016" cy="94183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6" name="Rectangle 205">
              <a:extLst>
                <a:ext uri="{FF2B5EF4-FFF2-40B4-BE49-F238E27FC236}">
                  <a16:creationId xmlns:a16="http://schemas.microsoft.com/office/drawing/2014/main" id="{22DEA548-9600-4659-85FC-2DC09432C8E1}"/>
                </a:ext>
              </a:extLst>
            </p:cNvPr>
            <p:cNvSpPr/>
            <p:nvPr/>
          </p:nvSpPr>
          <p:spPr>
            <a:xfrm>
              <a:off x="9875347" y="3100974"/>
              <a:ext cx="128016" cy="9875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Rectangle 206">
              <a:extLst>
                <a:ext uri="{FF2B5EF4-FFF2-40B4-BE49-F238E27FC236}">
                  <a16:creationId xmlns:a16="http://schemas.microsoft.com/office/drawing/2014/main" id="{E757A1DE-2BE6-4034-ADF7-A8D21029F191}"/>
                </a:ext>
              </a:extLst>
            </p:cNvPr>
            <p:cNvSpPr/>
            <p:nvPr/>
          </p:nvSpPr>
          <p:spPr>
            <a:xfrm>
              <a:off x="10619027" y="3686190"/>
              <a:ext cx="128016" cy="40233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Rectangle 207">
              <a:extLst>
                <a:ext uri="{FF2B5EF4-FFF2-40B4-BE49-F238E27FC236}">
                  <a16:creationId xmlns:a16="http://schemas.microsoft.com/office/drawing/2014/main" id="{C130BC13-9BC8-41F3-92A3-A36177817256}"/>
                </a:ext>
              </a:extLst>
            </p:cNvPr>
            <p:cNvSpPr/>
            <p:nvPr/>
          </p:nvSpPr>
          <p:spPr>
            <a:xfrm>
              <a:off x="10377414" y="3247277"/>
              <a:ext cx="128016" cy="84124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Rectangle 208">
              <a:extLst>
                <a:ext uri="{FF2B5EF4-FFF2-40B4-BE49-F238E27FC236}">
                  <a16:creationId xmlns:a16="http://schemas.microsoft.com/office/drawing/2014/main" id="{4E97CC56-37D9-4BAB-A91D-FB6A31748244}"/>
                </a:ext>
              </a:extLst>
            </p:cNvPr>
            <p:cNvSpPr/>
            <p:nvPr/>
          </p:nvSpPr>
          <p:spPr>
            <a:xfrm>
              <a:off x="1938528" y="2863230"/>
              <a:ext cx="128016" cy="122529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Rectangle 209">
              <a:extLst>
                <a:ext uri="{FF2B5EF4-FFF2-40B4-BE49-F238E27FC236}">
                  <a16:creationId xmlns:a16="http://schemas.microsoft.com/office/drawing/2014/main" id="{BC1E8CEB-EB65-4968-A7F3-C29F660CAB7E}"/>
                </a:ext>
              </a:extLst>
            </p:cNvPr>
            <p:cNvSpPr/>
            <p:nvPr/>
          </p:nvSpPr>
          <p:spPr>
            <a:xfrm>
              <a:off x="1682496" y="2827038"/>
              <a:ext cx="128016" cy="1261487"/>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D97BAE4D-87A2-4213-BD8E-CF5B46F553C8}"/>
                </a:ext>
              </a:extLst>
            </p:cNvPr>
            <p:cNvCxnSpPr/>
            <p:nvPr/>
          </p:nvCxnSpPr>
          <p:spPr>
            <a:xfrm>
              <a:off x="1591056" y="4088526"/>
              <a:ext cx="924458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1427A271-430D-44BB-96B5-D70513F3694D}"/>
                </a:ext>
              </a:extLst>
            </p:cNvPr>
            <p:cNvCxnSpPr/>
            <p:nvPr/>
          </p:nvCxnSpPr>
          <p:spPr>
            <a:xfrm>
              <a:off x="3620034"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6AEFD3FB-03B5-431F-8421-B6600ABD7172}"/>
                </a:ext>
              </a:extLst>
            </p:cNvPr>
            <p:cNvCxnSpPr/>
            <p:nvPr/>
          </p:nvCxnSpPr>
          <p:spPr>
            <a:xfrm>
              <a:off x="4357516"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70DFF8E8-5740-40BC-9664-3A8E37131970}"/>
                </a:ext>
              </a:extLst>
            </p:cNvPr>
            <p:cNvCxnSpPr/>
            <p:nvPr/>
          </p:nvCxnSpPr>
          <p:spPr>
            <a:xfrm>
              <a:off x="6104764"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16FFB1BF-2A06-4718-910A-FBF73CAECE2C}"/>
                </a:ext>
              </a:extLst>
            </p:cNvPr>
            <p:cNvCxnSpPr/>
            <p:nvPr/>
          </p:nvCxnSpPr>
          <p:spPr>
            <a:xfrm>
              <a:off x="7323801"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0C2B18E1-4862-4BD3-B4B8-828CF36BEA23}"/>
                </a:ext>
              </a:extLst>
            </p:cNvPr>
            <p:cNvCxnSpPr/>
            <p:nvPr/>
          </p:nvCxnSpPr>
          <p:spPr>
            <a:xfrm>
              <a:off x="8076532" y="4088526"/>
              <a:ext cx="0" cy="16459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17" name="object 10">
              <a:extLst>
                <a:ext uri="{FF2B5EF4-FFF2-40B4-BE49-F238E27FC236}">
                  <a16:creationId xmlns:a16="http://schemas.microsoft.com/office/drawing/2014/main" id="{807B7773-3845-4B62-B917-4EA43CCE7881}"/>
                </a:ext>
              </a:extLst>
            </p:cNvPr>
            <p:cNvSpPr txBox="1"/>
            <p:nvPr/>
          </p:nvSpPr>
          <p:spPr>
            <a:xfrm>
              <a:off x="862262"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8" name="TextBox 217">
              <a:extLst>
                <a:ext uri="{FF2B5EF4-FFF2-40B4-BE49-F238E27FC236}">
                  <a16:creationId xmlns:a16="http://schemas.microsoft.com/office/drawing/2014/main" id="{D87BE2B6-BBBE-4B69-9F64-3EC0BA56D3EA}"/>
                </a:ext>
              </a:extLst>
            </p:cNvPr>
            <p:cNvSpPr txBox="1"/>
            <p:nvPr/>
          </p:nvSpPr>
          <p:spPr>
            <a:xfrm>
              <a:off x="457199" y="5867113"/>
              <a:ext cx="10972800" cy="692497"/>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*Data are for women aged 15 to 49 only.</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2014–2019</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Discriminatory attitudes are measured through "No" responses to either of two questions: (1) Would you buy fresh vegetables from a shopkeeper or vendor if you knew this person had HIV?; and (2) Do you think that children living with HIV should be able to attend school with children who are HIV-negative?</a:t>
              </a:r>
            </a:p>
          </p:txBody>
        </p:sp>
      </p:grpSp>
    </p:spTree>
    <p:extLst>
      <p:ext uri="{BB962C8B-B14F-4D97-AF65-F5344CB8AC3E}">
        <p14:creationId xmlns:p14="http://schemas.microsoft.com/office/powerpoint/2010/main" val="25737750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people living with HIV who experienced different forms of discrimination</a:t>
            </a:r>
          </a:p>
          <a:p>
            <a:pPr>
              <a:lnSpc>
                <a:spcPct val="100000"/>
              </a:lnSpc>
              <a:spcBef>
                <a:spcPts val="0"/>
              </a:spcBef>
            </a:pPr>
            <a:r>
              <a:rPr lang="en-US"/>
              <a:t>in health-care settings, countries with available data, 2013–2018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14" name="Group 13">
            <a:extLst>
              <a:ext uri="{FF2B5EF4-FFF2-40B4-BE49-F238E27FC236}">
                <a16:creationId xmlns:a16="http://schemas.microsoft.com/office/drawing/2014/main" id="{D5EB5D54-01E3-408E-B5DD-76DFFBADBA2E}"/>
              </a:ext>
            </a:extLst>
          </p:cNvPr>
          <p:cNvGrpSpPr/>
          <p:nvPr/>
        </p:nvGrpSpPr>
        <p:grpSpPr>
          <a:xfrm>
            <a:off x="457199" y="2340864"/>
            <a:ext cx="8910971" cy="4213824"/>
            <a:chOff x="457199" y="2340864"/>
            <a:chExt cx="8910971" cy="421382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People Living with HIV Stigma Index surveys, 2013–2018.</a:t>
              </a:r>
            </a:p>
          </p:txBody>
        </p:sp>
        <p:grpSp>
          <p:nvGrpSpPr>
            <p:cNvPr id="12" name="Group 11">
              <a:extLst>
                <a:ext uri="{FF2B5EF4-FFF2-40B4-BE49-F238E27FC236}">
                  <a16:creationId xmlns:a16="http://schemas.microsoft.com/office/drawing/2014/main" id="{C66C6EC7-87BD-4AAA-AF98-BF25BE63DA42}"/>
                </a:ext>
              </a:extLst>
            </p:cNvPr>
            <p:cNvGrpSpPr/>
            <p:nvPr/>
          </p:nvGrpSpPr>
          <p:grpSpPr>
            <a:xfrm>
              <a:off x="1143000" y="2779776"/>
              <a:ext cx="109728" cy="2221992"/>
              <a:chOff x="1143000" y="2770632"/>
              <a:chExt cx="109728" cy="2221992"/>
            </a:xfrm>
          </p:grpSpPr>
          <p:sp>
            <p:nvSpPr>
              <p:cNvPr id="6" name="Rectangle 5">
                <a:extLst>
                  <a:ext uri="{FF2B5EF4-FFF2-40B4-BE49-F238E27FC236}">
                    <a16:creationId xmlns:a16="http://schemas.microsoft.com/office/drawing/2014/main" id="{4E446DB3-280B-47BF-97C0-0A1F853DD095}"/>
                  </a:ext>
                </a:extLst>
              </p:cNvPr>
              <p:cNvSpPr/>
              <p:nvPr/>
            </p:nvSpPr>
            <p:spPr>
              <a:xfrm>
                <a:off x="1143000" y="2770632"/>
                <a:ext cx="109728" cy="10972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8D52824C-7ABE-4712-8050-FE1518152C5D}"/>
                  </a:ext>
                </a:extLst>
              </p:cNvPr>
              <p:cNvSpPr/>
              <p:nvPr/>
            </p:nvSpPr>
            <p:spPr>
              <a:xfrm>
                <a:off x="1143000" y="3419856"/>
                <a:ext cx="109728" cy="10972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E92A8201-269D-443A-8D2C-483B019C48B2}"/>
                  </a:ext>
                </a:extLst>
              </p:cNvPr>
              <p:cNvSpPr/>
              <p:nvPr/>
            </p:nvSpPr>
            <p:spPr>
              <a:xfrm>
                <a:off x="1143000" y="4069080"/>
                <a:ext cx="109728" cy="109728"/>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596DD786-AB94-4F90-9306-6BF5D21588F3}"/>
                  </a:ext>
                </a:extLst>
              </p:cNvPr>
              <p:cNvSpPr/>
              <p:nvPr/>
            </p:nvSpPr>
            <p:spPr>
              <a:xfrm>
                <a:off x="1143000" y="4882896"/>
                <a:ext cx="109728" cy="10972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BA0D73EF-CECD-4EDB-81AE-ED52F7560274}"/>
                </a:ext>
              </a:extLst>
            </p:cNvPr>
            <p:cNvGrpSpPr/>
            <p:nvPr/>
          </p:nvGrpSpPr>
          <p:grpSpPr>
            <a:xfrm>
              <a:off x="1371600" y="2743200"/>
              <a:ext cx="2286001" cy="2620095"/>
              <a:chOff x="1371600" y="2743200"/>
              <a:chExt cx="2286001" cy="2620095"/>
            </a:xfrm>
          </p:grpSpPr>
          <p:sp>
            <p:nvSpPr>
              <p:cNvPr id="104" name="TextBox 103">
                <a:extLst>
                  <a:ext uri="{FF2B5EF4-FFF2-40B4-BE49-F238E27FC236}">
                    <a16:creationId xmlns:a16="http://schemas.microsoft.com/office/drawing/2014/main" id="{FDC5CC94-98C6-4BB3-9019-48B9304A5683}"/>
                  </a:ext>
                </a:extLst>
              </p:cNvPr>
              <p:cNvSpPr txBox="1"/>
              <p:nvPr/>
            </p:nvSpPr>
            <p:spPr>
              <a:xfrm>
                <a:off x="1371600" y="2743200"/>
                <a:ext cx="228600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Ability to obtain antiretroviral therapy conditional on the use of certain forms of contraception</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9E055961-C8BE-4512-AA82-EC5065E816D8}"/>
                  </a:ext>
                </a:extLst>
              </p:cNvPr>
              <p:cNvSpPr txBox="1"/>
              <p:nvPr/>
            </p:nvSpPr>
            <p:spPr>
              <a:xfrm>
                <a:off x="1371601" y="3392424"/>
                <a:ext cx="228600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Health-care professional has ever told other people about their HIV status without their consent</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0422268-7551-452F-97C3-F1DEB175DD6C}"/>
                  </a:ext>
                </a:extLst>
              </p:cNvPr>
              <p:cNvSpPr txBox="1"/>
              <p:nvPr/>
            </p:nvSpPr>
            <p:spPr>
              <a:xfrm>
                <a:off x="1371600" y="4041648"/>
                <a:ext cx="2286000" cy="677124"/>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Forced to submit to a medical or health procedure (including HIV testing) because of their HIV status in the past 12 months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D3C6BAF1-8A51-4113-BA53-32A400AC05D9}"/>
                  </a:ext>
                </a:extLst>
              </p:cNvPr>
              <p:cNvSpPr txBox="1"/>
              <p:nvPr/>
            </p:nvSpPr>
            <p:spPr>
              <a:xfrm>
                <a:off x="1371601" y="4855464"/>
                <a:ext cx="2286000" cy="5078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Denied health services because of their HIV status at least once in the last 12 months</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Rectangle 1">
              <a:extLst>
                <a:ext uri="{FF2B5EF4-FFF2-40B4-BE49-F238E27FC236}">
                  <a16:creationId xmlns:a16="http://schemas.microsoft.com/office/drawing/2014/main" id="{6DB301F0-EF46-4052-B5A2-BA93025A6657}"/>
                </a:ext>
              </a:extLst>
            </p:cNvPr>
            <p:cNvSpPr/>
            <p:nvPr/>
          </p:nvSpPr>
          <p:spPr>
            <a:xfrm>
              <a:off x="5625548" y="2432304"/>
              <a:ext cx="1124712"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3997B0B9-3171-4569-AC45-CD003E249AA5}"/>
                </a:ext>
              </a:extLst>
            </p:cNvPr>
            <p:cNvSpPr/>
            <p:nvPr/>
          </p:nvSpPr>
          <p:spPr>
            <a:xfrm>
              <a:off x="5625548" y="2377439"/>
              <a:ext cx="73152"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61E141EB-FEBE-4B9D-8B64-D35C7561EC62}"/>
                </a:ext>
              </a:extLst>
            </p:cNvPr>
            <p:cNvSpPr/>
            <p:nvPr/>
          </p:nvSpPr>
          <p:spPr>
            <a:xfrm>
              <a:off x="5625776" y="2542031"/>
              <a:ext cx="716528"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908FB6A5-A78F-45C8-B9C9-B8ADF2F3CD7B}"/>
                </a:ext>
              </a:extLst>
            </p:cNvPr>
            <p:cNvSpPr/>
            <p:nvPr/>
          </p:nvSpPr>
          <p:spPr>
            <a:xfrm>
              <a:off x="5625548" y="2706624"/>
              <a:ext cx="2340864"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0E81CBF0-8F7C-4D95-A8CD-BC58ACE7DFB5}"/>
                </a:ext>
              </a:extLst>
            </p:cNvPr>
            <p:cNvSpPr/>
            <p:nvPr/>
          </p:nvSpPr>
          <p:spPr>
            <a:xfrm>
              <a:off x="5625548" y="2651760"/>
              <a:ext cx="1042416"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 name="Rectangle 26">
              <a:extLst>
                <a:ext uri="{FF2B5EF4-FFF2-40B4-BE49-F238E27FC236}">
                  <a16:creationId xmlns:a16="http://schemas.microsoft.com/office/drawing/2014/main" id="{EB91EF93-81F0-462E-81CF-4711E84ABA79}"/>
                </a:ext>
              </a:extLst>
            </p:cNvPr>
            <p:cNvSpPr/>
            <p:nvPr/>
          </p:nvSpPr>
          <p:spPr>
            <a:xfrm>
              <a:off x="5625776" y="2816351"/>
              <a:ext cx="685800"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26FF407B-7AF9-4B97-93BD-78EBCF0AD5E6}"/>
                </a:ext>
              </a:extLst>
            </p:cNvPr>
            <p:cNvSpPr/>
            <p:nvPr/>
          </p:nvSpPr>
          <p:spPr>
            <a:xfrm>
              <a:off x="5625775" y="2761488"/>
              <a:ext cx="2931931"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9114A331-7FD3-4DF2-923F-C832D5BB7CB5}"/>
                </a:ext>
              </a:extLst>
            </p:cNvPr>
            <p:cNvSpPr/>
            <p:nvPr/>
          </p:nvSpPr>
          <p:spPr>
            <a:xfrm>
              <a:off x="5625548" y="2980944"/>
              <a:ext cx="1335024"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9DF813D1-A0CC-44EB-8EC5-36DF975C549A}"/>
                </a:ext>
              </a:extLst>
            </p:cNvPr>
            <p:cNvSpPr/>
            <p:nvPr/>
          </p:nvSpPr>
          <p:spPr>
            <a:xfrm>
              <a:off x="5625548" y="2926080"/>
              <a:ext cx="256032"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EBAE37B1-7D1C-4270-8353-604E8C904921}"/>
                </a:ext>
              </a:extLst>
            </p:cNvPr>
            <p:cNvSpPr/>
            <p:nvPr/>
          </p:nvSpPr>
          <p:spPr>
            <a:xfrm>
              <a:off x="5625776" y="3090672"/>
              <a:ext cx="448056"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B37A703A-3445-4F8F-8D79-8E07F2294C43}"/>
                </a:ext>
              </a:extLst>
            </p:cNvPr>
            <p:cNvSpPr/>
            <p:nvPr/>
          </p:nvSpPr>
          <p:spPr>
            <a:xfrm>
              <a:off x="5625776" y="3035808"/>
              <a:ext cx="2304288"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A3FCC302-C078-4924-96C3-3269B1A5CF00}"/>
                </a:ext>
              </a:extLst>
            </p:cNvPr>
            <p:cNvSpPr/>
            <p:nvPr/>
          </p:nvSpPr>
          <p:spPr>
            <a:xfrm>
              <a:off x="5625548" y="3255264"/>
              <a:ext cx="1719072"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088AB522-EE1F-4146-9514-528301B52E9D}"/>
                </a:ext>
              </a:extLst>
            </p:cNvPr>
            <p:cNvSpPr/>
            <p:nvPr/>
          </p:nvSpPr>
          <p:spPr>
            <a:xfrm>
              <a:off x="5625548" y="3200400"/>
              <a:ext cx="630936"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E63419FD-7143-4A53-B575-9C7F516827F7}"/>
                </a:ext>
              </a:extLst>
            </p:cNvPr>
            <p:cNvSpPr/>
            <p:nvPr/>
          </p:nvSpPr>
          <p:spPr>
            <a:xfrm>
              <a:off x="5625776" y="3364992"/>
              <a:ext cx="1325880"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DFD2EBAA-5DE3-4F05-B4EF-8EC726C78696}"/>
                </a:ext>
              </a:extLst>
            </p:cNvPr>
            <p:cNvSpPr/>
            <p:nvPr/>
          </p:nvSpPr>
          <p:spPr>
            <a:xfrm>
              <a:off x="5625776" y="3310128"/>
              <a:ext cx="1984248"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D434BCB9-7D5C-4220-893D-53DEB50F6396}"/>
                </a:ext>
              </a:extLst>
            </p:cNvPr>
            <p:cNvSpPr/>
            <p:nvPr/>
          </p:nvSpPr>
          <p:spPr>
            <a:xfrm>
              <a:off x="5625548" y="3529584"/>
              <a:ext cx="1508760"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CC95DE38-FA4A-4AD3-818B-ED79D1AED047}"/>
                </a:ext>
              </a:extLst>
            </p:cNvPr>
            <p:cNvSpPr/>
            <p:nvPr/>
          </p:nvSpPr>
          <p:spPr>
            <a:xfrm>
              <a:off x="5625548" y="3474720"/>
              <a:ext cx="310896"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D7051D9C-9571-4825-AFDF-53CE62C8D416}"/>
                </a:ext>
              </a:extLst>
            </p:cNvPr>
            <p:cNvSpPr/>
            <p:nvPr/>
          </p:nvSpPr>
          <p:spPr>
            <a:xfrm>
              <a:off x="5625776" y="3639312"/>
              <a:ext cx="1581912"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5107D24-97EC-4E90-8CF7-0114651C91EB}"/>
                </a:ext>
              </a:extLst>
            </p:cNvPr>
            <p:cNvSpPr/>
            <p:nvPr/>
          </p:nvSpPr>
          <p:spPr>
            <a:xfrm>
              <a:off x="5625548" y="3803904"/>
              <a:ext cx="201168"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37920272-E5B2-475E-B389-239AF4793C90}"/>
                </a:ext>
              </a:extLst>
            </p:cNvPr>
            <p:cNvSpPr/>
            <p:nvPr/>
          </p:nvSpPr>
          <p:spPr>
            <a:xfrm>
              <a:off x="5625548" y="3749040"/>
              <a:ext cx="795528"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D1E5EE3F-0390-4D94-A885-746F44F7BA32}"/>
                </a:ext>
              </a:extLst>
            </p:cNvPr>
            <p:cNvSpPr/>
            <p:nvPr/>
          </p:nvSpPr>
          <p:spPr>
            <a:xfrm>
              <a:off x="5625776" y="3913632"/>
              <a:ext cx="155448"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1192804A-2A96-4956-B5CB-C08E0DD0E6BF}"/>
                </a:ext>
              </a:extLst>
            </p:cNvPr>
            <p:cNvSpPr/>
            <p:nvPr/>
          </p:nvSpPr>
          <p:spPr>
            <a:xfrm>
              <a:off x="5625776" y="3858768"/>
              <a:ext cx="1069848"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AB2A44E2-4FC1-4954-A268-1549BD38814F}"/>
                </a:ext>
              </a:extLst>
            </p:cNvPr>
            <p:cNvSpPr/>
            <p:nvPr/>
          </p:nvSpPr>
          <p:spPr>
            <a:xfrm>
              <a:off x="5625548" y="4078224"/>
              <a:ext cx="256032"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5974B322-5545-404B-93E5-E77111E14C56}"/>
                </a:ext>
              </a:extLst>
            </p:cNvPr>
            <p:cNvSpPr/>
            <p:nvPr/>
          </p:nvSpPr>
          <p:spPr>
            <a:xfrm>
              <a:off x="5625548" y="4023360"/>
              <a:ext cx="228600"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D4629B36-845A-41C3-958E-4348597A7CBD}"/>
                </a:ext>
              </a:extLst>
            </p:cNvPr>
            <p:cNvSpPr/>
            <p:nvPr/>
          </p:nvSpPr>
          <p:spPr>
            <a:xfrm>
              <a:off x="5625776" y="4187952"/>
              <a:ext cx="182880"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E2D383FF-23D2-444A-8984-22FFE63A1A12}"/>
                </a:ext>
              </a:extLst>
            </p:cNvPr>
            <p:cNvSpPr/>
            <p:nvPr/>
          </p:nvSpPr>
          <p:spPr>
            <a:xfrm>
              <a:off x="5625776" y="4133088"/>
              <a:ext cx="621792"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93D4B5F5-FBB7-41CB-AC50-BBA0D8ECE689}"/>
                </a:ext>
              </a:extLst>
            </p:cNvPr>
            <p:cNvSpPr/>
            <p:nvPr/>
          </p:nvSpPr>
          <p:spPr>
            <a:xfrm>
              <a:off x="5625548" y="4352544"/>
              <a:ext cx="1161288"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DF803CC6-1833-4245-89DC-3A05FA8A8265}"/>
                </a:ext>
              </a:extLst>
            </p:cNvPr>
            <p:cNvSpPr/>
            <p:nvPr/>
          </p:nvSpPr>
          <p:spPr>
            <a:xfrm>
              <a:off x="5625548" y="4297680"/>
              <a:ext cx="1051560"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C334E188-6622-4A25-B936-B6B5DDF9D65D}"/>
                </a:ext>
              </a:extLst>
            </p:cNvPr>
            <p:cNvSpPr/>
            <p:nvPr/>
          </p:nvSpPr>
          <p:spPr>
            <a:xfrm>
              <a:off x="5625776" y="4462272"/>
              <a:ext cx="658368"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51E75857-4A20-4ABC-9BB1-6F8A9CC1A532}"/>
                </a:ext>
              </a:extLst>
            </p:cNvPr>
            <p:cNvSpPr/>
            <p:nvPr/>
          </p:nvSpPr>
          <p:spPr>
            <a:xfrm>
              <a:off x="5625776" y="4407408"/>
              <a:ext cx="576072"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5FA4D527-64E8-47A6-BA5D-376AC94ED11A}"/>
                </a:ext>
              </a:extLst>
            </p:cNvPr>
            <p:cNvSpPr/>
            <p:nvPr/>
          </p:nvSpPr>
          <p:spPr>
            <a:xfrm>
              <a:off x="5625548" y="4626864"/>
              <a:ext cx="1289304"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DB0597B0-212F-4F44-B741-22E8E37C7068}"/>
                </a:ext>
              </a:extLst>
            </p:cNvPr>
            <p:cNvSpPr/>
            <p:nvPr/>
          </p:nvSpPr>
          <p:spPr>
            <a:xfrm>
              <a:off x="5625776" y="4681728"/>
              <a:ext cx="502920"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ACF09561-97B3-449D-9E4C-266E746F1068}"/>
                </a:ext>
              </a:extLst>
            </p:cNvPr>
            <p:cNvSpPr/>
            <p:nvPr/>
          </p:nvSpPr>
          <p:spPr>
            <a:xfrm>
              <a:off x="5625548" y="4901184"/>
              <a:ext cx="1124712"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1FACBEC0-8A13-4470-964A-4AF5C15A4956}"/>
                </a:ext>
              </a:extLst>
            </p:cNvPr>
            <p:cNvSpPr/>
            <p:nvPr/>
          </p:nvSpPr>
          <p:spPr>
            <a:xfrm>
              <a:off x="5625776" y="5010912"/>
              <a:ext cx="1545336"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6FA5FC47-C082-4563-9915-49929434F3DF}"/>
                </a:ext>
              </a:extLst>
            </p:cNvPr>
            <p:cNvSpPr/>
            <p:nvPr/>
          </p:nvSpPr>
          <p:spPr>
            <a:xfrm>
              <a:off x="5625776" y="4956048"/>
              <a:ext cx="320040"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E7B5AABF-037E-4AF6-BA4B-56B6FA3CC86C}"/>
                </a:ext>
              </a:extLst>
            </p:cNvPr>
            <p:cNvSpPr/>
            <p:nvPr/>
          </p:nvSpPr>
          <p:spPr>
            <a:xfrm>
              <a:off x="5625548" y="5175504"/>
              <a:ext cx="740664"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C5B34076-B2F7-4794-887C-63430656DEC3}"/>
                </a:ext>
              </a:extLst>
            </p:cNvPr>
            <p:cNvSpPr/>
            <p:nvPr/>
          </p:nvSpPr>
          <p:spPr>
            <a:xfrm>
              <a:off x="5625548" y="5120640"/>
              <a:ext cx="1911096"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834B489E-2CF2-4480-977B-50C955DB2327}"/>
                </a:ext>
              </a:extLst>
            </p:cNvPr>
            <p:cNvSpPr/>
            <p:nvPr/>
          </p:nvSpPr>
          <p:spPr>
            <a:xfrm>
              <a:off x="5625776" y="5285232"/>
              <a:ext cx="310896"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30B56267-C7AE-42FF-834B-61F3F05C990B}"/>
                </a:ext>
              </a:extLst>
            </p:cNvPr>
            <p:cNvSpPr/>
            <p:nvPr/>
          </p:nvSpPr>
          <p:spPr>
            <a:xfrm>
              <a:off x="5625776" y="5230368"/>
              <a:ext cx="182880"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7D9D8D9D-5283-4097-986B-29A8F914DFA9}"/>
                </a:ext>
              </a:extLst>
            </p:cNvPr>
            <p:cNvSpPr/>
            <p:nvPr/>
          </p:nvSpPr>
          <p:spPr>
            <a:xfrm>
              <a:off x="5625548" y="5449824"/>
              <a:ext cx="457200"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85797640-4584-4501-B8FF-0C838AAFB421}"/>
                </a:ext>
              </a:extLst>
            </p:cNvPr>
            <p:cNvSpPr/>
            <p:nvPr/>
          </p:nvSpPr>
          <p:spPr>
            <a:xfrm>
              <a:off x="5625548" y="5394960"/>
              <a:ext cx="82296"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F6839A3-5EF8-4D67-A865-2342DD972137}"/>
                </a:ext>
              </a:extLst>
            </p:cNvPr>
            <p:cNvSpPr/>
            <p:nvPr/>
          </p:nvSpPr>
          <p:spPr>
            <a:xfrm>
              <a:off x="5625776" y="5559552"/>
              <a:ext cx="128016"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43330F96-F018-4885-8576-13BD3DF685CB}"/>
                </a:ext>
              </a:extLst>
            </p:cNvPr>
            <p:cNvSpPr/>
            <p:nvPr/>
          </p:nvSpPr>
          <p:spPr>
            <a:xfrm>
              <a:off x="5625776" y="5504688"/>
              <a:ext cx="155448"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AA4DACF5-7409-4D35-819E-586AC2021721}"/>
                </a:ext>
              </a:extLst>
            </p:cNvPr>
            <p:cNvSpPr/>
            <p:nvPr/>
          </p:nvSpPr>
          <p:spPr>
            <a:xfrm>
              <a:off x="5625548" y="5724144"/>
              <a:ext cx="329184" cy="4572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F45E40D2-F95C-4EE7-A15F-FCEC42EADED9}"/>
                </a:ext>
              </a:extLst>
            </p:cNvPr>
            <p:cNvSpPr/>
            <p:nvPr/>
          </p:nvSpPr>
          <p:spPr>
            <a:xfrm>
              <a:off x="5625548" y="5669280"/>
              <a:ext cx="850392" cy="45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F98DAE3B-8F8C-44A4-AEEF-598C3263184C}"/>
                </a:ext>
              </a:extLst>
            </p:cNvPr>
            <p:cNvSpPr/>
            <p:nvPr/>
          </p:nvSpPr>
          <p:spPr>
            <a:xfrm>
              <a:off x="5625776" y="5833872"/>
              <a:ext cx="475488"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7D9676A5-B7CC-490E-BCF8-4133B2745A6D}"/>
                </a:ext>
              </a:extLst>
            </p:cNvPr>
            <p:cNvSpPr/>
            <p:nvPr/>
          </p:nvSpPr>
          <p:spPr>
            <a:xfrm>
              <a:off x="5625776" y="5779008"/>
              <a:ext cx="91440" cy="4572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 name="object 73">
              <a:extLst>
                <a:ext uri="{FF2B5EF4-FFF2-40B4-BE49-F238E27FC236}">
                  <a16:creationId xmlns:a16="http://schemas.microsoft.com/office/drawing/2014/main" id="{AA93EF9D-68E5-4384-8B3E-4D53C5E52A8D}"/>
                </a:ext>
              </a:extLst>
            </p:cNvPr>
            <p:cNvSpPr txBox="1"/>
            <p:nvPr/>
          </p:nvSpPr>
          <p:spPr>
            <a:xfrm>
              <a:off x="4930604" y="2374754"/>
              <a:ext cx="516167"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a:ea typeface="+mn-ea"/>
                  <a:cs typeface="Arial"/>
                </a:rPr>
                <a:t>Greece</a:t>
              </a:r>
              <a:endParaRPr kumimoji="0" lang="fr-CH" sz="1200" b="0" i="0" u="none" strike="noStrike" kern="1200" cap="none" spc="0" normalizeH="0" baseline="0" noProof="0">
                <a:ln>
                  <a:noFill/>
                </a:ln>
                <a:solidFill>
                  <a:prstClr val="black"/>
                </a:solidFill>
                <a:effectLst/>
                <a:uLnTx/>
                <a:uFillTx/>
                <a:latin typeface="Arial"/>
                <a:ea typeface="+mn-ea"/>
                <a:cs typeface="Arial"/>
              </a:endParaRPr>
            </a:p>
          </p:txBody>
        </p:sp>
        <p:sp>
          <p:nvSpPr>
            <p:cNvPr id="23" name="object 73">
              <a:extLst>
                <a:ext uri="{FF2B5EF4-FFF2-40B4-BE49-F238E27FC236}">
                  <a16:creationId xmlns:a16="http://schemas.microsoft.com/office/drawing/2014/main" id="{65298FFD-FDF8-4564-98BD-BA2624732E7F}"/>
                </a:ext>
              </a:extLst>
            </p:cNvPr>
            <p:cNvSpPr txBox="1"/>
            <p:nvPr/>
          </p:nvSpPr>
          <p:spPr>
            <a:xfrm>
              <a:off x="4665428" y="2651760"/>
              <a:ext cx="772647"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a:ea typeface="+mn-ea"/>
                  <a:cs typeface="Arial"/>
                </a:rPr>
                <a:t>Kyrgyzstan</a:t>
              </a:r>
              <a:endParaRPr kumimoji="0" lang="fr-CH" sz="1200" b="0" i="0" u="none" strike="noStrike" kern="1200" cap="none" spc="0" normalizeH="0" baseline="0" noProof="0">
                <a:ln>
                  <a:noFill/>
                </a:ln>
                <a:solidFill>
                  <a:prstClr val="black"/>
                </a:solidFill>
                <a:effectLst/>
                <a:uLnTx/>
                <a:uFillTx/>
                <a:latin typeface="Arial"/>
                <a:ea typeface="+mn-ea"/>
                <a:cs typeface="Arial"/>
              </a:endParaRPr>
            </a:p>
          </p:txBody>
        </p:sp>
        <p:sp>
          <p:nvSpPr>
            <p:cNvPr id="89" name="object 73">
              <a:extLst>
                <a:ext uri="{FF2B5EF4-FFF2-40B4-BE49-F238E27FC236}">
                  <a16:creationId xmlns:a16="http://schemas.microsoft.com/office/drawing/2014/main" id="{BE15371F-E679-48F5-85FD-EFC7421A9100}"/>
                </a:ext>
              </a:extLst>
            </p:cNvPr>
            <p:cNvSpPr txBox="1"/>
            <p:nvPr/>
          </p:nvSpPr>
          <p:spPr>
            <a:xfrm>
              <a:off x="4976324" y="2926080"/>
              <a:ext cx="463268"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Congo</a:t>
              </a:r>
            </a:p>
          </p:txBody>
        </p:sp>
        <p:sp>
          <p:nvSpPr>
            <p:cNvPr id="91" name="object 73">
              <a:extLst>
                <a:ext uri="{FF2B5EF4-FFF2-40B4-BE49-F238E27FC236}">
                  <a16:creationId xmlns:a16="http://schemas.microsoft.com/office/drawing/2014/main" id="{8FE095AB-C2F1-44FD-B4A5-12D3DEF3592E}"/>
                </a:ext>
              </a:extLst>
            </p:cNvPr>
            <p:cNvSpPr txBox="1"/>
            <p:nvPr/>
          </p:nvSpPr>
          <p:spPr>
            <a:xfrm>
              <a:off x="4628852" y="3200400"/>
              <a:ext cx="814325"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Kazakhstan</a:t>
              </a:r>
            </a:p>
          </p:txBody>
        </p:sp>
        <p:sp>
          <p:nvSpPr>
            <p:cNvPr id="93" name="object 73">
              <a:extLst>
                <a:ext uri="{FF2B5EF4-FFF2-40B4-BE49-F238E27FC236}">
                  <a16:creationId xmlns:a16="http://schemas.microsoft.com/office/drawing/2014/main" id="{F344EA9F-C430-4AFB-BC5E-2BDBBCDC939F}"/>
                </a:ext>
              </a:extLst>
            </p:cNvPr>
            <p:cNvSpPr txBox="1"/>
            <p:nvPr/>
          </p:nvSpPr>
          <p:spPr>
            <a:xfrm>
              <a:off x="4802588" y="3474720"/>
              <a:ext cx="643381"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a:ea typeface="+mn-ea"/>
                  <a:cs typeface="Arial"/>
                </a:rPr>
                <a:t>Tajikistan</a:t>
              </a:r>
              <a:endParaRPr kumimoji="0" lang="fr-CH" sz="1200" b="0" i="0" u="none" strike="noStrike" kern="1200" cap="none" spc="0" normalizeH="0" baseline="0" noProof="0">
                <a:ln>
                  <a:noFill/>
                </a:ln>
                <a:solidFill>
                  <a:prstClr val="black"/>
                </a:solidFill>
                <a:effectLst/>
                <a:uLnTx/>
                <a:uFillTx/>
                <a:latin typeface="Arial"/>
                <a:ea typeface="+mn-ea"/>
                <a:cs typeface="Arial"/>
              </a:endParaRPr>
            </a:p>
          </p:txBody>
        </p:sp>
        <p:sp>
          <p:nvSpPr>
            <p:cNvPr id="95" name="object 73">
              <a:extLst>
                <a:ext uri="{FF2B5EF4-FFF2-40B4-BE49-F238E27FC236}">
                  <a16:creationId xmlns:a16="http://schemas.microsoft.com/office/drawing/2014/main" id="{149F3A1F-F546-405A-9BCE-BB73AE46D623}"/>
                </a:ext>
              </a:extLst>
            </p:cNvPr>
            <p:cNvSpPr txBox="1"/>
            <p:nvPr/>
          </p:nvSpPr>
          <p:spPr>
            <a:xfrm>
              <a:off x="4903172" y="3749040"/>
              <a:ext cx="540212"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Burundi</a:t>
              </a:r>
            </a:p>
          </p:txBody>
        </p:sp>
        <p:sp>
          <p:nvSpPr>
            <p:cNvPr id="97" name="object 73">
              <a:extLst>
                <a:ext uri="{FF2B5EF4-FFF2-40B4-BE49-F238E27FC236}">
                  <a16:creationId xmlns:a16="http://schemas.microsoft.com/office/drawing/2014/main" id="{9FBA8135-BA14-48F6-83BC-CE36DD907D74}"/>
                </a:ext>
              </a:extLst>
            </p:cNvPr>
            <p:cNvSpPr txBox="1"/>
            <p:nvPr/>
          </p:nvSpPr>
          <p:spPr>
            <a:xfrm>
              <a:off x="4572000" y="4023360"/>
              <a:ext cx="868828"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Côte d'Ivoire</a:t>
              </a:r>
            </a:p>
          </p:txBody>
        </p:sp>
        <p:sp>
          <p:nvSpPr>
            <p:cNvPr id="99" name="object 73">
              <a:extLst>
                <a:ext uri="{FF2B5EF4-FFF2-40B4-BE49-F238E27FC236}">
                  <a16:creationId xmlns:a16="http://schemas.microsoft.com/office/drawing/2014/main" id="{5360AA89-64C2-4997-AEBC-11206D4A795D}"/>
                </a:ext>
              </a:extLst>
            </p:cNvPr>
            <p:cNvSpPr txBox="1"/>
            <p:nvPr/>
          </p:nvSpPr>
          <p:spPr>
            <a:xfrm>
              <a:off x="4683716" y="4297680"/>
              <a:ext cx="763029"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Costa Rica</a:t>
              </a:r>
            </a:p>
          </p:txBody>
        </p:sp>
        <p:sp>
          <p:nvSpPr>
            <p:cNvPr id="101" name="object 73">
              <a:extLst>
                <a:ext uri="{FF2B5EF4-FFF2-40B4-BE49-F238E27FC236}">
                  <a16:creationId xmlns:a16="http://schemas.microsoft.com/office/drawing/2014/main" id="{4F7DD191-5DAE-4C32-9CC4-0D13BFD1BA53}"/>
                </a:ext>
              </a:extLst>
            </p:cNvPr>
            <p:cNvSpPr txBox="1"/>
            <p:nvPr/>
          </p:nvSpPr>
          <p:spPr>
            <a:xfrm>
              <a:off x="4572000" y="4572000"/>
              <a:ext cx="865622"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South </a:t>
              </a:r>
              <a:r>
                <a:rPr kumimoji="0" lang="fr-CH" sz="1200" b="0" i="0" u="none" strike="noStrike" kern="1200" cap="none" spc="0" normalizeH="0" baseline="0" noProof="0" err="1">
                  <a:ln>
                    <a:noFill/>
                  </a:ln>
                  <a:solidFill>
                    <a:prstClr val="black"/>
                  </a:solidFill>
                  <a:effectLst/>
                  <a:uLnTx/>
                  <a:uFillTx/>
                  <a:latin typeface="Arial"/>
                  <a:ea typeface="+mn-ea"/>
                  <a:cs typeface="Arial"/>
                </a:rPr>
                <a:t>Korea</a:t>
              </a:r>
              <a:endParaRPr kumimoji="0" lang="fr-CH" sz="1200" b="0" i="0" u="none" strike="noStrike" kern="1200" cap="none" spc="0" normalizeH="0" baseline="0" noProof="0">
                <a:ln>
                  <a:noFill/>
                </a:ln>
                <a:solidFill>
                  <a:prstClr val="black"/>
                </a:solidFill>
                <a:effectLst/>
                <a:uLnTx/>
                <a:uFillTx/>
                <a:latin typeface="Arial"/>
                <a:ea typeface="+mn-ea"/>
                <a:cs typeface="Arial"/>
              </a:endParaRPr>
            </a:p>
          </p:txBody>
        </p:sp>
        <p:sp>
          <p:nvSpPr>
            <p:cNvPr id="103" name="object 73">
              <a:extLst>
                <a:ext uri="{FF2B5EF4-FFF2-40B4-BE49-F238E27FC236}">
                  <a16:creationId xmlns:a16="http://schemas.microsoft.com/office/drawing/2014/main" id="{92D25F87-EC60-4E8D-8329-9E5EF56CA799}"/>
                </a:ext>
              </a:extLst>
            </p:cNvPr>
            <p:cNvSpPr txBox="1"/>
            <p:nvPr/>
          </p:nvSpPr>
          <p:spPr>
            <a:xfrm>
              <a:off x="5104340" y="4846320"/>
              <a:ext cx="336631"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a:ea typeface="+mn-ea"/>
                  <a:cs typeface="Arial"/>
                </a:rPr>
                <a:t>Peru</a:t>
              </a:r>
              <a:endParaRPr kumimoji="0" lang="fr-CH" sz="1200" b="0" i="0" u="none" strike="noStrike" kern="1200" cap="none" spc="0" normalizeH="0" baseline="0" noProof="0">
                <a:ln>
                  <a:noFill/>
                </a:ln>
                <a:solidFill>
                  <a:prstClr val="black"/>
                </a:solidFill>
                <a:effectLst/>
                <a:uLnTx/>
                <a:uFillTx/>
                <a:latin typeface="Arial"/>
                <a:ea typeface="+mn-ea"/>
                <a:cs typeface="Arial"/>
              </a:endParaRPr>
            </a:p>
          </p:txBody>
        </p:sp>
        <p:sp>
          <p:nvSpPr>
            <p:cNvPr id="105" name="object 73">
              <a:extLst>
                <a:ext uri="{FF2B5EF4-FFF2-40B4-BE49-F238E27FC236}">
                  <a16:creationId xmlns:a16="http://schemas.microsoft.com/office/drawing/2014/main" id="{D666F288-B22E-4692-A610-F5095FF3F217}"/>
                </a:ext>
              </a:extLst>
            </p:cNvPr>
            <p:cNvSpPr txBox="1"/>
            <p:nvPr/>
          </p:nvSpPr>
          <p:spPr>
            <a:xfrm>
              <a:off x="4766012" y="5120640"/>
              <a:ext cx="676467"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Honduras</a:t>
              </a:r>
            </a:p>
          </p:txBody>
        </p:sp>
        <p:sp>
          <p:nvSpPr>
            <p:cNvPr id="107" name="object 73">
              <a:extLst>
                <a:ext uri="{FF2B5EF4-FFF2-40B4-BE49-F238E27FC236}">
                  <a16:creationId xmlns:a16="http://schemas.microsoft.com/office/drawing/2014/main" id="{BD71CDD0-7AD4-4DE7-9ACC-97AF866C5423}"/>
                </a:ext>
              </a:extLst>
            </p:cNvPr>
            <p:cNvSpPr txBox="1"/>
            <p:nvPr/>
          </p:nvSpPr>
          <p:spPr>
            <a:xfrm>
              <a:off x="4948892" y="5394960"/>
              <a:ext cx="488916"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Malawi</a:t>
              </a:r>
            </a:p>
          </p:txBody>
        </p:sp>
        <p:sp>
          <p:nvSpPr>
            <p:cNvPr id="109" name="object 73">
              <a:extLst>
                <a:ext uri="{FF2B5EF4-FFF2-40B4-BE49-F238E27FC236}">
                  <a16:creationId xmlns:a16="http://schemas.microsoft.com/office/drawing/2014/main" id="{3875E9FA-DE0D-4D48-AD7D-692DCADDE751}"/>
                </a:ext>
              </a:extLst>
            </p:cNvPr>
            <p:cNvSpPr txBox="1"/>
            <p:nvPr/>
          </p:nvSpPr>
          <p:spPr>
            <a:xfrm>
              <a:off x="4720292" y="5669280"/>
              <a:ext cx="719749" cy="184666"/>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a:ea typeface="+mn-ea"/>
                  <a:cs typeface="Arial"/>
                </a:rPr>
                <a:t>Zimbabwe</a:t>
              </a:r>
            </a:p>
          </p:txBody>
        </p:sp>
        <p:grpSp>
          <p:nvGrpSpPr>
            <p:cNvPr id="9" name="Group 8">
              <a:extLst>
                <a:ext uri="{FF2B5EF4-FFF2-40B4-BE49-F238E27FC236}">
                  <a16:creationId xmlns:a16="http://schemas.microsoft.com/office/drawing/2014/main" id="{20B98208-0FD1-410C-89F0-A03F08B72575}"/>
                </a:ext>
              </a:extLst>
            </p:cNvPr>
            <p:cNvGrpSpPr/>
            <p:nvPr/>
          </p:nvGrpSpPr>
          <p:grpSpPr>
            <a:xfrm>
              <a:off x="5592127" y="5907024"/>
              <a:ext cx="3776043" cy="435123"/>
              <a:chOff x="5592127" y="5863533"/>
              <a:chExt cx="3776043" cy="435123"/>
            </a:xfrm>
          </p:grpSpPr>
          <p:sp>
            <p:nvSpPr>
              <p:cNvPr id="116" name="object 73">
                <a:extLst>
                  <a:ext uri="{FF2B5EF4-FFF2-40B4-BE49-F238E27FC236}">
                    <a16:creationId xmlns:a16="http://schemas.microsoft.com/office/drawing/2014/main" id="{572F1C82-3D2F-4854-8FA2-94EE9E6DCED5}"/>
                  </a:ext>
                </a:extLst>
              </p:cNvPr>
              <p:cNvSpPr txBox="1"/>
              <p:nvPr/>
            </p:nvSpPr>
            <p:spPr>
              <a:xfrm>
                <a:off x="5592127" y="5943600"/>
                <a:ext cx="83356"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17" name="object 73">
                <a:extLst>
                  <a:ext uri="{FF2B5EF4-FFF2-40B4-BE49-F238E27FC236}">
                    <a16:creationId xmlns:a16="http://schemas.microsoft.com/office/drawing/2014/main" id="{F74D2925-BE63-4EA0-88A9-C70762DFB794}"/>
                  </a:ext>
                </a:extLst>
              </p:cNvPr>
              <p:cNvSpPr txBox="1"/>
              <p:nvPr/>
            </p:nvSpPr>
            <p:spPr>
              <a:xfrm>
                <a:off x="6293102"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18" name="object 73">
                <a:extLst>
                  <a:ext uri="{FF2B5EF4-FFF2-40B4-BE49-F238E27FC236}">
                    <a16:creationId xmlns:a16="http://schemas.microsoft.com/office/drawing/2014/main" id="{ACCFE1A2-C5B2-4980-800C-0E27F1ABEBDC}"/>
                  </a:ext>
                </a:extLst>
              </p:cNvPr>
              <p:cNvSpPr txBox="1"/>
              <p:nvPr/>
            </p:nvSpPr>
            <p:spPr>
              <a:xfrm>
                <a:off x="7028392"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19" name="object 73">
                <a:extLst>
                  <a:ext uri="{FF2B5EF4-FFF2-40B4-BE49-F238E27FC236}">
                    <a16:creationId xmlns:a16="http://schemas.microsoft.com/office/drawing/2014/main" id="{0AC0846A-CCAA-4610-85FA-25D55D61C274}"/>
                  </a:ext>
                </a:extLst>
              </p:cNvPr>
              <p:cNvSpPr txBox="1"/>
              <p:nvPr/>
            </p:nvSpPr>
            <p:spPr>
              <a:xfrm>
                <a:off x="7763070"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20" name="object 73">
                <a:extLst>
                  <a:ext uri="{FF2B5EF4-FFF2-40B4-BE49-F238E27FC236}">
                    <a16:creationId xmlns:a16="http://schemas.microsoft.com/office/drawing/2014/main" id="{DED1220B-DE69-448C-B103-38BC9D36AF68}"/>
                  </a:ext>
                </a:extLst>
              </p:cNvPr>
              <p:cNvSpPr txBox="1"/>
              <p:nvPr/>
            </p:nvSpPr>
            <p:spPr>
              <a:xfrm>
                <a:off x="9214282"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21" name="Straight Connector 120">
                <a:extLst>
                  <a:ext uri="{FF2B5EF4-FFF2-40B4-BE49-F238E27FC236}">
                    <a16:creationId xmlns:a16="http://schemas.microsoft.com/office/drawing/2014/main" id="{7B041569-402E-4C07-8EC3-AB674BEB2E78}"/>
                  </a:ext>
                </a:extLst>
              </p:cNvPr>
              <p:cNvCxnSpPr/>
              <p:nvPr/>
            </p:nvCxnSpPr>
            <p:spPr>
              <a:xfrm>
                <a:off x="5634178"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4F399B57-AB7F-47AF-BEFE-EA9317EC523A}"/>
                  </a:ext>
                </a:extLst>
              </p:cNvPr>
              <p:cNvCxnSpPr/>
              <p:nvPr/>
            </p:nvCxnSpPr>
            <p:spPr>
              <a:xfrm>
                <a:off x="6367612"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EEEDB76-37C7-4F4C-A1A9-57CADE6B6003}"/>
                  </a:ext>
                </a:extLst>
              </p:cNvPr>
              <p:cNvCxnSpPr/>
              <p:nvPr/>
            </p:nvCxnSpPr>
            <p:spPr>
              <a:xfrm>
                <a:off x="7103083"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3EDE63BA-E51F-401A-83F8-717E0AB10904}"/>
                  </a:ext>
                </a:extLst>
              </p:cNvPr>
              <p:cNvCxnSpPr/>
              <p:nvPr/>
            </p:nvCxnSpPr>
            <p:spPr>
              <a:xfrm>
                <a:off x="7836166"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object 73">
                <a:extLst>
                  <a:ext uri="{FF2B5EF4-FFF2-40B4-BE49-F238E27FC236}">
                    <a16:creationId xmlns:a16="http://schemas.microsoft.com/office/drawing/2014/main" id="{4E44AD41-C73D-4626-8B01-1EC9363F36E4}"/>
                  </a:ext>
                </a:extLst>
              </p:cNvPr>
              <p:cNvSpPr txBox="1"/>
              <p:nvPr/>
            </p:nvSpPr>
            <p:spPr>
              <a:xfrm>
                <a:off x="8480272"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27" name="Straight Connector 126">
                <a:extLst>
                  <a:ext uri="{FF2B5EF4-FFF2-40B4-BE49-F238E27FC236}">
                    <a16:creationId xmlns:a16="http://schemas.microsoft.com/office/drawing/2014/main" id="{E431A66C-A616-41B8-A5DC-CAA9A06F0121}"/>
                  </a:ext>
                </a:extLst>
              </p:cNvPr>
              <p:cNvCxnSpPr/>
              <p:nvPr/>
            </p:nvCxnSpPr>
            <p:spPr>
              <a:xfrm>
                <a:off x="8557708"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B18E07E-24FE-4095-AF4F-5D98A58F02E9}"/>
                  </a:ext>
                </a:extLst>
              </p:cNvPr>
              <p:cNvCxnSpPr/>
              <p:nvPr/>
            </p:nvCxnSpPr>
            <p:spPr>
              <a:xfrm>
                <a:off x="9292502"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object 73">
                <a:extLst>
                  <a:ext uri="{FF2B5EF4-FFF2-40B4-BE49-F238E27FC236}">
                    <a16:creationId xmlns:a16="http://schemas.microsoft.com/office/drawing/2014/main" id="{70C79CFC-7DA9-4840-9A1D-D46E6C49AD5A}"/>
                  </a:ext>
                </a:extLst>
              </p:cNvPr>
              <p:cNvSpPr txBox="1"/>
              <p:nvPr/>
            </p:nvSpPr>
            <p:spPr>
              <a:xfrm>
                <a:off x="5951697" y="5943600"/>
                <a:ext cx="83356"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5</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0" name="object 73">
                <a:extLst>
                  <a:ext uri="{FF2B5EF4-FFF2-40B4-BE49-F238E27FC236}">
                    <a16:creationId xmlns:a16="http://schemas.microsoft.com/office/drawing/2014/main" id="{E3B1023A-F085-4141-B6B0-06FF3FB26033}"/>
                  </a:ext>
                </a:extLst>
              </p:cNvPr>
              <p:cNvSpPr txBox="1"/>
              <p:nvPr/>
            </p:nvSpPr>
            <p:spPr>
              <a:xfrm>
                <a:off x="6655058"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15</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1" name="object 73">
                <a:extLst>
                  <a:ext uri="{FF2B5EF4-FFF2-40B4-BE49-F238E27FC236}">
                    <a16:creationId xmlns:a16="http://schemas.microsoft.com/office/drawing/2014/main" id="{A8745485-7BA7-43FD-B417-1A301E15B5D3}"/>
                  </a:ext>
                </a:extLst>
              </p:cNvPr>
              <p:cNvSpPr txBox="1"/>
              <p:nvPr/>
            </p:nvSpPr>
            <p:spPr>
              <a:xfrm>
                <a:off x="7387957"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25</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2" name="object 73">
                <a:extLst>
                  <a:ext uri="{FF2B5EF4-FFF2-40B4-BE49-F238E27FC236}">
                    <a16:creationId xmlns:a16="http://schemas.microsoft.com/office/drawing/2014/main" id="{54B44CC4-23E7-42A4-A0CA-799E53F89754}"/>
                  </a:ext>
                </a:extLst>
              </p:cNvPr>
              <p:cNvSpPr txBox="1"/>
              <p:nvPr/>
            </p:nvSpPr>
            <p:spPr>
              <a:xfrm>
                <a:off x="8122641"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35</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34" name="Straight Connector 133">
                <a:extLst>
                  <a:ext uri="{FF2B5EF4-FFF2-40B4-BE49-F238E27FC236}">
                    <a16:creationId xmlns:a16="http://schemas.microsoft.com/office/drawing/2014/main" id="{FCE65E79-1C05-4494-9C43-CBA0FB811CAC}"/>
                  </a:ext>
                </a:extLst>
              </p:cNvPr>
              <p:cNvCxnSpPr/>
              <p:nvPr/>
            </p:nvCxnSpPr>
            <p:spPr>
              <a:xfrm>
                <a:off x="5993748"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F3E69D87-9C44-41EC-BAF8-94C0D5DA1BF8}"/>
                  </a:ext>
                </a:extLst>
              </p:cNvPr>
              <p:cNvCxnSpPr/>
              <p:nvPr/>
            </p:nvCxnSpPr>
            <p:spPr>
              <a:xfrm>
                <a:off x="6729568"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64B75D0D-98F7-4717-A0DA-CCDF8C9C71FB}"/>
                  </a:ext>
                </a:extLst>
              </p:cNvPr>
              <p:cNvCxnSpPr/>
              <p:nvPr/>
            </p:nvCxnSpPr>
            <p:spPr>
              <a:xfrm>
                <a:off x="7462649"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593223DA-55AA-4B16-9910-566A21E77D73}"/>
                  </a:ext>
                </a:extLst>
              </p:cNvPr>
              <p:cNvCxnSpPr/>
              <p:nvPr/>
            </p:nvCxnSpPr>
            <p:spPr>
              <a:xfrm>
                <a:off x="8195736"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38" name="object 73">
                <a:extLst>
                  <a:ext uri="{FF2B5EF4-FFF2-40B4-BE49-F238E27FC236}">
                    <a16:creationId xmlns:a16="http://schemas.microsoft.com/office/drawing/2014/main" id="{93F6F2DA-36B6-4517-9050-EB73D073B669}"/>
                  </a:ext>
                </a:extLst>
              </p:cNvPr>
              <p:cNvSpPr txBox="1"/>
              <p:nvPr/>
            </p:nvSpPr>
            <p:spPr>
              <a:xfrm>
                <a:off x="8856514" y="5943600"/>
                <a:ext cx="153888"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45</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39" name="Straight Connector 138">
                <a:extLst>
                  <a:ext uri="{FF2B5EF4-FFF2-40B4-BE49-F238E27FC236}">
                    <a16:creationId xmlns:a16="http://schemas.microsoft.com/office/drawing/2014/main" id="{5C483575-D499-4E84-A494-57BB199B3498}"/>
                  </a:ext>
                </a:extLst>
              </p:cNvPr>
              <p:cNvCxnSpPr/>
              <p:nvPr/>
            </p:nvCxnSpPr>
            <p:spPr>
              <a:xfrm>
                <a:off x="8933951" y="5863533"/>
                <a:ext cx="0" cy="7315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bject 73">
                <a:extLst>
                  <a:ext uri="{FF2B5EF4-FFF2-40B4-BE49-F238E27FC236}">
                    <a16:creationId xmlns:a16="http://schemas.microsoft.com/office/drawing/2014/main" id="{1375933E-5437-487B-B8AB-30272C0F36BE}"/>
                  </a:ext>
                </a:extLst>
              </p:cNvPr>
              <p:cNvSpPr txBox="1"/>
              <p:nvPr/>
            </p:nvSpPr>
            <p:spPr>
              <a:xfrm>
                <a:off x="7218992" y="6144768"/>
                <a:ext cx="487313" cy="153888"/>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Per cent</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grpSp>
        <p:cxnSp>
          <p:nvCxnSpPr>
            <p:cNvPr id="98" name="Straight Connector 97">
              <a:extLst>
                <a:ext uri="{FF2B5EF4-FFF2-40B4-BE49-F238E27FC236}">
                  <a16:creationId xmlns:a16="http://schemas.microsoft.com/office/drawing/2014/main" id="{19E91091-FAA0-4D91-98BC-B3E56E19C7AC}"/>
                </a:ext>
              </a:extLst>
            </p:cNvPr>
            <p:cNvCxnSpPr/>
            <p:nvPr/>
          </p:nvCxnSpPr>
          <p:spPr>
            <a:xfrm>
              <a:off x="4572000" y="2613592"/>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9D7EC2C6-2FC0-428A-8B95-CFB28A076650}"/>
                </a:ext>
              </a:extLst>
            </p:cNvPr>
            <p:cNvCxnSpPr/>
            <p:nvPr/>
          </p:nvCxnSpPr>
          <p:spPr>
            <a:xfrm>
              <a:off x="4572000" y="288950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EE260F4-519F-401A-8DFA-288C9B948684}"/>
                </a:ext>
              </a:extLst>
            </p:cNvPr>
            <p:cNvCxnSpPr/>
            <p:nvPr/>
          </p:nvCxnSpPr>
          <p:spPr>
            <a:xfrm>
              <a:off x="4572000" y="316382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CD3C738-AF08-4FF2-A013-4D757FEBE69C}"/>
                </a:ext>
              </a:extLst>
            </p:cNvPr>
            <p:cNvCxnSpPr/>
            <p:nvPr/>
          </p:nvCxnSpPr>
          <p:spPr>
            <a:xfrm>
              <a:off x="4480560" y="2340864"/>
              <a:ext cx="480974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F67241C1-9343-419F-A50A-8D5FF0B9B914}"/>
                </a:ext>
              </a:extLst>
            </p:cNvPr>
            <p:cNvCxnSpPr/>
            <p:nvPr/>
          </p:nvCxnSpPr>
          <p:spPr>
            <a:xfrm>
              <a:off x="4572000" y="343814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7357C7E8-D61A-4E37-A8D3-A51DDCE45347}"/>
                </a:ext>
              </a:extLst>
            </p:cNvPr>
            <p:cNvCxnSpPr/>
            <p:nvPr/>
          </p:nvCxnSpPr>
          <p:spPr>
            <a:xfrm>
              <a:off x="4572000" y="371246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B2769AE-3AEB-4E62-B36E-0449DF21EBAD}"/>
                </a:ext>
              </a:extLst>
            </p:cNvPr>
            <p:cNvCxnSpPr/>
            <p:nvPr/>
          </p:nvCxnSpPr>
          <p:spPr>
            <a:xfrm>
              <a:off x="4572000" y="398678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8444592-EE3A-43F8-85DF-B790B622BAA2}"/>
                </a:ext>
              </a:extLst>
            </p:cNvPr>
            <p:cNvCxnSpPr/>
            <p:nvPr/>
          </p:nvCxnSpPr>
          <p:spPr>
            <a:xfrm>
              <a:off x="4572000" y="426110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0D2D958-716C-4FAB-B06C-6439B33A1ABC}"/>
                </a:ext>
              </a:extLst>
            </p:cNvPr>
            <p:cNvCxnSpPr/>
            <p:nvPr/>
          </p:nvCxnSpPr>
          <p:spPr>
            <a:xfrm>
              <a:off x="4572000" y="453542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61486CBE-2826-49E3-9CCC-D9EA0181E15C}"/>
                </a:ext>
              </a:extLst>
            </p:cNvPr>
            <p:cNvCxnSpPr/>
            <p:nvPr/>
          </p:nvCxnSpPr>
          <p:spPr>
            <a:xfrm>
              <a:off x="4572000" y="480974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06B36612-F3B0-48E2-8F40-237BB05FFAEA}"/>
                </a:ext>
              </a:extLst>
            </p:cNvPr>
            <p:cNvCxnSpPr/>
            <p:nvPr/>
          </p:nvCxnSpPr>
          <p:spPr>
            <a:xfrm>
              <a:off x="4572000" y="508406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F4BC6FD9-23DA-4FBB-90C1-291E69B02620}"/>
                </a:ext>
              </a:extLst>
            </p:cNvPr>
            <p:cNvCxnSpPr/>
            <p:nvPr/>
          </p:nvCxnSpPr>
          <p:spPr>
            <a:xfrm>
              <a:off x="4572000" y="535838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76ABE430-F6FD-4754-9BB3-4A38975C49A1}"/>
                </a:ext>
              </a:extLst>
            </p:cNvPr>
            <p:cNvCxnSpPr/>
            <p:nvPr/>
          </p:nvCxnSpPr>
          <p:spPr>
            <a:xfrm>
              <a:off x="4572000" y="5632704"/>
              <a:ext cx="105156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7CB9CEA-5B42-425A-A9BA-E78A37BA13D4}"/>
                </a:ext>
              </a:extLst>
            </p:cNvPr>
            <p:cNvCxnSpPr/>
            <p:nvPr/>
          </p:nvCxnSpPr>
          <p:spPr>
            <a:xfrm>
              <a:off x="4480560" y="5907024"/>
              <a:ext cx="480974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03759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incidence and population-level viremia in clusters from four studies of universal HIV testing </a:t>
            </a:r>
          </a:p>
          <a:p>
            <a:pPr>
              <a:lnSpc>
                <a:spcPct val="100000"/>
              </a:lnSpc>
              <a:spcBef>
                <a:spcPts val="0"/>
              </a:spcBef>
            </a:pPr>
            <a:r>
              <a:rPr lang="en-US"/>
              <a:t>and treatment in adults, 2013–2018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E682037F-A128-438F-9F55-75F387A1A198}"/>
              </a:ext>
            </a:extLst>
          </p:cNvPr>
          <p:cNvGrpSpPr/>
          <p:nvPr/>
        </p:nvGrpSpPr>
        <p:grpSpPr>
          <a:xfrm>
            <a:off x="457199" y="2057968"/>
            <a:ext cx="10850580" cy="4503171"/>
            <a:chOff x="457199" y="2057968"/>
            <a:chExt cx="10850580" cy="4503171"/>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5907114"/>
              <a:ext cx="10850580"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Petersen ML,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Larmarange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J, Wirth K,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Skalland</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Ayels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H,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Kamya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MR et al. Population-level viremia predicts HIV incidence across university test &amp; treat studies. Conference on Retroviruses and Opportunistic Infections (CROI), Boston, 8–11 March 2020. Abstract 47. For a webcast of this presentation, please see: https://www.croiconference.org/abstract/population-level-viremia-predicts-hiv-incidence-across-universal-test-treat-studies/.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Population viremia, which is the proportion of all adults (HIV-positive and HIV-negative) with viral non-suppression, was measured at the midpoint of the trials</a:t>
              </a:r>
              <a:r>
                <a:rPr kumimoji="0" lang="en-US" sz="1000" b="0" i="0" u="none" strike="noStrike" kern="1200" cap="none" spc="0" normalizeH="0" baseline="0" noProof="0">
                  <a:ln>
                    <a:noFill/>
                  </a:ln>
                  <a:solidFill>
                    <a:srgbClr val="FFFFFF">
                      <a:lumMod val="50000"/>
                    </a:srgbClr>
                  </a:solidFill>
                  <a:effectLst/>
                  <a:uLnTx/>
                  <a:uFillTx/>
                  <a:latin typeface="Arial" panose="020B0604020202020204"/>
                  <a:ea typeface="+mn-ea"/>
                  <a:cs typeface="+mn-cs"/>
                </a:rPr>
                <a:t>.</a:t>
              </a:r>
            </a:p>
          </p:txBody>
        </p:sp>
        <p:sp>
          <p:nvSpPr>
            <p:cNvPr id="38" name="AutoShape 3">
              <a:extLst>
                <a:ext uri="{FF2B5EF4-FFF2-40B4-BE49-F238E27FC236}">
                  <a16:creationId xmlns:a16="http://schemas.microsoft.com/office/drawing/2014/main" id="{9A891677-F356-4B0A-85EA-AC6A5FF8ABB4}"/>
                </a:ext>
              </a:extLst>
            </p:cNvPr>
            <p:cNvSpPr>
              <a:spLocks noChangeAspect="1" noChangeArrowheads="1" noTextEdit="1"/>
            </p:cNvSpPr>
            <p:nvPr/>
          </p:nvSpPr>
          <p:spPr bwMode="auto">
            <a:xfrm>
              <a:off x="1130302" y="2057968"/>
              <a:ext cx="3705573"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053" name="Picture 5">
              <a:extLst>
                <a:ext uri="{FF2B5EF4-FFF2-40B4-BE49-F238E27FC236}">
                  <a16:creationId xmlns:a16="http://schemas.microsoft.com/office/drawing/2014/main" id="{09539880-AB59-44A9-AD5F-5DAF6215A67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2206" y="2227584"/>
              <a:ext cx="3175589"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Box 42">
              <a:extLst>
                <a:ext uri="{FF2B5EF4-FFF2-40B4-BE49-F238E27FC236}">
                  <a16:creationId xmlns:a16="http://schemas.microsoft.com/office/drawing/2014/main" id="{C9226349-C971-4BED-BBA7-8DB5728A0DDF}"/>
                </a:ext>
              </a:extLst>
            </p:cNvPr>
            <p:cNvSpPr txBox="1"/>
            <p:nvPr/>
          </p:nvSpPr>
          <p:spPr>
            <a:xfrm>
              <a:off x="914400" y="5303520"/>
              <a:ext cx="5686941" cy="215444"/>
            </a:xfrm>
            <a:prstGeom prst="rect">
              <a:avLst/>
            </a:prstGeom>
          </p:spPr>
          <p:txBody>
            <a:bodyPr vert="horz" wrap="none" lIns="0" tIns="0" rIns="0" bIns="0" rtlCol="0" anchor="t" anchorCtr="1">
              <a:spAutoFit/>
            </a:bodyPr>
            <a:lstStyle>
              <a:defPPr>
                <a:defRPr lang="LID4096"/>
              </a:defPPr>
              <a:lvl1pPr marL="12700" marR="0" lvl="0" indent="0" fontAlgn="auto">
                <a:lnSpc>
                  <a:spcPct val="100000"/>
                </a:lnSpc>
                <a:spcBef>
                  <a:spcPts val="160"/>
                </a:spcBef>
                <a:spcAft>
                  <a:spcPts val="0"/>
                </a:spcAft>
                <a:buClrTx/>
                <a:buSzTx/>
                <a:buFontTx/>
                <a:buNone/>
                <a:tabLst/>
                <a:defRPr sz="1100">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a:ea typeface="+mn-ea"/>
                  <a:cs typeface="Arial"/>
                </a:rPr>
                <a:t>Proportion of all adults (HIV-positive and HIV-negative) with HIV viremia</a:t>
              </a:r>
              <a:endParaRPr kumimoji="0" lang="en-GB" sz="1400" b="0" i="0" u="none" strike="noStrike" kern="1200" cap="none" spc="0" normalizeH="0" baseline="0" noProof="0">
                <a:ln>
                  <a:noFill/>
                </a:ln>
                <a:solidFill>
                  <a:prstClr val="black"/>
                </a:solidFill>
                <a:effectLst/>
                <a:uLnTx/>
                <a:uFillTx/>
                <a:latin typeface="Arial"/>
                <a:ea typeface="+mn-ea"/>
                <a:cs typeface="Arial"/>
              </a:endParaRPr>
            </a:p>
          </p:txBody>
        </p:sp>
        <p:grpSp>
          <p:nvGrpSpPr>
            <p:cNvPr id="18" name="Group 17">
              <a:extLst>
                <a:ext uri="{FF2B5EF4-FFF2-40B4-BE49-F238E27FC236}">
                  <a16:creationId xmlns:a16="http://schemas.microsoft.com/office/drawing/2014/main" id="{46DFC71E-65DA-47EA-9D7D-0D8154EB0C98}"/>
                </a:ext>
              </a:extLst>
            </p:cNvPr>
            <p:cNvGrpSpPr/>
            <p:nvPr/>
          </p:nvGrpSpPr>
          <p:grpSpPr>
            <a:xfrm>
              <a:off x="1320637" y="2614623"/>
              <a:ext cx="164592" cy="169277"/>
              <a:chOff x="985522" y="2523797"/>
              <a:chExt cx="164592" cy="169277"/>
            </a:xfrm>
          </p:grpSpPr>
          <p:sp>
            <p:nvSpPr>
              <p:cNvPr id="53" name="object 73">
                <a:extLst>
                  <a:ext uri="{FF2B5EF4-FFF2-40B4-BE49-F238E27FC236}">
                    <a16:creationId xmlns:a16="http://schemas.microsoft.com/office/drawing/2014/main" id="{93614AEE-F565-465E-8100-DEFE149B2AB3}"/>
                  </a:ext>
                </a:extLst>
              </p:cNvPr>
              <p:cNvSpPr txBox="1"/>
              <p:nvPr/>
            </p:nvSpPr>
            <p:spPr>
              <a:xfrm>
                <a:off x="985522" y="252379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4" name="Straight Connector 63">
                <a:extLst>
                  <a:ext uri="{FF2B5EF4-FFF2-40B4-BE49-F238E27FC236}">
                    <a16:creationId xmlns:a16="http://schemas.microsoft.com/office/drawing/2014/main" id="{56213F22-02F5-4BAF-BE42-9EDECED0969B}"/>
                  </a:ext>
                </a:extLst>
              </p:cNvPr>
              <p:cNvCxnSpPr/>
              <p:nvPr/>
            </p:nvCxnSpPr>
            <p:spPr>
              <a:xfrm>
                <a:off x="1122682" y="2609754"/>
                <a:ext cx="2743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88E389A8-D9B8-47F7-B18F-AAFAEB021FB8}"/>
                </a:ext>
              </a:extLst>
            </p:cNvPr>
            <p:cNvGrpSpPr/>
            <p:nvPr/>
          </p:nvGrpSpPr>
          <p:grpSpPr>
            <a:xfrm>
              <a:off x="1320637" y="3315809"/>
              <a:ext cx="164592" cy="169277"/>
              <a:chOff x="985522" y="3342006"/>
              <a:chExt cx="164592" cy="169277"/>
            </a:xfrm>
          </p:grpSpPr>
          <p:sp>
            <p:nvSpPr>
              <p:cNvPr id="55" name="object 73">
                <a:extLst>
                  <a:ext uri="{FF2B5EF4-FFF2-40B4-BE49-F238E27FC236}">
                    <a16:creationId xmlns:a16="http://schemas.microsoft.com/office/drawing/2014/main" id="{6EA16854-42D0-44C6-91BF-574F7D6CADF6}"/>
                  </a:ext>
                </a:extLst>
              </p:cNvPr>
              <p:cNvSpPr txBox="1"/>
              <p:nvPr/>
            </p:nvSpPr>
            <p:spPr>
              <a:xfrm>
                <a:off x="985522" y="334200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5" name="Straight Connector 64">
                <a:extLst>
                  <a:ext uri="{FF2B5EF4-FFF2-40B4-BE49-F238E27FC236}">
                    <a16:creationId xmlns:a16="http://schemas.microsoft.com/office/drawing/2014/main" id="{75953154-990C-441A-B189-7F112583D700}"/>
                  </a:ext>
                </a:extLst>
              </p:cNvPr>
              <p:cNvCxnSpPr/>
              <p:nvPr/>
            </p:nvCxnSpPr>
            <p:spPr>
              <a:xfrm>
                <a:off x="1122682" y="3421769"/>
                <a:ext cx="2743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3CE92C63-4213-4E6A-92F4-FF338B4BC485}"/>
                </a:ext>
              </a:extLst>
            </p:cNvPr>
            <p:cNvGrpSpPr/>
            <p:nvPr/>
          </p:nvGrpSpPr>
          <p:grpSpPr>
            <a:xfrm>
              <a:off x="1320637" y="4016243"/>
              <a:ext cx="164592" cy="169277"/>
              <a:chOff x="985522" y="4161166"/>
              <a:chExt cx="164592" cy="169277"/>
            </a:xfrm>
          </p:grpSpPr>
          <p:sp>
            <p:nvSpPr>
              <p:cNvPr id="57" name="object 73">
                <a:extLst>
                  <a:ext uri="{FF2B5EF4-FFF2-40B4-BE49-F238E27FC236}">
                    <a16:creationId xmlns:a16="http://schemas.microsoft.com/office/drawing/2014/main" id="{4E9C98CF-672E-418F-9682-2FA5FDC9588A}"/>
                  </a:ext>
                </a:extLst>
              </p:cNvPr>
              <p:cNvSpPr txBox="1"/>
              <p:nvPr/>
            </p:nvSpPr>
            <p:spPr>
              <a:xfrm>
                <a:off x="985522" y="416116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6" name="Straight Connector 65">
                <a:extLst>
                  <a:ext uri="{FF2B5EF4-FFF2-40B4-BE49-F238E27FC236}">
                    <a16:creationId xmlns:a16="http://schemas.microsoft.com/office/drawing/2014/main" id="{A7530CFA-9ED4-4825-B005-E5539C9426DA}"/>
                  </a:ext>
                </a:extLst>
              </p:cNvPr>
              <p:cNvCxnSpPr/>
              <p:nvPr/>
            </p:nvCxnSpPr>
            <p:spPr>
              <a:xfrm>
                <a:off x="1122682" y="4243308"/>
                <a:ext cx="2743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15BA3FBA-A5DD-4DD4-950C-BA2C973CF1EC}"/>
                </a:ext>
              </a:extLst>
            </p:cNvPr>
            <p:cNvGrpSpPr/>
            <p:nvPr/>
          </p:nvGrpSpPr>
          <p:grpSpPr>
            <a:xfrm>
              <a:off x="1320637" y="4711585"/>
              <a:ext cx="164592" cy="169277"/>
              <a:chOff x="985522" y="4973187"/>
              <a:chExt cx="164592" cy="169277"/>
            </a:xfrm>
          </p:grpSpPr>
          <p:sp>
            <p:nvSpPr>
              <p:cNvPr id="59" name="object 73">
                <a:extLst>
                  <a:ext uri="{FF2B5EF4-FFF2-40B4-BE49-F238E27FC236}">
                    <a16:creationId xmlns:a16="http://schemas.microsoft.com/office/drawing/2014/main" id="{4A54E43D-9186-461A-B123-9C2B8B83F50E}"/>
                  </a:ext>
                </a:extLst>
              </p:cNvPr>
              <p:cNvSpPr txBox="1"/>
              <p:nvPr/>
            </p:nvSpPr>
            <p:spPr>
              <a:xfrm>
                <a:off x="985522" y="497318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7" name="Straight Connector 66">
                <a:extLst>
                  <a:ext uri="{FF2B5EF4-FFF2-40B4-BE49-F238E27FC236}">
                    <a16:creationId xmlns:a16="http://schemas.microsoft.com/office/drawing/2014/main" id="{DCE597EB-CF5C-49BF-806F-8E84EE4A7C8B}"/>
                  </a:ext>
                </a:extLst>
              </p:cNvPr>
              <p:cNvCxnSpPr/>
              <p:nvPr/>
            </p:nvCxnSpPr>
            <p:spPr>
              <a:xfrm>
                <a:off x="1122682" y="5057702"/>
                <a:ext cx="2743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object 73">
              <a:extLst>
                <a:ext uri="{FF2B5EF4-FFF2-40B4-BE49-F238E27FC236}">
                  <a16:creationId xmlns:a16="http://schemas.microsoft.com/office/drawing/2014/main" id="{77A1BC5A-C8FE-4CFC-A7E6-10703B1D33BB}"/>
                </a:ext>
              </a:extLst>
            </p:cNvPr>
            <p:cNvSpPr txBox="1"/>
            <p:nvPr/>
          </p:nvSpPr>
          <p:spPr>
            <a:xfrm>
              <a:off x="1521959" y="4990338"/>
              <a:ext cx="91372"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 name="object 73">
              <a:extLst>
                <a:ext uri="{FF2B5EF4-FFF2-40B4-BE49-F238E27FC236}">
                  <a16:creationId xmlns:a16="http://schemas.microsoft.com/office/drawing/2014/main" id="{E7379667-A538-416D-BD3B-A5BE6C3AB188}"/>
                </a:ext>
              </a:extLst>
            </p:cNvPr>
            <p:cNvSpPr txBox="1"/>
            <p:nvPr/>
          </p:nvSpPr>
          <p:spPr>
            <a:xfrm>
              <a:off x="2098657" y="4990338"/>
              <a:ext cx="91372"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5" name="object 73">
              <a:extLst>
                <a:ext uri="{FF2B5EF4-FFF2-40B4-BE49-F238E27FC236}">
                  <a16:creationId xmlns:a16="http://schemas.microsoft.com/office/drawing/2014/main" id="{7B246399-D34F-4DCB-AA89-59651B23EEF1}"/>
                </a:ext>
              </a:extLst>
            </p:cNvPr>
            <p:cNvSpPr txBox="1"/>
            <p:nvPr/>
          </p:nvSpPr>
          <p:spPr>
            <a:xfrm>
              <a:off x="2637511" y="4990338"/>
              <a:ext cx="169918"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7" name="object 73">
              <a:extLst>
                <a:ext uri="{FF2B5EF4-FFF2-40B4-BE49-F238E27FC236}">
                  <a16:creationId xmlns:a16="http://schemas.microsoft.com/office/drawing/2014/main" id="{604C5300-9DA7-4600-BB23-7CA809C9A334}"/>
                </a:ext>
              </a:extLst>
            </p:cNvPr>
            <p:cNvSpPr txBox="1"/>
            <p:nvPr/>
          </p:nvSpPr>
          <p:spPr>
            <a:xfrm>
              <a:off x="3219790" y="4993059"/>
              <a:ext cx="169918"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1" name="object 73">
              <a:extLst>
                <a:ext uri="{FF2B5EF4-FFF2-40B4-BE49-F238E27FC236}">
                  <a16:creationId xmlns:a16="http://schemas.microsoft.com/office/drawing/2014/main" id="{77056F3D-63C6-4258-A61A-F29B1429D4F7}"/>
                </a:ext>
              </a:extLst>
            </p:cNvPr>
            <p:cNvSpPr txBox="1"/>
            <p:nvPr/>
          </p:nvSpPr>
          <p:spPr>
            <a:xfrm>
              <a:off x="4373339" y="4990338"/>
              <a:ext cx="169918"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3" name="Straight Connector 62">
              <a:extLst>
                <a:ext uri="{FF2B5EF4-FFF2-40B4-BE49-F238E27FC236}">
                  <a16:creationId xmlns:a16="http://schemas.microsoft.com/office/drawing/2014/main" id="{02C0FB79-280C-44A7-8C76-A98442141A58}"/>
                </a:ext>
              </a:extLst>
            </p:cNvPr>
            <p:cNvCxnSpPr/>
            <p:nvPr/>
          </p:nvCxnSpPr>
          <p:spPr>
            <a:xfrm>
              <a:off x="1558494" y="4953762"/>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3A0E5B6-BFAC-49AA-BCA7-F4E1039C48CC}"/>
                </a:ext>
              </a:extLst>
            </p:cNvPr>
            <p:cNvCxnSpPr/>
            <p:nvPr/>
          </p:nvCxnSpPr>
          <p:spPr>
            <a:xfrm>
              <a:off x="2141909" y="4953762"/>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927D6AA2-6FC4-46E4-BDFA-F69AD28F2152}"/>
                </a:ext>
              </a:extLst>
            </p:cNvPr>
            <p:cNvCxnSpPr/>
            <p:nvPr/>
          </p:nvCxnSpPr>
          <p:spPr>
            <a:xfrm>
              <a:off x="2720217" y="4953762"/>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F5D7428C-09DA-42A5-AD04-D1EF5CE5F5FB}"/>
                </a:ext>
              </a:extLst>
            </p:cNvPr>
            <p:cNvCxnSpPr/>
            <p:nvPr/>
          </p:nvCxnSpPr>
          <p:spPr>
            <a:xfrm>
              <a:off x="3300900" y="4956483"/>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CC21F2CB-44E8-4824-88F9-A1767C7784E6}"/>
                </a:ext>
              </a:extLst>
            </p:cNvPr>
            <p:cNvGrpSpPr/>
            <p:nvPr/>
          </p:nvGrpSpPr>
          <p:grpSpPr>
            <a:xfrm>
              <a:off x="3796492" y="4953762"/>
              <a:ext cx="169918" cy="205853"/>
              <a:chOff x="3796492" y="4953762"/>
              <a:chExt cx="169918" cy="205853"/>
            </a:xfrm>
          </p:grpSpPr>
          <p:sp>
            <p:nvSpPr>
              <p:cNvPr id="49" name="object 73">
                <a:extLst>
                  <a:ext uri="{FF2B5EF4-FFF2-40B4-BE49-F238E27FC236}">
                    <a16:creationId xmlns:a16="http://schemas.microsoft.com/office/drawing/2014/main" id="{D2415DAB-8027-47FB-9F37-54CAF5CC7C6A}"/>
                  </a:ext>
                </a:extLst>
              </p:cNvPr>
              <p:cNvSpPr txBox="1"/>
              <p:nvPr/>
            </p:nvSpPr>
            <p:spPr>
              <a:xfrm>
                <a:off x="3796492" y="4990338"/>
                <a:ext cx="169918"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73" name="Straight Connector 72">
                <a:extLst>
                  <a:ext uri="{FF2B5EF4-FFF2-40B4-BE49-F238E27FC236}">
                    <a16:creationId xmlns:a16="http://schemas.microsoft.com/office/drawing/2014/main" id="{06C767DB-1745-418A-A795-F70763C6AA19}"/>
                  </a:ext>
                </a:extLst>
              </p:cNvPr>
              <p:cNvCxnSpPr/>
              <p:nvPr/>
            </p:nvCxnSpPr>
            <p:spPr>
              <a:xfrm>
                <a:off x="3881943" y="4953762"/>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4" name="Straight Connector 73">
              <a:extLst>
                <a:ext uri="{FF2B5EF4-FFF2-40B4-BE49-F238E27FC236}">
                  <a16:creationId xmlns:a16="http://schemas.microsoft.com/office/drawing/2014/main" id="{7D382998-DE97-4AAC-A611-65F19D2060E5}"/>
                </a:ext>
              </a:extLst>
            </p:cNvPr>
            <p:cNvCxnSpPr/>
            <p:nvPr/>
          </p:nvCxnSpPr>
          <p:spPr>
            <a:xfrm>
              <a:off x="4459573" y="4953762"/>
              <a:ext cx="0" cy="27432"/>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2A786EAC-9E2F-4A16-A04B-1237087399A3}"/>
                </a:ext>
              </a:extLst>
            </p:cNvPr>
            <p:cNvGrpSpPr/>
            <p:nvPr/>
          </p:nvGrpSpPr>
          <p:grpSpPr>
            <a:xfrm>
              <a:off x="5029200" y="2560320"/>
              <a:ext cx="5799846" cy="1772500"/>
              <a:chOff x="5157967" y="2236894"/>
              <a:chExt cx="5799846" cy="1772500"/>
            </a:xfrm>
          </p:grpSpPr>
          <p:sp>
            <p:nvSpPr>
              <p:cNvPr id="93" name="bk object 24">
                <a:extLst>
                  <a:ext uri="{FF2B5EF4-FFF2-40B4-BE49-F238E27FC236}">
                    <a16:creationId xmlns:a16="http://schemas.microsoft.com/office/drawing/2014/main" id="{891A5455-83BB-4CC3-80D2-C01870A7132F}"/>
                  </a:ext>
                </a:extLst>
              </p:cNvPr>
              <p:cNvSpPr/>
              <p:nvPr/>
            </p:nvSpPr>
            <p:spPr>
              <a:xfrm>
                <a:off x="5183060" y="3665377"/>
                <a:ext cx="140335" cy="140335"/>
              </a:xfrm>
              <a:custGeom>
                <a:avLst/>
                <a:gdLst/>
                <a:ahLst/>
                <a:cxnLst/>
                <a:rect l="l" t="t" r="r" b="b"/>
                <a:pathLst>
                  <a:path w="140334" h="140334">
                    <a:moveTo>
                      <a:pt x="0" y="139877"/>
                    </a:moveTo>
                    <a:lnTo>
                      <a:pt x="139890" y="139877"/>
                    </a:lnTo>
                    <a:lnTo>
                      <a:pt x="139890" y="0"/>
                    </a:lnTo>
                    <a:lnTo>
                      <a:pt x="0" y="0"/>
                    </a:lnTo>
                    <a:lnTo>
                      <a:pt x="0" y="139877"/>
                    </a:lnTo>
                    <a:close/>
                  </a:path>
                </a:pathLst>
              </a:custGeom>
              <a:solidFill>
                <a:srgbClr val="ECECEB"/>
              </a:solidFill>
              <a:ln w="1270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val 96">
                <a:extLst>
                  <a:ext uri="{FF2B5EF4-FFF2-40B4-BE49-F238E27FC236}">
                    <a16:creationId xmlns:a16="http://schemas.microsoft.com/office/drawing/2014/main" id="{54569CEB-9918-4546-B28D-1A857A67D2BE}"/>
                  </a:ext>
                </a:extLst>
              </p:cNvPr>
              <p:cNvSpPr/>
              <p:nvPr/>
            </p:nvSpPr>
            <p:spPr>
              <a:xfrm>
                <a:off x="5219636" y="3701953"/>
                <a:ext cx="64008" cy="64008"/>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6" name="Group 15">
                <a:extLst>
                  <a:ext uri="{FF2B5EF4-FFF2-40B4-BE49-F238E27FC236}">
                    <a16:creationId xmlns:a16="http://schemas.microsoft.com/office/drawing/2014/main" id="{82DD9459-F1AC-470C-9A52-B6A42C277A75}"/>
                  </a:ext>
                </a:extLst>
              </p:cNvPr>
              <p:cNvGrpSpPr/>
              <p:nvPr/>
            </p:nvGrpSpPr>
            <p:grpSpPr>
              <a:xfrm>
                <a:off x="5157967" y="2236894"/>
                <a:ext cx="5799846" cy="980681"/>
                <a:chOff x="5157967" y="2236894"/>
                <a:chExt cx="5799846" cy="980681"/>
              </a:xfrm>
            </p:grpSpPr>
            <p:grpSp>
              <p:nvGrpSpPr>
                <p:cNvPr id="15" name="Group 14">
                  <a:extLst>
                    <a:ext uri="{FF2B5EF4-FFF2-40B4-BE49-F238E27FC236}">
                      <a16:creationId xmlns:a16="http://schemas.microsoft.com/office/drawing/2014/main" id="{44DC47CA-F1A7-43A6-9225-61756AFA9467}"/>
                    </a:ext>
                  </a:extLst>
                </p:cNvPr>
                <p:cNvGrpSpPr/>
                <p:nvPr/>
              </p:nvGrpSpPr>
              <p:grpSpPr>
                <a:xfrm>
                  <a:off x="5184648" y="3054096"/>
                  <a:ext cx="140335" cy="140335"/>
                  <a:chOff x="5184648" y="3054096"/>
                  <a:chExt cx="140335" cy="140335"/>
                </a:xfrm>
              </p:grpSpPr>
              <p:sp>
                <p:nvSpPr>
                  <p:cNvPr id="54" name="bk object 24">
                    <a:extLst>
                      <a:ext uri="{FF2B5EF4-FFF2-40B4-BE49-F238E27FC236}">
                        <a16:creationId xmlns:a16="http://schemas.microsoft.com/office/drawing/2014/main" id="{5C8738E5-B36B-4B67-A5A5-7B3A3354A66A}"/>
                      </a:ext>
                    </a:extLst>
                  </p:cNvPr>
                  <p:cNvSpPr/>
                  <p:nvPr/>
                </p:nvSpPr>
                <p:spPr>
                  <a:xfrm>
                    <a:off x="5184648" y="3054096"/>
                    <a:ext cx="140335" cy="140335"/>
                  </a:xfrm>
                  <a:custGeom>
                    <a:avLst/>
                    <a:gdLst/>
                    <a:ahLst/>
                    <a:cxnLst/>
                    <a:rect l="l" t="t" r="r" b="b"/>
                    <a:pathLst>
                      <a:path w="140334" h="140334">
                        <a:moveTo>
                          <a:pt x="0" y="139877"/>
                        </a:moveTo>
                        <a:lnTo>
                          <a:pt x="139890" y="139877"/>
                        </a:lnTo>
                        <a:lnTo>
                          <a:pt x="139890" y="0"/>
                        </a:lnTo>
                        <a:lnTo>
                          <a:pt x="0" y="0"/>
                        </a:lnTo>
                        <a:lnTo>
                          <a:pt x="0" y="139877"/>
                        </a:lnTo>
                        <a:close/>
                      </a:path>
                    </a:pathLst>
                  </a:custGeom>
                  <a:solidFill>
                    <a:srgbClr val="DBCCE3"/>
                  </a:solidFill>
                  <a:ln w="12700">
                    <a:solidFill>
                      <a:srgbClr val="A580B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bk object 23">
                    <a:extLst>
                      <a:ext uri="{FF2B5EF4-FFF2-40B4-BE49-F238E27FC236}">
                        <a16:creationId xmlns:a16="http://schemas.microsoft.com/office/drawing/2014/main" id="{C504C1EB-515C-4CC7-9C29-D5E2A76CEE09}"/>
                      </a:ext>
                    </a:extLst>
                  </p:cNvPr>
                  <p:cNvSpPr/>
                  <p:nvPr/>
                </p:nvSpPr>
                <p:spPr>
                  <a:xfrm>
                    <a:off x="5184648" y="3114025"/>
                    <a:ext cx="137160" cy="19050"/>
                  </a:xfrm>
                  <a:custGeom>
                    <a:avLst/>
                    <a:gdLst/>
                    <a:ahLst/>
                    <a:cxnLst/>
                    <a:rect l="l" t="t" r="r" b="b"/>
                    <a:pathLst>
                      <a:path w="122554" h="19050">
                        <a:moveTo>
                          <a:pt x="0" y="18783"/>
                        </a:moveTo>
                        <a:lnTo>
                          <a:pt x="121983" y="18783"/>
                        </a:lnTo>
                        <a:lnTo>
                          <a:pt x="121983" y="0"/>
                        </a:lnTo>
                        <a:lnTo>
                          <a:pt x="0" y="0"/>
                        </a:lnTo>
                        <a:lnTo>
                          <a:pt x="0" y="18783"/>
                        </a:lnTo>
                        <a:close/>
                      </a:path>
                    </a:pathLst>
                  </a:custGeom>
                  <a:solidFill>
                    <a:srgbClr val="A580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val 57">
                    <a:extLst>
                      <a:ext uri="{FF2B5EF4-FFF2-40B4-BE49-F238E27FC236}">
                        <a16:creationId xmlns:a16="http://schemas.microsoft.com/office/drawing/2014/main" id="{A20F0742-67E4-461F-B29E-A31CAFF918D8}"/>
                      </a:ext>
                    </a:extLst>
                  </p:cNvPr>
                  <p:cNvSpPr/>
                  <p:nvPr/>
                </p:nvSpPr>
                <p:spPr>
                  <a:xfrm>
                    <a:off x="5221224" y="3090672"/>
                    <a:ext cx="64008" cy="64008"/>
                  </a:xfrm>
                  <a:prstGeom prst="ellipse">
                    <a:avLst/>
                  </a:prstGeom>
                  <a:solidFill>
                    <a:srgbClr val="A58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84" name="bk object 18">
                  <a:extLst>
                    <a:ext uri="{FF2B5EF4-FFF2-40B4-BE49-F238E27FC236}">
                      <a16:creationId xmlns:a16="http://schemas.microsoft.com/office/drawing/2014/main" id="{B01AAB2C-96B3-42F9-8B05-D4E52BD42C67}"/>
                    </a:ext>
                  </a:extLst>
                </p:cNvPr>
                <p:cNvSpPr/>
                <p:nvPr/>
              </p:nvSpPr>
              <p:spPr>
                <a:xfrm>
                  <a:off x="5184648" y="2505456"/>
                  <a:ext cx="140335" cy="140335"/>
                </a:xfrm>
                <a:custGeom>
                  <a:avLst/>
                  <a:gdLst/>
                  <a:ahLst/>
                  <a:cxnLst/>
                  <a:rect l="l" t="t" r="r" b="b"/>
                  <a:pathLst>
                    <a:path w="140334" h="140334">
                      <a:moveTo>
                        <a:pt x="0" y="139890"/>
                      </a:moveTo>
                      <a:lnTo>
                        <a:pt x="139890" y="139890"/>
                      </a:lnTo>
                      <a:lnTo>
                        <a:pt x="139890" y="0"/>
                      </a:lnTo>
                      <a:lnTo>
                        <a:pt x="0" y="0"/>
                      </a:lnTo>
                      <a:lnTo>
                        <a:pt x="0" y="139890"/>
                      </a:lnTo>
                      <a:close/>
                    </a:path>
                  </a:pathLst>
                </a:custGeom>
                <a:solidFill>
                  <a:srgbClr val="F47D5C"/>
                </a:solidFill>
                <a:ln w="12700">
                  <a:solidFill>
                    <a:srgbClr val="F3767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73">
                  <a:extLst>
                    <a:ext uri="{FF2B5EF4-FFF2-40B4-BE49-F238E27FC236}">
                      <a16:creationId xmlns:a16="http://schemas.microsoft.com/office/drawing/2014/main" id="{1A6A28EA-3E32-49EA-BF57-2DEE177FC5F9}"/>
                    </a:ext>
                  </a:extLst>
                </p:cNvPr>
                <p:cNvSpPr txBox="1"/>
                <p:nvPr/>
              </p:nvSpPr>
              <p:spPr>
                <a:xfrm>
                  <a:off x="5369295" y="2468880"/>
                  <a:ext cx="3877472"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300" b="0" i="0" u="none" strike="noStrike" kern="1200" cap="none" spc="0" normalizeH="0" baseline="0" noProof="0">
                      <a:ln>
                        <a:noFill/>
                      </a:ln>
                      <a:solidFill>
                        <a:prstClr val="black"/>
                      </a:solidFill>
                      <a:effectLst/>
                      <a:uLnTx/>
                      <a:uFillTx/>
                      <a:latin typeface="Arial"/>
                      <a:ea typeface="+mn-ea"/>
                      <a:cs typeface="Arial"/>
                    </a:rPr>
                    <a:t>Ya </a:t>
                  </a:r>
                  <a:r>
                    <a:rPr kumimoji="0" lang="fr-CH" sz="1300" b="0" i="0" u="none" strike="noStrike" kern="1200" cap="none" spc="0" normalizeH="0" baseline="0" noProof="0" err="1">
                      <a:ln>
                        <a:noFill/>
                      </a:ln>
                      <a:solidFill>
                        <a:prstClr val="black"/>
                      </a:solidFill>
                      <a:effectLst/>
                      <a:uLnTx/>
                      <a:uFillTx/>
                      <a:latin typeface="Arial"/>
                      <a:ea typeface="+mn-ea"/>
                      <a:cs typeface="Arial"/>
                    </a:rPr>
                    <a:t>Tsie</a:t>
                  </a:r>
                  <a:r>
                    <a:rPr kumimoji="0" lang="fr-CH" sz="1300" b="0" i="0" u="none" strike="noStrike" kern="1200" cap="none" spc="0" normalizeH="0" baseline="0" noProof="0">
                      <a:ln>
                        <a:noFill/>
                      </a:ln>
                      <a:solidFill>
                        <a:prstClr val="black"/>
                      </a:solidFill>
                      <a:effectLst/>
                      <a:uLnTx/>
                      <a:uFillTx/>
                      <a:latin typeface="Arial"/>
                      <a:ea typeface="+mn-ea"/>
                      <a:cs typeface="Arial"/>
                    </a:rPr>
                    <a:t> (Botswana Combination Prevention Project) </a:t>
                  </a:r>
                </a:p>
              </p:txBody>
            </p:sp>
            <p:grpSp>
              <p:nvGrpSpPr>
                <p:cNvPr id="13" name="Group 12">
                  <a:extLst>
                    <a:ext uri="{FF2B5EF4-FFF2-40B4-BE49-F238E27FC236}">
                      <a16:creationId xmlns:a16="http://schemas.microsoft.com/office/drawing/2014/main" id="{BC5ACDB4-73C5-4218-B8B8-2E96512E891D}"/>
                    </a:ext>
                  </a:extLst>
                </p:cNvPr>
                <p:cNvGrpSpPr/>
                <p:nvPr/>
              </p:nvGrpSpPr>
              <p:grpSpPr>
                <a:xfrm>
                  <a:off x="5184648" y="2688336"/>
                  <a:ext cx="140335" cy="140335"/>
                  <a:chOff x="5186415" y="2688336"/>
                  <a:chExt cx="140335" cy="140335"/>
                </a:xfrm>
              </p:grpSpPr>
              <p:sp>
                <p:nvSpPr>
                  <p:cNvPr id="96" name="bk object 24">
                    <a:extLst>
                      <a:ext uri="{FF2B5EF4-FFF2-40B4-BE49-F238E27FC236}">
                        <a16:creationId xmlns:a16="http://schemas.microsoft.com/office/drawing/2014/main" id="{087DC82C-91BE-44B0-B43A-51D5C34C7471}"/>
                      </a:ext>
                    </a:extLst>
                  </p:cNvPr>
                  <p:cNvSpPr/>
                  <p:nvPr/>
                </p:nvSpPr>
                <p:spPr>
                  <a:xfrm>
                    <a:off x="5186415" y="2688336"/>
                    <a:ext cx="140335" cy="140335"/>
                  </a:xfrm>
                  <a:custGeom>
                    <a:avLst/>
                    <a:gdLst/>
                    <a:ahLst/>
                    <a:cxnLst/>
                    <a:rect l="l" t="t" r="r" b="b"/>
                    <a:pathLst>
                      <a:path w="140334" h="140334">
                        <a:moveTo>
                          <a:pt x="0" y="139877"/>
                        </a:moveTo>
                        <a:lnTo>
                          <a:pt x="139890" y="139877"/>
                        </a:lnTo>
                        <a:lnTo>
                          <a:pt x="139890" y="0"/>
                        </a:lnTo>
                        <a:lnTo>
                          <a:pt x="0" y="0"/>
                        </a:lnTo>
                        <a:lnTo>
                          <a:pt x="0" y="139877"/>
                        </a:lnTo>
                        <a:close/>
                      </a:path>
                    </a:pathLst>
                  </a:custGeom>
                  <a:solidFill>
                    <a:srgbClr val="5DB846">
                      <a:alpha val="39999"/>
                    </a:srgbClr>
                  </a:solidFill>
                  <a:ln w="12700">
                    <a:solidFill>
                      <a:srgbClr val="6CBF5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bk object 23">
                    <a:extLst>
                      <a:ext uri="{FF2B5EF4-FFF2-40B4-BE49-F238E27FC236}">
                        <a16:creationId xmlns:a16="http://schemas.microsoft.com/office/drawing/2014/main" id="{E66D2112-A7B5-44C6-9F92-8C7205282272}"/>
                      </a:ext>
                    </a:extLst>
                  </p:cNvPr>
                  <p:cNvSpPr/>
                  <p:nvPr/>
                </p:nvSpPr>
                <p:spPr>
                  <a:xfrm>
                    <a:off x="5186415" y="2748265"/>
                    <a:ext cx="137160" cy="19050"/>
                  </a:xfrm>
                  <a:custGeom>
                    <a:avLst/>
                    <a:gdLst/>
                    <a:ahLst/>
                    <a:cxnLst/>
                    <a:rect l="l" t="t" r="r" b="b"/>
                    <a:pathLst>
                      <a:path w="122554" h="19050">
                        <a:moveTo>
                          <a:pt x="0" y="18783"/>
                        </a:moveTo>
                        <a:lnTo>
                          <a:pt x="121983" y="18783"/>
                        </a:lnTo>
                        <a:lnTo>
                          <a:pt x="121983" y="0"/>
                        </a:lnTo>
                        <a:lnTo>
                          <a:pt x="0" y="0"/>
                        </a:lnTo>
                        <a:lnTo>
                          <a:pt x="0" y="18783"/>
                        </a:lnTo>
                        <a:close/>
                      </a:path>
                    </a:pathLst>
                  </a:custGeom>
                  <a:solidFill>
                    <a:srgbClr val="5DB8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val 189">
                    <a:extLst>
                      <a:ext uri="{FF2B5EF4-FFF2-40B4-BE49-F238E27FC236}">
                        <a16:creationId xmlns:a16="http://schemas.microsoft.com/office/drawing/2014/main" id="{90ABEE4A-1B3D-44DF-9E63-BE234AEDE9F3}"/>
                      </a:ext>
                    </a:extLst>
                  </p:cNvPr>
                  <p:cNvSpPr/>
                  <p:nvPr/>
                </p:nvSpPr>
                <p:spPr>
                  <a:xfrm>
                    <a:off x="5222991" y="2724912"/>
                    <a:ext cx="64008" cy="64008"/>
                  </a:xfrm>
                  <a:prstGeom prst="ellipse">
                    <a:avLst/>
                  </a:prstGeom>
                  <a:solidFill>
                    <a:srgbClr val="5DB8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95" name="object 73">
                  <a:extLst>
                    <a:ext uri="{FF2B5EF4-FFF2-40B4-BE49-F238E27FC236}">
                      <a16:creationId xmlns:a16="http://schemas.microsoft.com/office/drawing/2014/main" id="{68374EA3-4174-43C0-A0D0-A9A515615E5E}"/>
                    </a:ext>
                  </a:extLst>
                </p:cNvPr>
                <p:cNvSpPr txBox="1"/>
                <p:nvPr/>
              </p:nvSpPr>
              <p:spPr>
                <a:xfrm>
                  <a:off x="5369295" y="2651760"/>
                  <a:ext cx="3725187"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300" b="0" i="0" u="none" strike="noStrike" kern="1200" cap="none" spc="0" normalizeH="0" baseline="0" noProof="0" err="1">
                      <a:ln>
                        <a:noFill/>
                      </a:ln>
                      <a:solidFill>
                        <a:prstClr val="black"/>
                      </a:solidFill>
                      <a:effectLst/>
                      <a:uLnTx/>
                      <a:uFillTx/>
                      <a:latin typeface="Arial"/>
                      <a:ea typeface="+mn-ea"/>
                      <a:cs typeface="Arial"/>
                    </a:rPr>
                    <a:t>TasP</a:t>
                  </a:r>
                  <a:r>
                    <a:rPr kumimoji="0" lang="en-US" sz="1300" b="0" i="0" u="none" strike="noStrike" kern="1200" cap="none" spc="0" normalizeH="0" baseline="0" noProof="0">
                      <a:ln>
                        <a:noFill/>
                      </a:ln>
                      <a:solidFill>
                        <a:prstClr val="black"/>
                      </a:solidFill>
                      <a:effectLst/>
                      <a:uLnTx/>
                      <a:uFillTx/>
                      <a:latin typeface="Arial"/>
                      <a:ea typeface="+mn-ea"/>
                      <a:cs typeface="Arial"/>
                    </a:rPr>
                    <a:t> (ANRS 12249 Treatment as prevention trial) </a:t>
                  </a:r>
                  <a:endParaRPr kumimoji="0" lang="fr-CH" sz="1300" b="0" i="0" u="none" strike="noStrike" kern="1200" cap="none" spc="0" normalizeH="0" baseline="0" noProof="0">
                    <a:ln>
                      <a:noFill/>
                    </a:ln>
                    <a:solidFill>
                      <a:prstClr val="black"/>
                    </a:solidFill>
                    <a:effectLst/>
                    <a:uLnTx/>
                    <a:uFillTx/>
                    <a:latin typeface="Arial"/>
                    <a:ea typeface="+mn-ea"/>
                    <a:cs typeface="Arial"/>
                  </a:endParaRPr>
                </a:p>
              </p:txBody>
            </p:sp>
            <p:sp>
              <p:nvSpPr>
                <p:cNvPr id="104" name="bk object 28">
                  <a:extLst>
                    <a:ext uri="{FF2B5EF4-FFF2-40B4-BE49-F238E27FC236}">
                      <a16:creationId xmlns:a16="http://schemas.microsoft.com/office/drawing/2014/main" id="{63E08D0B-5388-4225-AA89-C7340773AEC4}"/>
                    </a:ext>
                  </a:extLst>
                </p:cNvPr>
                <p:cNvSpPr/>
                <p:nvPr/>
              </p:nvSpPr>
              <p:spPr>
                <a:xfrm>
                  <a:off x="5184648" y="2871216"/>
                  <a:ext cx="140335" cy="140335"/>
                </a:xfrm>
                <a:custGeom>
                  <a:avLst/>
                  <a:gdLst/>
                  <a:ahLst/>
                  <a:cxnLst/>
                  <a:rect l="l" t="t" r="r" b="b"/>
                  <a:pathLst>
                    <a:path w="140334" h="140334">
                      <a:moveTo>
                        <a:pt x="0" y="139890"/>
                      </a:moveTo>
                      <a:lnTo>
                        <a:pt x="139890" y="139890"/>
                      </a:lnTo>
                      <a:lnTo>
                        <a:pt x="139890" y="0"/>
                      </a:lnTo>
                      <a:lnTo>
                        <a:pt x="0" y="0"/>
                      </a:lnTo>
                      <a:lnTo>
                        <a:pt x="0" y="139890"/>
                      </a:lnTo>
                      <a:close/>
                    </a:path>
                  </a:pathLst>
                </a:custGeom>
                <a:solidFill>
                  <a:srgbClr val="51C2BC"/>
                </a:solidFill>
                <a:ln w="12700">
                  <a:solidFill>
                    <a:srgbClr val="00B0B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object 73">
                  <a:extLst>
                    <a:ext uri="{FF2B5EF4-FFF2-40B4-BE49-F238E27FC236}">
                      <a16:creationId xmlns:a16="http://schemas.microsoft.com/office/drawing/2014/main" id="{A34EE250-CB28-492D-82F7-6312E7ED35DC}"/>
                    </a:ext>
                  </a:extLst>
                </p:cNvPr>
                <p:cNvSpPr txBox="1"/>
                <p:nvPr/>
              </p:nvSpPr>
              <p:spPr>
                <a:xfrm>
                  <a:off x="5369295" y="2834640"/>
                  <a:ext cx="1574534"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300" b="0" i="0" u="none" strike="noStrike" kern="1200" cap="none" spc="0" normalizeH="0" baseline="0" noProof="0" err="1">
                      <a:ln>
                        <a:noFill/>
                      </a:ln>
                      <a:solidFill>
                        <a:prstClr val="black"/>
                      </a:solidFill>
                      <a:effectLst/>
                      <a:uLnTx/>
                      <a:uFillTx/>
                      <a:latin typeface="Arial"/>
                      <a:ea typeface="+mn-ea"/>
                      <a:cs typeface="Arial"/>
                    </a:rPr>
                    <a:t>PopART</a:t>
                  </a:r>
                  <a:r>
                    <a:rPr kumimoji="0" lang="fr-CH" sz="1300" b="0" i="0" u="none" strike="noStrike" kern="1200" cap="none" spc="0" normalizeH="0" baseline="0" noProof="0">
                      <a:ln>
                        <a:noFill/>
                      </a:ln>
                      <a:solidFill>
                        <a:prstClr val="black"/>
                      </a:solidFill>
                      <a:effectLst/>
                      <a:uLnTx/>
                      <a:uFillTx/>
                      <a:latin typeface="Arial"/>
                      <a:ea typeface="+mn-ea"/>
                      <a:cs typeface="Arial"/>
                    </a:rPr>
                    <a:t> (HPTN 071)</a:t>
                  </a:r>
                </a:p>
              </p:txBody>
            </p:sp>
            <p:sp>
              <p:nvSpPr>
                <p:cNvPr id="199" name="object 73">
                  <a:extLst>
                    <a:ext uri="{FF2B5EF4-FFF2-40B4-BE49-F238E27FC236}">
                      <a16:creationId xmlns:a16="http://schemas.microsoft.com/office/drawing/2014/main" id="{206845BB-5C75-44CD-ABFA-AC12BCFEE79E}"/>
                    </a:ext>
                  </a:extLst>
                </p:cNvPr>
                <p:cNvSpPr txBox="1"/>
                <p:nvPr/>
              </p:nvSpPr>
              <p:spPr>
                <a:xfrm>
                  <a:off x="5369295" y="3017520"/>
                  <a:ext cx="5588518"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a:ea typeface="+mn-ea"/>
                      <a:cs typeface="Arial"/>
                    </a:rPr>
                    <a:t>SEARCH (The Sustainable East Africa Research in Community Health trial)</a:t>
                  </a:r>
                  <a:endParaRPr kumimoji="0" lang="fr-CH" sz="1300" b="0" i="0" u="none" strike="noStrike" kern="1200" cap="none" spc="0" normalizeH="0" baseline="0" noProof="0">
                    <a:ln>
                      <a:noFill/>
                    </a:ln>
                    <a:solidFill>
                      <a:prstClr val="black"/>
                    </a:solidFill>
                    <a:effectLst/>
                    <a:uLnTx/>
                    <a:uFillTx/>
                    <a:latin typeface="Arial"/>
                    <a:ea typeface="+mn-ea"/>
                    <a:cs typeface="Arial"/>
                  </a:endParaRPr>
                </a:p>
              </p:txBody>
            </p:sp>
            <p:sp>
              <p:nvSpPr>
                <p:cNvPr id="9" name="object 73">
                  <a:extLst>
                    <a:ext uri="{FF2B5EF4-FFF2-40B4-BE49-F238E27FC236}">
                      <a16:creationId xmlns:a16="http://schemas.microsoft.com/office/drawing/2014/main" id="{394BF981-7C83-4ECF-A69F-EF62275AFDE6}"/>
                    </a:ext>
                  </a:extLst>
                </p:cNvPr>
                <p:cNvSpPr txBox="1"/>
                <p:nvPr/>
              </p:nvSpPr>
              <p:spPr>
                <a:xfrm>
                  <a:off x="5157967" y="2236894"/>
                  <a:ext cx="477695"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300" b="1" i="0" u="none" strike="noStrike" kern="1200" cap="none" spc="0" normalizeH="0" baseline="0" noProof="0">
                      <a:ln>
                        <a:noFill/>
                      </a:ln>
                      <a:solidFill>
                        <a:prstClr val="black"/>
                      </a:solidFill>
                      <a:effectLst/>
                      <a:uLnTx/>
                      <a:uFillTx/>
                      <a:latin typeface="Arial"/>
                      <a:ea typeface="+mn-ea"/>
                      <a:cs typeface="Arial"/>
                    </a:rPr>
                    <a:t>Study</a:t>
                  </a:r>
                  <a:endParaRPr kumimoji="0" lang="fr-CH" sz="1300" b="1" i="0" u="none" strike="noStrike" kern="1200" cap="none" spc="0" normalizeH="0" baseline="0" noProof="0">
                    <a:ln>
                      <a:noFill/>
                    </a:ln>
                    <a:solidFill>
                      <a:prstClr val="black"/>
                    </a:solidFill>
                    <a:effectLst/>
                    <a:uLnTx/>
                    <a:uFillTx/>
                    <a:latin typeface="Arial"/>
                    <a:ea typeface="+mn-ea"/>
                    <a:cs typeface="Arial"/>
                  </a:endParaRPr>
                </a:p>
              </p:txBody>
            </p:sp>
          </p:grpSp>
          <p:sp>
            <p:nvSpPr>
              <p:cNvPr id="77" name="object 73">
                <a:extLst>
                  <a:ext uri="{FF2B5EF4-FFF2-40B4-BE49-F238E27FC236}">
                    <a16:creationId xmlns:a16="http://schemas.microsoft.com/office/drawing/2014/main" id="{53E2B992-9825-43C8-955A-8D8506082B50}"/>
                  </a:ext>
                </a:extLst>
              </p:cNvPr>
              <p:cNvSpPr txBox="1"/>
              <p:nvPr/>
            </p:nvSpPr>
            <p:spPr>
              <a:xfrm>
                <a:off x="5369295" y="3626459"/>
                <a:ext cx="551433"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300" b="0" i="0" u="none" strike="noStrike" kern="1200" cap="none" spc="0" normalizeH="0" baseline="0" noProof="0">
                    <a:ln>
                      <a:noFill/>
                    </a:ln>
                    <a:solidFill>
                      <a:prstClr val="black"/>
                    </a:solidFill>
                    <a:effectLst/>
                    <a:uLnTx/>
                    <a:uFillTx/>
                    <a:latin typeface="Arial"/>
                    <a:ea typeface="+mn-ea"/>
                    <a:cs typeface="Arial"/>
                  </a:rPr>
                  <a:t>Control</a:t>
                </a:r>
              </a:p>
            </p:txBody>
          </p:sp>
          <p:sp>
            <p:nvSpPr>
              <p:cNvPr id="86" name="bk object 24">
                <a:extLst>
                  <a:ext uri="{FF2B5EF4-FFF2-40B4-BE49-F238E27FC236}">
                    <a16:creationId xmlns:a16="http://schemas.microsoft.com/office/drawing/2014/main" id="{37D5BF7B-15A6-43A9-859D-ED10A0299B9E}"/>
                  </a:ext>
                </a:extLst>
              </p:cNvPr>
              <p:cNvSpPr/>
              <p:nvPr/>
            </p:nvSpPr>
            <p:spPr>
              <a:xfrm>
                <a:off x="5184648" y="3845915"/>
                <a:ext cx="140335" cy="140335"/>
              </a:xfrm>
              <a:custGeom>
                <a:avLst/>
                <a:gdLst/>
                <a:ahLst/>
                <a:cxnLst/>
                <a:rect l="l" t="t" r="r" b="b"/>
                <a:pathLst>
                  <a:path w="140334" h="140334">
                    <a:moveTo>
                      <a:pt x="0" y="139877"/>
                    </a:moveTo>
                    <a:lnTo>
                      <a:pt x="139890" y="139877"/>
                    </a:lnTo>
                    <a:lnTo>
                      <a:pt x="139890" y="0"/>
                    </a:lnTo>
                    <a:lnTo>
                      <a:pt x="0" y="0"/>
                    </a:lnTo>
                    <a:lnTo>
                      <a:pt x="0" y="139877"/>
                    </a:lnTo>
                    <a:close/>
                  </a:path>
                </a:pathLst>
              </a:custGeom>
              <a:solidFill>
                <a:srgbClr val="ECECEB"/>
              </a:solidFill>
              <a:ln w="12700">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73">
                <a:extLst>
                  <a:ext uri="{FF2B5EF4-FFF2-40B4-BE49-F238E27FC236}">
                    <a16:creationId xmlns:a16="http://schemas.microsoft.com/office/drawing/2014/main" id="{5B878D64-EEB4-4B0A-A15F-249B5199C62B}"/>
                  </a:ext>
                </a:extLst>
              </p:cNvPr>
              <p:cNvSpPr txBox="1"/>
              <p:nvPr/>
            </p:nvSpPr>
            <p:spPr>
              <a:xfrm>
                <a:off x="5369295" y="3809339"/>
                <a:ext cx="886461"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a:ea typeface="+mn-ea"/>
                    <a:cs typeface="Arial"/>
                  </a:rPr>
                  <a:t>Intervention</a:t>
                </a:r>
                <a:endParaRPr kumimoji="0" lang="fr-CH" sz="1300" b="0" i="0" u="none" strike="noStrike" kern="1200" cap="none" spc="0" normalizeH="0" baseline="0" noProof="0">
                  <a:ln>
                    <a:noFill/>
                  </a:ln>
                  <a:solidFill>
                    <a:prstClr val="black"/>
                  </a:solidFill>
                  <a:effectLst/>
                  <a:uLnTx/>
                  <a:uFillTx/>
                  <a:latin typeface="Arial"/>
                  <a:ea typeface="+mn-ea"/>
                  <a:cs typeface="Arial"/>
                </a:endParaRPr>
              </a:p>
            </p:txBody>
          </p:sp>
          <p:sp>
            <p:nvSpPr>
              <p:cNvPr id="85" name="object 73">
                <a:extLst>
                  <a:ext uri="{FF2B5EF4-FFF2-40B4-BE49-F238E27FC236}">
                    <a16:creationId xmlns:a16="http://schemas.microsoft.com/office/drawing/2014/main" id="{3A9E9DB3-6E5B-476C-ACE8-77967AD259CC}"/>
                  </a:ext>
                </a:extLst>
              </p:cNvPr>
              <p:cNvSpPr txBox="1"/>
              <p:nvPr/>
            </p:nvSpPr>
            <p:spPr>
              <a:xfrm>
                <a:off x="5157967" y="3394473"/>
                <a:ext cx="344646" cy="200055"/>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300" b="1" i="0" u="none" strike="noStrike" kern="1200" cap="none" spc="0" normalizeH="0" baseline="0" noProof="0">
                    <a:ln>
                      <a:noFill/>
                    </a:ln>
                    <a:solidFill>
                      <a:prstClr val="black"/>
                    </a:solidFill>
                    <a:effectLst/>
                    <a:uLnTx/>
                    <a:uFillTx/>
                    <a:latin typeface="Arial"/>
                    <a:ea typeface="+mn-ea"/>
                    <a:cs typeface="Arial"/>
                  </a:rPr>
                  <a:t>Arm</a:t>
                </a:r>
                <a:endParaRPr kumimoji="0" lang="fr-CH" sz="1300" b="1" i="0" u="none" strike="noStrike" kern="1200" cap="none" spc="0" normalizeH="0" baseline="0" noProof="0">
                  <a:ln>
                    <a:noFill/>
                  </a:ln>
                  <a:solidFill>
                    <a:prstClr val="black"/>
                  </a:solidFill>
                  <a:effectLst/>
                  <a:uLnTx/>
                  <a:uFillTx/>
                  <a:latin typeface="Arial"/>
                  <a:ea typeface="+mn-ea"/>
                  <a:cs typeface="Arial"/>
                </a:endParaRPr>
              </a:p>
            </p:txBody>
          </p:sp>
          <p:sp>
            <p:nvSpPr>
              <p:cNvPr id="17" name="Isosceles Triangle 16">
                <a:extLst>
                  <a:ext uri="{FF2B5EF4-FFF2-40B4-BE49-F238E27FC236}">
                    <a16:creationId xmlns:a16="http://schemas.microsoft.com/office/drawing/2014/main" id="{CBBFF541-DF8D-41C5-BEE5-EB042851D1B8}"/>
                  </a:ext>
                </a:extLst>
              </p:cNvPr>
              <p:cNvSpPr/>
              <p:nvPr/>
            </p:nvSpPr>
            <p:spPr>
              <a:xfrm>
                <a:off x="5221224" y="3886200"/>
                <a:ext cx="64008" cy="64008"/>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 name="object 10">
              <a:extLst>
                <a:ext uri="{FF2B5EF4-FFF2-40B4-BE49-F238E27FC236}">
                  <a16:creationId xmlns:a16="http://schemas.microsoft.com/office/drawing/2014/main" id="{87867EE3-076A-4B37-963B-588E87A75693}"/>
                </a:ext>
              </a:extLst>
            </p:cNvPr>
            <p:cNvSpPr txBox="1"/>
            <p:nvPr/>
          </p:nvSpPr>
          <p:spPr>
            <a:xfrm>
              <a:off x="1005840" y="2713586"/>
              <a:ext cx="163827" cy="2119170"/>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HIV Incidence (per 100 person years)</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623211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59237"/>
          </a:xfrm>
        </p:spPr>
        <p:txBody>
          <a:bodyPr>
            <a:spAutoFit/>
          </a:bodyPr>
          <a:lstStyle/>
          <a:p>
            <a:pPr>
              <a:lnSpc>
                <a:spcPts val="3200"/>
              </a:lnSpc>
              <a:spcBef>
                <a:spcPts val="0"/>
              </a:spcBef>
            </a:pPr>
            <a:r>
              <a:rPr lang="en-US" sz="2800">
                <a:solidFill>
                  <a:srgbClr val="FFFFFF"/>
                </a:solidFill>
              </a:rPr>
              <a:t>3,500,000 additional new HIV infections because of not reaching </a:t>
            </a:r>
          </a:p>
          <a:p>
            <a:pPr>
              <a:lnSpc>
                <a:spcPts val="3200"/>
              </a:lnSpc>
              <a:spcBef>
                <a:spcPts val="0"/>
              </a:spcBef>
            </a:pPr>
            <a:r>
              <a:rPr lang="en-US" sz="2800">
                <a:solidFill>
                  <a:srgbClr val="FFFFFF"/>
                </a:solidFill>
              </a:rPr>
              <a:t>the Fast-Track targets</a:t>
            </a:r>
          </a:p>
        </p:txBody>
      </p:sp>
      <p:sp>
        <p:nvSpPr>
          <p:cNvPr id="46" name="Content Placeholder 2">
            <a:extLst>
              <a:ext uri="{FF2B5EF4-FFF2-40B4-BE49-F238E27FC236}">
                <a16:creationId xmlns:a16="http://schemas.microsoft.com/office/drawing/2014/main" id="{9A2B7197-3271-4981-BB2F-423A55FA2468}"/>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New HIV infections projected through 2020, and modelled prediction resulting from</a:t>
            </a:r>
          </a:p>
          <a:p>
            <a:pPr>
              <a:lnSpc>
                <a:spcPct val="100000"/>
              </a:lnSpc>
              <a:spcBef>
                <a:spcPts val="0"/>
              </a:spcBef>
            </a:pPr>
            <a:r>
              <a:rPr lang="en-US"/>
              <a:t>Fast-Track interventions, global, 2010–2020</a:t>
            </a:r>
            <a:endParaRPr lang="en-GB"/>
          </a:p>
        </p:txBody>
      </p:sp>
      <p:grpSp>
        <p:nvGrpSpPr>
          <p:cNvPr id="4" name="Group 3">
            <a:extLst>
              <a:ext uri="{FF2B5EF4-FFF2-40B4-BE49-F238E27FC236}">
                <a16:creationId xmlns:a16="http://schemas.microsoft.com/office/drawing/2014/main" id="{72C0CDCA-FA23-414D-8C18-E22A7E0F780E}"/>
              </a:ext>
            </a:extLst>
          </p:cNvPr>
          <p:cNvGrpSpPr/>
          <p:nvPr/>
        </p:nvGrpSpPr>
        <p:grpSpPr>
          <a:xfrm>
            <a:off x="457199" y="2249424"/>
            <a:ext cx="9082974" cy="4305264"/>
            <a:chOff x="457199" y="2249424"/>
            <a:chExt cx="9082974" cy="430526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Special analysis by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Avenir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Health using UNAIDS epidemiological estimates, 2020 (see https://aidsinfo.unaids.org/).</a:t>
              </a:r>
            </a:p>
          </p:txBody>
        </p:sp>
        <p:pic>
          <p:nvPicPr>
            <p:cNvPr id="47" name="Picture 46">
              <a:extLst>
                <a:ext uri="{FF2B5EF4-FFF2-40B4-BE49-F238E27FC236}">
                  <a16:creationId xmlns:a16="http://schemas.microsoft.com/office/drawing/2014/main" id="{280F729B-BD20-43F2-B195-2FC02DA62899}"/>
                </a:ext>
              </a:extLst>
            </p:cNvPr>
            <p:cNvPicPr>
              <a:picLocks noChangeAspect="1"/>
            </p:cNvPicPr>
            <p:nvPr/>
          </p:nvPicPr>
          <p:blipFill>
            <a:blip r:embed="rId2"/>
            <a:stretch>
              <a:fillRect/>
            </a:stretch>
          </p:blipFill>
          <p:spPr>
            <a:xfrm>
              <a:off x="2971800" y="2715768"/>
              <a:ext cx="5788152" cy="1943353"/>
            </a:xfrm>
            <a:prstGeom prst="rect">
              <a:avLst/>
            </a:prstGeom>
          </p:spPr>
        </p:pic>
        <p:sp>
          <p:nvSpPr>
            <p:cNvPr id="48" name="TextBox 47">
              <a:extLst>
                <a:ext uri="{FF2B5EF4-FFF2-40B4-BE49-F238E27FC236}">
                  <a16:creationId xmlns:a16="http://schemas.microsoft.com/office/drawing/2014/main" id="{256738FD-70E9-4F97-B33B-E4EC6C3E93BA}"/>
                </a:ext>
              </a:extLst>
            </p:cNvPr>
            <p:cNvSpPr txBox="1"/>
            <p:nvPr/>
          </p:nvSpPr>
          <p:spPr>
            <a:xfrm>
              <a:off x="6172200" y="2400297"/>
              <a:ext cx="3367973" cy="630942"/>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2400" b="1" i="0" u="none" strike="noStrike" kern="1200" cap="none" spc="0" normalizeH="0" baseline="0" noProof="0">
                  <a:ln>
                    <a:noFill/>
                  </a:ln>
                  <a:solidFill>
                    <a:srgbClr val="00A99A"/>
                  </a:solidFill>
                  <a:effectLst/>
                  <a:uLnTx/>
                  <a:uFillTx/>
                  <a:latin typeface="Arial" panose="020B0604020202020204"/>
                  <a:ea typeface="+mn-ea"/>
                  <a:cs typeface="+mn-cs"/>
                </a:rPr>
                <a:t>3.5 million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more new infections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from 2015 to 2020 than if the Fast-Track</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objectives had been met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6F3CFEDE-B633-4A5F-B03D-3C4E9D2DD39E}"/>
                </a:ext>
              </a:extLst>
            </p:cNvPr>
            <p:cNvSpPr txBox="1"/>
            <p:nvPr/>
          </p:nvSpPr>
          <p:spPr>
            <a:xfrm>
              <a:off x="1633664" y="224942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B4602173-37DE-45B8-B15E-51660A19BA56}"/>
                </a:ext>
              </a:extLst>
            </p:cNvPr>
            <p:cNvSpPr txBox="1"/>
            <p:nvPr/>
          </p:nvSpPr>
          <p:spPr>
            <a:xfrm>
              <a:off x="1633664" y="280837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E8AB9F3C-01E5-4CAB-BCEA-04024A24B494}"/>
                </a:ext>
              </a:extLst>
            </p:cNvPr>
            <p:cNvSpPr txBox="1"/>
            <p:nvPr/>
          </p:nvSpPr>
          <p:spPr>
            <a:xfrm>
              <a:off x="1633664" y="337362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B0332BE2-A876-475C-ABCB-D1BF1FB6A02C}"/>
                </a:ext>
              </a:extLst>
            </p:cNvPr>
            <p:cNvSpPr txBox="1"/>
            <p:nvPr/>
          </p:nvSpPr>
          <p:spPr>
            <a:xfrm>
              <a:off x="1633664" y="393805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D2AC29B5-23C8-488C-A854-C36DC4ED904C}"/>
                </a:ext>
              </a:extLst>
            </p:cNvPr>
            <p:cNvSpPr txBox="1"/>
            <p:nvPr/>
          </p:nvSpPr>
          <p:spPr>
            <a:xfrm>
              <a:off x="1761905" y="449884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6" name="object 10">
              <a:extLst>
                <a:ext uri="{FF2B5EF4-FFF2-40B4-BE49-F238E27FC236}">
                  <a16:creationId xmlns:a16="http://schemas.microsoft.com/office/drawing/2014/main" id="{13811632-7377-456A-ABFA-17A721885E4E}"/>
                </a:ext>
              </a:extLst>
            </p:cNvPr>
            <p:cNvSpPr txBox="1"/>
            <p:nvPr/>
          </p:nvSpPr>
          <p:spPr>
            <a:xfrm>
              <a:off x="1289712" y="2897784"/>
              <a:ext cx="364202" cy="1823576"/>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new infections</a:t>
              </a:r>
            </a:p>
          </p:txBody>
        </p:sp>
        <p:sp>
          <p:nvSpPr>
            <p:cNvPr id="67" name="TextBox 66">
              <a:extLst>
                <a:ext uri="{FF2B5EF4-FFF2-40B4-BE49-F238E27FC236}">
                  <a16:creationId xmlns:a16="http://schemas.microsoft.com/office/drawing/2014/main" id="{C42F6022-B3F7-4E62-B276-BD7FD70C7CF8}"/>
                </a:ext>
              </a:extLst>
            </p:cNvPr>
            <p:cNvSpPr txBox="1"/>
            <p:nvPr/>
          </p:nvSpPr>
          <p:spPr>
            <a:xfrm>
              <a:off x="3066522" y="5716225"/>
              <a:ext cx="100380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Actual trend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3766939E-E9B3-4BF8-AED8-2173C493B843}"/>
                </a:ext>
              </a:extLst>
            </p:cNvPr>
            <p:cNvSpPr txBox="1"/>
            <p:nvPr/>
          </p:nvSpPr>
          <p:spPr>
            <a:xfrm>
              <a:off x="4529562" y="5716225"/>
              <a:ext cx="91473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3BC92DF6-61E7-4C4E-B66C-C0E762AF6286}"/>
                </a:ext>
              </a:extLst>
            </p:cNvPr>
            <p:cNvSpPr txBox="1"/>
            <p:nvPr/>
          </p:nvSpPr>
          <p:spPr>
            <a:xfrm>
              <a:off x="5901162" y="5716225"/>
              <a:ext cx="83227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Projected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5A991CA3-35E5-41D9-87C1-38A42EC54B72}"/>
                </a:ext>
              </a:extLst>
            </p:cNvPr>
            <p:cNvCxnSpPr/>
            <p:nvPr/>
          </p:nvCxnSpPr>
          <p:spPr>
            <a:xfrm>
              <a:off x="2794057" y="5838885"/>
              <a:ext cx="274320" cy="0"/>
            </a:xfrm>
            <a:prstGeom prst="line">
              <a:avLst/>
            </a:prstGeom>
            <a:ln w="31750">
              <a:solidFill>
                <a:srgbClr val="E07E5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3E7AC6D-C9CE-4D31-92DD-763C4AE61CD1}"/>
                </a:ext>
              </a:extLst>
            </p:cNvPr>
            <p:cNvCxnSpPr/>
            <p:nvPr/>
          </p:nvCxnSpPr>
          <p:spPr>
            <a:xfrm>
              <a:off x="4255242" y="5838885"/>
              <a:ext cx="274320" cy="0"/>
            </a:xfrm>
            <a:prstGeom prst="line">
              <a:avLst/>
            </a:prstGeom>
            <a:ln w="31750">
              <a:solidFill>
                <a:srgbClr val="00A99A"/>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C55750C7-AB46-4E42-8C00-334219F1909B}"/>
                </a:ext>
              </a:extLst>
            </p:cNvPr>
            <p:cNvCxnSpPr/>
            <p:nvPr/>
          </p:nvCxnSpPr>
          <p:spPr>
            <a:xfrm>
              <a:off x="5626842" y="5838885"/>
              <a:ext cx="274320" cy="0"/>
            </a:xfrm>
            <a:prstGeom prst="line">
              <a:avLst/>
            </a:prstGeom>
            <a:ln w="31750">
              <a:solidFill>
                <a:srgbClr val="E07E55"/>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2DB78E1-D7E4-48F1-BDF3-0AAC5777673A}"/>
                </a:ext>
              </a:extLst>
            </p:cNvPr>
            <p:cNvCxnSpPr/>
            <p:nvPr/>
          </p:nvCxnSpPr>
          <p:spPr>
            <a:xfrm>
              <a:off x="2478024" y="23984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50BBDAF-F07C-4F86-9016-AEDEC67F3AC1}"/>
                </a:ext>
              </a:extLst>
            </p:cNvPr>
            <p:cNvCxnSpPr/>
            <p:nvPr/>
          </p:nvCxnSpPr>
          <p:spPr>
            <a:xfrm>
              <a:off x="2478024" y="296039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6162E76-9179-45B8-AFB0-F4475FCFF1B3}"/>
                </a:ext>
              </a:extLst>
            </p:cNvPr>
            <p:cNvCxnSpPr/>
            <p:nvPr/>
          </p:nvCxnSpPr>
          <p:spPr>
            <a:xfrm>
              <a:off x="2478024" y="3519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25638306-EA0C-4D71-94AE-E18D73F6CA4E}"/>
                </a:ext>
              </a:extLst>
            </p:cNvPr>
            <p:cNvCxnSpPr/>
            <p:nvPr/>
          </p:nvCxnSpPr>
          <p:spPr>
            <a:xfrm>
              <a:off x="2478024" y="408674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2201F3E8-0D15-41EB-AED0-680A2A94AFFC}"/>
                </a:ext>
              </a:extLst>
            </p:cNvPr>
            <p:cNvCxnSpPr/>
            <p:nvPr/>
          </p:nvCxnSpPr>
          <p:spPr>
            <a:xfrm>
              <a:off x="2478024" y="464515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BDFC9367-3199-4984-BD8F-4442F743C8B9}"/>
                </a:ext>
              </a:extLst>
            </p:cNvPr>
            <p:cNvSpPr txBox="1"/>
            <p:nvPr/>
          </p:nvSpPr>
          <p:spPr>
            <a:xfrm>
              <a:off x="2799919"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201A8413-1894-47EB-93AF-99048F3337F1}"/>
                </a:ext>
              </a:extLst>
            </p:cNvPr>
            <p:cNvSpPr txBox="1"/>
            <p:nvPr/>
          </p:nvSpPr>
          <p:spPr>
            <a:xfrm>
              <a:off x="3371118" y="5244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1AEE94F6-A1C7-4F59-ABDB-D131FFBEB977}"/>
                </a:ext>
              </a:extLst>
            </p:cNvPr>
            <p:cNvSpPr txBox="1"/>
            <p:nvPr/>
          </p:nvSpPr>
          <p:spPr>
            <a:xfrm>
              <a:off x="3943143"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A98A4AC5-5BD0-49C0-93EC-1313FEAF4866}"/>
                </a:ext>
              </a:extLst>
            </p:cNvPr>
            <p:cNvSpPr txBox="1"/>
            <p:nvPr/>
          </p:nvSpPr>
          <p:spPr>
            <a:xfrm>
              <a:off x="4504913"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DF78D410-B3BB-4E49-85B1-1742AD039E2B}"/>
                </a:ext>
              </a:extLst>
            </p:cNvPr>
            <p:cNvSpPr txBox="1"/>
            <p:nvPr/>
          </p:nvSpPr>
          <p:spPr>
            <a:xfrm>
              <a:off x="5074920"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03D2484B-2EA3-4A83-8C86-E097AE2BF635}"/>
                </a:ext>
              </a:extLst>
            </p:cNvPr>
            <p:cNvSpPr txBox="1"/>
            <p:nvPr/>
          </p:nvSpPr>
          <p:spPr>
            <a:xfrm>
              <a:off x="563665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0F317E41-8054-452D-9281-9D587AEE7D50}"/>
                </a:ext>
              </a:extLst>
            </p:cNvPr>
            <p:cNvSpPr txBox="1"/>
            <p:nvPr/>
          </p:nvSpPr>
          <p:spPr>
            <a:xfrm>
              <a:off x="6208938"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BC6C8920-56DC-4753-9CFA-4A977B11E1AB}"/>
                </a:ext>
              </a:extLst>
            </p:cNvPr>
            <p:cNvSpPr txBox="1"/>
            <p:nvPr/>
          </p:nvSpPr>
          <p:spPr>
            <a:xfrm>
              <a:off x="677214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700DF56B-689D-40FA-858A-648F9E906BCD}"/>
                </a:ext>
              </a:extLst>
            </p:cNvPr>
            <p:cNvSpPr txBox="1"/>
            <p:nvPr/>
          </p:nvSpPr>
          <p:spPr>
            <a:xfrm>
              <a:off x="733874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9BB637D9-1037-4639-8F28-A8289A838E13}"/>
                </a:ext>
              </a:extLst>
            </p:cNvPr>
            <p:cNvSpPr txBox="1"/>
            <p:nvPr/>
          </p:nvSpPr>
          <p:spPr>
            <a:xfrm>
              <a:off x="7901218"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4A7D83C4-93D7-42E9-AF1C-E768A9B49C18}"/>
                </a:ext>
              </a:extLst>
            </p:cNvPr>
            <p:cNvSpPr txBox="1"/>
            <p:nvPr/>
          </p:nvSpPr>
          <p:spPr>
            <a:xfrm>
              <a:off x="8467052"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5" name="Straight Connector 84">
              <a:extLst>
                <a:ext uri="{FF2B5EF4-FFF2-40B4-BE49-F238E27FC236}">
                  <a16:creationId xmlns:a16="http://schemas.microsoft.com/office/drawing/2014/main" id="{C08DD25D-A58D-4199-9203-55D87402FD14}"/>
                </a:ext>
              </a:extLst>
            </p:cNvPr>
            <p:cNvCxnSpPr/>
            <p:nvPr/>
          </p:nvCxnSpPr>
          <p:spPr>
            <a:xfrm>
              <a:off x="2779776" y="5212080"/>
              <a:ext cx="62453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30BE3F1-391A-4A9F-9A22-6B6BBBFB4D0A}"/>
                </a:ext>
              </a:extLst>
            </p:cNvPr>
            <p:cNvCxnSpPr/>
            <p:nvPr/>
          </p:nvCxnSpPr>
          <p:spPr>
            <a:xfrm>
              <a:off x="2478024" y="5208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B46365B4-81C8-4A59-814E-6E36C97CFEDE}"/>
                </a:ext>
              </a:extLst>
            </p:cNvPr>
            <p:cNvSpPr txBox="1"/>
            <p:nvPr/>
          </p:nvSpPr>
          <p:spPr>
            <a:xfrm>
              <a:off x="2229982" y="507492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9344277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incidence among adolescent girls and young women aged 15 to 24 years, subnational levels, sub-Saharan Africa,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0DBAFCA-73BD-4766-BC74-D77F90A59F83}"/>
              </a:ext>
            </a:extLst>
          </p:cNvPr>
          <p:cNvGrpSpPr/>
          <p:nvPr/>
        </p:nvGrpSpPr>
        <p:grpSpPr>
          <a:xfrm>
            <a:off x="457199" y="2167128"/>
            <a:ext cx="10607040" cy="4389198"/>
            <a:chOff x="457199" y="2167128"/>
            <a:chExt cx="10607040" cy="438919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056189"/>
              <a:ext cx="1060704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see methods annex.</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HIV incidence estimated as new HIV infections per 1000 person-years at risk.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Countries: For selected countries in sub-Saharan Africa that had the data required to produce subnational HIV estimates. See Table 14.3, annex on methods.</a:t>
              </a:r>
            </a:p>
          </p:txBody>
        </p:sp>
        <p:grpSp>
          <p:nvGrpSpPr>
            <p:cNvPr id="27" name="Group 26">
              <a:extLst>
                <a:ext uri="{FF2B5EF4-FFF2-40B4-BE49-F238E27FC236}">
                  <a16:creationId xmlns:a16="http://schemas.microsoft.com/office/drawing/2014/main" id="{BDDFDAD4-B642-441E-9A22-D7B44E6F603B}"/>
                </a:ext>
              </a:extLst>
            </p:cNvPr>
            <p:cNvGrpSpPr/>
            <p:nvPr/>
          </p:nvGrpSpPr>
          <p:grpSpPr>
            <a:xfrm>
              <a:off x="1097280" y="2167128"/>
              <a:ext cx="5200073" cy="3694546"/>
              <a:chOff x="988290" y="2240280"/>
              <a:chExt cx="5200073" cy="3694546"/>
            </a:xfrm>
          </p:grpSpPr>
          <p:sp>
            <p:nvSpPr>
              <p:cNvPr id="24" name="Rectangle 23">
                <a:extLst>
                  <a:ext uri="{FF2B5EF4-FFF2-40B4-BE49-F238E27FC236}">
                    <a16:creationId xmlns:a16="http://schemas.microsoft.com/office/drawing/2014/main" id="{6E5E4BF7-0178-4ACC-AAA7-82C6ED6DB580}"/>
                  </a:ext>
                </a:extLst>
              </p:cNvPr>
              <p:cNvSpPr/>
              <p:nvPr/>
            </p:nvSpPr>
            <p:spPr>
              <a:xfrm>
                <a:off x="988290" y="2240280"/>
                <a:ext cx="5200073" cy="369454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8" name="Group 4">
                <a:extLst>
                  <a:ext uri="{FF2B5EF4-FFF2-40B4-BE49-F238E27FC236}">
                    <a16:creationId xmlns:a16="http://schemas.microsoft.com/office/drawing/2014/main" id="{DC5BE5F3-DB38-4B4B-8032-CC9569FB4DBA}"/>
                  </a:ext>
                </a:extLst>
              </p:cNvPr>
              <p:cNvGrpSpPr>
                <a:grpSpLocks noChangeAspect="1"/>
              </p:cNvGrpSpPr>
              <p:nvPr/>
            </p:nvGrpSpPr>
            <p:grpSpPr bwMode="auto">
              <a:xfrm>
                <a:off x="2332143" y="2331720"/>
                <a:ext cx="3767491" cy="3474720"/>
                <a:chOff x="1498" y="0"/>
                <a:chExt cx="4684" cy="4320"/>
              </a:xfrm>
            </p:grpSpPr>
            <p:sp>
              <p:nvSpPr>
                <p:cNvPr id="9" name="AutoShape 3">
                  <a:extLst>
                    <a:ext uri="{FF2B5EF4-FFF2-40B4-BE49-F238E27FC236}">
                      <a16:creationId xmlns:a16="http://schemas.microsoft.com/office/drawing/2014/main" id="{E82A24F4-A372-455F-AD92-6F6E76819F92}"/>
                    </a:ext>
                  </a:extLst>
                </p:cNvPr>
                <p:cNvSpPr>
                  <a:spLocks noChangeAspect="1" noChangeArrowheads="1" noTextEdit="1"/>
                </p:cNvSpPr>
                <p:nvPr/>
              </p:nvSpPr>
              <p:spPr bwMode="auto">
                <a:xfrm>
                  <a:off x="1498" y="0"/>
                  <a:ext cx="4684" cy="43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029" name="Picture 5">
                  <a:extLst>
                    <a:ext uri="{FF2B5EF4-FFF2-40B4-BE49-F238E27FC236}">
                      <a16:creationId xmlns:a16="http://schemas.microsoft.com/office/drawing/2014/main" id="{E10E7F60-783C-4D1B-B05A-42D9C9C44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98" y="0"/>
                  <a:ext cx="4690" cy="432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grpSp>
            <p:nvGrpSpPr>
              <p:cNvPr id="12" name="Group 8">
                <a:extLst>
                  <a:ext uri="{FF2B5EF4-FFF2-40B4-BE49-F238E27FC236}">
                    <a16:creationId xmlns:a16="http://schemas.microsoft.com/office/drawing/2014/main" id="{CF908007-37EC-4E26-BE16-32B54EE97709}"/>
                  </a:ext>
                </a:extLst>
              </p:cNvPr>
              <p:cNvGrpSpPr>
                <a:grpSpLocks noChangeAspect="1"/>
              </p:cNvGrpSpPr>
              <p:nvPr/>
            </p:nvGrpSpPr>
            <p:grpSpPr bwMode="auto">
              <a:xfrm>
                <a:off x="1257175" y="4528503"/>
                <a:ext cx="393700" cy="1277937"/>
                <a:chOff x="1406" y="2501"/>
                <a:chExt cx="248" cy="805"/>
              </a:xfrm>
            </p:grpSpPr>
            <p:sp>
              <p:nvSpPr>
                <p:cNvPr id="13" name="AutoShape 7">
                  <a:extLst>
                    <a:ext uri="{FF2B5EF4-FFF2-40B4-BE49-F238E27FC236}">
                      <a16:creationId xmlns:a16="http://schemas.microsoft.com/office/drawing/2014/main" id="{9549C6F9-63A5-417A-AF75-97962991E7AC}"/>
                    </a:ext>
                  </a:extLst>
                </p:cNvPr>
                <p:cNvSpPr>
                  <a:spLocks noChangeAspect="1" noChangeArrowheads="1" noTextEdit="1"/>
                </p:cNvSpPr>
                <p:nvPr/>
              </p:nvSpPr>
              <p:spPr bwMode="auto">
                <a:xfrm>
                  <a:off x="1406" y="2501"/>
                  <a:ext cx="248" cy="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1033" name="Picture 9">
                  <a:extLst>
                    <a:ext uri="{FF2B5EF4-FFF2-40B4-BE49-F238E27FC236}">
                      <a16:creationId xmlns:a16="http://schemas.microsoft.com/office/drawing/2014/main" id="{966C1F49-C1C7-4138-9116-87DA7C8D95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6" y="2501"/>
                  <a:ext cx="255" cy="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object 73">
                <a:extLst>
                  <a:ext uri="{FF2B5EF4-FFF2-40B4-BE49-F238E27FC236}">
                    <a16:creationId xmlns:a16="http://schemas.microsoft.com/office/drawing/2014/main" id="{0B6D27F1-9B9B-4B02-BC35-50EA19DDC111}"/>
                  </a:ext>
                </a:extLst>
              </p:cNvPr>
              <p:cNvSpPr txBox="1"/>
              <p:nvPr/>
            </p:nvSpPr>
            <p:spPr>
              <a:xfrm>
                <a:off x="1147532" y="4215435"/>
                <a:ext cx="1006686" cy="307777"/>
              </a:xfrm>
              <a:prstGeom prst="rect">
                <a:avLst/>
              </a:prstGeom>
            </p:spPr>
            <p:txBody>
              <a:bodyPr vert="horz" wrap="non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Incidence rate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per 1000</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73">
                <a:extLst>
                  <a:ext uri="{FF2B5EF4-FFF2-40B4-BE49-F238E27FC236}">
                    <a16:creationId xmlns:a16="http://schemas.microsoft.com/office/drawing/2014/main" id="{51B5D32E-F878-4266-8516-C7758FA2D466}"/>
                  </a:ext>
                </a:extLst>
              </p:cNvPr>
              <p:cNvSpPr txBox="1"/>
              <p:nvPr/>
            </p:nvSpPr>
            <p:spPr>
              <a:xfrm>
                <a:off x="1698080" y="4612837"/>
                <a:ext cx="169918" cy="153888"/>
              </a:xfrm>
              <a:prstGeom prst="rect">
                <a:avLst/>
              </a:prstGeom>
            </p:spPr>
            <p:txBody>
              <a:bodyPr vert="horz" wrap="none" lIns="0" tIns="0" rIns="0" bIns="0" rtlCol="0" anchor="t" anchorCtr="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60</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73">
                <a:extLst>
                  <a:ext uri="{FF2B5EF4-FFF2-40B4-BE49-F238E27FC236}">
                    <a16:creationId xmlns:a16="http://schemas.microsoft.com/office/drawing/2014/main" id="{356377D7-816D-4C1F-B8B5-E33E0996E7D1}"/>
                  </a:ext>
                </a:extLst>
              </p:cNvPr>
              <p:cNvSpPr txBox="1"/>
              <p:nvPr/>
            </p:nvSpPr>
            <p:spPr>
              <a:xfrm>
                <a:off x="1783380" y="5605128"/>
                <a:ext cx="84960" cy="153888"/>
              </a:xfrm>
              <a:prstGeom prst="rect">
                <a:avLst/>
              </a:prstGeom>
            </p:spPr>
            <p:txBody>
              <a:bodyPr vert="horz" wrap="none" lIns="0" tIns="0" rIns="0" bIns="0" rtlCol="0" anchor="t" anchorCtr="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0</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01526483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Trends in HIV incidence and selected determinants by sex, Hlabisa district, KwaZulu-Natal,</a:t>
            </a:r>
          </a:p>
          <a:p>
            <a:pPr>
              <a:lnSpc>
                <a:spcPct val="100000"/>
              </a:lnSpc>
              <a:spcBef>
                <a:spcPts val="0"/>
              </a:spcBef>
            </a:pPr>
            <a:r>
              <a:rPr lang="en-US"/>
              <a:t>South Africa, 2010–2017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8" name="Group 7">
            <a:extLst>
              <a:ext uri="{FF2B5EF4-FFF2-40B4-BE49-F238E27FC236}">
                <a16:creationId xmlns:a16="http://schemas.microsoft.com/office/drawing/2014/main" id="{5137BA78-45F4-45C3-9F01-979CBC19B56C}"/>
              </a:ext>
            </a:extLst>
          </p:cNvPr>
          <p:cNvGrpSpPr/>
          <p:nvPr/>
        </p:nvGrpSpPr>
        <p:grpSpPr>
          <a:xfrm>
            <a:off x="457198" y="2194560"/>
            <a:ext cx="11734801" cy="4405177"/>
            <a:chOff x="457198" y="2194560"/>
            <a:chExt cx="11734801" cy="4405177"/>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637935"/>
              <a:ext cx="11734801" cy="961802"/>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Vandormael</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Akullian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Siedner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 de Oliveira 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Bärnighausen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Tanser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F. Declines in HIV incidence among men and women in a South African population-based cohort.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Nature Communications. 2019;10:5482. https://doi.org/10.1038/s41467-019-13473-y</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Trends in HIV incidence, self-reported condom use, self-reported voluntary medical male circumcision, opposite-sex antiretroviral therapy coverage, and opposite-sex prevalence of detectable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viremia. The figure shows that male HIV incidence began to decline after 2012, following increased voluntary medical male circumcision coverage, female antiretroviral therapy coverage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surpassing 35%, and a decrease in the female prevalence of detectable viremia. Declines in female HIV incidence after 2014 correspond with male antiretroviral therapy coverage reaching 35%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and declines in the male prevalence of detectable viremia.</a:t>
              </a:r>
            </a:p>
          </p:txBody>
        </p:sp>
        <p:grpSp>
          <p:nvGrpSpPr>
            <p:cNvPr id="321" name="Group 320">
              <a:extLst>
                <a:ext uri="{FF2B5EF4-FFF2-40B4-BE49-F238E27FC236}">
                  <a16:creationId xmlns:a16="http://schemas.microsoft.com/office/drawing/2014/main" id="{EAD7BE9F-97A2-4A97-96D7-118C56ACDAA3}"/>
                </a:ext>
              </a:extLst>
            </p:cNvPr>
            <p:cNvGrpSpPr/>
            <p:nvPr/>
          </p:nvGrpSpPr>
          <p:grpSpPr>
            <a:xfrm>
              <a:off x="457199" y="2194560"/>
              <a:ext cx="11274553" cy="3200400"/>
              <a:chOff x="457199" y="2194560"/>
              <a:chExt cx="11274553" cy="3200400"/>
            </a:xfrm>
          </p:grpSpPr>
          <p:sp>
            <p:nvSpPr>
              <p:cNvPr id="2" name="bk object 22">
                <a:extLst>
                  <a:ext uri="{FF2B5EF4-FFF2-40B4-BE49-F238E27FC236}">
                    <a16:creationId xmlns:a16="http://schemas.microsoft.com/office/drawing/2014/main" id="{DCFDBB44-DB36-490D-AB55-E52AE9BED33D}"/>
                  </a:ext>
                </a:extLst>
              </p:cNvPr>
              <p:cNvSpPr/>
              <p:nvPr/>
            </p:nvSpPr>
            <p:spPr>
              <a:xfrm>
                <a:off x="457200" y="2194560"/>
                <a:ext cx="5486400" cy="32004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9A61EED-C33D-4F81-AEA4-2B1E9C13249C}"/>
                  </a:ext>
                </a:extLst>
              </p:cNvPr>
              <p:cNvSpPr txBox="1"/>
              <p:nvPr/>
            </p:nvSpPr>
            <p:spPr>
              <a:xfrm>
                <a:off x="457199" y="2194560"/>
                <a:ext cx="5486400" cy="27432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bk object 22">
                <a:extLst>
                  <a:ext uri="{FF2B5EF4-FFF2-40B4-BE49-F238E27FC236}">
                    <a16:creationId xmlns:a16="http://schemas.microsoft.com/office/drawing/2014/main" id="{DBB82655-9442-442D-B9FD-91EEC39C4B1F}"/>
                  </a:ext>
                </a:extLst>
              </p:cNvPr>
              <p:cNvSpPr/>
              <p:nvPr/>
            </p:nvSpPr>
            <p:spPr>
              <a:xfrm>
                <a:off x="6245352" y="2194560"/>
                <a:ext cx="5486400" cy="320040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9A1E9AFE-C764-4C1F-86B5-9ABA1253DA2E}"/>
                  </a:ext>
                </a:extLst>
              </p:cNvPr>
              <p:cNvSpPr txBox="1"/>
              <p:nvPr/>
            </p:nvSpPr>
            <p:spPr>
              <a:xfrm>
                <a:off x="6245352" y="2194560"/>
                <a:ext cx="5486400" cy="274320"/>
              </a:xfrm>
              <a:prstGeom prst="rect">
                <a:avLst/>
              </a:prstGeom>
              <a:solidFill>
                <a:schemeClr val="bg1">
                  <a:lumMod val="65000"/>
                </a:schemeClr>
              </a:solidFill>
            </p:spPr>
            <p:txBody>
              <a:bodyPr wrap="square" tIns="91440" bIns="91440" rtlCol="0" anchor="ctr" anchorCtr="0">
                <a:spAutoFit/>
              </a:bodyPr>
              <a:lstStyle>
                <a:defPPr>
                  <a:defRPr lang="LID4096"/>
                </a:defPPr>
                <a:lvl1pPr marR="0" lvl="0" indent="0" algn="ctr" fontAlgn="auto">
                  <a:spcBef>
                    <a:spcPts val="0"/>
                  </a:spcBef>
                  <a:spcAft>
                    <a:spcPts val="0"/>
                  </a:spcAft>
                  <a:buClrTx/>
                  <a:buSzTx/>
                  <a:buFontTx/>
                  <a:buNone/>
                  <a:tabLst/>
                  <a:defRPr sz="1600">
                    <a:solidFill>
                      <a:schemeClr val="bg1"/>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20" name="Group 319">
                <a:extLst>
                  <a:ext uri="{FF2B5EF4-FFF2-40B4-BE49-F238E27FC236}">
                    <a16:creationId xmlns:a16="http://schemas.microsoft.com/office/drawing/2014/main" id="{68552C5A-2E6C-48C7-B977-05CF79E6AF4B}"/>
                  </a:ext>
                </a:extLst>
              </p:cNvPr>
              <p:cNvGrpSpPr/>
              <p:nvPr/>
            </p:nvGrpSpPr>
            <p:grpSpPr>
              <a:xfrm>
                <a:off x="505925" y="2560320"/>
                <a:ext cx="11006659" cy="2766173"/>
                <a:chOff x="505925" y="2651760"/>
                <a:chExt cx="11006659" cy="2766173"/>
              </a:xfrm>
            </p:grpSpPr>
            <p:sp>
              <p:nvSpPr>
                <p:cNvPr id="314" name="object 62">
                  <a:extLst>
                    <a:ext uri="{FF2B5EF4-FFF2-40B4-BE49-F238E27FC236}">
                      <a16:creationId xmlns:a16="http://schemas.microsoft.com/office/drawing/2014/main" id="{AE79E08B-CAD1-4F18-BB19-59576109E1C2}"/>
                    </a:ext>
                  </a:extLst>
                </p:cNvPr>
                <p:cNvSpPr txBox="1"/>
                <p:nvPr/>
              </p:nvSpPr>
              <p:spPr>
                <a:xfrm>
                  <a:off x="943840" y="3035808"/>
                  <a:ext cx="256480" cy="1054776"/>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infections per </a:t>
                  </a:r>
                </a:p>
                <a:p>
                  <a:pPr marL="1270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a:ea typeface="+mn-ea"/>
                      <a:cs typeface="Arial"/>
                    </a:rPr>
                    <a:t>100 person years</a:t>
                  </a:r>
                </a:p>
              </p:txBody>
            </p:sp>
            <p:sp>
              <p:nvSpPr>
                <p:cNvPr id="15" name="object 73">
                  <a:extLst>
                    <a:ext uri="{FF2B5EF4-FFF2-40B4-BE49-F238E27FC236}">
                      <a16:creationId xmlns:a16="http://schemas.microsoft.com/office/drawing/2014/main" id="{CF8C1509-B525-4E56-8BA8-24AEC961725E}"/>
                    </a:ext>
                  </a:extLst>
                </p:cNvPr>
                <p:cNvSpPr txBox="1"/>
                <p:nvPr/>
              </p:nvSpPr>
              <p:spPr>
                <a:xfrm>
                  <a:off x="184953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 name="object 73">
                  <a:extLst>
                    <a:ext uri="{FF2B5EF4-FFF2-40B4-BE49-F238E27FC236}">
                      <a16:creationId xmlns:a16="http://schemas.microsoft.com/office/drawing/2014/main" id="{2CD22B8D-D774-4C45-BBDE-DE13E3CC101F}"/>
                    </a:ext>
                  </a:extLst>
                </p:cNvPr>
                <p:cNvSpPr txBox="1"/>
                <p:nvPr/>
              </p:nvSpPr>
              <p:spPr>
                <a:xfrm>
                  <a:off x="404409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7" name="object 73">
                  <a:extLst>
                    <a:ext uri="{FF2B5EF4-FFF2-40B4-BE49-F238E27FC236}">
                      <a16:creationId xmlns:a16="http://schemas.microsoft.com/office/drawing/2014/main" id="{153DB6EA-BD61-4A83-9C55-208021159C92}"/>
                    </a:ext>
                  </a:extLst>
                </p:cNvPr>
                <p:cNvSpPr txBox="1"/>
                <p:nvPr/>
              </p:nvSpPr>
              <p:spPr>
                <a:xfrm>
                  <a:off x="440985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8" name="object 73">
                  <a:extLst>
                    <a:ext uri="{FF2B5EF4-FFF2-40B4-BE49-F238E27FC236}">
                      <a16:creationId xmlns:a16="http://schemas.microsoft.com/office/drawing/2014/main" id="{A892CF94-9D79-4445-B0C5-D1387890A8A5}"/>
                    </a:ext>
                  </a:extLst>
                </p:cNvPr>
                <p:cNvSpPr txBox="1"/>
                <p:nvPr/>
              </p:nvSpPr>
              <p:spPr>
                <a:xfrm>
                  <a:off x="221529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 name="object 73">
                  <a:extLst>
                    <a:ext uri="{FF2B5EF4-FFF2-40B4-BE49-F238E27FC236}">
                      <a16:creationId xmlns:a16="http://schemas.microsoft.com/office/drawing/2014/main" id="{0096B51A-1AE1-41FA-A2DF-BE29295DFAA6}"/>
                    </a:ext>
                  </a:extLst>
                </p:cNvPr>
                <p:cNvSpPr txBox="1"/>
                <p:nvPr/>
              </p:nvSpPr>
              <p:spPr>
                <a:xfrm>
                  <a:off x="258105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 name="object 73">
                  <a:extLst>
                    <a:ext uri="{FF2B5EF4-FFF2-40B4-BE49-F238E27FC236}">
                      <a16:creationId xmlns:a16="http://schemas.microsoft.com/office/drawing/2014/main" id="{ECA2944E-88F3-4CBE-A6A5-A6C733F5B5F6}"/>
                    </a:ext>
                  </a:extLst>
                </p:cNvPr>
                <p:cNvSpPr txBox="1"/>
                <p:nvPr/>
              </p:nvSpPr>
              <p:spPr>
                <a:xfrm>
                  <a:off x="294681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1" name="object 73">
                  <a:extLst>
                    <a:ext uri="{FF2B5EF4-FFF2-40B4-BE49-F238E27FC236}">
                      <a16:creationId xmlns:a16="http://schemas.microsoft.com/office/drawing/2014/main" id="{64ECC1D8-96A0-4F94-8834-98F06EC73DBA}"/>
                    </a:ext>
                  </a:extLst>
                </p:cNvPr>
                <p:cNvSpPr txBox="1"/>
                <p:nvPr/>
              </p:nvSpPr>
              <p:spPr>
                <a:xfrm>
                  <a:off x="331257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 name="object 73">
                  <a:extLst>
                    <a:ext uri="{FF2B5EF4-FFF2-40B4-BE49-F238E27FC236}">
                      <a16:creationId xmlns:a16="http://schemas.microsoft.com/office/drawing/2014/main" id="{8E4BA005-8890-4DA4-87AE-7F0BC123687C}"/>
                    </a:ext>
                  </a:extLst>
                </p:cNvPr>
                <p:cNvSpPr txBox="1"/>
                <p:nvPr/>
              </p:nvSpPr>
              <p:spPr>
                <a:xfrm>
                  <a:off x="3678339" y="4497587"/>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3" name="Straight Connector 22">
                  <a:extLst>
                    <a:ext uri="{FF2B5EF4-FFF2-40B4-BE49-F238E27FC236}">
                      <a16:creationId xmlns:a16="http://schemas.microsoft.com/office/drawing/2014/main" id="{CD9C8326-2FEB-4EFC-B480-70A021C0EED9}"/>
                    </a:ext>
                  </a:extLst>
                </p:cNvPr>
                <p:cNvCxnSpPr/>
                <p:nvPr/>
              </p:nvCxnSpPr>
              <p:spPr>
                <a:xfrm>
                  <a:off x="1810794" y="4406147"/>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9EF12E6-FE5C-4356-9528-C3208C661C5E}"/>
                    </a:ext>
                  </a:extLst>
                </p:cNvPr>
                <p:cNvCxnSpPr/>
                <p:nvPr/>
              </p:nvCxnSpPr>
              <p:spPr>
                <a:xfrm>
                  <a:off x="1582194" y="408458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93786D1D-9FDB-43BD-864B-CA4E0BF6868C}"/>
                    </a:ext>
                  </a:extLst>
                </p:cNvPr>
                <p:cNvCxnSpPr/>
                <p:nvPr/>
              </p:nvCxnSpPr>
              <p:spPr>
                <a:xfrm>
                  <a:off x="1582194" y="354655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765586FE-7682-4EF3-9BD4-9E53EF590D43}"/>
                    </a:ext>
                  </a:extLst>
                </p:cNvPr>
                <p:cNvCxnSpPr/>
                <p:nvPr/>
              </p:nvCxnSpPr>
              <p:spPr>
                <a:xfrm>
                  <a:off x="1582194" y="273586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AF9DA70-1099-4A49-8E19-C795F6C0FC71}"/>
                    </a:ext>
                  </a:extLst>
                </p:cNvPr>
                <p:cNvCxnSpPr/>
                <p:nvPr/>
              </p:nvCxnSpPr>
              <p:spPr>
                <a:xfrm>
                  <a:off x="1582194" y="300629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9FD4A10-7C40-4428-8AF1-DACB5DD7A97C}"/>
                    </a:ext>
                  </a:extLst>
                </p:cNvPr>
                <p:cNvCxnSpPr/>
                <p:nvPr/>
              </p:nvCxnSpPr>
              <p:spPr>
                <a:xfrm>
                  <a:off x="1582194" y="327670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31C0BC0-E188-45A8-9FF9-1724F748A34A}"/>
                    </a:ext>
                  </a:extLst>
                </p:cNvPr>
                <p:cNvCxnSpPr/>
                <p:nvPr/>
              </p:nvCxnSpPr>
              <p:spPr>
                <a:xfrm>
                  <a:off x="1582194" y="3813007"/>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5" name="object 73">
                  <a:extLst>
                    <a:ext uri="{FF2B5EF4-FFF2-40B4-BE49-F238E27FC236}">
                      <a16:creationId xmlns:a16="http://schemas.microsoft.com/office/drawing/2014/main" id="{BF636576-D06B-4DC3-96B8-80DCF863F300}"/>
                    </a:ext>
                  </a:extLst>
                </p:cNvPr>
                <p:cNvSpPr txBox="1"/>
                <p:nvPr/>
              </p:nvSpPr>
              <p:spPr>
                <a:xfrm>
                  <a:off x="1432140" y="265356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6" name="object 73">
                  <a:extLst>
                    <a:ext uri="{FF2B5EF4-FFF2-40B4-BE49-F238E27FC236}">
                      <a16:creationId xmlns:a16="http://schemas.microsoft.com/office/drawing/2014/main" id="{F4A7FFDF-233F-49F3-A542-9FBC23CD2F2E}"/>
                    </a:ext>
                  </a:extLst>
                </p:cNvPr>
                <p:cNvSpPr txBox="1"/>
                <p:nvPr/>
              </p:nvSpPr>
              <p:spPr>
                <a:xfrm>
                  <a:off x="1432140" y="292399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7" name="object 73">
                  <a:extLst>
                    <a:ext uri="{FF2B5EF4-FFF2-40B4-BE49-F238E27FC236}">
                      <a16:creationId xmlns:a16="http://schemas.microsoft.com/office/drawing/2014/main" id="{C33BF13C-9006-4F12-8325-D66C22F058A5}"/>
                    </a:ext>
                  </a:extLst>
                </p:cNvPr>
                <p:cNvSpPr txBox="1"/>
                <p:nvPr/>
              </p:nvSpPr>
              <p:spPr>
                <a:xfrm>
                  <a:off x="1432140" y="3194412"/>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8" name="object 73">
                  <a:extLst>
                    <a:ext uri="{FF2B5EF4-FFF2-40B4-BE49-F238E27FC236}">
                      <a16:creationId xmlns:a16="http://schemas.microsoft.com/office/drawing/2014/main" id="{93C4808E-204B-4B77-A236-788A24455219}"/>
                    </a:ext>
                  </a:extLst>
                </p:cNvPr>
                <p:cNvSpPr txBox="1"/>
                <p:nvPr/>
              </p:nvSpPr>
              <p:spPr>
                <a:xfrm>
                  <a:off x="1432140" y="346425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9" name="object 73">
                  <a:extLst>
                    <a:ext uri="{FF2B5EF4-FFF2-40B4-BE49-F238E27FC236}">
                      <a16:creationId xmlns:a16="http://schemas.microsoft.com/office/drawing/2014/main" id="{F40B651D-A468-4D9A-B785-1ECF70362A89}"/>
                    </a:ext>
                  </a:extLst>
                </p:cNvPr>
                <p:cNvSpPr txBox="1"/>
                <p:nvPr/>
              </p:nvSpPr>
              <p:spPr>
                <a:xfrm>
                  <a:off x="1432140" y="3730711"/>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0" name="object 73">
                  <a:extLst>
                    <a:ext uri="{FF2B5EF4-FFF2-40B4-BE49-F238E27FC236}">
                      <a16:creationId xmlns:a16="http://schemas.microsoft.com/office/drawing/2014/main" id="{0E03FB11-D6D8-4A5B-80C0-1E6770BE9703}"/>
                    </a:ext>
                  </a:extLst>
                </p:cNvPr>
                <p:cNvSpPr txBox="1"/>
                <p:nvPr/>
              </p:nvSpPr>
              <p:spPr>
                <a:xfrm>
                  <a:off x="1432140" y="400228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41" name="Straight Connector 40">
                  <a:extLst>
                    <a:ext uri="{FF2B5EF4-FFF2-40B4-BE49-F238E27FC236}">
                      <a16:creationId xmlns:a16="http://schemas.microsoft.com/office/drawing/2014/main" id="{F9353669-AF25-4636-BC4F-05B8A3A4DD92}"/>
                    </a:ext>
                  </a:extLst>
                </p:cNvPr>
                <p:cNvCxnSpPr/>
                <p:nvPr/>
              </p:nvCxnSpPr>
              <p:spPr>
                <a:xfrm>
                  <a:off x="1582194" y="435446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object 73">
                  <a:extLst>
                    <a:ext uri="{FF2B5EF4-FFF2-40B4-BE49-F238E27FC236}">
                      <a16:creationId xmlns:a16="http://schemas.microsoft.com/office/drawing/2014/main" id="{E0E17D1A-BE67-4BA9-B5D3-56A7B493E4DD}"/>
                    </a:ext>
                  </a:extLst>
                </p:cNvPr>
                <p:cNvSpPr txBox="1"/>
                <p:nvPr/>
              </p:nvSpPr>
              <p:spPr>
                <a:xfrm>
                  <a:off x="1428707" y="4272168"/>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5" name="object 73">
                  <a:extLst>
                    <a:ext uri="{FF2B5EF4-FFF2-40B4-BE49-F238E27FC236}">
                      <a16:creationId xmlns:a16="http://schemas.microsoft.com/office/drawing/2014/main" id="{667E6373-7157-4CCE-ACD6-ABF5CEFC3835}"/>
                    </a:ext>
                  </a:extLst>
                </p:cNvPr>
                <p:cNvSpPr txBox="1"/>
                <p:nvPr/>
              </p:nvSpPr>
              <p:spPr>
                <a:xfrm>
                  <a:off x="3145128" y="4717043"/>
                  <a:ext cx="310984"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3" name="object 9">
                  <a:extLst>
                    <a:ext uri="{FF2B5EF4-FFF2-40B4-BE49-F238E27FC236}">
                      <a16:creationId xmlns:a16="http://schemas.microsoft.com/office/drawing/2014/main" id="{5CF464F8-F2FA-4E73-94D9-AF0268B8890F}"/>
                    </a:ext>
                  </a:extLst>
                </p:cNvPr>
                <p:cNvSpPr/>
                <p:nvPr/>
              </p:nvSpPr>
              <p:spPr>
                <a:xfrm>
                  <a:off x="1992205" y="2888192"/>
                  <a:ext cx="2625675" cy="175768"/>
                </a:xfrm>
                <a:custGeom>
                  <a:avLst/>
                  <a:gdLst/>
                  <a:ahLst/>
                  <a:cxnLst/>
                  <a:rect l="l" t="t" r="r" b="b"/>
                  <a:pathLst>
                    <a:path w="2167254" h="252095">
                      <a:moveTo>
                        <a:pt x="0" y="252006"/>
                      </a:moveTo>
                      <a:lnTo>
                        <a:pt x="325412" y="169202"/>
                      </a:lnTo>
                      <a:lnTo>
                        <a:pt x="655205" y="72009"/>
                      </a:lnTo>
                      <a:lnTo>
                        <a:pt x="907199" y="14401"/>
                      </a:lnTo>
                      <a:lnTo>
                        <a:pt x="1144803" y="0"/>
                      </a:lnTo>
                      <a:lnTo>
                        <a:pt x="1379169" y="0"/>
                      </a:lnTo>
                      <a:lnTo>
                        <a:pt x="1637995" y="25209"/>
                      </a:lnTo>
                      <a:lnTo>
                        <a:pt x="1940394" y="68402"/>
                      </a:lnTo>
                      <a:lnTo>
                        <a:pt x="2167204" y="100799"/>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object 10">
                  <a:extLst>
                    <a:ext uri="{FF2B5EF4-FFF2-40B4-BE49-F238E27FC236}">
                      <a16:creationId xmlns:a16="http://schemas.microsoft.com/office/drawing/2014/main" id="{47E8AB90-02A3-4BD6-A54A-47F089A065C7}"/>
                    </a:ext>
                  </a:extLst>
                </p:cNvPr>
                <p:cNvSpPr/>
                <p:nvPr/>
              </p:nvSpPr>
              <p:spPr>
                <a:xfrm>
                  <a:off x="2354206" y="2895727"/>
                  <a:ext cx="1127048" cy="339138"/>
                </a:xfrm>
                <a:custGeom>
                  <a:avLst/>
                  <a:gdLst/>
                  <a:ahLst/>
                  <a:cxnLst/>
                  <a:rect l="l" t="t" r="r" b="b"/>
                  <a:pathLst>
                    <a:path w="930275" h="486409">
                      <a:moveTo>
                        <a:pt x="0" y="0"/>
                      </a:moveTo>
                      <a:lnTo>
                        <a:pt x="628764" y="296405"/>
                      </a:lnTo>
                      <a:lnTo>
                        <a:pt x="929843" y="486003"/>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object 11">
                  <a:extLst>
                    <a:ext uri="{FF2B5EF4-FFF2-40B4-BE49-F238E27FC236}">
                      <a16:creationId xmlns:a16="http://schemas.microsoft.com/office/drawing/2014/main" id="{8E5FF7F6-E23F-44DF-B1B5-D009F984A93E}"/>
                    </a:ext>
                  </a:extLst>
                </p:cNvPr>
                <p:cNvSpPr/>
                <p:nvPr/>
              </p:nvSpPr>
              <p:spPr>
                <a:xfrm>
                  <a:off x="1990308" y="3347531"/>
                  <a:ext cx="2584901" cy="394481"/>
                </a:xfrm>
                <a:custGeom>
                  <a:avLst/>
                  <a:gdLst/>
                  <a:ahLst/>
                  <a:cxnLst/>
                  <a:rect l="l" t="t" r="r" b="b"/>
                  <a:pathLst>
                    <a:path w="2133600" h="565784">
                      <a:moveTo>
                        <a:pt x="0" y="565200"/>
                      </a:moveTo>
                      <a:lnTo>
                        <a:pt x="297662" y="486003"/>
                      </a:lnTo>
                      <a:lnTo>
                        <a:pt x="606361" y="388797"/>
                      </a:lnTo>
                      <a:lnTo>
                        <a:pt x="912368" y="277202"/>
                      </a:lnTo>
                      <a:lnTo>
                        <a:pt x="1233589" y="172300"/>
                      </a:lnTo>
                      <a:lnTo>
                        <a:pt x="1531277" y="86398"/>
                      </a:lnTo>
                      <a:lnTo>
                        <a:pt x="1832356" y="25196"/>
                      </a:lnTo>
                      <a:lnTo>
                        <a:pt x="2133422"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object 12">
                  <a:extLst>
                    <a:ext uri="{FF2B5EF4-FFF2-40B4-BE49-F238E27FC236}">
                      <a16:creationId xmlns:a16="http://schemas.microsoft.com/office/drawing/2014/main" id="{4BB4B0C3-7B38-4DD7-917B-F31CAD07FBD1}"/>
                    </a:ext>
                  </a:extLst>
                </p:cNvPr>
                <p:cNvSpPr/>
                <p:nvPr/>
              </p:nvSpPr>
              <p:spPr>
                <a:xfrm>
                  <a:off x="1988330" y="3691404"/>
                  <a:ext cx="2587978" cy="332055"/>
                </a:xfrm>
                <a:custGeom>
                  <a:avLst/>
                  <a:gdLst/>
                  <a:ahLst/>
                  <a:cxnLst/>
                  <a:rect l="l" t="t" r="r" b="b"/>
                  <a:pathLst>
                    <a:path w="2136140" h="476250">
                      <a:moveTo>
                        <a:pt x="0" y="0"/>
                      </a:moveTo>
                      <a:lnTo>
                        <a:pt x="328612" y="14401"/>
                      </a:lnTo>
                      <a:lnTo>
                        <a:pt x="629691" y="14401"/>
                      </a:lnTo>
                      <a:lnTo>
                        <a:pt x="930757" y="78130"/>
                      </a:lnTo>
                      <a:lnTo>
                        <a:pt x="1216393" y="219595"/>
                      </a:lnTo>
                      <a:lnTo>
                        <a:pt x="1547596" y="349199"/>
                      </a:lnTo>
                      <a:lnTo>
                        <a:pt x="1846402" y="435597"/>
                      </a:lnTo>
                      <a:lnTo>
                        <a:pt x="2135593" y="475996"/>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object 13">
                  <a:extLst>
                    <a:ext uri="{FF2B5EF4-FFF2-40B4-BE49-F238E27FC236}">
                      <a16:creationId xmlns:a16="http://schemas.microsoft.com/office/drawing/2014/main" id="{8373BC35-96B2-4E7C-BD04-A0B15280F7C4}"/>
                    </a:ext>
                  </a:extLst>
                </p:cNvPr>
                <p:cNvSpPr/>
                <p:nvPr/>
              </p:nvSpPr>
              <p:spPr>
                <a:xfrm>
                  <a:off x="2005290" y="3774236"/>
                  <a:ext cx="2205628" cy="439641"/>
                </a:xfrm>
                <a:custGeom>
                  <a:avLst/>
                  <a:gdLst/>
                  <a:ahLst/>
                  <a:cxnLst/>
                  <a:rect l="l" t="t" r="r" b="b"/>
                  <a:pathLst>
                    <a:path w="1820545" h="630554">
                      <a:moveTo>
                        <a:pt x="0" y="629996"/>
                      </a:moveTo>
                      <a:lnTo>
                        <a:pt x="314617" y="568794"/>
                      </a:lnTo>
                      <a:lnTo>
                        <a:pt x="597598" y="485990"/>
                      </a:lnTo>
                      <a:lnTo>
                        <a:pt x="916762" y="357200"/>
                      </a:lnTo>
                      <a:lnTo>
                        <a:pt x="1206004" y="226796"/>
                      </a:lnTo>
                      <a:lnTo>
                        <a:pt x="1518907" y="89992"/>
                      </a:lnTo>
                      <a:lnTo>
                        <a:pt x="1819986"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190" name="Straight Connector 189">
                  <a:extLst>
                    <a:ext uri="{FF2B5EF4-FFF2-40B4-BE49-F238E27FC236}">
                      <a16:creationId xmlns:a16="http://schemas.microsoft.com/office/drawing/2014/main" id="{570DE335-8FA5-44DE-8863-3FA75C6C0B53}"/>
                    </a:ext>
                  </a:extLst>
                </p:cNvPr>
                <p:cNvCxnSpPr/>
                <p:nvPr/>
              </p:nvCxnSpPr>
              <p:spPr>
                <a:xfrm>
                  <a:off x="4892874" y="354508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4B886995-9A10-4314-AFF3-6C458362E1FB}"/>
                    </a:ext>
                  </a:extLst>
                </p:cNvPr>
                <p:cNvCxnSpPr/>
                <p:nvPr/>
              </p:nvCxnSpPr>
              <p:spPr>
                <a:xfrm>
                  <a:off x="4892874" y="43600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C7CB1334-60A7-4B62-85DB-E4202274A809}"/>
                    </a:ext>
                  </a:extLst>
                </p:cNvPr>
                <p:cNvCxnSpPr/>
                <p:nvPr/>
              </p:nvCxnSpPr>
              <p:spPr>
                <a:xfrm>
                  <a:off x="4892874" y="27340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1DDB82F0-0FDB-44F8-B57B-FF16FD1F9297}"/>
                    </a:ext>
                  </a:extLst>
                </p:cNvPr>
                <p:cNvCxnSpPr/>
                <p:nvPr/>
              </p:nvCxnSpPr>
              <p:spPr>
                <a:xfrm>
                  <a:off x="4892874" y="31395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2472A490-F208-4AC9-B879-D051821C70DD}"/>
                    </a:ext>
                  </a:extLst>
                </p:cNvPr>
                <p:cNvCxnSpPr/>
                <p:nvPr/>
              </p:nvCxnSpPr>
              <p:spPr>
                <a:xfrm>
                  <a:off x="4892874" y="3954585"/>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50" name="Group 249">
                  <a:extLst>
                    <a:ext uri="{FF2B5EF4-FFF2-40B4-BE49-F238E27FC236}">
                      <a16:creationId xmlns:a16="http://schemas.microsoft.com/office/drawing/2014/main" id="{92C42C9A-AA73-49DF-84A9-12A331490D28}"/>
                    </a:ext>
                  </a:extLst>
                </p:cNvPr>
                <p:cNvGrpSpPr/>
                <p:nvPr/>
              </p:nvGrpSpPr>
              <p:grpSpPr>
                <a:xfrm>
                  <a:off x="5020890" y="2651760"/>
                  <a:ext cx="169919" cy="1795317"/>
                  <a:chOff x="5033637" y="2752344"/>
                  <a:chExt cx="169919" cy="1795317"/>
                </a:xfrm>
              </p:grpSpPr>
              <p:sp>
                <p:nvSpPr>
                  <p:cNvPr id="195" name="object 73">
                    <a:extLst>
                      <a:ext uri="{FF2B5EF4-FFF2-40B4-BE49-F238E27FC236}">
                        <a16:creationId xmlns:a16="http://schemas.microsoft.com/office/drawing/2014/main" id="{52604E8B-2C7E-4704-966A-2BDFE9C0CF12}"/>
                      </a:ext>
                    </a:extLst>
                  </p:cNvPr>
                  <p:cNvSpPr txBox="1"/>
                  <p:nvPr/>
                </p:nvSpPr>
                <p:spPr>
                  <a:xfrm>
                    <a:off x="5033637" y="275234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6" name="object 73">
                    <a:extLst>
                      <a:ext uri="{FF2B5EF4-FFF2-40B4-BE49-F238E27FC236}">
                        <a16:creationId xmlns:a16="http://schemas.microsoft.com/office/drawing/2014/main" id="{745A1CE2-3798-406F-B062-5C5C27F35A24}"/>
                      </a:ext>
                    </a:extLst>
                  </p:cNvPr>
                  <p:cNvSpPr txBox="1"/>
                  <p:nvPr/>
                </p:nvSpPr>
                <p:spPr>
                  <a:xfrm>
                    <a:off x="5033637" y="315786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7" name="object 73">
                    <a:extLst>
                      <a:ext uri="{FF2B5EF4-FFF2-40B4-BE49-F238E27FC236}">
                        <a16:creationId xmlns:a16="http://schemas.microsoft.com/office/drawing/2014/main" id="{2E46BA0F-1F09-479A-81EA-36683B64A01B}"/>
                      </a:ext>
                    </a:extLst>
                  </p:cNvPr>
                  <p:cNvSpPr txBox="1"/>
                  <p:nvPr/>
                </p:nvSpPr>
                <p:spPr>
                  <a:xfrm>
                    <a:off x="5033637" y="356337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8" name="object 73">
                    <a:extLst>
                      <a:ext uri="{FF2B5EF4-FFF2-40B4-BE49-F238E27FC236}">
                        <a16:creationId xmlns:a16="http://schemas.microsoft.com/office/drawing/2014/main" id="{4290EB75-597E-49E8-B32D-7873C1C8DEAC}"/>
                      </a:ext>
                    </a:extLst>
                  </p:cNvPr>
                  <p:cNvSpPr txBox="1"/>
                  <p:nvPr/>
                </p:nvSpPr>
                <p:spPr>
                  <a:xfrm>
                    <a:off x="5033637" y="3972873"/>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9" name="object 73">
                    <a:extLst>
                      <a:ext uri="{FF2B5EF4-FFF2-40B4-BE49-F238E27FC236}">
                        <a16:creationId xmlns:a16="http://schemas.microsoft.com/office/drawing/2014/main" id="{FF33284F-4275-4279-8071-693CE0F4EE21}"/>
                      </a:ext>
                    </a:extLst>
                  </p:cNvPr>
                  <p:cNvSpPr txBox="1"/>
                  <p:nvPr/>
                </p:nvSpPr>
                <p:spPr>
                  <a:xfrm>
                    <a:off x="5108701" y="4378384"/>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grpSp>
            <p:sp>
              <p:nvSpPr>
                <p:cNvPr id="200" name="object 62">
                  <a:extLst>
                    <a:ext uri="{FF2B5EF4-FFF2-40B4-BE49-F238E27FC236}">
                      <a16:creationId xmlns:a16="http://schemas.microsoft.com/office/drawing/2014/main" id="{F5ACCECA-8222-4EDF-B72A-82D2472D4112}"/>
                    </a:ext>
                  </a:extLst>
                </p:cNvPr>
                <p:cNvSpPr txBox="1"/>
                <p:nvPr/>
              </p:nvSpPr>
              <p:spPr>
                <a:xfrm>
                  <a:off x="5295210" y="3306766"/>
                  <a:ext cx="153888" cy="487313"/>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Per cent</a:t>
                  </a:r>
                </a:p>
              </p:txBody>
            </p:sp>
            <p:sp>
              <p:nvSpPr>
                <p:cNvPr id="256" name="object 85">
                  <a:extLst>
                    <a:ext uri="{FF2B5EF4-FFF2-40B4-BE49-F238E27FC236}">
                      <a16:creationId xmlns:a16="http://schemas.microsoft.com/office/drawing/2014/main" id="{3D3CBDFB-0E89-4A02-9F60-148C7BC07639}"/>
                    </a:ext>
                  </a:extLst>
                </p:cNvPr>
                <p:cNvSpPr/>
                <p:nvPr/>
              </p:nvSpPr>
              <p:spPr>
                <a:xfrm>
                  <a:off x="505925" y="497433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383B3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object 85">
                  <a:extLst>
                    <a:ext uri="{FF2B5EF4-FFF2-40B4-BE49-F238E27FC236}">
                      <a16:creationId xmlns:a16="http://schemas.microsoft.com/office/drawing/2014/main" id="{C5E31A89-EC57-4C8C-988C-8EDA8FCC02F2}"/>
                    </a:ext>
                  </a:extLst>
                </p:cNvPr>
                <p:cNvSpPr/>
                <p:nvPr/>
              </p:nvSpPr>
              <p:spPr>
                <a:xfrm>
                  <a:off x="505925" y="512978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object 85">
                  <a:extLst>
                    <a:ext uri="{FF2B5EF4-FFF2-40B4-BE49-F238E27FC236}">
                      <a16:creationId xmlns:a16="http://schemas.microsoft.com/office/drawing/2014/main" id="{3955BF42-5B44-4DF1-9CEB-5A2EA4A4F335}"/>
                    </a:ext>
                  </a:extLst>
                </p:cNvPr>
                <p:cNvSpPr/>
                <p:nvPr/>
              </p:nvSpPr>
              <p:spPr>
                <a:xfrm>
                  <a:off x="505925" y="528069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object 85">
                  <a:extLst>
                    <a:ext uri="{FF2B5EF4-FFF2-40B4-BE49-F238E27FC236}">
                      <a16:creationId xmlns:a16="http://schemas.microsoft.com/office/drawing/2014/main" id="{AD7986D6-E15E-445C-9D92-A4EC66CA313A}"/>
                    </a:ext>
                  </a:extLst>
                </p:cNvPr>
                <p:cNvSpPr/>
                <p:nvPr/>
              </p:nvSpPr>
              <p:spPr>
                <a:xfrm>
                  <a:off x="3181340" y="497433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object 85">
                  <a:extLst>
                    <a:ext uri="{FF2B5EF4-FFF2-40B4-BE49-F238E27FC236}">
                      <a16:creationId xmlns:a16="http://schemas.microsoft.com/office/drawing/2014/main" id="{F9B32354-4CE1-4199-93DE-0654C1E5BFB9}"/>
                    </a:ext>
                  </a:extLst>
                </p:cNvPr>
                <p:cNvSpPr/>
                <p:nvPr/>
              </p:nvSpPr>
              <p:spPr>
                <a:xfrm>
                  <a:off x="3181340" y="512978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TextBox 254">
                  <a:extLst>
                    <a:ext uri="{FF2B5EF4-FFF2-40B4-BE49-F238E27FC236}">
                      <a16:creationId xmlns:a16="http://schemas.microsoft.com/office/drawing/2014/main" id="{0A466A73-5A15-49C3-A00F-5BB95A57C9FB}"/>
                    </a:ext>
                  </a:extLst>
                </p:cNvPr>
                <p:cNvSpPr txBox="1"/>
                <p:nvPr/>
              </p:nvSpPr>
              <p:spPr>
                <a:xfrm>
                  <a:off x="661373" y="4937760"/>
                  <a:ext cx="1229504"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Male HIV incidence</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58" name="TextBox 257">
                  <a:extLst>
                    <a:ext uri="{FF2B5EF4-FFF2-40B4-BE49-F238E27FC236}">
                      <a16:creationId xmlns:a16="http://schemas.microsoft.com/office/drawing/2014/main" id="{8415DDB3-F1A6-4DFE-89AB-15653207A8EF}"/>
                    </a:ext>
                  </a:extLst>
                </p:cNvPr>
                <p:cNvSpPr txBox="1"/>
                <p:nvPr/>
              </p:nvSpPr>
              <p:spPr>
                <a:xfrm>
                  <a:off x="661373" y="5093208"/>
                  <a:ext cx="2425344"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Female antiretroviral therapy coverage</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61" name="TextBox 260">
                  <a:extLst>
                    <a:ext uri="{FF2B5EF4-FFF2-40B4-BE49-F238E27FC236}">
                      <a16:creationId xmlns:a16="http://schemas.microsoft.com/office/drawing/2014/main" id="{216DF34A-2809-4ACC-8B52-3D44A02CB2A0}"/>
                    </a:ext>
                  </a:extLst>
                </p:cNvPr>
                <p:cNvSpPr txBox="1"/>
                <p:nvPr/>
              </p:nvSpPr>
              <p:spPr>
                <a:xfrm>
                  <a:off x="661373" y="5248656"/>
                  <a:ext cx="1992533"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Male condom use, self-reported</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66" name="TextBox 265">
                  <a:extLst>
                    <a:ext uri="{FF2B5EF4-FFF2-40B4-BE49-F238E27FC236}">
                      <a16:creationId xmlns:a16="http://schemas.microsoft.com/office/drawing/2014/main" id="{94B80A14-4C65-415D-AE57-81CFA77EA819}"/>
                    </a:ext>
                  </a:extLst>
                </p:cNvPr>
                <p:cNvSpPr txBox="1"/>
                <p:nvPr/>
              </p:nvSpPr>
              <p:spPr>
                <a:xfrm>
                  <a:off x="3336788" y="4937760"/>
                  <a:ext cx="2551981"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Female prevalence of detectable viremia</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68" name="TextBox 267">
                  <a:extLst>
                    <a:ext uri="{FF2B5EF4-FFF2-40B4-BE49-F238E27FC236}">
                      <a16:creationId xmlns:a16="http://schemas.microsoft.com/office/drawing/2014/main" id="{E4978AE0-EDA6-4335-AB2C-3F963C53E75D}"/>
                    </a:ext>
                  </a:extLst>
                </p:cNvPr>
                <p:cNvSpPr txBox="1"/>
                <p:nvPr/>
              </p:nvSpPr>
              <p:spPr>
                <a:xfrm>
                  <a:off x="3336788" y="5093208"/>
                  <a:ext cx="1987724"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Self-reported male circumcision</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70" name="object 73">
                  <a:extLst>
                    <a:ext uri="{FF2B5EF4-FFF2-40B4-BE49-F238E27FC236}">
                      <a16:creationId xmlns:a16="http://schemas.microsoft.com/office/drawing/2014/main" id="{DE81F89C-A49E-4553-8592-3A033443985C}"/>
                    </a:ext>
                  </a:extLst>
                </p:cNvPr>
                <p:cNvSpPr txBox="1"/>
                <p:nvPr/>
              </p:nvSpPr>
              <p:spPr>
                <a:xfrm>
                  <a:off x="763441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1" name="object 73">
                  <a:extLst>
                    <a:ext uri="{FF2B5EF4-FFF2-40B4-BE49-F238E27FC236}">
                      <a16:creationId xmlns:a16="http://schemas.microsoft.com/office/drawing/2014/main" id="{E3BB8DC7-41A4-4DDE-B30C-01E3489CAB24}"/>
                    </a:ext>
                  </a:extLst>
                </p:cNvPr>
                <p:cNvSpPr txBox="1"/>
                <p:nvPr/>
              </p:nvSpPr>
              <p:spPr>
                <a:xfrm>
                  <a:off x="982897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2" name="object 73">
                  <a:extLst>
                    <a:ext uri="{FF2B5EF4-FFF2-40B4-BE49-F238E27FC236}">
                      <a16:creationId xmlns:a16="http://schemas.microsoft.com/office/drawing/2014/main" id="{BC01FA6D-6F9F-4310-A007-CDA7993DA4A7}"/>
                    </a:ext>
                  </a:extLst>
                </p:cNvPr>
                <p:cNvSpPr txBox="1"/>
                <p:nvPr/>
              </p:nvSpPr>
              <p:spPr>
                <a:xfrm>
                  <a:off x="1019473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3" name="object 73">
                  <a:extLst>
                    <a:ext uri="{FF2B5EF4-FFF2-40B4-BE49-F238E27FC236}">
                      <a16:creationId xmlns:a16="http://schemas.microsoft.com/office/drawing/2014/main" id="{341AE536-10DE-442F-B9AB-740D238D4AD1}"/>
                    </a:ext>
                  </a:extLst>
                </p:cNvPr>
                <p:cNvSpPr txBox="1"/>
                <p:nvPr/>
              </p:nvSpPr>
              <p:spPr>
                <a:xfrm>
                  <a:off x="800017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4" name="object 73">
                  <a:extLst>
                    <a:ext uri="{FF2B5EF4-FFF2-40B4-BE49-F238E27FC236}">
                      <a16:creationId xmlns:a16="http://schemas.microsoft.com/office/drawing/2014/main" id="{AC2D55DA-71A9-4FFE-AC96-AB04D6327322}"/>
                    </a:ext>
                  </a:extLst>
                </p:cNvPr>
                <p:cNvSpPr txBox="1"/>
                <p:nvPr/>
              </p:nvSpPr>
              <p:spPr>
                <a:xfrm>
                  <a:off x="836593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5" name="object 73">
                  <a:extLst>
                    <a:ext uri="{FF2B5EF4-FFF2-40B4-BE49-F238E27FC236}">
                      <a16:creationId xmlns:a16="http://schemas.microsoft.com/office/drawing/2014/main" id="{0DA75C15-F996-43EA-8D88-BB335B2898CD}"/>
                    </a:ext>
                  </a:extLst>
                </p:cNvPr>
                <p:cNvSpPr txBox="1"/>
                <p:nvPr/>
              </p:nvSpPr>
              <p:spPr>
                <a:xfrm>
                  <a:off x="873169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6" name="object 73">
                  <a:extLst>
                    <a:ext uri="{FF2B5EF4-FFF2-40B4-BE49-F238E27FC236}">
                      <a16:creationId xmlns:a16="http://schemas.microsoft.com/office/drawing/2014/main" id="{CF13BA71-BDD7-4E77-A997-E00DEF382ADC}"/>
                    </a:ext>
                  </a:extLst>
                </p:cNvPr>
                <p:cNvSpPr txBox="1"/>
                <p:nvPr/>
              </p:nvSpPr>
              <p:spPr>
                <a:xfrm>
                  <a:off x="909745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7" name="object 73">
                  <a:extLst>
                    <a:ext uri="{FF2B5EF4-FFF2-40B4-BE49-F238E27FC236}">
                      <a16:creationId xmlns:a16="http://schemas.microsoft.com/office/drawing/2014/main" id="{DE27F061-4185-48A2-983D-B6BBFC0516EC}"/>
                    </a:ext>
                  </a:extLst>
                </p:cNvPr>
                <p:cNvSpPr txBox="1"/>
                <p:nvPr/>
              </p:nvSpPr>
              <p:spPr>
                <a:xfrm>
                  <a:off x="9463218" y="4499248"/>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79" name="Straight Connector 78">
                  <a:extLst>
                    <a:ext uri="{FF2B5EF4-FFF2-40B4-BE49-F238E27FC236}">
                      <a16:creationId xmlns:a16="http://schemas.microsoft.com/office/drawing/2014/main" id="{665A4C36-467E-4F6F-A63A-2171B967E3E0}"/>
                    </a:ext>
                  </a:extLst>
                </p:cNvPr>
                <p:cNvCxnSpPr/>
                <p:nvPr/>
              </p:nvCxnSpPr>
              <p:spPr>
                <a:xfrm>
                  <a:off x="7595673" y="4407808"/>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795ABC3-524A-4D8B-B18E-E90EB4964F80}"/>
                    </a:ext>
                  </a:extLst>
                </p:cNvPr>
                <p:cNvCxnSpPr/>
                <p:nvPr/>
              </p:nvCxnSpPr>
              <p:spPr>
                <a:xfrm>
                  <a:off x="10679180" y="354508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831B7101-EE01-4EA1-85D5-94FD09F89CAE}"/>
                    </a:ext>
                  </a:extLst>
                </p:cNvPr>
                <p:cNvCxnSpPr/>
                <p:nvPr/>
              </p:nvCxnSpPr>
              <p:spPr>
                <a:xfrm>
                  <a:off x="10679180" y="43600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F9AFEC94-7EE2-49DC-9123-121A9660930A}"/>
                    </a:ext>
                  </a:extLst>
                </p:cNvPr>
                <p:cNvCxnSpPr/>
                <p:nvPr/>
              </p:nvCxnSpPr>
              <p:spPr>
                <a:xfrm>
                  <a:off x="10679180" y="27340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9AAEF41-8806-442E-95CF-CC6CB51E8D99}"/>
                    </a:ext>
                  </a:extLst>
                </p:cNvPr>
                <p:cNvCxnSpPr/>
                <p:nvPr/>
              </p:nvCxnSpPr>
              <p:spPr>
                <a:xfrm>
                  <a:off x="10679180" y="31395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26997358-613B-41A4-ADE5-AD8EF4147D89}"/>
                    </a:ext>
                  </a:extLst>
                </p:cNvPr>
                <p:cNvCxnSpPr/>
                <p:nvPr/>
              </p:nvCxnSpPr>
              <p:spPr>
                <a:xfrm>
                  <a:off x="10679180" y="3954585"/>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51" name="Group 250">
                  <a:extLst>
                    <a:ext uri="{FF2B5EF4-FFF2-40B4-BE49-F238E27FC236}">
                      <a16:creationId xmlns:a16="http://schemas.microsoft.com/office/drawing/2014/main" id="{27CACCF0-E393-4B47-BD3D-41E67F683A08}"/>
                    </a:ext>
                  </a:extLst>
                </p:cNvPr>
                <p:cNvGrpSpPr/>
                <p:nvPr/>
              </p:nvGrpSpPr>
              <p:grpSpPr>
                <a:xfrm>
                  <a:off x="10807196" y="2651760"/>
                  <a:ext cx="169919" cy="1795317"/>
                  <a:chOff x="10574901" y="2749977"/>
                  <a:chExt cx="169919" cy="1795317"/>
                </a:xfrm>
              </p:grpSpPr>
              <p:sp>
                <p:nvSpPr>
                  <p:cNvPr id="95" name="object 73">
                    <a:extLst>
                      <a:ext uri="{FF2B5EF4-FFF2-40B4-BE49-F238E27FC236}">
                        <a16:creationId xmlns:a16="http://schemas.microsoft.com/office/drawing/2014/main" id="{C9C93A6D-B221-4A3A-AADE-0CE26077A487}"/>
                      </a:ext>
                    </a:extLst>
                  </p:cNvPr>
                  <p:cNvSpPr txBox="1"/>
                  <p:nvPr/>
                </p:nvSpPr>
                <p:spPr>
                  <a:xfrm>
                    <a:off x="10574901" y="2749977"/>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96" name="object 73">
                    <a:extLst>
                      <a:ext uri="{FF2B5EF4-FFF2-40B4-BE49-F238E27FC236}">
                        <a16:creationId xmlns:a16="http://schemas.microsoft.com/office/drawing/2014/main" id="{749518D1-2A8A-4AD9-A8B5-E423F2DFC8CB}"/>
                      </a:ext>
                    </a:extLst>
                  </p:cNvPr>
                  <p:cNvSpPr txBox="1"/>
                  <p:nvPr/>
                </p:nvSpPr>
                <p:spPr>
                  <a:xfrm>
                    <a:off x="10574901" y="3155497"/>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98" name="object 73">
                    <a:extLst>
                      <a:ext uri="{FF2B5EF4-FFF2-40B4-BE49-F238E27FC236}">
                        <a16:creationId xmlns:a16="http://schemas.microsoft.com/office/drawing/2014/main" id="{99DC932F-BDBC-4631-A5D5-A41E55304B58}"/>
                      </a:ext>
                    </a:extLst>
                  </p:cNvPr>
                  <p:cNvSpPr txBox="1"/>
                  <p:nvPr/>
                </p:nvSpPr>
                <p:spPr>
                  <a:xfrm>
                    <a:off x="10574901" y="3561009"/>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99" name="object 73">
                    <a:extLst>
                      <a:ext uri="{FF2B5EF4-FFF2-40B4-BE49-F238E27FC236}">
                        <a16:creationId xmlns:a16="http://schemas.microsoft.com/office/drawing/2014/main" id="{3BA641EB-1654-4A22-AB83-1BCFB2A47C79}"/>
                      </a:ext>
                    </a:extLst>
                  </p:cNvPr>
                  <p:cNvSpPr txBox="1"/>
                  <p:nvPr/>
                </p:nvSpPr>
                <p:spPr>
                  <a:xfrm>
                    <a:off x="10574901" y="3970506"/>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1" name="object 73">
                    <a:extLst>
                      <a:ext uri="{FF2B5EF4-FFF2-40B4-BE49-F238E27FC236}">
                        <a16:creationId xmlns:a16="http://schemas.microsoft.com/office/drawing/2014/main" id="{A218A053-2A76-42CB-A002-229D1D869B04}"/>
                      </a:ext>
                    </a:extLst>
                  </p:cNvPr>
                  <p:cNvSpPr txBox="1"/>
                  <p:nvPr/>
                </p:nvSpPr>
                <p:spPr>
                  <a:xfrm>
                    <a:off x="10649965" y="4376017"/>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grpSp>
            <p:sp>
              <p:nvSpPr>
                <p:cNvPr id="102" name="object 62">
                  <a:extLst>
                    <a:ext uri="{FF2B5EF4-FFF2-40B4-BE49-F238E27FC236}">
                      <a16:creationId xmlns:a16="http://schemas.microsoft.com/office/drawing/2014/main" id="{3BC2C828-9D4D-456D-A8F3-285C2867582D}"/>
                    </a:ext>
                  </a:extLst>
                </p:cNvPr>
                <p:cNvSpPr txBox="1"/>
                <p:nvPr/>
              </p:nvSpPr>
              <p:spPr>
                <a:xfrm>
                  <a:off x="11081516" y="3312495"/>
                  <a:ext cx="153888" cy="487313"/>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Per cent</a:t>
                  </a:r>
                </a:p>
              </p:txBody>
            </p:sp>
            <p:sp>
              <p:nvSpPr>
                <p:cNvPr id="106" name="object 73">
                  <a:extLst>
                    <a:ext uri="{FF2B5EF4-FFF2-40B4-BE49-F238E27FC236}">
                      <a16:creationId xmlns:a16="http://schemas.microsoft.com/office/drawing/2014/main" id="{C3DA4D84-4C82-4967-BF30-4D3A275CCA7A}"/>
                    </a:ext>
                  </a:extLst>
                </p:cNvPr>
                <p:cNvSpPr txBox="1"/>
                <p:nvPr/>
              </p:nvSpPr>
              <p:spPr>
                <a:xfrm>
                  <a:off x="8931986" y="4719410"/>
                  <a:ext cx="310984"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09" name="Straight Connector 108">
                  <a:extLst>
                    <a:ext uri="{FF2B5EF4-FFF2-40B4-BE49-F238E27FC236}">
                      <a16:creationId xmlns:a16="http://schemas.microsoft.com/office/drawing/2014/main" id="{0832C94A-2F81-4C76-90D2-6B4F9E513B55}"/>
                    </a:ext>
                  </a:extLst>
                </p:cNvPr>
                <p:cNvCxnSpPr/>
                <p:nvPr/>
              </p:nvCxnSpPr>
              <p:spPr>
                <a:xfrm>
                  <a:off x="7369053" y="4086945"/>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0FDDE8E-ADE1-4BE0-A3B6-5450A2C6C2A4}"/>
                    </a:ext>
                  </a:extLst>
                </p:cNvPr>
                <p:cNvCxnSpPr/>
                <p:nvPr/>
              </p:nvCxnSpPr>
              <p:spPr>
                <a:xfrm>
                  <a:off x="7369053" y="354892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04470409-9D50-48DA-BB28-368BE9E747C8}"/>
                    </a:ext>
                  </a:extLst>
                </p:cNvPr>
                <p:cNvCxnSpPr/>
                <p:nvPr/>
              </p:nvCxnSpPr>
              <p:spPr>
                <a:xfrm>
                  <a:off x="7369053" y="274220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A506900A-7AE4-45BC-B3B4-14031D652024}"/>
                    </a:ext>
                  </a:extLst>
                </p:cNvPr>
                <p:cNvCxnSpPr/>
                <p:nvPr/>
              </p:nvCxnSpPr>
              <p:spPr>
                <a:xfrm>
                  <a:off x="7369053" y="30086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0EE9CBC-2869-4F0C-AC13-E6967D65ED17}"/>
                    </a:ext>
                  </a:extLst>
                </p:cNvPr>
                <p:cNvCxnSpPr/>
                <p:nvPr/>
              </p:nvCxnSpPr>
              <p:spPr>
                <a:xfrm>
                  <a:off x="7369053" y="327907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302A216-428E-409E-8D8A-E2CBDA64416F}"/>
                    </a:ext>
                  </a:extLst>
                </p:cNvPr>
                <p:cNvCxnSpPr/>
                <p:nvPr/>
              </p:nvCxnSpPr>
              <p:spPr>
                <a:xfrm>
                  <a:off x="7369053" y="381537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17" name="object 73">
                  <a:extLst>
                    <a:ext uri="{FF2B5EF4-FFF2-40B4-BE49-F238E27FC236}">
                      <a16:creationId xmlns:a16="http://schemas.microsoft.com/office/drawing/2014/main" id="{0F2A23CC-42A3-484F-BCA4-510AEC08EF79}"/>
                    </a:ext>
                  </a:extLst>
                </p:cNvPr>
                <p:cNvSpPr txBox="1"/>
                <p:nvPr/>
              </p:nvSpPr>
              <p:spPr>
                <a:xfrm>
                  <a:off x="7218999" y="265990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18" name="object 73">
                  <a:extLst>
                    <a:ext uri="{FF2B5EF4-FFF2-40B4-BE49-F238E27FC236}">
                      <a16:creationId xmlns:a16="http://schemas.microsoft.com/office/drawing/2014/main" id="{21D0BC6A-F03C-4D85-A167-02A8DB2FC3BC}"/>
                    </a:ext>
                  </a:extLst>
                </p:cNvPr>
                <p:cNvSpPr txBox="1"/>
                <p:nvPr/>
              </p:nvSpPr>
              <p:spPr>
                <a:xfrm>
                  <a:off x="7218999" y="292636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19" name="object 73">
                  <a:extLst>
                    <a:ext uri="{FF2B5EF4-FFF2-40B4-BE49-F238E27FC236}">
                      <a16:creationId xmlns:a16="http://schemas.microsoft.com/office/drawing/2014/main" id="{8D4AE772-9F91-4D84-AEAE-603D153D3A39}"/>
                    </a:ext>
                  </a:extLst>
                </p:cNvPr>
                <p:cNvSpPr txBox="1"/>
                <p:nvPr/>
              </p:nvSpPr>
              <p:spPr>
                <a:xfrm>
                  <a:off x="7218999" y="3196775"/>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20" name="object 73">
                  <a:extLst>
                    <a:ext uri="{FF2B5EF4-FFF2-40B4-BE49-F238E27FC236}">
                      <a16:creationId xmlns:a16="http://schemas.microsoft.com/office/drawing/2014/main" id="{2529386F-23FF-4D32-B43A-181F7742DCCC}"/>
                    </a:ext>
                  </a:extLst>
                </p:cNvPr>
                <p:cNvSpPr txBox="1"/>
                <p:nvPr/>
              </p:nvSpPr>
              <p:spPr>
                <a:xfrm>
                  <a:off x="7218999" y="346662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21" name="object 73">
                  <a:extLst>
                    <a:ext uri="{FF2B5EF4-FFF2-40B4-BE49-F238E27FC236}">
                      <a16:creationId xmlns:a16="http://schemas.microsoft.com/office/drawing/2014/main" id="{02167C8B-9816-4B34-9C5E-2DD435DF0A6B}"/>
                    </a:ext>
                  </a:extLst>
                </p:cNvPr>
                <p:cNvSpPr txBox="1"/>
                <p:nvPr/>
              </p:nvSpPr>
              <p:spPr>
                <a:xfrm>
                  <a:off x="7218999" y="3733078"/>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22" name="object 73">
                  <a:extLst>
                    <a:ext uri="{FF2B5EF4-FFF2-40B4-BE49-F238E27FC236}">
                      <a16:creationId xmlns:a16="http://schemas.microsoft.com/office/drawing/2014/main" id="{DFCB8440-B154-4042-92EF-5D429BAC1461}"/>
                    </a:ext>
                  </a:extLst>
                </p:cNvPr>
                <p:cNvSpPr txBox="1"/>
                <p:nvPr/>
              </p:nvSpPr>
              <p:spPr>
                <a:xfrm>
                  <a:off x="7218999" y="4004649"/>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23" name="Straight Connector 122">
                  <a:extLst>
                    <a:ext uri="{FF2B5EF4-FFF2-40B4-BE49-F238E27FC236}">
                      <a16:creationId xmlns:a16="http://schemas.microsoft.com/office/drawing/2014/main" id="{B1814219-7DE1-4A0B-A2EA-DADBFF72B9B2}"/>
                    </a:ext>
                  </a:extLst>
                </p:cNvPr>
                <p:cNvCxnSpPr/>
                <p:nvPr/>
              </p:nvCxnSpPr>
              <p:spPr>
                <a:xfrm>
                  <a:off x="7369053" y="435682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4" name="object 73">
                  <a:extLst>
                    <a:ext uri="{FF2B5EF4-FFF2-40B4-BE49-F238E27FC236}">
                      <a16:creationId xmlns:a16="http://schemas.microsoft.com/office/drawing/2014/main" id="{22976F5B-EEE1-406E-A7B3-EC8E1A506FB8}"/>
                    </a:ext>
                  </a:extLst>
                </p:cNvPr>
                <p:cNvSpPr txBox="1"/>
                <p:nvPr/>
              </p:nvSpPr>
              <p:spPr>
                <a:xfrm>
                  <a:off x="7215566" y="427453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77" name="object 15">
                  <a:extLst>
                    <a:ext uri="{FF2B5EF4-FFF2-40B4-BE49-F238E27FC236}">
                      <a16:creationId xmlns:a16="http://schemas.microsoft.com/office/drawing/2014/main" id="{098A7D54-B5E7-40A7-BC63-CF47931FB991}"/>
                    </a:ext>
                  </a:extLst>
                </p:cNvPr>
                <p:cNvSpPr/>
                <p:nvPr/>
              </p:nvSpPr>
              <p:spPr>
                <a:xfrm>
                  <a:off x="8219237" y="2786158"/>
                  <a:ext cx="1061953" cy="205616"/>
                </a:xfrm>
                <a:custGeom>
                  <a:avLst/>
                  <a:gdLst/>
                  <a:ahLst/>
                  <a:cxnLst/>
                  <a:rect l="l" t="t" r="r" b="b"/>
                  <a:pathLst>
                    <a:path w="876935" h="293370">
                      <a:moveTo>
                        <a:pt x="0" y="0"/>
                      </a:moveTo>
                      <a:lnTo>
                        <a:pt x="570788" y="212394"/>
                      </a:lnTo>
                      <a:lnTo>
                        <a:pt x="876782" y="293293"/>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16">
                  <a:extLst>
                    <a:ext uri="{FF2B5EF4-FFF2-40B4-BE49-F238E27FC236}">
                      <a16:creationId xmlns:a16="http://schemas.microsoft.com/office/drawing/2014/main" id="{ED272018-C851-4AD6-8666-2B169103706B}"/>
                    </a:ext>
                  </a:extLst>
                </p:cNvPr>
                <p:cNvSpPr/>
                <p:nvPr/>
              </p:nvSpPr>
              <p:spPr>
                <a:xfrm>
                  <a:off x="7833645" y="3096507"/>
                  <a:ext cx="2493782" cy="212292"/>
                </a:xfrm>
                <a:custGeom>
                  <a:avLst/>
                  <a:gdLst/>
                  <a:ahLst/>
                  <a:cxnLst/>
                  <a:rect l="l" t="t" r="r" b="b"/>
                  <a:pathLst>
                    <a:path w="2059304" h="302895">
                      <a:moveTo>
                        <a:pt x="0" y="302399"/>
                      </a:moveTo>
                      <a:lnTo>
                        <a:pt x="316191" y="223202"/>
                      </a:lnTo>
                      <a:lnTo>
                        <a:pt x="586803" y="129603"/>
                      </a:lnTo>
                      <a:lnTo>
                        <a:pt x="885596" y="54000"/>
                      </a:lnTo>
                      <a:lnTo>
                        <a:pt x="1196822" y="15595"/>
                      </a:lnTo>
                      <a:lnTo>
                        <a:pt x="1494002" y="0"/>
                      </a:lnTo>
                      <a:lnTo>
                        <a:pt x="1778406" y="0"/>
                      </a:lnTo>
                      <a:lnTo>
                        <a:pt x="2059203" y="15595"/>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17">
                  <a:extLst>
                    <a:ext uri="{FF2B5EF4-FFF2-40B4-BE49-F238E27FC236}">
                      <a16:creationId xmlns:a16="http://schemas.microsoft.com/office/drawing/2014/main" id="{5BDE9627-DD59-4FE1-AAE4-328C1B7A5B31}"/>
                    </a:ext>
                  </a:extLst>
                </p:cNvPr>
                <p:cNvSpPr/>
                <p:nvPr/>
              </p:nvSpPr>
              <p:spPr>
                <a:xfrm>
                  <a:off x="7854639" y="3169683"/>
                  <a:ext cx="2486092" cy="371178"/>
                </a:xfrm>
                <a:custGeom>
                  <a:avLst/>
                  <a:gdLst/>
                  <a:ahLst/>
                  <a:cxnLst/>
                  <a:rect l="l" t="t" r="r" b="b"/>
                  <a:pathLst>
                    <a:path w="2052954" h="529590">
                      <a:moveTo>
                        <a:pt x="0" y="46697"/>
                      </a:moveTo>
                      <a:lnTo>
                        <a:pt x="301078" y="35991"/>
                      </a:lnTo>
                      <a:lnTo>
                        <a:pt x="583857" y="0"/>
                      </a:lnTo>
                      <a:lnTo>
                        <a:pt x="868260" y="0"/>
                      </a:lnTo>
                      <a:lnTo>
                        <a:pt x="1152664" y="64795"/>
                      </a:lnTo>
                      <a:lnTo>
                        <a:pt x="1473060" y="190792"/>
                      </a:lnTo>
                      <a:lnTo>
                        <a:pt x="1768259" y="370789"/>
                      </a:lnTo>
                      <a:lnTo>
                        <a:pt x="2052662" y="529196"/>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18">
                  <a:extLst>
                    <a:ext uri="{FF2B5EF4-FFF2-40B4-BE49-F238E27FC236}">
                      <a16:creationId xmlns:a16="http://schemas.microsoft.com/office/drawing/2014/main" id="{FF73988B-22B0-428F-8DCA-76284D838DB1}"/>
                    </a:ext>
                  </a:extLst>
                </p:cNvPr>
                <p:cNvSpPr/>
                <p:nvPr/>
              </p:nvSpPr>
              <p:spPr>
                <a:xfrm>
                  <a:off x="7831775" y="3597001"/>
                  <a:ext cx="2513006" cy="238996"/>
                </a:xfrm>
                <a:custGeom>
                  <a:avLst/>
                  <a:gdLst/>
                  <a:ahLst/>
                  <a:cxnLst/>
                  <a:rect l="l" t="t" r="r" b="b"/>
                  <a:pathLst>
                    <a:path w="2075179" h="340995">
                      <a:moveTo>
                        <a:pt x="0" y="340702"/>
                      </a:moveTo>
                      <a:lnTo>
                        <a:pt x="317741" y="292100"/>
                      </a:lnTo>
                      <a:lnTo>
                        <a:pt x="588340" y="224434"/>
                      </a:lnTo>
                      <a:lnTo>
                        <a:pt x="894346" y="149898"/>
                      </a:lnTo>
                      <a:lnTo>
                        <a:pt x="1198372" y="85102"/>
                      </a:lnTo>
                      <a:lnTo>
                        <a:pt x="1484744" y="34709"/>
                      </a:lnTo>
                      <a:lnTo>
                        <a:pt x="1779943" y="12700"/>
                      </a:lnTo>
                      <a:lnTo>
                        <a:pt x="2074633"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object 62">
                  <a:extLst>
                    <a:ext uri="{FF2B5EF4-FFF2-40B4-BE49-F238E27FC236}">
                      <a16:creationId xmlns:a16="http://schemas.microsoft.com/office/drawing/2014/main" id="{5FFD8124-04AD-4028-8DF9-860455D47709}"/>
                    </a:ext>
                  </a:extLst>
                </p:cNvPr>
                <p:cNvSpPr txBox="1"/>
                <p:nvPr/>
              </p:nvSpPr>
              <p:spPr>
                <a:xfrm>
                  <a:off x="6731992" y="3038175"/>
                  <a:ext cx="256480" cy="1054776"/>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infections per </a:t>
                  </a:r>
                </a:p>
                <a:p>
                  <a:pPr marL="1270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a:ea typeface="+mn-ea"/>
                      <a:cs typeface="Arial"/>
                    </a:rPr>
                    <a:t>100 person years</a:t>
                  </a:r>
                </a:p>
              </p:txBody>
            </p:sp>
            <p:sp>
              <p:nvSpPr>
                <p:cNvPr id="274" name="object 85">
                  <a:extLst>
                    <a:ext uri="{FF2B5EF4-FFF2-40B4-BE49-F238E27FC236}">
                      <a16:creationId xmlns:a16="http://schemas.microsoft.com/office/drawing/2014/main" id="{CABCF57D-1CF3-4E52-91F3-4FAAF5746591}"/>
                    </a:ext>
                  </a:extLst>
                </p:cNvPr>
                <p:cNvSpPr/>
                <p:nvPr/>
              </p:nvSpPr>
              <p:spPr>
                <a:xfrm>
                  <a:off x="6291072" y="497433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383B3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object 85">
                  <a:extLst>
                    <a:ext uri="{FF2B5EF4-FFF2-40B4-BE49-F238E27FC236}">
                      <a16:creationId xmlns:a16="http://schemas.microsoft.com/office/drawing/2014/main" id="{EE755C34-3A60-4CC2-8757-A41EE2ACD4AF}"/>
                    </a:ext>
                  </a:extLst>
                </p:cNvPr>
                <p:cNvSpPr/>
                <p:nvPr/>
              </p:nvSpPr>
              <p:spPr>
                <a:xfrm>
                  <a:off x="6291072" y="512978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TextBox 272">
                  <a:extLst>
                    <a:ext uri="{FF2B5EF4-FFF2-40B4-BE49-F238E27FC236}">
                      <a16:creationId xmlns:a16="http://schemas.microsoft.com/office/drawing/2014/main" id="{06A5D44F-CD61-4162-A292-210C43410B4C}"/>
                    </a:ext>
                  </a:extLst>
                </p:cNvPr>
                <p:cNvSpPr txBox="1"/>
                <p:nvPr/>
              </p:nvSpPr>
              <p:spPr>
                <a:xfrm>
                  <a:off x="6449173" y="4937760"/>
                  <a:ext cx="1394613"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Female HIV incidence</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75" name="TextBox 274">
                  <a:extLst>
                    <a:ext uri="{FF2B5EF4-FFF2-40B4-BE49-F238E27FC236}">
                      <a16:creationId xmlns:a16="http://schemas.microsoft.com/office/drawing/2014/main" id="{1023FC73-8176-435A-9E99-FDC62194B481}"/>
                    </a:ext>
                  </a:extLst>
                </p:cNvPr>
                <p:cNvSpPr txBox="1"/>
                <p:nvPr/>
              </p:nvSpPr>
              <p:spPr>
                <a:xfrm>
                  <a:off x="6449173" y="5093208"/>
                  <a:ext cx="2260234"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Male antiretroviral therapy coverage</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81" name="object 85">
                  <a:extLst>
                    <a:ext uri="{FF2B5EF4-FFF2-40B4-BE49-F238E27FC236}">
                      <a16:creationId xmlns:a16="http://schemas.microsoft.com/office/drawing/2014/main" id="{8028B66E-0AE2-4DAA-AAE6-08016A7E6C10}"/>
                    </a:ext>
                  </a:extLst>
                </p:cNvPr>
                <p:cNvSpPr/>
                <p:nvPr/>
              </p:nvSpPr>
              <p:spPr>
                <a:xfrm>
                  <a:off x="6291072" y="528523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object 85">
                  <a:extLst>
                    <a:ext uri="{FF2B5EF4-FFF2-40B4-BE49-F238E27FC236}">
                      <a16:creationId xmlns:a16="http://schemas.microsoft.com/office/drawing/2014/main" id="{922E26B8-F3CB-41E1-BFC6-B2B0683144CF}"/>
                    </a:ext>
                  </a:extLst>
                </p:cNvPr>
                <p:cNvSpPr/>
                <p:nvPr/>
              </p:nvSpPr>
              <p:spPr>
                <a:xfrm>
                  <a:off x="8970264" y="5009710"/>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008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TextBox 279">
                  <a:extLst>
                    <a:ext uri="{FF2B5EF4-FFF2-40B4-BE49-F238E27FC236}">
                      <a16:creationId xmlns:a16="http://schemas.microsoft.com/office/drawing/2014/main" id="{AA3BF79A-DCD1-41EA-BECE-4A3136E24689}"/>
                    </a:ext>
                  </a:extLst>
                </p:cNvPr>
                <p:cNvSpPr txBox="1"/>
                <p:nvPr/>
              </p:nvSpPr>
              <p:spPr>
                <a:xfrm>
                  <a:off x="6446520" y="5248656"/>
                  <a:ext cx="2859757"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Male condom use, reported by female partner</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sp>
              <p:nvSpPr>
                <p:cNvPr id="282" name="TextBox 281">
                  <a:extLst>
                    <a:ext uri="{FF2B5EF4-FFF2-40B4-BE49-F238E27FC236}">
                      <a16:creationId xmlns:a16="http://schemas.microsoft.com/office/drawing/2014/main" id="{089ADEDC-403C-492B-A8A8-3C041D91ADA0}"/>
                    </a:ext>
                  </a:extLst>
                </p:cNvPr>
                <p:cNvSpPr txBox="1"/>
                <p:nvPr/>
              </p:nvSpPr>
              <p:spPr>
                <a:xfrm>
                  <a:off x="9125712" y="4973134"/>
                  <a:ext cx="2386872" cy="169277"/>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a:ea typeface="+mn-ea"/>
                      <a:cs typeface="Arial"/>
                    </a:rPr>
                    <a:t>Male prevalence of detectable viremia</a:t>
                  </a:r>
                  <a:endParaRPr kumimoji="0" lang="en-GB" sz="1100" b="0" i="0" u="none" strike="noStrike" kern="1200" cap="none" spc="0" normalizeH="0" baseline="0" noProof="0">
                    <a:ln>
                      <a:noFill/>
                    </a:ln>
                    <a:solidFill>
                      <a:prstClr val="black"/>
                    </a:solidFill>
                    <a:effectLst/>
                    <a:uLnTx/>
                    <a:uFillTx/>
                    <a:latin typeface="Arial"/>
                    <a:ea typeface="+mn-ea"/>
                    <a:cs typeface="Arial"/>
                  </a:endParaRPr>
                </a:p>
              </p:txBody>
            </p:sp>
          </p:grpSp>
        </p:grpSp>
      </p:grpSp>
    </p:spTree>
    <p:extLst>
      <p:ext uri="{BB962C8B-B14F-4D97-AF65-F5344CB8AC3E}">
        <p14:creationId xmlns:p14="http://schemas.microsoft.com/office/powerpoint/2010/main" val="300546363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Trends in HIV incidence, by age and sex, Rakai, Uganda, 1999–2017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5645C50-FD16-47C3-B889-B940D037BA65}"/>
              </a:ext>
            </a:extLst>
          </p:cNvPr>
          <p:cNvGrpSpPr/>
          <p:nvPr/>
        </p:nvGrpSpPr>
        <p:grpSpPr>
          <a:xfrm>
            <a:off x="457198" y="1975104"/>
            <a:ext cx="11638232" cy="4582445"/>
            <a:chOff x="457198" y="1975104"/>
            <a:chExt cx="11638232" cy="458244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7412"/>
              <a:ext cx="11638232"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Nakigozi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G, Chang LW, Reynolds SJ,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Nalugoda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F,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Kigozi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G, Quinn TC et al. Rapidly declining HIV incidence among men and women in Rakai, Uganda. Conference on Retroviruses and Opportunistic Infections (CROI), Boston. Abstract 150. For a webcast of this presentation, please see: https://www.croiconference.org/abstract/rapidly-declining-hiv-incidence-among-menand-women-in-rakai-uganda/.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CHP = combination HIV prevention;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py</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 person years.</a:t>
              </a:r>
            </a:p>
          </p:txBody>
        </p:sp>
        <p:grpSp>
          <p:nvGrpSpPr>
            <p:cNvPr id="6" name="Group 5">
              <a:extLst>
                <a:ext uri="{FF2B5EF4-FFF2-40B4-BE49-F238E27FC236}">
                  <a16:creationId xmlns:a16="http://schemas.microsoft.com/office/drawing/2014/main" id="{DBFD683C-9C88-4D25-8A3B-8C3F244D2731}"/>
                </a:ext>
              </a:extLst>
            </p:cNvPr>
            <p:cNvGrpSpPr/>
            <p:nvPr/>
          </p:nvGrpSpPr>
          <p:grpSpPr>
            <a:xfrm>
              <a:off x="457200" y="1975104"/>
              <a:ext cx="11430000" cy="3840480"/>
              <a:chOff x="457200" y="2066544"/>
              <a:chExt cx="11430000" cy="3840480"/>
            </a:xfrm>
          </p:grpSpPr>
          <p:sp>
            <p:nvSpPr>
              <p:cNvPr id="4" name="TextBox 3">
                <a:extLst>
                  <a:ext uri="{FF2B5EF4-FFF2-40B4-BE49-F238E27FC236}">
                    <a16:creationId xmlns:a16="http://schemas.microsoft.com/office/drawing/2014/main" id="{2528A584-CA1F-49CA-B3A5-F197B2C3FC07}"/>
                  </a:ext>
                </a:extLst>
              </p:cNvPr>
              <p:cNvSpPr txBox="1"/>
              <p:nvPr/>
            </p:nvSpPr>
            <p:spPr>
              <a:xfrm>
                <a:off x="457200" y="2070557"/>
                <a:ext cx="3657600" cy="27432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Men (15–49 years)</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1FC194D-F8BA-45D6-984F-08ACD0253ECE}"/>
                  </a:ext>
                </a:extLst>
              </p:cNvPr>
              <p:cNvSpPr txBox="1"/>
              <p:nvPr/>
            </p:nvSpPr>
            <p:spPr>
              <a:xfrm>
                <a:off x="4343400" y="2070557"/>
                <a:ext cx="3657600" cy="27432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 (15–24 years)</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429D0B4E-AD09-4EA7-8C09-628F9C122C0A}"/>
                  </a:ext>
                </a:extLst>
              </p:cNvPr>
              <p:cNvSpPr txBox="1"/>
              <p:nvPr/>
            </p:nvSpPr>
            <p:spPr>
              <a:xfrm>
                <a:off x="8229600" y="2070557"/>
                <a:ext cx="3657600" cy="27432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 (25–49 years)</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D338F7FB-5027-4995-B72A-85AEFDB0E685}"/>
                  </a:ext>
                </a:extLst>
              </p:cNvPr>
              <p:cNvSpPr txBox="1"/>
              <p:nvPr/>
            </p:nvSpPr>
            <p:spPr>
              <a:xfrm>
                <a:off x="1636913" y="5669280"/>
                <a:ext cx="1785745" cy="153888"/>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mn-ea"/>
                    <a:cs typeface="Arial"/>
                  </a:rPr>
                  <a:t>Calendar midpoint of study visit</a:t>
                </a:r>
                <a:endParaRPr kumimoji="0" lang="en-GB" sz="1000" b="0" i="0" u="none" strike="noStrike" kern="1200" cap="none" spc="0" normalizeH="0" baseline="0" noProof="0">
                  <a:ln>
                    <a:noFill/>
                  </a:ln>
                  <a:solidFill>
                    <a:prstClr val="black"/>
                  </a:solidFill>
                  <a:effectLst/>
                  <a:uLnTx/>
                  <a:uFillTx/>
                  <a:latin typeface="Arial"/>
                  <a:ea typeface="+mn-ea"/>
                  <a:cs typeface="Arial"/>
                </a:endParaRPr>
              </a:p>
            </p:txBody>
          </p:sp>
          <p:pic>
            <p:nvPicPr>
              <p:cNvPr id="337" name="Picture 336">
                <a:extLst>
                  <a:ext uri="{FF2B5EF4-FFF2-40B4-BE49-F238E27FC236}">
                    <a16:creationId xmlns:a16="http://schemas.microsoft.com/office/drawing/2014/main" id="{CE441B8E-660A-4655-A54F-2FCFD7091C6B}"/>
                  </a:ext>
                </a:extLst>
              </p:cNvPr>
              <p:cNvPicPr>
                <a:picLocks noChangeAspect="1"/>
              </p:cNvPicPr>
              <p:nvPr/>
            </p:nvPicPr>
            <p:blipFill>
              <a:blip r:embed="rId2"/>
              <a:stretch>
                <a:fillRect/>
              </a:stretch>
            </p:blipFill>
            <p:spPr>
              <a:xfrm>
                <a:off x="964685" y="2476734"/>
                <a:ext cx="2834640" cy="2275618"/>
              </a:xfrm>
              <a:prstGeom prst="rect">
                <a:avLst/>
              </a:prstGeom>
            </p:spPr>
          </p:pic>
          <p:pic>
            <p:nvPicPr>
              <p:cNvPr id="339" name="Picture 338">
                <a:extLst>
                  <a:ext uri="{FF2B5EF4-FFF2-40B4-BE49-F238E27FC236}">
                    <a16:creationId xmlns:a16="http://schemas.microsoft.com/office/drawing/2014/main" id="{C177BE9F-3573-47E7-BB35-F76DEAC030B8}"/>
                  </a:ext>
                </a:extLst>
              </p:cNvPr>
              <p:cNvPicPr>
                <a:picLocks noChangeAspect="1"/>
              </p:cNvPicPr>
              <p:nvPr/>
            </p:nvPicPr>
            <p:blipFill>
              <a:blip r:embed="rId3"/>
              <a:stretch>
                <a:fillRect/>
              </a:stretch>
            </p:blipFill>
            <p:spPr>
              <a:xfrm>
                <a:off x="8689944" y="2476734"/>
                <a:ext cx="2834640" cy="2624879"/>
              </a:xfrm>
              <a:prstGeom prst="rect">
                <a:avLst/>
              </a:prstGeom>
            </p:spPr>
          </p:pic>
          <p:pic>
            <p:nvPicPr>
              <p:cNvPr id="340" name="Picture 339">
                <a:extLst>
                  <a:ext uri="{FF2B5EF4-FFF2-40B4-BE49-F238E27FC236}">
                    <a16:creationId xmlns:a16="http://schemas.microsoft.com/office/drawing/2014/main" id="{F71B2556-3C2D-40FB-8531-6EEFB3D3087A}"/>
                  </a:ext>
                </a:extLst>
              </p:cNvPr>
              <p:cNvPicPr>
                <a:picLocks noChangeAspect="1"/>
              </p:cNvPicPr>
              <p:nvPr/>
            </p:nvPicPr>
            <p:blipFill>
              <a:blip r:embed="rId4"/>
              <a:stretch>
                <a:fillRect/>
              </a:stretch>
            </p:blipFill>
            <p:spPr>
              <a:xfrm>
                <a:off x="4817890" y="2473117"/>
                <a:ext cx="2834640" cy="2613533"/>
              </a:xfrm>
              <a:prstGeom prst="rect">
                <a:avLst/>
              </a:prstGeom>
            </p:spPr>
          </p:pic>
          <p:sp>
            <p:nvSpPr>
              <p:cNvPr id="343" name="TextBox 342">
                <a:extLst>
                  <a:ext uri="{FF2B5EF4-FFF2-40B4-BE49-F238E27FC236}">
                    <a16:creationId xmlns:a16="http://schemas.microsoft.com/office/drawing/2014/main" id="{7E2EBDD6-49CE-4581-B0CF-440184676FBC}"/>
                  </a:ext>
                </a:extLst>
              </p:cNvPr>
              <p:cNvSpPr txBox="1"/>
              <p:nvPr/>
            </p:nvSpPr>
            <p:spPr>
              <a:xfrm>
                <a:off x="1347561" y="2536041"/>
                <a:ext cx="822020" cy="1692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0" normalizeH="0" baseline="0" noProof="0">
                    <a:ln>
                      <a:noFill/>
                    </a:ln>
                    <a:solidFill>
                      <a:prstClr val="black"/>
                    </a:solidFill>
                    <a:effectLst/>
                    <a:uLnTx/>
                    <a:uFillTx/>
                    <a:latin typeface="Arial" panose="020B0604020202020204"/>
                    <a:ea typeface="+mn-ea"/>
                    <a:cs typeface="+mn-cs"/>
                  </a:rPr>
                  <a:t>HIV incidence</a:t>
                </a:r>
              </a:p>
            </p:txBody>
          </p:sp>
          <p:sp>
            <p:nvSpPr>
              <p:cNvPr id="342" name="TextBox 341">
                <a:extLst>
                  <a:ext uri="{FF2B5EF4-FFF2-40B4-BE49-F238E27FC236}">
                    <a16:creationId xmlns:a16="http://schemas.microsoft.com/office/drawing/2014/main" id="{CB18A01A-ECAE-45B9-A662-E5585CCEEE42}"/>
                  </a:ext>
                </a:extLst>
              </p:cNvPr>
              <p:cNvSpPr txBox="1"/>
              <p:nvPr/>
            </p:nvSpPr>
            <p:spPr>
              <a:xfrm>
                <a:off x="9056382" y="2536334"/>
                <a:ext cx="822020" cy="1692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0" normalizeH="0" baseline="0" noProof="0">
                    <a:ln>
                      <a:noFill/>
                    </a:ln>
                    <a:solidFill>
                      <a:prstClr val="black"/>
                    </a:solidFill>
                    <a:effectLst/>
                    <a:uLnTx/>
                    <a:uFillTx/>
                    <a:latin typeface="Arial" panose="020B0604020202020204"/>
                    <a:ea typeface="+mn-ea"/>
                    <a:cs typeface="+mn-cs"/>
                  </a:rPr>
                  <a:t>HIV incidence</a:t>
                </a:r>
              </a:p>
            </p:txBody>
          </p:sp>
          <p:sp>
            <p:nvSpPr>
              <p:cNvPr id="345" name="TextBox 344">
                <a:extLst>
                  <a:ext uri="{FF2B5EF4-FFF2-40B4-BE49-F238E27FC236}">
                    <a16:creationId xmlns:a16="http://schemas.microsoft.com/office/drawing/2014/main" id="{A09EB5FF-BC8B-4B51-A229-B450BF4869C3}"/>
                  </a:ext>
                </a:extLst>
              </p:cNvPr>
              <p:cNvSpPr txBox="1"/>
              <p:nvPr/>
            </p:nvSpPr>
            <p:spPr>
              <a:xfrm>
                <a:off x="5166422" y="2530725"/>
                <a:ext cx="822020" cy="1692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30" normalizeH="0" baseline="0" noProof="0">
                    <a:ln>
                      <a:noFill/>
                    </a:ln>
                    <a:solidFill>
                      <a:prstClr val="black"/>
                    </a:solidFill>
                    <a:effectLst/>
                    <a:uLnTx/>
                    <a:uFillTx/>
                    <a:latin typeface="Arial" panose="020B0604020202020204"/>
                    <a:ea typeface="+mn-ea"/>
                    <a:cs typeface="+mn-cs"/>
                  </a:rPr>
                  <a:t>HIV incidence</a:t>
                </a:r>
              </a:p>
            </p:txBody>
          </p:sp>
          <p:sp>
            <p:nvSpPr>
              <p:cNvPr id="350" name="TextBox 349">
                <a:extLst>
                  <a:ext uri="{FF2B5EF4-FFF2-40B4-BE49-F238E27FC236}">
                    <a16:creationId xmlns:a16="http://schemas.microsoft.com/office/drawing/2014/main" id="{C185B8FC-D3D5-4BE8-87D8-FECB74D93ADE}"/>
                  </a:ext>
                </a:extLst>
              </p:cNvPr>
              <p:cNvSpPr txBox="1"/>
              <p:nvPr/>
            </p:nvSpPr>
            <p:spPr>
              <a:xfrm>
                <a:off x="1169315" y="2687000"/>
                <a:ext cx="709168"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1.2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53" name="TextBox 352">
                <a:extLst>
                  <a:ext uri="{FF2B5EF4-FFF2-40B4-BE49-F238E27FC236}">
                    <a16:creationId xmlns:a16="http://schemas.microsoft.com/office/drawing/2014/main" id="{465191BA-3FEA-4B4B-A89A-129D876C087C}"/>
                  </a:ext>
                </a:extLst>
              </p:cNvPr>
              <p:cNvSpPr txBox="1"/>
              <p:nvPr/>
            </p:nvSpPr>
            <p:spPr>
              <a:xfrm>
                <a:off x="2933834" y="3154303"/>
                <a:ext cx="769441"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0.36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57" name="TextBox 356">
                <a:extLst>
                  <a:ext uri="{FF2B5EF4-FFF2-40B4-BE49-F238E27FC236}">
                    <a16:creationId xmlns:a16="http://schemas.microsoft.com/office/drawing/2014/main" id="{F37F2094-F44B-45B9-A734-272EA3224AEB}"/>
                  </a:ext>
                </a:extLst>
              </p:cNvPr>
              <p:cNvSpPr txBox="1"/>
              <p:nvPr/>
            </p:nvSpPr>
            <p:spPr>
              <a:xfrm>
                <a:off x="1103040" y="4388358"/>
                <a:ext cx="553037" cy="256545"/>
              </a:xfrm>
              <a:prstGeom prst="rect">
                <a:avLst/>
              </a:prstGeom>
              <a:noFill/>
            </p:spPr>
            <p:txBody>
              <a:bodyPr wrap="none" lIns="0" tIns="0" rIns="0" bIns="0">
                <a:spAutoFit/>
              </a:bodyPr>
              <a:lstStyle>
                <a:defPPr>
                  <a:defRPr lang="LID4096"/>
                </a:defPPr>
                <a:lvl1pPr>
                  <a:defRPr sz="1100" spc="-3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Pre-CHP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356" name="TextBox 355">
                <a:extLst>
                  <a:ext uri="{FF2B5EF4-FFF2-40B4-BE49-F238E27FC236}">
                    <a16:creationId xmlns:a16="http://schemas.microsoft.com/office/drawing/2014/main" id="{C74ECD93-C049-49C5-AA18-EB4F261CB5A5}"/>
                  </a:ext>
                </a:extLst>
              </p:cNvPr>
              <p:cNvSpPr txBox="1"/>
              <p:nvPr/>
            </p:nvSpPr>
            <p:spPr>
              <a:xfrm>
                <a:off x="1991711" y="4388358"/>
                <a:ext cx="482504" cy="256545"/>
              </a:xfrm>
              <a:prstGeom prst="rect">
                <a:avLst/>
              </a:prstGeom>
              <a:noFill/>
            </p:spPr>
            <p:txBody>
              <a:bodyPr wrap="none" lIns="0" tIns="0" rIns="0" bIns="0">
                <a:spAutoFit/>
              </a:bodyPr>
              <a:lstStyle>
                <a:defPPr>
                  <a:defRPr lang="LID4096"/>
                </a:defPPr>
                <a:lvl1pPr>
                  <a:lnSpc>
                    <a:spcPts val="1000"/>
                  </a:lnSpc>
                  <a:defRPr sz="1200" spc="-5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359" name="TextBox 358">
                <a:extLst>
                  <a:ext uri="{FF2B5EF4-FFF2-40B4-BE49-F238E27FC236}">
                    <a16:creationId xmlns:a16="http://schemas.microsoft.com/office/drawing/2014/main" id="{D90B9814-83C5-4861-89A9-19C64496A1B6}"/>
                  </a:ext>
                </a:extLst>
              </p:cNvPr>
              <p:cNvSpPr txBox="1"/>
              <p:nvPr/>
            </p:nvSpPr>
            <p:spPr>
              <a:xfrm>
                <a:off x="4921857" y="2708155"/>
                <a:ext cx="709168"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1.4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61" name="TextBox 360">
                <a:extLst>
                  <a:ext uri="{FF2B5EF4-FFF2-40B4-BE49-F238E27FC236}">
                    <a16:creationId xmlns:a16="http://schemas.microsoft.com/office/drawing/2014/main" id="{E71A88ED-E076-4849-ADD9-16AD9C1473FD}"/>
                  </a:ext>
                </a:extLst>
              </p:cNvPr>
              <p:cNvSpPr txBox="1"/>
              <p:nvPr/>
            </p:nvSpPr>
            <p:spPr>
              <a:xfrm>
                <a:off x="6805462" y="3066662"/>
                <a:ext cx="769441"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0.21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F21D4CE-0E6A-41F3-A5C5-4FC077D3A07C}"/>
                  </a:ext>
                </a:extLst>
              </p:cNvPr>
              <p:cNvSpPr txBox="1"/>
              <p:nvPr/>
            </p:nvSpPr>
            <p:spPr>
              <a:xfrm>
                <a:off x="8824254" y="3329920"/>
                <a:ext cx="709168"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1.1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E15113B8-0DC1-4768-A696-0B35543A7D1D}"/>
                  </a:ext>
                </a:extLst>
              </p:cNvPr>
              <p:cNvSpPr txBox="1"/>
              <p:nvPr/>
            </p:nvSpPr>
            <p:spPr>
              <a:xfrm>
                <a:off x="10665341" y="3732023"/>
                <a:ext cx="769441" cy="205762"/>
              </a:xfrm>
              <a:prstGeom prst="rect">
                <a:avLst/>
              </a:prstGeom>
              <a:noFill/>
            </p:spPr>
            <p:txBody>
              <a:bodyPr wrap="none" lIns="0" tIns="0" rIns="0" bIns="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Incidence</a:t>
                </a:r>
              </a:p>
              <a:p>
                <a:pPr marL="0" marR="0" lvl="0" indent="0" algn="l" defTabSz="914400" rtl="0" eaLnBrk="1" fontAlgn="auto" latinLnBrk="0" hangingPunct="1">
                  <a:lnSpc>
                    <a:spcPts val="800"/>
                  </a:lnSpc>
                  <a:spcBef>
                    <a:spcPts val="0"/>
                  </a:spcBef>
                  <a:spcAft>
                    <a:spcPts val="0"/>
                  </a:spcAft>
                  <a:buClrTx/>
                  <a:buSzTx/>
                  <a:buFontTx/>
                  <a:buNone/>
                  <a:tabLst/>
                  <a:defRPr/>
                </a:pPr>
                <a:r>
                  <a:rPr kumimoji="0" lang="en-GB" sz="900" b="1" i="0" u="none" strike="noStrike" kern="1200" cap="none" spc="-30" normalizeH="0" baseline="0" noProof="0">
                    <a:ln>
                      <a:noFill/>
                    </a:ln>
                    <a:solidFill>
                      <a:prstClr val="black"/>
                    </a:solidFill>
                    <a:effectLst/>
                    <a:uLnTx/>
                    <a:uFillTx/>
                    <a:latin typeface="Arial" panose="020B0604020202020204"/>
                    <a:ea typeface="+mn-ea"/>
                    <a:cs typeface="+mn-cs"/>
                  </a:rPr>
                  <a:t>0.57 per 100 </a:t>
                </a:r>
                <a:r>
                  <a:rPr kumimoji="0" lang="en-GB" sz="900" b="1" i="0" u="none" strike="noStrike" kern="1200" cap="none" spc="-30" normalizeH="0" baseline="0" noProof="0" err="1">
                    <a:ln>
                      <a:noFill/>
                    </a:ln>
                    <a:solidFill>
                      <a:prstClr val="black"/>
                    </a:solidFill>
                    <a:effectLst/>
                    <a:uLnTx/>
                    <a:uFillTx/>
                    <a:latin typeface="Arial" panose="020B0604020202020204"/>
                    <a:ea typeface="+mn-ea"/>
                    <a:cs typeface="+mn-cs"/>
                  </a:rPr>
                  <a:t>py</a:t>
                </a:r>
                <a:endParaRPr kumimoji="0" lang="en-GB" sz="900" b="1" i="0" u="none" strike="noStrike" kern="1200" cap="none" spc="-30" normalizeH="0" baseline="0" noProof="0">
                  <a:ln>
                    <a:noFill/>
                  </a:ln>
                  <a:solidFill>
                    <a:prstClr val="black"/>
                  </a:solidFill>
                  <a:effectLst/>
                  <a:uLnTx/>
                  <a:uFillTx/>
                  <a:latin typeface="Arial" panose="020B0604020202020204"/>
                  <a:ea typeface="+mn-ea"/>
                  <a:cs typeface="+mn-cs"/>
                </a:endParaRPr>
              </a:p>
            </p:txBody>
          </p:sp>
          <p:sp>
            <p:nvSpPr>
              <p:cNvPr id="375" name="TextBox 374">
                <a:extLst>
                  <a:ext uri="{FF2B5EF4-FFF2-40B4-BE49-F238E27FC236}">
                    <a16:creationId xmlns:a16="http://schemas.microsoft.com/office/drawing/2014/main" id="{3AE140FA-CDEC-4E74-8FF5-A25AFEB9F4D8}"/>
                  </a:ext>
                </a:extLst>
              </p:cNvPr>
              <p:cNvSpPr txBox="1"/>
              <p:nvPr/>
            </p:nvSpPr>
            <p:spPr>
              <a:xfrm>
                <a:off x="4951525" y="4702226"/>
                <a:ext cx="553037" cy="256545"/>
              </a:xfrm>
              <a:prstGeom prst="rect">
                <a:avLst/>
              </a:prstGeom>
              <a:noFill/>
            </p:spPr>
            <p:txBody>
              <a:bodyPr wrap="none" lIns="0" tIns="0" rIns="0" bIns="0">
                <a:spAutoFit/>
              </a:bodyPr>
              <a:lstStyle>
                <a:defPPr>
                  <a:defRPr lang="LID4096"/>
                </a:defPPr>
                <a:lvl1pPr>
                  <a:defRPr sz="1100" spc="-3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Pre-CHP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377" name="TextBox 376">
                <a:extLst>
                  <a:ext uri="{FF2B5EF4-FFF2-40B4-BE49-F238E27FC236}">
                    <a16:creationId xmlns:a16="http://schemas.microsoft.com/office/drawing/2014/main" id="{45DD5E93-F0E0-4CDD-86F9-130F84889993}"/>
                  </a:ext>
                </a:extLst>
              </p:cNvPr>
              <p:cNvSpPr txBox="1"/>
              <p:nvPr/>
            </p:nvSpPr>
            <p:spPr>
              <a:xfrm>
                <a:off x="5840196" y="4702226"/>
                <a:ext cx="482504" cy="256545"/>
              </a:xfrm>
              <a:prstGeom prst="rect">
                <a:avLst/>
              </a:prstGeom>
              <a:noFill/>
            </p:spPr>
            <p:txBody>
              <a:bodyPr wrap="none" lIns="0" tIns="0" rIns="0" bIns="0">
                <a:spAutoFit/>
              </a:bodyPr>
              <a:lstStyle>
                <a:defPPr>
                  <a:defRPr lang="LID4096"/>
                </a:defPPr>
                <a:lvl1pPr>
                  <a:lnSpc>
                    <a:spcPts val="1000"/>
                  </a:lnSpc>
                  <a:defRPr sz="1200" spc="-5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379" name="TextBox 378">
                <a:extLst>
                  <a:ext uri="{FF2B5EF4-FFF2-40B4-BE49-F238E27FC236}">
                    <a16:creationId xmlns:a16="http://schemas.microsoft.com/office/drawing/2014/main" id="{3ECD380B-136A-4538-BB4D-0A25E6AAF862}"/>
                  </a:ext>
                </a:extLst>
              </p:cNvPr>
              <p:cNvSpPr txBox="1"/>
              <p:nvPr/>
            </p:nvSpPr>
            <p:spPr>
              <a:xfrm>
                <a:off x="8834425" y="4716479"/>
                <a:ext cx="553037" cy="256545"/>
              </a:xfrm>
              <a:prstGeom prst="rect">
                <a:avLst/>
              </a:prstGeom>
              <a:noFill/>
            </p:spPr>
            <p:txBody>
              <a:bodyPr wrap="none" lIns="0" tIns="0" rIns="0" bIns="0">
                <a:spAutoFit/>
              </a:bodyPr>
              <a:lstStyle>
                <a:defPPr>
                  <a:defRPr lang="LID4096"/>
                </a:defPPr>
                <a:lvl1pPr>
                  <a:defRPr sz="1100" spc="-3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Pre-CHP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381" name="TextBox 380">
                <a:extLst>
                  <a:ext uri="{FF2B5EF4-FFF2-40B4-BE49-F238E27FC236}">
                    <a16:creationId xmlns:a16="http://schemas.microsoft.com/office/drawing/2014/main" id="{109692EE-38B7-4EB6-AE56-EA48592964F2}"/>
                  </a:ext>
                </a:extLst>
              </p:cNvPr>
              <p:cNvSpPr txBox="1"/>
              <p:nvPr/>
            </p:nvSpPr>
            <p:spPr>
              <a:xfrm>
                <a:off x="9723096" y="4716479"/>
                <a:ext cx="482504" cy="256545"/>
              </a:xfrm>
              <a:prstGeom prst="rect">
                <a:avLst/>
              </a:prstGeom>
              <a:noFill/>
            </p:spPr>
            <p:txBody>
              <a:bodyPr wrap="none" lIns="0" tIns="0" rIns="0" bIns="0">
                <a:spAutoFit/>
              </a:bodyPr>
              <a:lstStyle>
                <a:defPPr>
                  <a:defRPr lang="LID4096"/>
                </a:defPPr>
                <a:lvl1pPr>
                  <a:lnSpc>
                    <a:spcPts val="1000"/>
                  </a:lnSpc>
                  <a:defRPr sz="1200" spc="-50"/>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CHP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GB" sz="1100" b="0" i="0" u="none" strike="noStrike" kern="1200" cap="none" spc="-50" normalizeH="0" baseline="0" noProof="0">
                    <a:ln>
                      <a:noFill/>
                    </a:ln>
                    <a:solidFill>
                      <a:prstClr val="black"/>
                    </a:solidFill>
                    <a:effectLst/>
                    <a:uLnTx/>
                    <a:uFillTx/>
                    <a:latin typeface="Arial" panose="020B0604020202020204"/>
                    <a:ea typeface="+mn-ea"/>
                    <a:cs typeface="+mn-cs"/>
                  </a:rPr>
                  <a:t>scale-up</a:t>
                </a:r>
              </a:p>
            </p:txBody>
          </p:sp>
          <p:sp>
            <p:nvSpPr>
              <p:cNvPr id="5" name="TextBox 4">
                <a:extLst>
                  <a:ext uri="{FF2B5EF4-FFF2-40B4-BE49-F238E27FC236}">
                    <a16:creationId xmlns:a16="http://schemas.microsoft.com/office/drawing/2014/main" id="{AB0FB217-4A5C-4AE7-858C-FA2804FF3A7D}"/>
                  </a:ext>
                </a:extLst>
              </p:cNvPr>
              <p:cNvSpPr txBox="1"/>
              <p:nvPr/>
            </p:nvSpPr>
            <p:spPr>
              <a:xfrm>
                <a:off x="581359" y="2773468"/>
                <a:ext cx="138499" cy="1679947"/>
              </a:xfrm>
              <a:prstGeom prst="rect">
                <a:avLst/>
              </a:prstGeom>
              <a:noFill/>
            </p:spPr>
            <p:txBody>
              <a:bodyPr vert="vert270"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HIV incidence (per 100 person years)</a:t>
                </a:r>
                <a:endParaRPr kumimoji="0" lang="en-GB" sz="9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3100CBB1-3395-4698-8D29-86E7B5FBD1F3}"/>
                  </a:ext>
                </a:extLst>
              </p:cNvPr>
              <p:cNvSpPr txBox="1"/>
              <p:nvPr/>
            </p:nvSpPr>
            <p:spPr>
              <a:xfrm>
                <a:off x="777240" y="2534545"/>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2.0</a:t>
                </a:r>
              </a:p>
            </p:txBody>
          </p:sp>
          <p:sp>
            <p:nvSpPr>
              <p:cNvPr id="8" name="TextBox 7">
                <a:extLst>
                  <a:ext uri="{FF2B5EF4-FFF2-40B4-BE49-F238E27FC236}">
                    <a16:creationId xmlns:a16="http://schemas.microsoft.com/office/drawing/2014/main" id="{C8B009F3-092B-44F1-8127-55B88A899930}"/>
                  </a:ext>
                </a:extLst>
              </p:cNvPr>
              <p:cNvSpPr txBox="1"/>
              <p:nvPr/>
            </p:nvSpPr>
            <p:spPr>
              <a:xfrm>
                <a:off x="777240" y="3548128"/>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1.0</a:t>
                </a:r>
              </a:p>
            </p:txBody>
          </p:sp>
          <p:sp>
            <p:nvSpPr>
              <p:cNvPr id="9" name="TextBox 8">
                <a:extLst>
                  <a:ext uri="{FF2B5EF4-FFF2-40B4-BE49-F238E27FC236}">
                    <a16:creationId xmlns:a16="http://schemas.microsoft.com/office/drawing/2014/main" id="{7AC7FDAD-5011-4AE3-8615-1858B19EFE1B}"/>
                  </a:ext>
                </a:extLst>
              </p:cNvPr>
              <p:cNvSpPr txBox="1"/>
              <p:nvPr/>
            </p:nvSpPr>
            <p:spPr>
              <a:xfrm>
                <a:off x="777240" y="4048903"/>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0.5</a:t>
                </a:r>
              </a:p>
            </p:txBody>
          </p:sp>
          <p:sp>
            <p:nvSpPr>
              <p:cNvPr id="11" name="TextBox 10">
                <a:extLst>
                  <a:ext uri="{FF2B5EF4-FFF2-40B4-BE49-F238E27FC236}">
                    <a16:creationId xmlns:a16="http://schemas.microsoft.com/office/drawing/2014/main" id="{91C1BE85-BF7C-4239-A7F5-1131B869D5B8}"/>
                  </a:ext>
                </a:extLst>
              </p:cNvPr>
              <p:cNvSpPr txBox="1"/>
              <p:nvPr/>
            </p:nvSpPr>
            <p:spPr>
              <a:xfrm>
                <a:off x="777240" y="3043507"/>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1.5</a:t>
                </a:r>
              </a:p>
            </p:txBody>
          </p:sp>
          <p:sp>
            <p:nvSpPr>
              <p:cNvPr id="24" name="TextBox 23">
                <a:extLst>
                  <a:ext uri="{FF2B5EF4-FFF2-40B4-BE49-F238E27FC236}">
                    <a16:creationId xmlns:a16="http://schemas.microsoft.com/office/drawing/2014/main" id="{B53298B1-0FE3-4E03-8B1D-E2D76F2DFA77}"/>
                  </a:ext>
                </a:extLst>
              </p:cNvPr>
              <p:cNvSpPr txBox="1"/>
              <p:nvPr/>
            </p:nvSpPr>
            <p:spPr>
              <a:xfrm>
                <a:off x="860596" y="4556903"/>
                <a:ext cx="57708"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a:t>
                </a:r>
              </a:p>
            </p:txBody>
          </p:sp>
          <p:grpSp>
            <p:nvGrpSpPr>
              <p:cNvPr id="56" name="Group 55">
                <a:extLst>
                  <a:ext uri="{FF2B5EF4-FFF2-40B4-BE49-F238E27FC236}">
                    <a16:creationId xmlns:a16="http://schemas.microsoft.com/office/drawing/2014/main" id="{7CB6158E-52E3-4A17-B831-812AA6AACFA7}"/>
                  </a:ext>
                </a:extLst>
              </p:cNvPr>
              <p:cNvGrpSpPr/>
              <p:nvPr/>
            </p:nvGrpSpPr>
            <p:grpSpPr>
              <a:xfrm>
                <a:off x="4416552" y="2549455"/>
                <a:ext cx="338967" cy="2462505"/>
                <a:chOff x="4416552" y="2549455"/>
                <a:chExt cx="338967" cy="2462505"/>
              </a:xfrm>
            </p:grpSpPr>
            <p:sp>
              <p:nvSpPr>
                <p:cNvPr id="75" name="TextBox 74">
                  <a:extLst>
                    <a:ext uri="{FF2B5EF4-FFF2-40B4-BE49-F238E27FC236}">
                      <a16:creationId xmlns:a16="http://schemas.microsoft.com/office/drawing/2014/main" id="{EB0E81B7-F0BE-439D-B472-599E55DCADC7}"/>
                    </a:ext>
                  </a:extLst>
                </p:cNvPr>
                <p:cNvSpPr txBox="1"/>
                <p:nvPr/>
              </p:nvSpPr>
              <p:spPr>
                <a:xfrm>
                  <a:off x="4416552" y="2804274"/>
                  <a:ext cx="138499" cy="1679947"/>
                </a:xfrm>
                <a:prstGeom prst="rect">
                  <a:avLst/>
                </a:prstGeom>
                <a:noFill/>
              </p:spPr>
              <p:txBody>
                <a:bodyPr vert="vert270"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HIV incidence (per 100 person years)</a:t>
                  </a:r>
                  <a:endParaRPr kumimoji="0" lang="en-GB" sz="9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5E896357-6609-4616-82CD-D36A6EFAD6B6}"/>
                    </a:ext>
                  </a:extLst>
                </p:cNvPr>
                <p:cNvSpPr txBox="1"/>
                <p:nvPr/>
              </p:nvSpPr>
              <p:spPr>
                <a:xfrm>
                  <a:off x="4612433" y="3327361"/>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2.0</a:t>
                  </a:r>
                </a:p>
              </p:txBody>
            </p:sp>
            <p:sp>
              <p:nvSpPr>
                <p:cNvPr id="77" name="TextBox 76">
                  <a:extLst>
                    <a:ext uri="{FF2B5EF4-FFF2-40B4-BE49-F238E27FC236}">
                      <a16:creationId xmlns:a16="http://schemas.microsoft.com/office/drawing/2014/main" id="{9F9BD8FE-445F-445C-96E8-C620822AE74C}"/>
                    </a:ext>
                  </a:extLst>
                </p:cNvPr>
                <p:cNvSpPr txBox="1"/>
                <p:nvPr/>
              </p:nvSpPr>
              <p:spPr>
                <a:xfrm>
                  <a:off x="4612433" y="4098052"/>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1.0</a:t>
                  </a:r>
                </a:p>
              </p:txBody>
            </p:sp>
            <p:sp>
              <p:nvSpPr>
                <p:cNvPr id="79" name="TextBox 78">
                  <a:extLst>
                    <a:ext uri="{FF2B5EF4-FFF2-40B4-BE49-F238E27FC236}">
                      <a16:creationId xmlns:a16="http://schemas.microsoft.com/office/drawing/2014/main" id="{461D6A24-52EB-497C-B8AB-2B3FF58C7455}"/>
                    </a:ext>
                  </a:extLst>
                </p:cNvPr>
                <p:cNvSpPr txBox="1"/>
                <p:nvPr/>
              </p:nvSpPr>
              <p:spPr>
                <a:xfrm>
                  <a:off x="4612433" y="4489287"/>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0.5</a:t>
                  </a:r>
                </a:p>
              </p:txBody>
            </p:sp>
            <p:sp>
              <p:nvSpPr>
                <p:cNvPr id="80" name="TextBox 79">
                  <a:extLst>
                    <a:ext uri="{FF2B5EF4-FFF2-40B4-BE49-F238E27FC236}">
                      <a16:creationId xmlns:a16="http://schemas.microsoft.com/office/drawing/2014/main" id="{39307CCA-4B47-4CDF-BBFE-9EED7E41EBAA}"/>
                    </a:ext>
                  </a:extLst>
                </p:cNvPr>
                <p:cNvSpPr txBox="1"/>
                <p:nvPr/>
              </p:nvSpPr>
              <p:spPr>
                <a:xfrm>
                  <a:off x="4612433" y="3706783"/>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1.5</a:t>
                  </a:r>
                </a:p>
              </p:txBody>
            </p:sp>
            <p:sp>
              <p:nvSpPr>
                <p:cNvPr id="85" name="TextBox 84">
                  <a:extLst>
                    <a:ext uri="{FF2B5EF4-FFF2-40B4-BE49-F238E27FC236}">
                      <a16:creationId xmlns:a16="http://schemas.microsoft.com/office/drawing/2014/main" id="{605DF4D4-E923-4891-A254-E95C46FA7A2B}"/>
                    </a:ext>
                  </a:extLst>
                </p:cNvPr>
                <p:cNvSpPr txBox="1"/>
                <p:nvPr/>
              </p:nvSpPr>
              <p:spPr>
                <a:xfrm>
                  <a:off x="4695789" y="4873461"/>
                  <a:ext cx="57708"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a:t>
                  </a:r>
                </a:p>
              </p:txBody>
            </p:sp>
            <p:sp>
              <p:nvSpPr>
                <p:cNvPr id="40" name="TextBox 39">
                  <a:extLst>
                    <a:ext uri="{FF2B5EF4-FFF2-40B4-BE49-F238E27FC236}">
                      <a16:creationId xmlns:a16="http://schemas.microsoft.com/office/drawing/2014/main" id="{A6217954-94D6-43F7-BBF4-F0DC22EBA437}"/>
                    </a:ext>
                  </a:extLst>
                </p:cNvPr>
                <p:cNvSpPr txBox="1"/>
                <p:nvPr/>
              </p:nvSpPr>
              <p:spPr>
                <a:xfrm>
                  <a:off x="4614455" y="2549455"/>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3.0</a:t>
                  </a:r>
                </a:p>
              </p:txBody>
            </p:sp>
            <p:sp>
              <p:nvSpPr>
                <p:cNvPr id="48" name="TextBox 47">
                  <a:extLst>
                    <a:ext uri="{FF2B5EF4-FFF2-40B4-BE49-F238E27FC236}">
                      <a16:creationId xmlns:a16="http://schemas.microsoft.com/office/drawing/2014/main" id="{4D6F8798-A9E4-4CA6-AFE6-6A66804FDF91}"/>
                    </a:ext>
                  </a:extLst>
                </p:cNvPr>
                <p:cNvSpPr txBox="1"/>
                <p:nvPr/>
              </p:nvSpPr>
              <p:spPr>
                <a:xfrm>
                  <a:off x="4614455" y="2929978"/>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2.5</a:t>
                  </a:r>
                </a:p>
              </p:txBody>
            </p:sp>
          </p:grpSp>
          <p:grpSp>
            <p:nvGrpSpPr>
              <p:cNvPr id="135" name="Group 134">
                <a:extLst>
                  <a:ext uri="{FF2B5EF4-FFF2-40B4-BE49-F238E27FC236}">
                    <a16:creationId xmlns:a16="http://schemas.microsoft.com/office/drawing/2014/main" id="{D7447DEF-5D1F-42E4-B8E3-2E63791461E9}"/>
                  </a:ext>
                </a:extLst>
              </p:cNvPr>
              <p:cNvGrpSpPr/>
              <p:nvPr/>
            </p:nvGrpSpPr>
            <p:grpSpPr>
              <a:xfrm>
                <a:off x="8302752" y="2551176"/>
                <a:ext cx="338967" cy="2462505"/>
                <a:chOff x="4416552" y="2549455"/>
                <a:chExt cx="338967" cy="2462505"/>
              </a:xfrm>
            </p:grpSpPr>
            <p:sp>
              <p:nvSpPr>
                <p:cNvPr id="136" name="TextBox 135">
                  <a:extLst>
                    <a:ext uri="{FF2B5EF4-FFF2-40B4-BE49-F238E27FC236}">
                      <a16:creationId xmlns:a16="http://schemas.microsoft.com/office/drawing/2014/main" id="{E986194F-18F5-4C68-8042-284EA06E3794}"/>
                    </a:ext>
                  </a:extLst>
                </p:cNvPr>
                <p:cNvSpPr txBox="1"/>
                <p:nvPr/>
              </p:nvSpPr>
              <p:spPr>
                <a:xfrm>
                  <a:off x="4416552" y="2804274"/>
                  <a:ext cx="138499" cy="1679947"/>
                </a:xfrm>
                <a:prstGeom prst="rect">
                  <a:avLst/>
                </a:prstGeom>
                <a:noFill/>
              </p:spPr>
              <p:txBody>
                <a:bodyPr vert="vert270"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50" normalizeH="0" baseline="0" noProof="0">
                      <a:ln>
                        <a:noFill/>
                      </a:ln>
                      <a:solidFill>
                        <a:prstClr val="black"/>
                      </a:solidFill>
                      <a:effectLst/>
                      <a:uLnTx/>
                      <a:uFillTx/>
                      <a:latin typeface="Arial" panose="020B0604020202020204"/>
                      <a:ea typeface="+mn-ea"/>
                      <a:cs typeface="+mn-cs"/>
                    </a:rPr>
                    <a:t>HIV incidence (per 100 person years)</a:t>
                  </a:r>
                  <a:endParaRPr kumimoji="0" lang="en-GB" sz="9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63867DE8-F7C7-411D-825E-EE863D277877}"/>
                    </a:ext>
                  </a:extLst>
                </p:cNvPr>
                <p:cNvSpPr txBox="1"/>
                <p:nvPr/>
              </p:nvSpPr>
              <p:spPr>
                <a:xfrm>
                  <a:off x="4612433" y="3327361"/>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2.0</a:t>
                  </a:r>
                </a:p>
              </p:txBody>
            </p:sp>
            <p:sp>
              <p:nvSpPr>
                <p:cNvPr id="138" name="TextBox 137">
                  <a:extLst>
                    <a:ext uri="{FF2B5EF4-FFF2-40B4-BE49-F238E27FC236}">
                      <a16:creationId xmlns:a16="http://schemas.microsoft.com/office/drawing/2014/main" id="{65CAE3F3-3986-426F-93E0-2F8EB2322B29}"/>
                    </a:ext>
                  </a:extLst>
                </p:cNvPr>
                <p:cNvSpPr txBox="1"/>
                <p:nvPr/>
              </p:nvSpPr>
              <p:spPr>
                <a:xfrm>
                  <a:off x="4612433" y="4098052"/>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1.0</a:t>
                  </a:r>
                </a:p>
              </p:txBody>
            </p:sp>
            <p:sp>
              <p:nvSpPr>
                <p:cNvPr id="139" name="TextBox 138">
                  <a:extLst>
                    <a:ext uri="{FF2B5EF4-FFF2-40B4-BE49-F238E27FC236}">
                      <a16:creationId xmlns:a16="http://schemas.microsoft.com/office/drawing/2014/main" id="{3282F8C2-D07C-41D2-BCCB-D42D474F472A}"/>
                    </a:ext>
                  </a:extLst>
                </p:cNvPr>
                <p:cNvSpPr txBox="1"/>
                <p:nvPr/>
              </p:nvSpPr>
              <p:spPr>
                <a:xfrm>
                  <a:off x="4612433" y="4489287"/>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0.5</a:t>
                  </a:r>
                </a:p>
              </p:txBody>
            </p:sp>
            <p:sp>
              <p:nvSpPr>
                <p:cNvPr id="140" name="TextBox 139">
                  <a:extLst>
                    <a:ext uri="{FF2B5EF4-FFF2-40B4-BE49-F238E27FC236}">
                      <a16:creationId xmlns:a16="http://schemas.microsoft.com/office/drawing/2014/main" id="{E6A79335-C013-43EE-B3C8-6C5E8A963DF4}"/>
                    </a:ext>
                  </a:extLst>
                </p:cNvPr>
                <p:cNvSpPr txBox="1"/>
                <p:nvPr/>
              </p:nvSpPr>
              <p:spPr>
                <a:xfrm>
                  <a:off x="4612433" y="3706783"/>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1.5</a:t>
                  </a:r>
                </a:p>
              </p:txBody>
            </p:sp>
            <p:sp>
              <p:nvSpPr>
                <p:cNvPr id="141" name="TextBox 140">
                  <a:extLst>
                    <a:ext uri="{FF2B5EF4-FFF2-40B4-BE49-F238E27FC236}">
                      <a16:creationId xmlns:a16="http://schemas.microsoft.com/office/drawing/2014/main" id="{0FEF16FF-6CE0-4AC4-8982-74A69C80DFBF}"/>
                    </a:ext>
                  </a:extLst>
                </p:cNvPr>
                <p:cNvSpPr txBox="1"/>
                <p:nvPr/>
              </p:nvSpPr>
              <p:spPr>
                <a:xfrm>
                  <a:off x="4695789" y="4873461"/>
                  <a:ext cx="57708"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0</a:t>
                  </a:r>
                </a:p>
              </p:txBody>
            </p:sp>
            <p:sp>
              <p:nvSpPr>
                <p:cNvPr id="142" name="TextBox 141">
                  <a:extLst>
                    <a:ext uri="{FF2B5EF4-FFF2-40B4-BE49-F238E27FC236}">
                      <a16:creationId xmlns:a16="http://schemas.microsoft.com/office/drawing/2014/main" id="{E09DA540-C7DA-4A9A-B75C-F289C90B62E0}"/>
                    </a:ext>
                  </a:extLst>
                </p:cNvPr>
                <p:cNvSpPr txBox="1"/>
                <p:nvPr/>
              </p:nvSpPr>
              <p:spPr>
                <a:xfrm>
                  <a:off x="4614455" y="2549455"/>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3.0</a:t>
                  </a:r>
                </a:p>
              </p:txBody>
            </p:sp>
            <p:sp>
              <p:nvSpPr>
                <p:cNvPr id="143" name="TextBox 142">
                  <a:extLst>
                    <a:ext uri="{FF2B5EF4-FFF2-40B4-BE49-F238E27FC236}">
                      <a16:creationId xmlns:a16="http://schemas.microsoft.com/office/drawing/2014/main" id="{D443D51B-060C-4BF8-B828-C993FB453158}"/>
                    </a:ext>
                  </a:extLst>
                </p:cNvPr>
                <p:cNvSpPr txBox="1"/>
                <p:nvPr/>
              </p:nvSpPr>
              <p:spPr>
                <a:xfrm>
                  <a:off x="4614455" y="2929978"/>
                  <a:ext cx="141064" cy="138499"/>
                </a:xfrm>
                <a:prstGeom prst="rect">
                  <a:avLst/>
                </a:prstGeom>
                <a:noFill/>
              </p:spPr>
              <p:txBody>
                <a:bodyPr wrap="none" lIns="0" tIns="0" rIns="0" bIns="0" anchor="ctr">
                  <a:spAutoFit/>
                </a:bodyPr>
                <a:lstStyle>
                  <a:defPPr>
                    <a:defRPr lang="LID4096"/>
                  </a:defPPr>
                  <a:lvl1pPr>
                    <a:defRPr sz="1100" spc="-3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50" normalizeH="0" baseline="0" noProof="0">
                      <a:ln>
                        <a:noFill/>
                      </a:ln>
                      <a:solidFill>
                        <a:prstClr val="black"/>
                      </a:solidFill>
                      <a:effectLst/>
                      <a:uLnTx/>
                      <a:uFillTx/>
                      <a:latin typeface="Arial" panose="020B0604020202020204"/>
                      <a:ea typeface="+mn-ea"/>
                      <a:cs typeface="+mn-cs"/>
                    </a:rPr>
                    <a:t>2.5</a:t>
                  </a:r>
                </a:p>
              </p:txBody>
            </p:sp>
          </p:grpSp>
          <p:grpSp>
            <p:nvGrpSpPr>
              <p:cNvPr id="107" name="Group 106">
                <a:extLst>
                  <a:ext uri="{FF2B5EF4-FFF2-40B4-BE49-F238E27FC236}">
                    <a16:creationId xmlns:a16="http://schemas.microsoft.com/office/drawing/2014/main" id="{BFCD05F8-EA15-419F-AE71-D4D945105F44}"/>
                  </a:ext>
                </a:extLst>
              </p:cNvPr>
              <p:cNvGrpSpPr/>
              <p:nvPr/>
            </p:nvGrpSpPr>
            <p:grpSpPr>
              <a:xfrm>
                <a:off x="1188293" y="4745736"/>
                <a:ext cx="2692029" cy="551491"/>
                <a:chOff x="1188293" y="4720699"/>
                <a:chExt cx="2692029" cy="551491"/>
              </a:xfrm>
            </p:grpSpPr>
            <p:sp>
              <p:nvSpPr>
                <p:cNvPr id="60" name="TextBox 59">
                  <a:extLst>
                    <a:ext uri="{FF2B5EF4-FFF2-40B4-BE49-F238E27FC236}">
                      <a16:creationId xmlns:a16="http://schemas.microsoft.com/office/drawing/2014/main" id="{EEAE74B1-43C4-45FA-B0C9-A215CEAA6664}"/>
                    </a:ext>
                  </a:extLst>
                </p:cNvPr>
                <p:cNvSpPr txBox="1"/>
                <p:nvPr/>
              </p:nvSpPr>
              <p:spPr>
                <a:xfrm rot="3000000">
                  <a:off x="989520"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1999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55362461-3FAC-47CA-9BB5-FADEC897F192}"/>
                    </a:ext>
                  </a:extLst>
                </p:cNvPr>
                <p:cNvSpPr txBox="1"/>
                <p:nvPr/>
              </p:nvSpPr>
              <p:spPr>
                <a:xfrm rot="3000000">
                  <a:off x="1312934"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60B249A9-B2C2-48FA-A4AE-F869C6285956}"/>
                    </a:ext>
                  </a:extLst>
                </p:cNvPr>
                <p:cNvSpPr txBox="1"/>
                <p:nvPr/>
              </p:nvSpPr>
              <p:spPr>
                <a:xfrm rot="3000000">
                  <a:off x="1666791"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1082D003-2348-4340-BE60-E34B26A57017}"/>
                    </a:ext>
                  </a:extLst>
                </p:cNvPr>
                <p:cNvSpPr txBox="1"/>
                <p:nvPr/>
              </p:nvSpPr>
              <p:spPr>
                <a:xfrm rot="3000000">
                  <a:off x="1880282"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1BF55560-A8E4-4182-A085-C56F35140180}"/>
                    </a:ext>
                  </a:extLst>
                </p:cNvPr>
                <p:cNvSpPr txBox="1"/>
                <p:nvPr/>
              </p:nvSpPr>
              <p:spPr>
                <a:xfrm rot="3000000">
                  <a:off x="2123071"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2007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8FEDE8D8-9324-4C0F-A5E3-BF19518EE2AA}"/>
                    </a:ext>
                  </a:extLst>
                </p:cNvPr>
                <p:cNvSpPr txBox="1"/>
                <p:nvPr/>
              </p:nvSpPr>
              <p:spPr>
                <a:xfrm rot="3000000">
                  <a:off x="2367506"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28B60BC8-252A-47D4-982D-C0699D43BF74}"/>
                    </a:ext>
                  </a:extLst>
                </p:cNvPr>
                <p:cNvSpPr txBox="1"/>
                <p:nvPr/>
              </p:nvSpPr>
              <p:spPr>
                <a:xfrm rot="3000000">
                  <a:off x="2592335"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2011</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F3063A16-CFC4-4411-84E2-A8857B1AE3C8}"/>
                    </a:ext>
                  </a:extLst>
                </p:cNvPr>
                <p:cNvSpPr txBox="1"/>
                <p:nvPr/>
              </p:nvSpPr>
              <p:spPr>
                <a:xfrm rot="3000000">
                  <a:off x="2789730"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Jun. 2012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C7338D67-2F82-49EC-A90C-8A675A8FD884}"/>
                    </a:ext>
                  </a:extLst>
                </p:cNvPr>
                <p:cNvSpPr txBox="1"/>
                <p:nvPr/>
              </p:nvSpPr>
              <p:spPr>
                <a:xfrm rot="3000000">
                  <a:off x="3077398"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2014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0CD27C7-0E3C-4ED3-AA3A-DFC34B5CB89F}"/>
                    </a:ext>
                  </a:extLst>
                </p:cNvPr>
                <p:cNvSpPr txBox="1"/>
                <p:nvPr/>
              </p:nvSpPr>
              <p:spPr>
                <a:xfrm rot="3000000">
                  <a:off x="3293835" y="491947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7889C51E-DEEF-4ECC-BB3B-C0D2EBCB3469}"/>
                    </a:ext>
                  </a:extLst>
                </p:cNvPr>
                <p:cNvSpPr txBox="1"/>
                <p:nvPr/>
              </p:nvSpPr>
              <p:spPr>
                <a:xfrm rot="3000000">
                  <a:off x="3527661" y="4919530"/>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Sep. 2017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grpSp>
          <p:grpSp>
            <p:nvGrpSpPr>
              <p:cNvPr id="113" name="Group 112">
                <a:extLst>
                  <a:ext uri="{FF2B5EF4-FFF2-40B4-BE49-F238E27FC236}">
                    <a16:creationId xmlns:a16="http://schemas.microsoft.com/office/drawing/2014/main" id="{DC0401EB-003A-41DF-86C6-AD1BB7278537}"/>
                  </a:ext>
                </a:extLst>
              </p:cNvPr>
              <p:cNvGrpSpPr/>
              <p:nvPr/>
            </p:nvGrpSpPr>
            <p:grpSpPr>
              <a:xfrm>
                <a:off x="5036440" y="5084064"/>
                <a:ext cx="2699999" cy="553828"/>
                <a:chOff x="5036440" y="5084064"/>
                <a:chExt cx="2699999" cy="553828"/>
              </a:xfrm>
            </p:grpSpPr>
            <p:sp>
              <p:nvSpPr>
                <p:cNvPr id="167" name="TextBox 166">
                  <a:extLst>
                    <a:ext uri="{FF2B5EF4-FFF2-40B4-BE49-F238E27FC236}">
                      <a16:creationId xmlns:a16="http://schemas.microsoft.com/office/drawing/2014/main" id="{A13D5777-1FDB-48A3-B906-DD69823870CC}"/>
                    </a:ext>
                  </a:extLst>
                </p:cNvPr>
                <p:cNvSpPr txBox="1"/>
                <p:nvPr/>
              </p:nvSpPr>
              <p:spPr>
                <a:xfrm rot="3000000">
                  <a:off x="4837667"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1999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E0FA8035-F2C9-4253-BFF9-B93D4081C750}"/>
                    </a:ext>
                  </a:extLst>
                </p:cNvPr>
                <p:cNvSpPr txBox="1"/>
                <p:nvPr/>
              </p:nvSpPr>
              <p:spPr>
                <a:xfrm rot="3000000">
                  <a:off x="499026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2000</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5835D6DD-1C44-4F39-8C56-B86DAD096695}"/>
                    </a:ext>
                  </a:extLst>
                </p:cNvPr>
                <p:cNvSpPr txBox="1"/>
                <p:nvPr/>
              </p:nvSpPr>
              <p:spPr>
                <a:xfrm rot="3000000">
                  <a:off x="5163246"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0" name="TextBox 169">
                  <a:extLst>
                    <a:ext uri="{FF2B5EF4-FFF2-40B4-BE49-F238E27FC236}">
                      <a16:creationId xmlns:a16="http://schemas.microsoft.com/office/drawing/2014/main" id="{1E35897D-F4DC-48CC-BD82-272633BDB3B6}"/>
                    </a:ext>
                  </a:extLst>
                </p:cNvPr>
                <p:cNvSpPr txBox="1"/>
                <p:nvPr/>
              </p:nvSpPr>
              <p:spPr>
                <a:xfrm rot="3000000">
                  <a:off x="5341565"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Apr. 2003</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1" name="TextBox 170">
                  <a:extLst>
                    <a:ext uri="{FF2B5EF4-FFF2-40B4-BE49-F238E27FC236}">
                      <a16:creationId xmlns:a16="http://schemas.microsoft.com/office/drawing/2014/main" id="{7DBC8EE9-89C1-4A97-8A22-195323087B82}"/>
                    </a:ext>
                  </a:extLst>
                </p:cNvPr>
                <p:cNvSpPr txBox="1"/>
                <p:nvPr/>
              </p:nvSpPr>
              <p:spPr>
                <a:xfrm rot="3000000">
                  <a:off x="550648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2" name="TextBox 171">
                  <a:extLst>
                    <a:ext uri="{FF2B5EF4-FFF2-40B4-BE49-F238E27FC236}">
                      <a16:creationId xmlns:a16="http://schemas.microsoft.com/office/drawing/2014/main" id="{105F4256-7966-494A-87C4-81B8468D77FD}"/>
                    </a:ext>
                  </a:extLst>
                </p:cNvPr>
                <p:cNvSpPr txBox="1"/>
                <p:nvPr/>
              </p:nvSpPr>
              <p:spPr>
                <a:xfrm rot="3000000">
                  <a:off x="5730818"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3" name="TextBox 172">
                  <a:extLst>
                    <a:ext uri="{FF2B5EF4-FFF2-40B4-BE49-F238E27FC236}">
                      <a16:creationId xmlns:a16="http://schemas.microsoft.com/office/drawing/2014/main" id="{B8CCF3C5-36AC-4753-B331-94F8B6C14E14}"/>
                    </a:ext>
                  </a:extLst>
                </p:cNvPr>
                <p:cNvSpPr txBox="1"/>
                <p:nvPr/>
              </p:nvSpPr>
              <p:spPr>
                <a:xfrm rot="3000000">
                  <a:off x="5978258"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2007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DF11789F-ABD8-4113-9D57-8CDAE72086AB}"/>
                    </a:ext>
                  </a:extLst>
                </p:cNvPr>
                <p:cNvSpPr txBox="1"/>
                <p:nvPr/>
              </p:nvSpPr>
              <p:spPr>
                <a:xfrm rot="3000000">
                  <a:off x="6205796"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99970750-6989-4892-903C-CE1549A80933}"/>
                    </a:ext>
                  </a:extLst>
                </p:cNvPr>
                <p:cNvSpPr txBox="1"/>
                <p:nvPr/>
              </p:nvSpPr>
              <p:spPr>
                <a:xfrm rot="3000000">
                  <a:off x="6440712"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2011</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4EA3E751-DD7E-43CA-AA87-0EE375987C1F}"/>
                    </a:ext>
                  </a:extLst>
                </p:cNvPr>
                <p:cNvSpPr txBox="1"/>
                <p:nvPr/>
              </p:nvSpPr>
              <p:spPr>
                <a:xfrm rot="3000000">
                  <a:off x="663705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Jun. 2012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6B3E369C-5360-4F49-ABF5-313842C2231C}"/>
                    </a:ext>
                  </a:extLst>
                </p:cNvPr>
                <p:cNvSpPr txBox="1"/>
                <p:nvPr/>
              </p:nvSpPr>
              <p:spPr>
                <a:xfrm rot="3000000">
                  <a:off x="6926141" y="5282895"/>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2014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876BC9A4-C108-4393-93F3-B2CAC4BD290A}"/>
                    </a:ext>
                  </a:extLst>
                </p:cNvPr>
                <p:cNvSpPr txBox="1"/>
                <p:nvPr/>
              </p:nvSpPr>
              <p:spPr>
                <a:xfrm rot="3000000">
                  <a:off x="7144248" y="528523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7B4D294A-F3D1-4298-989D-D90C9696DE8E}"/>
                    </a:ext>
                  </a:extLst>
                </p:cNvPr>
                <p:cNvSpPr txBox="1"/>
                <p:nvPr/>
              </p:nvSpPr>
              <p:spPr>
                <a:xfrm rot="3000000">
                  <a:off x="7383778" y="528523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Sep. 2017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grpSp>
          <p:grpSp>
            <p:nvGrpSpPr>
              <p:cNvPr id="210" name="Group 209">
                <a:extLst>
                  <a:ext uri="{FF2B5EF4-FFF2-40B4-BE49-F238E27FC236}">
                    <a16:creationId xmlns:a16="http://schemas.microsoft.com/office/drawing/2014/main" id="{FDD0549F-46DD-461C-B7AC-BE77685DA72C}"/>
                  </a:ext>
                </a:extLst>
              </p:cNvPr>
              <p:cNvGrpSpPr/>
              <p:nvPr/>
            </p:nvGrpSpPr>
            <p:grpSpPr>
              <a:xfrm>
                <a:off x="8924544" y="5084064"/>
                <a:ext cx="2699999" cy="553828"/>
                <a:chOff x="5036440" y="5084064"/>
                <a:chExt cx="2699999" cy="553828"/>
              </a:xfrm>
            </p:grpSpPr>
            <p:sp>
              <p:nvSpPr>
                <p:cNvPr id="211" name="TextBox 210">
                  <a:extLst>
                    <a:ext uri="{FF2B5EF4-FFF2-40B4-BE49-F238E27FC236}">
                      <a16:creationId xmlns:a16="http://schemas.microsoft.com/office/drawing/2014/main" id="{F5405711-6C96-47A2-BDB7-8E67DDF37CF1}"/>
                    </a:ext>
                  </a:extLst>
                </p:cNvPr>
                <p:cNvSpPr txBox="1"/>
                <p:nvPr/>
              </p:nvSpPr>
              <p:spPr>
                <a:xfrm rot="3000000">
                  <a:off x="4837667"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1999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4DADC2AB-ED9B-4A5B-A9B6-B415A19D10BA}"/>
                    </a:ext>
                  </a:extLst>
                </p:cNvPr>
                <p:cNvSpPr txBox="1"/>
                <p:nvPr/>
              </p:nvSpPr>
              <p:spPr>
                <a:xfrm rot="3000000">
                  <a:off x="499026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2000</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6D925B9D-8E34-4134-8A1C-90A6A418F762}"/>
                    </a:ext>
                  </a:extLst>
                </p:cNvPr>
                <p:cNvSpPr txBox="1"/>
                <p:nvPr/>
              </p:nvSpPr>
              <p:spPr>
                <a:xfrm rot="3000000">
                  <a:off x="5163246"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4" name="TextBox 213">
                  <a:extLst>
                    <a:ext uri="{FF2B5EF4-FFF2-40B4-BE49-F238E27FC236}">
                      <a16:creationId xmlns:a16="http://schemas.microsoft.com/office/drawing/2014/main" id="{0AD2194E-B39D-428D-A9DE-6F4558593F8F}"/>
                    </a:ext>
                  </a:extLst>
                </p:cNvPr>
                <p:cNvSpPr txBox="1"/>
                <p:nvPr/>
              </p:nvSpPr>
              <p:spPr>
                <a:xfrm rot="3000000">
                  <a:off x="5341565"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Apr. 2003</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5" name="TextBox 214">
                  <a:extLst>
                    <a:ext uri="{FF2B5EF4-FFF2-40B4-BE49-F238E27FC236}">
                      <a16:creationId xmlns:a16="http://schemas.microsoft.com/office/drawing/2014/main" id="{F0C1EDA4-7938-4719-AE37-1E7501594E9E}"/>
                    </a:ext>
                  </a:extLst>
                </p:cNvPr>
                <p:cNvSpPr txBox="1"/>
                <p:nvPr/>
              </p:nvSpPr>
              <p:spPr>
                <a:xfrm rot="3000000">
                  <a:off x="550648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6" name="TextBox 215">
                  <a:extLst>
                    <a:ext uri="{FF2B5EF4-FFF2-40B4-BE49-F238E27FC236}">
                      <a16:creationId xmlns:a16="http://schemas.microsoft.com/office/drawing/2014/main" id="{7B34889E-135F-4094-98D3-BAEEBE3BDD0C}"/>
                    </a:ext>
                  </a:extLst>
                </p:cNvPr>
                <p:cNvSpPr txBox="1"/>
                <p:nvPr/>
              </p:nvSpPr>
              <p:spPr>
                <a:xfrm rot="3000000">
                  <a:off x="5730818"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2006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7" name="TextBox 216">
                  <a:extLst>
                    <a:ext uri="{FF2B5EF4-FFF2-40B4-BE49-F238E27FC236}">
                      <a16:creationId xmlns:a16="http://schemas.microsoft.com/office/drawing/2014/main" id="{2121BF11-9FAA-412E-B81B-3ED29BBD3285}"/>
                    </a:ext>
                  </a:extLst>
                </p:cNvPr>
                <p:cNvSpPr txBox="1"/>
                <p:nvPr/>
              </p:nvSpPr>
              <p:spPr>
                <a:xfrm rot="3000000">
                  <a:off x="5978258"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Oct. 2007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8" name="TextBox 217">
                  <a:extLst>
                    <a:ext uri="{FF2B5EF4-FFF2-40B4-BE49-F238E27FC236}">
                      <a16:creationId xmlns:a16="http://schemas.microsoft.com/office/drawing/2014/main" id="{7DF76C35-9639-4885-8A7B-5B0D6D37CADD}"/>
                    </a:ext>
                  </a:extLst>
                </p:cNvPr>
                <p:cNvSpPr txBox="1"/>
                <p:nvPr/>
              </p:nvSpPr>
              <p:spPr>
                <a:xfrm rot="3000000">
                  <a:off x="6205796"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2009</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19" name="TextBox 218">
                  <a:extLst>
                    <a:ext uri="{FF2B5EF4-FFF2-40B4-BE49-F238E27FC236}">
                      <a16:creationId xmlns:a16="http://schemas.microsoft.com/office/drawing/2014/main" id="{5326C76D-32ED-40F3-AB9E-1DE105868E45}"/>
                    </a:ext>
                  </a:extLst>
                </p:cNvPr>
                <p:cNvSpPr txBox="1"/>
                <p:nvPr/>
              </p:nvSpPr>
              <p:spPr>
                <a:xfrm rot="3000000">
                  <a:off x="6440712"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2011</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20" name="TextBox 219">
                  <a:extLst>
                    <a:ext uri="{FF2B5EF4-FFF2-40B4-BE49-F238E27FC236}">
                      <a16:creationId xmlns:a16="http://schemas.microsoft.com/office/drawing/2014/main" id="{A99456E5-FFAD-498E-9D4A-661345BED383}"/>
                    </a:ext>
                  </a:extLst>
                </p:cNvPr>
                <p:cNvSpPr txBox="1"/>
                <p:nvPr/>
              </p:nvSpPr>
              <p:spPr>
                <a:xfrm rot="3000000">
                  <a:off x="6637051" y="5282837"/>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Jun. 2012</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21" name="TextBox 220">
                  <a:extLst>
                    <a:ext uri="{FF2B5EF4-FFF2-40B4-BE49-F238E27FC236}">
                      <a16:creationId xmlns:a16="http://schemas.microsoft.com/office/drawing/2014/main" id="{94EA62A2-55DE-4492-B652-599488A8DE0C}"/>
                    </a:ext>
                  </a:extLst>
                </p:cNvPr>
                <p:cNvSpPr txBox="1"/>
                <p:nvPr/>
              </p:nvSpPr>
              <p:spPr>
                <a:xfrm rot="3000000">
                  <a:off x="6926141" y="5282895"/>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err="1">
                      <a:ln>
                        <a:noFill/>
                      </a:ln>
                      <a:solidFill>
                        <a:prstClr val="black"/>
                      </a:solidFill>
                      <a:effectLst/>
                      <a:uLnTx/>
                      <a:uFillTx/>
                      <a:latin typeface="Arial" panose="020B0604020202020204"/>
                      <a:ea typeface="+mn-ea"/>
                      <a:cs typeface="+mn-cs"/>
                    </a:rPr>
                    <a:t>Jul</a:t>
                  </a: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 2014</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22" name="TextBox 221">
                  <a:extLst>
                    <a:ext uri="{FF2B5EF4-FFF2-40B4-BE49-F238E27FC236}">
                      <a16:creationId xmlns:a16="http://schemas.microsoft.com/office/drawing/2014/main" id="{E7C39554-C168-40FD-A2A9-5790C00BF3B9}"/>
                    </a:ext>
                  </a:extLst>
                </p:cNvPr>
                <p:cNvSpPr txBox="1"/>
                <p:nvPr/>
              </p:nvSpPr>
              <p:spPr>
                <a:xfrm rot="3000000">
                  <a:off x="7144248" y="528523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Jan. 2016</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sp>
              <p:nvSpPr>
                <p:cNvPr id="223" name="TextBox 222">
                  <a:extLst>
                    <a:ext uri="{FF2B5EF4-FFF2-40B4-BE49-F238E27FC236}">
                      <a16:creationId xmlns:a16="http://schemas.microsoft.com/office/drawing/2014/main" id="{E3B505B6-BB2D-4DD8-A245-14B54C73686A}"/>
                    </a:ext>
                  </a:extLst>
                </p:cNvPr>
                <p:cNvSpPr txBox="1"/>
                <p:nvPr/>
              </p:nvSpPr>
              <p:spPr>
                <a:xfrm rot="3000000">
                  <a:off x="7383778" y="5285232"/>
                  <a:ext cx="551433" cy="153888"/>
                </a:xfrm>
                <a:prstGeom prst="rect">
                  <a:avLst/>
                </a:prstGeom>
                <a:noFill/>
              </p:spPr>
              <p:txBody>
                <a:bodyPr wrap="square" lIns="0" tIns="0" rIns="0" bIns="0" anchor="ctr">
                  <a:spAutoFit/>
                </a:bodyPr>
                <a:lstStyle>
                  <a:defPPr>
                    <a:defRPr lang="LID4096"/>
                  </a:defPPr>
                  <a:lvl1pPr algn="r">
                    <a:defRPr sz="900" spc="-5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50" normalizeH="0" baseline="0" noProof="0">
                      <a:ln>
                        <a:noFill/>
                      </a:ln>
                      <a:solidFill>
                        <a:prstClr val="black"/>
                      </a:solidFill>
                      <a:effectLst/>
                      <a:uLnTx/>
                      <a:uFillTx/>
                      <a:latin typeface="Arial" panose="020B0604020202020204"/>
                      <a:ea typeface="+mn-ea"/>
                      <a:cs typeface="+mn-cs"/>
                    </a:rPr>
                    <a:t>Sep. 2017</a:t>
                  </a:r>
                  <a:endParaRPr kumimoji="0" lang="en-GB" sz="1000" b="0" i="0" u="none" strike="noStrike" kern="1200" cap="none" spc="-50" normalizeH="0" baseline="0" noProof="0">
                    <a:ln>
                      <a:noFill/>
                    </a:ln>
                    <a:solidFill>
                      <a:prstClr val="black"/>
                    </a:solidFill>
                    <a:effectLst/>
                    <a:uLnTx/>
                    <a:uFillTx/>
                    <a:latin typeface="Arial" panose="020B0604020202020204"/>
                    <a:ea typeface="+mn-ea"/>
                    <a:cs typeface="+mn-cs"/>
                  </a:endParaRPr>
                </a:p>
              </p:txBody>
            </p:sp>
          </p:grpSp>
          <p:sp>
            <p:nvSpPr>
              <p:cNvPr id="133" name="TextBox 132">
                <a:extLst>
                  <a:ext uri="{FF2B5EF4-FFF2-40B4-BE49-F238E27FC236}">
                    <a16:creationId xmlns:a16="http://schemas.microsoft.com/office/drawing/2014/main" id="{CB88ADE1-0EED-442D-9BE0-4F5A2A3008E2}"/>
                  </a:ext>
                </a:extLst>
              </p:cNvPr>
              <p:cNvSpPr txBox="1"/>
              <p:nvPr/>
            </p:nvSpPr>
            <p:spPr>
              <a:xfrm>
                <a:off x="9505385" y="5669280"/>
                <a:ext cx="1785745" cy="153888"/>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mn-ea"/>
                    <a:cs typeface="Arial"/>
                  </a:rPr>
                  <a:t>Calendar midpoint of study visit</a:t>
                </a:r>
                <a:endParaRPr kumimoji="0" lang="en-GB" sz="1000" b="0" i="0" u="none" strike="noStrike" kern="1200" cap="none" spc="0" normalizeH="0" baseline="0" noProof="0">
                  <a:ln>
                    <a:noFill/>
                  </a:ln>
                  <a:solidFill>
                    <a:prstClr val="black"/>
                  </a:solidFill>
                  <a:effectLst/>
                  <a:uLnTx/>
                  <a:uFillTx/>
                  <a:latin typeface="Arial"/>
                  <a:ea typeface="+mn-ea"/>
                  <a:cs typeface="Arial"/>
                </a:endParaRPr>
              </a:p>
            </p:txBody>
          </p:sp>
          <p:sp>
            <p:nvSpPr>
              <p:cNvPr id="134" name="TextBox 133">
                <a:extLst>
                  <a:ext uri="{FF2B5EF4-FFF2-40B4-BE49-F238E27FC236}">
                    <a16:creationId xmlns:a16="http://schemas.microsoft.com/office/drawing/2014/main" id="{EC0B0124-70E5-42DC-8B23-4E538BEA7E03}"/>
                  </a:ext>
                </a:extLst>
              </p:cNvPr>
              <p:cNvSpPr txBox="1"/>
              <p:nvPr/>
            </p:nvSpPr>
            <p:spPr>
              <a:xfrm>
                <a:off x="5597272" y="5669280"/>
                <a:ext cx="1785745" cy="153888"/>
              </a:xfrm>
              <a:prstGeom prst="rect">
                <a:avLst/>
              </a:prstGeom>
            </p:spPr>
            <p:txBody>
              <a:bodyPr vert="horz" wrap="none" lIns="0" tIns="0" rIns="0" bIns="0" rtlCol="0" anchor="t" anchorCtr="1">
                <a:spAutoFit/>
              </a:bodyPr>
              <a:lstStyle>
                <a:defPPr>
                  <a:defRPr lang="LID4096"/>
                </a:defPPr>
                <a:lvl1pPr marL="12700" marR="0" lvl="0" indent="0" algn="ctr" fontAlgn="auto">
                  <a:lnSpc>
                    <a:spcPct val="100000"/>
                  </a:lnSpc>
                  <a:spcBef>
                    <a:spcPts val="160"/>
                  </a:spcBef>
                  <a:spcAft>
                    <a:spcPts val="0"/>
                  </a:spcAft>
                  <a:buClrTx/>
                  <a:buSzTx/>
                  <a:buFontTx/>
                  <a:buNone/>
                  <a:tabLst/>
                  <a:defRPr sz="1100">
                    <a:solidFill>
                      <a:schemeClr val="tx1">
                        <a:lumMod val="65000"/>
                        <a:lumOff val="35000"/>
                      </a:schemeClr>
                    </a:solidFill>
                    <a:latin typeface="Arial"/>
                    <a:cs typeface="Arial"/>
                  </a:defRPr>
                </a:lvl1p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a:ea typeface="+mn-ea"/>
                    <a:cs typeface="Arial"/>
                  </a:rPr>
                  <a:t>Calendar midpoint of study visit</a:t>
                </a:r>
                <a:endParaRPr kumimoji="0" lang="en-GB" sz="1000" b="0" i="0" u="none" strike="noStrike" kern="1200" cap="none" spc="0" normalizeH="0" baseline="0" noProof="0">
                  <a:ln>
                    <a:noFill/>
                  </a:ln>
                  <a:solidFill>
                    <a:prstClr val="black"/>
                  </a:solidFill>
                  <a:effectLst/>
                  <a:uLnTx/>
                  <a:uFillTx/>
                  <a:latin typeface="Arial"/>
                  <a:ea typeface="+mn-ea"/>
                  <a:cs typeface="Arial"/>
                </a:endParaRPr>
              </a:p>
            </p:txBody>
          </p:sp>
          <p:sp>
            <p:nvSpPr>
              <p:cNvPr id="146" name="bk object 22">
                <a:extLst>
                  <a:ext uri="{FF2B5EF4-FFF2-40B4-BE49-F238E27FC236}">
                    <a16:creationId xmlns:a16="http://schemas.microsoft.com/office/drawing/2014/main" id="{49C0A4CA-5445-4C16-A109-A800ABE8E7EE}"/>
                  </a:ext>
                </a:extLst>
              </p:cNvPr>
              <p:cNvSpPr/>
              <p:nvPr/>
            </p:nvSpPr>
            <p:spPr>
              <a:xfrm>
                <a:off x="4339947" y="2066544"/>
                <a:ext cx="3657600" cy="3840480"/>
              </a:xfrm>
              <a:custGeom>
                <a:avLst/>
                <a:gdLst>
                  <a:gd name="connsiteX0" fmla="*/ 3654405 w 3657600"/>
                  <a:gd name="connsiteY0" fmla="*/ 0 h 3840480"/>
                  <a:gd name="connsiteX1" fmla="*/ 3241979 w 3657600"/>
                  <a:gd name="connsiteY1" fmla="*/ 0 h 3840480"/>
                  <a:gd name="connsiteX2" fmla="*/ 2793010 w 3657600"/>
                  <a:gd name="connsiteY2" fmla="*/ 0 h 3840480"/>
                  <a:gd name="connsiteX3" fmla="*/ 2197864 w 3657600"/>
                  <a:gd name="connsiteY3" fmla="*/ 0 h 3840480"/>
                  <a:gd name="connsiteX4" fmla="*/ 1675806 w 3657600"/>
                  <a:gd name="connsiteY4" fmla="*/ 0 h 3840480"/>
                  <a:gd name="connsiteX5" fmla="*/ 1153748 w 3657600"/>
                  <a:gd name="connsiteY5" fmla="*/ 0 h 3840480"/>
                  <a:gd name="connsiteX6" fmla="*/ 704778 w 3657600"/>
                  <a:gd name="connsiteY6" fmla="*/ 0 h 3840480"/>
                  <a:gd name="connsiteX7" fmla="*/ 0 w 3657600"/>
                  <a:gd name="connsiteY7" fmla="*/ 0 h 3840480"/>
                  <a:gd name="connsiteX8" fmla="*/ 0 w 3657600"/>
                  <a:gd name="connsiteY8" fmla="*/ 471113 h 3840480"/>
                  <a:gd name="connsiteX9" fmla="*/ 0 w 3657600"/>
                  <a:gd name="connsiteY9" fmla="*/ 1057265 h 3840480"/>
                  <a:gd name="connsiteX10" fmla="*/ 0 w 3657600"/>
                  <a:gd name="connsiteY10" fmla="*/ 1605070 h 3840480"/>
                  <a:gd name="connsiteX11" fmla="*/ 0 w 3657600"/>
                  <a:gd name="connsiteY11" fmla="*/ 2229569 h 3840480"/>
                  <a:gd name="connsiteX12" fmla="*/ 0 w 3657600"/>
                  <a:gd name="connsiteY12" fmla="*/ 2662335 h 3840480"/>
                  <a:gd name="connsiteX13" fmla="*/ 0 w 3657600"/>
                  <a:gd name="connsiteY13" fmla="*/ 3210141 h 3840480"/>
                  <a:gd name="connsiteX14" fmla="*/ 0 w 3657600"/>
                  <a:gd name="connsiteY14" fmla="*/ 3834639 h 3840480"/>
                  <a:gd name="connsiteX15" fmla="*/ 558602 w 3657600"/>
                  <a:gd name="connsiteY15" fmla="*/ 3834639 h 3840480"/>
                  <a:gd name="connsiteX16" fmla="*/ 1117204 w 3657600"/>
                  <a:gd name="connsiteY16" fmla="*/ 3834639 h 3840480"/>
                  <a:gd name="connsiteX17" fmla="*/ 1639262 w 3657600"/>
                  <a:gd name="connsiteY17" fmla="*/ 3834639 h 3840480"/>
                  <a:gd name="connsiteX18" fmla="*/ 2124775 w 3657600"/>
                  <a:gd name="connsiteY18" fmla="*/ 3834639 h 3840480"/>
                  <a:gd name="connsiteX19" fmla="*/ 2610289 w 3657600"/>
                  <a:gd name="connsiteY19" fmla="*/ 3834639 h 3840480"/>
                  <a:gd name="connsiteX20" fmla="*/ 3095803 w 3657600"/>
                  <a:gd name="connsiteY20" fmla="*/ 3834639 h 3840480"/>
                  <a:gd name="connsiteX21" fmla="*/ 3654405 w 3657600"/>
                  <a:gd name="connsiteY21" fmla="*/ 3834639 h 3840480"/>
                  <a:gd name="connsiteX22" fmla="*/ 3654405 w 3657600"/>
                  <a:gd name="connsiteY22" fmla="*/ 3248487 h 3840480"/>
                  <a:gd name="connsiteX23" fmla="*/ 3654405 w 3657600"/>
                  <a:gd name="connsiteY23" fmla="*/ 2739028 h 3840480"/>
                  <a:gd name="connsiteX24" fmla="*/ 3654405 w 3657600"/>
                  <a:gd name="connsiteY24" fmla="*/ 2191222 h 3840480"/>
                  <a:gd name="connsiteX25" fmla="*/ 3654405 w 3657600"/>
                  <a:gd name="connsiteY25" fmla="*/ 1566724 h 3840480"/>
                  <a:gd name="connsiteX26" fmla="*/ 3654405 w 3657600"/>
                  <a:gd name="connsiteY26" fmla="*/ 1133958 h 3840480"/>
                  <a:gd name="connsiteX27" fmla="*/ 3654405 w 3657600"/>
                  <a:gd name="connsiteY27" fmla="*/ 662845 h 3840480"/>
                  <a:gd name="connsiteX28" fmla="*/ 3654405 w 3657600"/>
                  <a:gd name="connsiteY28" fmla="*/ 0 h 384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7600" h="3840480" extrusionOk="0">
                    <a:moveTo>
                      <a:pt x="3654405" y="0"/>
                    </a:moveTo>
                    <a:cubicBezTo>
                      <a:pt x="3547510" y="17228"/>
                      <a:pt x="3384508" y="-23801"/>
                      <a:pt x="3241979" y="0"/>
                    </a:cubicBezTo>
                    <a:cubicBezTo>
                      <a:pt x="3099450" y="23801"/>
                      <a:pt x="2915076" y="-53758"/>
                      <a:pt x="2793010" y="0"/>
                    </a:cubicBezTo>
                    <a:cubicBezTo>
                      <a:pt x="2670944" y="53758"/>
                      <a:pt x="2356274" y="-34908"/>
                      <a:pt x="2197864" y="0"/>
                    </a:cubicBezTo>
                    <a:cubicBezTo>
                      <a:pt x="2039454" y="34908"/>
                      <a:pt x="1818995" y="-32863"/>
                      <a:pt x="1675806" y="0"/>
                    </a:cubicBezTo>
                    <a:cubicBezTo>
                      <a:pt x="1532617" y="32863"/>
                      <a:pt x="1303131" y="-53067"/>
                      <a:pt x="1153748" y="0"/>
                    </a:cubicBezTo>
                    <a:cubicBezTo>
                      <a:pt x="1004365" y="53067"/>
                      <a:pt x="925880" y="-13671"/>
                      <a:pt x="704778" y="0"/>
                    </a:cubicBezTo>
                    <a:cubicBezTo>
                      <a:pt x="483676" y="13671"/>
                      <a:pt x="243856" y="-3792"/>
                      <a:pt x="0" y="0"/>
                    </a:cubicBezTo>
                    <a:cubicBezTo>
                      <a:pt x="25013" y="189386"/>
                      <a:pt x="-21950" y="360548"/>
                      <a:pt x="0" y="471113"/>
                    </a:cubicBezTo>
                    <a:cubicBezTo>
                      <a:pt x="21950" y="581678"/>
                      <a:pt x="-40507" y="797043"/>
                      <a:pt x="0" y="1057265"/>
                    </a:cubicBezTo>
                    <a:cubicBezTo>
                      <a:pt x="40507" y="1317487"/>
                      <a:pt x="-2438" y="1386641"/>
                      <a:pt x="0" y="1605070"/>
                    </a:cubicBezTo>
                    <a:cubicBezTo>
                      <a:pt x="2438" y="1823499"/>
                      <a:pt x="-62874" y="2045358"/>
                      <a:pt x="0" y="2229569"/>
                    </a:cubicBezTo>
                    <a:cubicBezTo>
                      <a:pt x="62874" y="2413780"/>
                      <a:pt x="-11401" y="2484231"/>
                      <a:pt x="0" y="2662335"/>
                    </a:cubicBezTo>
                    <a:cubicBezTo>
                      <a:pt x="11401" y="2840439"/>
                      <a:pt x="-28415" y="3025443"/>
                      <a:pt x="0" y="3210141"/>
                    </a:cubicBezTo>
                    <a:cubicBezTo>
                      <a:pt x="28415" y="3394839"/>
                      <a:pt x="-32211" y="3604473"/>
                      <a:pt x="0" y="3834639"/>
                    </a:cubicBezTo>
                    <a:cubicBezTo>
                      <a:pt x="179741" y="3812334"/>
                      <a:pt x="378038" y="3871224"/>
                      <a:pt x="558602" y="3834639"/>
                    </a:cubicBezTo>
                    <a:cubicBezTo>
                      <a:pt x="739166" y="3798054"/>
                      <a:pt x="898658" y="3847982"/>
                      <a:pt x="1117204" y="3834639"/>
                    </a:cubicBezTo>
                    <a:cubicBezTo>
                      <a:pt x="1335750" y="3821296"/>
                      <a:pt x="1527244" y="3877955"/>
                      <a:pt x="1639262" y="3834639"/>
                    </a:cubicBezTo>
                    <a:cubicBezTo>
                      <a:pt x="1751280" y="3791323"/>
                      <a:pt x="1960435" y="3875688"/>
                      <a:pt x="2124775" y="3834639"/>
                    </a:cubicBezTo>
                    <a:cubicBezTo>
                      <a:pt x="2289115" y="3793590"/>
                      <a:pt x="2391925" y="3884767"/>
                      <a:pt x="2610289" y="3834639"/>
                    </a:cubicBezTo>
                    <a:cubicBezTo>
                      <a:pt x="2828653" y="3784511"/>
                      <a:pt x="2939407" y="3878191"/>
                      <a:pt x="3095803" y="3834639"/>
                    </a:cubicBezTo>
                    <a:cubicBezTo>
                      <a:pt x="3252199" y="3791087"/>
                      <a:pt x="3449338" y="3901105"/>
                      <a:pt x="3654405" y="3834639"/>
                    </a:cubicBezTo>
                    <a:cubicBezTo>
                      <a:pt x="3611438" y="3684773"/>
                      <a:pt x="3672733" y="3380101"/>
                      <a:pt x="3654405" y="3248487"/>
                    </a:cubicBezTo>
                    <a:cubicBezTo>
                      <a:pt x="3636077" y="3116873"/>
                      <a:pt x="3714633" y="2850879"/>
                      <a:pt x="3654405" y="2739028"/>
                    </a:cubicBezTo>
                    <a:cubicBezTo>
                      <a:pt x="3594177" y="2627177"/>
                      <a:pt x="3662762" y="2341549"/>
                      <a:pt x="3654405" y="2191222"/>
                    </a:cubicBezTo>
                    <a:cubicBezTo>
                      <a:pt x="3646048" y="2040895"/>
                      <a:pt x="3667712" y="1711217"/>
                      <a:pt x="3654405" y="1566724"/>
                    </a:cubicBezTo>
                    <a:cubicBezTo>
                      <a:pt x="3641098" y="1422231"/>
                      <a:pt x="3694208" y="1311593"/>
                      <a:pt x="3654405" y="1133958"/>
                    </a:cubicBezTo>
                    <a:cubicBezTo>
                      <a:pt x="3614602" y="956323"/>
                      <a:pt x="3691896" y="830631"/>
                      <a:pt x="3654405" y="662845"/>
                    </a:cubicBezTo>
                    <a:cubicBezTo>
                      <a:pt x="3616914" y="495059"/>
                      <a:pt x="3667939" y="200452"/>
                      <a:pt x="3654405" y="0"/>
                    </a:cubicBezTo>
                    <a:close/>
                  </a:path>
                </a:pathLst>
              </a:custGeom>
              <a:noFill/>
              <a:ln w="3175">
                <a:noFill/>
                <a:prstDash val="lgDash"/>
                <a:extLst>
                  <a:ext uri="{C807C97D-BFC1-408E-A445-0C87EB9F89A2}">
                    <ask:lineSketchStyleProps xmlns:ask="http://schemas.microsoft.com/office/drawing/2018/sketchyshapes" sd="2650216993">
                      <a:custGeom>
                        <a:avLst/>
                        <a:gdLst/>
                        <a:ahLst/>
                        <a:cxnLst/>
                        <a:rect l="l" t="t" r="r" b="b"/>
                        <a:pathLst>
                          <a:path w="436244" h="166369">
                            <a:moveTo>
                              <a:pt x="435863" y="0"/>
                            </a:moveTo>
                            <a:lnTo>
                              <a:pt x="0" y="0"/>
                            </a:lnTo>
                            <a:lnTo>
                              <a:pt x="0" y="166116"/>
                            </a:lnTo>
                            <a:lnTo>
                              <a:pt x="435863" y="166116"/>
                            </a:lnTo>
                            <a:lnTo>
                              <a:pt x="435863" y="0"/>
                            </a:lnTo>
                            <a:close/>
                          </a:path>
                        </a:pathLst>
                      </a:custGeom>
                      <ask:type>
                        <ask:lineSketchScribble/>
                      </ask:type>
                    </ask:lineSketchStyleProps>
                  </a:ext>
                </a:extLst>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8" name="bk object 22">
                <a:extLst>
                  <a:ext uri="{FF2B5EF4-FFF2-40B4-BE49-F238E27FC236}">
                    <a16:creationId xmlns:a16="http://schemas.microsoft.com/office/drawing/2014/main" id="{6749B0D6-438F-4933-8D62-CD0EE23EF79F}"/>
                  </a:ext>
                </a:extLst>
              </p:cNvPr>
              <p:cNvSpPr/>
              <p:nvPr/>
            </p:nvSpPr>
            <p:spPr>
              <a:xfrm>
                <a:off x="8229600" y="2066544"/>
                <a:ext cx="3657600" cy="3840480"/>
              </a:xfrm>
              <a:custGeom>
                <a:avLst/>
                <a:gdLst>
                  <a:gd name="connsiteX0" fmla="*/ 3654405 w 3657600"/>
                  <a:gd name="connsiteY0" fmla="*/ 0 h 3840480"/>
                  <a:gd name="connsiteX1" fmla="*/ 3132347 w 3657600"/>
                  <a:gd name="connsiteY1" fmla="*/ 0 h 3840480"/>
                  <a:gd name="connsiteX2" fmla="*/ 2683377 w 3657600"/>
                  <a:gd name="connsiteY2" fmla="*/ 0 h 3840480"/>
                  <a:gd name="connsiteX3" fmla="*/ 2197864 w 3657600"/>
                  <a:gd name="connsiteY3" fmla="*/ 0 h 3840480"/>
                  <a:gd name="connsiteX4" fmla="*/ 1639262 w 3657600"/>
                  <a:gd name="connsiteY4" fmla="*/ 0 h 3840480"/>
                  <a:gd name="connsiteX5" fmla="*/ 1117204 w 3657600"/>
                  <a:gd name="connsiteY5" fmla="*/ 0 h 3840480"/>
                  <a:gd name="connsiteX6" fmla="*/ 595146 w 3657600"/>
                  <a:gd name="connsiteY6" fmla="*/ 0 h 3840480"/>
                  <a:gd name="connsiteX7" fmla="*/ 0 w 3657600"/>
                  <a:gd name="connsiteY7" fmla="*/ 0 h 3840480"/>
                  <a:gd name="connsiteX8" fmla="*/ 0 w 3657600"/>
                  <a:gd name="connsiteY8" fmla="*/ 547806 h 3840480"/>
                  <a:gd name="connsiteX9" fmla="*/ 0 w 3657600"/>
                  <a:gd name="connsiteY9" fmla="*/ 980572 h 3840480"/>
                  <a:gd name="connsiteX10" fmla="*/ 0 w 3657600"/>
                  <a:gd name="connsiteY10" fmla="*/ 1413338 h 3840480"/>
                  <a:gd name="connsiteX11" fmla="*/ 0 w 3657600"/>
                  <a:gd name="connsiteY11" fmla="*/ 1961144 h 3840480"/>
                  <a:gd name="connsiteX12" fmla="*/ 0 w 3657600"/>
                  <a:gd name="connsiteY12" fmla="*/ 2508950 h 3840480"/>
                  <a:gd name="connsiteX13" fmla="*/ 0 w 3657600"/>
                  <a:gd name="connsiteY13" fmla="*/ 3095101 h 3840480"/>
                  <a:gd name="connsiteX14" fmla="*/ 0 w 3657600"/>
                  <a:gd name="connsiteY14" fmla="*/ 3834639 h 3840480"/>
                  <a:gd name="connsiteX15" fmla="*/ 595146 w 3657600"/>
                  <a:gd name="connsiteY15" fmla="*/ 3834639 h 3840480"/>
                  <a:gd name="connsiteX16" fmla="*/ 1190292 w 3657600"/>
                  <a:gd name="connsiteY16" fmla="*/ 3834639 h 3840480"/>
                  <a:gd name="connsiteX17" fmla="*/ 1748894 w 3657600"/>
                  <a:gd name="connsiteY17" fmla="*/ 3834639 h 3840480"/>
                  <a:gd name="connsiteX18" fmla="*/ 2344040 w 3657600"/>
                  <a:gd name="connsiteY18" fmla="*/ 3834639 h 3840480"/>
                  <a:gd name="connsiteX19" fmla="*/ 2866098 w 3657600"/>
                  <a:gd name="connsiteY19" fmla="*/ 3834639 h 3840480"/>
                  <a:gd name="connsiteX20" fmla="*/ 3654405 w 3657600"/>
                  <a:gd name="connsiteY20" fmla="*/ 3834639 h 3840480"/>
                  <a:gd name="connsiteX21" fmla="*/ 3654405 w 3657600"/>
                  <a:gd name="connsiteY21" fmla="*/ 3248487 h 3840480"/>
                  <a:gd name="connsiteX22" fmla="*/ 3654405 w 3657600"/>
                  <a:gd name="connsiteY22" fmla="*/ 2623989 h 3840480"/>
                  <a:gd name="connsiteX23" fmla="*/ 3654405 w 3657600"/>
                  <a:gd name="connsiteY23" fmla="*/ 2037837 h 3840480"/>
                  <a:gd name="connsiteX24" fmla="*/ 3654405 w 3657600"/>
                  <a:gd name="connsiteY24" fmla="*/ 1451685 h 3840480"/>
                  <a:gd name="connsiteX25" fmla="*/ 3654405 w 3657600"/>
                  <a:gd name="connsiteY25" fmla="*/ 903879 h 3840480"/>
                  <a:gd name="connsiteX26" fmla="*/ 3654405 w 3657600"/>
                  <a:gd name="connsiteY26" fmla="*/ 471113 h 3840480"/>
                  <a:gd name="connsiteX27" fmla="*/ 3654405 w 3657600"/>
                  <a:gd name="connsiteY27" fmla="*/ 0 h 384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7600" h="3840480" extrusionOk="0">
                    <a:moveTo>
                      <a:pt x="3654405" y="0"/>
                    </a:moveTo>
                    <a:cubicBezTo>
                      <a:pt x="3404261" y="11625"/>
                      <a:pt x="3392285" y="-9362"/>
                      <a:pt x="3132347" y="0"/>
                    </a:cubicBezTo>
                    <a:cubicBezTo>
                      <a:pt x="2872409" y="9362"/>
                      <a:pt x="2891009" y="-53777"/>
                      <a:pt x="2683377" y="0"/>
                    </a:cubicBezTo>
                    <a:cubicBezTo>
                      <a:pt x="2475745" y="53777"/>
                      <a:pt x="2419603" y="-22847"/>
                      <a:pt x="2197864" y="0"/>
                    </a:cubicBezTo>
                    <a:cubicBezTo>
                      <a:pt x="1976125" y="22847"/>
                      <a:pt x="1887057" y="-46014"/>
                      <a:pt x="1639262" y="0"/>
                    </a:cubicBezTo>
                    <a:cubicBezTo>
                      <a:pt x="1391467" y="46014"/>
                      <a:pt x="1274049" y="-61297"/>
                      <a:pt x="1117204" y="0"/>
                    </a:cubicBezTo>
                    <a:cubicBezTo>
                      <a:pt x="960359" y="61297"/>
                      <a:pt x="818411" y="-8316"/>
                      <a:pt x="595146" y="0"/>
                    </a:cubicBezTo>
                    <a:cubicBezTo>
                      <a:pt x="371881" y="8316"/>
                      <a:pt x="192480" y="-34577"/>
                      <a:pt x="0" y="0"/>
                    </a:cubicBezTo>
                    <a:cubicBezTo>
                      <a:pt x="45658" y="219971"/>
                      <a:pt x="-31461" y="437540"/>
                      <a:pt x="0" y="547806"/>
                    </a:cubicBezTo>
                    <a:cubicBezTo>
                      <a:pt x="31461" y="658072"/>
                      <a:pt x="-37701" y="816236"/>
                      <a:pt x="0" y="980572"/>
                    </a:cubicBezTo>
                    <a:cubicBezTo>
                      <a:pt x="37701" y="1144908"/>
                      <a:pt x="-24218" y="1250917"/>
                      <a:pt x="0" y="1413338"/>
                    </a:cubicBezTo>
                    <a:cubicBezTo>
                      <a:pt x="24218" y="1575759"/>
                      <a:pt x="-64777" y="1694754"/>
                      <a:pt x="0" y="1961144"/>
                    </a:cubicBezTo>
                    <a:cubicBezTo>
                      <a:pt x="64777" y="2227534"/>
                      <a:pt x="-5952" y="2352475"/>
                      <a:pt x="0" y="2508950"/>
                    </a:cubicBezTo>
                    <a:cubicBezTo>
                      <a:pt x="5952" y="2665425"/>
                      <a:pt x="-45046" y="2882674"/>
                      <a:pt x="0" y="3095101"/>
                    </a:cubicBezTo>
                    <a:cubicBezTo>
                      <a:pt x="45046" y="3307528"/>
                      <a:pt x="-2012" y="3675746"/>
                      <a:pt x="0" y="3834639"/>
                    </a:cubicBezTo>
                    <a:cubicBezTo>
                      <a:pt x="238718" y="3771477"/>
                      <a:pt x="383445" y="3842056"/>
                      <a:pt x="595146" y="3834639"/>
                    </a:cubicBezTo>
                    <a:cubicBezTo>
                      <a:pt x="806847" y="3827222"/>
                      <a:pt x="1049982" y="3860274"/>
                      <a:pt x="1190292" y="3834639"/>
                    </a:cubicBezTo>
                    <a:cubicBezTo>
                      <a:pt x="1330602" y="3809004"/>
                      <a:pt x="1614347" y="3856810"/>
                      <a:pt x="1748894" y="3834639"/>
                    </a:cubicBezTo>
                    <a:cubicBezTo>
                      <a:pt x="1883441" y="3812468"/>
                      <a:pt x="2046875" y="3893913"/>
                      <a:pt x="2344040" y="3834639"/>
                    </a:cubicBezTo>
                    <a:cubicBezTo>
                      <a:pt x="2641205" y="3775365"/>
                      <a:pt x="2632616" y="3838270"/>
                      <a:pt x="2866098" y="3834639"/>
                    </a:cubicBezTo>
                    <a:cubicBezTo>
                      <a:pt x="3099580" y="3831008"/>
                      <a:pt x="3339022" y="3873591"/>
                      <a:pt x="3654405" y="3834639"/>
                    </a:cubicBezTo>
                    <a:cubicBezTo>
                      <a:pt x="3620620" y="3633038"/>
                      <a:pt x="3664476" y="3425492"/>
                      <a:pt x="3654405" y="3248487"/>
                    </a:cubicBezTo>
                    <a:cubicBezTo>
                      <a:pt x="3644334" y="3071482"/>
                      <a:pt x="3654545" y="2910037"/>
                      <a:pt x="3654405" y="2623989"/>
                    </a:cubicBezTo>
                    <a:cubicBezTo>
                      <a:pt x="3654265" y="2337941"/>
                      <a:pt x="3672190" y="2176966"/>
                      <a:pt x="3654405" y="2037837"/>
                    </a:cubicBezTo>
                    <a:cubicBezTo>
                      <a:pt x="3636620" y="1898708"/>
                      <a:pt x="3719673" y="1609230"/>
                      <a:pt x="3654405" y="1451685"/>
                    </a:cubicBezTo>
                    <a:cubicBezTo>
                      <a:pt x="3589137" y="1294140"/>
                      <a:pt x="3666075" y="1086474"/>
                      <a:pt x="3654405" y="903879"/>
                    </a:cubicBezTo>
                    <a:cubicBezTo>
                      <a:pt x="3642735" y="721284"/>
                      <a:pt x="3678771" y="653881"/>
                      <a:pt x="3654405" y="471113"/>
                    </a:cubicBezTo>
                    <a:cubicBezTo>
                      <a:pt x="3630039" y="288345"/>
                      <a:pt x="3700041" y="183897"/>
                      <a:pt x="3654405" y="0"/>
                    </a:cubicBezTo>
                    <a:close/>
                  </a:path>
                </a:pathLst>
              </a:custGeom>
              <a:noFill/>
              <a:ln w="3175">
                <a:noFill/>
                <a:prstDash val="lgDash"/>
                <a:extLst>
                  <a:ext uri="{C807C97D-BFC1-408E-A445-0C87EB9F89A2}">
                    <ask:lineSketchStyleProps xmlns:ask="http://schemas.microsoft.com/office/drawing/2018/sketchyshapes" sd="4266498984">
                      <a:custGeom>
                        <a:avLst/>
                        <a:gdLst/>
                        <a:ahLst/>
                        <a:cxnLst/>
                        <a:rect l="l" t="t" r="r" b="b"/>
                        <a:pathLst>
                          <a:path w="436244" h="166369">
                            <a:moveTo>
                              <a:pt x="435863" y="0"/>
                            </a:moveTo>
                            <a:lnTo>
                              <a:pt x="0" y="0"/>
                            </a:lnTo>
                            <a:lnTo>
                              <a:pt x="0" y="166116"/>
                            </a:lnTo>
                            <a:lnTo>
                              <a:pt x="435863" y="166116"/>
                            </a:lnTo>
                            <a:lnTo>
                              <a:pt x="435863" y="0"/>
                            </a:lnTo>
                            <a:close/>
                          </a:path>
                        </a:pathLst>
                      </a:custGeom>
                      <ask:type>
                        <ask:lineSketchScribble/>
                      </ask:type>
                    </ask:lineSketchStyleProps>
                  </a:ext>
                </a:extLst>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4" name="bk object 22">
                <a:extLst>
                  <a:ext uri="{FF2B5EF4-FFF2-40B4-BE49-F238E27FC236}">
                    <a16:creationId xmlns:a16="http://schemas.microsoft.com/office/drawing/2014/main" id="{26E30BE6-4645-4660-93B0-1B58E41701C1}"/>
                  </a:ext>
                </a:extLst>
              </p:cNvPr>
              <p:cNvSpPr/>
              <p:nvPr/>
            </p:nvSpPr>
            <p:spPr>
              <a:xfrm>
                <a:off x="457200" y="2066544"/>
                <a:ext cx="3657600" cy="3840480"/>
              </a:xfrm>
              <a:custGeom>
                <a:avLst/>
                <a:gdLst>
                  <a:gd name="connsiteX0" fmla="*/ 3654405 w 3657600"/>
                  <a:gd name="connsiteY0" fmla="*/ 0 h 3840480"/>
                  <a:gd name="connsiteX1" fmla="*/ 3168891 w 3657600"/>
                  <a:gd name="connsiteY1" fmla="*/ 0 h 3840480"/>
                  <a:gd name="connsiteX2" fmla="*/ 2756465 w 3657600"/>
                  <a:gd name="connsiteY2" fmla="*/ 0 h 3840480"/>
                  <a:gd name="connsiteX3" fmla="*/ 2161320 w 3657600"/>
                  <a:gd name="connsiteY3" fmla="*/ 0 h 3840480"/>
                  <a:gd name="connsiteX4" fmla="*/ 1675806 w 3657600"/>
                  <a:gd name="connsiteY4" fmla="*/ 0 h 3840480"/>
                  <a:gd name="connsiteX5" fmla="*/ 1190292 w 3657600"/>
                  <a:gd name="connsiteY5" fmla="*/ 0 h 3840480"/>
                  <a:gd name="connsiteX6" fmla="*/ 595146 w 3657600"/>
                  <a:gd name="connsiteY6" fmla="*/ 0 h 3840480"/>
                  <a:gd name="connsiteX7" fmla="*/ 0 w 3657600"/>
                  <a:gd name="connsiteY7" fmla="*/ 0 h 3840480"/>
                  <a:gd name="connsiteX8" fmla="*/ 0 w 3657600"/>
                  <a:gd name="connsiteY8" fmla="*/ 624498 h 3840480"/>
                  <a:gd name="connsiteX9" fmla="*/ 0 w 3657600"/>
                  <a:gd name="connsiteY9" fmla="*/ 1095611 h 3840480"/>
                  <a:gd name="connsiteX10" fmla="*/ 0 w 3657600"/>
                  <a:gd name="connsiteY10" fmla="*/ 1566724 h 3840480"/>
                  <a:gd name="connsiteX11" fmla="*/ 0 w 3657600"/>
                  <a:gd name="connsiteY11" fmla="*/ 2114530 h 3840480"/>
                  <a:gd name="connsiteX12" fmla="*/ 0 w 3657600"/>
                  <a:gd name="connsiteY12" fmla="*/ 2700681 h 3840480"/>
                  <a:gd name="connsiteX13" fmla="*/ 0 w 3657600"/>
                  <a:gd name="connsiteY13" fmla="*/ 3133448 h 3840480"/>
                  <a:gd name="connsiteX14" fmla="*/ 0 w 3657600"/>
                  <a:gd name="connsiteY14" fmla="*/ 3834639 h 3840480"/>
                  <a:gd name="connsiteX15" fmla="*/ 522058 w 3657600"/>
                  <a:gd name="connsiteY15" fmla="*/ 3834639 h 3840480"/>
                  <a:gd name="connsiteX16" fmla="*/ 1044116 w 3657600"/>
                  <a:gd name="connsiteY16" fmla="*/ 3834639 h 3840480"/>
                  <a:gd name="connsiteX17" fmla="*/ 1639262 w 3657600"/>
                  <a:gd name="connsiteY17" fmla="*/ 3834639 h 3840480"/>
                  <a:gd name="connsiteX18" fmla="*/ 2161320 w 3657600"/>
                  <a:gd name="connsiteY18" fmla="*/ 3834639 h 3840480"/>
                  <a:gd name="connsiteX19" fmla="*/ 2573745 w 3657600"/>
                  <a:gd name="connsiteY19" fmla="*/ 3834639 h 3840480"/>
                  <a:gd name="connsiteX20" fmla="*/ 3022715 w 3657600"/>
                  <a:gd name="connsiteY20" fmla="*/ 3834639 h 3840480"/>
                  <a:gd name="connsiteX21" fmla="*/ 3654405 w 3657600"/>
                  <a:gd name="connsiteY21" fmla="*/ 3834639 h 3840480"/>
                  <a:gd name="connsiteX22" fmla="*/ 3654405 w 3657600"/>
                  <a:gd name="connsiteY22" fmla="*/ 3286833 h 3840480"/>
                  <a:gd name="connsiteX23" fmla="*/ 3654405 w 3657600"/>
                  <a:gd name="connsiteY23" fmla="*/ 2739028 h 3840480"/>
                  <a:gd name="connsiteX24" fmla="*/ 3654405 w 3657600"/>
                  <a:gd name="connsiteY24" fmla="*/ 2229569 h 3840480"/>
                  <a:gd name="connsiteX25" fmla="*/ 3654405 w 3657600"/>
                  <a:gd name="connsiteY25" fmla="*/ 1796802 h 3840480"/>
                  <a:gd name="connsiteX26" fmla="*/ 3654405 w 3657600"/>
                  <a:gd name="connsiteY26" fmla="*/ 1364036 h 3840480"/>
                  <a:gd name="connsiteX27" fmla="*/ 3654405 w 3657600"/>
                  <a:gd name="connsiteY27" fmla="*/ 777884 h 3840480"/>
                  <a:gd name="connsiteX28" fmla="*/ 3654405 w 3657600"/>
                  <a:gd name="connsiteY28" fmla="*/ 0 h 384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57600" h="3840480" extrusionOk="0">
                    <a:moveTo>
                      <a:pt x="3654405" y="0"/>
                    </a:moveTo>
                    <a:cubicBezTo>
                      <a:pt x="3491100" y="45298"/>
                      <a:pt x="3294908" y="-3367"/>
                      <a:pt x="3168891" y="0"/>
                    </a:cubicBezTo>
                    <a:cubicBezTo>
                      <a:pt x="3042874" y="3367"/>
                      <a:pt x="2839462" y="-45465"/>
                      <a:pt x="2756465" y="0"/>
                    </a:cubicBezTo>
                    <a:cubicBezTo>
                      <a:pt x="2673468" y="45465"/>
                      <a:pt x="2405491" y="-62895"/>
                      <a:pt x="2161320" y="0"/>
                    </a:cubicBezTo>
                    <a:cubicBezTo>
                      <a:pt x="1917149" y="62895"/>
                      <a:pt x="1813213" y="-27926"/>
                      <a:pt x="1675806" y="0"/>
                    </a:cubicBezTo>
                    <a:cubicBezTo>
                      <a:pt x="1538399" y="27926"/>
                      <a:pt x="1389791" y="-9693"/>
                      <a:pt x="1190292" y="0"/>
                    </a:cubicBezTo>
                    <a:cubicBezTo>
                      <a:pt x="990793" y="9693"/>
                      <a:pt x="808857" y="-8211"/>
                      <a:pt x="595146" y="0"/>
                    </a:cubicBezTo>
                    <a:cubicBezTo>
                      <a:pt x="381435" y="8211"/>
                      <a:pt x="282477" y="-64031"/>
                      <a:pt x="0" y="0"/>
                    </a:cubicBezTo>
                    <a:cubicBezTo>
                      <a:pt x="41769" y="263617"/>
                      <a:pt x="-52998" y="426285"/>
                      <a:pt x="0" y="624498"/>
                    </a:cubicBezTo>
                    <a:cubicBezTo>
                      <a:pt x="52998" y="822711"/>
                      <a:pt x="-26783" y="912203"/>
                      <a:pt x="0" y="1095611"/>
                    </a:cubicBezTo>
                    <a:cubicBezTo>
                      <a:pt x="26783" y="1279019"/>
                      <a:pt x="-48172" y="1384659"/>
                      <a:pt x="0" y="1566724"/>
                    </a:cubicBezTo>
                    <a:cubicBezTo>
                      <a:pt x="48172" y="1748789"/>
                      <a:pt x="-62212" y="1966351"/>
                      <a:pt x="0" y="2114530"/>
                    </a:cubicBezTo>
                    <a:cubicBezTo>
                      <a:pt x="62212" y="2262709"/>
                      <a:pt x="-51152" y="2472972"/>
                      <a:pt x="0" y="2700681"/>
                    </a:cubicBezTo>
                    <a:cubicBezTo>
                      <a:pt x="51152" y="2928390"/>
                      <a:pt x="-16253" y="3043827"/>
                      <a:pt x="0" y="3133448"/>
                    </a:cubicBezTo>
                    <a:cubicBezTo>
                      <a:pt x="16253" y="3223069"/>
                      <a:pt x="-23584" y="3536534"/>
                      <a:pt x="0" y="3834639"/>
                    </a:cubicBezTo>
                    <a:cubicBezTo>
                      <a:pt x="243834" y="3829072"/>
                      <a:pt x="380702" y="3845311"/>
                      <a:pt x="522058" y="3834639"/>
                    </a:cubicBezTo>
                    <a:cubicBezTo>
                      <a:pt x="663414" y="3823967"/>
                      <a:pt x="818377" y="3877351"/>
                      <a:pt x="1044116" y="3834639"/>
                    </a:cubicBezTo>
                    <a:cubicBezTo>
                      <a:pt x="1269855" y="3791927"/>
                      <a:pt x="1427168" y="3862180"/>
                      <a:pt x="1639262" y="3834639"/>
                    </a:cubicBezTo>
                    <a:cubicBezTo>
                      <a:pt x="1851356" y="3807098"/>
                      <a:pt x="2036456" y="3864284"/>
                      <a:pt x="2161320" y="3834639"/>
                    </a:cubicBezTo>
                    <a:cubicBezTo>
                      <a:pt x="2286184" y="3804994"/>
                      <a:pt x="2462034" y="3868165"/>
                      <a:pt x="2573745" y="3834639"/>
                    </a:cubicBezTo>
                    <a:cubicBezTo>
                      <a:pt x="2685456" y="3801113"/>
                      <a:pt x="2917867" y="3843114"/>
                      <a:pt x="3022715" y="3834639"/>
                    </a:cubicBezTo>
                    <a:cubicBezTo>
                      <a:pt x="3127563" y="3826164"/>
                      <a:pt x="3463830" y="3849048"/>
                      <a:pt x="3654405" y="3834639"/>
                    </a:cubicBezTo>
                    <a:cubicBezTo>
                      <a:pt x="3631179" y="3649438"/>
                      <a:pt x="3676759" y="3463423"/>
                      <a:pt x="3654405" y="3286833"/>
                    </a:cubicBezTo>
                    <a:cubicBezTo>
                      <a:pt x="3632051" y="3110243"/>
                      <a:pt x="3683749" y="2903768"/>
                      <a:pt x="3654405" y="2739028"/>
                    </a:cubicBezTo>
                    <a:cubicBezTo>
                      <a:pt x="3625061" y="2574288"/>
                      <a:pt x="3690747" y="2440789"/>
                      <a:pt x="3654405" y="2229569"/>
                    </a:cubicBezTo>
                    <a:cubicBezTo>
                      <a:pt x="3618063" y="2018349"/>
                      <a:pt x="3706285" y="2001931"/>
                      <a:pt x="3654405" y="1796802"/>
                    </a:cubicBezTo>
                    <a:cubicBezTo>
                      <a:pt x="3602525" y="1591673"/>
                      <a:pt x="3659555" y="1459830"/>
                      <a:pt x="3654405" y="1364036"/>
                    </a:cubicBezTo>
                    <a:cubicBezTo>
                      <a:pt x="3649255" y="1268242"/>
                      <a:pt x="3680564" y="957376"/>
                      <a:pt x="3654405" y="777884"/>
                    </a:cubicBezTo>
                    <a:cubicBezTo>
                      <a:pt x="3628246" y="598392"/>
                      <a:pt x="3691317" y="306015"/>
                      <a:pt x="3654405" y="0"/>
                    </a:cubicBezTo>
                    <a:close/>
                  </a:path>
                </a:pathLst>
              </a:custGeom>
              <a:noFill/>
              <a:ln w="3175">
                <a:noFill/>
                <a:prstDash val="lgDash"/>
                <a:extLst>
                  <a:ext uri="{C807C97D-BFC1-408E-A445-0C87EB9F89A2}">
                    <ask:lineSketchStyleProps xmlns:ask="http://schemas.microsoft.com/office/drawing/2018/sketchyshapes" sd="1219033472">
                      <a:custGeom>
                        <a:avLst/>
                        <a:gdLst/>
                        <a:ahLst/>
                        <a:cxnLst/>
                        <a:rect l="l" t="t" r="r" b="b"/>
                        <a:pathLst>
                          <a:path w="436244" h="166369">
                            <a:moveTo>
                              <a:pt x="435863" y="0"/>
                            </a:moveTo>
                            <a:lnTo>
                              <a:pt x="0" y="0"/>
                            </a:lnTo>
                            <a:lnTo>
                              <a:pt x="0" y="166116"/>
                            </a:lnTo>
                            <a:lnTo>
                              <a:pt x="435863" y="166116"/>
                            </a:lnTo>
                            <a:lnTo>
                              <a:pt x="435863" y="0"/>
                            </a:lnTo>
                            <a:close/>
                          </a:path>
                        </a:pathLst>
                      </a:custGeom>
                      <ask:type>
                        <ask:lineSketchScribble/>
                      </ask:type>
                    </ask:lineSketchStyleProps>
                  </a:ext>
                </a:extLst>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408224174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incidence and determinants of HIV incidence in men and women, Eswatini, 2010–2017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82667AB-D360-4763-95F6-70040B45214B}"/>
              </a:ext>
            </a:extLst>
          </p:cNvPr>
          <p:cNvGrpSpPr/>
          <p:nvPr/>
        </p:nvGrpSpPr>
        <p:grpSpPr>
          <a:xfrm>
            <a:off x="457198" y="1984248"/>
            <a:ext cx="11502429" cy="4570440"/>
            <a:chOff x="457198" y="1984248"/>
            <a:chExt cx="11502429" cy="4570440"/>
          </a:xfrm>
        </p:grpSpPr>
        <p:sp>
          <p:nvSpPr>
            <p:cNvPr id="18" name="bk object 22">
              <a:extLst>
                <a:ext uri="{FF2B5EF4-FFF2-40B4-BE49-F238E27FC236}">
                  <a16:creationId xmlns:a16="http://schemas.microsoft.com/office/drawing/2014/main" id="{2DA1211B-AA2F-4FC9-9473-432B4CB1A214}"/>
                </a:ext>
              </a:extLst>
            </p:cNvPr>
            <p:cNvSpPr/>
            <p:nvPr/>
          </p:nvSpPr>
          <p:spPr>
            <a:xfrm>
              <a:off x="9144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8" y="6400800"/>
              <a:ext cx="1150242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Sources: Swaziland HIV Impact Surveys I and II, 2011 and 2017; Swaziland 2014 Multiple Indicator Cluster Survey; 2011 Swaziland HIV Incidence Measurement Survey (SHIMS).</a:t>
              </a:r>
            </a:p>
          </p:txBody>
        </p:sp>
        <p:sp>
          <p:nvSpPr>
            <p:cNvPr id="85" name="bk object 22">
              <a:extLst>
                <a:ext uri="{FF2B5EF4-FFF2-40B4-BE49-F238E27FC236}">
                  <a16:creationId xmlns:a16="http://schemas.microsoft.com/office/drawing/2014/main" id="{A2C0206E-8DAE-4088-B5A7-2AE9A54F20EB}"/>
                </a:ext>
              </a:extLst>
            </p:cNvPr>
            <p:cNvSpPr/>
            <p:nvPr/>
          </p:nvSpPr>
          <p:spPr>
            <a:xfrm>
              <a:off x="64008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 name="object 73">
              <a:extLst>
                <a:ext uri="{FF2B5EF4-FFF2-40B4-BE49-F238E27FC236}">
                  <a16:creationId xmlns:a16="http://schemas.microsoft.com/office/drawing/2014/main" id="{4741B833-FD71-4127-A8CF-9635B9040A38}"/>
                </a:ext>
              </a:extLst>
            </p:cNvPr>
            <p:cNvSpPr txBox="1"/>
            <p:nvPr/>
          </p:nvSpPr>
          <p:spPr>
            <a:xfrm>
              <a:off x="182182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1" name="object 73">
              <a:extLst>
                <a:ext uri="{FF2B5EF4-FFF2-40B4-BE49-F238E27FC236}">
                  <a16:creationId xmlns:a16="http://schemas.microsoft.com/office/drawing/2014/main" id="{680BA893-269F-4AC1-9C5D-30D0E45A8B53}"/>
                </a:ext>
              </a:extLst>
            </p:cNvPr>
            <p:cNvSpPr txBox="1"/>
            <p:nvPr/>
          </p:nvSpPr>
          <p:spPr>
            <a:xfrm>
              <a:off x="401638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 name="object 73">
              <a:extLst>
                <a:ext uri="{FF2B5EF4-FFF2-40B4-BE49-F238E27FC236}">
                  <a16:creationId xmlns:a16="http://schemas.microsoft.com/office/drawing/2014/main" id="{3E08D191-F43C-4DA0-94BD-25FC19F64EAD}"/>
                </a:ext>
              </a:extLst>
            </p:cNvPr>
            <p:cNvSpPr txBox="1"/>
            <p:nvPr/>
          </p:nvSpPr>
          <p:spPr>
            <a:xfrm>
              <a:off x="438214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3" name="object 73">
              <a:extLst>
                <a:ext uri="{FF2B5EF4-FFF2-40B4-BE49-F238E27FC236}">
                  <a16:creationId xmlns:a16="http://schemas.microsoft.com/office/drawing/2014/main" id="{B13F2553-37A1-433D-B954-523F1F0BCBFF}"/>
                </a:ext>
              </a:extLst>
            </p:cNvPr>
            <p:cNvSpPr txBox="1"/>
            <p:nvPr/>
          </p:nvSpPr>
          <p:spPr>
            <a:xfrm>
              <a:off x="218758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 name="object 73">
              <a:extLst>
                <a:ext uri="{FF2B5EF4-FFF2-40B4-BE49-F238E27FC236}">
                  <a16:creationId xmlns:a16="http://schemas.microsoft.com/office/drawing/2014/main" id="{DF8DC030-D675-45A5-9355-04FBC3B3EADF}"/>
                </a:ext>
              </a:extLst>
            </p:cNvPr>
            <p:cNvSpPr txBox="1"/>
            <p:nvPr/>
          </p:nvSpPr>
          <p:spPr>
            <a:xfrm>
              <a:off x="255334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5" name="object 73">
              <a:extLst>
                <a:ext uri="{FF2B5EF4-FFF2-40B4-BE49-F238E27FC236}">
                  <a16:creationId xmlns:a16="http://schemas.microsoft.com/office/drawing/2014/main" id="{5E1A63DD-E703-4DCC-8DD4-C3211955D7F6}"/>
                </a:ext>
              </a:extLst>
            </p:cNvPr>
            <p:cNvSpPr txBox="1"/>
            <p:nvPr/>
          </p:nvSpPr>
          <p:spPr>
            <a:xfrm>
              <a:off x="291910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6" name="object 73">
              <a:extLst>
                <a:ext uri="{FF2B5EF4-FFF2-40B4-BE49-F238E27FC236}">
                  <a16:creationId xmlns:a16="http://schemas.microsoft.com/office/drawing/2014/main" id="{44FAEA75-22EE-4E8C-9C05-41C93607EA13}"/>
                </a:ext>
              </a:extLst>
            </p:cNvPr>
            <p:cNvSpPr txBox="1"/>
            <p:nvPr/>
          </p:nvSpPr>
          <p:spPr>
            <a:xfrm>
              <a:off x="328486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 name="object 73">
              <a:extLst>
                <a:ext uri="{FF2B5EF4-FFF2-40B4-BE49-F238E27FC236}">
                  <a16:creationId xmlns:a16="http://schemas.microsoft.com/office/drawing/2014/main" id="{B067C1F8-C4A0-4496-B157-B4CD21D518BC}"/>
                </a:ext>
              </a:extLst>
            </p:cNvPr>
            <p:cNvSpPr txBox="1"/>
            <p:nvPr/>
          </p:nvSpPr>
          <p:spPr>
            <a:xfrm>
              <a:off x="3650625"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8" name="Straight Connector 27">
              <a:extLst>
                <a:ext uri="{FF2B5EF4-FFF2-40B4-BE49-F238E27FC236}">
                  <a16:creationId xmlns:a16="http://schemas.microsoft.com/office/drawing/2014/main" id="{ABC5850A-1852-4697-9225-75FACCC1D13C}"/>
                </a:ext>
              </a:extLst>
            </p:cNvPr>
            <p:cNvCxnSpPr/>
            <p:nvPr/>
          </p:nvCxnSpPr>
          <p:spPr>
            <a:xfrm>
              <a:off x="1783080" y="5202936"/>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9" name="object 62">
              <a:extLst>
                <a:ext uri="{FF2B5EF4-FFF2-40B4-BE49-F238E27FC236}">
                  <a16:creationId xmlns:a16="http://schemas.microsoft.com/office/drawing/2014/main" id="{8C9DE0C0-6334-4385-B898-794C8878A688}"/>
                </a:ext>
              </a:extLst>
            </p:cNvPr>
            <p:cNvSpPr txBox="1"/>
            <p:nvPr/>
          </p:nvSpPr>
          <p:spPr>
            <a:xfrm>
              <a:off x="1071827" y="3087397"/>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cxnSp>
          <p:nvCxnSpPr>
            <p:cNvPr id="30" name="Straight Connector 29">
              <a:extLst>
                <a:ext uri="{FF2B5EF4-FFF2-40B4-BE49-F238E27FC236}">
                  <a16:creationId xmlns:a16="http://schemas.microsoft.com/office/drawing/2014/main" id="{11FE9947-4CD4-4F05-A3C6-42AB5F5F4ADC}"/>
                </a:ext>
              </a:extLst>
            </p:cNvPr>
            <p:cNvCxnSpPr/>
            <p:nvPr/>
          </p:nvCxnSpPr>
          <p:spPr>
            <a:xfrm>
              <a:off x="1554480"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A142C8E-A1D3-4EFB-B984-4A17DAF740A0}"/>
                </a:ext>
              </a:extLst>
            </p:cNvPr>
            <p:cNvCxnSpPr/>
            <p:nvPr/>
          </p:nvCxnSpPr>
          <p:spPr>
            <a:xfrm>
              <a:off x="1554480" y="2795927"/>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815135A-2AB8-4F2C-BE4B-AA82CED94BD1}"/>
                </a:ext>
              </a:extLst>
            </p:cNvPr>
            <p:cNvCxnSpPr/>
            <p:nvPr/>
          </p:nvCxnSpPr>
          <p:spPr>
            <a:xfrm>
              <a:off x="1554480" y="483763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D19FC3-25EF-4208-8D0C-1E82837C1723}"/>
                </a:ext>
              </a:extLst>
            </p:cNvPr>
            <p:cNvCxnSpPr/>
            <p:nvPr/>
          </p:nvCxnSpPr>
          <p:spPr>
            <a:xfrm>
              <a:off x="1554480" y="415251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FC021F4-F9E9-4A94-A0E4-8925C1E9145E}"/>
                </a:ext>
              </a:extLst>
            </p:cNvPr>
            <p:cNvCxnSpPr/>
            <p:nvPr/>
          </p:nvCxnSpPr>
          <p:spPr>
            <a:xfrm>
              <a:off x="1554480" y="314303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F02B1E8-3BFA-475C-BC5B-8C7CE3A06CEE}"/>
                </a:ext>
              </a:extLst>
            </p:cNvPr>
            <p:cNvCxnSpPr/>
            <p:nvPr/>
          </p:nvCxnSpPr>
          <p:spPr>
            <a:xfrm>
              <a:off x="1554480" y="3481045"/>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916B891-02EE-4B23-92A2-D2AAA1773E44}"/>
                </a:ext>
              </a:extLst>
            </p:cNvPr>
            <p:cNvCxnSpPr/>
            <p:nvPr/>
          </p:nvCxnSpPr>
          <p:spPr>
            <a:xfrm>
              <a:off x="1554480" y="381905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7D70E797-9920-40DA-8573-A5F33F79E5FB}"/>
                </a:ext>
              </a:extLst>
            </p:cNvPr>
            <p:cNvCxnSpPr/>
            <p:nvPr/>
          </p:nvCxnSpPr>
          <p:spPr>
            <a:xfrm>
              <a:off x="1554480" y="449052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1" name="object 73">
              <a:extLst>
                <a:ext uri="{FF2B5EF4-FFF2-40B4-BE49-F238E27FC236}">
                  <a16:creationId xmlns:a16="http://schemas.microsoft.com/office/drawing/2014/main" id="{FE59686D-CBBB-4C03-9A99-9368E095F308}"/>
                </a:ext>
              </a:extLst>
            </p:cNvPr>
            <p:cNvSpPr txBox="1"/>
            <p:nvPr/>
          </p:nvSpPr>
          <p:spPr>
            <a:xfrm>
              <a:off x="1325879" y="237744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5" name="object 73">
              <a:extLst>
                <a:ext uri="{FF2B5EF4-FFF2-40B4-BE49-F238E27FC236}">
                  <a16:creationId xmlns:a16="http://schemas.microsoft.com/office/drawing/2014/main" id="{D3967D13-7466-482A-A329-80C438AD3376}"/>
                </a:ext>
              </a:extLst>
            </p:cNvPr>
            <p:cNvSpPr txBox="1"/>
            <p:nvPr/>
          </p:nvSpPr>
          <p:spPr>
            <a:xfrm>
              <a:off x="1325879" y="2713631"/>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6" name="object 73">
              <a:extLst>
                <a:ext uri="{FF2B5EF4-FFF2-40B4-BE49-F238E27FC236}">
                  <a16:creationId xmlns:a16="http://schemas.microsoft.com/office/drawing/2014/main" id="{5CB9E3CC-78AC-4A01-8E14-E880F3E2E163}"/>
                </a:ext>
              </a:extLst>
            </p:cNvPr>
            <p:cNvSpPr txBox="1"/>
            <p:nvPr/>
          </p:nvSpPr>
          <p:spPr>
            <a:xfrm>
              <a:off x="1325879" y="306073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7" name="object 73">
              <a:extLst>
                <a:ext uri="{FF2B5EF4-FFF2-40B4-BE49-F238E27FC236}">
                  <a16:creationId xmlns:a16="http://schemas.microsoft.com/office/drawing/2014/main" id="{8C3C0DC2-317A-4D0E-B737-B0A45DCFB3A2}"/>
                </a:ext>
              </a:extLst>
            </p:cNvPr>
            <p:cNvSpPr txBox="1"/>
            <p:nvPr/>
          </p:nvSpPr>
          <p:spPr>
            <a:xfrm>
              <a:off x="1325879" y="3398749"/>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8" name="object 73">
              <a:extLst>
                <a:ext uri="{FF2B5EF4-FFF2-40B4-BE49-F238E27FC236}">
                  <a16:creationId xmlns:a16="http://schemas.microsoft.com/office/drawing/2014/main" id="{7368FC05-8502-4B28-90C6-A0B8465CD2D1}"/>
                </a:ext>
              </a:extLst>
            </p:cNvPr>
            <p:cNvSpPr txBox="1"/>
            <p:nvPr/>
          </p:nvSpPr>
          <p:spPr>
            <a:xfrm>
              <a:off x="1404426" y="373675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9" name="object 73">
              <a:extLst>
                <a:ext uri="{FF2B5EF4-FFF2-40B4-BE49-F238E27FC236}">
                  <a16:creationId xmlns:a16="http://schemas.microsoft.com/office/drawing/2014/main" id="{F19B0096-88C0-41DF-96D1-3103CC7A497C}"/>
                </a:ext>
              </a:extLst>
            </p:cNvPr>
            <p:cNvSpPr txBox="1"/>
            <p:nvPr/>
          </p:nvSpPr>
          <p:spPr>
            <a:xfrm>
              <a:off x="1404426" y="4070215"/>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0" name="object 73">
              <a:extLst>
                <a:ext uri="{FF2B5EF4-FFF2-40B4-BE49-F238E27FC236}">
                  <a16:creationId xmlns:a16="http://schemas.microsoft.com/office/drawing/2014/main" id="{F2FB9A23-3B94-44EC-821D-7F42620DC202}"/>
                </a:ext>
              </a:extLst>
            </p:cNvPr>
            <p:cNvSpPr txBox="1"/>
            <p:nvPr/>
          </p:nvSpPr>
          <p:spPr>
            <a:xfrm>
              <a:off x="1404426" y="440822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1" name="object 73">
              <a:extLst>
                <a:ext uri="{FF2B5EF4-FFF2-40B4-BE49-F238E27FC236}">
                  <a16:creationId xmlns:a16="http://schemas.microsoft.com/office/drawing/2014/main" id="{9F257F5F-1E09-4C53-BE22-AFF9C41A36E5}"/>
                </a:ext>
              </a:extLst>
            </p:cNvPr>
            <p:cNvSpPr txBox="1"/>
            <p:nvPr/>
          </p:nvSpPr>
          <p:spPr>
            <a:xfrm>
              <a:off x="1404426" y="475533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36" name="Straight Connector 35">
              <a:extLst>
                <a:ext uri="{FF2B5EF4-FFF2-40B4-BE49-F238E27FC236}">
                  <a16:creationId xmlns:a16="http://schemas.microsoft.com/office/drawing/2014/main" id="{BF2F4A05-EFD5-4681-9D6D-69EBF8179435}"/>
                </a:ext>
              </a:extLst>
            </p:cNvPr>
            <p:cNvCxnSpPr/>
            <p:nvPr/>
          </p:nvCxnSpPr>
          <p:spPr>
            <a:xfrm>
              <a:off x="1554480"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2" name="object 73">
              <a:extLst>
                <a:ext uri="{FF2B5EF4-FFF2-40B4-BE49-F238E27FC236}">
                  <a16:creationId xmlns:a16="http://schemas.microsoft.com/office/drawing/2014/main" id="{1A396460-F1FF-4905-BC95-BC34E736044F}"/>
                </a:ext>
              </a:extLst>
            </p:cNvPr>
            <p:cNvSpPr txBox="1"/>
            <p:nvPr/>
          </p:nvSpPr>
          <p:spPr>
            <a:xfrm>
              <a:off x="1400993" y="512064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73" name="Straight Connector 72">
              <a:extLst>
                <a:ext uri="{FF2B5EF4-FFF2-40B4-BE49-F238E27FC236}">
                  <a16:creationId xmlns:a16="http://schemas.microsoft.com/office/drawing/2014/main" id="{9BA7D67B-F3D4-4C36-AC51-28B77427C488}"/>
                </a:ext>
              </a:extLst>
            </p:cNvPr>
            <p:cNvCxnSpPr/>
            <p:nvPr/>
          </p:nvCxnSpPr>
          <p:spPr>
            <a:xfrm>
              <a:off x="4873752"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F46E18C8-47F1-4405-B07E-998E51A46BD0}"/>
                </a:ext>
              </a:extLst>
            </p:cNvPr>
            <p:cNvCxnSpPr/>
            <p:nvPr/>
          </p:nvCxnSpPr>
          <p:spPr>
            <a:xfrm>
              <a:off x="4873752" y="30083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C73731B-14AC-4893-9CE2-124C5661A9B8}"/>
                </a:ext>
              </a:extLst>
            </p:cNvPr>
            <p:cNvCxnSpPr/>
            <p:nvPr/>
          </p:nvCxnSpPr>
          <p:spPr>
            <a:xfrm>
              <a:off x="4873752" y="272951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34B5024-5F8D-4F1F-92AB-63F5FBB4F98D}"/>
                </a:ext>
              </a:extLst>
            </p:cNvPr>
            <p:cNvCxnSpPr/>
            <p:nvPr/>
          </p:nvCxnSpPr>
          <p:spPr>
            <a:xfrm>
              <a:off x="4873752" y="32826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01C8EA0F-61C9-4594-84EF-53F069904901}"/>
                </a:ext>
              </a:extLst>
            </p:cNvPr>
            <p:cNvCxnSpPr/>
            <p:nvPr/>
          </p:nvCxnSpPr>
          <p:spPr>
            <a:xfrm>
              <a:off x="4873752" y="49286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069A3E8-C710-4750-B5CD-4EE5EBC8CB10}"/>
                </a:ext>
              </a:extLst>
            </p:cNvPr>
            <p:cNvCxnSpPr/>
            <p:nvPr/>
          </p:nvCxnSpPr>
          <p:spPr>
            <a:xfrm>
              <a:off x="4873752" y="43799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3D17781-371E-4EB5-A010-C6104465EDCA}"/>
                </a:ext>
              </a:extLst>
            </p:cNvPr>
            <p:cNvCxnSpPr/>
            <p:nvPr/>
          </p:nvCxnSpPr>
          <p:spPr>
            <a:xfrm>
              <a:off x="4873752"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5D2380A6-FF67-4AED-A8A7-50D19E989733}"/>
                </a:ext>
              </a:extLst>
            </p:cNvPr>
            <p:cNvCxnSpPr/>
            <p:nvPr/>
          </p:nvCxnSpPr>
          <p:spPr>
            <a:xfrm>
              <a:off x="4873752" y="35570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29C34F7-81AE-4501-A0E6-7D860B8FFD73}"/>
                </a:ext>
              </a:extLst>
            </p:cNvPr>
            <p:cNvCxnSpPr/>
            <p:nvPr/>
          </p:nvCxnSpPr>
          <p:spPr>
            <a:xfrm>
              <a:off x="4873752" y="38313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BF41D5F0-D7C6-4C5D-A7E2-279365456096}"/>
                </a:ext>
              </a:extLst>
            </p:cNvPr>
            <p:cNvCxnSpPr/>
            <p:nvPr/>
          </p:nvCxnSpPr>
          <p:spPr>
            <a:xfrm>
              <a:off x="4873752" y="41056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B7D61AD5-A284-496E-AE48-5A60165A20A5}"/>
                </a:ext>
              </a:extLst>
            </p:cNvPr>
            <p:cNvCxnSpPr/>
            <p:nvPr/>
          </p:nvCxnSpPr>
          <p:spPr>
            <a:xfrm>
              <a:off x="4873752" y="46542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4" name="object 73">
              <a:extLst>
                <a:ext uri="{FF2B5EF4-FFF2-40B4-BE49-F238E27FC236}">
                  <a16:creationId xmlns:a16="http://schemas.microsoft.com/office/drawing/2014/main" id="{18606333-3FB7-4C88-8E18-21FFEA6D3AED}"/>
                </a:ext>
              </a:extLst>
            </p:cNvPr>
            <p:cNvSpPr txBox="1"/>
            <p:nvPr/>
          </p:nvSpPr>
          <p:spPr>
            <a:xfrm>
              <a:off x="5001768" y="2377440"/>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5" name="object 73">
              <a:extLst>
                <a:ext uri="{FF2B5EF4-FFF2-40B4-BE49-F238E27FC236}">
                  <a16:creationId xmlns:a16="http://schemas.microsoft.com/office/drawing/2014/main" id="{FB64FDCD-340E-4954-ADC0-1E21AAC78736}"/>
                </a:ext>
              </a:extLst>
            </p:cNvPr>
            <p:cNvSpPr txBox="1"/>
            <p:nvPr/>
          </p:nvSpPr>
          <p:spPr>
            <a:xfrm>
              <a:off x="5090480" y="26517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6" name="object 73">
              <a:extLst>
                <a:ext uri="{FF2B5EF4-FFF2-40B4-BE49-F238E27FC236}">
                  <a16:creationId xmlns:a16="http://schemas.microsoft.com/office/drawing/2014/main" id="{0432F97B-0BC3-41F3-9AA5-721BDF181094}"/>
                </a:ext>
              </a:extLst>
            </p:cNvPr>
            <p:cNvSpPr txBox="1"/>
            <p:nvPr/>
          </p:nvSpPr>
          <p:spPr>
            <a:xfrm>
              <a:off x="5090480" y="29260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7" name="object 73">
              <a:extLst>
                <a:ext uri="{FF2B5EF4-FFF2-40B4-BE49-F238E27FC236}">
                  <a16:creationId xmlns:a16="http://schemas.microsoft.com/office/drawing/2014/main" id="{40CAB712-7C64-45B6-A1B8-E3A2D037885D}"/>
                </a:ext>
              </a:extLst>
            </p:cNvPr>
            <p:cNvSpPr txBox="1"/>
            <p:nvPr/>
          </p:nvSpPr>
          <p:spPr>
            <a:xfrm>
              <a:off x="5090480" y="320040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8" name="object 73">
              <a:extLst>
                <a:ext uri="{FF2B5EF4-FFF2-40B4-BE49-F238E27FC236}">
                  <a16:creationId xmlns:a16="http://schemas.microsoft.com/office/drawing/2014/main" id="{43A9CC6F-864F-4B1C-8363-723D714DC75F}"/>
                </a:ext>
              </a:extLst>
            </p:cNvPr>
            <p:cNvSpPr txBox="1"/>
            <p:nvPr/>
          </p:nvSpPr>
          <p:spPr>
            <a:xfrm>
              <a:off x="5090480" y="34747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59" name="object 73">
              <a:extLst>
                <a:ext uri="{FF2B5EF4-FFF2-40B4-BE49-F238E27FC236}">
                  <a16:creationId xmlns:a16="http://schemas.microsoft.com/office/drawing/2014/main" id="{11CF40E3-F587-4B88-91FD-27BE91F5BC35}"/>
                </a:ext>
              </a:extLst>
            </p:cNvPr>
            <p:cNvSpPr txBox="1"/>
            <p:nvPr/>
          </p:nvSpPr>
          <p:spPr>
            <a:xfrm>
              <a:off x="5090480" y="374904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0" name="object 73">
              <a:extLst>
                <a:ext uri="{FF2B5EF4-FFF2-40B4-BE49-F238E27FC236}">
                  <a16:creationId xmlns:a16="http://schemas.microsoft.com/office/drawing/2014/main" id="{C368734B-3771-4D86-A4F7-90FF696F62FB}"/>
                </a:ext>
              </a:extLst>
            </p:cNvPr>
            <p:cNvSpPr txBox="1"/>
            <p:nvPr/>
          </p:nvSpPr>
          <p:spPr>
            <a:xfrm>
              <a:off x="5090480" y="40233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1" name="object 73">
              <a:extLst>
                <a:ext uri="{FF2B5EF4-FFF2-40B4-BE49-F238E27FC236}">
                  <a16:creationId xmlns:a16="http://schemas.microsoft.com/office/drawing/2014/main" id="{4150EE65-EF99-4810-9DA0-A4FEB2E86CA5}"/>
                </a:ext>
              </a:extLst>
            </p:cNvPr>
            <p:cNvSpPr txBox="1"/>
            <p:nvPr/>
          </p:nvSpPr>
          <p:spPr>
            <a:xfrm>
              <a:off x="5090480" y="42976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2" name="object 73">
              <a:extLst>
                <a:ext uri="{FF2B5EF4-FFF2-40B4-BE49-F238E27FC236}">
                  <a16:creationId xmlns:a16="http://schemas.microsoft.com/office/drawing/2014/main" id="{91A893F1-AB85-48A0-B265-23C8E4D5FC8A}"/>
                </a:ext>
              </a:extLst>
            </p:cNvPr>
            <p:cNvSpPr txBox="1"/>
            <p:nvPr/>
          </p:nvSpPr>
          <p:spPr>
            <a:xfrm>
              <a:off x="5090480" y="4572000"/>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3" name="object 73">
              <a:extLst>
                <a:ext uri="{FF2B5EF4-FFF2-40B4-BE49-F238E27FC236}">
                  <a16:creationId xmlns:a16="http://schemas.microsoft.com/office/drawing/2014/main" id="{BFF0D44D-9C97-4C1E-8149-3AE0A5A16693}"/>
                </a:ext>
              </a:extLst>
            </p:cNvPr>
            <p:cNvSpPr txBox="1"/>
            <p:nvPr/>
          </p:nvSpPr>
          <p:spPr>
            <a:xfrm>
              <a:off x="5090480" y="48463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4" name="object 73">
              <a:extLst>
                <a:ext uri="{FF2B5EF4-FFF2-40B4-BE49-F238E27FC236}">
                  <a16:creationId xmlns:a16="http://schemas.microsoft.com/office/drawing/2014/main" id="{DFA05D4A-9E5D-487D-9B34-021D3C548D60}"/>
                </a:ext>
              </a:extLst>
            </p:cNvPr>
            <p:cNvSpPr txBox="1"/>
            <p:nvPr/>
          </p:nvSpPr>
          <p:spPr>
            <a:xfrm>
              <a:off x="5165544" y="5120640"/>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65" name="object 62">
              <a:extLst>
                <a:ext uri="{FF2B5EF4-FFF2-40B4-BE49-F238E27FC236}">
                  <a16:creationId xmlns:a16="http://schemas.microsoft.com/office/drawing/2014/main" id="{1F4745C9-C301-4E76-B38E-E8CD6132E74B}"/>
                </a:ext>
              </a:extLst>
            </p:cNvPr>
            <p:cNvSpPr txBox="1"/>
            <p:nvPr/>
          </p:nvSpPr>
          <p:spPr>
            <a:xfrm>
              <a:off x="5399777" y="3224058"/>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71" name="object 66">
              <a:extLst>
                <a:ext uri="{FF2B5EF4-FFF2-40B4-BE49-F238E27FC236}">
                  <a16:creationId xmlns:a16="http://schemas.microsoft.com/office/drawing/2014/main" id="{B384403F-1D0F-47B3-9728-2F8DDDEC356D}"/>
                </a:ext>
              </a:extLst>
            </p:cNvPr>
            <p:cNvSpPr txBox="1"/>
            <p:nvPr/>
          </p:nvSpPr>
          <p:spPr>
            <a:xfrm>
              <a:off x="2103120" y="4327098"/>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35" normalizeH="0" baseline="0" noProof="0">
                  <a:ln>
                    <a:noFill/>
                  </a:ln>
                  <a:solidFill>
                    <a:prstClr val="black"/>
                  </a:solidFill>
                  <a:effectLst/>
                  <a:uLnTx/>
                  <a:uFillTx/>
                  <a:latin typeface="Arial" panose="020B0604020202020204"/>
                  <a:ea typeface="+mn-ea"/>
                  <a:cs typeface="Arial"/>
                </a:rPr>
                <a:t>1.</a:t>
              </a:r>
              <a:r>
                <a:rPr kumimoji="0" lang="fr-CH" sz="1400" b="0" i="0" u="none" strike="noStrike" kern="1200" cap="none" spc="-35" normalizeH="0" baseline="0" noProof="0">
                  <a:ln>
                    <a:noFill/>
                  </a:ln>
                  <a:solidFill>
                    <a:prstClr val="black"/>
                  </a:solidFill>
                  <a:effectLst/>
                  <a:uLnTx/>
                  <a:uFillTx/>
                  <a:latin typeface="Arial" panose="020B0604020202020204"/>
                  <a:ea typeface="+mn-ea"/>
                  <a:cs typeface="Arial"/>
                </a:rPr>
                <a:t>7</a:t>
              </a:r>
              <a:r>
                <a:rPr kumimoji="0" sz="1400" b="0" i="0" u="none" strike="noStrike" kern="1200" cap="none" spc="-35" normalizeH="0" baseline="0" noProof="0">
                  <a:ln>
                    <a:noFill/>
                  </a:ln>
                  <a:solidFill>
                    <a:prstClr val="black"/>
                  </a:solidFill>
                  <a:effectLst/>
                  <a:uLnTx/>
                  <a:uFillTx/>
                  <a:latin typeface="Arial" panose="020B0604020202020204"/>
                  <a:ea typeface="+mn-ea"/>
                  <a:cs typeface="Arial"/>
                </a:rPr>
                <a:t>%</a:t>
              </a:r>
              <a:r>
                <a:rPr kumimoji="0" sz="1400" b="0" i="0" u="none" strike="noStrike" kern="1200" cap="none" spc="-65" normalizeH="0" baseline="0" noProof="0">
                  <a:ln>
                    <a:noFill/>
                  </a:ln>
                  <a:solidFill>
                    <a:prstClr val="black"/>
                  </a:solidFill>
                  <a:effectLst/>
                  <a:uLnTx/>
                  <a:uFillTx/>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[1.</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3</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2</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1</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72" name="object 68">
              <a:extLst>
                <a:ext uri="{FF2B5EF4-FFF2-40B4-BE49-F238E27FC236}">
                  <a16:creationId xmlns:a16="http://schemas.microsoft.com/office/drawing/2014/main" id="{8C0236EF-E68B-48E7-AB49-1AA5AEB137C2}"/>
                </a:ext>
              </a:extLst>
            </p:cNvPr>
            <p:cNvSpPr txBox="1"/>
            <p:nvPr/>
          </p:nvSpPr>
          <p:spPr>
            <a:xfrm>
              <a:off x="3108960" y="5001768"/>
              <a:ext cx="1141338"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56944" algn="l"/>
                </a:tabLst>
                <a:defRPr/>
              </a:pPr>
              <a:r>
                <a:rPr kumimoji="0"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0.</a:t>
              </a:r>
              <a:r>
                <a:rPr kumimoji="0" lang="fr-CH"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9</a:t>
              </a:r>
              <a:r>
                <a:rPr kumimoji="0"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a:t>
              </a:r>
              <a:r>
                <a:rPr kumimoji="0" sz="1400" b="0" i="0" u="none" strike="noStrike" kern="1200" cap="none" spc="-60" normalizeH="0" baseline="0" noProof="0">
                  <a:ln>
                    <a:noFill/>
                  </a:ln>
                  <a:solidFill>
                    <a:prstClr val="black"/>
                  </a:solidFill>
                  <a:effectLst/>
                  <a:uLnTx/>
                  <a:uFill>
                    <a:solidFill>
                      <a:srgbClr val="808285"/>
                    </a:solidFill>
                  </a:uFill>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[0.</a:t>
              </a:r>
              <a:r>
                <a:rPr kumimoji="0" lang="fr-CH"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2</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1</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5</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87" name="object 62">
              <a:extLst>
                <a:ext uri="{FF2B5EF4-FFF2-40B4-BE49-F238E27FC236}">
                  <a16:creationId xmlns:a16="http://schemas.microsoft.com/office/drawing/2014/main" id="{D3BCE7C5-47DE-4E0D-B2F2-92F9580FF5F6}"/>
                </a:ext>
              </a:extLst>
            </p:cNvPr>
            <p:cNvSpPr txBox="1"/>
            <p:nvPr/>
          </p:nvSpPr>
          <p:spPr>
            <a:xfrm>
              <a:off x="6556248" y="3086691"/>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sp>
          <p:nvSpPr>
            <p:cNvPr id="99" name="object 73">
              <a:extLst>
                <a:ext uri="{FF2B5EF4-FFF2-40B4-BE49-F238E27FC236}">
                  <a16:creationId xmlns:a16="http://schemas.microsoft.com/office/drawing/2014/main" id="{BD2AE777-F5DA-4031-B0C4-7387B1839F74}"/>
                </a:ext>
              </a:extLst>
            </p:cNvPr>
            <p:cNvSpPr txBox="1"/>
            <p:nvPr/>
          </p:nvSpPr>
          <p:spPr>
            <a:xfrm>
              <a:off x="730624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0" name="object 73">
              <a:extLst>
                <a:ext uri="{FF2B5EF4-FFF2-40B4-BE49-F238E27FC236}">
                  <a16:creationId xmlns:a16="http://schemas.microsoft.com/office/drawing/2014/main" id="{C9F80458-EDBB-4EDD-B48E-10CE182E4F62}"/>
                </a:ext>
              </a:extLst>
            </p:cNvPr>
            <p:cNvSpPr txBox="1"/>
            <p:nvPr/>
          </p:nvSpPr>
          <p:spPr>
            <a:xfrm>
              <a:off x="950080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1" name="object 73">
              <a:extLst>
                <a:ext uri="{FF2B5EF4-FFF2-40B4-BE49-F238E27FC236}">
                  <a16:creationId xmlns:a16="http://schemas.microsoft.com/office/drawing/2014/main" id="{53EA7B1E-A01B-410B-94C9-3F77531204C4}"/>
                </a:ext>
              </a:extLst>
            </p:cNvPr>
            <p:cNvSpPr txBox="1"/>
            <p:nvPr/>
          </p:nvSpPr>
          <p:spPr>
            <a:xfrm>
              <a:off x="986656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2" name="object 73">
              <a:extLst>
                <a:ext uri="{FF2B5EF4-FFF2-40B4-BE49-F238E27FC236}">
                  <a16:creationId xmlns:a16="http://schemas.microsoft.com/office/drawing/2014/main" id="{5BBC18F8-6BE6-4620-8418-920107612CD0}"/>
                </a:ext>
              </a:extLst>
            </p:cNvPr>
            <p:cNvSpPr txBox="1"/>
            <p:nvPr/>
          </p:nvSpPr>
          <p:spPr>
            <a:xfrm>
              <a:off x="767200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3" name="object 73">
              <a:extLst>
                <a:ext uri="{FF2B5EF4-FFF2-40B4-BE49-F238E27FC236}">
                  <a16:creationId xmlns:a16="http://schemas.microsoft.com/office/drawing/2014/main" id="{79BBA550-8E05-4EFE-98EA-9912ACB728FE}"/>
                </a:ext>
              </a:extLst>
            </p:cNvPr>
            <p:cNvSpPr txBox="1"/>
            <p:nvPr/>
          </p:nvSpPr>
          <p:spPr>
            <a:xfrm>
              <a:off x="803776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4" name="object 73">
              <a:extLst>
                <a:ext uri="{FF2B5EF4-FFF2-40B4-BE49-F238E27FC236}">
                  <a16:creationId xmlns:a16="http://schemas.microsoft.com/office/drawing/2014/main" id="{07CF2316-06D2-4DEF-9C5E-655368D80BDB}"/>
                </a:ext>
              </a:extLst>
            </p:cNvPr>
            <p:cNvSpPr txBox="1"/>
            <p:nvPr/>
          </p:nvSpPr>
          <p:spPr>
            <a:xfrm>
              <a:off x="840352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5" name="object 73">
              <a:extLst>
                <a:ext uri="{FF2B5EF4-FFF2-40B4-BE49-F238E27FC236}">
                  <a16:creationId xmlns:a16="http://schemas.microsoft.com/office/drawing/2014/main" id="{3B2FAF4B-4590-46F1-9BA1-E6C271B5EE33}"/>
                </a:ext>
              </a:extLst>
            </p:cNvPr>
            <p:cNvSpPr txBox="1"/>
            <p:nvPr/>
          </p:nvSpPr>
          <p:spPr>
            <a:xfrm>
              <a:off x="876928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6" name="object 73">
              <a:extLst>
                <a:ext uri="{FF2B5EF4-FFF2-40B4-BE49-F238E27FC236}">
                  <a16:creationId xmlns:a16="http://schemas.microsoft.com/office/drawing/2014/main" id="{B390E262-DC2A-4230-93D9-822B47575BC9}"/>
                </a:ext>
              </a:extLst>
            </p:cNvPr>
            <p:cNvSpPr txBox="1"/>
            <p:nvPr/>
          </p:nvSpPr>
          <p:spPr>
            <a:xfrm>
              <a:off x="9135046" y="5293670"/>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07" name="Straight Connector 106">
              <a:extLst>
                <a:ext uri="{FF2B5EF4-FFF2-40B4-BE49-F238E27FC236}">
                  <a16:creationId xmlns:a16="http://schemas.microsoft.com/office/drawing/2014/main" id="{186A6333-06FA-4574-BB8B-B7BFA9979167}"/>
                </a:ext>
              </a:extLst>
            </p:cNvPr>
            <p:cNvCxnSpPr/>
            <p:nvPr/>
          </p:nvCxnSpPr>
          <p:spPr>
            <a:xfrm>
              <a:off x="7267501" y="5202230"/>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339435B-5C92-4B8E-9353-E7B67EFD9447}"/>
                </a:ext>
              </a:extLst>
            </p:cNvPr>
            <p:cNvCxnSpPr/>
            <p:nvPr/>
          </p:nvCxnSpPr>
          <p:spPr>
            <a:xfrm>
              <a:off x="10351008" y="245903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4EF376A-36BE-4B32-B203-72514EA15206}"/>
                </a:ext>
              </a:extLst>
            </p:cNvPr>
            <p:cNvCxnSpPr/>
            <p:nvPr/>
          </p:nvCxnSpPr>
          <p:spPr>
            <a:xfrm>
              <a:off x="10351008" y="300767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AAF32A36-9DC6-4142-8816-F2D3FDE35A8A}"/>
                </a:ext>
              </a:extLst>
            </p:cNvPr>
            <p:cNvCxnSpPr/>
            <p:nvPr/>
          </p:nvCxnSpPr>
          <p:spPr>
            <a:xfrm>
              <a:off x="10351008" y="272880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BB3F6FD3-18E1-4695-9F64-1FAE5A3D1E20}"/>
                </a:ext>
              </a:extLst>
            </p:cNvPr>
            <p:cNvCxnSpPr/>
            <p:nvPr/>
          </p:nvCxnSpPr>
          <p:spPr>
            <a:xfrm>
              <a:off x="10351008" y="328199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F0C1C81B-A7D5-49CD-A2EA-75EE857C96CA}"/>
                </a:ext>
              </a:extLst>
            </p:cNvPr>
            <p:cNvCxnSpPr/>
            <p:nvPr/>
          </p:nvCxnSpPr>
          <p:spPr>
            <a:xfrm>
              <a:off x="10351008" y="492791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A350C6F-EB59-4D92-9C4A-049F88C6561E}"/>
                </a:ext>
              </a:extLst>
            </p:cNvPr>
            <p:cNvCxnSpPr/>
            <p:nvPr/>
          </p:nvCxnSpPr>
          <p:spPr>
            <a:xfrm>
              <a:off x="10351008" y="437927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287DC28-BB29-4A64-9403-3B3866A329C9}"/>
                </a:ext>
              </a:extLst>
            </p:cNvPr>
            <p:cNvCxnSpPr/>
            <p:nvPr/>
          </p:nvCxnSpPr>
          <p:spPr>
            <a:xfrm>
              <a:off x="10351008" y="520223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CE822E67-5656-4BC9-BAB6-666E050B3F47}"/>
                </a:ext>
              </a:extLst>
            </p:cNvPr>
            <p:cNvCxnSpPr/>
            <p:nvPr/>
          </p:nvCxnSpPr>
          <p:spPr>
            <a:xfrm>
              <a:off x="10351008" y="355631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C4FC075-139B-4352-BB06-14418681D595}"/>
                </a:ext>
              </a:extLst>
            </p:cNvPr>
            <p:cNvCxnSpPr/>
            <p:nvPr/>
          </p:nvCxnSpPr>
          <p:spPr>
            <a:xfrm>
              <a:off x="10351008" y="383063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81933EF6-AF01-41E7-B6F3-C9411D0B916A}"/>
                </a:ext>
              </a:extLst>
            </p:cNvPr>
            <p:cNvCxnSpPr/>
            <p:nvPr/>
          </p:nvCxnSpPr>
          <p:spPr>
            <a:xfrm>
              <a:off x="10351008" y="410495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2A0FF56-88E3-49E1-A6F7-7F26875D7B61}"/>
                </a:ext>
              </a:extLst>
            </p:cNvPr>
            <p:cNvCxnSpPr/>
            <p:nvPr/>
          </p:nvCxnSpPr>
          <p:spPr>
            <a:xfrm>
              <a:off x="10351008" y="465359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0" name="object 73">
              <a:extLst>
                <a:ext uri="{FF2B5EF4-FFF2-40B4-BE49-F238E27FC236}">
                  <a16:creationId xmlns:a16="http://schemas.microsoft.com/office/drawing/2014/main" id="{5AC4250E-AE78-4A64-BDD6-65ECA287E0D8}"/>
                </a:ext>
              </a:extLst>
            </p:cNvPr>
            <p:cNvSpPr txBox="1"/>
            <p:nvPr/>
          </p:nvSpPr>
          <p:spPr>
            <a:xfrm>
              <a:off x="10486189" y="2376734"/>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1" name="object 73">
              <a:extLst>
                <a:ext uri="{FF2B5EF4-FFF2-40B4-BE49-F238E27FC236}">
                  <a16:creationId xmlns:a16="http://schemas.microsoft.com/office/drawing/2014/main" id="{19EEBE2A-75EB-4450-A51E-F65FF538636B}"/>
                </a:ext>
              </a:extLst>
            </p:cNvPr>
            <p:cNvSpPr txBox="1"/>
            <p:nvPr/>
          </p:nvSpPr>
          <p:spPr>
            <a:xfrm>
              <a:off x="10574901" y="265105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2" name="object 73">
              <a:extLst>
                <a:ext uri="{FF2B5EF4-FFF2-40B4-BE49-F238E27FC236}">
                  <a16:creationId xmlns:a16="http://schemas.microsoft.com/office/drawing/2014/main" id="{BE906827-8DFB-4A5F-838B-14B382C20865}"/>
                </a:ext>
              </a:extLst>
            </p:cNvPr>
            <p:cNvSpPr txBox="1"/>
            <p:nvPr/>
          </p:nvSpPr>
          <p:spPr>
            <a:xfrm>
              <a:off x="10574901" y="292537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3" name="object 73">
              <a:extLst>
                <a:ext uri="{FF2B5EF4-FFF2-40B4-BE49-F238E27FC236}">
                  <a16:creationId xmlns:a16="http://schemas.microsoft.com/office/drawing/2014/main" id="{93BC6B47-75B8-408A-9F28-1B2C7D259BFE}"/>
                </a:ext>
              </a:extLst>
            </p:cNvPr>
            <p:cNvSpPr txBox="1"/>
            <p:nvPr/>
          </p:nvSpPr>
          <p:spPr>
            <a:xfrm>
              <a:off x="10574901" y="319969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4" name="object 73">
              <a:extLst>
                <a:ext uri="{FF2B5EF4-FFF2-40B4-BE49-F238E27FC236}">
                  <a16:creationId xmlns:a16="http://schemas.microsoft.com/office/drawing/2014/main" id="{CA3F85C2-6340-4ECD-8449-03752BF59361}"/>
                </a:ext>
              </a:extLst>
            </p:cNvPr>
            <p:cNvSpPr txBox="1"/>
            <p:nvPr/>
          </p:nvSpPr>
          <p:spPr>
            <a:xfrm>
              <a:off x="10574901" y="347401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5" name="object 73">
              <a:extLst>
                <a:ext uri="{FF2B5EF4-FFF2-40B4-BE49-F238E27FC236}">
                  <a16:creationId xmlns:a16="http://schemas.microsoft.com/office/drawing/2014/main" id="{33479243-ACDA-44BB-9DB6-974AF1FBC080}"/>
                </a:ext>
              </a:extLst>
            </p:cNvPr>
            <p:cNvSpPr txBox="1"/>
            <p:nvPr/>
          </p:nvSpPr>
          <p:spPr>
            <a:xfrm>
              <a:off x="10574901" y="374833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6" name="object 73">
              <a:extLst>
                <a:ext uri="{FF2B5EF4-FFF2-40B4-BE49-F238E27FC236}">
                  <a16:creationId xmlns:a16="http://schemas.microsoft.com/office/drawing/2014/main" id="{B7BD9FD3-E990-43F7-A18D-11FC86BA4517}"/>
                </a:ext>
              </a:extLst>
            </p:cNvPr>
            <p:cNvSpPr txBox="1"/>
            <p:nvPr/>
          </p:nvSpPr>
          <p:spPr>
            <a:xfrm>
              <a:off x="10574901" y="402265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7" name="object 73">
              <a:extLst>
                <a:ext uri="{FF2B5EF4-FFF2-40B4-BE49-F238E27FC236}">
                  <a16:creationId xmlns:a16="http://schemas.microsoft.com/office/drawing/2014/main" id="{7F132EDB-A6B8-41A9-9672-816099FF6523}"/>
                </a:ext>
              </a:extLst>
            </p:cNvPr>
            <p:cNvSpPr txBox="1"/>
            <p:nvPr/>
          </p:nvSpPr>
          <p:spPr>
            <a:xfrm>
              <a:off x="10574901" y="429697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8" name="object 73">
              <a:extLst>
                <a:ext uri="{FF2B5EF4-FFF2-40B4-BE49-F238E27FC236}">
                  <a16:creationId xmlns:a16="http://schemas.microsoft.com/office/drawing/2014/main" id="{292CA83B-7232-4AF4-AADC-5D4186DEF675}"/>
                </a:ext>
              </a:extLst>
            </p:cNvPr>
            <p:cNvSpPr txBox="1"/>
            <p:nvPr/>
          </p:nvSpPr>
          <p:spPr>
            <a:xfrm>
              <a:off x="10574901" y="4571294"/>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39" name="object 73">
              <a:extLst>
                <a:ext uri="{FF2B5EF4-FFF2-40B4-BE49-F238E27FC236}">
                  <a16:creationId xmlns:a16="http://schemas.microsoft.com/office/drawing/2014/main" id="{B751F5BE-2F8D-4999-9C6C-C3DF2CF37E97}"/>
                </a:ext>
              </a:extLst>
            </p:cNvPr>
            <p:cNvSpPr txBox="1"/>
            <p:nvPr/>
          </p:nvSpPr>
          <p:spPr>
            <a:xfrm>
              <a:off x="10574901" y="4845614"/>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0" name="object 73">
              <a:extLst>
                <a:ext uri="{FF2B5EF4-FFF2-40B4-BE49-F238E27FC236}">
                  <a16:creationId xmlns:a16="http://schemas.microsoft.com/office/drawing/2014/main" id="{BFC1B983-6AA5-4D93-A3E3-16FEB449782F}"/>
                </a:ext>
              </a:extLst>
            </p:cNvPr>
            <p:cNvSpPr txBox="1"/>
            <p:nvPr/>
          </p:nvSpPr>
          <p:spPr>
            <a:xfrm>
              <a:off x="10649965" y="5119934"/>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1" name="object 62">
              <a:extLst>
                <a:ext uri="{FF2B5EF4-FFF2-40B4-BE49-F238E27FC236}">
                  <a16:creationId xmlns:a16="http://schemas.microsoft.com/office/drawing/2014/main" id="{758398EC-4CC7-4619-B6AD-87E608CF516B}"/>
                </a:ext>
              </a:extLst>
            </p:cNvPr>
            <p:cNvSpPr txBox="1"/>
            <p:nvPr/>
          </p:nvSpPr>
          <p:spPr>
            <a:xfrm>
              <a:off x="10884198" y="3223352"/>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146" name="TextBox 145">
              <a:extLst>
                <a:ext uri="{FF2B5EF4-FFF2-40B4-BE49-F238E27FC236}">
                  <a16:creationId xmlns:a16="http://schemas.microsoft.com/office/drawing/2014/main" id="{067142AB-9DCB-4AFF-962C-68BFE0382A3D}"/>
                </a:ext>
              </a:extLst>
            </p:cNvPr>
            <p:cNvSpPr txBox="1"/>
            <p:nvPr/>
          </p:nvSpPr>
          <p:spPr>
            <a:xfrm>
              <a:off x="8591789" y="4965192"/>
              <a:ext cx="1131720" cy="215444"/>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35" normalizeH="0" baseline="0" noProof="0">
                  <a:ln>
                    <a:noFill/>
                  </a:ln>
                  <a:solidFill>
                    <a:prstClr val="black"/>
                  </a:solidFill>
                  <a:effectLst/>
                  <a:uLnTx/>
                  <a:uFill>
                    <a:solidFill>
                      <a:srgbClr val="808285"/>
                    </a:solidFill>
                  </a:uFill>
                  <a:latin typeface="Arial"/>
                  <a:ea typeface="+mn-ea"/>
                  <a:cs typeface="Arial"/>
                </a:rPr>
                <a:t>1.7% </a:t>
              </a:r>
              <a:r>
                <a:rPr kumimoji="0" lang="en-GB" sz="1200" b="0" i="0" u="none" strike="noStrike" kern="1200" cap="none" spc="-30" normalizeH="0" baseline="0" noProof="0">
                  <a:ln>
                    <a:noFill/>
                  </a:ln>
                  <a:solidFill>
                    <a:prstClr val="black"/>
                  </a:solidFill>
                  <a:effectLst/>
                  <a:uLnTx/>
                  <a:uFill>
                    <a:solidFill>
                      <a:srgbClr val="808285"/>
                    </a:solidFill>
                  </a:uFill>
                  <a:latin typeface="Arial"/>
                  <a:ea typeface="+mn-ea"/>
                  <a:cs typeface="Arial"/>
                </a:rPr>
                <a:t>[1.0–2.5%</a:t>
              </a:r>
              <a:r>
                <a:rPr kumimoji="0" lang="en-GB" sz="1200" b="0" i="0" u="none" strike="noStrike" kern="1200" cap="none" spc="-30" normalizeH="0" baseline="0" noProof="0">
                  <a:ln>
                    <a:noFill/>
                  </a:ln>
                  <a:solidFill>
                    <a:prstClr val="black"/>
                  </a:solidFill>
                  <a:effectLst/>
                  <a:uLnTx/>
                  <a:uFillTx/>
                  <a:latin typeface="Arial"/>
                  <a:ea typeface="+mn-ea"/>
                  <a:cs typeface="Arial"/>
                </a:rPr>
                <a: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67">
              <a:extLst>
                <a:ext uri="{FF2B5EF4-FFF2-40B4-BE49-F238E27FC236}">
                  <a16:creationId xmlns:a16="http://schemas.microsoft.com/office/drawing/2014/main" id="{9C52022A-7668-4164-BCB8-127218449ED5}"/>
                </a:ext>
              </a:extLst>
            </p:cNvPr>
            <p:cNvSpPr txBox="1"/>
            <p:nvPr/>
          </p:nvSpPr>
          <p:spPr>
            <a:xfrm>
              <a:off x="8166913" y="3788625"/>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0" i="0" u="none" strike="noStrike" kern="1200" cap="none" spc="-35" normalizeH="0" baseline="0" noProof="0">
                  <a:ln>
                    <a:noFill/>
                  </a:ln>
                  <a:solidFill>
                    <a:prstClr val="black"/>
                  </a:solidFill>
                  <a:effectLst/>
                  <a:uLnTx/>
                  <a:uFillTx/>
                  <a:latin typeface="Arial"/>
                  <a:ea typeface="+mn-ea"/>
                  <a:cs typeface="Arial"/>
                </a:rPr>
                <a:t>3</a:t>
              </a:r>
              <a:r>
                <a:rPr kumimoji="0" sz="1400" b="0" i="0" u="none" strike="noStrike" kern="1200" cap="none" spc="-35" normalizeH="0" baseline="0" noProof="0">
                  <a:ln>
                    <a:noFill/>
                  </a:ln>
                  <a:solidFill>
                    <a:prstClr val="black"/>
                  </a:solidFill>
                  <a:effectLst/>
                  <a:uLnTx/>
                  <a:uFillTx/>
                  <a:latin typeface="Arial"/>
                  <a:ea typeface="+mn-ea"/>
                  <a:cs typeface="Arial"/>
                </a:rPr>
                <a:t>.</a:t>
              </a:r>
              <a:r>
                <a:rPr kumimoji="0" lang="fr-CH" sz="1400" b="0" i="0" u="none" strike="noStrike" kern="1200" cap="none" spc="-35" normalizeH="0" baseline="0" noProof="0">
                  <a:ln>
                    <a:noFill/>
                  </a:ln>
                  <a:solidFill>
                    <a:prstClr val="black"/>
                  </a:solidFill>
                  <a:effectLst/>
                  <a:uLnTx/>
                  <a:uFillTx/>
                  <a:latin typeface="Arial"/>
                  <a:ea typeface="+mn-ea"/>
                  <a:cs typeface="Arial"/>
                </a:rPr>
                <a:t>1</a:t>
              </a:r>
              <a:r>
                <a:rPr kumimoji="0" sz="1400" b="0" i="0" u="none" strike="noStrike" kern="1200" cap="none" spc="-35" normalizeH="0" baseline="0" noProof="0">
                  <a:ln>
                    <a:noFill/>
                  </a:ln>
                  <a:solidFill>
                    <a:prstClr val="black"/>
                  </a:solidFill>
                  <a:effectLst/>
                  <a:uLnTx/>
                  <a:uFillTx/>
                  <a:latin typeface="Arial"/>
                  <a:ea typeface="+mn-ea"/>
                  <a:cs typeface="Arial"/>
                </a:rPr>
                <a:t>%</a:t>
              </a:r>
              <a:r>
                <a:rPr kumimoji="0" sz="1400" b="0" i="0" u="none" strike="noStrike" kern="1200" cap="none" spc="-65" normalizeH="0" baseline="0" noProof="0">
                  <a:ln>
                    <a:noFill/>
                  </a:ln>
                  <a:solidFill>
                    <a:prstClr val="black"/>
                  </a:solidFill>
                  <a:effectLst/>
                  <a:uLnTx/>
                  <a:uFillTx/>
                  <a:latin typeface="Arial"/>
                  <a:ea typeface="+mn-ea"/>
                  <a:cs typeface="Arial"/>
                </a:rPr>
                <a:t> </a:t>
              </a:r>
              <a:r>
                <a:rPr kumimoji="0" sz="1200" b="0" i="0" u="none" strike="noStrike" kern="1200" cap="none" spc="-30" normalizeH="0" baseline="0" noProof="0">
                  <a:ln>
                    <a:noFill/>
                  </a:ln>
                  <a:solidFill>
                    <a:prstClr val="black"/>
                  </a:solidFill>
                  <a:effectLst/>
                  <a:uLnTx/>
                  <a:uFillTx/>
                  <a:latin typeface="Arial"/>
                  <a:ea typeface="+mn-ea"/>
                  <a:cs typeface="Arial"/>
                </a:rPr>
                <a:t>[</a:t>
              </a:r>
              <a:r>
                <a:rPr kumimoji="0" lang="fr-CH" sz="1200" b="0" i="0" u="none" strike="noStrike" kern="1200" cap="none" spc="-30" normalizeH="0" baseline="0" noProof="0">
                  <a:ln>
                    <a:noFill/>
                  </a:ln>
                  <a:solidFill>
                    <a:prstClr val="black"/>
                  </a:solidFill>
                  <a:effectLst/>
                  <a:uLnTx/>
                  <a:uFillTx/>
                  <a:latin typeface="Arial"/>
                  <a:ea typeface="+mn-ea"/>
                  <a:cs typeface="Arial"/>
                </a:rPr>
                <a:t>2</a:t>
              </a:r>
              <a:r>
                <a:rPr kumimoji="0" sz="1200" b="0" i="0" u="none" strike="noStrike" kern="1200" cap="none" spc="-30" normalizeH="0" baseline="0" noProof="0">
                  <a:ln>
                    <a:noFill/>
                  </a:ln>
                  <a:solidFill>
                    <a:prstClr val="black"/>
                  </a:solidFill>
                  <a:effectLst/>
                  <a:uLnTx/>
                  <a:uFillTx/>
                  <a:latin typeface="Arial"/>
                  <a:ea typeface="+mn-ea"/>
                  <a:cs typeface="Arial"/>
                </a:rPr>
                <a:t>.</a:t>
              </a:r>
              <a:r>
                <a:rPr kumimoji="0" lang="fr-CH" sz="1200" b="0" i="0" u="none" strike="noStrike" kern="1200" cap="none" spc="-30" normalizeH="0" baseline="0" noProof="0">
                  <a:ln>
                    <a:noFill/>
                  </a:ln>
                  <a:solidFill>
                    <a:prstClr val="black"/>
                  </a:solidFill>
                  <a:effectLst/>
                  <a:uLnTx/>
                  <a:uFillTx/>
                  <a:latin typeface="Arial"/>
                  <a:ea typeface="+mn-ea"/>
                  <a:cs typeface="Arial"/>
                </a:rPr>
                <a:t>6</a:t>
              </a:r>
              <a:r>
                <a:rPr kumimoji="0" sz="1200" b="0" i="0" u="none" strike="noStrike" kern="1200" cap="none" spc="-30" normalizeH="0" baseline="0" noProof="0">
                  <a:ln>
                    <a:noFill/>
                  </a:ln>
                  <a:solidFill>
                    <a:prstClr val="black"/>
                  </a:solidFill>
                  <a:effectLst/>
                  <a:uLnTx/>
                  <a:uFillTx/>
                  <a:latin typeface="Arial"/>
                  <a:ea typeface="+mn-ea"/>
                  <a:cs typeface="Arial"/>
                </a:rPr>
                <a:t>–</a:t>
              </a:r>
              <a:r>
                <a:rPr kumimoji="0" lang="fr-CH" sz="1200" b="0" i="0" u="none" strike="noStrike" kern="1200" cap="none" spc="-30" normalizeH="0" baseline="0" noProof="0">
                  <a:ln>
                    <a:noFill/>
                  </a:ln>
                  <a:solidFill>
                    <a:prstClr val="black"/>
                  </a:solidFill>
                  <a:effectLst/>
                  <a:uLnTx/>
                  <a:uFillTx/>
                  <a:latin typeface="Arial"/>
                  <a:ea typeface="+mn-ea"/>
                  <a:cs typeface="Arial"/>
                </a:rPr>
                <a:t>3</a:t>
              </a:r>
              <a:r>
                <a:rPr kumimoji="0" sz="1200" b="0" i="0" u="none" strike="noStrike" kern="1200" cap="none" spc="-30" normalizeH="0" baseline="0" noProof="0">
                  <a:ln>
                    <a:noFill/>
                  </a:ln>
                  <a:solidFill>
                    <a:prstClr val="black"/>
                  </a:solidFill>
                  <a:effectLst/>
                  <a:uLnTx/>
                  <a:uFillTx/>
                  <a:latin typeface="Arial"/>
                  <a:ea typeface="+mn-ea"/>
                  <a:cs typeface="Arial"/>
                </a:rPr>
                <a:t>.7%]</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48" name="object 73">
              <a:extLst>
                <a:ext uri="{FF2B5EF4-FFF2-40B4-BE49-F238E27FC236}">
                  <a16:creationId xmlns:a16="http://schemas.microsoft.com/office/drawing/2014/main" id="{91064864-9021-4A03-AF17-917A28C136BD}"/>
                </a:ext>
              </a:extLst>
            </p:cNvPr>
            <p:cNvSpPr txBox="1"/>
            <p:nvPr/>
          </p:nvSpPr>
          <p:spPr>
            <a:xfrm>
              <a:off x="9144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9" name="object 73">
              <a:extLst>
                <a:ext uri="{FF2B5EF4-FFF2-40B4-BE49-F238E27FC236}">
                  <a16:creationId xmlns:a16="http://schemas.microsoft.com/office/drawing/2014/main" id="{9BCB5DE0-9183-4517-89CC-CE26C0260F24}"/>
                </a:ext>
              </a:extLst>
            </p:cNvPr>
            <p:cNvSpPr txBox="1"/>
            <p:nvPr/>
          </p:nvSpPr>
          <p:spPr>
            <a:xfrm>
              <a:off x="64008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53" name="Straight Connector 152">
              <a:extLst>
                <a:ext uri="{FF2B5EF4-FFF2-40B4-BE49-F238E27FC236}">
                  <a16:creationId xmlns:a16="http://schemas.microsoft.com/office/drawing/2014/main" id="{D86D2ACA-64D0-4449-91A2-A2FC6FB0893B}"/>
                </a:ext>
              </a:extLst>
            </p:cNvPr>
            <p:cNvCxnSpPr/>
            <p:nvPr/>
          </p:nvCxnSpPr>
          <p:spPr>
            <a:xfrm>
              <a:off x="7040881"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9B48300D-E6AA-44ED-9A95-B4B32E6125B4}"/>
                </a:ext>
              </a:extLst>
            </p:cNvPr>
            <p:cNvCxnSpPr/>
            <p:nvPr/>
          </p:nvCxnSpPr>
          <p:spPr>
            <a:xfrm>
              <a:off x="7040881" y="2795927"/>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14521421-17EE-4054-A138-BC81CCB05040}"/>
                </a:ext>
              </a:extLst>
            </p:cNvPr>
            <p:cNvCxnSpPr/>
            <p:nvPr/>
          </p:nvCxnSpPr>
          <p:spPr>
            <a:xfrm>
              <a:off x="7040881" y="483763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6D2AF10-BBA0-4601-8462-A78A41E5DA86}"/>
                </a:ext>
              </a:extLst>
            </p:cNvPr>
            <p:cNvCxnSpPr/>
            <p:nvPr/>
          </p:nvCxnSpPr>
          <p:spPr>
            <a:xfrm>
              <a:off x="7040881" y="415251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DF1E9EB8-CF98-452F-B509-315E539B9712}"/>
                </a:ext>
              </a:extLst>
            </p:cNvPr>
            <p:cNvCxnSpPr/>
            <p:nvPr/>
          </p:nvCxnSpPr>
          <p:spPr>
            <a:xfrm>
              <a:off x="7040881" y="314303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2CB6EF3-7F8B-4ECB-93D6-9B63764E1AF9}"/>
                </a:ext>
              </a:extLst>
            </p:cNvPr>
            <p:cNvCxnSpPr/>
            <p:nvPr/>
          </p:nvCxnSpPr>
          <p:spPr>
            <a:xfrm>
              <a:off x="7040881" y="3481045"/>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D507277F-9054-4868-B27B-18317FCAB7D7}"/>
                </a:ext>
              </a:extLst>
            </p:cNvPr>
            <p:cNvCxnSpPr/>
            <p:nvPr/>
          </p:nvCxnSpPr>
          <p:spPr>
            <a:xfrm>
              <a:off x="7040881" y="381905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C561A0B-74FA-4407-B9B4-8151A226E5C7}"/>
                </a:ext>
              </a:extLst>
            </p:cNvPr>
            <p:cNvCxnSpPr/>
            <p:nvPr/>
          </p:nvCxnSpPr>
          <p:spPr>
            <a:xfrm>
              <a:off x="7040881" y="449052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61" name="object 73">
              <a:extLst>
                <a:ext uri="{FF2B5EF4-FFF2-40B4-BE49-F238E27FC236}">
                  <a16:creationId xmlns:a16="http://schemas.microsoft.com/office/drawing/2014/main" id="{E2F07700-73A8-48E1-952A-5573E0DA4188}"/>
                </a:ext>
              </a:extLst>
            </p:cNvPr>
            <p:cNvSpPr txBox="1"/>
            <p:nvPr/>
          </p:nvSpPr>
          <p:spPr>
            <a:xfrm>
              <a:off x="6812280" y="237744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2" name="object 73">
              <a:extLst>
                <a:ext uri="{FF2B5EF4-FFF2-40B4-BE49-F238E27FC236}">
                  <a16:creationId xmlns:a16="http://schemas.microsoft.com/office/drawing/2014/main" id="{F5363B7D-E4F6-4359-B09B-FF0F81693ACE}"/>
                </a:ext>
              </a:extLst>
            </p:cNvPr>
            <p:cNvSpPr txBox="1"/>
            <p:nvPr/>
          </p:nvSpPr>
          <p:spPr>
            <a:xfrm>
              <a:off x="6812280" y="2713631"/>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3" name="object 73">
              <a:extLst>
                <a:ext uri="{FF2B5EF4-FFF2-40B4-BE49-F238E27FC236}">
                  <a16:creationId xmlns:a16="http://schemas.microsoft.com/office/drawing/2014/main" id="{F531DB09-977F-4459-A801-3921CCC45979}"/>
                </a:ext>
              </a:extLst>
            </p:cNvPr>
            <p:cNvSpPr txBox="1"/>
            <p:nvPr/>
          </p:nvSpPr>
          <p:spPr>
            <a:xfrm>
              <a:off x="6812280" y="306073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4" name="object 73">
              <a:extLst>
                <a:ext uri="{FF2B5EF4-FFF2-40B4-BE49-F238E27FC236}">
                  <a16:creationId xmlns:a16="http://schemas.microsoft.com/office/drawing/2014/main" id="{C235F162-2AF3-4635-AF2F-5407B0C1603B}"/>
                </a:ext>
              </a:extLst>
            </p:cNvPr>
            <p:cNvSpPr txBox="1"/>
            <p:nvPr/>
          </p:nvSpPr>
          <p:spPr>
            <a:xfrm>
              <a:off x="6812280" y="3398749"/>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5" name="object 73">
              <a:extLst>
                <a:ext uri="{FF2B5EF4-FFF2-40B4-BE49-F238E27FC236}">
                  <a16:creationId xmlns:a16="http://schemas.microsoft.com/office/drawing/2014/main" id="{748A161C-A13C-4290-9A93-C33B18918460}"/>
                </a:ext>
              </a:extLst>
            </p:cNvPr>
            <p:cNvSpPr txBox="1"/>
            <p:nvPr/>
          </p:nvSpPr>
          <p:spPr>
            <a:xfrm>
              <a:off x="6890827" y="3736754"/>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6" name="object 73">
              <a:extLst>
                <a:ext uri="{FF2B5EF4-FFF2-40B4-BE49-F238E27FC236}">
                  <a16:creationId xmlns:a16="http://schemas.microsoft.com/office/drawing/2014/main" id="{7FF26D99-408C-402A-88C4-B017F81D66B0}"/>
                </a:ext>
              </a:extLst>
            </p:cNvPr>
            <p:cNvSpPr txBox="1"/>
            <p:nvPr/>
          </p:nvSpPr>
          <p:spPr>
            <a:xfrm>
              <a:off x="6890827" y="4070215"/>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7" name="object 73">
              <a:extLst>
                <a:ext uri="{FF2B5EF4-FFF2-40B4-BE49-F238E27FC236}">
                  <a16:creationId xmlns:a16="http://schemas.microsoft.com/office/drawing/2014/main" id="{D3204A7A-9BB4-4788-AE97-77A69E96DA81}"/>
                </a:ext>
              </a:extLst>
            </p:cNvPr>
            <p:cNvSpPr txBox="1"/>
            <p:nvPr/>
          </p:nvSpPr>
          <p:spPr>
            <a:xfrm>
              <a:off x="6890827" y="440822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8" name="object 73">
              <a:extLst>
                <a:ext uri="{FF2B5EF4-FFF2-40B4-BE49-F238E27FC236}">
                  <a16:creationId xmlns:a16="http://schemas.microsoft.com/office/drawing/2014/main" id="{CCE05D41-011F-4DD4-9931-3B825B9B4F2A}"/>
                </a:ext>
              </a:extLst>
            </p:cNvPr>
            <p:cNvSpPr txBox="1"/>
            <p:nvPr/>
          </p:nvSpPr>
          <p:spPr>
            <a:xfrm>
              <a:off x="6890827" y="475533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69" name="Straight Connector 168">
              <a:extLst>
                <a:ext uri="{FF2B5EF4-FFF2-40B4-BE49-F238E27FC236}">
                  <a16:creationId xmlns:a16="http://schemas.microsoft.com/office/drawing/2014/main" id="{FF5EBBC3-93D9-4A46-AFDB-FCE86AD60063}"/>
                </a:ext>
              </a:extLst>
            </p:cNvPr>
            <p:cNvCxnSpPr/>
            <p:nvPr/>
          </p:nvCxnSpPr>
          <p:spPr>
            <a:xfrm>
              <a:off x="7040881"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0" name="object 73">
              <a:extLst>
                <a:ext uri="{FF2B5EF4-FFF2-40B4-BE49-F238E27FC236}">
                  <a16:creationId xmlns:a16="http://schemas.microsoft.com/office/drawing/2014/main" id="{A0D57A67-4484-4AA0-96CD-08C3BAB99BCC}"/>
                </a:ext>
              </a:extLst>
            </p:cNvPr>
            <p:cNvSpPr txBox="1"/>
            <p:nvPr/>
          </p:nvSpPr>
          <p:spPr>
            <a:xfrm>
              <a:off x="6887394" y="512064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74" name="object 26">
              <a:extLst>
                <a:ext uri="{FF2B5EF4-FFF2-40B4-BE49-F238E27FC236}">
                  <a16:creationId xmlns:a16="http://schemas.microsoft.com/office/drawing/2014/main" id="{042FA541-C0C8-4BDF-9FCF-8182049A4367}"/>
                </a:ext>
              </a:extLst>
            </p:cNvPr>
            <p:cNvSpPr/>
            <p:nvPr/>
          </p:nvSpPr>
          <p:spPr>
            <a:xfrm>
              <a:off x="2387429" y="4894142"/>
              <a:ext cx="1823234" cy="153346"/>
            </a:xfrm>
            <a:custGeom>
              <a:avLst/>
              <a:gdLst/>
              <a:ahLst/>
              <a:cxnLst/>
              <a:rect l="l" t="t" r="r" b="b"/>
              <a:pathLst>
                <a:path w="1136650" h="138429">
                  <a:moveTo>
                    <a:pt x="0" y="0"/>
                  </a:moveTo>
                  <a:lnTo>
                    <a:pt x="1136040" y="138379"/>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27">
              <a:extLst>
                <a:ext uri="{FF2B5EF4-FFF2-40B4-BE49-F238E27FC236}">
                  <a16:creationId xmlns:a16="http://schemas.microsoft.com/office/drawing/2014/main" id="{7473CD4E-A780-43AE-8760-1DFD67B38946}"/>
                </a:ext>
              </a:extLst>
            </p:cNvPr>
            <p:cNvSpPr/>
            <p:nvPr/>
          </p:nvSpPr>
          <p:spPr>
            <a:xfrm>
              <a:off x="2371132" y="3035827"/>
              <a:ext cx="1855828" cy="1097338"/>
            </a:xfrm>
            <a:custGeom>
              <a:avLst/>
              <a:gdLst/>
              <a:ahLst/>
              <a:cxnLst/>
              <a:rect l="l" t="t" r="r" b="b"/>
              <a:pathLst>
                <a:path w="1156970" h="990600">
                  <a:moveTo>
                    <a:pt x="0" y="990600"/>
                  </a:moveTo>
                  <a:lnTo>
                    <a:pt x="1156360"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28">
              <a:extLst>
                <a:ext uri="{FF2B5EF4-FFF2-40B4-BE49-F238E27FC236}">
                  <a16:creationId xmlns:a16="http://schemas.microsoft.com/office/drawing/2014/main" id="{888541A3-DBC8-405C-8EC8-E695C576F374}"/>
                </a:ext>
              </a:extLst>
            </p:cNvPr>
            <p:cNvSpPr/>
            <p:nvPr/>
          </p:nvSpPr>
          <p:spPr>
            <a:xfrm>
              <a:off x="2387429" y="4506798"/>
              <a:ext cx="1816104" cy="299658"/>
            </a:xfrm>
            <a:custGeom>
              <a:avLst/>
              <a:gdLst/>
              <a:ahLst/>
              <a:cxnLst/>
              <a:rect l="l" t="t" r="r" b="b"/>
              <a:pathLst>
                <a:path w="1132205" h="270510">
                  <a:moveTo>
                    <a:pt x="0" y="270306"/>
                  </a:moveTo>
                  <a:lnTo>
                    <a:pt x="1131989"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29">
              <a:extLst>
                <a:ext uri="{FF2B5EF4-FFF2-40B4-BE49-F238E27FC236}">
                  <a16:creationId xmlns:a16="http://schemas.microsoft.com/office/drawing/2014/main" id="{53DB3193-D126-475B-907E-47B62FF0CAC5}"/>
                </a:ext>
              </a:extLst>
            </p:cNvPr>
            <p:cNvSpPr/>
            <p:nvPr/>
          </p:nvSpPr>
          <p:spPr>
            <a:xfrm>
              <a:off x="1984248" y="2670048"/>
              <a:ext cx="2219457" cy="1579886"/>
            </a:xfrm>
            <a:custGeom>
              <a:avLst/>
              <a:gdLst/>
              <a:ahLst/>
              <a:cxnLst/>
              <a:rect l="l" t="t" r="r" b="b"/>
              <a:pathLst>
                <a:path w="1383664" h="1426210">
                  <a:moveTo>
                    <a:pt x="0" y="0"/>
                  </a:moveTo>
                  <a:lnTo>
                    <a:pt x="1383347" y="1426044"/>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31">
              <a:extLst>
                <a:ext uri="{FF2B5EF4-FFF2-40B4-BE49-F238E27FC236}">
                  <a16:creationId xmlns:a16="http://schemas.microsoft.com/office/drawing/2014/main" id="{B68161C4-FF10-4757-9490-4AF7C5F0C579}"/>
                </a:ext>
              </a:extLst>
            </p:cNvPr>
            <p:cNvSpPr/>
            <p:nvPr/>
          </p:nvSpPr>
          <p:spPr>
            <a:xfrm>
              <a:off x="3409629" y="2714359"/>
              <a:ext cx="833187" cy="504354"/>
            </a:xfrm>
            <a:custGeom>
              <a:avLst/>
              <a:gdLst/>
              <a:ahLst/>
              <a:cxnLst/>
              <a:rect l="l" t="t" r="r" b="b"/>
              <a:pathLst>
                <a:path w="519430" h="455294">
                  <a:moveTo>
                    <a:pt x="0" y="0"/>
                  </a:moveTo>
                  <a:lnTo>
                    <a:pt x="519099" y="455295"/>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30">
              <a:extLst>
                <a:ext uri="{FF2B5EF4-FFF2-40B4-BE49-F238E27FC236}">
                  <a16:creationId xmlns:a16="http://schemas.microsoft.com/office/drawing/2014/main" id="{57587E85-E62C-4394-98FC-37586EFFB6FF}"/>
                </a:ext>
              </a:extLst>
            </p:cNvPr>
            <p:cNvSpPr/>
            <p:nvPr/>
          </p:nvSpPr>
          <p:spPr>
            <a:xfrm>
              <a:off x="7869198" y="2560534"/>
              <a:ext cx="1847088" cy="1441331"/>
            </a:xfrm>
            <a:custGeom>
              <a:avLst/>
              <a:gdLst/>
              <a:ahLst/>
              <a:cxnLst/>
              <a:rect l="l" t="t" r="r" b="b"/>
              <a:pathLst>
                <a:path w="1144904" h="1306830">
                  <a:moveTo>
                    <a:pt x="0" y="0"/>
                  </a:moveTo>
                  <a:lnTo>
                    <a:pt x="1144422" y="1306537"/>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object 32">
              <a:extLst>
                <a:ext uri="{FF2B5EF4-FFF2-40B4-BE49-F238E27FC236}">
                  <a16:creationId xmlns:a16="http://schemas.microsoft.com/office/drawing/2014/main" id="{5A6A14A6-E5A0-4EBC-8183-E85562E3B6C9}"/>
                </a:ext>
              </a:extLst>
            </p:cNvPr>
            <p:cNvSpPr/>
            <p:nvPr/>
          </p:nvSpPr>
          <p:spPr>
            <a:xfrm>
              <a:off x="7885591" y="4636200"/>
              <a:ext cx="1814306" cy="320062"/>
            </a:xfrm>
            <a:custGeom>
              <a:avLst/>
              <a:gdLst/>
              <a:ahLst/>
              <a:cxnLst/>
              <a:rect l="l" t="t" r="r" b="b"/>
              <a:pathLst>
                <a:path w="1124585" h="290195">
                  <a:moveTo>
                    <a:pt x="0" y="0"/>
                  </a:moveTo>
                  <a:lnTo>
                    <a:pt x="1124102" y="289699"/>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object 33">
              <a:extLst>
                <a:ext uri="{FF2B5EF4-FFF2-40B4-BE49-F238E27FC236}">
                  <a16:creationId xmlns:a16="http://schemas.microsoft.com/office/drawing/2014/main" id="{719A2A40-897A-492A-95FC-D956C42D5863}"/>
                </a:ext>
              </a:extLst>
            </p:cNvPr>
            <p:cNvSpPr/>
            <p:nvPr/>
          </p:nvSpPr>
          <p:spPr>
            <a:xfrm>
              <a:off x="7885591" y="3383103"/>
              <a:ext cx="1814306" cy="377491"/>
            </a:xfrm>
            <a:custGeom>
              <a:avLst/>
              <a:gdLst/>
              <a:ahLst/>
              <a:cxnLst/>
              <a:rect l="l" t="t" r="r" b="b"/>
              <a:pathLst>
                <a:path w="1124585" h="342264">
                  <a:moveTo>
                    <a:pt x="0" y="342138"/>
                  </a:moveTo>
                  <a:lnTo>
                    <a:pt x="1124102"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object 34">
              <a:extLst>
                <a:ext uri="{FF2B5EF4-FFF2-40B4-BE49-F238E27FC236}">
                  <a16:creationId xmlns:a16="http://schemas.microsoft.com/office/drawing/2014/main" id="{6EC5DF6D-37D5-445F-A352-C95392AA6AFF}"/>
                </a:ext>
              </a:extLst>
            </p:cNvPr>
            <p:cNvSpPr/>
            <p:nvPr/>
          </p:nvSpPr>
          <p:spPr>
            <a:xfrm>
              <a:off x="8974992" y="3232719"/>
              <a:ext cx="729410" cy="271737"/>
            </a:xfrm>
            <a:custGeom>
              <a:avLst/>
              <a:gdLst/>
              <a:ahLst/>
              <a:cxnLst/>
              <a:rect l="l" t="t" r="r" b="b"/>
              <a:pathLst>
                <a:path w="452120" h="246380">
                  <a:moveTo>
                    <a:pt x="0" y="0"/>
                  </a:moveTo>
                  <a:lnTo>
                    <a:pt x="452043" y="24624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31C29845-47B9-4526-8FB0-DCE21609C543}"/>
                </a:ext>
              </a:extLst>
            </p:cNvPr>
            <p:cNvSpPr txBox="1"/>
            <p:nvPr/>
          </p:nvSpPr>
          <p:spPr>
            <a:xfrm>
              <a:off x="914401" y="1984248"/>
              <a:ext cx="4846319" cy="36576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EF453712-C05C-4D36-A8F7-79F7EC508412}"/>
                </a:ext>
              </a:extLst>
            </p:cNvPr>
            <p:cNvSpPr txBox="1"/>
            <p:nvPr/>
          </p:nvSpPr>
          <p:spPr>
            <a:xfrm>
              <a:off x="6400801" y="1984248"/>
              <a:ext cx="4846319" cy="365760"/>
            </a:xfrm>
            <a:prstGeom prst="rect">
              <a:avLst/>
            </a:prstGeom>
            <a:solidFill>
              <a:schemeClr val="bg1">
                <a:lumMod val="65000"/>
              </a:schemeClr>
            </a:solidFill>
          </p:spPr>
          <p:txBody>
            <a:bodyPr wrap="square" tIns="91440" bIns="91440" rtlCol="0" anchor="ctr" anchorCtr="0">
              <a:spAutoFit/>
            </a:bodyPr>
            <a:lstStyle>
              <a:defPPr>
                <a:defRPr lang="LID4096"/>
              </a:defPPr>
              <a:lvl1pPr marR="0" lvl="0" indent="0" algn="ctr" fontAlgn="auto">
                <a:spcBef>
                  <a:spcPts val="0"/>
                </a:spcBef>
                <a:spcAft>
                  <a:spcPts val="0"/>
                </a:spcAft>
                <a:buClrTx/>
                <a:buSzTx/>
                <a:buFontTx/>
                <a:buNone/>
                <a:tabLst/>
                <a:defRPr sz="1600">
                  <a:solidFill>
                    <a:schemeClr val="bg1"/>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42" name="Group 141">
              <a:extLst>
                <a:ext uri="{FF2B5EF4-FFF2-40B4-BE49-F238E27FC236}">
                  <a16:creationId xmlns:a16="http://schemas.microsoft.com/office/drawing/2014/main" id="{0D2DFEF2-D9F9-4EC6-A8DF-A174F25D5DF5}"/>
                </a:ext>
              </a:extLst>
            </p:cNvPr>
            <p:cNvGrpSpPr/>
            <p:nvPr/>
          </p:nvGrpSpPr>
          <p:grpSpPr>
            <a:xfrm>
              <a:off x="612648" y="5852160"/>
              <a:ext cx="10827592" cy="184666"/>
              <a:chOff x="612648" y="5623560"/>
              <a:chExt cx="10827592" cy="184666"/>
            </a:xfrm>
          </p:grpSpPr>
          <p:sp>
            <p:nvSpPr>
              <p:cNvPr id="143" name="object 73">
                <a:extLst>
                  <a:ext uri="{FF2B5EF4-FFF2-40B4-BE49-F238E27FC236}">
                    <a16:creationId xmlns:a16="http://schemas.microsoft.com/office/drawing/2014/main" id="{183F44DE-AFB3-42F1-90C4-ED997A4616B0}"/>
                  </a:ext>
                </a:extLst>
              </p:cNvPr>
              <p:cNvSpPr txBox="1"/>
              <p:nvPr/>
            </p:nvSpPr>
            <p:spPr>
              <a:xfrm>
                <a:off x="822960" y="5623560"/>
                <a:ext cx="66845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a:ea typeface="+mn-ea"/>
                    <a:cs typeface="Arial"/>
                  </a:rPr>
                  <a:t>Incidence</a:t>
                </a:r>
              </a:p>
            </p:txBody>
          </p:sp>
          <p:sp>
            <p:nvSpPr>
              <p:cNvPr id="144" name="object 76">
                <a:extLst>
                  <a:ext uri="{FF2B5EF4-FFF2-40B4-BE49-F238E27FC236}">
                    <a16:creationId xmlns:a16="http://schemas.microsoft.com/office/drawing/2014/main" id="{44B9E5B9-D04D-4509-9C22-4B4F6191013F}"/>
                  </a:ext>
                </a:extLst>
              </p:cNvPr>
              <p:cNvSpPr txBox="1"/>
              <p:nvPr/>
            </p:nvSpPr>
            <p:spPr>
              <a:xfrm>
                <a:off x="8439912" y="5623560"/>
                <a:ext cx="1794722"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5" normalizeH="0" baseline="0" noProof="0">
                    <a:ln>
                      <a:noFill/>
                    </a:ln>
                    <a:solidFill>
                      <a:prstClr val="black"/>
                    </a:solidFill>
                    <a:effectLst/>
                    <a:uLnTx/>
                    <a:uFillTx/>
                    <a:latin typeface="Arial"/>
                    <a:ea typeface="+mn-ea"/>
                    <a:cs typeface="Arial"/>
                  </a:rPr>
                  <a:t>Male medical</a:t>
                </a:r>
                <a:r>
                  <a:rPr kumimoji="0" sz="1200" b="0" i="0" u="none" strike="noStrike" kern="1200" cap="none" spc="-95" normalizeH="0" baseline="0" noProof="0">
                    <a:ln>
                      <a:noFill/>
                    </a:ln>
                    <a:solidFill>
                      <a:prstClr val="black"/>
                    </a:solidFill>
                    <a:effectLst/>
                    <a:uLnTx/>
                    <a:uFillTx/>
                    <a:latin typeface="Arial"/>
                    <a:ea typeface="+mn-ea"/>
                    <a:cs typeface="Arial"/>
                  </a:rPr>
                  <a:t> </a:t>
                </a:r>
                <a:r>
                  <a:rPr kumimoji="0" sz="1200" b="0" i="0" u="none" strike="noStrike" kern="1200" cap="none" spc="-5" normalizeH="0" baseline="0" noProof="0">
                    <a:ln>
                      <a:noFill/>
                    </a:ln>
                    <a:solidFill>
                      <a:prstClr val="black"/>
                    </a:solidFill>
                    <a:effectLst/>
                    <a:uLnTx/>
                    <a:uFillTx/>
                    <a:latin typeface="Arial"/>
                    <a:ea typeface="+mn-ea"/>
                    <a:cs typeface="Arial"/>
                  </a:rPr>
                  <a:t>circumcision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45" name="object 76">
                <a:extLst>
                  <a:ext uri="{FF2B5EF4-FFF2-40B4-BE49-F238E27FC236}">
                    <a16:creationId xmlns:a16="http://schemas.microsoft.com/office/drawing/2014/main" id="{47ECF6B5-8676-451E-94C6-5ADCFB40B176}"/>
                  </a:ext>
                </a:extLst>
              </p:cNvPr>
              <p:cNvSpPr txBox="1"/>
              <p:nvPr/>
            </p:nvSpPr>
            <p:spPr>
              <a:xfrm>
                <a:off x="10552176" y="5623560"/>
                <a:ext cx="888064"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15" normalizeH="0" baseline="0" noProof="0">
                    <a:ln>
                      <a:noFill/>
                    </a:ln>
                    <a:solidFill>
                      <a:prstClr val="black"/>
                    </a:solidFill>
                    <a:effectLst/>
                    <a:uLnTx/>
                    <a:uFillTx/>
                    <a:latin typeface="Arial"/>
                    <a:ea typeface="+mn-ea"/>
                    <a:cs typeface="Arial"/>
                  </a:rPr>
                  <a:t>Condom</a:t>
                </a:r>
                <a:r>
                  <a:rPr kumimoji="0" sz="1200" b="0" i="0" u="none" strike="noStrike" kern="1200" cap="none" spc="-20" normalizeH="0" baseline="0" noProof="0">
                    <a:ln>
                      <a:noFill/>
                    </a:ln>
                    <a:solidFill>
                      <a:prstClr val="black"/>
                    </a:solidFill>
                    <a:effectLst/>
                    <a:uLnTx/>
                    <a:uFillTx/>
                    <a:latin typeface="Arial"/>
                    <a:ea typeface="+mn-ea"/>
                    <a:cs typeface="Arial"/>
                  </a:rPr>
                  <a:t> use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50" name="object 73">
                <a:extLst>
                  <a:ext uri="{FF2B5EF4-FFF2-40B4-BE49-F238E27FC236}">
                    <a16:creationId xmlns:a16="http://schemas.microsoft.com/office/drawing/2014/main" id="{67B9AF48-C06D-4B55-86C2-09605B78EA43}"/>
                  </a:ext>
                </a:extLst>
              </p:cNvPr>
              <p:cNvSpPr txBox="1"/>
              <p:nvPr/>
            </p:nvSpPr>
            <p:spPr>
              <a:xfrm>
                <a:off x="1810512" y="5623560"/>
                <a:ext cx="3786421"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0"/>
                  </a:spcBef>
                  <a:spcAft>
                    <a:spcPts val="0"/>
                  </a:spcAft>
                  <a:buClrTx/>
                  <a:buSzTx/>
                  <a:buFontTx/>
                  <a:buNone/>
                  <a:tabLst/>
                  <a:defRPr/>
                </a:pPr>
                <a:r>
                  <a:rPr kumimoji="0" sz="1200" b="0" i="0" u="none" strike="noStrike" kern="1200" cap="none" spc="5" normalizeH="0" baseline="0" noProof="0">
                    <a:ln>
                      <a:noFill/>
                    </a:ln>
                    <a:solidFill>
                      <a:prstClr val="black"/>
                    </a:solidFill>
                    <a:effectLst/>
                    <a:uLnTx/>
                    <a:uFillTx/>
                    <a:latin typeface="Arial"/>
                    <a:ea typeface="+mn-ea"/>
                    <a:cs typeface="Arial"/>
                  </a:rPr>
                  <a:t>Antiretroviral </a:t>
                </a:r>
                <a:r>
                  <a:rPr kumimoji="0" sz="1200" b="0" i="0" u="none" strike="noStrike" kern="1200" cap="none" spc="0" normalizeH="0" baseline="0" noProof="0">
                    <a:ln>
                      <a:noFill/>
                    </a:ln>
                    <a:solidFill>
                      <a:prstClr val="black"/>
                    </a:solidFill>
                    <a:effectLst/>
                    <a:uLnTx/>
                    <a:uFillTx/>
                    <a:latin typeface="Arial"/>
                    <a:ea typeface="+mn-ea"/>
                    <a:cs typeface="Arial"/>
                  </a:rPr>
                  <a:t>therapy </a:t>
                </a:r>
                <a:r>
                  <a:rPr kumimoji="0" sz="1200" b="0" i="0" u="none" strike="noStrike" kern="1200" cap="none" spc="-5" normalizeH="0" baseline="0" noProof="0">
                    <a:ln>
                      <a:noFill/>
                    </a:ln>
                    <a:solidFill>
                      <a:prstClr val="black"/>
                    </a:solidFill>
                    <a:effectLst/>
                    <a:uLnTx/>
                    <a:uFillTx/>
                    <a:latin typeface="Arial"/>
                    <a:ea typeface="+mn-ea"/>
                    <a:cs typeface="Arial"/>
                  </a:rPr>
                  <a:t>coverage </a:t>
                </a:r>
                <a:r>
                  <a:rPr kumimoji="0" sz="1200" b="0" i="0" u="none" strike="noStrike" kern="1200" cap="none" spc="10" normalizeH="0" baseline="0" noProof="0">
                    <a:ln>
                      <a:noFill/>
                    </a:ln>
                    <a:solidFill>
                      <a:prstClr val="black"/>
                    </a:solidFill>
                    <a:effectLst/>
                    <a:uLnTx/>
                    <a:uFillTx/>
                    <a:latin typeface="Arial"/>
                    <a:ea typeface="+mn-ea"/>
                    <a:cs typeface="Arial"/>
                  </a:rPr>
                  <a:t>among the </a:t>
                </a:r>
                <a:r>
                  <a:rPr kumimoji="0" sz="1200" b="0" i="0" u="none" strike="noStrike" kern="1200" cap="none" spc="15" normalizeH="0" baseline="0" noProof="0">
                    <a:ln>
                      <a:noFill/>
                    </a:ln>
                    <a:solidFill>
                      <a:prstClr val="black"/>
                    </a:solidFill>
                    <a:effectLst/>
                    <a:uLnTx/>
                    <a:uFillTx/>
                    <a:latin typeface="Arial"/>
                    <a:ea typeface="+mn-ea"/>
                    <a:cs typeface="Arial"/>
                  </a:rPr>
                  <a:t>opposite</a:t>
                </a:r>
                <a:r>
                  <a:rPr kumimoji="0" sz="1200" b="0" i="0" u="none" strike="noStrike" kern="1200" cap="none" spc="-114" normalizeH="0" baseline="0" noProof="0">
                    <a:ln>
                      <a:noFill/>
                    </a:ln>
                    <a:solidFill>
                      <a:prstClr val="black"/>
                    </a:solidFill>
                    <a:effectLst/>
                    <a:uLnTx/>
                    <a:uFillTx/>
                    <a:latin typeface="Arial"/>
                    <a:ea typeface="+mn-ea"/>
                    <a:cs typeface="Arial"/>
                  </a:rPr>
                  <a:t> </a:t>
                </a:r>
                <a:r>
                  <a:rPr kumimoji="0" sz="1200" b="0" i="0" u="none" strike="noStrike" kern="1200" cap="none" spc="-25" normalizeH="0" baseline="0" noProof="0">
                    <a:ln>
                      <a:noFill/>
                    </a:ln>
                    <a:solidFill>
                      <a:prstClr val="black"/>
                    </a:solidFill>
                    <a:effectLst/>
                    <a:uLnTx/>
                    <a:uFillTx/>
                    <a:latin typeface="Arial"/>
                    <a:ea typeface="+mn-ea"/>
                    <a:cs typeface="Arial"/>
                  </a:rPr>
                  <a:t>sex</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51" name="object 70">
                <a:extLst>
                  <a:ext uri="{FF2B5EF4-FFF2-40B4-BE49-F238E27FC236}">
                    <a16:creationId xmlns:a16="http://schemas.microsoft.com/office/drawing/2014/main" id="{1715027F-CDB6-4009-BBAC-263B5A3484DA}"/>
                  </a:ext>
                </a:extLst>
              </p:cNvPr>
              <p:cNvSpPr/>
              <p:nvPr/>
            </p:nvSpPr>
            <p:spPr>
              <a:xfrm>
                <a:off x="612648" y="5715000"/>
                <a:ext cx="182880" cy="0"/>
              </a:xfrm>
              <a:custGeom>
                <a:avLst/>
                <a:gdLst/>
                <a:ahLst/>
                <a:cxnLst/>
                <a:rect l="l" t="t" r="r" b="b"/>
                <a:pathLst>
                  <a:path w="127634">
                    <a:moveTo>
                      <a:pt x="0" y="0"/>
                    </a:moveTo>
                    <a:lnTo>
                      <a:pt x="127622" y="0"/>
                    </a:lnTo>
                  </a:path>
                </a:pathLst>
              </a:custGeom>
              <a:ln w="254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74">
                <a:extLst>
                  <a:ext uri="{FF2B5EF4-FFF2-40B4-BE49-F238E27FC236}">
                    <a16:creationId xmlns:a16="http://schemas.microsoft.com/office/drawing/2014/main" id="{33CC6859-F3DE-4D99-B0D8-B683FFD097BC}"/>
                  </a:ext>
                </a:extLst>
              </p:cNvPr>
              <p:cNvSpPr/>
              <p:nvPr/>
            </p:nvSpPr>
            <p:spPr>
              <a:xfrm>
                <a:off x="8229600" y="5714388"/>
                <a:ext cx="182880" cy="0"/>
              </a:xfrm>
              <a:custGeom>
                <a:avLst/>
                <a:gdLst/>
                <a:ahLst/>
                <a:cxnLst/>
                <a:rect l="l" t="t" r="r" b="b"/>
                <a:pathLst>
                  <a:path w="127635">
                    <a:moveTo>
                      <a:pt x="0" y="0"/>
                    </a:moveTo>
                    <a:lnTo>
                      <a:pt x="127622" y="0"/>
                    </a:lnTo>
                  </a:path>
                </a:pathLst>
              </a:custGeom>
              <a:ln w="254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75">
                <a:extLst>
                  <a:ext uri="{FF2B5EF4-FFF2-40B4-BE49-F238E27FC236}">
                    <a16:creationId xmlns:a16="http://schemas.microsoft.com/office/drawing/2014/main" id="{ECD66D78-EDFF-47BE-B6BC-FEB0389FAAAB}"/>
                  </a:ext>
                </a:extLst>
              </p:cNvPr>
              <p:cNvSpPr/>
              <p:nvPr/>
            </p:nvSpPr>
            <p:spPr>
              <a:xfrm>
                <a:off x="10341864" y="5715000"/>
                <a:ext cx="182880" cy="0"/>
              </a:xfrm>
              <a:custGeom>
                <a:avLst/>
                <a:gdLst/>
                <a:ahLst/>
                <a:cxnLst/>
                <a:rect l="l" t="t" r="r" b="b"/>
                <a:pathLst>
                  <a:path w="127635">
                    <a:moveTo>
                      <a:pt x="0" y="0"/>
                    </a:moveTo>
                    <a:lnTo>
                      <a:pt x="127622" y="0"/>
                    </a:lnTo>
                  </a:path>
                </a:pathLst>
              </a:custGeom>
              <a:ln w="254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71">
                <a:extLst>
                  <a:ext uri="{FF2B5EF4-FFF2-40B4-BE49-F238E27FC236}">
                    <a16:creationId xmlns:a16="http://schemas.microsoft.com/office/drawing/2014/main" id="{912E10AE-D888-4B2E-9292-4E3C1F0C200E}"/>
                  </a:ext>
                </a:extLst>
              </p:cNvPr>
              <p:cNvSpPr/>
              <p:nvPr/>
            </p:nvSpPr>
            <p:spPr>
              <a:xfrm>
                <a:off x="1600200" y="5715000"/>
                <a:ext cx="182880" cy="0"/>
              </a:xfrm>
              <a:custGeom>
                <a:avLst/>
                <a:gdLst/>
                <a:ahLst/>
                <a:cxnLst/>
                <a:rect l="l" t="t" r="r" b="b"/>
                <a:pathLst>
                  <a:path w="127634">
                    <a:moveTo>
                      <a:pt x="0" y="0"/>
                    </a:moveTo>
                    <a:lnTo>
                      <a:pt x="127622" y="0"/>
                    </a:lnTo>
                  </a:path>
                </a:pathLst>
              </a:custGeom>
              <a:ln w="254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72">
                <a:extLst>
                  <a:ext uri="{FF2B5EF4-FFF2-40B4-BE49-F238E27FC236}">
                    <a16:creationId xmlns:a16="http://schemas.microsoft.com/office/drawing/2014/main" id="{12874F6C-4D68-4752-B1FD-B3EB965655B6}"/>
                  </a:ext>
                </a:extLst>
              </p:cNvPr>
              <p:cNvSpPr/>
              <p:nvPr/>
            </p:nvSpPr>
            <p:spPr>
              <a:xfrm>
                <a:off x="5705856" y="5715000"/>
                <a:ext cx="182880" cy="0"/>
              </a:xfrm>
              <a:custGeom>
                <a:avLst/>
                <a:gdLst/>
                <a:ahLst/>
                <a:cxnLst/>
                <a:rect l="l" t="t" r="r" b="b"/>
                <a:pathLst>
                  <a:path w="127634">
                    <a:moveTo>
                      <a:pt x="0" y="0"/>
                    </a:moveTo>
                    <a:lnTo>
                      <a:pt x="127622" y="0"/>
                    </a:lnTo>
                  </a:path>
                </a:pathLst>
              </a:custGeom>
              <a:ln w="254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73">
                <a:extLst>
                  <a:ext uri="{FF2B5EF4-FFF2-40B4-BE49-F238E27FC236}">
                    <a16:creationId xmlns:a16="http://schemas.microsoft.com/office/drawing/2014/main" id="{A6E470AD-E1C2-4FCE-BF17-9FA0A3D5B3D8}"/>
                  </a:ext>
                </a:extLst>
              </p:cNvPr>
              <p:cNvSpPr txBox="1"/>
              <p:nvPr/>
            </p:nvSpPr>
            <p:spPr>
              <a:xfrm>
                <a:off x="5916168" y="5623560"/>
                <a:ext cx="2200089"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10" normalizeH="0" baseline="0" noProof="0">
                    <a:ln>
                      <a:noFill/>
                    </a:ln>
                    <a:solidFill>
                      <a:prstClr val="black"/>
                    </a:solidFill>
                    <a:effectLst/>
                    <a:uLnTx/>
                    <a:uFillTx/>
                    <a:latin typeface="Arial"/>
                    <a:ea typeface="+mn-ea"/>
                    <a:cs typeface="Arial"/>
                  </a:rPr>
                  <a:t>Viremia </a:t>
                </a:r>
                <a:r>
                  <a:rPr kumimoji="0" sz="1200" b="0" i="0" u="none" strike="noStrike" kern="1200" cap="none" spc="10" normalizeH="0" baseline="0" noProof="0">
                    <a:ln>
                      <a:noFill/>
                    </a:ln>
                    <a:solidFill>
                      <a:prstClr val="black"/>
                    </a:solidFill>
                    <a:effectLst/>
                    <a:uLnTx/>
                    <a:uFillTx/>
                    <a:latin typeface="Arial"/>
                    <a:ea typeface="+mn-ea"/>
                    <a:cs typeface="Arial"/>
                  </a:rPr>
                  <a:t>among the </a:t>
                </a:r>
                <a:r>
                  <a:rPr kumimoji="0" sz="1200" b="0" i="0" u="none" strike="noStrike" kern="1200" cap="none" spc="15" normalizeH="0" baseline="0" noProof="0">
                    <a:ln>
                      <a:noFill/>
                    </a:ln>
                    <a:solidFill>
                      <a:prstClr val="black"/>
                    </a:solidFill>
                    <a:effectLst/>
                    <a:uLnTx/>
                    <a:uFillTx/>
                    <a:latin typeface="Arial"/>
                    <a:ea typeface="+mn-ea"/>
                    <a:cs typeface="Arial"/>
                  </a:rPr>
                  <a:t>opposite</a:t>
                </a:r>
                <a:r>
                  <a:rPr kumimoji="0" sz="1200" b="0" i="0" u="none" strike="noStrike" kern="1200" cap="none" spc="-75" normalizeH="0" baseline="0" noProof="0">
                    <a:ln>
                      <a:noFill/>
                    </a:ln>
                    <a:solidFill>
                      <a:prstClr val="black"/>
                    </a:solidFill>
                    <a:effectLst/>
                    <a:uLnTx/>
                    <a:uFillTx/>
                    <a:latin typeface="Arial"/>
                    <a:ea typeface="+mn-ea"/>
                    <a:cs typeface="Arial"/>
                  </a:rPr>
                  <a:t> </a:t>
                </a:r>
                <a:r>
                  <a:rPr kumimoji="0" sz="1200" b="0" i="0" u="none" strike="noStrike" kern="1200" cap="none" spc="-25" normalizeH="0" baseline="0" noProof="0">
                    <a:ln>
                      <a:noFill/>
                    </a:ln>
                    <a:solidFill>
                      <a:prstClr val="black"/>
                    </a:solidFill>
                    <a:effectLst/>
                    <a:uLnTx/>
                    <a:uFillTx/>
                    <a:latin typeface="Arial"/>
                    <a:ea typeface="+mn-ea"/>
                    <a:cs typeface="Arial"/>
                  </a:rPr>
                  <a:t>sex</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grpSp>
      </p:grpSp>
    </p:spTree>
    <p:extLst>
      <p:ext uri="{BB962C8B-B14F-4D97-AF65-F5344CB8AC3E}">
        <p14:creationId xmlns:p14="http://schemas.microsoft.com/office/powerpoint/2010/main" val="130068799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incidence and determinants of HIV incidence in men and women, Lesotho, 2010–2017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42C0030-2CFF-4632-8CB9-35B88D50F723}"/>
              </a:ext>
            </a:extLst>
          </p:cNvPr>
          <p:cNvGrpSpPr/>
          <p:nvPr/>
        </p:nvGrpSpPr>
        <p:grpSpPr>
          <a:xfrm>
            <a:off x="457198" y="1984248"/>
            <a:ext cx="11502429" cy="4571295"/>
            <a:chOff x="457198" y="1984248"/>
            <a:chExt cx="11502429" cy="4571295"/>
          </a:xfrm>
        </p:grpSpPr>
        <p:sp>
          <p:nvSpPr>
            <p:cNvPr id="7" name="bk object 22">
              <a:extLst>
                <a:ext uri="{FF2B5EF4-FFF2-40B4-BE49-F238E27FC236}">
                  <a16:creationId xmlns:a16="http://schemas.microsoft.com/office/drawing/2014/main" id="{A8A659E7-8B7C-4DE9-8EC9-D9DCE6E7C588}"/>
                </a:ext>
              </a:extLst>
            </p:cNvPr>
            <p:cNvSpPr/>
            <p:nvPr/>
          </p:nvSpPr>
          <p:spPr>
            <a:xfrm>
              <a:off x="9144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bk object 22">
              <a:extLst>
                <a:ext uri="{FF2B5EF4-FFF2-40B4-BE49-F238E27FC236}">
                  <a16:creationId xmlns:a16="http://schemas.microsoft.com/office/drawing/2014/main" id="{E7FE6F30-1E87-49D0-849D-2DBD42BD6BAA}"/>
                </a:ext>
              </a:extLst>
            </p:cNvPr>
            <p:cNvSpPr/>
            <p:nvPr/>
          </p:nvSpPr>
          <p:spPr>
            <a:xfrm>
              <a:off x="64008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2B1ABCFE-510B-4F1E-A08C-3A5F0C5705DE}"/>
                </a:ext>
              </a:extLst>
            </p:cNvPr>
            <p:cNvSpPr txBox="1"/>
            <p:nvPr/>
          </p:nvSpPr>
          <p:spPr>
            <a:xfrm>
              <a:off x="914401" y="1984248"/>
              <a:ext cx="4846319" cy="36576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06ED1C3D-737C-43C8-9EBA-57F28C749F7A}"/>
                </a:ext>
              </a:extLst>
            </p:cNvPr>
            <p:cNvSpPr txBox="1"/>
            <p:nvPr/>
          </p:nvSpPr>
          <p:spPr>
            <a:xfrm>
              <a:off x="6400801" y="1984248"/>
              <a:ext cx="4846319" cy="365760"/>
            </a:xfrm>
            <a:prstGeom prst="rect">
              <a:avLst/>
            </a:prstGeom>
            <a:solidFill>
              <a:schemeClr val="bg1">
                <a:lumMod val="65000"/>
              </a:schemeClr>
            </a:solidFill>
          </p:spPr>
          <p:txBody>
            <a:bodyPr wrap="square" tIns="91440" bIns="91440" rtlCol="0" anchor="ctr" anchorCtr="0">
              <a:spAutoFit/>
            </a:bodyPr>
            <a:lstStyle>
              <a:defPPr>
                <a:defRPr lang="LID4096"/>
              </a:defPPr>
              <a:lvl1pPr marR="0" lvl="0" indent="0" algn="ctr" fontAlgn="auto">
                <a:spcBef>
                  <a:spcPts val="0"/>
                </a:spcBef>
                <a:spcAft>
                  <a:spcPts val="0"/>
                </a:spcAft>
                <a:buClrTx/>
                <a:buSzTx/>
                <a:buFontTx/>
                <a:buNone/>
                <a:tabLst/>
                <a:defRPr sz="1600">
                  <a:solidFill>
                    <a:schemeClr val="bg1"/>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8" y="6247766"/>
              <a:ext cx="11502429"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Sources: Lesotho Demographic and Healthy Survey 2014; Lesotho Population Health Impact Assessment 2017; South Africa: Human Sciences Research Council surveys 2012 and 2017.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The calculation of viremia used HIV prevalence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Thembisa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model 4.3 (University of Cape Town); 2016 PHIA SURVEY &amp; 2011 Swaziland HIV Incidence Measurement Survey (SHIMS).</a:t>
              </a:r>
            </a:p>
          </p:txBody>
        </p:sp>
        <p:grpSp>
          <p:nvGrpSpPr>
            <p:cNvPr id="343" name="Group 342">
              <a:extLst>
                <a:ext uri="{FF2B5EF4-FFF2-40B4-BE49-F238E27FC236}">
                  <a16:creationId xmlns:a16="http://schemas.microsoft.com/office/drawing/2014/main" id="{B4398F52-BDA8-4BAD-9684-B608064ADCBB}"/>
                </a:ext>
              </a:extLst>
            </p:cNvPr>
            <p:cNvGrpSpPr/>
            <p:nvPr/>
          </p:nvGrpSpPr>
          <p:grpSpPr>
            <a:xfrm>
              <a:off x="612648" y="5852160"/>
              <a:ext cx="6721936" cy="184666"/>
              <a:chOff x="612648" y="5760720"/>
              <a:chExt cx="6721936" cy="184666"/>
            </a:xfrm>
          </p:grpSpPr>
          <p:sp>
            <p:nvSpPr>
              <p:cNvPr id="152" name="object 73">
                <a:extLst>
                  <a:ext uri="{FF2B5EF4-FFF2-40B4-BE49-F238E27FC236}">
                    <a16:creationId xmlns:a16="http://schemas.microsoft.com/office/drawing/2014/main" id="{A6CDBAAA-6CBE-432C-968A-D181CB88B61C}"/>
                  </a:ext>
                </a:extLst>
              </p:cNvPr>
              <p:cNvSpPr txBox="1"/>
              <p:nvPr/>
            </p:nvSpPr>
            <p:spPr>
              <a:xfrm>
                <a:off x="822960" y="5760720"/>
                <a:ext cx="66845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a:ea typeface="+mn-ea"/>
                    <a:cs typeface="Arial"/>
                  </a:rPr>
                  <a:t>Incidence</a:t>
                </a:r>
              </a:p>
            </p:txBody>
          </p:sp>
          <p:sp>
            <p:nvSpPr>
              <p:cNvPr id="156" name="object 70">
                <a:extLst>
                  <a:ext uri="{FF2B5EF4-FFF2-40B4-BE49-F238E27FC236}">
                    <a16:creationId xmlns:a16="http://schemas.microsoft.com/office/drawing/2014/main" id="{EE8D5EB3-F22C-4D8E-ADC2-2FFADF8284F9}"/>
                  </a:ext>
                </a:extLst>
              </p:cNvPr>
              <p:cNvSpPr/>
              <p:nvPr/>
            </p:nvSpPr>
            <p:spPr>
              <a:xfrm>
                <a:off x="612648" y="5852160"/>
                <a:ext cx="182880" cy="0"/>
              </a:xfrm>
              <a:custGeom>
                <a:avLst/>
                <a:gdLst/>
                <a:ahLst/>
                <a:cxnLst/>
                <a:rect l="l" t="t" r="r" b="b"/>
                <a:pathLst>
                  <a:path w="127634">
                    <a:moveTo>
                      <a:pt x="0" y="0"/>
                    </a:moveTo>
                    <a:lnTo>
                      <a:pt x="127622" y="0"/>
                    </a:lnTo>
                  </a:path>
                </a:pathLst>
              </a:custGeom>
              <a:ln w="254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42" name="Group 341">
                <a:extLst>
                  <a:ext uri="{FF2B5EF4-FFF2-40B4-BE49-F238E27FC236}">
                    <a16:creationId xmlns:a16="http://schemas.microsoft.com/office/drawing/2014/main" id="{9561BBD1-854D-46CE-86BC-227946141225}"/>
                  </a:ext>
                </a:extLst>
              </p:cNvPr>
              <p:cNvGrpSpPr/>
              <p:nvPr/>
            </p:nvGrpSpPr>
            <p:grpSpPr>
              <a:xfrm>
                <a:off x="1600200" y="5760720"/>
                <a:ext cx="5734384" cy="184666"/>
                <a:chOff x="5705856" y="5760720"/>
                <a:chExt cx="5734384" cy="184666"/>
              </a:xfrm>
            </p:grpSpPr>
            <p:sp>
              <p:nvSpPr>
                <p:cNvPr id="153" name="object 76">
                  <a:extLst>
                    <a:ext uri="{FF2B5EF4-FFF2-40B4-BE49-F238E27FC236}">
                      <a16:creationId xmlns:a16="http://schemas.microsoft.com/office/drawing/2014/main" id="{C1E16E7A-A691-4998-9E75-2CE62E98916F}"/>
                    </a:ext>
                  </a:extLst>
                </p:cNvPr>
                <p:cNvSpPr txBox="1"/>
                <p:nvPr/>
              </p:nvSpPr>
              <p:spPr>
                <a:xfrm>
                  <a:off x="8439912" y="5760720"/>
                  <a:ext cx="1794722"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5" normalizeH="0" baseline="0" noProof="0">
                      <a:ln>
                        <a:noFill/>
                      </a:ln>
                      <a:solidFill>
                        <a:prstClr val="black"/>
                      </a:solidFill>
                      <a:effectLst/>
                      <a:uLnTx/>
                      <a:uFillTx/>
                      <a:latin typeface="Arial"/>
                      <a:ea typeface="+mn-ea"/>
                      <a:cs typeface="Arial"/>
                    </a:rPr>
                    <a:t>Male medical</a:t>
                  </a:r>
                  <a:r>
                    <a:rPr kumimoji="0" sz="1200" b="0" i="0" u="none" strike="noStrike" kern="1200" cap="none" spc="-95" normalizeH="0" baseline="0" noProof="0">
                      <a:ln>
                        <a:noFill/>
                      </a:ln>
                      <a:solidFill>
                        <a:prstClr val="black"/>
                      </a:solidFill>
                      <a:effectLst/>
                      <a:uLnTx/>
                      <a:uFillTx/>
                      <a:latin typeface="Arial"/>
                      <a:ea typeface="+mn-ea"/>
                      <a:cs typeface="Arial"/>
                    </a:rPr>
                    <a:t> </a:t>
                  </a:r>
                  <a:r>
                    <a:rPr kumimoji="0" sz="1200" b="0" i="0" u="none" strike="noStrike" kern="1200" cap="none" spc="-5" normalizeH="0" baseline="0" noProof="0">
                      <a:ln>
                        <a:noFill/>
                      </a:ln>
                      <a:solidFill>
                        <a:prstClr val="black"/>
                      </a:solidFill>
                      <a:effectLst/>
                      <a:uLnTx/>
                      <a:uFillTx/>
                      <a:latin typeface="Arial"/>
                      <a:ea typeface="+mn-ea"/>
                      <a:cs typeface="Arial"/>
                    </a:rPr>
                    <a:t>circumcision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54" name="object 76">
                  <a:extLst>
                    <a:ext uri="{FF2B5EF4-FFF2-40B4-BE49-F238E27FC236}">
                      <a16:creationId xmlns:a16="http://schemas.microsoft.com/office/drawing/2014/main" id="{2826C0CC-C106-46A0-8186-0ACFF69BB7FD}"/>
                    </a:ext>
                  </a:extLst>
                </p:cNvPr>
                <p:cNvSpPr txBox="1"/>
                <p:nvPr/>
              </p:nvSpPr>
              <p:spPr>
                <a:xfrm>
                  <a:off x="10552176" y="5760720"/>
                  <a:ext cx="888064"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15" normalizeH="0" baseline="0" noProof="0">
                      <a:ln>
                        <a:noFill/>
                      </a:ln>
                      <a:solidFill>
                        <a:prstClr val="black"/>
                      </a:solidFill>
                      <a:effectLst/>
                      <a:uLnTx/>
                      <a:uFillTx/>
                      <a:latin typeface="Arial"/>
                      <a:ea typeface="+mn-ea"/>
                      <a:cs typeface="Arial"/>
                    </a:rPr>
                    <a:t>Condom</a:t>
                  </a:r>
                  <a:r>
                    <a:rPr kumimoji="0" sz="1200" b="0" i="0" u="none" strike="noStrike" kern="1200" cap="none" spc="-20" normalizeH="0" baseline="0" noProof="0">
                      <a:ln>
                        <a:noFill/>
                      </a:ln>
                      <a:solidFill>
                        <a:prstClr val="black"/>
                      </a:solidFill>
                      <a:effectLst/>
                      <a:uLnTx/>
                      <a:uFillTx/>
                      <a:latin typeface="Arial"/>
                      <a:ea typeface="+mn-ea"/>
                      <a:cs typeface="Arial"/>
                    </a:rPr>
                    <a:t> use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57" name="object 74">
                  <a:extLst>
                    <a:ext uri="{FF2B5EF4-FFF2-40B4-BE49-F238E27FC236}">
                      <a16:creationId xmlns:a16="http://schemas.microsoft.com/office/drawing/2014/main" id="{6E90CB35-575D-4E9A-A701-3801C4F807D8}"/>
                    </a:ext>
                  </a:extLst>
                </p:cNvPr>
                <p:cNvSpPr/>
                <p:nvPr/>
              </p:nvSpPr>
              <p:spPr>
                <a:xfrm>
                  <a:off x="8229600" y="5851548"/>
                  <a:ext cx="182880" cy="0"/>
                </a:xfrm>
                <a:custGeom>
                  <a:avLst/>
                  <a:gdLst/>
                  <a:ahLst/>
                  <a:cxnLst/>
                  <a:rect l="l" t="t" r="r" b="b"/>
                  <a:pathLst>
                    <a:path w="127635">
                      <a:moveTo>
                        <a:pt x="0" y="0"/>
                      </a:moveTo>
                      <a:lnTo>
                        <a:pt x="127622" y="0"/>
                      </a:lnTo>
                    </a:path>
                  </a:pathLst>
                </a:custGeom>
                <a:ln w="254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75">
                  <a:extLst>
                    <a:ext uri="{FF2B5EF4-FFF2-40B4-BE49-F238E27FC236}">
                      <a16:creationId xmlns:a16="http://schemas.microsoft.com/office/drawing/2014/main" id="{725E2A6B-3B1C-4ABC-ABE3-AC1DCBFD44B3}"/>
                    </a:ext>
                  </a:extLst>
                </p:cNvPr>
                <p:cNvSpPr/>
                <p:nvPr/>
              </p:nvSpPr>
              <p:spPr>
                <a:xfrm>
                  <a:off x="10341864" y="5852160"/>
                  <a:ext cx="182880" cy="0"/>
                </a:xfrm>
                <a:custGeom>
                  <a:avLst/>
                  <a:gdLst/>
                  <a:ahLst/>
                  <a:cxnLst/>
                  <a:rect l="l" t="t" r="r" b="b"/>
                  <a:pathLst>
                    <a:path w="127635">
                      <a:moveTo>
                        <a:pt x="0" y="0"/>
                      </a:moveTo>
                      <a:lnTo>
                        <a:pt x="127622" y="0"/>
                      </a:lnTo>
                    </a:path>
                  </a:pathLst>
                </a:custGeom>
                <a:ln w="254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72">
                  <a:extLst>
                    <a:ext uri="{FF2B5EF4-FFF2-40B4-BE49-F238E27FC236}">
                      <a16:creationId xmlns:a16="http://schemas.microsoft.com/office/drawing/2014/main" id="{AA608F87-280E-4E60-A566-5F72F1334863}"/>
                    </a:ext>
                  </a:extLst>
                </p:cNvPr>
                <p:cNvSpPr/>
                <p:nvPr/>
              </p:nvSpPr>
              <p:spPr>
                <a:xfrm>
                  <a:off x="5705856" y="5852160"/>
                  <a:ext cx="182880" cy="0"/>
                </a:xfrm>
                <a:custGeom>
                  <a:avLst/>
                  <a:gdLst/>
                  <a:ahLst/>
                  <a:cxnLst/>
                  <a:rect l="l" t="t" r="r" b="b"/>
                  <a:pathLst>
                    <a:path w="127634">
                      <a:moveTo>
                        <a:pt x="0" y="0"/>
                      </a:moveTo>
                      <a:lnTo>
                        <a:pt x="127622" y="0"/>
                      </a:lnTo>
                    </a:path>
                  </a:pathLst>
                </a:custGeom>
                <a:ln w="254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73">
                  <a:extLst>
                    <a:ext uri="{FF2B5EF4-FFF2-40B4-BE49-F238E27FC236}">
                      <a16:creationId xmlns:a16="http://schemas.microsoft.com/office/drawing/2014/main" id="{348F0F23-D1F8-4023-A120-DDD35E6485D8}"/>
                    </a:ext>
                  </a:extLst>
                </p:cNvPr>
                <p:cNvSpPr txBox="1"/>
                <p:nvPr/>
              </p:nvSpPr>
              <p:spPr>
                <a:xfrm>
                  <a:off x="5916168" y="5760720"/>
                  <a:ext cx="2200089"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10" normalizeH="0" baseline="0" noProof="0">
                      <a:ln>
                        <a:noFill/>
                      </a:ln>
                      <a:solidFill>
                        <a:prstClr val="black"/>
                      </a:solidFill>
                      <a:effectLst/>
                      <a:uLnTx/>
                      <a:uFillTx/>
                      <a:latin typeface="Arial"/>
                      <a:ea typeface="+mn-ea"/>
                      <a:cs typeface="Arial"/>
                    </a:rPr>
                    <a:t>Viremia </a:t>
                  </a:r>
                  <a:r>
                    <a:rPr kumimoji="0" sz="1200" b="0" i="0" u="none" strike="noStrike" kern="1200" cap="none" spc="10" normalizeH="0" baseline="0" noProof="0">
                      <a:ln>
                        <a:noFill/>
                      </a:ln>
                      <a:solidFill>
                        <a:prstClr val="black"/>
                      </a:solidFill>
                      <a:effectLst/>
                      <a:uLnTx/>
                      <a:uFillTx/>
                      <a:latin typeface="Arial"/>
                      <a:ea typeface="+mn-ea"/>
                      <a:cs typeface="Arial"/>
                    </a:rPr>
                    <a:t>among the </a:t>
                  </a:r>
                  <a:r>
                    <a:rPr kumimoji="0" sz="1200" b="0" i="0" u="none" strike="noStrike" kern="1200" cap="none" spc="15" normalizeH="0" baseline="0" noProof="0">
                      <a:ln>
                        <a:noFill/>
                      </a:ln>
                      <a:solidFill>
                        <a:prstClr val="black"/>
                      </a:solidFill>
                      <a:effectLst/>
                      <a:uLnTx/>
                      <a:uFillTx/>
                      <a:latin typeface="Arial"/>
                      <a:ea typeface="+mn-ea"/>
                      <a:cs typeface="Arial"/>
                    </a:rPr>
                    <a:t>opposite</a:t>
                  </a:r>
                  <a:r>
                    <a:rPr kumimoji="0" sz="1200" b="0" i="0" u="none" strike="noStrike" kern="1200" cap="none" spc="-75" normalizeH="0" baseline="0" noProof="0">
                      <a:ln>
                        <a:noFill/>
                      </a:ln>
                      <a:solidFill>
                        <a:prstClr val="black"/>
                      </a:solidFill>
                      <a:effectLst/>
                      <a:uLnTx/>
                      <a:uFillTx/>
                      <a:latin typeface="Arial"/>
                      <a:ea typeface="+mn-ea"/>
                      <a:cs typeface="Arial"/>
                    </a:rPr>
                    <a:t> </a:t>
                  </a:r>
                  <a:r>
                    <a:rPr kumimoji="0" sz="1200" b="0" i="0" u="none" strike="noStrike" kern="1200" cap="none" spc="-25" normalizeH="0" baseline="0" noProof="0">
                      <a:ln>
                        <a:noFill/>
                      </a:ln>
                      <a:solidFill>
                        <a:prstClr val="black"/>
                      </a:solidFill>
                      <a:effectLst/>
                      <a:uLnTx/>
                      <a:uFillTx/>
                      <a:latin typeface="Arial"/>
                      <a:ea typeface="+mn-ea"/>
                      <a:cs typeface="Arial"/>
                    </a:rPr>
                    <a:t>sex</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grpSp>
        </p:grpSp>
        <p:sp>
          <p:nvSpPr>
            <p:cNvPr id="290" name="object 73">
              <a:extLst>
                <a:ext uri="{FF2B5EF4-FFF2-40B4-BE49-F238E27FC236}">
                  <a16:creationId xmlns:a16="http://schemas.microsoft.com/office/drawing/2014/main" id="{3C918D90-7DA8-4E5F-A584-57EF171A12B7}"/>
                </a:ext>
              </a:extLst>
            </p:cNvPr>
            <p:cNvSpPr txBox="1"/>
            <p:nvPr/>
          </p:nvSpPr>
          <p:spPr>
            <a:xfrm>
              <a:off x="9144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1" name="object 73">
              <a:extLst>
                <a:ext uri="{FF2B5EF4-FFF2-40B4-BE49-F238E27FC236}">
                  <a16:creationId xmlns:a16="http://schemas.microsoft.com/office/drawing/2014/main" id="{A5BC11FD-E74D-4254-822C-DEE1760B6CDC}"/>
                </a:ext>
              </a:extLst>
            </p:cNvPr>
            <p:cNvSpPr txBox="1"/>
            <p:nvPr/>
          </p:nvSpPr>
          <p:spPr>
            <a:xfrm>
              <a:off x="64008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4" name="object 73">
              <a:extLst>
                <a:ext uri="{FF2B5EF4-FFF2-40B4-BE49-F238E27FC236}">
                  <a16:creationId xmlns:a16="http://schemas.microsoft.com/office/drawing/2014/main" id="{BEE5263D-D6F9-45FE-B26D-51DCDD12ECF7}"/>
                </a:ext>
              </a:extLst>
            </p:cNvPr>
            <p:cNvSpPr txBox="1"/>
            <p:nvPr/>
          </p:nvSpPr>
          <p:spPr>
            <a:xfrm>
              <a:off x="182182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5" name="object 73">
              <a:extLst>
                <a:ext uri="{FF2B5EF4-FFF2-40B4-BE49-F238E27FC236}">
                  <a16:creationId xmlns:a16="http://schemas.microsoft.com/office/drawing/2014/main" id="{2CDD58AA-3DEC-4DC0-A072-3A42BD5C1726}"/>
                </a:ext>
              </a:extLst>
            </p:cNvPr>
            <p:cNvSpPr txBox="1"/>
            <p:nvPr/>
          </p:nvSpPr>
          <p:spPr>
            <a:xfrm>
              <a:off x="401638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6" name="object 73">
              <a:extLst>
                <a:ext uri="{FF2B5EF4-FFF2-40B4-BE49-F238E27FC236}">
                  <a16:creationId xmlns:a16="http://schemas.microsoft.com/office/drawing/2014/main" id="{3C05D3AF-7310-4C58-BD2E-ABB7F80D6018}"/>
                </a:ext>
              </a:extLst>
            </p:cNvPr>
            <p:cNvSpPr txBox="1"/>
            <p:nvPr/>
          </p:nvSpPr>
          <p:spPr>
            <a:xfrm>
              <a:off x="438214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7" name="object 73">
              <a:extLst>
                <a:ext uri="{FF2B5EF4-FFF2-40B4-BE49-F238E27FC236}">
                  <a16:creationId xmlns:a16="http://schemas.microsoft.com/office/drawing/2014/main" id="{DBE9DA70-F9DC-4D42-8BBC-A80FBFDE6893}"/>
                </a:ext>
              </a:extLst>
            </p:cNvPr>
            <p:cNvSpPr txBox="1"/>
            <p:nvPr/>
          </p:nvSpPr>
          <p:spPr>
            <a:xfrm>
              <a:off x="218758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8" name="object 73">
              <a:extLst>
                <a:ext uri="{FF2B5EF4-FFF2-40B4-BE49-F238E27FC236}">
                  <a16:creationId xmlns:a16="http://schemas.microsoft.com/office/drawing/2014/main" id="{056A9AED-8F43-4A2D-9030-6C26DBD2D44E}"/>
                </a:ext>
              </a:extLst>
            </p:cNvPr>
            <p:cNvSpPr txBox="1"/>
            <p:nvPr/>
          </p:nvSpPr>
          <p:spPr>
            <a:xfrm>
              <a:off x="255334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69" name="object 73">
              <a:extLst>
                <a:ext uri="{FF2B5EF4-FFF2-40B4-BE49-F238E27FC236}">
                  <a16:creationId xmlns:a16="http://schemas.microsoft.com/office/drawing/2014/main" id="{14E113E5-FBB1-4C5D-BC7F-01A9FEC692B3}"/>
                </a:ext>
              </a:extLst>
            </p:cNvPr>
            <p:cNvSpPr txBox="1"/>
            <p:nvPr/>
          </p:nvSpPr>
          <p:spPr>
            <a:xfrm>
              <a:off x="291910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70" name="object 73">
              <a:extLst>
                <a:ext uri="{FF2B5EF4-FFF2-40B4-BE49-F238E27FC236}">
                  <a16:creationId xmlns:a16="http://schemas.microsoft.com/office/drawing/2014/main" id="{D5C1BD48-29CE-4AFD-8222-903C11EEEA59}"/>
                </a:ext>
              </a:extLst>
            </p:cNvPr>
            <p:cNvSpPr txBox="1"/>
            <p:nvPr/>
          </p:nvSpPr>
          <p:spPr>
            <a:xfrm>
              <a:off x="328486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71" name="object 73">
              <a:extLst>
                <a:ext uri="{FF2B5EF4-FFF2-40B4-BE49-F238E27FC236}">
                  <a16:creationId xmlns:a16="http://schemas.microsoft.com/office/drawing/2014/main" id="{6410E843-1FD0-446D-96D8-1AE120B8AE13}"/>
                </a:ext>
              </a:extLst>
            </p:cNvPr>
            <p:cNvSpPr txBox="1"/>
            <p:nvPr/>
          </p:nvSpPr>
          <p:spPr>
            <a:xfrm>
              <a:off x="365062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72" name="Straight Connector 171">
              <a:extLst>
                <a:ext uri="{FF2B5EF4-FFF2-40B4-BE49-F238E27FC236}">
                  <a16:creationId xmlns:a16="http://schemas.microsoft.com/office/drawing/2014/main" id="{FC0C1136-8CCA-4F83-A5B7-ECC88092F852}"/>
                </a:ext>
              </a:extLst>
            </p:cNvPr>
            <p:cNvCxnSpPr/>
            <p:nvPr/>
          </p:nvCxnSpPr>
          <p:spPr>
            <a:xfrm>
              <a:off x="1783080" y="5203642"/>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3" name="object 62">
              <a:extLst>
                <a:ext uri="{FF2B5EF4-FFF2-40B4-BE49-F238E27FC236}">
                  <a16:creationId xmlns:a16="http://schemas.microsoft.com/office/drawing/2014/main" id="{9020989F-768C-42B5-8B6F-C708519D0EC8}"/>
                </a:ext>
              </a:extLst>
            </p:cNvPr>
            <p:cNvSpPr txBox="1"/>
            <p:nvPr/>
          </p:nvSpPr>
          <p:spPr>
            <a:xfrm>
              <a:off x="1071827" y="3088103"/>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cxnSp>
          <p:nvCxnSpPr>
            <p:cNvPr id="174" name="Straight Connector 173">
              <a:extLst>
                <a:ext uri="{FF2B5EF4-FFF2-40B4-BE49-F238E27FC236}">
                  <a16:creationId xmlns:a16="http://schemas.microsoft.com/office/drawing/2014/main" id="{BE92114A-B37B-4F36-9274-CBB4FC8B59F4}"/>
                </a:ext>
              </a:extLst>
            </p:cNvPr>
            <p:cNvCxnSpPr/>
            <p:nvPr/>
          </p:nvCxnSpPr>
          <p:spPr>
            <a:xfrm>
              <a:off x="1554480" y="2460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BE946BB-1C8C-454C-B04A-ED6AE758C19D}"/>
                </a:ext>
              </a:extLst>
            </p:cNvPr>
            <p:cNvCxnSpPr/>
            <p:nvPr/>
          </p:nvCxnSpPr>
          <p:spPr>
            <a:xfrm>
              <a:off x="1554480" y="2848499"/>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6ED673EE-C4F9-4C12-AC1C-431C63534528}"/>
                </a:ext>
              </a:extLst>
            </p:cNvPr>
            <p:cNvCxnSpPr/>
            <p:nvPr/>
          </p:nvCxnSpPr>
          <p:spPr>
            <a:xfrm>
              <a:off x="1554480" y="324246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6715851E-E381-4C6B-84AC-68EB68FAF951}"/>
                </a:ext>
              </a:extLst>
            </p:cNvPr>
            <p:cNvCxnSpPr/>
            <p:nvPr/>
          </p:nvCxnSpPr>
          <p:spPr>
            <a:xfrm>
              <a:off x="1554480" y="481559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36BE95ED-AB0F-43F8-929B-861034E9A40D}"/>
                </a:ext>
              </a:extLst>
            </p:cNvPr>
            <p:cNvCxnSpPr/>
            <p:nvPr/>
          </p:nvCxnSpPr>
          <p:spPr>
            <a:xfrm>
              <a:off x="1554480" y="403038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142E12E0-0E23-4C43-A7CB-E6CBB0D52E41}"/>
                </a:ext>
              </a:extLst>
            </p:cNvPr>
            <p:cNvCxnSpPr/>
            <p:nvPr/>
          </p:nvCxnSpPr>
          <p:spPr>
            <a:xfrm>
              <a:off x="1554480" y="52036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91613AF9-9EC7-4C65-9680-98F6455CB602}"/>
                </a:ext>
              </a:extLst>
            </p:cNvPr>
            <p:cNvCxnSpPr/>
            <p:nvPr/>
          </p:nvCxnSpPr>
          <p:spPr>
            <a:xfrm>
              <a:off x="1554480" y="363505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C179C7B3-3F45-49DB-8898-BE37D4E694A7}"/>
                </a:ext>
              </a:extLst>
            </p:cNvPr>
            <p:cNvCxnSpPr/>
            <p:nvPr/>
          </p:nvCxnSpPr>
          <p:spPr>
            <a:xfrm>
              <a:off x="1554480" y="4418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85" name="object 73">
              <a:extLst>
                <a:ext uri="{FF2B5EF4-FFF2-40B4-BE49-F238E27FC236}">
                  <a16:creationId xmlns:a16="http://schemas.microsoft.com/office/drawing/2014/main" id="{3CC99029-6B8E-49CC-9D51-0096681DC428}"/>
                </a:ext>
              </a:extLst>
            </p:cNvPr>
            <p:cNvSpPr txBox="1"/>
            <p:nvPr/>
          </p:nvSpPr>
          <p:spPr>
            <a:xfrm>
              <a:off x="1325879" y="237814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86" name="object 73">
              <a:extLst>
                <a:ext uri="{FF2B5EF4-FFF2-40B4-BE49-F238E27FC236}">
                  <a16:creationId xmlns:a16="http://schemas.microsoft.com/office/drawing/2014/main" id="{CD6FA6E1-E16A-4ADD-884F-B974751466B1}"/>
                </a:ext>
              </a:extLst>
            </p:cNvPr>
            <p:cNvSpPr txBox="1"/>
            <p:nvPr/>
          </p:nvSpPr>
          <p:spPr>
            <a:xfrm>
              <a:off x="1325879" y="277074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88" name="object 73">
              <a:extLst>
                <a:ext uri="{FF2B5EF4-FFF2-40B4-BE49-F238E27FC236}">
                  <a16:creationId xmlns:a16="http://schemas.microsoft.com/office/drawing/2014/main" id="{D743A67E-FF6A-41FD-8B2E-72DB3BADB401}"/>
                </a:ext>
              </a:extLst>
            </p:cNvPr>
            <p:cNvSpPr txBox="1"/>
            <p:nvPr/>
          </p:nvSpPr>
          <p:spPr>
            <a:xfrm>
              <a:off x="1325879" y="316016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89" name="object 73">
              <a:extLst>
                <a:ext uri="{FF2B5EF4-FFF2-40B4-BE49-F238E27FC236}">
                  <a16:creationId xmlns:a16="http://schemas.microsoft.com/office/drawing/2014/main" id="{A0187AC6-18E6-4350-8F77-9996A870FFEB}"/>
                </a:ext>
              </a:extLst>
            </p:cNvPr>
            <p:cNvSpPr txBox="1"/>
            <p:nvPr/>
          </p:nvSpPr>
          <p:spPr>
            <a:xfrm>
              <a:off x="1404426" y="3552762"/>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2" name="object 73">
              <a:extLst>
                <a:ext uri="{FF2B5EF4-FFF2-40B4-BE49-F238E27FC236}">
                  <a16:creationId xmlns:a16="http://schemas.microsoft.com/office/drawing/2014/main" id="{E77D519E-E6B7-44BA-86A6-1786DC7922FC}"/>
                </a:ext>
              </a:extLst>
            </p:cNvPr>
            <p:cNvSpPr txBox="1"/>
            <p:nvPr/>
          </p:nvSpPr>
          <p:spPr>
            <a:xfrm>
              <a:off x="1404426" y="3948088"/>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3" name="object 73">
              <a:extLst>
                <a:ext uri="{FF2B5EF4-FFF2-40B4-BE49-F238E27FC236}">
                  <a16:creationId xmlns:a16="http://schemas.microsoft.com/office/drawing/2014/main" id="{955DD8D9-1F46-4E7A-B269-2D084050E8EF}"/>
                </a:ext>
              </a:extLst>
            </p:cNvPr>
            <p:cNvSpPr txBox="1"/>
            <p:nvPr/>
          </p:nvSpPr>
          <p:spPr>
            <a:xfrm>
              <a:off x="1404426" y="433614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4" name="object 73">
              <a:extLst>
                <a:ext uri="{FF2B5EF4-FFF2-40B4-BE49-F238E27FC236}">
                  <a16:creationId xmlns:a16="http://schemas.microsoft.com/office/drawing/2014/main" id="{BCF8D300-5550-458B-B79C-051D4B10CFCC}"/>
                </a:ext>
              </a:extLst>
            </p:cNvPr>
            <p:cNvSpPr txBox="1"/>
            <p:nvPr/>
          </p:nvSpPr>
          <p:spPr>
            <a:xfrm>
              <a:off x="1404426" y="473329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5" name="object 73">
              <a:extLst>
                <a:ext uri="{FF2B5EF4-FFF2-40B4-BE49-F238E27FC236}">
                  <a16:creationId xmlns:a16="http://schemas.microsoft.com/office/drawing/2014/main" id="{516F4935-3FFD-4B9A-8D03-B3AF75400781}"/>
                </a:ext>
              </a:extLst>
            </p:cNvPr>
            <p:cNvSpPr txBox="1"/>
            <p:nvPr/>
          </p:nvSpPr>
          <p:spPr>
            <a:xfrm>
              <a:off x="1400993" y="512134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16" name="Straight Connector 215">
              <a:extLst>
                <a:ext uri="{FF2B5EF4-FFF2-40B4-BE49-F238E27FC236}">
                  <a16:creationId xmlns:a16="http://schemas.microsoft.com/office/drawing/2014/main" id="{B3D99607-8674-4FD2-9F61-ACADF0ED28B5}"/>
                </a:ext>
              </a:extLst>
            </p:cNvPr>
            <p:cNvCxnSpPr/>
            <p:nvPr/>
          </p:nvCxnSpPr>
          <p:spPr>
            <a:xfrm>
              <a:off x="4873752" y="2460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8DA909D0-38EF-4EC1-934E-199001D6794F}"/>
                </a:ext>
              </a:extLst>
            </p:cNvPr>
            <p:cNvCxnSpPr/>
            <p:nvPr/>
          </p:nvCxnSpPr>
          <p:spPr>
            <a:xfrm>
              <a:off x="4873752" y="30090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7DEB4253-C21E-4F0D-8D9B-A22FC8478B8B}"/>
                </a:ext>
              </a:extLst>
            </p:cNvPr>
            <p:cNvCxnSpPr/>
            <p:nvPr/>
          </p:nvCxnSpPr>
          <p:spPr>
            <a:xfrm>
              <a:off x="4873752" y="273022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53202DE-EF35-4509-B783-BB83104047D0}"/>
                </a:ext>
              </a:extLst>
            </p:cNvPr>
            <p:cNvCxnSpPr/>
            <p:nvPr/>
          </p:nvCxnSpPr>
          <p:spPr>
            <a:xfrm>
              <a:off x="4873752" y="32834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B3FAF6B6-5961-4C89-876A-E08F71E872B9}"/>
                </a:ext>
              </a:extLst>
            </p:cNvPr>
            <p:cNvCxnSpPr/>
            <p:nvPr/>
          </p:nvCxnSpPr>
          <p:spPr>
            <a:xfrm>
              <a:off x="4873752" y="49293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89FAA6FE-B3D7-4D7C-BBBD-D68C0128A6A0}"/>
                </a:ext>
              </a:extLst>
            </p:cNvPr>
            <p:cNvCxnSpPr/>
            <p:nvPr/>
          </p:nvCxnSpPr>
          <p:spPr>
            <a:xfrm>
              <a:off x="4873752" y="43806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4139106D-9492-40B4-AE32-FB06772C172A}"/>
                </a:ext>
              </a:extLst>
            </p:cNvPr>
            <p:cNvCxnSpPr/>
            <p:nvPr/>
          </p:nvCxnSpPr>
          <p:spPr>
            <a:xfrm>
              <a:off x="4873752" y="52036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82EC9829-008F-4C49-A950-5466BBF702CA}"/>
                </a:ext>
              </a:extLst>
            </p:cNvPr>
            <p:cNvCxnSpPr/>
            <p:nvPr/>
          </p:nvCxnSpPr>
          <p:spPr>
            <a:xfrm>
              <a:off x="4873752" y="35577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50A5A24F-B872-4E4E-A059-9A98BA211652}"/>
                </a:ext>
              </a:extLst>
            </p:cNvPr>
            <p:cNvCxnSpPr/>
            <p:nvPr/>
          </p:nvCxnSpPr>
          <p:spPr>
            <a:xfrm>
              <a:off x="4873752" y="38320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E2E55DD4-15AC-4213-AB3B-B12EA5C60BF7}"/>
                </a:ext>
              </a:extLst>
            </p:cNvPr>
            <p:cNvCxnSpPr/>
            <p:nvPr/>
          </p:nvCxnSpPr>
          <p:spPr>
            <a:xfrm>
              <a:off x="4873752" y="410636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3282209-DFA0-4747-8135-62BDAB8D27E9}"/>
                </a:ext>
              </a:extLst>
            </p:cNvPr>
            <p:cNvCxnSpPr/>
            <p:nvPr/>
          </p:nvCxnSpPr>
          <p:spPr>
            <a:xfrm>
              <a:off x="4873752" y="46550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97" name="object 73">
              <a:extLst>
                <a:ext uri="{FF2B5EF4-FFF2-40B4-BE49-F238E27FC236}">
                  <a16:creationId xmlns:a16="http://schemas.microsoft.com/office/drawing/2014/main" id="{5175C6D5-847F-4097-B679-657FB3D58068}"/>
                </a:ext>
              </a:extLst>
            </p:cNvPr>
            <p:cNvSpPr txBox="1"/>
            <p:nvPr/>
          </p:nvSpPr>
          <p:spPr>
            <a:xfrm>
              <a:off x="5001768" y="2378146"/>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8" name="object 73">
              <a:extLst>
                <a:ext uri="{FF2B5EF4-FFF2-40B4-BE49-F238E27FC236}">
                  <a16:creationId xmlns:a16="http://schemas.microsoft.com/office/drawing/2014/main" id="{538E2F0B-1EA4-45DF-AF2A-DB541BDD3584}"/>
                </a:ext>
              </a:extLst>
            </p:cNvPr>
            <p:cNvSpPr txBox="1"/>
            <p:nvPr/>
          </p:nvSpPr>
          <p:spPr>
            <a:xfrm>
              <a:off x="5090480" y="265246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99" name="object 73">
              <a:extLst>
                <a:ext uri="{FF2B5EF4-FFF2-40B4-BE49-F238E27FC236}">
                  <a16:creationId xmlns:a16="http://schemas.microsoft.com/office/drawing/2014/main" id="{0DC335AC-3CC2-41D9-86B6-3A041997A8E9}"/>
                </a:ext>
              </a:extLst>
            </p:cNvPr>
            <p:cNvSpPr txBox="1"/>
            <p:nvPr/>
          </p:nvSpPr>
          <p:spPr>
            <a:xfrm>
              <a:off x="5090480" y="292678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0" name="object 73">
              <a:extLst>
                <a:ext uri="{FF2B5EF4-FFF2-40B4-BE49-F238E27FC236}">
                  <a16:creationId xmlns:a16="http://schemas.microsoft.com/office/drawing/2014/main" id="{73ACEC61-42F3-4202-8C81-BE8E463E57EB}"/>
                </a:ext>
              </a:extLst>
            </p:cNvPr>
            <p:cNvSpPr txBox="1"/>
            <p:nvPr/>
          </p:nvSpPr>
          <p:spPr>
            <a:xfrm>
              <a:off x="5090480" y="320110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1" name="object 73">
              <a:extLst>
                <a:ext uri="{FF2B5EF4-FFF2-40B4-BE49-F238E27FC236}">
                  <a16:creationId xmlns:a16="http://schemas.microsoft.com/office/drawing/2014/main" id="{2864D8DE-65D3-4945-921F-52488DF25AD2}"/>
                </a:ext>
              </a:extLst>
            </p:cNvPr>
            <p:cNvSpPr txBox="1"/>
            <p:nvPr/>
          </p:nvSpPr>
          <p:spPr>
            <a:xfrm>
              <a:off x="5090480" y="347542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2" name="object 73">
              <a:extLst>
                <a:ext uri="{FF2B5EF4-FFF2-40B4-BE49-F238E27FC236}">
                  <a16:creationId xmlns:a16="http://schemas.microsoft.com/office/drawing/2014/main" id="{CAA7C0FE-92C0-4E9E-B3F9-550A9C02F6F0}"/>
                </a:ext>
              </a:extLst>
            </p:cNvPr>
            <p:cNvSpPr txBox="1"/>
            <p:nvPr/>
          </p:nvSpPr>
          <p:spPr>
            <a:xfrm>
              <a:off x="5090480" y="374974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3" name="object 73">
              <a:extLst>
                <a:ext uri="{FF2B5EF4-FFF2-40B4-BE49-F238E27FC236}">
                  <a16:creationId xmlns:a16="http://schemas.microsoft.com/office/drawing/2014/main" id="{128FED18-0877-493B-886F-4F1721B5D5B4}"/>
                </a:ext>
              </a:extLst>
            </p:cNvPr>
            <p:cNvSpPr txBox="1"/>
            <p:nvPr/>
          </p:nvSpPr>
          <p:spPr>
            <a:xfrm>
              <a:off x="5090480" y="402406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4" name="object 73">
              <a:extLst>
                <a:ext uri="{FF2B5EF4-FFF2-40B4-BE49-F238E27FC236}">
                  <a16:creationId xmlns:a16="http://schemas.microsoft.com/office/drawing/2014/main" id="{5ADF9F72-A75E-40AE-A752-98E918FBB59F}"/>
                </a:ext>
              </a:extLst>
            </p:cNvPr>
            <p:cNvSpPr txBox="1"/>
            <p:nvPr/>
          </p:nvSpPr>
          <p:spPr>
            <a:xfrm>
              <a:off x="5090480" y="429838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5" name="object 73">
              <a:extLst>
                <a:ext uri="{FF2B5EF4-FFF2-40B4-BE49-F238E27FC236}">
                  <a16:creationId xmlns:a16="http://schemas.microsoft.com/office/drawing/2014/main" id="{C5D15EBA-1529-48CD-BBD6-2E1C05161C36}"/>
                </a:ext>
              </a:extLst>
            </p:cNvPr>
            <p:cNvSpPr txBox="1"/>
            <p:nvPr/>
          </p:nvSpPr>
          <p:spPr>
            <a:xfrm>
              <a:off x="5090480" y="4572706"/>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6" name="object 73">
              <a:extLst>
                <a:ext uri="{FF2B5EF4-FFF2-40B4-BE49-F238E27FC236}">
                  <a16:creationId xmlns:a16="http://schemas.microsoft.com/office/drawing/2014/main" id="{195F88CB-23AA-4016-8B9E-25A43A5D8AA0}"/>
                </a:ext>
              </a:extLst>
            </p:cNvPr>
            <p:cNvSpPr txBox="1"/>
            <p:nvPr/>
          </p:nvSpPr>
          <p:spPr>
            <a:xfrm>
              <a:off x="5090480" y="484702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7" name="object 73">
              <a:extLst>
                <a:ext uri="{FF2B5EF4-FFF2-40B4-BE49-F238E27FC236}">
                  <a16:creationId xmlns:a16="http://schemas.microsoft.com/office/drawing/2014/main" id="{114C0EFE-4791-45D3-8695-2CDABA879242}"/>
                </a:ext>
              </a:extLst>
            </p:cNvPr>
            <p:cNvSpPr txBox="1"/>
            <p:nvPr/>
          </p:nvSpPr>
          <p:spPr>
            <a:xfrm>
              <a:off x="5165544" y="5121346"/>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08" name="object 62">
              <a:extLst>
                <a:ext uri="{FF2B5EF4-FFF2-40B4-BE49-F238E27FC236}">
                  <a16:creationId xmlns:a16="http://schemas.microsoft.com/office/drawing/2014/main" id="{9B58C907-2C3B-47A7-B207-FA9ABE2A3294}"/>
                </a:ext>
              </a:extLst>
            </p:cNvPr>
            <p:cNvSpPr txBox="1"/>
            <p:nvPr/>
          </p:nvSpPr>
          <p:spPr>
            <a:xfrm>
              <a:off x="5399777" y="3224764"/>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214" name="object 66">
              <a:extLst>
                <a:ext uri="{FF2B5EF4-FFF2-40B4-BE49-F238E27FC236}">
                  <a16:creationId xmlns:a16="http://schemas.microsoft.com/office/drawing/2014/main" id="{1A967B0E-5B00-4228-B14B-88017E447DC0}"/>
                </a:ext>
              </a:extLst>
            </p:cNvPr>
            <p:cNvSpPr txBox="1"/>
            <p:nvPr/>
          </p:nvSpPr>
          <p:spPr>
            <a:xfrm>
              <a:off x="2254466" y="4769267"/>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0" i="0" u="none" strike="noStrike" kern="1200" cap="none" spc="-35" normalizeH="0" baseline="0" noProof="0">
                  <a:ln>
                    <a:noFill/>
                  </a:ln>
                  <a:solidFill>
                    <a:prstClr val="black"/>
                  </a:solidFill>
                  <a:effectLst/>
                  <a:uLnTx/>
                  <a:uFillTx/>
                  <a:latin typeface="Arial" panose="020B0604020202020204"/>
                  <a:ea typeface="+mn-ea"/>
                  <a:cs typeface="Arial"/>
                </a:rPr>
                <a:t>2</a:t>
              </a:r>
              <a:r>
                <a:rPr kumimoji="0" sz="1400" b="0" i="0" u="none" strike="noStrike" kern="1200" cap="none" spc="-35" normalizeH="0" baseline="0" noProof="0">
                  <a:ln>
                    <a:noFill/>
                  </a:ln>
                  <a:solidFill>
                    <a:prstClr val="black"/>
                  </a:solidFill>
                  <a:effectLst/>
                  <a:uLnTx/>
                  <a:uFillTx/>
                  <a:latin typeface="Arial" panose="020B0604020202020204"/>
                  <a:ea typeface="+mn-ea"/>
                  <a:cs typeface="Arial"/>
                </a:rPr>
                <a:t>.</a:t>
              </a:r>
              <a:r>
                <a:rPr kumimoji="0" lang="fr-CH" sz="1400" b="0" i="0" u="none" strike="noStrike" kern="1200" cap="none" spc="-35" normalizeH="0" baseline="0" noProof="0">
                  <a:ln>
                    <a:noFill/>
                  </a:ln>
                  <a:solidFill>
                    <a:prstClr val="black"/>
                  </a:solidFill>
                  <a:effectLst/>
                  <a:uLnTx/>
                  <a:uFillTx/>
                  <a:latin typeface="Arial" panose="020B0604020202020204"/>
                  <a:ea typeface="+mn-ea"/>
                  <a:cs typeface="Arial"/>
                </a:rPr>
                <a:t>1</a:t>
              </a:r>
              <a:r>
                <a:rPr kumimoji="0" sz="1400" b="0" i="0" u="none" strike="noStrike" kern="1200" cap="none" spc="-35" normalizeH="0" baseline="0" noProof="0">
                  <a:ln>
                    <a:noFill/>
                  </a:ln>
                  <a:solidFill>
                    <a:prstClr val="black"/>
                  </a:solidFill>
                  <a:effectLst/>
                  <a:uLnTx/>
                  <a:uFillTx/>
                  <a:latin typeface="Arial" panose="020B0604020202020204"/>
                  <a:ea typeface="+mn-ea"/>
                  <a:cs typeface="Arial"/>
                </a:rPr>
                <a:t>%</a:t>
              </a:r>
              <a:r>
                <a:rPr kumimoji="0" sz="1400" b="0" i="0" u="none" strike="noStrike" kern="1200" cap="none" spc="-65" normalizeH="0" baseline="0" noProof="0">
                  <a:ln>
                    <a:noFill/>
                  </a:ln>
                  <a:solidFill>
                    <a:prstClr val="black"/>
                  </a:solidFill>
                  <a:effectLst/>
                  <a:uLnTx/>
                  <a:uFillTx/>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[1.</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1</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3</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r>
                <a:rPr kumimoji="0" lang="fr-CH" sz="1200" b="0" i="0" u="none" strike="noStrike" kern="1200" cap="none" spc="-30" normalizeH="0" baseline="0" noProof="0">
                  <a:ln>
                    <a:noFill/>
                  </a:ln>
                  <a:solidFill>
                    <a:prstClr val="black"/>
                  </a:solidFill>
                  <a:effectLst/>
                  <a:uLnTx/>
                  <a:uFillTx/>
                  <a:latin typeface="Arial" panose="020B0604020202020204"/>
                  <a:ea typeface="+mn-ea"/>
                  <a:cs typeface="Arial"/>
                </a:rPr>
                <a:t>2</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15" name="object 68">
              <a:extLst>
                <a:ext uri="{FF2B5EF4-FFF2-40B4-BE49-F238E27FC236}">
                  <a16:creationId xmlns:a16="http://schemas.microsoft.com/office/drawing/2014/main" id="{C833820F-B23D-4215-81A2-2293D1159227}"/>
                </a:ext>
              </a:extLst>
            </p:cNvPr>
            <p:cNvSpPr txBox="1"/>
            <p:nvPr/>
          </p:nvSpPr>
          <p:spPr>
            <a:xfrm>
              <a:off x="3411300" y="5002474"/>
              <a:ext cx="1141338"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56944" algn="l"/>
                </a:tabLst>
                <a:defRPr/>
              </a:pPr>
              <a:r>
                <a:rPr kumimoji="0" lang="fr-CH"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1</a:t>
              </a:r>
              <a:r>
                <a:rPr kumimoji="0"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a:t>
              </a:r>
              <a:r>
                <a:rPr kumimoji="0" lang="fr-CH"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1</a:t>
              </a:r>
              <a:r>
                <a:rPr kumimoji="0"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a:t>
              </a:r>
              <a:r>
                <a:rPr kumimoji="0" sz="1400" b="0" i="0" u="none" strike="noStrike" kern="1200" cap="none" spc="-60" normalizeH="0" baseline="0" noProof="0">
                  <a:ln>
                    <a:noFill/>
                  </a:ln>
                  <a:solidFill>
                    <a:prstClr val="black"/>
                  </a:solidFill>
                  <a:effectLst/>
                  <a:uLnTx/>
                  <a:uFill>
                    <a:solidFill>
                      <a:srgbClr val="808285"/>
                    </a:solidFill>
                  </a:uFill>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[0.</a:t>
              </a:r>
              <a:r>
                <a:rPr kumimoji="0" lang="fr-CH"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5</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–0.</a:t>
              </a:r>
              <a:r>
                <a:rPr kumimoji="0" lang="fr-CH"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7</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29" name="object 62">
              <a:extLst>
                <a:ext uri="{FF2B5EF4-FFF2-40B4-BE49-F238E27FC236}">
                  <a16:creationId xmlns:a16="http://schemas.microsoft.com/office/drawing/2014/main" id="{DDFC94C2-EB2F-40BF-8624-847DC6E78FE1}"/>
                </a:ext>
              </a:extLst>
            </p:cNvPr>
            <p:cNvSpPr txBox="1"/>
            <p:nvPr/>
          </p:nvSpPr>
          <p:spPr>
            <a:xfrm>
              <a:off x="6556248" y="3087397"/>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sp>
          <p:nvSpPr>
            <p:cNvPr id="241" name="object 73">
              <a:extLst>
                <a:ext uri="{FF2B5EF4-FFF2-40B4-BE49-F238E27FC236}">
                  <a16:creationId xmlns:a16="http://schemas.microsoft.com/office/drawing/2014/main" id="{6C33B282-3B4F-420F-BAA8-78770B2F7033}"/>
                </a:ext>
              </a:extLst>
            </p:cNvPr>
            <p:cNvSpPr txBox="1"/>
            <p:nvPr/>
          </p:nvSpPr>
          <p:spPr>
            <a:xfrm>
              <a:off x="730624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2" name="object 73">
              <a:extLst>
                <a:ext uri="{FF2B5EF4-FFF2-40B4-BE49-F238E27FC236}">
                  <a16:creationId xmlns:a16="http://schemas.microsoft.com/office/drawing/2014/main" id="{6819FBF6-B9AD-4DD4-B299-E4424115BAA6}"/>
                </a:ext>
              </a:extLst>
            </p:cNvPr>
            <p:cNvSpPr txBox="1"/>
            <p:nvPr/>
          </p:nvSpPr>
          <p:spPr>
            <a:xfrm>
              <a:off x="950080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3" name="object 73">
              <a:extLst>
                <a:ext uri="{FF2B5EF4-FFF2-40B4-BE49-F238E27FC236}">
                  <a16:creationId xmlns:a16="http://schemas.microsoft.com/office/drawing/2014/main" id="{522EC641-C404-4952-988E-0553BD30064E}"/>
                </a:ext>
              </a:extLst>
            </p:cNvPr>
            <p:cNvSpPr txBox="1"/>
            <p:nvPr/>
          </p:nvSpPr>
          <p:spPr>
            <a:xfrm>
              <a:off x="986656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4" name="object 73">
              <a:extLst>
                <a:ext uri="{FF2B5EF4-FFF2-40B4-BE49-F238E27FC236}">
                  <a16:creationId xmlns:a16="http://schemas.microsoft.com/office/drawing/2014/main" id="{4DE210F4-2341-4655-9A1C-05E34912BD32}"/>
                </a:ext>
              </a:extLst>
            </p:cNvPr>
            <p:cNvSpPr txBox="1"/>
            <p:nvPr/>
          </p:nvSpPr>
          <p:spPr>
            <a:xfrm>
              <a:off x="767200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5" name="object 73">
              <a:extLst>
                <a:ext uri="{FF2B5EF4-FFF2-40B4-BE49-F238E27FC236}">
                  <a16:creationId xmlns:a16="http://schemas.microsoft.com/office/drawing/2014/main" id="{A3108C81-BA86-4048-92EC-6B26578F215A}"/>
                </a:ext>
              </a:extLst>
            </p:cNvPr>
            <p:cNvSpPr txBox="1"/>
            <p:nvPr/>
          </p:nvSpPr>
          <p:spPr>
            <a:xfrm>
              <a:off x="803776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6" name="object 73">
              <a:extLst>
                <a:ext uri="{FF2B5EF4-FFF2-40B4-BE49-F238E27FC236}">
                  <a16:creationId xmlns:a16="http://schemas.microsoft.com/office/drawing/2014/main" id="{2DBDED38-FBE3-4367-A67A-8510EB9C877A}"/>
                </a:ext>
              </a:extLst>
            </p:cNvPr>
            <p:cNvSpPr txBox="1"/>
            <p:nvPr/>
          </p:nvSpPr>
          <p:spPr>
            <a:xfrm>
              <a:off x="840352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7" name="object 73">
              <a:extLst>
                <a:ext uri="{FF2B5EF4-FFF2-40B4-BE49-F238E27FC236}">
                  <a16:creationId xmlns:a16="http://schemas.microsoft.com/office/drawing/2014/main" id="{B7665152-601B-4C1B-97DA-28BF10642529}"/>
                </a:ext>
              </a:extLst>
            </p:cNvPr>
            <p:cNvSpPr txBox="1"/>
            <p:nvPr/>
          </p:nvSpPr>
          <p:spPr>
            <a:xfrm>
              <a:off x="876928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48" name="object 73">
              <a:extLst>
                <a:ext uri="{FF2B5EF4-FFF2-40B4-BE49-F238E27FC236}">
                  <a16:creationId xmlns:a16="http://schemas.microsoft.com/office/drawing/2014/main" id="{94B2352D-D7E5-47B6-BF74-44AE6815E47F}"/>
                </a:ext>
              </a:extLst>
            </p:cNvPr>
            <p:cNvSpPr txBox="1"/>
            <p:nvPr/>
          </p:nvSpPr>
          <p:spPr>
            <a:xfrm>
              <a:off x="913504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49" name="Straight Connector 248">
              <a:extLst>
                <a:ext uri="{FF2B5EF4-FFF2-40B4-BE49-F238E27FC236}">
                  <a16:creationId xmlns:a16="http://schemas.microsoft.com/office/drawing/2014/main" id="{4C2EF6DF-9767-4E89-893F-A8B5B770AB48}"/>
                </a:ext>
              </a:extLst>
            </p:cNvPr>
            <p:cNvCxnSpPr/>
            <p:nvPr/>
          </p:nvCxnSpPr>
          <p:spPr>
            <a:xfrm>
              <a:off x="7267501" y="5202936"/>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88C80CF2-41DC-4CF6-B1E2-7EA4E3A5F9D4}"/>
                </a:ext>
              </a:extLst>
            </p:cNvPr>
            <p:cNvCxnSpPr/>
            <p:nvPr/>
          </p:nvCxnSpPr>
          <p:spPr>
            <a:xfrm>
              <a:off x="10351008"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68EAA472-A77F-4E99-ABD3-E55C2E9085C2}"/>
                </a:ext>
              </a:extLst>
            </p:cNvPr>
            <p:cNvCxnSpPr/>
            <p:nvPr/>
          </p:nvCxnSpPr>
          <p:spPr>
            <a:xfrm>
              <a:off x="10351008" y="30083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CCE5D86A-3436-497E-ADE4-68BCFD3049B6}"/>
                </a:ext>
              </a:extLst>
            </p:cNvPr>
            <p:cNvCxnSpPr/>
            <p:nvPr/>
          </p:nvCxnSpPr>
          <p:spPr>
            <a:xfrm>
              <a:off x="10351008" y="272951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EB7E8C18-C313-4A12-BA50-76BF269180E5}"/>
                </a:ext>
              </a:extLst>
            </p:cNvPr>
            <p:cNvCxnSpPr/>
            <p:nvPr/>
          </p:nvCxnSpPr>
          <p:spPr>
            <a:xfrm>
              <a:off x="10351008" y="32826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FC18451E-7FBD-4351-9308-B211399E8DB7}"/>
                </a:ext>
              </a:extLst>
            </p:cNvPr>
            <p:cNvCxnSpPr/>
            <p:nvPr/>
          </p:nvCxnSpPr>
          <p:spPr>
            <a:xfrm>
              <a:off x="10351008" y="49286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D0986917-E744-4B2B-904B-36381B2602B4}"/>
                </a:ext>
              </a:extLst>
            </p:cNvPr>
            <p:cNvCxnSpPr/>
            <p:nvPr/>
          </p:nvCxnSpPr>
          <p:spPr>
            <a:xfrm>
              <a:off x="10351008" y="43799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0EE99F99-0AD3-4A23-9B4A-E19C26C501DC}"/>
                </a:ext>
              </a:extLst>
            </p:cNvPr>
            <p:cNvCxnSpPr/>
            <p:nvPr/>
          </p:nvCxnSpPr>
          <p:spPr>
            <a:xfrm>
              <a:off x="10351008"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6C53EA0F-D06A-4E8E-B8F0-9A2ECED64021}"/>
                </a:ext>
              </a:extLst>
            </p:cNvPr>
            <p:cNvCxnSpPr/>
            <p:nvPr/>
          </p:nvCxnSpPr>
          <p:spPr>
            <a:xfrm>
              <a:off x="10351008" y="35570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27AD60F0-24EB-48E1-8341-7ED779587D84}"/>
                </a:ext>
              </a:extLst>
            </p:cNvPr>
            <p:cNvCxnSpPr/>
            <p:nvPr/>
          </p:nvCxnSpPr>
          <p:spPr>
            <a:xfrm>
              <a:off x="10351008" y="38313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7FAD50D4-7FE2-4993-B4FF-05AB3D95B4C8}"/>
                </a:ext>
              </a:extLst>
            </p:cNvPr>
            <p:cNvCxnSpPr/>
            <p:nvPr/>
          </p:nvCxnSpPr>
          <p:spPr>
            <a:xfrm>
              <a:off x="10351008" y="41056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60EDFE-029F-4F14-93F0-8BA9C2571C82}"/>
                </a:ext>
              </a:extLst>
            </p:cNvPr>
            <p:cNvCxnSpPr/>
            <p:nvPr/>
          </p:nvCxnSpPr>
          <p:spPr>
            <a:xfrm>
              <a:off x="10351008" y="46542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72" name="object 73">
              <a:extLst>
                <a:ext uri="{FF2B5EF4-FFF2-40B4-BE49-F238E27FC236}">
                  <a16:creationId xmlns:a16="http://schemas.microsoft.com/office/drawing/2014/main" id="{63518DF6-7197-401D-AD3B-780F5F8291A4}"/>
                </a:ext>
              </a:extLst>
            </p:cNvPr>
            <p:cNvSpPr txBox="1"/>
            <p:nvPr/>
          </p:nvSpPr>
          <p:spPr>
            <a:xfrm>
              <a:off x="10486189" y="2377440"/>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3" name="object 73">
              <a:extLst>
                <a:ext uri="{FF2B5EF4-FFF2-40B4-BE49-F238E27FC236}">
                  <a16:creationId xmlns:a16="http://schemas.microsoft.com/office/drawing/2014/main" id="{DFA8DCA1-76AD-4573-9A73-903D89E82BB6}"/>
                </a:ext>
              </a:extLst>
            </p:cNvPr>
            <p:cNvSpPr txBox="1"/>
            <p:nvPr/>
          </p:nvSpPr>
          <p:spPr>
            <a:xfrm>
              <a:off x="10574901" y="26517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4" name="object 73">
              <a:extLst>
                <a:ext uri="{FF2B5EF4-FFF2-40B4-BE49-F238E27FC236}">
                  <a16:creationId xmlns:a16="http://schemas.microsoft.com/office/drawing/2014/main" id="{92349985-90E8-4A9E-974F-5D771CD3BEFD}"/>
                </a:ext>
              </a:extLst>
            </p:cNvPr>
            <p:cNvSpPr txBox="1"/>
            <p:nvPr/>
          </p:nvSpPr>
          <p:spPr>
            <a:xfrm>
              <a:off x="10574901" y="29260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5" name="object 73">
              <a:extLst>
                <a:ext uri="{FF2B5EF4-FFF2-40B4-BE49-F238E27FC236}">
                  <a16:creationId xmlns:a16="http://schemas.microsoft.com/office/drawing/2014/main" id="{996305DF-A533-4B2B-B789-99D00C64C7AF}"/>
                </a:ext>
              </a:extLst>
            </p:cNvPr>
            <p:cNvSpPr txBox="1"/>
            <p:nvPr/>
          </p:nvSpPr>
          <p:spPr>
            <a:xfrm>
              <a:off x="10574901" y="320040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6" name="object 73">
              <a:extLst>
                <a:ext uri="{FF2B5EF4-FFF2-40B4-BE49-F238E27FC236}">
                  <a16:creationId xmlns:a16="http://schemas.microsoft.com/office/drawing/2014/main" id="{B5E176D9-C2C2-4AFB-8548-01B31C82486E}"/>
                </a:ext>
              </a:extLst>
            </p:cNvPr>
            <p:cNvSpPr txBox="1"/>
            <p:nvPr/>
          </p:nvSpPr>
          <p:spPr>
            <a:xfrm>
              <a:off x="10574901" y="34747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7" name="object 73">
              <a:extLst>
                <a:ext uri="{FF2B5EF4-FFF2-40B4-BE49-F238E27FC236}">
                  <a16:creationId xmlns:a16="http://schemas.microsoft.com/office/drawing/2014/main" id="{4A820BFD-4942-4869-82D2-9B25C02B8786}"/>
                </a:ext>
              </a:extLst>
            </p:cNvPr>
            <p:cNvSpPr txBox="1"/>
            <p:nvPr/>
          </p:nvSpPr>
          <p:spPr>
            <a:xfrm>
              <a:off x="10574901" y="374904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8" name="object 73">
              <a:extLst>
                <a:ext uri="{FF2B5EF4-FFF2-40B4-BE49-F238E27FC236}">
                  <a16:creationId xmlns:a16="http://schemas.microsoft.com/office/drawing/2014/main" id="{59C1CB9F-AF9B-4028-A213-DAE9D63DEE7B}"/>
                </a:ext>
              </a:extLst>
            </p:cNvPr>
            <p:cNvSpPr txBox="1"/>
            <p:nvPr/>
          </p:nvSpPr>
          <p:spPr>
            <a:xfrm>
              <a:off x="10574901" y="40233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79" name="object 73">
              <a:extLst>
                <a:ext uri="{FF2B5EF4-FFF2-40B4-BE49-F238E27FC236}">
                  <a16:creationId xmlns:a16="http://schemas.microsoft.com/office/drawing/2014/main" id="{742709DF-D818-41E1-84E5-9E3C8D4C674A}"/>
                </a:ext>
              </a:extLst>
            </p:cNvPr>
            <p:cNvSpPr txBox="1"/>
            <p:nvPr/>
          </p:nvSpPr>
          <p:spPr>
            <a:xfrm>
              <a:off x="10574901" y="42976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0" name="object 73">
              <a:extLst>
                <a:ext uri="{FF2B5EF4-FFF2-40B4-BE49-F238E27FC236}">
                  <a16:creationId xmlns:a16="http://schemas.microsoft.com/office/drawing/2014/main" id="{D63903E6-9AA1-4C7A-8F7B-9663720327F1}"/>
                </a:ext>
              </a:extLst>
            </p:cNvPr>
            <p:cNvSpPr txBox="1"/>
            <p:nvPr/>
          </p:nvSpPr>
          <p:spPr>
            <a:xfrm>
              <a:off x="10574901" y="4572000"/>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1" name="object 73">
              <a:extLst>
                <a:ext uri="{FF2B5EF4-FFF2-40B4-BE49-F238E27FC236}">
                  <a16:creationId xmlns:a16="http://schemas.microsoft.com/office/drawing/2014/main" id="{867BB078-7A74-4EF8-9802-AC5B41ADDEF0}"/>
                </a:ext>
              </a:extLst>
            </p:cNvPr>
            <p:cNvSpPr txBox="1"/>
            <p:nvPr/>
          </p:nvSpPr>
          <p:spPr>
            <a:xfrm>
              <a:off x="10574901" y="48463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2" name="object 73">
              <a:extLst>
                <a:ext uri="{FF2B5EF4-FFF2-40B4-BE49-F238E27FC236}">
                  <a16:creationId xmlns:a16="http://schemas.microsoft.com/office/drawing/2014/main" id="{647F7527-19B8-44AE-834E-620327DC7B2C}"/>
                </a:ext>
              </a:extLst>
            </p:cNvPr>
            <p:cNvSpPr txBox="1"/>
            <p:nvPr/>
          </p:nvSpPr>
          <p:spPr>
            <a:xfrm>
              <a:off x="10649965" y="5120640"/>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3" name="object 62">
              <a:extLst>
                <a:ext uri="{FF2B5EF4-FFF2-40B4-BE49-F238E27FC236}">
                  <a16:creationId xmlns:a16="http://schemas.microsoft.com/office/drawing/2014/main" id="{003B4FF1-F979-4685-8CA6-4F2A68BA909E}"/>
                </a:ext>
              </a:extLst>
            </p:cNvPr>
            <p:cNvSpPr txBox="1"/>
            <p:nvPr/>
          </p:nvSpPr>
          <p:spPr>
            <a:xfrm>
              <a:off x="10884198" y="3224058"/>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288" name="TextBox 287">
              <a:extLst>
                <a:ext uri="{FF2B5EF4-FFF2-40B4-BE49-F238E27FC236}">
                  <a16:creationId xmlns:a16="http://schemas.microsoft.com/office/drawing/2014/main" id="{F7B949DF-C14C-4488-9DFA-3BE2322CE994}"/>
                </a:ext>
              </a:extLst>
            </p:cNvPr>
            <p:cNvSpPr txBox="1"/>
            <p:nvPr/>
          </p:nvSpPr>
          <p:spPr>
            <a:xfrm>
              <a:off x="8924292" y="5002474"/>
              <a:ext cx="1131720" cy="215444"/>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35" normalizeH="0" baseline="0" noProof="0">
                  <a:ln>
                    <a:noFill/>
                  </a:ln>
                  <a:solidFill>
                    <a:prstClr val="black"/>
                  </a:solidFill>
                  <a:effectLst/>
                  <a:uLnTx/>
                  <a:uFill>
                    <a:solidFill>
                      <a:srgbClr val="808285"/>
                    </a:solidFill>
                  </a:uFill>
                  <a:latin typeface="Arial"/>
                  <a:ea typeface="+mn-ea"/>
                  <a:cs typeface="Arial"/>
                </a:rPr>
                <a:t>1.3% </a:t>
              </a:r>
              <a:r>
                <a:rPr kumimoji="0" lang="en-GB" sz="1200" b="0" i="0" u="none" strike="noStrike" kern="1200" cap="none" spc="-30" normalizeH="0" baseline="0" noProof="0">
                  <a:ln>
                    <a:noFill/>
                  </a:ln>
                  <a:solidFill>
                    <a:prstClr val="black"/>
                  </a:solidFill>
                  <a:effectLst/>
                  <a:uLnTx/>
                  <a:uFill>
                    <a:solidFill>
                      <a:srgbClr val="808285"/>
                    </a:solidFill>
                  </a:uFill>
                  <a:latin typeface="Arial"/>
                  <a:ea typeface="+mn-ea"/>
                  <a:cs typeface="Arial"/>
                </a:rPr>
                <a:t>[0.7–1.9%</a:t>
              </a:r>
              <a:r>
                <a:rPr kumimoji="0" lang="en-GB" sz="1200" b="0" i="0" u="none" strike="noStrike" kern="1200" cap="none" spc="-30" normalizeH="0" baseline="0" noProof="0">
                  <a:ln>
                    <a:noFill/>
                  </a:ln>
                  <a:solidFill>
                    <a:prstClr val="black"/>
                  </a:solidFill>
                  <a:effectLst/>
                  <a:uLnTx/>
                  <a:uFillTx/>
                  <a:latin typeface="Arial"/>
                  <a:ea typeface="+mn-ea"/>
                  <a:cs typeface="Arial"/>
                </a:rPr>
                <a: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object 67">
              <a:extLst>
                <a:ext uri="{FF2B5EF4-FFF2-40B4-BE49-F238E27FC236}">
                  <a16:creationId xmlns:a16="http://schemas.microsoft.com/office/drawing/2014/main" id="{46CBD675-03F3-4328-BF12-16B3C968CA23}"/>
                </a:ext>
              </a:extLst>
            </p:cNvPr>
            <p:cNvSpPr txBox="1"/>
            <p:nvPr/>
          </p:nvSpPr>
          <p:spPr>
            <a:xfrm>
              <a:off x="7763998" y="4539785"/>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0" i="0" u="none" strike="noStrike" kern="1200" cap="none" spc="-35" normalizeH="0" baseline="0" noProof="0">
                  <a:ln>
                    <a:noFill/>
                  </a:ln>
                  <a:solidFill>
                    <a:prstClr val="black"/>
                  </a:solidFill>
                  <a:effectLst/>
                  <a:uLnTx/>
                  <a:uFillTx/>
                  <a:latin typeface="Arial"/>
                  <a:ea typeface="+mn-ea"/>
                  <a:cs typeface="Arial"/>
                </a:rPr>
                <a:t>1</a:t>
              </a:r>
              <a:r>
                <a:rPr kumimoji="0" sz="1400" b="0" i="0" u="none" strike="noStrike" kern="1200" cap="none" spc="-35" normalizeH="0" baseline="0" noProof="0">
                  <a:ln>
                    <a:noFill/>
                  </a:ln>
                  <a:solidFill>
                    <a:prstClr val="black"/>
                  </a:solidFill>
                  <a:effectLst/>
                  <a:uLnTx/>
                  <a:uFillTx/>
                  <a:latin typeface="Arial"/>
                  <a:ea typeface="+mn-ea"/>
                  <a:cs typeface="Arial"/>
                </a:rPr>
                <a:t>.</a:t>
              </a:r>
              <a:r>
                <a:rPr kumimoji="0" lang="fr-CH" sz="1400" b="0" i="0" u="none" strike="noStrike" kern="1200" cap="none" spc="-35" normalizeH="0" baseline="0" noProof="0">
                  <a:ln>
                    <a:noFill/>
                  </a:ln>
                  <a:solidFill>
                    <a:prstClr val="black"/>
                  </a:solidFill>
                  <a:effectLst/>
                  <a:uLnTx/>
                  <a:uFillTx/>
                  <a:latin typeface="Arial"/>
                  <a:ea typeface="+mn-ea"/>
                  <a:cs typeface="Arial"/>
                </a:rPr>
                <a:t>7</a:t>
              </a:r>
              <a:r>
                <a:rPr kumimoji="0" sz="1400" b="0" i="0" u="none" strike="noStrike" kern="1200" cap="none" spc="-35" normalizeH="0" baseline="0" noProof="0">
                  <a:ln>
                    <a:noFill/>
                  </a:ln>
                  <a:solidFill>
                    <a:prstClr val="black"/>
                  </a:solidFill>
                  <a:effectLst/>
                  <a:uLnTx/>
                  <a:uFillTx/>
                  <a:latin typeface="Arial"/>
                  <a:ea typeface="+mn-ea"/>
                  <a:cs typeface="Arial"/>
                </a:rPr>
                <a:t>%</a:t>
              </a:r>
              <a:r>
                <a:rPr kumimoji="0" sz="1400" b="0" i="0" u="none" strike="noStrike" kern="1200" cap="none" spc="-65" normalizeH="0" baseline="0" noProof="0">
                  <a:ln>
                    <a:noFill/>
                  </a:ln>
                  <a:solidFill>
                    <a:prstClr val="black"/>
                  </a:solidFill>
                  <a:effectLst/>
                  <a:uLnTx/>
                  <a:uFillTx/>
                  <a:latin typeface="Arial"/>
                  <a:ea typeface="+mn-ea"/>
                  <a:cs typeface="Arial"/>
                </a:rPr>
                <a:t> </a:t>
              </a:r>
              <a:r>
                <a:rPr kumimoji="0" sz="1200" b="0" i="0" u="none" strike="noStrike" kern="1200" cap="none" spc="-30" normalizeH="0" baseline="0" noProof="0">
                  <a:ln>
                    <a:noFill/>
                  </a:ln>
                  <a:solidFill>
                    <a:prstClr val="black"/>
                  </a:solidFill>
                  <a:effectLst/>
                  <a:uLnTx/>
                  <a:uFillTx/>
                  <a:latin typeface="Arial"/>
                  <a:ea typeface="+mn-ea"/>
                  <a:cs typeface="Arial"/>
                </a:rPr>
                <a:t>[</a:t>
              </a:r>
              <a:r>
                <a:rPr kumimoji="0" lang="fr-CH" sz="1200" b="0" i="0" u="none" strike="noStrike" kern="1200" cap="none" spc="-30" normalizeH="0" baseline="0" noProof="0">
                  <a:ln>
                    <a:noFill/>
                  </a:ln>
                  <a:solidFill>
                    <a:prstClr val="black"/>
                  </a:solidFill>
                  <a:effectLst/>
                  <a:uLnTx/>
                  <a:uFillTx/>
                  <a:latin typeface="Arial"/>
                  <a:ea typeface="+mn-ea"/>
                  <a:cs typeface="Arial"/>
                </a:rPr>
                <a:t>0</a:t>
              </a:r>
              <a:r>
                <a:rPr kumimoji="0" sz="1200" b="0" i="0" u="none" strike="noStrike" kern="1200" cap="none" spc="-30" normalizeH="0" baseline="0" noProof="0">
                  <a:ln>
                    <a:noFill/>
                  </a:ln>
                  <a:solidFill>
                    <a:prstClr val="black"/>
                  </a:solidFill>
                  <a:effectLst/>
                  <a:uLnTx/>
                  <a:uFillTx/>
                  <a:latin typeface="Arial"/>
                  <a:ea typeface="+mn-ea"/>
                  <a:cs typeface="Arial"/>
                </a:rPr>
                <a:t>.8–2.</a:t>
              </a:r>
              <a:r>
                <a:rPr kumimoji="0" lang="fr-CH" sz="1200" b="0" i="0" u="none" strike="noStrike" kern="1200" cap="none" spc="-30" normalizeH="0" baseline="0" noProof="0">
                  <a:ln>
                    <a:noFill/>
                  </a:ln>
                  <a:solidFill>
                    <a:prstClr val="black"/>
                  </a:solidFill>
                  <a:effectLst/>
                  <a:uLnTx/>
                  <a:uFillTx/>
                  <a:latin typeface="Arial"/>
                  <a:ea typeface="+mn-ea"/>
                  <a:cs typeface="Arial"/>
                </a:rPr>
                <a:t>6</a:t>
              </a:r>
              <a:r>
                <a:rPr kumimoji="0" sz="1200" b="0" i="0" u="none" strike="noStrike" kern="1200" cap="none" spc="-30" normalizeH="0" baseline="0" noProof="0">
                  <a:ln>
                    <a:noFill/>
                  </a:ln>
                  <a:solidFill>
                    <a:prstClr val="black"/>
                  </a:solidFill>
                  <a:effectLst/>
                  <a:uLnTx/>
                  <a:uFillTx/>
                  <a:latin typeface="Arial"/>
                  <a:ea typeface="+mn-ea"/>
                  <a:cs typeface="Arial"/>
                </a:rPr>
                <a:t>%]</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cxnSp>
          <p:nvCxnSpPr>
            <p:cNvPr id="313" name="Straight Connector 312">
              <a:extLst>
                <a:ext uri="{FF2B5EF4-FFF2-40B4-BE49-F238E27FC236}">
                  <a16:creationId xmlns:a16="http://schemas.microsoft.com/office/drawing/2014/main" id="{1A314990-4848-4E84-89D7-00217CA35FB0}"/>
                </a:ext>
              </a:extLst>
            </p:cNvPr>
            <p:cNvCxnSpPr/>
            <p:nvPr/>
          </p:nvCxnSpPr>
          <p:spPr>
            <a:xfrm>
              <a:off x="7040881" y="2460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9BCD5A0D-C740-4D78-B32A-4FD2F140BB20}"/>
                </a:ext>
              </a:extLst>
            </p:cNvPr>
            <p:cNvCxnSpPr/>
            <p:nvPr/>
          </p:nvCxnSpPr>
          <p:spPr>
            <a:xfrm>
              <a:off x="7040881" y="2848499"/>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39D3E0E-51D7-48BA-AAC8-F76EA815DDA0}"/>
                </a:ext>
              </a:extLst>
            </p:cNvPr>
            <p:cNvCxnSpPr/>
            <p:nvPr/>
          </p:nvCxnSpPr>
          <p:spPr>
            <a:xfrm>
              <a:off x="7040881" y="3242461"/>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FC078E66-3AE7-4FF0-8543-C914D5A58648}"/>
                </a:ext>
              </a:extLst>
            </p:cNvPr>
            <p:cNvCxnSpPr/>
            <p:nvPr/>
          </p:nvCxnSpPr>
          <p:spPr>
            <a:xfrm>
              <a:off x="7040881" y="4815593"/>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FC66B9E0-CC92-47B8-ACFA-572F2EB2190F}"/>
                </a:ext>
              </a:extLst>
            </p:cNvPr>
            <p:cNvCxnSpPr/>
            <p:nvPr/>
          </p:nvCxnSpPr>
          <p:spPr>
            <a:xfrm>
              <a:off x="7040881" y="403038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F5CE59CE-FC02-4DE6-9699-4F7BFA72BA4B}"/>
                </a:ext>
              </a:extLst>
            </p:cNvPr>
            <p:cNvCxnSpPr/>
            <p:nvPr/>
          </p:nvCxnSpPr>
          <p:spPr>
            <a:xfrm>
              <a:off x="7040881" y="52036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AABE991F-B781-474C-8A6A-61CF8488E163}"/>
                </a:ext>
              </a:extLst>
            </p:cNvPr>
            <p:cNvCxnSpPr/>
            <p:nvPr/>
          </p:nvCxnSpPr>
          <p:spPr>
            <a:xfrm>
              <a:off x="7040881" y="3635058"/>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60B27FCB-0404-4885-B207-B49B5F9023CE}"/>
                </a:ext>
              </a:extLst>
            </p:cNvPr>
            <p:cNvCxnSpPr/>
            <p:nvPr/>
          </p:nvCxnSpPr>
          <p:spPr>
            <a:xfrm>
              <a:off x="7040881" y="4418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21" name="object 73">
              <a:extLst>
                <a:ext uri="{FF2B5EF4-FFF2-40B4-BE49-F238E27FC236}">
                  <a16:creationId xmlns:a16="http://schemas.microsoft.com/office/drawing/2014/main" id="{BD7DAC14-1EA7-4161-AEE0-B05DCD73745D}"/>
                </a:ext>
              </a:extLst>
            </p:cNvPr>
            <p:cNvSpPr txBox="1"/>
            <p:nvPr/>
          </p:nvSpPr>
          <p:spPr>
            <a:xfrm>
              <a:off x="6812280" y="237814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2" name="object 73">
              <a:extLst>
                <a:ext uri="{FF2B5EF4-FFF2-40B4-BE49-F238E27FC236}">
                  <a16:creationId xmlns:a16="http://schemas.microsoft.com/office/drawing/2014/main" id="{8C4F9B7C-074E-4B3E-847A-699FF0BC898A}"/>
                </a:ext>
              </a:extLst>
            </p:cNvPr>
            <p:cNvSpPr txBox="1"/>
            <p:nvPr/>
          </p:nvSpPr>
          <p:spPr>
            <a:xfrm>
              <a:off x="6812280" y="277074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3" name="object 73">
              <a:extLst>
                <a:ext uri="{FF2B5EF4-FFF2-40B4-BE49-F238E27FC236}">
                  <a16:creationId xmlns:a16="http://schemas.microsoft.com/office/drawing/2014/main" id="{0CF0CB6E-A544-45FC-B7FB-237487171845}"/>
                </a:ext>
              </a:extLst>
            </p:cNvPr>
            <p:cNvSpPr txBox="1"/>
            <p:nvPr/>
          </p:nvSpPr>
          <p:spPr>
            <a:xfrm>
              <a:off x="6812280" y="3160165"/>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4" name="object 73">
              <a:extLst>
                <a:ext uri="{FF2B5EF4-FFF2-40B4-BE49-F238E27FC236}">
                  <a16:creationId xmlns:a16="http://schemas.microsoft.com/office/drawing/2014/main" id="{62CF2546-2856-472C-AB10-0F35D3C65F4A}"/>
                </a:ext>
              </a:extLst>
            </p:cNvPr>
            <p:cNvSpPr txBox="1"/>
            <p:nvPr/>
          </p:nvSpPr>
          <p:spPr>
            <a:xfrm>
              <a:off x="6890827" y="3552762"/>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5" name="object 73">
              <a:extLst>
                <a:ext uri="{FF2B5EF4-FFF2-40B4-BE49-F238E27FC236}">
                  <a16:creationId xmlns:a16="http://schemas.microsoft.com/office/drawing/2014/main" id="{3F0A945B-681B-43BF-ABB9-0F34DC978574}"/>
                </a:ext>
              </a:extLst>
            </p:cNvPr>
            <p:cNvSpPr txBox="1"/>
            <p:nvPr/>
          </p:nvSpPr>
          <p:spPr>
            <a:xfrm>
              <a:off x="6890827" y="3948088"/>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6" name="object 73">
              <a:extLst>
                <a:ext uri="{FF2B5EF4-FFF2-40B4-BE49-F238E27FC236}">
                  <a16:creationId xmlns:a16="http://schemas.microsoft.com/office/drawing/2014/main" id="{53C44088-96F7-4495-AC2D-C3D2138B24CA}"/>
                </a:ext>
              </a:extLst>
            </p:cNvPr>
            <p:cNvSpPr txBox="1"/>
            <p:nvPr/>
          </p:nvSpPr>
          <p:spPr>
            <a:xfrm>
              <a:off x="6890827" y="433614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7" name="object 73">
              <a:extLst>
                <a:ext uri="{FF2B5EF4-FFF2-40B4-BE49-F238E27FC236}">
                  <a16:creationId xmlns:a16="http://schemas.microsoft.com/office/drawing/2014/main" id="{7EA27224-31B9-4632-90F1-F87E0BEFD564}"/>
                </a:ext>
              </a:extLst>
            </p:cNvPr>
            <p:cNvSpPr txBox="1"/>
            <p:nvPr/>
          </p:nvSpPr>
          <p:spPr>
            <a:xfrm>
              <a:off x="6890827" y="4733297"/>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12" name="object 73">
              <a:extLst>
                <a:ext uri="{FF2B5EF4-FFF2-40B4-BE49-F238E27FC236}">
                  <a16:creationId xmlns:a16="http://schemas.microsoft.com/office/drawing/2014/main" id="{4E077E5B-3D6F-4CE5-A032-6666A9FC1700}"/>
                </a:ext>
              </a:extLst>
            </p:cNvPr>
            <p:cNvSpPr txBox="1"/>
            <p:nvPr/>
          </p:nvSpPr>
          <p:spPr>
            <a:xfrm>
              <a:off x="6887394" y="512134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29" name="object 62">
              <a:extLst>
                <a:ext uri="{FF2B5EF4-FFF2-40B4-BE49-F238E27FC236}">
                  <a16:creationId xmlns:a16="http://schemas.microsoft.com/office/drawing/2014/main" id="{CCB134C6-6AAF-4EC9-A9DF-48697C17E2EB}"/>
                </a:ext>
              </a:extLst>
            </p:cNvPr>
            <p:cNvSpPr/>
            <p:nvPr/>
          </p:nvSpPr>
          <p:spPr>
            <a:xfrm>
              <a:off x="3463954" y="4765215"/>
              <a:ext cx="1045664" cy="246403"/>
            </a:xfrm>
            <a:custGeom>
              <a:avLst/>
              <a:gdLst/>
              <a:ahLst/>
              <a:cxnLst/>
              <a:rect l="l" t="t" r="r" b="b"/>
              <a:pathLst>
                <a:path w="637539" h="223520">
                  <a:moveTo>
                    <a:pt x="0" y="0"/>
                  </a:moveTo>
                  <a:lnTo>
                    <a:pt x="637222" y="223037"/>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object 63">
              <a:extLst>
                <a:ext uri="{FF2B5EF4-FFF2-40B4-BE49-F238E27FC236}">
                  <a16:creationId xmlns:a16="http://schemas.microsoft.com/office/drawing/2014/main" id="{B8829C70-220E-4AA8-B500-8FE57D11F9D6}"/>
                </a:ext>
              </a:extLst>
            </p:cNvPr>
            <p:cNvSpPr/>
            <p:nvPr/>
          </p:nvSpPr>
          <p:spPr>
            <a:xfrm>
              <a:off x="3454180" y="2862778"/>
              <a:ext cx="1071702" cy="647508"/>
            </a:xfrm>
            <a:custGeom>
              <a:avLst/>
              <a:gdLst/>
              <a:ahLst/>
              <a:cxnLst/>
              <a:rect l="l" t="t" r="r" b="b"/>
              <a:pathLst>
                <a:path w="653414" h="587375">
                  <a:moveTo>
                    <a:pt x="0" y="0"/>
                  </a:moveTo>
                  <a:lnTo>
                    <a:pt x="653351" y="586803"/>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object 64">
              <a:extLst>
                <a:ext uri="{FF2B5EF4-FFF2-40B4-BE49-F238E27FC236}">
                  <a16:creationId xmlns:a16="http://schemas.microsoft.com/office/drawing/2014/main" id="{7783235F-9FE3-4237-92DF-808FC0ECD0A2}"/>
                </a:ext>
              </a:extLst>
            </p:cNvPr>
            <p:cNvSpPr/>
            <p:nvPr/>
          </p:nvSpPr>
          <p:spPr>
            <a:xfrm>
              <a:off x="3447288" y="4283080"/>
              <a:ext cx="1078992" cy="389905"/>
            </a:xfrm>
            <a:custGeom>
              <a:avLst/>
              <a:gdLst/>
              <a:ahLst/>
              <a:cxnLst/>
              <a:rect l="l" t="t" r="r" b="b"/>
              <a:pathLst>
                <a:path w="657860" h="353695">
                  <a:moveTo>
                    <a:pt x="0" y="353199"/>
                  </a:moveTo>
                  <a:lnTo>
                    <a:pt x="657542"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object 65">
              <a:extLst>
                <a:ext uri="{FF2B5EF4-FFF2-40B4-BE49-F238E27FC236}">
                  <a16:creationId xmlns:a16="http://schemas.microsoft.com/office/drawing/2014/main" id="{001DD767-2856-4A37-B80D-3DAE9F4B0927}"/>
                </a:ext>
              </a:extLst>
            </p:cNvPr>
            <p:cNvSpPr/>
            <p:nvPr/>
          </p:nvSpPr>
          <p:spPr>
            <a:xfrm>
              <a:off x="3454180" y="2981411"/>
              <a:ext cx="1071702" cy="210003"/>
            </a:xfrm>
            <a:custGeom>
              <a:avLst/>
              <a:gdLst/>
              <a:ahLst/>
              <a:cxnLst/>
              <a:rect l="l" t="t" r="r" b="b"/>
              <a:pathLst>
                <a:path w="653414" h="190500">
                  <a:moveTo>
                    <a:pt x="0" y="0"/>
                  </a:moveTo>
                  <a:lnTo>
                    <a:pt x="653351" y="190182"/>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object 66">
              <a:extLst>
                <a:ext uri="{FF2B5EF4-FFF2-40B4-BE49-F238E27FC236}">
                  <a16:creationId xmlns:a16="http://schemas.microsoft.com/office/drawing/2014/main" id="{D640947A-9222-4BD5-B2C5-B32AC3EE824B}"/>
                </a:ext>
              </a:extLst>
            </p:cNvPr>
            <p:cNvSpPr/>
            <p:nvPr/>
          </p:nvSpPr>
          <p:spPr>
            <a:xfrm>
              <a:off x="8948294" y="4897313"/>
              <a:ext cx="1080700" cy="123449"/>
            </a:xfrm>
            <a:custGeom>
              <a:avLst/>
              <a:gdLst/>
              <a:ahLst/>
              <a:cxnLst/>
              <a:rect l="l" t="t" r="r" b="b"/>
              <a:pathLst>
                <a:path w="662304" h="111759">
                  <a:moveTo>
                    <a:pt x="0" y="0"/>
                  </a:moveTo>
                  <a:lnTo>
                    <a:pt x="662216" y="111518"/>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8" name="object 67">
              <a:extLst>
                <a:ext uri="{FF2B5EF4-FFF2-40B4-BE49-F238E27FC236}">
                  <a16:creationId xmlns:a16="http://schemas.microsoft.com/office/drawing/2014/main" id="{288FD232-F849-4744-A945-E2041864EECA}"/>
                </a:ext>
              </a:extLst>
            </p:cNvPr>
            <p:cNvSpPr/>
            <p:nvPr/>
          </p:nvSpPr>
          <p:spPr>
            <a:xfrm>
              <a:off x="8931714" y="3527269"/>
              <a:ext cx="1092098" cy="581471"/>
            </a:xfrm>
            <a:custGeom>
              <a:avLst/>
              <a:gdLst/>
              <a:ahLst/>
              <a:cxnLst/>
              <a:rect l="l" t="t" r="r" b="b"/>
              <a:pathLst>
                <a:path w="669289" h="526415">
                  <a:moveTo>
                    <a:pt x="0" y="0"/>
                  </a:moveTo>
                  <a:lnTo>
                    <a:pt x="668731" y="526338"/>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9" name="object 68">
              <a:extLst>
                <a:ext uri="{FF2B5EF4-FFF2-40B4-BE49-F238E27FC236}">
                  <a16:creationId xmlns:a16="http://schemas.microsoft.com/office/drawing/2014/main" id="{23412895-E7A3-4251-88C9-42F7352B0D4E}"/>
                </a:ext>
              </a:extLst>
            </p:cNvPr>
            <p:cNvSpPr/>
            <p:nvPr/>
          </p:nvSpPr>
          <p:spPr>
            <a:xfrm>
              <a:off x="8948294" y="3191962"/>
              <a:ext cx="1075519" cy="369645"/>
            </a:xfrm>
            <a:custGeom>
              <a:avLst/>
              <a:gdLst/>
              <a:ahLst/>
              <a:cxnLst/>
              <a:rect l="l" t="t" r="r" b="b"/>
              <a:pathLst>
                <a:path w="659129" h="334645">
                  <a:moveTo>
                    <a:pt x="0" y="0"/>
                  </a:moveTo>
                  <a:lnTo>
                    <a:pt x="658571" y="334594"/>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7241919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incidence and determinants of HIV incidence in men and women, South Africa, 2010–2017</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sp>
        <p:nvSpPr>
          <p:cNvPr id="181" name="TextBox 180">
            <a:extLst>
              <a:ext uri="{FF2B5EF4-FFF2-40B4-BE49-F238E27FC236}">
                <a16:creationId xmlns:a16="http://schemas.microsoft.com/office/drawing/2014/main" id="{3CA708A8-DC2B-4F4F-9034-F7704DF49ACA}"/>
              </a:ext>
            </a:extLst>
          </p:cNvPr>
          <p:cNvSpPr txBox="1"/>
          <p:nvPr/>
        </p:nvSpPr>
        <p:spPr>
          <a:xfrm>
            <a:off x="1874520" y="1168646"/>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ED9154C4-537F-4DA4-B81C-6E8714AD5F36}"/>
              </a:ext>
            </a:extLst>
          </p:cNvPr>
          <p:cNvGrpSpPr/>
          <p:nvPr/>
        </p:nvGrpSpPr>
        <p:grpSpPr>
          <a:xfrm>
            <a:off x="457198" y="1984248"/>
            <a:ext cx="11502429" cy="4568881"/>
            <a:chOff x="457198" y="1984248"/>
            <a:chExt cx="11502429" cy="4568881"/>
          </a:xfrm>
        </p:grpSpPr>
        <p:sp>
          <p:nvSpPr>
            <p:cNvPr id="9" name="bk object 22">
              <a:extLst>
                <a:ext uri="{FF2B5EF4-FFF2-40B4-BE49-F238E27FC236}">
                  <a16:creationId xmlns:a16="http://schemas.microsoft.com/office/drawing/2014/main" id="{2167AA98-97D9-4327-A93C-EC623E71CE88}"/>
                </a:ext>
              </a:extLst>
            </p:cNvPr>
            <p:cNvSpPr/>
            <p:nvPr/>
          </p:nvSpPr>
          <p:spPr>
            <a:xfrm>
              <a:off x="9144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bk object 22">
              <a:extLst>
                <a:ext uri="{FF2B5EF4-FFF2-40B4-BE49-F238E27FC236}">
                  <a16:creationId xmlns:a16="http://schemas.microsoft.com/office/drawing/2014/main" id="{C5E02E75-772A-4DD7-81E5-AF86F6F2609F}"/>
                </a:ext>
              </a:extLst>
            </p:cNvPr>
            <p:cNvSpPr/>
            <p:nvPr/>
          </p:nvSpPr>
          <p:spPr>
            <a:xfrm>
              <a:off x="6400800" y="1984248"/>
              <a:ext cx="4846320" cy="3730752"/>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0000"/>
              </a:schemeClr>
            </a:solidFill>
            <a:ln w="3175">
              <a:noFill/>
            </a:ln>
            <a:effectLst/>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ACFEEAD-332D-4442-87CE-98EE874772D6}"/>
                </a:ext>
              </a:extLst>
            </p:cNvPr>
            <p:cNvSpPr txBox="1"/>
            <p:nvPr/>
          </p:nvSpPr>
          <p:spPr>
            <a:xfrm>
              <a:off x="914401" y="1984248"/>
              <a:ext cx="4846319" cy="36576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CE35BB60-1EA9-42EB-90C5-9C4A7D07A2CD}"/>
                </a:ext>
              </a:extLst>
            </p:cNvPr>
            <p:cNvSpPr txBox="1"/>
            <p:nvPr/>
          </p:nvSpPr>
          <p:spPr>
            <a:xfrm>
              <a:off x="6400801" y="1984248"/>
              <a:ext cx="4846319" cy="365760"/>
            </a:xfrm>
            <a:prstGeom prst="rect">
              <a:avLst/>
            </a:prstGeom>
            <a:solidFill>
              <a:schemeClr val="bg1">
                <a:lumMod val="65000"/>
              </a:schemeClr>
            </a:solidFill>
          </p:spPr>
          <p:txBody>
            <a:bodyPr wrap="square" tIns="91440" bIns="91440" rtlCol="0" anchor="ctr" anchorCtr="0">
              <a:spAutoFit/>
            </a:bodyPr>
            <a:lstStyle>
              <a:defPPr>
                <a:defRPr lang="LID4096"/>
              </a:defPPr>
              <a:lvl1pPr marR="0" lvl="0" indent="0" algn="ctr" fontAlgn="auto">
                <a:spcBef>
                  <a:spcPts val="0"/>
                </a:spcBef>
                <a:spcAft>
                  <a:spcPts val="0"/>
                </a:spcAft>
                <a:buClrTx/>
                <a:buSzTx/>
                <a:buFontTx/>
                <a:buNone/>
                <a:tabLst/>
                <a:defRPr sz="1600">
                  <a:solidFill>
                    <a:schemeClr val="bg1"/>
                  </a:solidFill>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Women</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8" y="6245352"/>
              <a:ext cx="11502429"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Sources: Human Sciences Research Council surveys 2012 and 2017. The calculation of viremia used HIV prevalence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Thembisa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model 4.3 (University of Cape Town);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2016 PHIA SURVEY &amp; 2011 Swaziland HIV Incidence Measurement Survey (SHIMS).</a:t>
              </a:r>
            </a:p>
          </p:txBody>
        </p:sp>
        <p:grpSp>
          <p:nvGrpSpPr>
            <p:cNvPr id="22" name="Group 21">
              <a:extLst>
                <a:ext uri="{FF2B5EF4-FFF2-40B4-BE49-F238E27FC236}">
                  <a16:creationId xmlns:a16="http://schemas.microsoft.com/office/drawing/2014/main" id="{F85213D0-A9EB-4EF1-9A76-7E755EBC61E0}"/>
                </a:ext>
              </a:extLst>
            </p:cNvPr>
            <p:cNvGrpSpPr/>
            <p:nvPr/>
          </p:nvGrpSpPr>
          <p:grpSpPr>
            <a:xfrm>
              <a:off x="612648" y="5852160"/>
              <a:ext cx="10827592" cy="184666"/>
              <a:chOff x="612648" y="5623560"/>
              <a:chExt cx="10827592" cy="184666"/>
            </a:xfrm>
          </p:grpSpPr>
          <p:sp>
            <p:nvSpPr>
              <p:cNvPr id="149" name="object 73">
                <a:extLst>
                  <a:ext uri="{FF2B5EF4-FFF2-40B4-BE49-F238E27FC236}">
                    <a16:creationId xmlns:a16="http://schemas.microsoft.com/office/drawing/2014/main" id="{97154547-D7AF-496C-B544-F2A4D8AD2D2F}"/>
                  </a:ext>
                </a:extLst>
              </p:cNvPr>
              <p:cNvSpPr txBox="1"/>
              <p:nvPr/>
            </p:nvSpPr>
            <p:spPr>
              <a:xfrm>
                <a:off x="822960" y="5623560"/>
                <a:ext cx="668453"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a:ea typeface="+mn-ea"/>
                    <a:cs typeface="Arial"/>
                  </a:rPr>
                  <a:t>Incidence</a:t>
                </a:r>
              </a:p>
            </p:txBody>
          </p:sp>
          <p:sp>
            <p:nvSpPr>
              <p:cNvPr id="155" name="object 76">
                <a:extLst>
                  <a:ext uri="{FF2B5EF4-FFF2-40B4-BE49-F238E27FC236}">
                    <a16:creationId xmlns:a16="http://schemas.microsoft.com/office/drawing/2014/main" id="{FC94CA10-CB40-4912-BAE0-69F4582939A0}"/>
                  </a:ext>
                </a:extLst>
              </p:cNvPr>
              <p:cNvSpPr txBox="1"/>
              <p:nvPr/>
            </p:nvSpPr>
            <p:spPr>
              <a:xfrm>
                <a:off x="8439912" y="5623560"/>
                <a:ext cx="1794722"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5" normalizeH="0" baseline="0" noProof="0">
                    <a:ln>
                      <a:noFill/>
                    </a:ln>
                    <a:solidFill>
                      <a:prstClr val="black"/>
                    </a:solidFill>
                    <a:effectLst/>
                    <a:uLnTx/>
                    <a:uFillTx/>
                    <a:latin typeface="Arial"/>
                    <a:ea typeface="+mn-ea"/>
                    <a:cs typeface="Arial"/>
                  </a:rPr>
                  <a:t>Male medical</a:t>
                </a:r>
                <a:r>
                  <a:rPr kumimoji="0" sz="1200" b="0" i="0" u="none" strike="noStrike" kern="1200" cap="none" spc="-95" normalizeH="0" baseline="0" noProof="0">
                    <a:ln>
                      <a:noFill/>
                    </a:ln>
                    <a:solidFill>
                      <a:prstClr val="black"/>
                    </a:solidFill>
                    <a:effectLst/>
                    <a:uLnTx/>
                    <a:uFillTx/>
                    <a:latin typeface="Arial"/>
                    <a:ea typeface="+mn-ea"/>
                    <a:cs typeface="Arial"/>
                  </a:rPr>
                  <a:t> </a:t>
                </a:r>
                <a:r>
                  <a:rPr kumimoji="0" sz="1200" b="0" i="0" u="none" strike="noStrike" kern="1200" cap="none" spc="-5" normalizeH="0" baseline="0" noProof="0">
                    <a:ln>
                      <a:noFill/>
                    </a:ln>
                    <a:solidFill>
                      <a:prstClr val="black"/>
                    </a:solidFill>
                    <a:effectLst/>
                    <a:uLnTx/>
                    <a:uFillTx/>
                    <a:latin typeface="Arial"/>
                    <a:ea typeface="+mn-ea"/>
                    <a:cs typeface="Arial"/>
                  </a:rPr>
                  <a:t>circumcision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75" name="object 76">
                <a:extLst>
                  <a:ext uri="{FF2B5EF4-FFF2-40B4-BE49-F238E27FC236}">
                    <a16:creationId xmlns:a16="http://schemas.microsoft.com/office/drawing/2014/main" id="{8EABB4A0-C918-40B9-9F9F-DE783E6CAC3E}"/>
                  </a:ext>
                </a:extLst>
              </p:cNvPr>
              <p:cNvSpPr txBox="1"/>
              <p:nvPr/>
            </p:nvSpPr>
            <p:spPr>
              <a:xfrm>
                <a:off x="10552176" y="5623560"/>
                <a:ext cx="888064"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100"/>
                  </a:spcBef>
                  <a:spcAft>
                    <a:spcPts val="0"/>
                  </a:spcAft>
                  <a:buClrTx/>
                  <a:buSzTx/>
                  <a:buFontTx/>
                  <a:buNone/>
                  <a:tabLst/>
                  <a:defRPr/>
                </a:pPr>
                <a:r>
                  <a:rPr kumimoji="0" sz="1200" b="0" i="0" u="none" strike="noStrike" kern="1200" cap="none" spc="15" normalizeH="0" baseline="0" noProof="0">
                    <a:ln>
                      <a:noFill/>
                    </a:ln>
                    <a:solidFill>
                      <a:prstClr val="black"/>
                    </a:solidFill>
                    <a:effectLst/>
                    <a:uLnTx/>
                    <a:uFillTx/>
                    <a:latin typeface="Arial"/>
                    <a:ea typeface="+mn-ea"/>
                    <a:cs typeface="Arial"/>
                  </a:rPr>
                  <a:t>Condom</a:t>
                </a:r>
                <a:r>
                  <a:rPr kumimoji="0" sz="1200" b="0" i="0" u="none" strike="noStrike" kern="1200" cap="none" spc="-20" normalizeH="0" baseline="0" noProof="0">
                    <a:ln>
                      <a:noFill/>
                    </a:ln>
                    <a:solidFill>
                      <a:prstClr val="black"/>
                    </a:solidFill>
                    <a:effectLst/>
                    <a:uLnTx/>
                    <a:uFillTx/>
                    <a:latin typeface="Arial"/>
                    <a:ea typeface="+mn-ea"/>
                    <a:cs typeface="Arial"/>
                  </a:rPr>
                  <a:t> use</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77" name="object 73">
                <a:extLst>
                  <a:ext uri="{FF2B5EF4-FFF2-40B4-BE49-F238E27FC236}">
                    <a16:creationId xmlns:a16="http://schemas.microsoft.com/office/drawing/2014/main" id="{457D1BFF-B400-4E96-BA8A-198C1D72E7AB}"/>
                  </a:ext>
                </a:extLst>
              </p:cNvPr>
              <p:cNvSpPr txBox="1"/>
              <p:nvPr/>
            </p:nvSpPr>
            <p:spPr>
              <a:xfrm>
                <a:off x="1810512" y="5623560"/>
                <a:ext cx="3786421" cy="183320"/>
              </a:xfrm>
              <a:prstGeom prst="rect">
                <a:avLst/>
              </a:prstGeom>
            </p:spPr>
            <p:txBody>
              <a:bodyPr vert="horz" wrap="none" lIns="0" tIns="0" rIns="0" bIns="0" rtlCol="0">
                <a:spAutoFit/>
              </a:bodyPr>
              <a:lstStyle/>
              <a:p>
                <a:pPr marL="12700" marR="5080" lvl="0" indent="0" algn="l" defTabSz="914400" rtl="0" eaLnBrk="1" fontAlgn="auto" latinLnBrk="0" hangingPunct="1">
                  <a:lnSpc>
                    <a:spcPct val="107100"/>
                  </a:lnSpc>
                  <a:spcBef>
                    <a:spcPts val="0"/>
                  </a:spcBef>
                  <a:spcAft>
                    <a:spcPts val="0"/>
                  </a:spcAft>
                  <a:buClrTx/>
                  <a:buSzTx/>
                  <a:buFontTx/>
                  <a:buNone/>
                  <a:tabLst/>
                  <a:defRPr/>
                </a:pPr>
                <a:r>
                  <a:rPr kumimoji="0" sz="1200" b="0" i="0" u="none" strike="noStrike" kern="1200" cap="none" spc="5" normalizeH="0" baseline="0" noProof="0">
                    <a:ln>
                      <a:noFill/>
                    </a:ln>
                    <a:solidFill>
                      <a:prstClr val="black"/>
                    </a:solidFill>
                    <a:effectLst/>
                    <a:uLnTx/>
                    <a:uFillTx/>
                    <a:latin typeface="Arial"/>
                    <a:ea typeface="+mn-ea"/>
                    <a:cs typeface="Arial"/>
                  </a:rPr>
                  <a:t>Antiretroviral </a:t>
                </a:r>
                <a:r>
                  <a:rPr kumimoji="0" sz="1200" b="0" i="0" u="none" strike="noStrike" kern="1200" cap="none" spc="0" normalizeH="0" baseline="0" noProof="0">
                    <a:ln>
                      <a:noFill/>
                    </a:ln>
                    <a:solidFill>
                      <a:prstClr val="black"/>
                    </a:solidFill>
                    <a:effectLst/>
                    <a:uLnTx/>
                    <a:uFillTx/>
                    <a:latin typeface="Arial"/>
                    <a:ea typeface="+mn-ea"/>
                    <a:cs typeface="Arial"/>
                  </a:rPr>
                  <a:t>therapy </a:t>
                </a:r>
                <a:r>
                  <a:rPr kumimoji="0" sz="1200" b="0" i="0" u="none" strike="noStrike" kern="1200" cap="none" spc="-5" normalizeH="0" baseline="0" noProof="0">
                    <a:ln>
                      <a:noFill/>
                    </a:ln>
                    <a:solidFill>
                      <a:prstClr val="black"/>
                    </a:solidFill>
                    <a:effectLst/>
                    <a:uLnTx/>
                    <a:uFillTx/>
                    <a:latin typeface="Arial"/>
                    <a:ea typeface="+mn-ea"/>
                    <a:cs typeface="Arial"/>
                  </a:rPr>
                  <a:t>coverage </a:t>
                </a:r>
                <a:r>
                  <a:rPr kumimoji="0" sz="1200" b="0" i="0" u="none" strike="noStrike" kern="1200" cap="none" spc="10" normalizeH="0" baseline="0" noProof="0">
                    <a:ln>
                      <a:noFill/>
                    </a:ln>
                    <a:solidFill>
                      <a:prstClr val="black"/>
                    </a:solidFill>
                    <a:effectLst/>
                    <a:uLnTx/>
                    <a:uFillTx/>
                    <a:latin typeface="Arial"/>
                    <a:ea typeface="+mn-ea"/>
                    <a:cs typeface="Arial"/>
                  </a:rPr>
                  <a:t>among the </a:t>
                </a:r>
                <a:r>
                  <a:rPr kumimoji="0" sz="1200" b="0" i="0" u="none" strike="noStrike" kern="1200" cap="none" spc="15" normalizeH="0" baseline="0" noProof="0">
                    <a:ln>
                      <a:noFill/>
                    </a:ln>
                    <a:solidFill>
                      <a:prstClr val="black"/>
                    </a:solidFill>
                    <a:effectLst/>
                    <a:uLnTx/>
                    <a:uFillTx/>
                    <a:latin typeface="Arial"/>
                    <a:ea typeface="+mn-ea"/>
                    <a:cs typeface="Arial"/>
                  </a:rPr>
                  <a:t>opposite</a:t>
                </a:r>
                <a:r>
                  <a:rPr kumimoji="0" sz="1200" b="0" i="0" u="none" strike="noStrike" kern="1200" cap="none" spc="-114" normalizeH="0" baseline="0" noProof="0">
                    <a:ln>
                      <a:noFill/>
                    </a:ln>
                    <a:solidFill>
                      <a:prstClr val="black"/>
                    </a:solidFill>
                    <a:effectLst/>
                    <a:uLnTx/>
                    <a:uFillTx/>
                    <a:latin typeface="Arial"/>
                    <a:ea typeface="+mn-ea"/>
                    <a:cs typeface="Arial"/>
                  </a:rPr>
                  <a:t> </a:t>
                </a:r>
                <a:r>
                  <a:rPr kumimoji="0" sz="1200" b="0" i="0" u="none" strike="noStrike" kern="1200" cap="none" spc="-25" normalizeH="0" baseline="0" noProof="0">
                    <a:ln>
                      <a:noFill/>
                    </a:ln>
                    <a:solidFill>
                      <a:prstClr val="black"/>
                    </a:solidFill>
                    <a:effectLst/>
                    <a:uLnTx/>
                    <a:uFillTx/>
                    <a:latin typeface="Arial"/>
                    <a:ea typeface="+mn-ea"/>
                    <a:cs typeface="Arial"/>
                  </a:rPr>
                  <a:t>sex</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43" name="object 70">
                <a:extLst>
                  <a:ext uri="{FF2B5EF4-FFF2-40B4-BE49-F238E27FC236}">
                    <a16:creationId xmlns:a16="http://schemas.microsoft.com/office/drawing/2014/main" id="{D3E42CF6-7EA9-40B6-A8D9-9DDC5E5C0F81}"/>
                  </a:ext>
                </a:extLst>
              </p:cNvPr>
              <p:cNvSpPr/>
              <p:nvPr/>
            </p:nvSpPr>
            <p:spPr>
              <a:xfrm>
                <a:off x="612648" y="5715000"/>
                <a:ext cx="182880" cy="0"/>
              </a:xfrm>
              <a:custGeom>
                <a:avLst/>
                <a:gdLst/>
                <a:ahLst/>
                <a:cxnLst/>
                <a:rect l="l" t="t" r="r" b="b"/>
                <a:pathLst>
                  <a:path w="127634">
                    <a:moveTo>
                      <a:pt x="0" y="0"/>
                    </a:moveTo>
                    <a:lnTo>
                      <a:pt x="127622" y="0"/>
                    </a:lnTo>
                  </a:path>
                </a:pathLst>
              </a:custGeom>
              <a:ln w="254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74">
                <a:extLst>
                  <a:ext uri="{FF2B5EF4-FFF2-40B4-BE49-F238E27FC236}">
                    <a16:creationId xmlns:a16="http://schemas.microsoft.com/office/drawing/2014/main" id="{4F9FD9C0-C25E-455E-929C-ADF132EEF67C}"/>
                  </a:ext>
                </a:extLst>
              </p:cNvPr>
              <p:cNvSpPr/>
              <p:nvPr/>
            </p:nvSpPr>
            <p:spPr>
              <a:xfrm>
                <a:off x="8229600" y="5714388"/>
                <a:ext cx="182880" cy="0"/>
              </a:xfrm>
              <a:custGeom>
                <a:avLst/>
                <a:gdLst/>
                <a:ahLst/>
                <a:cxnLst/>
                <a:rect l="l" t="t" r="r" b="b"/>
                <a:pathLst>
                  <a:path w="127635">
                    <a:moveTo>
                      <a:pt x="0" y="0"/>
                    </a:moveTo>
                    <a:lnTo>
                      <a:pt x="127622" y="0"/>
                    </a:lnTo>
                  </a:path>
                </a:pathLst>
              </a:custGeom>
              <a:ln w="254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75">
                <a:extLst>
                  <a:ext uri="{FF2B5EF4-FFF2-40B4-BE49-F238E27FC236}">
                    <a16:creationId xmlns:a16="http://schemas.microsoft.com/office/drawing/2014/main" id="{5B7E9996-AAE6-4A30-B708-1114EEE498BF}"/>
                  </a:ext>
                </a:extLst>
              </p:cNvPr>
              <p:cNvSpPr/>
              <p:nvPr/>
            </p:nvSpPr>
            <p:spPr>
              <a:xfrm>
                <a:off x="10341864" y="5715000"/>
                <a:ext cx="182880" cy="0"/>
              </a:xfrm>
              <a:custGeom>
                <a:avLst/>
                <a:gdLst/>
                <a:ahLst/>
                <a:cxnLst/>
                <a:rect l="l" t="t" r="r" b="b"/>
                <a:pathLst>
                  <a:path w="127635">
                    <a:moveTo>
                      <a:pt x="0" y="0"/>
                    </a:moveTo>
                    <a:lnTo>
                      <a:pt x="127622" y="0"/>
                    </a:lnTo>
                  </a:path>
                </a:pathLst>
              </a:custGeom>
              <a:ln w="254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71">
                <a:extLst>
                  <a:ext uri="{FF2B5EF4-FFF2-40B4-BE49-F238E27FC236}">
                    <a16:creationId xmlns:a16="http://schemas.microsoft.com/office/drawing/2014/main" id="{DC173B93-D31C-48AC-AAE4-8194B1E1F1A2}"/>
                  </a:ext>
                </a:extLst>
              </p:cNvPr>
              <p:cNvSpPr/>
              <p:nvPr/>
            </p:nvSpPr>
            <p:spPr>
              <a:xfrm>
                <a:off x="1600200" y="5715000"/>
                <a:ext cx="182880" cy="0"/>
              </a:xfrm>
              <a:custGeom>
                <a:avLst/>
                <a:gdLst/>
                <a:ahLst/>
                <a:cxnLst/>
                <a:rect l="l" t="t" r="r" b="b"/>
                <a:pathLst>
                  <a:path w="127634">
                    <a:moveTo>
                      <a:pt x="0" y="0"/>
                    </a:moveTo>
                    <a:lnTo>
                      <a:pt x="127622" y="0"/>
                    </a:lnTo>
                  </a:path>
                </a:pathLst>
              </a:custGeom>
              <a:ln w="254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72">
                <a:extLst>
                  <a:ext uri="{FF2B5EF4-FFF2-40B4-BE49-F238E27FC236}">
                    <a16:creationId xmlns:a16="http://schemas.microsoft.com/office/drawing/2014/main" id="{A30EE9FD-62DD-4629-B30E-F74368ED4D25}"/>
                  </a:ext>
                </a:extLst>
              </p:cNvPr>
              <p:cNvSpPr/>
              <p:nvPr/>
            </p:nvSpPr>
            <p:spPr>
              <a:xfrm>
                <a:off x="5705856" y="5715000"/>
                <a:ext cx="182880" cy="0"/>
              </a:xfrm>
              <a:custGeom>
                <a:avLst/>
                <a:gdLst/>
                <a:ahLst/>
                <a:cxnLst/>
                <a:rect l="l" t="t" r="r" b="b"/>
                <a:pathLst>
                  <a:path w="127634">
                    <a:moveTo>
                      <a:pt x="0" y="0"/>
                    </a:moveTo>
                    <a:lnTo>
                      <a:pt x="127622" y="0"/>
                    </a:lnTo>
                  </a:path>
                </a:pathLst>
              </a:custGeom>
              <a:ln w="254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73">
                <a:extLst>
                  <a:ext uri="{FF2B5EF4-FFF2-40B4-BE49-F238E27FC236}">
                    <a16:creationId xmlns:a16="http://schemas.microsoft.com/office/drawing/2014/main" id="{5440F19C-04A8-4E79-AA9F-F8C6FC0BE003}"/>
                  </a:ext>
                </a:extLst>
              </p:cNvPr>
              <p:cNvSpPr txBox="1"/>
              <p:nvPr/>
            </p:nvSpPr>
            <p:spPr>
              <a:xfrm>
                <a:off x="5916168" y="5623560"/>
                <a:ext cx="2200089" cy="184666"/>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200" b="0" i="0" u="none" strike="noStrike" kern="1200" cap="none" spc="-10" normalizeH="0" baseline="0" noProof="0">
                    <a:ln>
                      <a:noFill/>
                    </a:ln>
                    <a:solidFill>
                      <a:prstClr val="black"/>
                    </a:solidFill>
                    <a:effectLst/>
                    <a:uLnTx/>
                    <a:uFillTx/>
                    <a:latin typeface="Arial"/>
                    <a:ea typeface="+mn-ea"/>
                    <a:cs typeface="Arial"/>
                  </a:rPr>
                  <a:t>Viremia </a:t>
                </a:r>
                <a:r>
                  <a:rPr kumimoji="0" sz="1200" b="0" i="0" u="none" strike="noStrike" kern="1200" cap="none" spc="10" normalizeH="0" baseline="0" noProof="0">
                    <a:ln>
                      <a:noFill/>
                    </a:ln>
                    <a:solidFill>
                      <a:prstClr val="black"/>
                    </a:solidFill>
                    <a:effectLst/>
                    <a:uLnTx/>
                    <a:uFillTx/>
                    <a:latin typeface="Arial"/>
                    <a:ea typeface="+mn-ea"/>
                    <a:cs typeface="Arial"/>
                  </a:rPr>
                  <a:t>among the </a:t>
                </a:r>
                <a:r>
                  <a:rPr kumimoji="0" sz="1200" b="0" i="0" u="none" strike="noStrike" kern="1200" cap="none" spc="15" normalizeH="0" baseline="0" noProof="0">
                    <a:ln>
                      <a:noFill/>
                    </a:ln>
                    <a:solidFill>
                      <a:prstClr val="black"/>
                    </a:solidFill>
                    <a:effectLst/>
                    <a:uLnTx/>
                    <a:uFillTx/>
                    <a:latin typeface="Arial"/>
                    <a:ea typeface="+mn-ea"/>
                    <a:cs typeface="Arial"/>
                  </a:rPr>
                  <a:t>opposite</a:t>
                </a:r>
                <a:r>
                  <a:rPr kumimoji="0" sz="1200" b="0" i="0" u="none" strike="noStrike" kern="1200" cap="none" spc="-75" normalizeH="0" baseline="0" noProof="0">
                    <a:ln>
                      <a:noFill/>
                    </a:ln>
                    <a:solidFill>
                      <a:prstClr val="black"/>
                    </a:solidFill>
                    <a:effectLst/>
                    <a:uLnTx/>
                    <a:uFillTx/>
                    <a:latin typeface="Arial"/>
                    <a:ea typeface="+mn-ea"/>
                    <a:cs typeface="Arial"/>
                  </a:rPr>
                  <a:t> </a:t>
                </a:r>
                <a:r>
                  <a:rPr kumimoji="0" sz="1200" b="0" i="0" u="none" strike="noStrike" kern="1200" cap="none" spc="-25" normalizeH="0" baseline="0" noProof="0">
                    <a:ln>
                      <a:noFill/>
                    </a:ln>
                    <a:solidFill>
                      <a:prstClr val="black"/>
                    </a:solidFill>
                    <a:effectLst/>
                    <a:uLnTx/>
                    <a:uFillTx/>
                    <a:latin typeface="Arial"/>
                    <a:ea typeface="+mn-ea"/>
                    <a:cs typeface="Arial"/>
                  </a:rPr>
                  <a:t>sex</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grpSp>
        <p:sp>
          <p:nvSpPr>
            <p:cNvPr id="214" name="object 73">
              <a:extLst>
                <a:ext uri="{FF2B5EF4-FFF2-40B4-BE49-F238E27FC236}">
                  <a16:creationId xmlns:a16="http://schemas.microsoft.com/office/drawing/2014/main" id="{2FF57202-C386-4D93-A5B6-05CFB7F30CA8}"/>
                </a:ext>
              </a:extLst>
            </p:cNvPr>
            <p:cNvSpPr txBox="1"/>
            <p:nvPr/>
          </p:nvSpPr>
          <p:spPr>
            <a:xfrm>
              <a:off x="182182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16" name="object 73">
              <a:extLst>
                <a:ext uri="{FF2B5EF4-FFF2-40B4-BE49-F238E27FC236}">
                  <a16:creationId xmlns:a16="http://schemas.microsoft.com/office/drawing/2014/main" id="{3C88D2AA-F790-44B1-9E5E-7F64710DF024}"/>
                </a:ext>
              </a:extLst>
            </p:cNvPr>
            <p:cNvSpPr txBox="1"/>
            <p:nvPr/>
          </p:nvSpPr>
          <p:spPr>
            <a:xfrm>
              <a:off x="401638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18" name="object 73">
              <a:extLst>
                <a:ext uri="{FF2B5EF4-FFF2-40B4-BE49-F238E27FC236}">
                  <a16:creationId xmlns:a16="http://schemas.microsoft.com/office/drawing/2014/main" id="{71448127-B8A8-42F0-87F6-1118F8605FED}"/>
                </a:ext>
              </a:extLst>
            </p:cNvPr>
            <p:cNvSpPr txBox="1"/>
            <p:nvPr/>
          </p:nvSpPr>
          <p:spPr>
            <a:xfrm>
              <a:off x="438214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0" name="object 73">
              <a:extLst>
                <a:ext uri="{FF2B5EF4-FFF2-40B4-BE49-F238E27FC236}">
                  <a16:creationId xmlns:a16="http://schemas.microsoft.com/office/drawing/2014/main" id="{CAE09697-22D1-4FD7-BD04-1733FDE47462}"/>
                </a:ext>
              </a:extLst>
            </p:cNvPr>
            <p:cNvSpPr txBox="1"/>
            <p:nvPr/>
          </p:nvSpPr>
          <p:spPr>
            <a:xfrm>
              <a:off x="218758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2" name="object 73">
              <a:extLst>
                <a:ext uri="{FF2B5EF4-FFF2-40B4-BE49-F238E27FC236}">
                  <a16:creationId xmlns:a16="http://schemas.microsoft.com/office/drawing/2014/main" id="{B17A03BD-9E4F-48D8-BAF4-4F60D997F837}"/>
                </a:ext>
              </a:extLst>
            </p:cNvPr>
            <p:cNvSpPr txBox="1"/>
            <p:nvPr/>
          </p:nvSpPr>
          <p:spPr>
            <a:xfrm>
              <a:off x="255334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4" name="object 73">
              <a:extLst>
                <a:ext uri="{FF2B5EF4-FFF2-40B4-BE49-F238E27FC236}">
                  <a16:creationId xmlns:a16="http://schemas.microsoft.com/office/drawing/2014/main" id="{D50A662D-37A9-42BA-BC58-FF73D18EE007}"/>
                </a:ext>
              </a:extLst>
            </p:cNvPr>
            <p:cNvSpPr txBox="1"/>
            <p:nvPr/>
          </p:nvSpPr>
          <p:spPr>
            <a:xfrm>
              <a:off x="291910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6" name="object 73">
              <a:extLst>
                <a:ext uri="{FF2B5EF4-FFF2-40B4-BE49-F238E27FC236}">
                  <a16:creationId xmlns:a16="http://schemas.microsoft.com/office/drawing/2014/main" id="{254E2DF3-BECB-49EC-A0E5-96C875213E84}"/>
                </a:ext>
              </a:extLst>
            </p:cNvPr>
            <p:cNvSpPr txBox="1"/>
            <p:nvPr/>
          </p:nvSpPr>
          <p:spPr>
            <a:xfrm>
              <a:off x="328486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28" name="object 73">
              <a:extLst>
                <a:ext uri="{FF2B5EF4-FFF2-40B4-BE49-F238E27FC236}">
                  <a16:creationId xmlns:a16="http://schemas.microsoft.com/office/drawing/2014/main" id="{1E5C3B31-D8EA-4A6E-84A5-463D27DF9503}"/>
                </a:ext>
              </a:extLst>
            </p:cNvPr>
            <p:cNvSpPr txBox="1"/>
            <p:nvPr/>
          </p:nvSpPr>
          <p:spPr>
            <a:xfrm>
              <a:off x="3650625" y="5295082"/>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29" name="Straight Connector 228">
              <a:extLst>
                <a:ext uri="{FF2B5EF4-FFF2-40B4-BE49-F238E27FC236}">
                  <a16:creationId xmlns:a16="http://schemas.microsoft.com/office/drawing/2014/main" id="{8542A8E7-7BF2-494D-8CDA-AFEE5B3132CC}"/>
                </a:ext>
              </a:extLst>
            </p:cNvPr>
            <p:cNvCxnSpPr/>
            <p:nvPr/>
          </p:nvCxnSpPr>
          <p:spPr>
            <a:xfrm>
              <a:off x="1783080" y="5203642"/>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7" name="object 62">
              <a:extLst>
                <a:ext uri="{FF2B5EF4-FFF2-40B4-BE49-F238E27FC236}">
                  <a16:creationId xmlns:a16="http://schemas.microsoft.com/office/drawing/2014/main" id="{1D7B477F-8804-44B1-90EB-80CD3FA8023C}"/>
                </a:ext>
              </a:extLst>
            </p:cNvPr>
            <p:cNvSpPr txBox="1"/>
            <p:nvPr/>
          </p:nvSpPr>
          <p:spPr>
            <a:xfrm>
              <a:off x="1071827" y="3088103"/>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cxnSp>
          <p:nvCxnSpPr>
            <p:cNvPr id="190" name="Straight Connector 189">
              <a:extLst>
                <a:ext uri="{FF2B5EF4-FFF2-40B4-BE49-F238E27FC236}">
                  <a16:creationId xmlns:a16="http://schemas.microsoft.com/office/drawing/2014/main" id="{FEF49D50-F20A-4D67-8663-A0815BE92A56}"/>
                </a:ext>
              </a:extLst>
            </p:cNvPr>
            <p:cNvCxnSpPr/>
            <p:nvPr/>
          </p:nvCxnSpPr>
          <p:spPr>
            <a:xfrm>
              <a:off x="1554480" y="2460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CCB141F-B93D-4CF3-8337-8D0761239383}"/>
                </a:ext>
              </a:extLst>
            </p:cNvPr>
            <p:cNvCxnSpPr/>
            <p:nvPr/>
          </p:nvCxnSpPr>
          <p:spPr>
            <a:xfrm>
              <a:off x="1554480" y="30090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44821FFD-7DF8-4D30-9D16-B2D2913499BE}"/>
                </a:ext>
              </a:extLst>
            </p:cNvPr>
            <p:cNvCxnSpPr/>
            <p:nvPr/>
          </p:nvCxnSpPr>
          <p:spPr>
            <a:xfrm>
              <a:off x="1554480" y="273022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2E1FAFDD-8D37-4DC6-8D5F-0D966D50BF18}"/>
                </a:ext>
              </a:extLst>
            </p:cNvPr>
            <p:cNvCxnSpPr/>
            <p:nvPr/>
          </p:nvCxnSpPr>
          <p:spPr>
            <a:xfrm>
              <a:off x="1554480" y="32834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1C52B4E-5B3E-4CDF-9D5D-4FB153AD4BD2}"/>
                </a:ext>
              </a:extLst>
            </p:cNvPr>
            <p:cNvCxnSpPr/>
            <p:nvPr/>
          </p:nvCxnSpPr>
          <p:spPr>
            <a:xfrm>
              <a:off x="1554480" y="49293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A91E7C80-762F-4424-B5C9-FC38DD11C801}"/>
                </a:ext>
              </a:extLst>
            </p:cNvPr>
            <p:cNvCxnSpPr/>
            <p:nvPr/>
          </p:nvCxnSpPr>
          <p:spPr>
            <a:xfrm>
              <a:off x="1554480" y="43806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56FBB84B-D05E-453A-B9FF-03CCD802903B}"/>
                </a:ext>
              </a:extLst>
            </p:cNvPr>
            <p:cNvCxnSpPr/>
            <p:nvPr/>
          </p:nvCxnSpPr>
          <p:spPr>
            <a:xfrm>
              <a:off x="1554480" y="52036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CC48AF9F-ABD3-4C39-9668-D52BB320F8F3}"/>
                </a:ext>
              </a:extLst>
            </p:cNvPr>
            <p:cNvCxnSpPr/>
            <p:nvPr/>
          </p:nvCxnSpPr>
          <p:spPr>
            <a:xfrm>
              <a:off x="1554480" y="35577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0CD27FE1-04CE-4F4E-87B8-82133B22909A}"/>
                </a:ext>
              </a:extLst>
            </p:cNvPr>
            <p:cNvCxnSpPr/>
            <p:nvPr/>
          </p:nvCxnSpPr>
          <p:spPr>
            <a:xfrm>
              <a:off x="1554480" y="38320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D8EAA66-799C-4F80-B4C8-0893D6F72D0B}"/>
                </a:ext>
              </a:extLst>
            </p:cNvPr>
            <p:cNvCxnSpPr/>
            <p:nvPr/>
          </p:nvCxnSpPr>
          <p:spPr>
            <a:xfrm>
              <a:off x="1554480" y="410636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D959124B-AD0F-44FA-A302-C71EE7519C4B}"/>
                </a:ext>
              </a:extLst>
            </p:cNvPr>
            <p:cNvCxnSpPr/>
            <p:nvPr/>
          </p:nvCxnSpPr>
          <p:spPr>
            <a:xfrm>
              <a:off x="1554480" y="46550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80" name="object 73">
              <a:extLst>
                <a:ext uri="{FF2B5EF4-FFF2-40B4-BE49-F238E27FC236}">
                  <a16:creationId xmlns:a16="http://schemas.microsoft.com/office/drawing/2014/main" id="{0F6AC9A2-8E74-4BE6-ABBD-9D5A4F177CC1}"/>
                </a:ext>
              </a:extLst>
            </p:cNvPr>
            <p:cNvSpPr txBox="1"/>
            <p:nvPr/>
          </p:nvSpPr>
          <p:spPr>
            <a:xfrm>
              <a:off x="1325880" y="2378146"/>
              <a:ext cx="169918"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2" name="object 73">
              <a:extLst>
                <a:ext uri="{FF2B5EF4-FFF2-40B4-BE49-F238E27FC236}">
                  <a16:creationId xmlns:a16="http://schemas.microsoft.com/office/drawing/2014/main" id="{77435211-B07D-4CDC-B1A2-2AFC8753D70F}"/>
                </a:ext>
              </a:extLst>
            </p:cNvPr>
            <p:cNvSpPr txBox="1"/>
            <p:nvPr/>
          </p:nvSpPr>
          <p:spPr>
            <a:xfrm>
              <a:off x="1325879" y="265246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4" name="object 73">
              <a:extLst>
                <a:ext uri="{FF2B5EF4-FFF2-40B4-BE49-F238E27FC236}">
                  <a16:creationId xmlns:a16="http://schemas.microsoft.com/office/drawing/2014/main" id="{74CF1967-EFBC-4F5E-8943-DAED2663DC21}"/>
                </a:ext>
              </a:extLst>
            </p:cNvPr>
            <p:cNvSpPr txBox="1"/>
            <p:nvPr/>
          </p:nvSpPr>
          <p:spPr>
            <a:xfrm>
              <a:off x="1325879" y="292678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6" name="object 73">
              <a:extLst>
                <a:ext uri="{FF2B5EF4-FFF2-40B4-BE49-F238E27FC236}">
                  <a16:creationId xmlns:a16="http://schemas.microsoft.com/office/drawing/2014/main" id="{F482CD24-9721-4711-BC8E-63317A3CBDDF}"/>
                </a:ext>
              </a:extLst>
            </p:cNvPr>
            <p:cNvSpPr txBox="1"/>
            <p:nvPr/>
          </p:nvSpPr>
          <p:spPr>
            <a:xfrm>
              <a:off x="1325879" y="320110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88" name="object 73">
              <a:extLst>
                <a:ext uri="{FF2B5EF4-FFF2-40B4-BE49-F238E27FC236}">
                  <a16:creationId xmlns:a16="http://schemas.microsoft.com/office/drawing/2014/main" id="{5F66413A-CE51-420B-8160-449BB8B03C81}"/>
                </a:ext>
              </a:extLst>
            </p:cNvPr>
            <p:cNvSpPr txBox="1"/>
            <p:nvPr/>
          </p:nvSpPr>
          <p:spPr>
            <a:xfrm>
              <a:off x="1325879" y="347542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0" name="object 73">
              <a:extLst>
                <a:ext uri="{FF2B5EF4-FFF2-40B4-BE49-F238E27FC236}">
                  <a16:creationId xmlns:a16="http://schemas.microsoft.com/office/drawing/2014/main" id="{DDEE91FE-8BF4-46EB-96E1-AF198E8721DA}"/>
                </a:ext>
              </a:extLst>
            </p:cNvPr>
            <p:cNvSpPr txBox="1"/>
            <p:nvPr/>
          </p:nvSpPr>
          <p:spPr>
            <a:xfrm>
              <a:off x="1325879" y="374974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2" name="object 73">
              <a:extLst>
                <a:ext uri="{FF2B5EF4-FFF2-40B4-BE49-F238E27FC236}">
                  <a16:creationId xmlns:a16="http://schemas.microsoft.com/office/drawing/2014/main" id="{9A516B7B-D10B-494E-B388-D23DEB1E55F7}"/>
                </a:ext>
              </a:extLst>
            </p:cNvPr>
            <p:cNvSpPr txBox="1"/>
            <p:nvPr/>
          </p:nvSpPr>
          <p:spPr>
            <a:xfrm>
              <a:off x="1404426" y="402406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4" name="object 73">
              <a:extLst>
                <a:ext uri="{FF2B5EF4-FFF2-40B4-BE49-F238E27FC236}">
                  <a16:creationId xmlns:a16="http://schemas.microsoft.com/office/drawing/2014/main" id="{90DF67DC-C97C-4647-8061-AEC1416A1603}"/>
                </a:ext>
              </a:extLst>
            </p:cNvPr>
            <p:cNvSpPr txBox="1"/>
            <p:nvPr/>
          </p:nvSpPr>
          <p:spPr>
            <a:xfrm>
              <a:off x="1404426" y="429838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6" name="object 73">
              <a:extLst>
                <a:ext uri="{FF2B5EF4-FFF2-40B4-BE49-F238E27FC236}">
                  <a16:creationId xmlns:a16="http://schemas.microsoft.com/office/drawing/2014/main" id="{10696693-0FF1-414E-AE5D-A04267618CAF}"/>
                </a:ext>
              </a:extLst>
            </p:cNvPr>
            <p:cNvSpPr txBox="1"/>
            <p:nvPr/>
          </p:nvSpPr>
          <p:spPr>
            <a:xfrm>
              <a:off x="1404426" y="457270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298" name="object 73">
              <a:extLst>
                <a:ext uri="{FF2B5EF4-FFF2-40B4-BE49-F238E27FC236}">
                  <a16:creationId xmlns:a16="http://schemas.microsoft.com/office/drawing/2014/main" id="{4AD0541B-16B6-4E81-9073-76B0E23F72A9}"/>
                </a:ext>
              </a:extLst>
            </p:cNvPr>
            <p:cNvSpPr txBox="1"/>
            <p:nvPr/>
          </p:nvSpPr>
          <p:spPr>
            <a:xfrm>
              <a:off x="1404426" y="484702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0" name="object 73">
              <a:extLst>
                <a:ext uri="{FF2B5EF4-FFF2-40B4-BE49-F238E27FC236}">
                  <a16:creationId xmlns:a16="http://schemas.microsoft.com/office/drawing/2014/main" id="{D24DCBF5-A1D2-4465-A5FE-A10B67169C9B}"/>
                </a:ext>
              </a:extLst>
            </p:cNvPr>
            <p:cNvSpPr txBox="1"/>
            <p:nvPr/>
          </p:nvSpPr>
          <p:spPr>
            <a:xfrm>
              <a:off x="1400993" y="5121346"/>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244" name="Straight Connector 243">
              <a:extLst>
                <a:ext uri="{FF2B5EF4-FFF2-40B4-BE49-F238E27FC236}">
                  <a16:creationId xmlns:a16="http://schemas.microsoft.com/office/drawing/2014/main" id="{BDA6AC6D-37DD-47BF-BC32-6CB8B78C4209}"/>
                </a:ext>
              </a:extLst>
            </p:cNvPr>
            <p:cNvCxnSpPr/>
            <p:nvPr/>
          </p:nvCxnSpPr>
          <p:spPr>
            <a:xfrm>
              <a:off x="4873752" y="24604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F8879ACE-3E38-4EF1-990D-937E180224F5}"/>
                </a:ext>
              </a:extLst>
            </p:cNvPr>
            <p:cNvCxnSpPr/>
            <p:nvPr/>
          </p:nvCxnSpPr>
          <p:spPr>
            <a:xfrm>
              <a:off x="4873752" y="30090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C3FEA957-4BD6-497C-8D39-E48AE89A0674}"/>
                </a:ext>
              </a:extLst>
            </p:cNvPr>
            <p:cNvCxnSpPr/>
            <p:nvPr/>
          </p:nvCxnSpPr>
          <p:spPr>
            <a:xfrm>
              <a:off x="4873752" y="2730220"/>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62277EF3-E122-4D35-8D73-25BB98B32E64}"/>
                </a:ext>
              </a:extLst>
            </p:cNvPr>
            <p:cNvCxnSpPr/>
            <p:nvPr/>
          </p:nvCxnSpPr>
          <p:spPr>
            <a:xfrm>
              <a:off x="4873752" y="32834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115B778A-F533-4F22-992A-4AD7E07CCA1A}"/>
                </a:ext>
              </a:extLst>
            </p:cNvPr>
            <p:cNvCxnSpPr/>
            <p:nvPr/>
          </p:nvCxnSpPr>
          <p:spPr>
            <a:xfrm>
              <a:off x="4873752" y="49293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B39BADD7-FE25-4DED-A3F0-F176111B5923}"/>
                </a:ext>
              </a:extLst>
            </p:cNvPr>
            <p:cNvCxnSpPr/>
            <p:nvPr/>
          </p:nvCxnSpPr>
          <p:spPr>
            <a:xfrm>
              <a:off x="4873752" y="438068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F0CE826C-5F44-4FEB-954E-E2BCB2336141}"/>
                </a:ext>
              </a:extLst>
            </p:cNvPr>
            <p:cNvCxnSpPr/>
            <p:nvPr/>
          </p:nvCxnSpPr>
          <p:spPr>
            <a:xfrm>
              <a:off x="4873752" y="52036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64A0972C-B4FF-46CF-B9CB-0EDDBF50469F}"/>
                </a:ext>
              </a:extLst>
            </p:cNvPr>
            <p:cNvCxnSpPr/>
            <p:nvPr/>
          </p:nvCxnSpPr>
          <p:spPr>
            <a:xfrm>
              <a:off x="4873752" y="355772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8C63E18D-E08C-42C5-B85C-39FB45C09E36}"/>
                </a:ext>
              </a:extLst>
            </p:cNvPr>
            <p:cNvCxnSpPr/>
            <p:nvPr/>
          </p:nvCxnSpPr>
          <p:spPr>
            <a:xfrm>
              <a:off x="4873752" y="383204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E327502-BBCB-4551-89CA-4E212056B545}"/>
                </a:ext>
              </a:extLst>
            </p:cNvPr>
            <p:cNvCxnSpPr/>
            <p:nvPr/>
          </p:nvCxnSpPr>
          <p:spPr>
            <a:xfrm>
              <a:off x="4873752" y="410636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39F92A6A-43AE-4A41-8C86-37B5DAF88E6D}"/>
                </a:ext>
              </a:extLst>
            </p:cNvPr>
            <p:cNvCxnSpPr/>
            <p:nvPr/>
          </p:nvCxnSpPr>
          <p:spPr>
            <a:xfrm>
              <a:off x="4873752" y="4655002"/>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03" name="object 73">
              <a:extLst>
                <a:ext uri="{FF2B5EF4-FFF2-40B4-BE49-F238E27FC236}">
                  <a16:creationId xmlns:a16="http://schemas.microsoft.com/office/drawing/2014/main" id="{658D1D51-C469-4FF8-A2E4-5481A455F438}"/>
                </a:ext>
              </a:extLst>
            </p:cNvPr>
            <p:cNvSpPr txBox="1"/>
            <p:nvPr/>
          </p:nvSpPr>
          <p:spPr>
            <a:xfrm>
              <a:off x="5001768" y="2378146"/>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4" name="object 73">
              <a:extLst>
                <a:ext uri="{FF2B5EF4-FFF2-40B4-BE49-F238E27FC236}">
                  <a16:creationId xmlns:a16="http://schemas.microsoft.com/office/drawing/2014/main" id="{8374DC85-D84D-41B1-B93E-A1921117A026}"/>
                </a:ext>
              </a:extLst>
            </p:cNvPr>
            <p:cNvSpPr txBox="1"/>
            <p:nvPr/>
          </p:nvSpPr>
          <p:spPr>
            <a:xfrm>
              <a:off x="5090480" y="265246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5" name="object 73">
              <a:extLst>
                <a:ext uri="{FF2B5EF4-FFF2-40B4-BE49-F238E27FC236}">
                  <a16:creationId xmlns:a16="http://schemas.microsoft.com/office/drawing/2014/main" id="{260D607E-9FEE-4EAC-84E2-796FF3980CAF}"/>
                </a:ext>
              </a:extLst>
            </p:cNvPr>
            <p:cNvSpPr txBox="1"/>
            <p:nvPr/>
          </p:nvSpPr>
          <p:spPr>
            <a:xfrm>
              <a:off x="5090480" y="292678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6" name="object 73">
              <a:extLst>
                <a:ext uri="{FF2B5EF4-FFF2-40B4-BE49-F238E27FC236}">
                  <a16:creationId xmlns:a16="http://schemas.microsoft.com/office/drawing/2014/main" id="{D4FE11A5-6E42-4668-8E4D-5DA5BB7FE4B8}"/>
                </a:ext>
              </a:extLst>
            </p:cNvPr>
            <p:cNvSpPr txBox="1"/>
            <p:nvPr/>
          </p:nvSpPr>
          <p:spPr>
            <a:xfrm>
              <a:off x="5090480" y="320110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7" name="object 73">
              <a:extLst>
                <a:ext uri="{FF2B5EF4-FFF2-40B4-BE49-F238E27FC236}">
                  <a16:creationId xmlns:a16="http://schemas.microsoft.com/office/drawing/2014/main" id="{CD66AABC-6563-4880-B5D8-1228894F8CE1}"/>
                </a:ext>
              </a:extLst>
            </p:cNvPr>
            <p:cNvSpPr txBox="1"/>
            <p:nvPr/>
          </p:nvSpPr>
          <p:spPr>
            <a:xfrm>
              <a:off x="5090480" y="347542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8" name="object 73">
              <a:extLst>
                <a:ext uri="{FF2B5EF4-FFF2-40B4-BE49-F238E27FC236}">
                  <a16:creationId xmlns:a16="http://schemas.microsoft.com/office/drawing/2014/main" id="{E37736B4-38DC-452A-8C7F-AF8517567D0E}"/>
                </a:ext>
              </a:extLst>
            </p:cNvPr>
            <p:cNvSpPr txBox="1"/>
            <p:nvPr/>
          </p:nvSpPr>
          <p:spPr>
            <a:xfrm>
              <a:off x="5090480" y="374974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9" name="object 73">
              <a:extLst>
                <a:ext uri="{FF2B5EF4-FFF2-40B4-BE49-F238E27FC236}">
                  <a16:creationId xmlns:a16="http://schemas.microsoft.com/office/drawing/2014/main" id="{4842CB9B-17E0-4A8A-B21D-975A0654D6B0}"/>
                </a:ext>
              </a:extLst>
            </p:cNvPr>
            <p:cNvSpPr txBox="1"/>
            <p:nvPr/>
          </p:nvSpPr>
          <p:spPr>
            <a:xfrm>
              <a:off x="5090480" y="402406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10" name="object 73">
              <a:extLst>
                <a:ext uri="{FF2B5EF4-FFF2-40B4-BE49-F238E27FC236}">
                  <a16:creationId xmlns:a16="http://schemas.microsoft.com/office/drawing/2014/main" id="{616B5122-D52C-4271-A47D-896208A71BB4}"/>
                </a:ext>
              </a:extLst>
            </p:cNvPr>
            <p:cNvSpPr txBox="1"/>
            <p:nvPr/>
          </p:nvSpPr>
          <p:spPr>
            <a:xfrm>
              <a:off x="5090480" y="429838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11" name="object 73">
              <a:extLst>
                <a:ext uri="{FF2B5EF4-FFF2-40B4-BE49-F238E27FC236}">
                  <a16:creationId xmlns:a16="http://schemas.microsoft.com/office/drawing/2014/main" id="{CDDCD7E1-47B3-4AE6-9D06-965F2DC7C254}"/>
                </a:ext>
              </a:extLst>
            </p:cNvPr>
            <p:cNvSpPr txBox="1"/>
            <p:nvPr/>
          </p:nvSpPr>
          <p:spPr>
            <a:xfrm>
              <a:off x="5090480" y="4572706"/>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12" name="object 73">
              <a:extLst>
                <a:ext uri="{FF2B5EF4-FFF2-40B4-BE49-F238E27FC236}">
                  <a16:creationId xmlns:a16="http://schemas.microsoft.com/office/drawing/2014/main" id="{316E1B27-A6C6-40BD-99BB-E67E499E6061}"/>
                </a:ext>
              </a:extLst>
            </p:cNvPr>
            <p:cNvSpPr txBox="1"/>
            <p:nvPr/>
          </p:nvSpPr>
          <p:spPr>
            <a:xfrm>
              <a:off x="5090480" y="4847026"/>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13" name="object 73">
              <a:extLst>
                <a:ext uri="{FF2B5EF4-FFF2-40B4-BE49-F238E27FC236}">
                  <a16:creationId xmlns:a16="http://schemas.microsoft.com/office/drawing/2014/main" id="{78D3719F-4633-49F3-8963-0C30BC21D64B}"/>
                </a:ext>
              </a:extLst>
            </p:cNvPr>
            <p:cNvSpPr txBox="1"/>
            <p:nvPr/>
          </p:nvSpPr>
          <p:spPr>
            <a:xfrm>
              <a:off x="5165544" y="5121346"/>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01" name="object 62">
              <a:extLst>
                <a:ext uri="{FF2B5EF4-FFF2-40B4-BE49-F238E27FC236}">
                  <a16:creationId xmlns:a16="http://schemas.microsoft.com/office/drawing/2014/main" id="{3E217583-F077-40C6-A836-F0A798076B3F}"/>
                </a:ext>
              </a:extLst>
            </p:cNvPr>
            <p:cNvSpPr txBox="1"/>
            <p:nvPr/>
          </p:nvSpPr>
          <p:spPr>
            <a:xfrm>
              <a:off x="5399777" y="3224764"/>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488" name="object 77">
              <a:extLst>
                <a:ext uri="{FF2B5EF4-FFF2-40B4-BE49-F238E27FC236}">
                  <a16:creationId xmlns:a16="http://schemas.microsoft.com/office/drawing/2014/main" id="{D951220A-076F-440B-8CA7-68A333949350}"/>
                </a:ext>
              </a:extLst>
            </p:cNvPr>
            <p:cNvSpPr/>
            <p:nvPr/>
          </p:nvSpPr>
          <p:spPr>
            <a:xfrm>
              <a:off x="2697646" y="5034327"/>
              <a:ext cx="1838574" cy="21099"/>
            </a:xfrm>
            <a:custGeom>
              <a:avLst/>
              <a:gdLst/>
              <a:ahLst/>
              <a:cxnLst/>
              <a:rect l="l" t="t" r="r" b="b"/>
              <a:pathLst>
                <a:path w="1133475" h="19050">
                  <a:moveTo>
                    <a:pt x="0" y="0"/>
                  </a:moveTo>
                  <a:lnTo>
                    <a:pt x="1133360" y="18834"/>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89" name="object 78">
              <a:extLst>
                <a:ext uri="{FF2B5EF4-FFF2-40B4-BE49-F238E27FC236}">
                  <a16:creationId xmlns:a16="http://schemas.microsoft.com/office/drawing/2014/main" id="{1D68D8AF-B7EC-4E7B-BC96-AEE623A73C67}"/>
                </a:ext>
              </a:extLst>
            </p:cNvPr>
            <p:cNvSpPr/>
            <p:nvPr/>
          </p:nvSpPr>
          <p:spPr>
            <a:xfrm>
              <a:off x="2557501" y="2860866"/>
              <a:ext cx="1995137" cy="859444"/>
            </a:xfrm>
            <a:custGeom>
              <a:avLst/>
              <a:gdLst/>
              <a:ahLst/>
              <a:cxnLst/>
              <a:rect l="l" t="t" r="r" b="b"/>
              <a:pathLst>
                <a:path w="1229995" h="775970">
                  <a:moveTo>
                    <a:pt x="0" y="0"/>
                  </a:moveTo>
                  <a:lnTo>
                    <a:pt x="1229918" y="775906"/>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0" name="object 79">
              <a:extLst>
                <a:ext uri="{FF2B5EF4-FFF2-40B4-BE49-F238E27FC236}">
                  <a16:creationId xmlns:a16="http://schemas.microsoft.com/office/drawing/2014/main" id="{76ECF215-766F-48A8-9BE1-F35C75A18D1B}"/>
                </a:ext>
              </a:extLst>
            </p:cNvPr>
            <p:cNvSpPr/>
            <p:nvPr/>
          </p:nvSpPr>
          <p:spPr>
            <a:xfrm>
              <a:off x="2664686" y="3680362"/>
              <a:ext cx="1904495" cy="643528"/>
            </a:xfrm>
            <a:custGeom>
              <a:avLst/>
              <a:gdLst/>
              <a:ahLst/>
              <a:cxnLst/>
              <a:rect l="l" t="t" r="r" b="b"/>
              <a:pathLst>
                <a:path w="1174114" h="581025">
                  <a:moveTo>
                    <a:pt x="0" y="580898"/>
                  </a:moveTo>
                  <a:lnTo>
                    <a:pt x="1174000"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1" name="object 80">
              <a:extLst>
                <a:ext uri="{FF2B5EF4-FFF2-40B4-BE49-F238E27FC236}">
                  <a16:creationId xmlns:a16="http://schemas.microsoft.com/office/drawing/2014/main" id="{9B82B3CC-E6F0-4F1E-9B04-A74257467251}"/>
                </a:ext>
              </a:extLst>
            </p:cNvPr>
            <p:cNvSpPr/>
            <p:nvPr/>
          </p:nvSpPr>
          <p:spPr>
            <a:xfrm>
              <a:off x="2681166" y="4350216"/>
              <a:ext cx="1871535" cy="247565"/>
            </a:xfrm>
            <a:custGeom>
              <a:avLst/>
              <a:gdLst/>
              <a:ahLst/>
              <a:cxnLst/>
              <a:rect l="l" t="t" r="r" b="b"/>
              <a:pathLst>
                <a:path w="1153795" h="223520">
                  <a:moveTo>
                    <a:pt x="0" y="223202"/>
                  </a:moveTo>
                  <a:lnTo>
                    <a:pt x="1153680"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2" name="object 81">
              <a:extLst>
                <a:ext uri="{FF2B5EF4-FFF2-40B4-BE49-F238E27FC236}">
                  <a16:creationId xmlns:a16="http://schemas.microsoft.com/office/drawing/2014/main" id="{F48F311E-600D-430D-A2CA-759D5819468F}"/>
                </a:ext>
              </a:extLst>
            </p:cNvPr>
            <p:cNvSpPr/>
            <p:nvPr/>
          </p:nvSpPr>
          <p:spPr>
            <a:xfrm>
              <a:off x="2681166" y="4079086"/>
              <a:ext cx="1888015" cy="171607"/>
            </a:xfrm>
            <a:custGeom>
              <a:avLst/>
              <a:gdLst/>
              <a:ahLst/>
              <a:cxnLst/>
              <a:rect l="l" t="t" r="r" b="b"/>
              <a:pathLst>
                <a:path w="1163955" h="154939">
                  <a:moveTo>
                    <a:pt x="0" y="154800"/>
                  </a:moveTo>
                  <a:lnTo>
                    <a:pt x="1163840"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object 66">
              <a:extLst>
                <a:ext uri="{FF2B5EF4-FFF2-40B4-BE49-F238E27FC236}">
                  <a16:creationId xmlns:a16="http://schemas.microsoft.com/office/drawing/2014/main" id="{9F9873D0-FD0F-409E-9264-9258A8AAB596}"/>
                </a:ext>
              </a:extLst>
            </p:cNvPr>
            <p:cNvSpPr txBox="1"/>
            <p:nvPr/>
          </p:nvSpPr>
          <p:spPr>
            <a:xfrm>
              <a:off x="2254466" y="4769267"/>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35" normalizeH="0" baseline="0" noProof="0">
                  <a:ln>
                    <a:noFill/>
                  </a:ln>
                  <a:solidFill>
                    <a:prstClr val="black"/>
                  </a:solidFill>
                  <a:effectLst/>
                  <a:uLnTx/>
                  <a:uFillTx/>
                  <a:latin typeface="Arial" panose="020B0604020202020204"/>
                  <a:ea typeface="+mn-ea"/>
                  <a:cs typeface="Arial"/>
                </a:rPr>
                <a:t>1.2%</a:t>
              </a:r>
              <a:r>
                <a:rPr kumimoji="0" sz="1400" b="0" i="0" u="none" strike="noStrike" kern="1200" cap="none" spc="-65" normalizeH="0" baseline="0" noProof="0">
                  <a:ln>
                    <a:noFill/>
                  </a:ln>
                  <a:solidFill>
                    <a:prstClr val="black"/>
                  </a:solidFill>
                  <a:effectLst/>
                  <a:uLnTx/>
                  <a:uFillTx/>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[1.0–1.5%]</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152" name="object 68">
              <a:extLst>
                <a:ext uri="{FF2B5EF4-FFF2-40B4-BE49-F238E27FC236}">
                  <a16:creationId xmlns:a16="http://schemas.microsoft.com/office/drawing/2014/main" id="{D01D69E2-6EF6-45BA-BFF2-34144E3D75CA}"/>
                </a:ext>
              </a:extLst>
            </p:cNvPr>
            <p:cNvSpPr txBox="1"/>
            <p:nvPr/>
          </p:nvSpPr>
          <p:spPr>
            <a:xfrm>
              <a:off x="3411300" y="5020762"/>
              <a:ext cx="1141338"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56944" algn="l"/>
                </a:tabLst>
                <a:defRPr/>
              </a:pPr>
              <a:r>
                <a:rPr kumimoji="0" sz="1400" b="0" i="0" u="none" strike="noStrike" kern="1200" cap="none" spc="-35" normalizeH="0" baseline="0" noProof="0">
                  <a:ln>
                    <a:noFill/>
                  </a:ln>
                  <a:solidFill>
                    <a:prstClr val="black"/>
                  </a:solidFill>
                  <a:effectLst/>
                  <a:uLnTx/>
                  <a:uFill>
                    <a:solidFill>
                      <a:srgbClr val="808285"/>
                    </a:solidFill>
                  </a:uFill>
                  <a:latin typeface="Arial" panose="020B0604020202020204"/>
                  <a:ea typeface="+mn-ea"/>
                  <a:cs typeface="Arial"/>
                </a:rPr>
                <a:t>0.7%</a:t>
              </a:r>
              <a:r>
                <a:rPr kumimoji="0" sz="1400" b="0" i="0" u="none" strike="noStrike" kern="1200" cap="none" spc="-60" normalizeH="0" baseline="0" noProof="0">
                  <a:ln>
                    <a:noFill/>
                  </a:ln>
                  <a:solidFill>
                    <a:prstClr val="black"/>
                  </a:solidFill>
                  <a:effectLst/>
                  <a:uLnTx/>
                  <a:uFill>
                    <a:solidFill>
                      <a:srgbClr val="808285"/>
                    </a:solidFill>
                  </a:uFill>
                  <a:latin typeface="Arial" panose="020B0604020202020204"/>
                  <a:ea typeface="+mn-ea"/>
                  <a:cs typeface="Arial"/>
                </a:rPr>
                <a:t> </a:t>
              </a:r>
              <a:r>
                <a:rPr kumimoji="0" sz="1200" b="0" i="0" u="none" strike="noStrike" kern="1200" cap="none" spc="-30" normalizeH="0" baseline="0" noProof="0">
                  <a:ln>
                    <a:noFill/>
                  </a:ln>
                  <a:solidFill>
                    <a:prstClr val="black"/>
                  </a:solidFill>
                  <a:effectLst/>
                  <a:uLnTx/>
                  <a:uFill>
                    <a:solidFill>
                      <a:srgbClr val="808285"/>
                    </a:solidFill>
                  </a:uFill>
                  <a:latin typeface="Arial" panose="020B0604020202020204"/>
                  <a:ea typeface="+mn-ea"/>
                  <a:cs typeface="Arial"/>
                </a:rPr>
                <a:t>[0.6–0.8%</a:t>
              </a:r>
              <a:r>
                <a:rPr kumimoji="0" sz="1200" b="0" i="0" u="none" strike="noStrike" kern="1200" cap="none" spc="-30" normalizeH="0" baseline="0" noProof="0">
                  <a:ln>
                    <a:noFill/>
                  </a:ln>
                  <a:solidFill>
                    <a:prstClr val="black"/>
                  </a:solidFill>
                  <a:effectLst/>
                  <a:uLnTx/>
                  <a:uFillTx/>
                  <a:latin typeface="Arial" panose="020B0604020202020204"/>
                  <a:ea typeface="+mn-ea"/>
                  <a:cs typeface="Arial"/>
                </a:rPr>
                <a:t>]</a:t>
              </a:r>
              <a:endParaRPr kumimoji="0" sz="12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404" name="object 62">
              <a:extLst>
                <a:ext uri="{FF2B5EF4-FFF2-40B4-BE49-F238E27FC236}">
                  <a16:creationId xmlns:a16="http://schemas.microsoft.com/office/drawing/2014/main" id="{3DCB2373-876C-46FA-9A06-8857CDAE1B5D}"/>
                </a:ext>
              </a:extLst>
            </p:cNvPr>
            <p:cNvSpPr txBox="1"/>
            <p:nvPr/>
          </p:nvSpPr>
          <p:spPr>
            <a:xfrm>
              <a:off x="6556248" y="3087397"/>
              <a:ext cx="153888" cy="1519647"/>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rPr>
                <a:t>HIV incidence, viremia (%)</a:t>
              </a:r>
            </a:p>
          </p:txBody>
        </p:sp>
        <p:cxnSp>
          <p:nvCxnSpPr>
            <p:cNvPr id="452" name="Straight Connector 451">
              <a:extLst>
                <a:ext uri="{FF2B5EF4-FFF2-40B4-BE49-F238E27FC236}">
                  <a16:creationId xmlns:a16="http://schemas.microsoft.com/office/drawing/2014/main" id="{55BD25E1-7051-4974-AF25-AE6AF60AD687}"/>
                </a:ext>
              </a:extLst>
            </p:cNvPr>
            <p:cNvCxnSpPr/>
            <p:nvPr/>
          </p:nvCxnSpPr>
          <p:spPr>
            <a:xfrm>
              <a:off x="7038901"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6DA96A3E-119A-4B93-B36D-10B0F084EE86}"/>
                </a:ext>
              </a:extLst>
            </p:cNvPr>
            <p:cNvCxnSpPr/>
            <p:nvPr/>
          </p:nvCxnSpPr>
          <p:spPr>
            <a:xfrm>
              <a:off x="7038901" y="30083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FCDF33DA-AC0E-4D29-96D3-6675ECBD88EA}"/>
                </a:ext>
              </a:extLst>
            </p:cNvPr>
            <p:cNvCxnSpPr/>
            <p:nvPr/>
          </p:nvCxnSpPr>
          <p:spPr>
            <a:xfrm>
              <a:off x="7038901" y="272951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60C7E022-3BD8-456D-9C42-7A87A121F41D}"/>
                </a:ext>
              </a:extLst>
            </p:cNvPr>
            <p:cNvCxnSpPr/>
            <p:nvPr/>
          </p:nvCxnSpPr>
          <p:spPr>
            <a:xfrm>
              <a:off x="7038901" y="32826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ADC30705-F2AE-4C1A-BB1D-09A4F1744E35}"/>
                </a:ext>
              </a:extLst>
            </p:cNvPr>
            <p:cNvCxnSpPr/>
            <p:nvPr/>
          </p:nvCxnSpPr>
          <p:spPr>
            <a:xfrm>
              <a:off x="7038901" y="49286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8822EC1B-A8C1-460B-9B2C-22AE42CAA0C3}"/>
                </a:ext>
              </a:extLst>
            </p:cNvPr>
            <p:cNvCxnSpPr/>
            <p:nvPr/>
          </p:nvCxnSpPr>
          <p:spPr>
            <a:xfrm>
              <a:off x="7038901" y="43799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54FB0284-18A7-4715-98B2-9682AAF29696}"/>
                </a:ext>
              </a:extLst>
            </p:cNvPr>
            <p:cNvCxnSpPr/>
            <p:nvPr/>
          </p:nvCxnSpPr>
          <p:spPr>
            <a:xfrm>
              <a:off x="7038901"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CDAB31A4-CAA9-4132-AC42-24C5EBC4E175}"/>
                </a:ext>
              </a:extLst>
            </p:cNvPr>
            <p:cNvCxnSpPr/>
            <p:nvPr/>
          </p:nvCxnSpPr>
          <p:spPr>
            <a:xfrm>
              <a:off x="7038901" y="35570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F3CF5D8E-014B-405A-B2C7-83F3350E4AE1}"/>
                </a:ext>
              </a:extLst>
            </p:cNvPr>
            <p:cNvCxnSpPr/>
            <p:nvPr/>
          </p:nvCxnSpPr>
          <p:spPr>
            <a:xfrm>
              <a:off x="7038901" y="38313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FB4454A2-823E-4EF0-B0D5-2D109AE64524}"/>
                </a:ext>
              </a:extLst>
            </p:cNvPr>
            <p:cNvCxnSpPr/>
            <p:nvPr/>
          </p:nvCxnSpPr>
          <p:spPr>
            <a:xfrm>
              <a:off x="7038901" y="41056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957EAAAF-14F0-49C5-92D5-A321F39770DE}"/>
                </a:ext>
              </a:extLst>
            </p:cNvPr>
            <p:cNvCxnSpPr/>
            <p:nvPr/>
          </p:nvCxnSpPr>
          <p:spPr>
            <a:xfrm>
              <a:off x="7038901" y="46542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43" name="object 73">
              <a:extLst>
                <a:ext uri="{FF2B5EF4-FFF2-40B4-BE49-F238E27FC236}">
                  <a16:creationId xmlns:a16="http://schemas.microsoft.com/office/drawing/2014/main" id="{75EC089D-6A48-43C7-888E-1DC6B073DB83}"/>
                </a:ext>
              </a:extLst>
            </p:cNvPr>
            <p:cNvSpPr txBox="1"/>
            <p:nvPr/>
          </p:nvSpPr>
          <p:spPr>
            <a:xfrm>
              <a:off x="730624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4" name="object 73">
              <a:extLst>
                <a:ext uri="{FF2B5EF4-FFF2-40B4-BE49-F238E27FC236}">
                  <a16:creationId xmlns:a16="http://schemas.microsoft.com/office/drawing/2014/main" id="{036CCB49-0471-454F-BEC3-D629BA8D56FC}"/>
                </a:ext>
              </a:extLst>
            </p:cNvPr>
            <p:cNvSpPr txBox="1"/>
            <p:nvPr/>
          </p:nvSpPr>
          <p:spPr>
            <a:xfrm>
              <a:off x="950080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5" name="object 73">
              <a:extLst>
                <a:ext uri="{FF2B5EF4-FFF2-40B4-BE49-F238E27FC236}">
                  <a16:creationId xmlns:a16="http://schemas.microsoft.com/office/drawing/2014/main" id="{B6BC1F1D-325C-4A78-A24B-7A86FC883958}"/>
                </a:ext>
              </a:extLst>
            </p:cNvPr>
            <p:cNvSpPr txBox="1"/>
            <p:nvPr/>
          </p:nvSpPr>
          <p:spPr>
            <a:xfrm>
              <a:off x="986656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2017</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6" name="object 73">
              <a:extLst>
                <a:ext uri="{FF2B5EF4-FFF2-40B4-BE49-F238E27FC236}">
                  <a16:creationId xmlns:a16="http://schemas.microsoft.com/office/drawing/2014/main" id="{3B972B77-12BC-4A7E-8071-0C3277B515BE}"/>
                </a:ext>
              </a:extLst>
            </p:cNvPr>
            <p:cNvSpPr txBox="1"/>
            <p:nvPr/>
          </p:nvSpPr>
          <p:spPr>
            <a:xfrm>
              <a:off x="767200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2011</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7" name="object 73">
              <a:extLst>
                <a:ext uri="{FF2B5EF4-FFF2-40B4-BE49-F238E27FC236}">
                  <a16:creationId xmlns:a16="http://schemas.microsoft.com/office/drawing/2014/main" id="{687E53A0-005B-4479-A431-52537968B8BC}"/>
                </a:ext>
              </a:extLst>
            </p:cNvPr>
            <p:cNvSpPr txBox="1"/>
            <p:nvPr/>
          </p:nvSpPr>
          <p:spPr>
            <a:xfrm>
              <a:off x="803776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8" name="object 73">
              <a:extLst>
                <a:ext uri="{FF2B5EF4-FFF2-40B4-BE49-F238E27FC236}">
                  <a16:creationId xmlns:a16="http://schemas.microsoft.com/office/drawing/2014/main" id="{B7BE2F4D-8843-487E-B2CA-C0F900F80BC8}"/>
                </a:ext>
              </a:extLst>
            </p:cNvPr>
            <p:cNvSpPr txBox="1"/>
            <p:nvPr/>
          </p:nvSpPr>
          <p:spPr>
            <a:xfrm>
              <a:off x="840352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2013</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49" name="object 73">
              <a:extLst>
                <a:ext uri="{FF2B5EF4-FFF2-40B4-BE49-F238E27FC236}">
                  <a16:creationId xmlns:a16="http://schemas.microsoft.com/office/drawing/2014/main" id="{1F03B4DE-E5F5-4D58-AFFF-C5DB1C5AA1EF}"/>
                </a:ext>
              </a:extLst>
            </p:cNvPr>
            <p:cNvSpPr txBox="1"/>
            <p:nvPr/>
          </p:nvSpPr>
          <p:spPr>
            <a:xfrm>
              <a:off x="876928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50" name="object 73">
              <a:extLst>
                <a:ext uri="{FF2B5EF4-FFF2-40B4-BE49-F238E27FC236}">
                  <a16:creationId xmlns:a16="http://schemas.microsoft.com/office/drawing/2014/main" id="{CE618E2B-760B-4C5C-861C-7389877B8BE4}"/>
                </a:ext>
              </a:extLst>
            </p:cNvPr>
            <p:cNvSpPr txBox="1"/>
            <p:nvPr/>
          </p:nvSpPr>
          <p:spPr>
            <a:xfrm>
              <a:off x="9135046" y="5294376"/>
              <a:ext cx="327013"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2015</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451" name="Straight Connector 450">
              <a:extLst>
                <a:ext uri="{FF2B5EF4-FFF2-40B4-BE49-F238E27FC236}">
                  <a16:creationId xmlns:a16="http://schemas.microsoft.com/office/drawing/2014/main" id="{8B6CEE8A-DFCD-48FB-9004-1D4E4807BECD}"/>
                </a:ext>
              </a:extLst>
            </p:cNvPr>
            <p:cNvCxnSpPr/>
            <p:nvPr/>
          </p:nvCxnSpPr>
          <p:spPr>
            <a:xfrm>
              <a:off x="7267501" y="5202936"/>
              <a:ext cx="292608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7" name="object 73">
              <a:extLst>
                <a:ext uri="{FF2B5EF4-FFF2-40B4-BE49-F238E27FC236}">
                  <a16:creationId xmlns:a16="http://schemas.microsoft.com/office/drawing/2014/main" id="{7C726D05-6432-40B7-A9F8-7551A2648B60}"/>
                </a:ext>
              </a:extLst>
            </p:cNvPr>
            <p:cNvSpPr txBox="1"/>
            <p:nvPr/>
          </p:nvSpPr>
          <p:spPr>
            <a:xfrm>
              <a:off x="6810301" y="2377440"/>
              <a:ext cx="169918"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08" name="object 73">
              <a:extLst>
                <a:ext uri="{FF2B5EF4-FFF2-40B4-BE49-F238E27FC236}">
                  <a16:creationId xmlns:a16="http://schemas.microsoft.com/office/drawing/2014/main" id="{60420A4A-3736-4623-BA60-44176832D53C}"/>
                </a:ext>
              </a:extLst>
            </p:cNvPr>
            <p:cNvSpPr txBox="1"/>
            <p:nvPr/>
          </p:nvSpPr>
          <p:spPr>
            <a:xfrm>
              <a:off x="6810300" y="265176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09" name="object 73">
              <a:extLst>
                <a:ext uri="{FF2B5EF4-FFF2-40B4-BE49-F238E27FC236}">
                  <a16:creationId xmlns:a16="http://schemas.microsoft.com/office/drawing/2014/main" id="{C0D0CA35-0C67-4297-8548-B9AEE2D072DA}"/>
                </a:ext>
              </a:extLst>
            </p:cNvPr>
            <p:cNvSpPr txBox="1"/>
            <p:nvPr/>
          </p:nvSpPr>
          <p:spPr>
            <a:xfrm>
              <a:off x="6810300" y="292608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0" name="object 73">
              <a:extLst>
                <a:ext uri="{FF2B5EF4-FFF2-40B4-BE49-F238E27FC236}">
                  <a16:creationId xmlns:a16="http://schemas.microsoft.com/office/drawing/2014/main" id="{EACEE136-4607-4FE6-9293-BAA25420BC54}"/>
                </a:ext>
              </a:extLst>
            </p:cNvPr>
            <p:cNvSpPr txBox="1"/>
            <p:nvPr/>
          </p:nvSpPr>
          <p:spPr>
            <a:xfrm>
              <a:off x="6810300" y="320040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1" name="object 73">
              <a:extLst>
                <a:ext uri="{FF2B5EF4-FFF2-40B4-BE49-F238E27FC236}">
                  <a16:creationId xmlns:a16="http://schemas.microsoft.com/office/drawing/2014/main" id="{7C8F8D3A-E617-4DAC-957F-3E1C7E1FC16A}"/>
                </a:ext>
              </a:extLst>
            </p:cNvPr>
            <p:cNvSpPr txBox="1"/>
            <p:nvPr/>
          </p:nvSpPr>
          <p:spPr>
            <a:xfrm>
              <a:off x="6810300" y="347472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2" name="object 73">
              <a:extLst>
                <a:ext uri="{FF2B5EF4-FFF2-40B4-BE49-F238E27FC236}">
                  <a16:creationId xmlns:a16="http://schemas.microsoft.com/office/drawing/2014/main" id="{B679356E-4E50-4138-AACD-98CA082A9951}"/>
                </a:ext>
              </a:extLst>
            </p:cNvPr>
            <p:cNvSpPr txBox="1"/>
            <p:nvPr/>
          </p:nvSpPr>
          <p:spPr>
            <a:xfrm>
              <a:off x="6810300" y="374904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3" name="object 73">
              <a:extLst>
                <a:ext uri="{FF2B5EF4-FFF2-40B4-BE49-F238E27FC236}">
                  <a16:creationId xmlns:a16="http://schemas.microsoft.com/office/drawing/2014/main" id="{1FCB25BA-5865-41F2-AC92-98AB24A249D8}"/>
                </a:ext>
              </a:extLst>
            </p:cNvPr>
            <p:cNvSpPr txBox="1"/>
            <p:nvPr/>
          </p:nvSpPr>
          <p:spPr>
            <a:xfrm>
              <a:off x="6888847" y="402336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4" name="object 73">
              <a:extLst>
                <a:ext uri="{FF2B5EF4-FFF2-40B4-BE49-F238E27FC236}">
                  <a16:creationId xmlns:a16="http://schemas.microsoft.com/office/drawing/2014/main" id="{C4FFEF20-8E28-4431-B9AD-492BAB1ADD0C}"/>
                </a:ext>
              </a:extLst>
            </p:cNvPr>
            <p:cNvSpPr txBox="1"/>
            <p:nvPr/>
          </p:nvSpPr>
          <p:spPr>
            <a:xfrm>
              <a:off x="6888847" y="429768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5" name="object 73">
              <a:extLst>
                <a:ext uri="{FF2B5EF4-FFF2-40B4-BE49-F238E27FC236}">
                  <a16:creationId xmlns:a16="http://schemas.microsoft.com/office/drawing/2014/main" id="{6520BCFB-50AA-41AF-81E6-87DEA413F442}"/>
                </a:ext>
              </a:extLst>
            </p:cNvPr>
            <p:cNvSpPr txBox="1"/>
            <p:nvPr/>
          </p:nvSpPr>
          <p:spPr>
            <a:xfrm>
              <a:off x="6888847" y="457200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6" name="object 73">
              <a:extLst>
                <a:ext uri="{FF2B5EF4-FFF2-40B4-BE49-F238E27FC236}">
                  <a16:creationId xmlns:a16="http://schemas.microsoft.com/office/drawing/2014/main" id="{290934FC-49B7-425A-8F5A-6033541BB0AA}"/>
                </a:ext>
              </a:extLst>
            </p:cNvPr>
            <p:cNvSpPr txBox="1"/>
            <p:nvPr/>
          </p:nvSpPr>
          <p:spPr>
            <a:xfrm>
              <a:off x="6888847" y="484632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7" name="object 73">
              <a:extLst>
                <a:ext uri="{FF2B5EF4-FFF2-40B4-BE49-F238E27FC236}">
                  <a16:creationId xmlns:a16="http://schemas.microsoft.com/office/drawing/2014/main" id="{FD302949-49CD-404D-A1ED-4036DF1813FC}"/>
                </a:ext>
              </a:extLst>
            </p:cNvPr>
            <p:cNvSpPr txBox="1"/>
            <p:nvPr/>
          </p:nvSpPr>
          <p:spPr>
            <a:xfrm>
              <a:off x="6885414" y="5120640"/>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432" name="Straight Connector 431">
              <a:extLst>
                <a:ext uri="{FF2B5EF4-FFF2-40B4-BE49-F238E27FC236}">
                  <a16:creationId xmlns:a16="http://schemas.microsoft.com/office/drawing/2014/main" id="{7C313A91-2031-499F-ADFC-4A95FCA39313}"/>
                </a:ext>
              </a:extLst>
            </p:cNvPr>
            <p:cNvCxnSpPr/>
            <p:nvPr/>
          </p:nvCxnSpPr>
          <p:spPr>
            <a:xfrm>
              <a:off x="10351008" y="24597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91422F56-A117-49B1-83B3-F7A323220BA0}"/>
                </a:ext>
              </a:extLst>
            </p:cNvPr>
            <p:cNvCxnSpPr/>
            <p:nvPr/>
          </p:nvCxnSpPr>
          <p:spPr>
            <a:xfrm>
              <a:off x="10351008" y="30083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2CF17A30-DDC9-4D70-9A64-5E5697686CB4}"/>
                </a:ext>
              </a:extLst>
            </p:cNvPr>
            <p:cNvCxnSpPr/>
            <p:nvPr/>
          </p:nvCxnSpPr>
          <p:spPr>
            <a:xfrm>
              <a:off x="10351008" y="2729514"/>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DEEEBF73-EAEC-48AC-9680-BDCC71DEE844}"/>
                </a:ext>
              </a:extLst>
            </p:cNvPr>
            <p:cNvCxnSpPr/>
            <p:nvPr/>
          </p:nvCxnSpPr>
          <p:spPr>
            <a:xfrm>
              <a:off x="10351008" y="32826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2E0F406D-DA49-4DE4-BBE2-18CED36B936F}"/>
                </a:ext>
              </a:extLst>
            </p:cNvPr>
            <p:cNvCxnSpPr/>
            <p:nvPr/>
          </p:nvCxnSpPr>
          <p:spPr>
            <a:xfrm>
              <a:off x="10351008" y="49286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AE722EA0-5096-4AD9-ADE9-9452DFA81299}"/>
                </a:ext>
              </a:extLst>
            </p:cNvPr>
            <p:cNvCxnSpPr/>
            <p:nvPr/>
          </p:nvCxnSpPr>
          <p:spPr>
            <a:xfrm>
              <a:off x="10351008" y="437997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E34B43B6-D97D-4C80-965F-E4859DC348D1}"/>
                </a:ext>
              </a:extLst>
            </p:cNvPr>
            <p:cNvCxnSpPr/>
            <p:nvPr/>
          </p:nvCxnSpPr>
          <p:spPr>
            <a:xfrm>
              <a:off x="10351008" y="52029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BE3AA43C-3269-4B9D-8E2E-F334504649EB}"/>
                </a:ext>
              </a:extLst>
            </p:cNvPr>
            <p:cNvCxnSpPr/>
            <p:nvPr/>
          </p:nvCxnSpPr>
          <p:spPr>
            <a:xfrm>
              <a:off x="10351008" y="355701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9A06AE99-D3A2-47D1-8282-8540FD58B805}"/>
                </a:ext>
              </a:extLst>
            </p:cNvPr>
            <p:cNvCxnSpPr/>
            <p:nvPr/>
          </p:nvCxnSpPr>
          <p:spPr>
            <a:xfrm>
              <a:off x="10351008" y="383133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B61487BE-839C-4742-A3CA-C2D97BFC7A2D}"/>
                </a:ext>
              </a:extLst>
            </p:cNvPr>
            <p:cNvCxnSpPr/>
            <p:nvPr/>
          </p:nvCxnSpPr>
          <p:spPr>
            <a:xfrm>
              <a:off x="10351008" y="410565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73D65813-2575-4C38-A826-DF214F7DB0B2}"/>
                </a:ext>
              </a:extLst>
            </p:cNvPr>
            <p:cNvCxnSpPr/>
            <p:nvPr/>
          </p:nvCxnSpPr>
          <p:spPr>
            <a:xfrm>
              <a:off x="10351008" y="4654296"/>
              <a:ext cx="73152"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1" name="object 73">
              <a:extLst>
                <a:ext uri="{FF2B5EF4-FFF2-40B4-BE49-F238E27FC236}">
                  <a16:creationId xmlns:a16="http://schemas.microsoft.com/office/drawing/2014/main" id="{A0188A75-7682-4323-A19D-7A260D85C2AB}"/>
                </a:ext>
              </a:extLst>
            </p:cNvPr>
            <p:cNvSpPr txBox="1"/>
            <p:nvPr/>
          </p:nvSpPr>
          <p:spPr>
            <a:xfrm>
              <a:off x="10486189" y="2377440"/>
              <a:ext cx="248466"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2" name="object 73">
              <a:extLst>
                <a:ext uri="{FF2B5EF4-FFF2-40B4-BE49-F238E27FC236}">
                  <a16:creationId xmlns:a16="http://schemas.microsoft.com/office/drawing/2014/main" id="{3F894219-2F9E-4D08-B130-1969AB649A91}"/>
                </a:ext>
              </a:extLst>
            </p:cNvPr>
            <p:cNvSpPr txBox="1"/>
            <p:nvPr/>
          </p:nvSpPr>
          <p:spPr>
            <a:xfrm>
              <a:off x="10574901" y="26517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90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3" name="object 73">
              <a:extLst>
                <a:ext uri="{FF2B5EF4-FFF2-40B4-BE49-F238E27FC236}">
                  <a16:creationId xmlns:a16="http://schemas.microsoft.com/office/drawing/2014/main" id="{56A55395-C89C-4EE3-A048-B402267C5341}"/>
                </a:ext>
              </a:extLst>
            </p:cNvPr>
            <p:cNvSpPr txBox="1"/>
            <p:nvPr/>
          </p:nvSpPr>
          <p:spPr>
            <a:xfrm>
              <a:off x="10574901" y="29260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80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4" name="object 73">
              <a:extLst>
                <a:ext uri="{FF2B5EF4-FFF2-40B4-BE49-F238E27FC236}">
                  <a16:creationId xmlns:a16="http://schemas.microsoft.com/office/drawing/2014/main" id="{5F64E85D-41D6-451B-896E-B1F16718971F}"/>
                </a:ext>
              </a:extLst>
            </p:cNvPr>
            <p:cNvSpPr txBox="1"/>
            <p:nvPr/>
          </p:nvSpPr>
          <p:spPr>
            <a:xfrm>
              <a:off x="10574901" y="320040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70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5" name="object 73">
              <a:extLst>
                <a:ext uri="{FF2B5EF4-FFF2-40B4-BE49-F238E27FC236}">
                  <a16:creationId xmlns:a16="http://schemas.microsoft.com/office/drawing/2014/main" id="{D11AA0E2-EA07-439E-A17B-1E25B3C26C77}"/>
                </a:ext>
              </a:extLst>
            </p:cNvPr>
            <p:cNvSpPr txBox="1"/>
            <p:nvPr/>
          </p:nvSpPr>
          <p:spPr>
            <a:xfrm>
              <a:off x="10574901" y="34747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6" name="object 73">
              <a:extLst>
                <a:ext uri="{FF2B5EF4-FFF2-40B4-BE49-F238E27FC236}">
                  <a16:creationId xmlns:a16="http://schemas.microsoft.com/office/drawing/2014/main" id="{A2D93221-0B36-4944-A629-4CAB6B326C9C}"/>
                </a:ext>
              </a:extLst>
            </p:cNvPr>
            <p:cNvSpPr txBox="1"/>
            <p:nvPr/>
          </p:nvSpPr>
          <p:spPr>
            <a:xfrm>
              <a:off x="10574901" y="374904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7" name="object 73">
              <a:extLst>
                <a:ext uri="{FF2B5EF4-FFF2-40B4-BE49-F238E27FC236}">
                  <a16:creationId xmlns:a16="http://schemas.microsoft.com/office/drawing/2014/main" id="{3CA8BAA3-5472-432B-8453-ED7B60444D5A}"/>
                </a:ext>
              </a:extLst>
            </p:cNvPr>
            <p:cNvSpPr txBox="1"/>
            <p:nvPr/>
          </p:nvSpPr>
          <p:spPr>
            <a:xfrm>
              <a:off x="10574901" y="402336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8" name="object 73">
              <a:extLst>
                <a:ext uri="{FF2B5EF4-FFF2-40B4-BE49-F238E27FC236}">
                  <a16:creationId xmlns:a16="http://schemas.microsoft.com/office/drawing/2014/main" id="{4DF84759-A710-442F-922F-494D6D151E0F}"/>
                </a:ext>
              </a:extLst>
            </p:cNvPr>
            <p:cNvSpPr txBox="1"/>
            <p:nvPr/>
          </p:nvSpPr>
          <p:spPr>
            <a:xfrm>
              <a:off x="10574901" y="429768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29" name="object 73">
              <a:extLst>
                <a:ext uri="{FF2B5EF4-FFF2-40B4-BE49-F238E27FC236}">
                  <a16:creationId xmlns:a16="http://schemas.microsoft.com/office/drawing/2014/main" id="{04C143EF-5051-449A-A316-C3858DA268BF}"/>
                </a:ext>
              </a:extLst>
            </p:cNvPr>
            <p:cNvSpPr txBox="1"/>
            <p:nvPr/>
          </p:nvSpPr>
          <p:spPr>
            <a:xfrm>
              <a:off x="10574901" y="4572000"/>
              <a:ext cx="169919"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30" name="object 73">
              <a:extLst>
                <a:ext uri="{FF2B5EF4-FFF2-40B4-BE49-F238E27FC236}">
                  <a16:creationId xmlns:a16="http://schemas.microsoft.com/office/drawing/2014/main" id="{355196DC-8E5E-4A2E-89BE-F947614C0EE4}"/>
                </a:ext>
              </a:extLst>
            </p:cNvPr>
            <p:cNvSpPr txBox="1"/>
            <p:nvPr/>
          </p:nvSpPr>
          <p:spPr>
            <a:xfrm>
              <a:off x="10574901" y="4846320"/>
              <a:ext cx="169918"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31" name="object 73">
              <a:extLst>
                <a:ext uri="{FF2B5EF4-FFF2-40B4-BE49-F238E27FC236}">
                  <a16:creationId xmlns:a16="http://schemas.microsoft.com/office/drawing/2014/main" id="{69E05130-1C81-4A00-8634-E9EA19D4713D}"/>
                </a:ext>
              </a:extLst>
            </p:cNvPr>
            <p:cNvSpPr txBox="1"/>
            <p:nvPr/>
          </p:nvSpPr>
          <p:spPr>
            <a:xfrm>
              <a:off x="10649965" y="5120640"/>
              <a:ext cx="91372" cy="169277"/>
            </a:xfrm>
            <a:prstGeom prst="rect">
              <a:avLst/>
            </a:prstGeom>
          </p:spPr>
          <p:txBody>
            <a:bodyPr vert="horz" wrap="none" lIns="0" tIns="0" rIns="0" bIns="0" rtlCol="0" anchor="t" anchorCtr="1">
              <a:spAutoFit/>
            </a:body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419" name="object 62">
              <a:extLst>
                <a:ext uri="{FF2B5EF4-FFF2-40B4-BE49-F238E27FC236}">
                  <a16:creationId xmlns:a16="http://schemas.microsoft.com/office/drawing/2014/main" id="{6693E5D7-F1EF-4C4D-A8D7-855F6221522E}"/>
                </a:ext>
              </a:extLst>
            </p:cNvPr>
            <p:cNvSpPr txBox="1"/>
            <p:nvPr/>
          </p:nvSpPr>
          <p:spPr>
            <a:xfrm>
              <a:off x="10884198" y="3224058"/>
              <a:ext cx="153888" cy="1237518"/>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mn-ea"/>
                  <a:cs typeface="Arial"/>
                </a:rPr>
                <a:t>Intervention coverage</a:t>
              </a:r>
            </a:p>
          </p:txBody>
        </p:sp>
        <p:sp>
          <p:nvSpPr>
            <p:cNvPr id="494" name="object 82">
              <a:extLst>
                <a:ext uri="{FF2B5EF4-FFF2-40B4-BE49-F238E27FC236}">
                  <a16:creationId xmlns:a16="http://schemas.microsoft.com/office/drawing/2014/main" id="{E3768EB9-E1EE-4D2D-A389-99B52D64390F}"/>
                </a:ext>
              </a:extLst>
            </p:cNvPr>
            <p:cNvSpPr/>
            <p:nvPr/>
          </p:nvSpPr>
          <p:spPr>
            <a:xfrm>
              <a:off x="8215401" y="4807614"/>
              <a:ext cx="1817706" cy="235472"/>
            </a:xfrm>
            <a:custGeom>
              <a:avLst/>
              <a:gdLst/>
              <a:ahLst/>
              <a:cxnLst/>
              <a:rect l="l" t="t" r="r" b="b"/>
              <a:pathLst>
                <a:path w="1120139" h="215264">
                  <a:moveTo>
                    <a:pt x="0" y="0"/>
                  </a:moveTo>
                  <a:lnTo>
                    <a:pt x="1119555" y="215023"/>
                  </a:lnTo>
                </a:path>
              </a:pathLst>
            </a:custGeom>
            <a:ln w="38100">
              <a:solidFill>
                <a:srgbClr val="383B3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5" name="object 83">
              <a:extLst>
                <a:ext uri="{FF2B5EF4-FFF2-40B4-BE49-F238E27FC236}">
                  <a16:creationId xmlns:a16="http://schemas.microsoft.com/office/drawing/2014/main" id="{5FC1D001-5BEE-4542-8A96-D6CF21D7DF4F}"/>
                </a:ext>
              </a:extLst>
            </p:cNvPr>
            <p:cNvSpPr/>
            <p:nvPr/>
          </p:nvSpPr>
          <p:spPr>
            <a:xfrm>
              <a:off x="8145300" y="3735494"/>
              <a:ext cx="1940329" cy="585554"/>
            </a:xfrm>
            <a:custGeom>
              <a:avLst/>
              <a:gdLst/>
              <a:ahLst/>
              <a:cxnLst/>
              <a:rect l="l" t="t" r="r" b="b"/>
              <a:pathLst>
                <a:path w="1195704" h="535304">
                  <a:moveTo>
                    <a:pt x="0" y="534746"/>
                  </a:moveTo>
                  <a:lnTo>
                    <a:pt x="1195476"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6" name="object 84">
              <a:extLst>
                <a:ext uri="{FF2B5EF4-FFF2-40B4-BE49-F238E27FC236}">
                  <a16:creationId xmlns:a16="http://schemas.microsoft.com/office/drawing/2014/main" id="{9FED60B3-F24F-4124-AE0A-17E5A78B70CE}"/>
                </a:ext>
              </a:extLst>
            </p:cNvPr>
            <p:cNvSpPr/>
            <p:nvPr/>
          </p:nvSpPr>
          <p:spPr>
            <a:xfrm>
              <a:off x="8145300" y="4209452"/>
              <a:ext cx="1887776" cy="11114"/>
            </a:xfrm>
            <a:custGeom>
              <a:avLst/>
              <a:gdLst/>
              <a:ahLst/>
              <a:cxnLst/>
              <a:rect l="l" t="t" r="r" b="b"/>
              <a:pathLst>
                <a:path w="1163320" h="10160">
                  <a:moveTo>
                    <a:pt x="0" y="10159"/>
                  </a:moveTo>
                  <a:lnTo>
                    <a:pt x="1162761"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7" name="object 85">
              <a:extLst>
                <a:ext uri="{FF2B5EF4-FFF2-40B4-BE49-F238E27FC236}">
                  <a16:creationId xmlns:a16="http://schemas.microsoft.com/office/drawing/2014/main" id="{9CC9D2CA-92F7-4B99-98AA-5BDF3A0878B5}"/>
                </a:ext>
              </a:extLst>
            </p:cNvPr>
            <p:cNvSpPr/>
            <p:nvPr/>
          </p:nvSpPr>
          <p:spPr>
            <a:xfrm>
              <a:off x="8128813" y="3820246"/>
              <a:ext cx="1904263" cy="439686"/>
            </a:xfrm>
            <a:custGeom>
              <a:avLst/>
              <a:gdLst/>
              <a:ahLst/>
              <a:cxnLst/>
              <a:rect l="l" t="t" r="r" b="b"/>
              <a:pathLst>
                <a:path w="1173479" h="401954">
                  <a:moveTo>
                    <a:pt x="0" y="0"/>
                  </a:moveTo>
                  <a:lnTo>
                    <a:pt x="1172921" y="401332"/>
                  </a:lnTo>
                </a:path>
              </a:pathLst>
            </a:custGeom>
            <a:ln w="38100">
              <a:solidFill>
                <a:srgbClr val="EC00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TextBox 153">
              <a:extLst>
                <a:ext uri="{FF2B5EF4-FFF2-40B4-BE49-F238E27FC236}">
                  <a16:creationId xmlns:a16="http://schemas.microsoft.com/office/drawing/2014/main" id="{7751CA36-4C68-4C5C-8861-7944032F4D54}"/>
                </a:ext>
              </a:extLst>
            </p:cNvPr>
            <p:cNvSpPr txBox="1"/>
            <p:nvPr/>
          </p:nvSpPr>
          <p:spPr>
            <a:xfrm>
              <a:off x="8924292" y="5022286"/>
              <a:ext cx="1131720" cy="215444"/>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35" normalizeH="0" baseline="0" noProof="0">
                  <a:ln>
                    <a:noFill/>
                  </a:ln>
                  <a:solidFill>
                    <a:prstClr val="black"/>
                  </a:solidFill>
                  <a:effectLst/>
                  <a:uLnTx/>
                  <a:uFill>
                    <a:solidFill>
                      <a:srgbClr val="808285"/>
                    </a:solidFill>
                  </a:uFill>
                  <a:latin typeface="Arial"/>
                  <a:ea typeface="+mn-ea"/>
                  <a:cs typeface="Arial"/>
                </a:rPr>
                <a:t>0.9% </a:t>
              </a:r>
              <a:r>
                <a:rPr kumimoji="0" lang="en-GB" sz="1200" b="0" i="0" u="none" strike="noStrike" kern="1200" cap="none" spc="-30" normalizeH="0" baseline="0" noProof="0">
                  <a:ln>
                    <a:noFill/>
                  </a:ln>
                  <a:solidFill>
                    <a:prstClr val="black"/>
                  </a:solidFill>
                  <a:effectLst/>
                  <a:uLnTx/>
                  <a:uFill>
                    <a:solidFill>
                      <a:srgbClr val="808285"/>
                    </a:solidFill>
                  </a:uFill>
                  <a:latin typeface="Arial"/>
                  <a:ea typeface="+mn-ea"/>
                  <a:cs typeface="Arial"/>
                </a:rPr>
                <a:t>[0.7–1.1%</a:t>
              </a:r>
              <a:r>
                <a:rPr kumimoji="0" lang="en-GB" sz="1200" b="0" i="0" u="none" strike="noStrike" kern="1200" cap="none" spc="-30" normalizeH="0" baseline="0" noProof="0">
                  <a:ln>
                    <a:noFill/>
                  </a:ln>
                  <a:solidFill>
                    <a:prstClr val="black"/>
                  </a:solidFill>
                  <a:effectLst/>
                  <a:uLnTx/>
                  <a:uFillTx/>
                  <a:latin typeface="Arial"/>
                  <a:ea typeface="+mn-ea"/>
                  <a:cs typeface="Arial"/>
                </a:rPr>
                <a: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object 67">
              <a:extLst>
                <a:ext uri="{FF2B5EF4-FFF2-40B4-BE49-F238E27FC236}">
                  <a16:creationId xmlns:a16="http://schemas.microsoft.com/office/drawing/2014/main" id="{83B0C7FE-621F-41EB-8DF2-A680B21E1468}"/>
                </a:ext>
              </a:extLst>
            </p:cNvPr>
            <p:cNvSpPr txBox="1"/>
            <p:nvPr/>
          </p:nvSpPr>
          <p:spPr>
            <a:xfrm>
              <a:off x="7763998" y="4539785"/>
              <a:ext cx="1140697" cy="215444"/>
            </a:xfrm>
            <a:prstGeom prst="rect">
              <a:avLst/>
            </a:prstGeom>
          </p:spPr>
          <p:txBody>
            <a:bodyPr vert="horz" wrap="none" lIns="0" tIns="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1200" cap="none" spc="-35" normalizeH="0" baseline="0" noProof="0">
                  <a:ln>
                    <a:noFill/>
                  </a:ln>
                  <a:solidFill>
                    <a:prstClr val="black"/>
                  </a:solidFill>
                  <a:effectLst/>
                  <a:uLnTx/>
                  <a:uFillTx/>
                  <a:latin typeface="Arial"/>
                  <a:ea typeface="+mn-ea"/>
                  <a:cs typeface="Arial"/>
                </a:rPr>
                <a:t>2.3%</a:t>
              </a:r>
              <a:r>
                <a:rPr kumimoji="0" sz="1400" b="0" i="0" u="none" strike="noStrike" kern="1200" cap="none" spc="-65" normalizeH="0" baseline="0" noProof="0">
                  <a:ln>
                    <a:noFill/>
                  </a:ln>
                  <a:solidFill>
                    <a:prstClr val="black"/>
                  </a:solidFill>
                  <a:effectLst/>
                  <a:uLnTx/>
                  <a:uFillTx/>
                  <a:latin typeface="Arial"/>
                  <a:ea typeface="+mn-ea"/>
                  <a:cs typeface="Arial"/>
                </a:rPr>
                <a:t> </a:t>
              </a:r>
              <a:r>
                <a:rPr kumimoji="0" sz="1200" b="0" i="0" u="none" strike="noStrike" kern="1200" cap="none" spc="-30" normalizeH="0" baseline="0" noProof="0">
                  <a:ln>
                    <a:noFill/>
                  </a:ln>
                  <a:solidFill>
                    <a:prstClr val="black"/>
                  </a:solidFill>
                  <a:effectLst/>
                  <a:uLnTx/>
                  <a:uFillTx/>
                  <a:latin typeface="Arial"/>
                  <a:ea typeface="+mn-ea"/>
                  <a:cs typeface="Arial"/>
                </a:rPr>
                <a:t>[1.8–2.7%]</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73">
              <a:extLst>
                <a:ext uri="{FF2B5EF4-FFF2-40B4-BE49-F238E27FC236}">
                  <a16:creationId xmlns:a16="http://schemas.microsoft.com/office/drawing/2014/main" id="{5A0C34C6-6D20-48FC-ADAF-8A28C810C05E}"/>
                </a:ext>
              </a:extLst>
            </p:cNvPr>
            <p:cNvSpPr txBox="1"/>
            <p:nvPr/>
          </p:nvSpPr>
          <p:spPr>
            <a:xfrm>
              <a:off x="9144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30" name="object 73">
              <a:extLst>
                <a:ext uri="{FF2B5EF4-FFF2-40B4-BE49-F238E27FC236}">
                  <a16:creationId xmlns:a16="http://schemas.microsoft.com/office/drawing/2014/main" id="{AD04AD73-6EE0-4337-BEE8-B6D27EE4E62F}"/>
                </a:ext>
              </a:extLst>
            </p:cNvPr>
            <p:cNvSpPr txBox="1"/>
            <p:nvPr/>
          </p:nvSpPr>
          <p:spPr>
            <a:xfrm>
              <a:off x="6400800" y="5513832"/>
              <a:ext cx="484632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Survey </a:t>
              </a:r>
              <a:r>
                <a:rPr kumimoji="0" lang="fr-CH" sz="1100" b="0" i="0" u="none" strike="noStrike" kern="1200" cap="none" spc="0" normalizeH="0" baseline="0" noProof="0" err="1">
                  <a:ln>
                    <a:noFill/>
                  </a:ln>
                  <a:solidFill>
                    <a:prstClr val="black">
                      <a:lumMod val="65000"/>
                      <a:lumOff val="35000"/>
                    </a:prstClr>
                  </a:solidFill>
                  <a:effectLst/>
                  <a:uLnTx/>
                  <a:uFillTx/>
                  <a:latin typeface="Arial"/>
                  <a:ea typeface="+mn-ea"/>
                  <a:cs typeface="Arial"/>
                </a:rPr>
                <a:t>year</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grpSp>
    </p:spTree>
    <p:extLst>
      <p:ext uri="{BB962C8B-B14F-4D97-AF65-F5344CB8AC3E}">
        <p14:creationId xmlns:p14="http://schemas.microsoft.com/office/powerpoint/2010/main" val="385319882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Content Placeholder 109">
            <a:extLst>
              <a:ext uri="{FF2B5EF4-FFF2-40B4-BE49-F238E27FC236}">
                <a16:creationId xmlns:a16="http://schemas.microsoft.com/office/drawing/2014/main" id="{F8CDF408-0FC0-4AAA-8827-DB5484513C94}"/>
              </a:ext>
            </a:extLst>
          </p:cNvPr>
          <p:cNvSpPr>
            <a:spLocks noGrp="1"/>
          </p:cNvSpPr>
          <p:nvPr>
            <p:ph sz="quarter" idx="12"/>
          </p:nvPr>
        </p:nvSpPr>
        <p:spPr/>
        <p:txBody>
          <a:bodyPr lIns="0" tIns="0" rIns="0" bIns="0" anchor="t" anchorCtr="0"/>
          <a:lstStyle/>
          <a:p>
            <a:pPr>
              <a:lnSpc>
                <a:spcPct val="100000"/>
              </a:lnSpc>
              <a:spcBef>
                <a:spcPts val="0"/>
              </a:spcBef>
            </a:pPr>
            <a:r>
              <a:rPr lang="en-US"/>
              <a:t>HIV </a:t>
            </a:r>
            <a:r>
              <a:rPr lang="en-US" err="1"/>
              <a:t>incidence:prevalence</a:t>
            </a:r>
            <a:r>
              <a:rPr lang="en-US"/>
              <a:t> ratio in eastern and southern Africa and western and central Africa, </a:t>
            </a:r>
          </a:p>
          <a:p>
            <a:pPr>
              <a:lnSpc>
                <a:spcPct val="100000"/>
              </a:lnSpc>
              <a:spcBef>
                <a:spcPts val="0"/>
              </a:spcBef>
            </a:pPr>
            <a:r>
              <a:rPr lang="en-US"/>
              <a:t>2000–2019</a:t>
            </a:r>
          </a:p>
          <a:p>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DA21A21-A067-4344-A471-2329AF44DC89}"/>
              </a:ext>
            </a:extLst>
          </p:cNvPr>
          <p:cNvGrpSpPr/>
          <p:nvPr/>
        </p:nvGrpSpPr>
        <p:grpSpPr>
          <a:xfrm>
            <a:off x="457199" y="2112264"/>
            <a:ext cx="8264139" cy="4442424"/>
            <a:chOff x="457199" y="2112264"/>
            <a:chExt cx="8264139" cy="4442424"/>
          </a:xfrm>
        </p:grpSpPr>
        <p:sp>
          <p:nvSpPr>
            <p:cNvPr id="59" name="TextBox 58">
              <a:extLst>
                <a:ext uri="{FF2B5EF4-FFF2-40B4-BE49-F238E27FC236}">
                  <a16:creationId xmlns:a16="http://schemas.microsoft.com/office/drawing/2014/main" id="{49CB04FC-F336-417F-B8DA-90E7B5C6E6E0}"/>
                </a:ext>
              </a:extLst>
            </p:cNvPr>
            <p:cNvSpPr txBox="1"/>
            <p:nvPr/>
          </p:nvSpPr>
          <p:spPr>
            <a:xfrm>
              <a:off x="8511927"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a:t>
              </a:r>
            </a:p>
          </p:txBody>
        </p:sp>
        <p:sp>
          <p:nvSpPr>
            <p:cNvPr id="22" name="object 10">
              <a:extLst>
                <a:ext uri="{FF2B5EF4-FFF2-40B4-BE49-F238E27FC236}">
                  <a16:creationId xmlns:a16="http://schemas.microsoft.com/office/drawing/2014/main" id="{94BE4DD9-47C4-467E-927A-9B08FA74953B}"/>
                </a:ext>
              </a:extLst>
            </p:cNvPr>
            <p:cNvSpPr txBox="1"/>
            <p:nvPr/>
          </p:nvSpPr>
          <p:spPr>
            <a:xfrm>
              <a:off x="1371600" y="3328305"/>
              <a:ext cx="364202" cy="664606"/>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object 6">
              <a:extLst>
                <a:ext uri="{FF2B5EF4-FFF2-40B4-BE49-F238E27FC236}">
                  <a16:creationId xmlns:a16="http://schemas.microsoft.com/office/drawing/2014/main" id="{ADB6C916-EE7B-4F7D-9409-F1626429A55E}"/>
                </a:ext>
              </a:extLst>
            </p:cNvPr>
            <p:cNvSpPr/>
            <p:nvPr/>
          </p:nvSpPr>
          <p:spPr>
            <a:xfrm>
              <a:off x="2272970" y="5093116"/>
              <a:ext cx="640080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34DB7496-D7CC-4FC8-B3BF-FAE797F6071F}"/>
                </a:ext>
              </a:extLst>
            </p:cNvPr>
            <p:cNvSpPr txBox="1"/>
            <p:nvPr/>
          </p:nvSpPr>
          <p:spPr>
            <a:xfrm>
              <a:off x="2234333" y="507907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91C9FABF-B548-42A5-8717-8427A0ABC303}"/>
                </a:ext>
              </a:extLst>
            </p:cNvPr>
            <p:cNvSpPr txBox="1"/>
            <p:nvPr/>
          </p:nvSpPr>
          <p:spPr>
            <a:xfrm>
              <a:off x="2564898"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6F73E5F6-8C83-4335-B4F2-CADD14E96AAD}"/>
                </a:ext>
              </a:extLst>
            </p:cNvPr>
            <p:cNvSpPr txBox="1"/>
            <p:nvPr/>
          </p:nvSpPr>
          <p:spPr>
            <a:xfrm>
              <a:off x="2894480"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19DB1860-3AD3-4590-8C6B-DE60838ED6C3}"/>
                </a:ext>
              </a:extLst>
            </p:cNvPr>
            <p:cNvSpPr txBox="1"/>
            <p:nvPr/>
          </p:nvSpPr>
          <p:spPr>
            <a:xfrm>
              <a:off x="3224315"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8C4E1ECA-3616-40F4-AFCC-75AEE9B98D80}"/>
                </a:ext>
              </a:extLst>
            </p:cNvPr>
            <p:cNvSpPr txBox="1"/>
            <p:nvPr/>
          </p:nvSpPr>
          <p:spPr>
            <a:xfrm>
              <a:off x="3550796"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83A4424-B76D-44B6-83C2-BC7EBC430E3C}"/>
                </a:ext>
              </a:extLst>
            </p:cNvPr>
            <p:cNvSpPr txBox="1"/>
            <p:nvPr/>
          </p:nvSpPr>
          <p:spPr>
            <a:xfrm>
              <a:off x="3882672"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337E7087-78AD-436D-8C0B-A2C08DD7E80E}"/>
                </a:ext>
              </a:extLst>
            </p:cNvPr>
            <p:cNvSpPr txBox="1"/>
            <p:nvPr/>
          </p:nvSpPr>
          <p:spPr>
            <a:xfrm>
              <a:off x="4218206"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AE58A1C1-77B4-4A9A-8640-2F3DCF493CD9}"/>
                </a:ext>
              </a:extLst>
            </p:cNvPr>
            <p:cNvSpPr txBox="1"/>
            <p:nvPr/>
          </p:nvSpPr>
          <p:spPr>
            <a:xfrm>
              <a:off x="4549554"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AF6D9A62-A497-4AAD-B237-018F7BA0087F}"/>
                </a:ext>
              </a:extLst>
            </p:cNvPr>
            <p:cNvSpPr txBox="1"/>
            <p:nvPr/>
          </p:nvSpPr>
          <p:spPr>
            <a:xfrm>
              <a:off x="4876563"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3C5B1F7C-0BA1-4BC2-87D6-58F7C2AC6E98}"/>
                </a:ext>
              </a:extLst>
            </p:cNvPr>
            <p:cNvSpPr txBox="1"/>
            <p:nvPr/>
          </p:nvSpPr>
          <p:spPr>
            <a:xfrm>
              <a:off x="5207909"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05731D59-EB06-49C7-AA68-B39D33A39AE1}"/>
                </a:ext>
              </a:extLst>
            </p:cNvPr>
            <p:cNvSpPr txBox="1"/>
            <p:nvPr/>
          </p:nvSpPr>
          <p:spPr>
            <a:xfrm>
              <a:off x="5533452"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81C6F9CB-6BAA-499D-BBDE-E14A1B76AFC3}"/>
                </a:ext>
              </a:extLst>
            </p:cNvPr>
            <p:cNvSpPr txBox="1"/>
            <p:nvPr/>
          </p:nvSpPr>
          <p:spPr>
            <a:xfrm>
              <a:off x="5862885"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73704818-4DE2-47BC-8C2C-87E9D0293610}"/>
                </a:ext>
              </a:extLst>
            </p:cNvPr>
            <p:cNvSpPr txBox="1"/>
            <p:nvPr/>
          </p:nvSpPr>
          <p:spPr>
            <a:xfrm>
              <a:off x="6198797"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CA32BACC-29FF-416D-BFD5-456EAED99B0D}"/>
                </a:ext>
              </a:extLst>
            </p:cNvPr>
            <p:cNvSpPr txBox="1"/>
            <p:nvPr/>
          </p:nvSpPr>
          <p:spPr>
            <a:xfrm>
              <a:off x="6529951"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71FB2147-E43B-44B5-AD37-2B84B82DACEF}"/>
                </a:ext>
              </a:extLst>
            </p:cNvPr>
            <p:cNvSpPr txBox="1"/>
            <p:nvPr/>
          </p:nvSpPr>
          <p:spPr>
            <a:xfrm>
              <a:off x="6858892"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615CC6B9-862E-4B7E-9139-FB4A4D9DF016}"/>
                </a:ext>
              </a:extLst>
            </p:cNvPr>
            <p:cNvSpPr txBox="1"/>
            <p:nvPr/>
          </p:nvSpPr>
          <p:spPr>
            <a:xfrm>
              <a:off x="7185921"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A041876D-3F61-4F60-A221-04A38DBA525A}"/>
                </a:ext>
              </a:extLst>
            </p:cNvPr>
            <p:cNvSpPr txBox="1"/>
            <p:nvPr/>
          </p:nvSpPr>
          <p:spPr>
            <a:xfrm>
              <a:off x="7512479"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93AE6FEA-DE0D-4C4E-A38E-948B168BF256}"/>
                </a:ext>
              </a:extLst>
            </p:cNvPr>
            <p:cNvSpPr txBox="1"/>
            <p:nvPr/>
          </p:nvSpPr>
          <p:spPr>
            <a:xfrm>
              <a:off x="8182542"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5A62A026-D994-49A2-99C4-237F610827EA}"/>
                </a:ext>
              </a:extLst>
            </p:cNvPr>
            <p:cNvSpPr txBox="1"/>
            <p:nvPr/>
          </p:nvSpPr>
          <p:spPr>
            <a:xfrm>
              <a:off x="7843164" y="508397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8" name="Group 97">
              <a:extLst>
                <a:ext uri="{FF2B5EF4-FFF2-40B4-BE49-F238E27FC236}">
                  <a16:creationId xmlns:a16="http://schemas.microsoft.com/office/drawing/2014/main" id="{C5CAB21A-E7E3-48D0-A85F-D0D8FEA714D4}"/>
                </a:ext>
              </a:extLst>
            </p:cNvPr>
            <p:cNvGrpSpPr/>
            <p:nvPr/>
          </p:nvGrpSpPr>
          <p:grpSpPr>
            <a:xfrm>
              <a:off x="1664208" y="2112264"/>
              <a:ext cx="451355" cy="3104259"/>
              <a:chOff x="3487990" y="2203796"/>
              <a:chExt cx="451355" cy="3104259"/>
            </a:xfrm>
          </p:grpSpPr>
          <p:sp>
            <p:nvSpPr>
              <p:cNvPr id="7" name="TextBox 6">
                <a:extLst>
                  <a:ext uri="{FF2B5EF4-FFF2-40B4-BE49-F238E27FC236}">
                    <a16:creationId xmlns:a16="http://schemas.microsoft.com/office/drawing/2014/main" id="{3B71D235-75F3-4EF3-BA4A-1350D3737332}"/>
                  </a:ext>
                </a:extLst>
              </p:cNvPr>
              <p:cNvSpPr txBox="1"/>
              <p:nvPr/>
            </p:nvSpPr>
            <p:spPr>
              <a:xfrm>
                <a:off x="3580374" y="422712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391D0C2A-7778-4405-B9B9-B4A672B23186}"/>
                  </a:ext>
                </a:extLst>
              </p:cNvPr>
              <p:cNvCxnSpPr/>
              <p:nvPr/>
            </p:nvCxnSpPr>
            <p:spPr>
              <a:xfrm>
                <a:off x="3825304" y="43660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C3FFA9EC-7334-4277-84D2-AD447CE53C58}"/>
                  </a:ext>
                </a:extLst>
              </p:cNvPr>
              <p:cNvSpPr txBox="1"/>
              <p:nvPr/>
            </p:nvSpPr>
            <p:spPr>
              <a:xfrm>
                <a:off x="3577262" y="381856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BEE6C8E0-E6C9-4999-B579-96E56332A833}"/>
                  </a:ext>
                </a:extLst>
              </p:cNvPr>
              <p:cNvCxnSpPr/>
              <p:nvPr/>
            </p:nvCxnSpPr>
            <p:spPr>
              <a:xfrm>
                <a:off x="3825304" y="39557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E3E83F89-51F2-40DB-AA0E-B94653E8432F}"/>
                  </a:ext>
                </a:extLst>
              </p:cNvPr>
              <p:cNvSpPr txBox="1"/>
              <p:nvPr/>
            </p:nvSpPr>
            <p:spPr>
              <a:xfrm>
                <a:off x="3577261" y="4623913"/>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2424A1DA-E103-44AF-9A3F-39459DEC7FF9}"/>
                  </a:ext>
                </a:extLst>
              </p:cNvPr>
              <p:cNvCxnSpPr/>
              <p:nvPr/>
            </p:nvCxnSpPr>
            <p:spPr>
              <a:xfrm>
                <a:off x="3825304" y="476507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2DC9D29F-915F-437D-846B-3BDBD6314A46}"/>
                  </a:ext>
                </a:extLst>
              </p:cNvPr>
              <p:cNvSpPr txBox="1"/>
              <p:nvPr/>
            </p:nvSpPr>
            <p:spPr>
              <a:xfrm>
                <a:off x="3581575" y="3412119"/>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B87C188A-F407-42F8-99C0-CEAE7EAC619D}"/>
                  </a:ext>
                </a:extLst>
              </p:cNvPr>
              <p:cNvCxnSpPr/>
              <p:nvPr/>
            </p:nvCxnSpPr>
            <p:spPr>
              <a:xfrm>
                <a:off x="3829617" y="35492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28C6F552-4FE3-48ED-B748-F5D20AA3966F}"/>
                  </a:ext>
                </a:extLst>
              </p:cNvPr>
              <p:cNvCxnSpPr/>
              <p:nvPr/>
            </p:nvCxnSpPr>
            <p:spPr>
              <a:xfrm>
                <a:off x="3825304" y="314795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2E6CD63D-1F9C-4972-8972-42BE74903494}"/>
                  </a:ext>
                </a:extLst>
              </p:cNvPr>
              <p:cNvSpPr txBox="1"/>
              <p:nvPr/>
            </p:nvSpPr>
            <p:spPr>
              <a:xfrm>
                <a:off x="3492303" y="301079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6820E669-DEDC-417B-809A-0DE483C39FA4}"/>
                  </a:ext>
                </a:extLst>
              </p:cNvPr>
              <p:cNvSpPr txBox="1"/>
              <p:nvPr/>
            </p:nvSpPr>
            <p:spPr>
              <a:xfrm>
                <a:off x="3572949" y="503618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0F63E2B-7AB7-4C5E-A163-FFC0AA58A5B7}"/>
                  </a:ext>
                </a:extLst>
              </p:cNvPr>
              <p:cNvCxnSpPr/>
              <p:nvPr/>
            </p:nvCxnSpPr>
            <p:spPr>
              <a:xfrm>
                <a:off x="3820991" y="517734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4DA0C7C-DAA8-432F-A55A-9CA4AB87888A}"/>
                  </a:ext>
                </a:extLst>
              </p:cNvPr>
              <p:cNvCxnSpPr/>
              <p:nvPr/>
            </p:nvCxnSpPr>
            <p:spPr>
              <a:xfrm>
                <a:off x="3820991" y="234095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7581C6D-294D-495A-AAC4-2F19161DECC7}"/>
                  </a:ext>
                </a:extLst>
              </p:cNvPr>
              <p:cNvSpPr txBox="1"/>
              <p:nvPr/>
            </p:nvSpPr>
            <p:spPr>
              <a:xfrm>
                <a:off x="3487990" y="22037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0E776C25-C0EE-473F-A166-1624D863FEAA}"/>
                  </a:ext>
                </a:extLst>
              </p:cNvPr>
              <p:cNvCxnSpPr/>
              <p:nvPr/>
            </p:nvCxnSpPr>
            <p:spPr>
              <a:xfrm>
                <a:off x="3820991" y="274189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10A3FC0-16E9-4048-807F-C72EBCA49E0E}"/>
                  </a:ext>
                </a:extLst>
              </p:cNvPr>
              <p:cNvSpPr txBox="1"/>
              <p:nvPr/>
            </p:nvSpPr>
            <p:spPr>
              <a:xfrm>
                <a:off x="3487990" y="260473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8" name="object 23">
              <a:extLst>
                <a:ext uri="{FF2B5EF4-FFF2-40B4-BE49-F238E27FC236}">
                  <a16:creationId xmlns:a16="http://schemas.microsoft.com/office/drawing/2014/main" id="{A2FE03B1-2F8F-4FAB-97BD-611584197B93}"/>
                </a:ext>
              </a:extLst>
            </p:cNvPr>
            <p:cNvSpPr/>
            <p:nvPr/>
          </p:nvSpPr>
          <p:spPr>
            <a:xfrm>
              <a:off x="2338813" y="2744943"/>
              <a:ext cx="6263912" cy="1628086"/>
            </a:xfrm>
            <a:custGeom>
              <a:avLst/>
              <a:gdLst/>
              <a:ahLst/>
              <a:cxnLst/>
              <a:rect l="l" t="t" r="r" b="b"/>
              <a:pathLst>
                <a:path w="4944110" h="1421129">
                  <a:moveTo>
                    <a:pt x="0" y="0"/>
                  </a:moveTo>
                  <a:lnTo>
                    <a:pt x="258152" y="106578"/>
                  </a:lnTo>
                  <a:lnTo>
                    <a:pt x="516305" y="203009"/>
                  </a:lnTo>
                  <a:lnTo>
                    <a:pt x="782281" y="284213"/>
                  </a:lnTo>
                  <a:lnTo>
                    <a:pt x="1040434" y="355257"/>
                  </a:lnTo>
                  <a:lnTo>
                    <a:pt x="1298587" y="416166"/>
                  </a:lnTo>
                  <a:lnTo>
                    <a:pt x="1556740" y="477062"/>
                  </a:lnTo>
                  <a:lnTo>
                    <a:pt x="1822716" y="553199"/>
                  </a:lnTo>
                  <a:lnTo>
                    <a:pt x="2080856" y="644550"/>
                  </a:lnTo>
                  <a:lnTo>
                    <a:pt x="2339009" y="725754"/>
                  </a:lnTo>
                  <a:lnTo>
                    <a:pt x="2604985" y="806957"/>
                  </a:lnTo>
                  <a:lnTo>
                    <a:pt x="2863138" y="908456"/>
                  </a:lnTo>
                  <a:lnTo>
                    <a:pt x="3121291" y="999807"/>
                  </a:lnTo>
                  <a:lnTo>
                    <a:pt x="3379444" y="1075943"/>
                  </a:lnTo>
                  <a:lnTo>
                    <a:pt x="3645420" y="1141920"/>
                  </a:lnTo>
                  <a:lnTo>
                    <a:pt x="3903573" y="1212964"/>
                  </a:lnTo>
                  <a:lnTo>
                    <a:pt x="4161726" y="1263726"/>
                  </a:lnTo>
                  <a:lnTo>
                    <a:pt x="4419879" y="1319555"/>
                  </a:lnTo>
                  <a:lnTo>
                    <a:pt x="4685855" y="1380451"/>
                  </a:lnTo>
                  <a:lnTo>
                    <a:pt x="4944008" y="1421053"/>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24">
              <a:extLst>
                <a:ext uri="{FF2B5EF4-FFF2-40B4-BE49-F238E27FC236}">
                  <a16:creationId xmlns:a16="http://schemas.microsoft.com/office/drawing/2014/main" id="{6CFDC4B5-C9E7-4B14-AC3D-CBDB563781CF}"/>
                </a:ext>
              </a:extLst>
            </p:cNvPr>
            <p:cNvSpPr/>
            <p:nvPr/>
          </p:nvSpPr>
          <p:spPr>
            <a:xfrm>
              <a:off x="2338813" y="2832152"/>
              <a:ext cx="6263912" cy="1250527"/>
            </a:xfrm>
            <a:custGeom>
              <a:avLst/>
              <a:gdLst/>
              <a:ahLst/>
              <a:cxnLst/>
              <a:rect l="l" t="t" r="r" b="b"/>
              <a:pathLst>
                <a:path w="4944110" h="1091565">
                  <a:moveTo>
                    <a:pt x="0" y="0"/>
                  </a:moveTo>
                  <a:lnTo>
                    <a:pt x="258152" y="126885"/>
                  </a:lnTo>
                  <a:lnTo>
                    <a:pt x="516305" y="228384"/>
                  </a:lnTo>
                  <a:lnTo>
                    <a:pt x="782281" y="304520"/>
                  </a:lnTo>
                  <a:lnTo>
                    <a:pt x="1040434" y="375564"/>
                  </a:lnTo>
                  <a:lnTo>
                    <a:pt x="1298587" y="421246"/>
                  </a:lnTo>
                  <a:lnTo>
                    <a:pt x="1556740" y="471995"/>
                  </a:lnTo>
                  <a:lnTo>
                    <a:pt x="1822716" y="517677"/>
                  </a:lnTo>
                  <a:lnTo>
                    <a:pt x="2080856" y="558279"/>
                  </a:lnTo>
                  <a:lnTo>
                    <a:pt x="2339009" y="619175"/>
                  </a:lnTo>
                  <a:lnTo>
                    <a:pt x="2604985" y="669937"/>
                  </a:lnTo>
                  <a:lnTo>
                    <a:pt x="2863138" y="715606"/>
                  </a:lnTo>
                  <a:lnTo>
                    <a:pt x="3121291" y="771436"/>
                  </a:lnTo>
                  <a:lnTo>
                    <a:pt x="3379444" y="842492"/>
                  </a:lnTo>
                  <a:lnTo>
                    <a:pt x="3645420" y="908469"/>
                  </a:lnTo>
                  <a:lnTo>
                    <a:pt x="3903573" y="949071"/>
                  </a:lnTo>
                  <a:lnTo>
                    <a:pt x="4161726" y="994740"/>
                  </a:lnTo>
                  <a:lnTo>
                    <a:pt x="4419879" y="1025194"/>
                  </a:lnTo>
                  <a:lnTo>
                    <a:pt x="4685855" y="1055649"/>
                  </a:lnTo>
                  <a:lnTo>
                    <a:pt x="4944008" y="1091171"/>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25">
              <a:extLst>
                <a:ext uri="{FF2B5EF4-FFF2-40B4-BE49-F238E27FC236}">
                  <a16:creationId xmlns:a16="http://schemas.microsoft.com/office/drawing/2014/main" id="{2203DB03-0EB6-416A-AA06-CA388FA84EF9}"/>
                </a:ext>
              </a:extLst>
            </p:cNvPr>
            <p:cNvSpPr/>
            <p:nvPr/>
          </p:nvSpPr>
          <p:spPr>
            <a:xfrm>
              <a:off x="2328354" y="4477586"/>
              <a:ext cx="6284830" cy="0"/>
            </a:xfrm>
            <a:custGeom>
              <a:avLst/>
              <a:gdLst/>
              <a:ahLst/>
              <a:cxnLst/>
              <a:rect l="l" t="t" r="r" b="b"/>
              <a:pathLst>
                <a:path w="4960620">
                  <a:moveTo>
                    <a:pt x="0" y="0"/>
                  </a:moveTo>
                  <a:lnTo>
                    <a:pt x="4960518" y="0"/>
                  </a:lnTo>
                </a:path>
              </a:pathLst>
            </a:custGeom>
            <a:ln w="38100">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11" name="Group 110">
              <a:extLst>
                <a:ext uri="{FF2B5EF4-FFF2-40B4-BE49-F238E27FC236}">
                  <a16:creationId xmlns:a16="http://schemas.microsoft.com/office/drawing/2014/main" id="{4B06CF3D-540F-4898-BD33-9FA37907AD2F}"/>
                </a:ext>
              </a:extLst>
            </p:cNvPr>
            <p:cNvGrpSpPr/>
            <p:nvPr/>
          </p:nvGrpSpPr>
          <p:grpSpPr>
            <a:xfrm>
              <a:off x="5028168" y="5806440"/>
              <a:ext cx="2353287" cy="271869"/>
              <a:chOff x="4658533" y="5712225"/>
              <a:chExt cx="2353287" cy="271869"/>
            </a:xfrm>
          </p:grpSpPr>
          <p:sp>
            <p:nvSpPr>
              <p:cNvPr id="112" name="TextBox 111">
                <a:extLst>
                  <a:ext uri="{FF2B5EF4-FFF2-40B4-BE49-F238E27FC236}">
                    <a16:creationId xmlns:a16="http://schemas.microsoft.com/office/drawing/2014/main" id="{54E755BA-45F1-4307-BE99-63B16AFBCA5F}"/>
                  </a:ext>
                </a:extLst>
              </p:cNvPr>
              <p:cNvSpPr txBox="1"/>
              <p:nvPr/>
            </p:nvSpPr>
            <p:spPr>
              <a:xfrm>
                <a:off x="4932853" y="5712225"/>
                <a:ext cx="207896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and southern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3A63D031-6F4C-49B4-94F2-BD75F7FF65AB}"/>
                  </a:ext>
                </a:extLst>
              </p:cNvPr>
              <p:cNvCxnSpPr/>
              <p:nvPr/>
            </p:nvCxnSpPr>
            <p:spPr>
              <a:xfrm>
                <a:off x="4658533" y="5834885"/>
                <a:ext cx="274320" cy="0"/>
              </a:xfrm>
              <a:prstGeom prst="line">
                <a:avLst/>
              </a:prstGeom>
              <a:ln w="31750">
                <a:solidFill>
                  <a:srgbClr val="CDC984"/>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07FB3B18-36E2-42A0-B3B1-D03DAB99BD3A}"/>
                </a:ext>
              </a:extLst>
            </p:cNvPr>
            <p:cNvGrpSpPr/>
            <p:nvPr/>
          </p:nvGrpSpPr>
          <p:grpSpPr>
            <a:xfrm>
              <a:off x="7835376" y="5806440"/>
              <a:ext cx="885962" cy="271869"/>
              <a:chOff x="8030956" y="5712225"/>
              <a:chExt cx="885962" cy="271869"/>
            </a:xfrm>
          </p:grpSpPr>
          <p:sp>
            <p:nvSpPr>
              <p:cNvPr id="115" name="TextBox 114">
                <a:extLst>
                  <a:ext uri="{FF2B5EF4-FFF2-40B4-BE49-F238E27FC236}">
                    <a16:creationId xmlns:a16="http://schemas.microsoft.com/office/drawing/2014/main" id="{36373B15-7D13-4A9B-AA75-69D354BBA4BD}"/>
                  </a:ext>
                </a:extLst>
              </p:cNvPr>
              <p:cNvSpPr txBox="1"/>
              <p:nvPr/>
            </p:nvSpPr>
            <p:spPr>
              <a:xfrm>
                <a:off x="8305276" y="5712225"/>
                <a:ext cx="61164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3A7167E2-7652-4506-877D-8E67278DA173}"/>
                  </a:ext>
                </a:extLst>
              </p:cNvPr>
              <p:cNvCxnSpPr/>
              <p:nvPr/>
            </p:nvCxnSpPr>
            <p:spPr>
              <a:xfrm>
                <a:off x="8030956" y="5834885"/>
                <a:ext cx="274320" cy="0"/>
              </a:xfrm>
              <a:prstGeom prst="line">
                <a:avLst/>
              </a:prstGeom>
              <a:ln w="31750">
                <a:solidFill>
                  <a:srgbClr val="B6AEA7"/>
                </a:solidFill>
              </a:ln>
            </p:spPr>
            <p:style>
              <a:lnRef idx="1">
                <a:schemeClr val="accent1"/>
              </a:lnRef>
              <a:fillRef idx="0">
                <a:schemeClr val="accent1"/>
              </a:fillRef>
              <a:effectRef idx="0">
                <a:schemeClr val="accent1"/>
              </a:effectRef>
              <a:fontRef idx="minor">
                <a:schemeClr val="tx1"/>
              </a:fontRef>
            </p:style>
          </p:cxnSp>
        </p:grpSp>
        <p:grpSp>
          <p:nvGrpSpPr>
            <p:cNvPr id="117" name="Group 116">
              <a:extLst>
                <a:ext uri="{FF2B5EF4-FFF2-40B4-BE49-F238E27FC236}">
                  <a16:creationId xmlns:a16="http://schemas.microsoft.com/office/drawing/2014/main" id="{2D585961-FB8F-428E-82A4-7EC7D93E8DF1}"/>
                </a:ext>
              </a:extLst>
            </p:cNvPr>
            <p:cNvGrpSpPr/>
            <p:nvPr/>
          </p:nvGrpSpPr>
          <p:grpSpPr>
            <a:xfrm>
              <a:off x="2312400" y="5806440"/>
              <a:ext cx="2255700" cy="271869"/>
              <a:chOff x="1884598" y="5712225"/>
              <a:chExt cx="2255700" cy="271869"/>
            </a:xfrm>
          </p:grpSpPr>
          <p:sp>
            <p:nvSpPr>
              <p:cNvPr id="118" name="TextBox 117">
                <a:extLst>
                  <a:ext uri="{FF2B5EF4-FFF2-40B4-BE49-F238E27FC236}">
                    <a16:creationId xmlns:a16="http://schemas.microsoft.com/office/drawing/2014/main" id="{6AED6F30-6AC8-4269-AB7B-4E564B51D857}"/>
                  </a:ext>
                </a:extLst>
              </p:cNvPr>
              <p:cNvSpPr txBox="1"/>
              <p:nvPr/>
            </p:nvSpPr>
            <p:spPr>
              <a:xfrm>
                <a:off x="2157063" y="5712225"/>
                <a:ext cx="198323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Western and central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19" name="Straight Connector 118">
                <a:extLst>
                  <a:ext uri="{FF2B5EF4-FFF2-40B4-BE49-F238E27FC236}">
                    <a16:creationId xmlns:a16="http://schemas.microsoft.com/office/drawing/2014/main" id="{F20DAA55-BD4F-4E53-A272-C2893B7A964D}"/>
                  </a:ext>
                </a:extLst>
              </p:cNvPr>
              <p:cNvCxnSpPr/>
              <p:nvPr/>
            </p:nvCxnSpPr>
            <p:spPr>
              <a:xfrm>
                <a:off x="1884598" y="5834885"/>
                <a:ext cx="274320" cy="0"/>
              </a:xfrm>
              <a:prstGeom prst="line">
                <a:avLst/>
              </a:prstGeom>
              <a:ln w="31750">
                <a:solidFill>
                  <a:srgbClr val="F47E55"/>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3133636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New HIV infections, all-cause deaths among the HIV population and the </a:t>
            </a:r>
            <a:r>
              <a:rPr lang="en-US" err="1"/>
              <a:t>incidence:mortality</a:t>
            </a:r>
            <a:r>
              <a:rPr lang="en-US"/>
              <a:t> ratio, Eswatini and South Africa,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59C2F2D-06D1-46EA-ADEB-3745EAB3A068}"/>
              </a:ext>
            </a:extLst>
          </p:cNvPr>
          <p:cNvGrpSpPr/>
          <p:nvPr/>
        </p:nvGrpSpPr>
        <p:grpSpPr>
          <a:xfrm>
            <a:off x="411480" y="2286000"/>
            <a:ext cx="11448288" cy="4268688"/>
            <a:chOff x="411480" y="2286000"/>
            <a:chExt cx="11448288" cy="42686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73" name="bk object 22">
              <a:extLst>
                <a:ext uri="{FF2B5EF4-FFF2-40B4-BE49-F238E27FC236}">
                  <a16:creationId xmlns:a16="http://schemas.microsoft.com/office/drawing/2014/main" id="{14E6C70D-FC0D-4650-8C8D-39B8CCFD0E6C}"/>
                </a:ext>
              </a:extLst>
            </p:cNvPr>
            <p:cNvSpPr/>
            <p:nvPr/>
          </p:nvSpPr>
          <p:spPr>
            <a:xfrm>
              <a:off x="411480" y="2377440"/>
              <a:ext cx="557784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bk object 22">
              <a:extLst>
                <a:ext uri="{FF2B5EF4-FFF2-40B4-BE49-F238E27FC236}">
                  <a16:creationId xmlns:a16="http://schemas.microsoft.com/office/drawing/2014/main" id="{D78ABBCC-C36C-474C-8CD4-626EE7F2000E}"/>
                </a:ext>
              </a:extLst>
            </p:cNvPr>
            <p:cNvSpPr/>
            <p:nvPr/>
          </p:nvSpPr>
          <p:spPr>
            <a:xfrm>
              <a:off x="6281928" y="2377440"/>
              <a:ext cx="557784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South </a:t>
              </a:r>
              <a:r>
                <a:rPr kumimoji="0" lang="fr-CH"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Africa</a:t>
              </a: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1698E3F0-7467-4DA8-A286-4CEF66DB5DAB}"/>
                </a:ext>
              </a:extLst>
            </p:cNvPr>
            <p:cNvSpPr txBox="1"/>
            <p:nvPr/>
          </p:nvSpPr>
          <p:spPr>
            <a:xfrm>
              <a:off x="5184648" y="4130963"/>
              <a:ext cx="731290" cy="605294"/>
            </a:xfrm>
            <a:prstGeom prst="rect">
              <a:avLst/>
            </a:prstGeom>
            <a:noFill/>
          </p:spPr>
          <p:txBody>
            <a:bodyPr wrap="non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IMR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1.1</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[0.9–1.4]</a:t>
              </a:r>
              <a:endParaRPr kumimoji="0" lang="en-GB" sz="1100" b="1" i="0" u="none" strike="noStrike" kern="1200" cap="none" spc="0" normalizeH="0" baseline="0" noProof="0">
                <a:ln>
                  <a:noFill/>
                </a:ln>
                <a:solidFill>
                  <a:srgbClr val="00A99A"/>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30343223-3724-4C5E-9905-EB546D3D2FB0}"/>
                </a:ext>
              </a:extLst>
            </p:cNvPr>
            <p:cNvCxnSpPr/>
            <p:nvPr/>
          </p:nvCxnSpPr>
          <p:spPr>
            <a:xfrm>
              <a:off x="1280160" y="5029200"/>
              <a:ext cx="38404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B212D4D-3060-46CA-86DF-E5F16A2BA3F2}"/>
                </a:ext>
              </a:extLst>
            </p:cNvPr>
            <p:cNvCxnSpPr/>
            <p:nvPr/>
          </p:nvCxnSpPr>
          <p:spPr>
            <a:xfrm>
              <a:off x="1124936" y="4786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D0660ED-2A95-4FC9-8525-F9CA5662E219}"/>
                </a:ext>
              </a:extLst>
            </p:cNvPr>
            <p:cNvSpPr txBox="1"/>
            <p:nvPr/>
          </p:nvSpPr>
          <p:spPr>
            <a:xfrm>
              <a:off x="622015" y="464941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E344DF3F-6F78-477F-B6DB-CAA083429408}"/>
                </a:ext>
              </a:extLst>
            </p:cNvPr>
            <p:cNvCxnSpPr/>
            <p:nvPr/>
          </p:nvCxnSpPr>
          <p:spPr>
            <a:xfrm>
              <a:off x="1124936" y="356711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C1AF3BD-202D-43AC-9BB2-28F000BE1CA9}"/>
                </a:ext>
              </a:extLst>
            </p:cNvPr>
            <p:cNvCxnSpPr/>
            <p:nvPr/>
          </p:nvCxnSpPr>
          <p:spPr>
            <a:xfrm>
              <a:off x="1124936" y="38152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0862A78-4CAB-4BFA-9B7E-084943774274}"/>
                </a:ext>
              </a:extLst>
            </p:cNvPr>
            <p:cNvCxnSpPr/>
            <p:nvPr/>
          </p:nvCxnSpPr>
          <p:spPr>
            <a:xfrm>
              <a:off x="1124936" y="429958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DF6AE37-1915-45B2-A875-48A40D838E6D}"/>
                </a:ext>
              </a:extLst>
            </p:cNvPr>
            <p:cNvCxnSpPr/>
            <p:nvPr/>
          </p:nvCxnSpPr>
          <p:spPr>
            <a:xfrm>
              <a:off x="1124936" y="454533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78E8C35-0FB5-4A99-826E-B7EDC2995FA2}"/>
                </a:ext>
              </a:extLst>
            </p:cNvPr>
            <p:cNvCxnSpPr/>
            <p:nvPr/>
          </p:nvCxnSpPr>
          <p:spPr>
            <a:xfrm>
              <a:off x="1124936" y="5029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0283727C-3AFA-440C-8088-E70B04C2F781}"/>
                </a:ext>
              </a:extLst>
            </p:cNvPr>
            <p:cNvCxnSpPr/>
            <p:nvPr/>
          </p:nvCxnSpPr>
          <p:spPr>
            <a:xfrm>
              <a:off x="1124936" y="308047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7F4CB4A-357C-42B3-94B9-54E09912A186}"/>
                </a:ext>
              </a:extLst>
            </p:cNvPr>
            <p:cNvSpPr txBox="1"/>
            <p:nvPr/>
          </p:nvSpPr>
          <p:spPr>
            <a:xfrm>
              <a:off x="493776" y="2935224"/>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2C08A63A-C2D2-4B12-95AF-E9E9C5C3E3ED}"/>
                </a:ext>
              </a:extLst>
            </p:cNvPr>
            <p:cNvSpPr txBox="1"/>
            <p:nvPr/>
          </p:nvSpPr>
          <p:spPr>
            <a:xfrm>
              <a:off x="493776" y="3678075"/>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694B57A9-40BF-4BB2-8FE2-44345F2BF6DB}"/>
                </a:ext>
              </a:extLst>
            </p:cNvPr>
            <p:cNvSpPr txBox="1"/>
            <p:nvPr/>
          </p:nvSpPr>
          <p:spPr>
            <a:xfrm>
              <a:off x="578735" y="3921440"/>
              <a:ext cx="5677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3E4C70F6-9BC6-4645-9CB1-B8B65252DA65}"/>
                </a:ext>
              </a:extLst>
            </p:cNvPr>
            <p:cNvSpPr txBox="1"/>
            <p:nvPr/>
          </p:nvSpPr>
          <p:spPr>
            <a:xfrm>
              <a:off x="622015" y="4162426"/>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EAFC315E-A28B-4B82-B6A4-0BB6293B6743}"/>
                </a:ext>
              </a:extLst>
            </p:cNvPr>
            <p:cNvSpPr txBox="1"/>
            <p:nvPr/>
          </p:nvSpPr>
          <p:spPr>
            <a:xfrm>
              <a:off x="622015" y="440817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D0D1839A-3759-4A6C-AF28-4157AB1072DF}"/>
                </a:ext>
              </a:extLst>
            </p:cNvPr>
            <p:cNvSpPr txBox="1"/>
            <p:nvPr/>
          </p:nvSpPr>
          <p:spPr>
            <a:xfrm>
              <a:off x="876894" y="48920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D1CA6099-7DE5-45AE-BEDD-61059F813A6B}"/>
                </a:ext>
              </a:extLst>
            </p:cNvPr>
            <p:cNvSpPr txBox="1"/>
            <p:nvPr/>
          </p:nvSpPr>
          <p:spPr>
            <a:xfrm>
              <a:off x="496888" y="3429953"/>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E833D9E1-8123-40F1-BE3A-DD0968D5FCBC}"/>
                </a:ext>
              </a:extLst>
            </p:cNvPr>
            <p:cNvCxnSpPr/>
            <p:nvPr/>
          </p:nvCxnSpPr>
          <p:spPr>
            <a:xfrm>
              <a:off x="1124936" y="4058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9AFB133C-363B-4C47-9D29-B6A8E218D1B6}"/>
                </a:ext>
              </a:extLst>
            </p:cNvPr>
            <p:cNvSpPr txBox="1"/>
            <p:nvPr/>
          </p:nvSpPr>
          <p:spPr>
            <a:xfrm>
              <a:off x="496888" y="3184922"/>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442F8114-9BDA-42F5-B927-E82473A1D4C2}"/>
                </a:ext>
              </a:extLst>
            </p:cNvPr>
            <p:cNvCxnSpPr/>
            <p:nvPr/>
          </p:nvCxnSpPr>
          <p:spPr>
            <a:xfrm>
              <a:off x="1124936" y="332613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5F0AF4F-AF8A-41F4-A680-9590090E6AEF}"/>
                </a:ext>
              </a:extLst>
            </p:cNvPr>
            <p:cNvCxnSpPr/>
            <p:nvPr/>
          </p:nvCxnSpPr>
          <p:spPr>
            <a:xfrm>
              <a:off x="1124936" y="2834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854F8383-E267-4EAA-97DD-DB9B6F4C464A}"/>
                </a:ext>
              </a:extLst>
            </p:cNvPr>
            <p:cNvSpPr txBox="1"/>
            <p:nvPr/>
          </p:nvSpPr>
          <p:spPr>
            <a:xfrm>
              <a:off x="493776" y="2697480"/>
              <a:ext cx="6527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AFEA314F-8F8A-4655-92BA-D30ADDF53113}"/>
                </a:ext>
              </a:extLst>
            </p:cNvPr>
            <p:cNvSpPr txBox="1"/>
            <p:nvPr/>
          </p:nvSpPr>
          <p:spPr>
            <a:xfrm>
              <a:off x="1073097"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73AE9169-B7AE-4899-BD67-AA86593D6E56}"/>
                </a:ext>
              </a:extLst>
            </p:cNvPr>
            <p:cNvSpPr txBox="1"/>
            <p:nvPr/>
          </p:nvSpPr>
          <p:spPr>
            <a:xfrm>
              <a:off x="4818499"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8357F9FD-CA48-4D2A-95EF-9C21C141766F}"/>
                </a:ext>
              </a:extLst>
            </p:cNvPr>
            <p:cNvSpPr txBox="1"/>
            <p:nvPr/>
          </p:nvSpPr>
          <p:spPr>
            <a:xfrm>
              <a:off x="2063961"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1842F5AE-3CFB-4CFB-98DC-BE5449D924C8}"/>
                </a:ext>
              </a:extLst>
            </p:cNvPr>
            <p:cNvSpPr txBox="1"/>
            <p:nvPr/>
          </p:nvSpPr>
          <p:spPr>
            <a:xfrm>
              <a:off x="3039424"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79D8A5BB-60EA-4B3B-8C54-11FC53F515F8}"/>
                </a:ext>
              </a:extLst>
            </p:cNvPr>
            <p:cNvSpPr txBox="1"/>
            <p:nvPr/>
          </p:nvSpPr>
          <p:spPr>
            <a:xfrm>
              <a:off x="4028344"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6" name="object 3">
              <a:extLst>
                <a:ext uri="{FF2B5EF4-FFF2-40B4-BE49-F238E27FC236}">
                  <a16:creationId xmlns:a16="http://schemas.microsoft.com/office/drawing/2014/main" id="{D25D9013-B726-4C29-98B7-EA51E9173D15}"/>
                </a:ext>
              </a:extLst>
            </p:cNvPr>
            <p:cNvSpPr/>
            <p:nvPr/>
          </p:nvSpPr>
          <p:spPr>
            <a:xfrm>
              <a:off x="1316736" y="3861410"/>
              <a:ext cx="3807954" cy="650659"/>
            </a:xfrm>
            <a:custGeom>
              <a:avLst/>
              <a:gdLst/>
              <a:ahLst/>
              <a:cxnLst/>
              <a:rect l="l" t="t" r="r" b="b"/>
              <a:pathLst>
                <a:path w="4630420" h="683260">
                  <a:moveTo>
                    <a:pt x="0" y="390436"/>
                  </a:moveTo>
                  <a:lnTo>
                    <a:pt x="238531" y="260286"/>
                  </a:lnTo>
                  <a:lnTo>
                    <a:pt x="491096" y="146418"/>
                  </a:lnTo>
                  <a:lnTo>
                    <a:pt x="729627" y="65074"/>
                  </a:lnTo>
                  <a:lnTo>
                    <a:pt x="968171" y="16268"/>
                  </a:lnTo>
                  <a:lnTo>
                    <a:pt x="1220736" y="0"/>
                  </a:lnTo>
                  <a:lnTo>
                    <a:pt x="1459268" y="81343"/>
                  </a:lnTo>
                  <a:lnTo>
                    <a:pt x="1711833" y="146418"/>
                  </a:lnTo>
                  <a:lnTo>
                    <a:pt x="1950364" y="162687"/>
                  </a:lnTo>
                  <a:lnTo>
                    <a:pt x="2188895" y="195224"/>
                  </a:lnTo>
                  <a:lnTo>
                    <a:pt x="2441473" y="244017"/>
                  </a:lnTo>
                  <a:lnTo>
                    <a:pt x="2680004" y="325361"/>
                  </a:lnTo>
                  <a:lnTo>
                    <a:pt x="2918536" y="406704"/>
                  </a:lnTo>
                  <a:lnTo>
                    <a:pt x="3171101" y="455510"/>
                  </a:lnTo>
                  <a:lnTo>
                    <a:pt x="3409632" y="471779"/>
                  </a:lnTo>
                  <a:lnTo>
                    <a:pt x="3662197" y="536854"/>
                  </a:lnTo>
                  <a:lnTo>
                    <a:pt x="3900728" y="601916"/>
                  </a:lnTo>
                  <a:lnTo>
                    <a:pt x="4139272" y="618185"/>
                  </a:lnTo>
                  <a:lnTo>
                    <a:pt x="4391837" y="650722"/>
                  </a:lnTo>
                  <a:lnTo>
                    <a:pt x="4630369" y="68326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object 4">
              <a:extLst>
                <a:ext uri="{FF2B5EF4-FFF2-40B4-BE49-F238E27FC236}">
                  <a16:creationId xmlns:a16="http://schemas.microsoft.com/office/drawing/2014/main" id="{8BBD8F10-9C44-47F7-91EB-36511F69DB19}"/>
                </a:ext>
              </a:extLst>
            </p:cNvPr>
            <p:cNvSpPr/>
            <p:nvPr/>
          </p:nvSpPr>
          <p:spPr>
            <a:xfrm>
              <a:off x="1316736" y="3063868"/>
              <a:ext cx="3807954" cy="1418024"/>
            </a:xfrm>
            <a:custGeom>
              <a:avLst/>
              <a:gdLst/>
              <a:ahLst/>
              <a:cxnLst/>
              <a:rect l="l" t="t" r="r" b="b"/>
              <a:pathLst>
                <a:path w="4630420" h="1489075">
                  <a:moveTo>
                    <a:pt x="0" y="0"/>
                  </a:moveTo>
                  <a:lnTo>
                    <a:pt x="238531" y="48539"/>
                  </a:lnTo>
                  <a:lnTo>
                    <a:pt x="491096" y="97078"/>
                  </a:lnTo>
                  <a:lnTo>
                    <a:pt x="729627" y="129438"/>
                  </a:lnTo>
                  <a:lnTo>
                    <a:pt x="968171" y="145618"/>
                  </a:lnTo>
                  <a:lnTo>
                    <a:pt x="1220736" y="145618"/>
                  </a:lnTo>
                  <a:lnTo>
                    <a:pt x="1459268" y="210337"/>
                  </a:lnTo>
                  <a:lnTo>
                    <a:pt x="1711833" y="226517"/>
                  </a:lnTo>
                  <a:lnTo>
                    <a:pt x="1950364" y="242697"/>
                  </a:lnTo>
                  <a:lnTo>
                    <a:pt x="2188895" y="323596"/>
                  </a:lnTo>
                  <a:lnTo>
                    <a:pt x="2441473" y="372135"/>
                  </a:lnTo>
                  <a:lnTo>
                    <a:pt x="2680004" y="420674"/>
                  </a:lnTo>
                  <a:lnTo>
                    <a:pt x="2918536" y="436854"/>
                  </a:lnTo>
                  <a:lnTo>
                    <a:pt x="3171101" y="485394"/>
                  </a:lnTo>
                  <a:lnTo>
                    <a:pt x="3409632" y="566293"/>
                  </a:lnTo>
                  <a:lnTo>
                    <a:pt x="3662197" y="776630"/>
                  </a:lnTo>
                  <a:lnTo>
                    <a:pt x="3900728" y="970800"/>
                  </a:lnTo>
                  <a:lnTo>
                    <a:pt x="4139272" y="1164958"/>
                  </a:lnTo>
                  <a:lnTo>
                    <a:pt x="4391837" y="1391475"/>
                  </a:lnTo>
                  <a:lnTo>
                    <a:pt x="4630369" y="1488554"/>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TextBox 7">
              <a:extLst>
                <a:ext uri="{FF2B5EF4-FFF2-40B4-BE49-F238E27FC236}">
                  <a16:creationId xmlns:a16="http://schemas.microsoft.com/office/drawing/2014/main" id="{9B01209E-4F9B-4377-9B12-B06517C3F6F9}"/>
                </a:ext>
              </a:extLst>
            </p:cNvPr>
            <p:cNvSpPr txBox="1"/>
            <p:nvPr/>
          </p:nvSpPr>
          <p:spPr>
            <a:xfrm>
              <a:off x="11036808" y="4109223"/>
              <a:ext cx="731290" cy="605294"/>
            </a:xfrm>
            <a:prstGeom prst="rect">
              <a:avLst/>
            </a:prstGeom>
            <a:noFill/>
          </p:spPr>
          <p:txBody>
            <a:bodyPr wrap="non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IMR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panose="020B0604020202020204"/>
                  <a:ea typeface="+mn-ea"/>
                  <a:cs typeface="+mn-cs"/>
                </a:rPr>
                <a:t>1.6</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solidFill>
                  <a:effectLst/>
                  <a:uLnTx/>
                  <a:uFillTx/>
                  <a:latin typeface="Arial" panose="020B0604020202020204"/>
                  <a:ea typeface="+mn-ea"/>
                  <a:cs typeface="+mn-cs"/>
                </a:rPr>
                <a:t>[1.4–1.7]</a:t>
              </a:r>
              <a:endParaRPr kumimoji="0" lang="en-GB" sz="1100" b="1" i="0" u="none" strike="noStrike" kern="1200" cap="none" spc="0" normalizeH="0" baseline="0" noProof="0">
                <a:ln>
                  <a:noFill/>
                </a:ln>
                <a:solidFill>
                  <a:srgbClr val="F47E55"/>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234057B9-BDAE-421A-9185-3CEB89361B56}"/>
                </a:ext>
              </a:extLst>
            </p:cNvPr>
            <p:cNvCxnSpPr/>
            <p:nvPr/>
          </p:nvCxnSpPr>
          <p:spPr>
            <a:xfrm>
              <a:off x="7132320" y="5029200"/>
              <a:ext cx="38404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B584988-1A87-44F2-82EA-933CED789C31}"/>
                </a:ext>
              </a:extLst>
            </p:cNvPr>
            <p:cNvCxnSpPr/>
            <p:nvPr/>
          </p:nvCxnSpPr>
          <p:spPr>
            <a:xfrm>
              <a:off x="6979759" y="5029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oup 81">
              <a:extLst>
                <a:ext uri="{FF2B5EF4-FFF2-40B4-BE49-F238E27FC236}">
                  <a16:creationId xmlns:a16="http://schemas.microsoft.com/office/drawing/2014/main" id="{166EF1CA-3355-4654-9E14-52B6F1E9B1D9}"/>
                </a:ext>
              </a:extLst>
            </p:cNvPr>
            <p:cNvGrpSpPr/>
            <p:nvPr/>
          </p:nvGrpSpPr>
          <p:grpSpPr>
            <a:xfrm>
              <a:off x="6263640" y="3794760"/>
              <a:ext cx="789271" cy="271869"/>
              <a:chOff x="6263640" y="3682573"/>
              <a:chExt cx="789271" cy="271869"/>
            </a:xfrm>
          </p:grpSpPr>
          <p:cxnSp>
            <p:nvCxnSpPr>
              <p:cNvPr id="11" name="Straight Connector 10">
                <a:extLst>
                  <a:ext uri="{FF2B5EF4-FFF2-40B4-BE49-F238E27FC236}">
                    <a16:creationId xmlns:a16="http://schemas.microsoft.com/office/drawing/2014/main" id="{D04D1692-0EF1-486E-A6B8-E20D024F8A1A}"/>
                  </a:ext>
                </a:extLst>
              </p:cNvPr>
              <p:cNvCxnSpPr/>
              <p:nvPr/>
            </p:nvCxnSpPr>
            <p:spPr>
              <a:xfrm>
                <a:off x="6979759" y="381973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1C0EFDC0-260C-4790-AF64-D96AE622D3CC}"/>
                  </a:ext>
                </a:extLst>
              </p:cNvPr>
              <p:cNvSpPr txBox="1"/>
              <p:nvPr/>
            </p:nvSpPr>
            <p:spPr>
              <a:xfrm>
                <a:off x="6263640" y="3682573"/>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84" name="Group 83">
              <a:extLst>
                <a:ext uri="{FF2B5EF4-FFF2-40B4-BE49-F238E27FC236}">
                  <a16:creationId xmlns:a16="http://schemas.microsoft.com/office/drawing/2014/main" id="{0E30ADEA-F785-4462-A527-635FA678C492}"/>
                </a:ext>
              </a:extLst>
            </p:cNvPr>
            <p:cNvGrpSpPr/>
            <p:nvPr/>
          </p:nvGrpSpPr>
          <p:grpSpPr>
            <a:xfrm>
              <a:off x="6263641" y="4526280"/>
              <a:ext cx="789270" cy="271869"/>
              <a:chOff x="6263641" y="4308331"/>
              <a:chExt cx="789270" cy="271869"/>
            </a:xfrm>
          </p:grpSpPr>
          <p:cxnSp>
            <p:nvCxnSpPr>
              <p:cNvPr id="12" name="Straight Connector 11">
                <a:extLst>
                  <a:ext uri="{FF2B5EF4-FFF2-40B4-BE49-F238E27FC236}">
                    <a16:creationId xmlns:a16="http://schemas.microsoft.com/office/drawing/2014/main" id="{E3252A61-80BF-4816-920B-1B603E1D2496}"/>
                  </a:ext>
                </a:extLst>
              </p:cNvPr>
              <p:cNvCxnSpPr/>
              <p:nvPr/>
            </p:nvCxnSpPr>
            <p:spPr>
              <a:xfrm>
                <a:off x="6979759" y="444549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99E2F615-564D-460E-B0E9-708BEF195F5B}"/>
                  </a:ext>
                </a:extLst>
              </p:cNvPr>
              <p:cNvSpPr txBox="1"/>
              <p:nvPr/>
            </p:nvSpPr>
            <p:spPr>
              <a:xfrm>
                <a:off x="6263641" y="4308331"/>
                <a:ext cx="7377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0" name="TextBox 19">
              <a:extLst>
                <a:ext uri="{FF2B5EF4-FFF2-40B4-BE49-F238E27FC236}">
                  <a16:creationId xmlns:a16="http://schemas.microsoft.com/office/drawing/2014/main" id="{E36FA17B-4A65-4168-90F0-C1C8D15451F0}"/>
                </a:ext>
              </a:extLst>
            </p:cNvPr>
            <p:cNvSpPr txBox="1"/>
            <p:nvPr/>
          </p:nvSpPr>
          <p:spPr>
            <a:xfrm>
              <a:off x="6731717" y="48920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81" name="Group 80">
              <a:extLst>
                <a:ext uri="{FF2B5EF4-FFF2-40B4-BE49-F238E27FC236}">
                  <a16:creationId xmlns:a16="http://schemas.microsoft.com/office/drawing/2014/main" id="{6E6A9EF4-5561-4C5A-9C16-F59D68634A1E}"/>
                </a:ext>
              </a:extLst>
            </p:cNvPr>
            <p:cNvGrpSpPr/>
            <p:nvPr/>
          </p:nvGrpSpPr>
          <p:grpSpPr>
            <a:xfrm>
              <a:off x="6266752" y="3429000"/>
              <a:ext cx="786159" cy="271869"/>
              <a:chOff x="6266752" y="3367860"/>
              <a:chExt cx="786159" cy="271869"/>
            </a:xfrm>
          </p:grpSpPr>
          <p:cxnSp>
            <p:nvCxnSpPr>
              <p:cNvPr id="10" name="Straight Connector 9">
                <a:extLst>
                  <a:ext uri="{FF2B5EF4-FFF2-40B4-BE49-F238E27FC236}">
                    <a16:creationId xmlns:a16="http://schemas.microsoft.com/office/drawing/2014/main" id="{9939751C-7E69-4FCB-A942-91067B5A7442}"/>
                  </a:ext>
                </a:extLst>
              </p:cNvPr>
              <p:cNvCxnSpPr/>
              <p:nvPr/>
            </p:nvCxnSpPr>
            <p:spPr>
              <a:xfrm>
                <a:off x="6979759" y="35050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54D13376-B8F0-4691-9AEC-D81091115762}"/>
                  </a:ext>
                </a:extLst>
              </p:cNvPr>
              <p:cNvSpPr txBox="1"/>
              <p:nvPr/>
            </p:nvSpPr>
            <p:spPr>
              <a:xfrm>
                <a:off x="6266752" y="336786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83" name="Group 82">
              <a:extLst>
                <a:ext uri="{FF2B5EF4-FFF2-40B4-BE49-F238E27FC236}">
                  <a16:creationId xmlns:a16="http://schemas.microsoft.com/office/drawing/2014/main" id="{257D1A83-C672-43AD-9979-F1C86181C4F7}"/>
                </a:ext>
              </a:extLst>
            </p:cNvPr>
            <p:cNvGrpSpPr/>
            <p:nvPr/>
          </p:nvGrpSpPr>
          <p:grpSpPr>
            <a:xfrm>
              <a:off x="6263640" y="4160520"/>
              <a:ext cx="789271" cy="271869"/>
              <a:chOff x="6263640" y="3993613"/>
              <a:chExt cx="789271" cy="271869"/>
            </a:xfrm>
          </p:grpSpPr>
          <p:sp>
            <p:nvSpPr>
              <p:cNvPr id="17" name="TextBox 16">
                <a:extLst>
                  <a:ext uri="{FF2B5EF4-FFF2-40B4-BE49-F238E27FC236}">
                    <a16:creationId xmlns:a16="http://schemas.microsoft.com/office/drawing/2014/main" id="{A4E3118D-BC7A-4F3A-B64E-8B734EBF215D}"/>
                  </a:ext>
                </a:extLst>
              </p:cNvPr>
              <p:cNvSpPr txBox="1"/>
              <p:nvPr/>
            </p:nvSpPr>
            <p:spPr>
              <a:xfrm>
                <a:off x="6263640" y="3993613"/>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E80E9ECC-9526-410F-8BE6-D54C2BF82EFC}"/>
                  </a:ext>
                </a:extLst>
              </p:cNvPr>
              <p:cNvCxnSpPr/>
              <p:nvPr/>
            </p:nvCxnSpPr>
            <p:spPr>
              <a:xfrm>
                <a:off x="6979759" y="413077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 name="TextBox 22">
              <a:extLst>
                <a:ext uri="{FF2B5EF4-FFF2-40B4-BE49-F238E27FC236}">
                  <a16:creationId xmlns:a16="http://schemas.microsoft.com/office/drawing/2014/main" id="{2FA702BE-FEDB-4421-8719-16373C89B2D5}"/>
                </a:ext>
              </a:extLst>
            </p:cNvPr>
            <p:cNvSpPr txBox="1"/>
            <p:nvPr/>
          </p:nvSpPr>
          <p:spPr>
            <a:xfrm>
              <a:off x="6266752" y="306324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534A8538-7261-4AFD-BC2A-9EE42E3CB7CC}"/>
                </a:ext>
              </a:extLst>
            </p:cNvPr>
            <p:cNvCxnSpPr/>
            <p:nvPr/>
          </p:nvCxnSpPr>
          <p:spPr>
            <a:xfrm>
              <a:off x="6979759" y="320444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EFB9CBD-B965-4D67-9147-0765CCBA9F2B}"/>
                </a:ext>
              </a:extLst>
            </p:cNvPr>
            <p:cNvCxnSpPr/>
            <p:nvPr/>
          </p:nvCxnSpPr>
          <p:spPr>
            <a:xfrm>
              <a:off x="6979759" y="2834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893F6FAB-C097-4ECA-AFA5-FDE54F383790}"/>
                </a:ext>
              </a:extLst>
            </p:cNvPr>
            <p:cNvSpPr txBox="1"/>
            <p:nvPr/>
          </p:nvSpPr>
          <p:spPr>
            <a:xfrm>
              <a:off x="6263640" y="269748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902C86C2-659C-4998-8732-E41A7E4276DF}"/>
                </a:ext>
              </a:extLst>
            </p:cNvPr>
            <p:cNvSpPr txBox="1"/>
            <p:nvPr/>
          </p:nvSpPr>
          <p:spPr>
            <a:xfrm>
              <a:off x="6932828"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EDBB57FF-0760-4C3C-B0E5-7358C7DF8A1A}"/>
                </a:ext>
              </a:extLst>
            </p:cNvPr>
            <p:cNvSpPr txBox="1"/>
            <p:nvPr/>
          </p:nvSpPr>
          <p:spPr>
            <a:xfrm>
              <a:off x="10671743"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7E8759A3-177B-4416-A2A3-D945239900C3}"/>
                </a:ext>
              </a:extLst>
            </p:cNvPr>
            <p:cNvSpPr txBox="1"/>
            <p:nvPr/>
          </p:nvSpPr>
          <p:spPr>
            <a:xfrm>
              <a:off x="8895046"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AF8EDFDE-3207-4996-8CE0-77744E17A775}"/>
                </a:ext>
              </a:extLst>
            </p:cNvPr>
            <p:cNvSpPr txBox="1"/>
            <p:nvPr/>
          </p:nvSpPr>
          <p:spPr>
            <a:xfrm>
              <a:off x="7919241"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3D1F401E-7899-4135-8869-CA1C3F27C8E8}"/>
                </a:ext>
              </a:extLst>
            </p:cNvPr>
            <p:cNvSpPr txBox="1"/>
            <p:nvPr/>
          </p:nvSpPr>
          <p:spPr>
            <a:xfrm>
              <a:off x="9881465" y="5074920"/>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6" name="object 9">
              <a:extLst>
                <a:ext uri="{FF2B5EF4-FFF2-40B4-BE49-F238E27FC236}">
                  <a16:creationId xmlns:a16="http://schemas.microsoft.com/office/drawing/2014/main" id="{580AAB50-4889-4B3F-AF13-9E0097D17AD1}"/>
                </a:ext>
              </a:extLst>
            </p:cNvPr>
            <p:cNvSpPr/>
            <p:nvPr/>
          </p:nvSpPr>
          <p:spPr>
            <a:xfrm>
              <a:off x="7168896" y="3867240"/>
              <a:ext cx="3806109" cy="697752"/>
            </a:xfrm>
            <a:custGeom>
              <a:avLst/>
              <a:gdLst/>
              <a:ahLst/>
              <a:cxnLst/>
              <a:rect l="l" t="t" r="r" b="b"/>
              <a:pathLst>
                <a:path w="4628515" h="735329">
                  <a:moveTo>
                    <a:pt x="0" y="571792"/>
                  </a:moveTo>
                  <a:lnTo>
                    <a:pt x="241338" y="457428"/>
                  </a:lnTo>
                  <a:lnTo>
                    <a:pt x="496862" y="343077"/>
                  </a:lnTo>
                  <a:lnTo>
                    <a:pt x="738200" y="228714"/>
                  </a:lnTo>
                  <a:lnTo>
                    <a:pt x="979525" y="130695"/>
                  </a:lnTo>
                  <a:lnTo>
                    <a:pt x="1220863" y="49009"/>
                  </a:lnTo>
                  <a:lnTo>
                    <a:pt x="1462189" y="0"/>
                  </a:lnTo>
                  <a:lnTo>
                    <a:pt x="1703527" y="49009"/>
                  </a:lnTo>
                  <a:lnTo>
                    <a:pt x="1944865" y="163360"/>
                  </a:lnTo>
                  <a:lnTo>
                    <a:pt x="2200389" y="261391"/>
                  </a:lnTo>
                  <a:lnTo>
                    <a:pt x="2441727" y="359410"/>
                  </a:lnTo>
                  <a:lnTo>
                    <a:pt x="2683052" y="473773"/>
                  </a:lnTo>
                  <a:lnTo>
                    <a:pt x="2924390" y="571792"/>
                  </a:lnTo>
                  <a:lnTo>
                    <a:pt x="3165716" y="637146"/>
                  </a:lnTo>
                  <a:lnTo>
                    <a:pt x="3407054" y="669810"/>
                  </a:lnTo>
                  <a:lnTo>
                    <a:pt x="3648392" y="702487"/>
                  </a:lnTo>
                  <a:lnTo>
                    <a:pt x="3889717" y="718820"/>
                  </a:lnTo>
                  <a:lnTo>
                    <a:pt x="4145254" y="735164"/>
                  </a:lnTo>
                  <a:lnTo>
                    <a:pt x="4386580" y="735164"/>
                  </a:lnTo>
                  <a:lnTo>
                    <a:pt x="4627918" y="735164"/>
                  </a:lnTo>
                </a:path>
              </a:pathLst>
            </a:custGeom>
            <a:ln w="38100" cap="rnd">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object 10">
              <a:extLst>
                <a:ext uri="{FF2B5EF4-FFF2-40B4-BE49-F238E27FC236}">
                  <a16:creationId xmlns:a16="http://schemas.microsoft.com/office/drawing/2014/main" id="{64C6D3B9-1C5E-4E71-80AB-C99150E96805}"/>
                </a:ext>
              </a:extLst>
            </p:cNvPr>
            <p:cNvSpPr/>
            <p:nvPr/>
          </p:nvSpPr>
          <p:spPr>
            <a:xfrm>
              <a:off x="7168896" y="3022686"/>
              <a:ext cx="3806109" cy="1281622"/>
            </a:xfrm>
            <a:custGeom>
              <a:avLst/>
              <a:gdLst/>
              <a:ahLst/>
              <a:cxnLst/>
              <a:rect l="l" t="t" r="r" b="b"/>
              <a:pathLst>
                <a:path w="4628515" h="1350645">
                  <a:moveTo>
                    <a:pt x="0" y="16268"/>
                  </a:moveTo>
                  <a:lnTo>
                    <a:pt x="241338" y="0"/>
                  </a:lnTo>
                  <a:lnTo>
                    <a:pt x="496862" y="16268"/>
                  </a:lnTo>
                  <a:lnTo>
                    <a:pt x="738200" y="32537"/>
                  </a:lnTo>
                  <a:lnTo>
                    <a:pt x="979525" y="48806"/>
                  </a:lnTo>
                  <a:lnTo>
                    <a:pt x="1220863" y="65062"/>
                  </a:lnTo>
                  <a:lnTo>
                    <a:pt x="1462189" y="97599"/>
                  </a:lnTo>
                  <a:lnTo>
                    <a:pt x="1703527" y="178930"/>
                  </a:lnTo>
                  <a:lnTo>
                    <a:pt x="1944865" y="260261"/>
                  </a:lnTo>
                  <a:lnTo>
                    <a:pt x="2200389" y="390398"/>
                  </a:lnTo>
                  <a:lnTo>
                    <a:pt x="2441727" y="504253"/>
                  </a:lnTo>
                  <a:lnTo>
                    <a:pt x="2683052" y="618121"/>
                  </a:lnTo>
                  <a:lnTo>
                    <a:pt x="2924390" y="731977"/>
                  </a:lnTo>
                  <a:lnTo>
                    <a:pt x="3165716" y="845845"/>
                  </a:lnTo>
                  <a:lnTo>
                    <a:pt x="3407054" y="927176"/>
                  </a:lnTo>
                  <a:lnTo>
                    <a:pt x="3648392" y="1024775"/>
                  </a:lnTo>
                  <a:lnTo>
                    <a:pt x="3889717" y="1106106"/>
                  </a:lnTo>
                  <a:lnTo>
                    <a:pt x="4145254" y="1187437"/>
                  </a:lnTo>
                  <a:lnTo>
                    <a:pt x="4386580" y="1285036"/>
                  </a:lnTo>
                  <a:lnTo>
                    <a:pt x="4627918" y="1350098"/>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0B5B3EA5-834F-46DC-BD71-2042E3A5C614}"/>
                </a:ext>
              </a:extLst>
            </p:cNvPr>
            <p:cNvGrpSpPr/>
            <p:nvPr/>
          </p:nvGrpSpPr>
          <p:grpSpPr>
            <a:xfrm>
              <a:off x="547730" y="5486400"/>
              <a:ext cx="10751091" cy="271869"/>
              <a:chOff x="547730" y="5532120"/>
              <a:chExt cx="10751091" cy="271869"/>
            </a:xfrm>
          </p:grpSpPr>
          <p:sp>
            <p:nvSpPr>
              <p:cNvPr id="36" name="TextBox 35">
                <a:extLst>
                  <a:ext uri="{FF2B5EF4-FFF2-40B4-BE49-F238E27FC236}">
                    <a16:creationId xmlns:a16="http://schemas.microsoft.com/office/drawing/2014/main" id="{6300D234-BF47-46D6-99E2-291B907CA116}"/>
                  </a:ext>
                </a:extLst>
              </p:cNvPr>
              <p:cNvSpPr txBox="1"/>
              <p:nvPr/>
            </p:nvSpPr>
            <p:spPr>
              <a:xfrm>
                <a:off x="2541122" y="5532120"/>
                <a:ext cx="2905539"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deaths among the HIV populations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37" name="Straight Connector 36">
                <a:extLst>
                  <a:ext uri="{FF2B5EF4-FFF2-40B4-BE49-F238E27FC236}">
                    <a16:creationId xmlns:a16="http://schemas.microsoft.com/office/drawing/2014/main" id="{0E931E83-2D33-4EDC-BDF8-AF02BA8242C7}"/>
                  </a:ext>
                </a:extLst>
              </p:cNvPr>
              <p:cNvCxnSpPr/>
              <p:nvPr/>
            </p:nvCxnSpPr>
            <p:spPr>
              <a:xfrm>
                <a:off x="2376530" y="5667096"/>
                <a:ext cx="182880" cy="0"/>
              </a:xfrm>
              <a:prstGeom prst="line">
                <a:avLst/>
              </a:prstGeom>
              <a:ln w="31750">
                <a:solidFill>
                  <a:srgbClr val="CDC984"/>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3C873BDC-245F-4E2B-8316-75528D5B720C}"/>
                  </a:ext>
                </a:extLst>
              </p:cNvPr>
              <p:cNvSpPr txBox="1"/>
              <p:nvPr/>
            </p:nvSpPr>
            <p:spPr>
              <a:xfrm>
                <a:off x="712322" y="5532120"/>
                <a:ext cx="1481496"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HIV infections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1" name="Straight Connector 70">
                <a:extLst>
                  <a:ext uri="{FF2B5EF4-FFF2-40B4-BE49-F238E27FC236}">
                    <a16:creationId xmlns:a16="http://schemas.microsoft.com/office/drawing/2014/main" id="{9B5655CB-A44A-4648-8A7C-D11EBD41E3B0}"/>
                  </a:ext>
                </a:extLst>
              </p:cNvPr>
              <p:cNvCxnSpPr/>
              <p:nvPr/>
            </p:nvCxnSpPr>
            <p:spPr>
              <a:xfrm>
                <a:off x="547730" y="5667096"/>
                <a:ext cx="182880" cy="0"/>
              </a:xfrm>
              <a:prstGeom prst="line">
                <a:avLst/>
              </a:prstGeom>
              <a:ln w="31750">
                <a:solidFill>
                  <a:srgbClr val="F47E55"/>
                </a:solidFill>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DA6F9D32-83E9-4043-BB51-8F4EAD771691}"/>
                  </a:ext>
                </a:extLst>
              </p:cNvPr>
              <p:cNvSpPr txBox="1"/>
              <p:nvPr/>
            </p:nvSpPr>
            <p:spPr>
              <a:xfrm>
                <a:off x="8393282" y="5532120"/>
                <a:ext cx="2905539"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deaths among the HIV populations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02" name="Straight Connector 201">
                <a:extLst>
                  <a:ext uri="{FF2B5EF4-FFF2-40B4-BE49-F238E27FC236}">
                    <a16:creationId xmlns:a16="http://schemas.microsoft.com/office/drawing/2014/main" id="{B1A02197-3897-4F91-9516-59B75E330A28}"/>
                  </a:ext>
                </a:extLst>
              </p:cNvPr>
              <p:cNvCxnSpPr/>
              <p:nvPr/>
            </p:nvCxnSpPr>
            <p:spPr>
              <a:xfrm>
                <a:off x="8228690" y="5667096"/>
                <a:ext cx="182880" cy="0"/>
              </a:xfrm>
              <a:prstGeom prst="line">
                <a:avLst/>
              </a:prstGeom>
              <a:ln w="31750">
                <a:solidFill>
                  <a:srgbClr val="CDC984"/>
                </a:solidFill>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13237FFF-A90E-459A-BAA3-6380B03BC53E}"/>
                  </a:ext>
                </a:extLst>
              </p:cNvPr>
              <p:cNvSpPr txBox="1"/>
              <p:nvPr/>
            </p:nvSpPr>
            <p:spPr>
              <a:xfrm>
                <a:off x="6564482" y="5532120"/>
                <a:ext cx="1481496"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New HIV infections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04" name="Straight Connector 203">
                <a:extLst>
                  <a:ext uri="{FF2B5EF4-FFF2-40B4-BE49-F238E27FC236}">
                    <a16:creationId xmlns:a16="http://schemas.microsoft.com/office/drawing/2014/main" id="{7437471F-AD56-4240-A649-10F0DA7C78B0}"/>
                  </a:ext>
                </a:extLst>
              </p:cNvPr>
              <p:cNvCxnSpPr/>
              <p:nvPr/>
            </p:nvCxnSpPr>
            <p:spPr>
              <a:xfrm>
                <a:off x="6399890" y="5667096"/>
                <a:ext cx="182880" cy="0"/>
              </a:xfrm>
              <a:prstGeom prst="line">
                <a:avLst/>
              </a:prstGeom>
              <a:ln w="31750">
                <a:solidFill>
                  <a:srgbClr val="F47E55"/>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D1E4E55A-20D4-40ED-A93C-02B276BE0432}"/>
                </a:ext>
              </a:extLst>
            </p:cNvPr>
            <p:cNvSpPr txBox="1"/>
            <p:nvPr/>
          </p:nvSpPr>
          <p:spPr>
            <a:xfrm>
              <a:off x="411480" y="2286000"/>
              <a:ext cx="5577840" cy="36576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Eswatini</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8AA4894B-3B45-4274-9F1A-5B1F02563ABB}"/>
                </a:ext>
              </a:extLst>
            </p:cNvPr>
            <p:cNvSpPr txBox="1"/>
            <p:nvPr/>
          </p:nvSpPr>
          <p:spPr>
            <a:xfrm>
              <a:off x="6281928" y="2286000"/>
              <a:ext cx="5577840" cy="365760"/>
            </a:xfrm>
            <a:prstGeom prst="rect">
              <a:avLst/>
            </a:prstGeom>
            <a:solidFill>
              <a:schemeClr val="bg1">
                <a:lumMod val="65000"/>
              </a:schemeClr>
            </a:solidFill>
          </p:spPr>
          <p:txBody>
            <a:bodyPr wrap="square" tIns="91440" bIns="9144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South Africa</a:t>
              </a: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01226932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2020 commitments</a:t>
            </a:r>
            <a:endParaRPr lang="LID4096" sz="4400" spc="120">
              <a:solidFill>
                <a:srgbClr val="FFFFFF"/>
              </a:solidFill>
            </a:endParaRPr>
          </a:p>
        </p:txBody>
      </p:sp>
    </p:spTree>
    <p:extLst>
      <p:ext uri="{BB962C8B-B14F-4D97-AF65-F5344CB8AC3E}">
        <p14:creationId xmlns:p14="http://schemas.microsoft.com/office/powerpoint/2010/main" val="6233691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2020</a:t>
            </a:r>
            <a:r>
              <a:rPr kumimoji="0" lang="en-GB" sz="3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3200" b="1" i="0" u="none" strike="noStrike" kern="1200" cap="none" spc="0" normalizeH="0" baseline="0" noProof="0">
                <a:ln>
                  <a:noFill/>
                </a:ln>
                <a:solidFill>
                  <a:srgbClr val="666666"/>
                </a:solidFill>
                <a:effectLst/>
                <a:uLnTx/>
                <a:uFillTx/>
                <a:latin typeface="Arial" panose="020B0604020202020204" pitchFamily="34" charset="0"/>
                <a:ea typeface="+mn-ea"/>
                <a:cs typeface="Arial" panose="020B0604020202020204" pitchFamily="34" charset="0"/>
              </a:rPr>
              <a:t>commitments</a:t>
            </a:r>
            <a:endParaRPr kumimoji="0" lang="LID4096" sz="3200" b="1" i="0" u="none" strike="noStrike" kern="1200" cap="none" spc="-8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184A84F0-E6B0-4A65-8A23-8CE0860995C7}"/>
              </a:ext>
            </a:extLst>
          </p:cNvPr>
          <p:cNvGrpSpPr/>
          <p:nvPr/>
        </p:nvGrpSpPr>
        <p:grpSpPr>
          <a:xfrm>
            <a:off x="365760" y="2113835"/>
            <a:ext cx="11109960" cy="3875485"/>
            <a:chOff x="365760" y="2113835"/>
            <a:chExt cx="11109960" cy="3875485"/>
          </a:xfrm>
        </p:grpSpPr>
        <p:sp>
          <p:nvSpPr>
            <p:cNvPr id="8" name="Rectangle: Rounded Corners 7">
              <a:extLst>
                <a:ext uri="{FF2B5EF4-FFF2-40B4-BE49-F238E27FC236}">
                  <a16:creationId xmlns:a16="http://schemas.microsoft.com/office/drawing/2014/main" id="{C0E05422-A37A-4CF0-8E0D-6400327F8B8A}"/>
                </a:ext>
              </a:extLst>
            </p:cNvPr>
            <p:cNvSpPr/>
            <p:nvPr/>
          </p:nvSpPr>
          <p:spPr>
            <a:xfrm>
              <a:off x="8046720" y="434340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Funding for HIV responses in low- and middle-income countries</a:t>
              </a: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decreased by 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between 2017 and 2019</a:t>
              </a:r>
            </a:p>
          </p:txBody>
        </p:sp>
        <p:sp>
          <p:nvSpPr>
            <p:cNvPr id="6" name="Rectangle: Rounded Corners 5">
              <a:extLst>
                <a:ext uri="{FF2B5EF4-FFF2-40B4-BE49-F238E27FC236}">
                  <a16:creationId xmlns:a16="http://schemas.microsoft.com/office/drawing/2014/main" id="{E6BDE0D0-CDB7-4439-905E-B193695BC958}"/>
                </a:ext>
              </a:extLst>
            </p:cNvPr>
            <p:cNvSpPr/>
            <p:nvPr/>
          </p:nvSpPr>
          <p:spPr>
            <a:xfrm>
              <a:off x="4480560" y="434340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4.2 million men and boys</a:t>
              </a:r>
              <a:endPar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across 15 priority countries had been v</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oluntarily</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and medically circumcised in 2019</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914400" y="434340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 6 of 13 reporting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less than half of transgender women are able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to access at least 2 HIV prevention s</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ervices</a:t>
              </a:r>
              <a:endPar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endParaRP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697026" y="256032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4 in 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eople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living with HIV know their HIV status. 2 in 3 are on treatment, and 59% have suppressed viral loads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263186" y="2560320"/>
              <a:ext cx="3429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Only 53% of children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l</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iving</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with HIV are on treatment</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5073811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59237"/>
          </a:xfrm>
        </p:spPr>
        <p:txBody>
          <a:bodyPr>
            <a:spAutoFit/>
          </a:bodyPr>
          <a:lstStyle/>
          <a:p>
            <a:pPr>
              <a:lnSpc>
                <a:spcPts val="3200"/>
              </a:lnSpc>
              <a:spcBef>
                <a:spcPts val="0"/>
              </a:spcBef>
            </a:pPr>
            <a:r>
              <a:rPr lang="en-US" sz="2800">
                <a:solidFill>
                  <a:srgbClr val="FFFFFF"/>
                </a:solidFill>
              </a:rPr>
              <a:t>820,000 additional AIDS-related deaths because of not reaching </a:t>
            </a:r>
          </a:p>
          <a:p>
            <a:pPr>
              <a:lnSpc>
                <a:spcPts val="3200"/>
              </a:lnSpc>
              <a:spcBef>
                <a:spcPts val="0"/>
              </a:spcBef>
            </a:pPr>
            <a:r>
              <a:rPr lang="en-US" sz="2800">
                <a:solidFill>
                  <a:srgbClr val="FFFFFF"/>
                </a:solidFill>
              </a:rPr>
              <a:t>the Fast-Track targets  </a:t>
            </a:r>
          </a:p>
        </p:txBody>
      </p:sp>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AIDS-related deaths projected through 2020, and modelled prediction resulting </a:t>
            </a:r>
          </a:p>
          <a:p>
            <a:pPr>
              <a:lnSpc>
                <a:spcPct val="100000"/>
              </a:lnSpc>
              <a:spcBef>
                <a:spcPts val="0"/>
              </a:spcBef>
            </a:pPr>
            <a:r>
              <a:rPr lang="en-US"/>
              <a:t>from Fast-Track interventions, global, 2010–2020</a:t>
            </a:r>
            <a:endParaRPr lang="en-GB"/>
          </a:p>
        </p:txBody>
      </p:sp>
      <p:grpSp>
        <p:nvGrpSpPr>
          <p:cNvPr id="4" name="Group 3">
            <a:extLst>
              <a:ext uri="{FF2B5EF4-FFF2-40B4-BE49-F238E27FC236}">
                <a16:creationId xmlns:a16="http://schemas.microsoft.com/office/drawing/2014/main" id="{84D03CA8-2698-4BB8-8F4D-0A9AC9BFD017}"/>
              </a:ext>
            </a:extLst>
          </p:cNvPr>
          <p:cNvGrpSpPr/>
          <p:nvPr/>
        </p:nvGrpSpPr>
        <p:grpSpPr>
          <a:xfrm>
            <a:off x="457199" y="2249424"/>
            <a:ext cx="11068165" cy="4305264"/>
            <a:chOff x="457199" y="2249424"/>
            <a:chExt cx="11068165" cy="430526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Special analysis by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Avenir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Health using UNAIDS epidemiological estimates, 2020 (see https://aidsinfo.unaids.org/).</a:t>
              </a:r>
            </a:p>
          </p:txBody>
        </p:sp>
        <p:sp>
          <p:nvSpPr>
            <p:cNvPr id="91" name="TextBox 90">
              <a:extLst>
                <a:ext uri="{FF2B5EF4-FFF2-40B4-BE49-F238E27FC236}">
                  <a16:creationId xmlns:a16="http://schemas.microsoft.com/office/drawing/2014/main" id="{B7633F4D-F9DD-4B08-BCAA-E7970C55CB8C}"/>
                </a:ext>
              </a:extLst>
            </p:cNvPr>
            <p:cNvSpPr txBox="1"/>
            <p:nvPr/>
          </p:nvSpPr>
          <p:spPr>
            <a:xfrm>
              <a:off x="3066522" y="5712225"/>
              <a:ext cx="100380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Actual trend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1226030E-25D1-4D43-BC46-C79967CA9A6D}"/>
                </a:ext>
              </a:extLst>
            </p:cNvPr>
            <p:cNvSpPr txBox="1"/>
            <p:nvPr/>
          </p:nvSpPr>
          <p:spPr>
            <a:xfrm>
              <a:off x="4529562" y="5712225"/>
              <a:ext cx="91473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947E4E13-7EE5-4066-95A7-36AA280EF294}"/>
                </a:ext>
              </a:extLst>
            </p:cNvPr>
            <p:cNvSpPr txBox="1"/>
            <p:nvPr/>
          </p:nvSpPr>
          <p:spPr>
            <a:xfrm>
              <a:off x="5901162" y="5712225"/>
              <a:ext cx="83227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Projected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DDB556B7-FB7A-4DC8-A82D-330962C86523}"/>
                </a:ext>
              </a:extLst>
            </p:cNvPr>
            <p:cNvCxnSpPr/>
            <p:nvPr/>
          </p:nvCxnSpPr>
          <p:spPr>
            <a:xfrm>
              <a:off x="2794057" y="5834885"/>
              <a:ext cx="274320" cy="0"/>
            </a:xfrm>
            <a:prstGeom prst="line">
              <a:avLst/>
            </a:prstGeom>
            <a:ln w="31750">
              <a:solidFill>
                <a:srgbClr val="E07E55"/>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274D179-FBD0-4E91-B252-79525073D1A1}"/>
                </a:ext>
              </a:extLst>
            </p:cNvPr>
            <p:cNvCxnSpPr/>
            <p:nvPr/>
          </p:nvCxnSpPr>
          <p:spPr>
            <a:xfrm>
              <a:off x="4255242" y="5834885"/>
              <a:ext cx="274320" cy="0"/>
            </a:xfrm>
            <a:prstGeom prst="line">
              <a:avLst/>
            </a:prstGeom>
            <a:ln w="31750">
              <a:solidFill>
                <a:srgbClr val="00A99A"/>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8AC9E89-42B1-43B0-9D6C-64C7032F0300}"/>
                </a:ext>
              </a:extLst>
            </p:cNvPr>
            <p:cNvCxnSpPr/>
            <p:nvPr/>
          </p:nvCxnSpPr>
          <p:spPr>
            <a:xfrm>
              <a:off x="5626842" y="5834885"/>
              <a:ext cx="274320" cy="0"/>
            </a:xfrm>
            <a:prstGeom prst="line">
              <a:avLst/>
            </a:prstGeom>
            <a:ln w="31750">
              <a:solidFill>
                <a:srgbClr val="E07E55"/>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B929AB71-1EA9-41B6-9F59-EDA6BFC305CD}"/>
                </a:ext>
              </a:extLst>
            </p:cNvPr>
            <p:cNvSpPr txBox="1"/>
            <p:nvPr/>
          </p:nvSpPr>
          <p:spPr>
            <a:xfrm>
              <a:off x="2799919"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50424787-7CCD-46D8-AF19-160612EA19F8}"/>
                </a:ext>
              </a:extLst>
            </p:cNvPr>
            <p:cNvSpPr txBox="1"/>
            <p:nvPr/>
          </p:nvSpPr>
          <p:spPr>
            <a:xfrm>
              <a:off x="3371118" y="5244656"/>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BD3571F4-37A0-4E70-A0E6-EE4B9E2FA303}"/>
                </a:ext>
              </a:extLst>
            </p:cNvPr>
            <p:cNvSpPr txBox="1"/>
            <p:nvPr/>
          </p:nvSpPr>
          <p:spPr>
            <a:xfrm>
              <a:off x="3943143"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BBE8EB0A-F9FD-461A-9D99-BD0EB9F2AF27}"/>
                </a:ext>
              </a:extLst>
            </p:cNvPr>
            <p:cNvSpPr txBox="1"/>
            <p:nvPr/>
          </p:nvSpPr>
          <p:spPr>
            <a:xfrm>
              <a:off x="4504913"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025792C3-6412-4BE4-98CE-5471738F4662}"/>
                </a:ext>
              </a:extLst>
            </p:cNvPr>
            <p:cNvSpPr txBox="1"/>
            <p:nvPr/>
          </p:nvSpPr>
          <p:spPr>
            <a:xfrm>
              <a:off x="5074920"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8857701A-7BB7-460B-A73D-E0058A077B95}"/>
                </a:ext>
              </a:extLst>
            </p:cNvPr>
            <p:cNvSpPr txBox="1"/>
            <p:nvPr/>
          </p:nvSpPr>
          <p:spPr>
            <a:xfrm>
              <a:off x="563665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C8935126-7A8B-4162-BEDF-6BD76EFE26AA}"/>
                </a:ext>
              </a:extLst>
            </p:cNvPr>
            <p:cNvSpPr txBox="1"/>
            <p:nvPr/>
          </p:nvSpPr>
          <p:spPr>
            <a:xfrm>
              <a:off x="6208938"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4886773-E2B4-47B8-9EBC-3A40D7E30056}"/>
                </a:ext>
              </a:extLst>
            </p:cNvPr>
            <p:cNvSpPr txBox="1"/>
            <p:nvPr/>
          </p:nvSpPr>
          <p:spPr>
            <a:xfrm>
              <a:off x="677214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60A4C86F-D12C-4288-972B-1875198C294D}"/>
                </a:ext>
              </a:extLst>
            </p:cNvPr>
            <p:cNvSpPr txBox="1"/>
            <p:nvPr/>
          </p:nvSpPr>
          <p:spPr>
            <a:xfrm>
              <a:off x="7338745"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E4681C7A-573D-4E21-8782-84E70958A851}"/>
                </a:ext>
              </a:extLst>
            </p:cNvPr>
            <p:cNvSpPr txBox="1"/>
            <p:nvPr/>
          </p:nvSpPr>
          <p:spPr>
            <a:xfrm>
              <a:off x="7901218"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1B5EB9EA-E25F-47EB-9C2A-43050C090722}"/>
                </a:ext>
              </a:extLst>
            </p:cNvPr>
            <p:cNvSpPr txBox="1"/>
            <p:nvPr/>
          </p:nvSpPr>
          <p:spPr>
            <a:xfrm>
              <a:off x="8467052" y="5244656"/>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0" name="object 10">
              <a:extLst>
                <a:ext uri="{FF2B5EF4-FFF2-40B4-BE49-F238E27FC236}">
                  <a16:creationId xmlns:a16="http://schemas.microsoft.com/office/drawing/2014/main" id="{491E472C-D521-43B9-8DD8-976973DD3A23}"/>
                </a:ext>
              </a:extLst>
            </p:cNvPr>
            <p:cNvSpPr txBox="1"/>
            <p:nvPr/>
          </p:nvSpPr>
          <p:spPr>
            <a:xfrm>
              <a:off x="1289712" y="3129453"/>
              <a:ext cx="364202" cy="131221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200" b="0" i="0" u="none" strike="noStrike" kern="1200" cap="none" spc="0" normalizeH="0" baseline="0" noProof="0">
                  <a:ln>
                    <a:noFill/>
                  </a:ln>
                  <a:solidFill>
                    <a:prstClr val="black"/>
                  </a:solidFill>
                  <a:effectLst/>
                  <a:uLnTx/>
                  <a:uFillTx/>
                  <a:latin typeface="Arial" panose="020B0604020202020204"/>
                  <a:ea typeface="+mn-ea"/>
                  <a:cs typeface="+mn-cs"/>
                </a:rPr>
                <a:t>Number of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deaths</a:t>
              </a:r>
              <a:endParaRPr kumimoji="0"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779776" y="5212080"/>
              <a:ext cx="62453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B44109C-6F95-485C-A79A-0B3E27A6EA1C}"/>
                </a:ext>
              </a:extLst>
            </p:cNvPr>
            <p:cNvCxnSpPr/>
            <p:nvPr/>
          </p:nvCxnSpPr>
          <p:spPr>
            <a:xfrm>
              <a:off x="2478024" y="319213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37CB4A1-1F17-4655-B0BC-018F53D06DC8}"/>
                </a:ext>
              </a:extLst>
            </p:cNvPr>
            <p:cNvCxnSpPr/>
            <p:nvPr/>
          </p:nvCxnSpPr>
          <p:spPr>
            <a:xfrm>
              <a:off x="2478024" y="35921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478024" y="440183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F6D32922-6C30-44F8-85F8-A79D5E09AA61}"/>
                </a:ext>
              </a:extLst>
            </p:cNvPr>
            <p:cNvCxnSpPr/>
            <p:nvPr/>
          </p:nvCxnSpPr>
          <p:spPr>
            <a:xfrm>
              <a:off x="2478024" y="48054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478024" y="5208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AFD2704C-3F4C-433A-9DE2-FF3BCCC319E5}"/>
                </a:ext>
              </a:extLst>
            </p:cNvPr>
            <p:cNvSpPr txBox="1"/>
            <p:nvPr/>
          </p:nvSpPr>
          <p:spPr>
            <a:xfrm>
              <a:off x="1633664" y="224942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CE284855-FE51-40D9-8B9C-0656DDB19E47}"/>
                </a:ext>
              </a:extLst>
            </p:cNvPr>
            <p:cNvSpPr txBox="1"/>
            <p:nvPr/>
          </p:nvSpPr>
          <p:spPr>
            <a:xfrm>
              <a:off x="1761905" y="345643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A8BAB602-ED68-4BFC-9BCE-57A6B538FACF}"/>
                </a:ext>
              </a:extLst>
            </p:cNvPr>
            <p:cNvSpPr txBox="1"/>
            <p:nvPr/>
          </p:nvSpPr>
          <p:spPr>
            <a:xfrm>
              <a:off x="1761905" y="385876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6C157E56-9D06-4B74-9F43-BF7DF664F911}"/>
                </a:ext>
              </a:extLst>
            </p:cNvPr>
            <p:cNvSpPr txBox="1"/>
            <p:nvPr/>
          </p:nvSpPr>
          <p:spPr>
            <a:xfrm>
              <a:off x="1761905" y="426110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DFC02D41-D4A1-4BA4-9FDE-C6A2157C5437}"/>
                </a:ext>
              </a:extLst>
            </p:cNvPr>
            <p:cNvSpPr txBox="1"/>
            <p:nvPr/>
          </p:nvSpPr>
          <p:spPr>
            <a:xfrm>
              <a:off x="1761905" y="467258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0873EBBB-7A5D-4718-9438-96698A5A1DB7}"/>
                </a:ext>
              </a:extLst>
            </p:cNvPr>
            <p:cNvSpPr txBox="1"/>
            <p:nvPr/>
          </p:nvSpPr>
          <p:spPr>
            <a:xfrm>
              <a:off x="2229982" y="507492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0" name="TextBox 109">
              <a:extLst>
                <a:ext uri="{FF2B5EF4-FFF2-40B4-BE49-F238E27FC236}">
                  <a16:creationId xmlns:a16="http://schemas.microsoft.com/office/drawing/2014/main" id="{9BD24F00-F3C7-4C96-BD48-8046915F61BA}"/>
                </a:ext>
              </a:extLst>
            </p:cNvPr>
            <p:cNvSpPr txBox="1"/>
            <p:nvPr/>
          </p:nvSpPr>
          <p:spPr>
            <a:xfrm>
              <a:off x="1636776" y="26517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57397FF2-8E3B-4219-ADD2-E62A062AAACE}"/>
                </a:ext>
              </a:extLst>
            </p:cNvPr>
            <p:cNvSpPr txBox="1"/>
            <p:nvPr/>
          </p:nvSpPr>
          <p:spPr>
            <a:xfrm>
              <a:off x="1636776" y="305409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478024" y="39993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0AEA735-EC57-4D83-A4B9-4903DA6A1879}"/>
                </a:ext>
              </a:extLst>
            </p:cNvPr>
            <p:cNvCxnSpPr/>
            <p:nvPr/>
          </p:nvCxnSpPr>
          <p:spPr>
            <a:xfrm>
              <a:off x="2478024" y="278731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14" name="Picture 113">
              <a:extLst>
                <a:ext uri="{FF2B5EF4-FFF2-40B4-BE49-F238E27FC236}">
                  <a16:creationId xmlns:a16="http://schemas.microsoft.com/office/drawing/2014/main" id="{BCB84182-4E11-4126-AC32-A4DDE5259106}"/>
                </a:ext>
              </a:extLst>
            </p:cNvPr>
            <p:cNvPicPr>
              <a:picLocks noChangeAspect="1"/>
            </p:cNvPicPr>
            <p:nvPr/>
          </p:nvPicPr>
          <p:blipFill>
            <a:blip r:embed="rId2"/>
            <a:stretch>
              <a:fillRect/>
            </a:stretch>
          </p:blipFill>
          <p:spPr>
            <a:xfrm>
              <a:off x="2990088" y="2812735"/>
              <a:ext cx="5788152" cy="1573328"/>
            </a:xfrm>
            <a:prstGeom prst="rect">
              <a:avLst/>
            </a:prstGeom>
          </p:spPr>
        </p:pic>
        <p:sp>
          <p:nvSpPr>
            <p:cNvPr id="115" name="TextBox 114">
              <a:extLst>
                <a:ext uri="{FF2B5EF4-FFF2-40B4-BE49-F238E27FC236}">
                  <a16:creationId xmlns:a16="http://schemas.microsoft.com/office/drawing/2014/main" id="{4484847A-AA58-41E7-BAB5-B6FCDC0D98DD}"/>
                </a:ext>
              </a:extLst>
            </p:cNvPr>
            <p:cNvSpPr txBox="1"/>
            <p:nvPr/>
          </p:nvSpPr>
          <p:spPr>
            <a:xfrm>
              <a:off x="6172200" y="2396297"/>
              <a:ext cx="3010504" cy="630942"/>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2400" b="1" i="0" u="none" strike="noStrike" kern="1200" cap="none" spc="0" normalizeH="0" baseline="0" noProof="0">
                  <a:ln>
                    <a:noFill/>
                  </a:ln>
                  <a:solidFill>
                    <a:srgbClr val="00A99A"/>
                  </a:solidFill>
                  <a:effectLst/>
                  <a:uLnTx/>
                  <a:uFillTx/>
                  <a:latin typeface="Arial" panose="020B0604020202020204"/>
                  <a:ea typeface="+mn-ea"/>
                  <a:cs typeface="+mn-cs"/>
                </a:rPr>
                <a:t>820 000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more deaths from</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2015 to 2020 than if the Fast-Track</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objectives had been met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9AB93CB5-C3FA-4365-93FC-DAC0F63C9150}"/>
                </a:ext>
              </a:extLst>
            </p:cNvPr>
            <p:cNvSpPr txBox="1"/>
            <p:nvPr/>
          </p:nvSpPr>
          <p:spPr>
            <a:xfrm>
              <a:off x="9372600" y="3931920"/>
              <a:ext cx="2152764" cy="1231106"/>
            </a:xfrm>
            <a:prstGeom prst="rect">
              <a:avLst/>
            </a:prstGeom>
          </p:spPr>
          <p:txBody>
            <a:bodyPr vert="horz" wrap="square" lIns="0" tIns="0" rIns="0" bIns="0" rtlCol="0" anchor="t" anchorCtr="0">
              <a:spAutoFit/>
            </a:bodyPr>
            <a:lstStyle>
              <a:defPPr>
                <a:defRPr lang="LID4096"/>
              </a:defPPr>
              <a:lvl1pPr lvl="0">
                <a:defRPr sz="10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 Methods for the estimation of AIDS-related mortality have been improved since 2016. As a result, the most recent estimates for AIDS-related mortality (orange line) are lower before 2016 than the estimates that were used to calculate the 2020 targets (green dotted line).</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4" name="Straight Connector 43">
              <a:extLst>
                <a:ext uri="{FF2B5EF4-FFF2-40B4-BE49-F238E27FC236}">
                  <a16:creationId xmlns:a16="http://schemas.microsoft.com/office/drawing/2014/main" id="{527FDDD1-B433-41CE-9D9C-E7E5EE9A72D5}"/>
                </a:ext>
              </a:extLst>
            </p:cNvPr>
            <p:cNvCxnSpPr/>
            <p:nvPr/>
          </p:nvCxnSpPr>
          <p:spPr>
            <a:xfrm>
              <a:off x="2478024" y="23984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2377721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people living with HIV accessing antiretroviral therapy, global, 2000–2019 </a:t>
            </a:r>
          </a:p>
          <a:p>
            <a:pPr>
              <a:lnSpc>
                <a:spcPct val="100000"/>
              </a:lnSpc>
              <a:spcBef>
                <a:spcPts val="0"/>
              </a:spcBef>
            </a:pPr>
            <a:r>
              <a:rPr lang="en-US"/>
              <a:t>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CAAC3C3-4DEF-4DCC-86AC-89590CFDA277}"/>
              </a:ext>
            </a:extLst>
          </p:cNvPr>
          <p:cNvGrpSpPr/>
          <p:nvPr/>
        </p:nvGrpSpPr>
        <p:grpSpPr>
          <a:xfrm>
            <a:off x="457199" y="2295144"/>
            <a:ext cx="11194870" cy="4259544"/>
            <a:chOff x="457199" y="2295144"/>
            <a:chExt cx="11194870" cy="425954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1119487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a:t>
              </a:r>
            </a:p>
          </p:txBody>
        </p:sp>
        <p:sp>
          <p:nvSpPr>
            <p:cNvPr id="23" name="object 10">
              <a:extLst>
                <a:ext uri="{FF2B5EF4-FFF2-40B4-BE49-F238E27FC236}">
                  <a16:creationId xmlns:a16="http://schemas.microsoft.com/office/drawing/2014/main" id="{3FF8B250-A901-4375-B3F9-5FCE8211B2ED}"/>
                </a:ext>
              </a:extLst>
            </p:cNvPr>
            <p:cNvSpPr txBox="1"/>
            <p:nvPr/>
          </p:nvSpPr>
          <p:spPr>
            <a:xfrm>
              <a:off x="813816" y="3453496"/>
              <a:ext cx="1358002" cy="810478"/>
            </a:xfrm>
            <a:prstGeom prst="rect">
              <a:avLst/>
            </a:prstGeom>
            <a:noFill/>
          </p:spPr>
          <p:txBody>
            <a:bodyPr vert="horz" wrap="square"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 accessing</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antiretroviral therapy (millions)</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 name="Oval 3">
              <a:extLst>
                <a:ext uri="{FF2B5EF4-FFF2-40B4-BE49-F238E27FC236}">
                  <a16:creationId xmlns:a16="http://schemas.microsoft.com/office/drawing/2014/main" id="{4B451FDF-4821-47DF-AAA7-3CADCC738D44}"/>
                </a:ext>
              </a:extLst>
            </p:cNvPr>
            <p:cNvSpPr/>
            <p:nvPr/>
          </p:nvSpPr>
          <p:spPr>
            <a:xfrm>
              <a:off x="9332415" y="2357610"/>
              <a:ext cx="182880" cy="18288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1A2C92EA-3078-4808-B750-9D31CBD40137}"/>
                </a:ext>
              </a:extLst>
            </p:cNvPr>
            <p:cNvSpPr txBox="1"/>
            <p:nvPr/>
          </p:nvSpPr>
          <p:spPr>
            <a:xfrm>
              <a:off x="2333115" y="420144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2911B8A4-95DD-42E0-A304-410FB9CC98CD}"/>
                </a:ext>
              </a:extLst>
            </p:cNvPr>
            <p:cNvCxnSpPr/>
            <p:nvPr/>
          </p:nvCxnSpPr>
          <p:spPr>
            <a:xfrm>
              <a:off x="2663004" y="43404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259F35EF-0AA3-4BAB-BEBD-2BEA586DAFD8}"/>
                </a:ext>
              </a:extLst>
            </p:cNvPr>
            <p:cNvSpPr txBox="1"/>
            <p:nvPr/>
          </p:nvSpPr>
          <p:spPr>
            <a:xfrm>
              <a:off x="2414962" y="5138928"/>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A91C0D92-E6EE-4AE3-913A-60FBAC9E19B9}"/>
                </a:ext>
              </a:extLst>
            </p:cNvPr>
            <p:cNvCxnSpPr/>
            <p:nvPr/>
          </p:nvCxnSpPr>
          <p:spPr>
            <a:xfrm>
              <a:off x="2663004" y="52760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9AA3DD3-6D9E-44AB-BCDA-0D1903F74576}"/>
                </a:ext>
              </a:extLst>
            </p:cNvPr>
            <p:cNvSpPr txBox="1"/>
            <p:nvPr/>
          </p:nvSpPr>
          <p:spPr>
            <a:xfrm>
              <a:off x="2414961" y="4668106"/>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C7D0410F-ADCD-48B7-BC28-2057D22A7A12}"/>
                </a:ext>
              </a:extLst>
            </p:cNvPr>
            <p:cNvCxnSpPr/>
            <p:nvPr/>
          </p:nvCxnSpPr>
          <p:spPr>
            <a:xfrm>
              <a:off x="2663004" y="48092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1CB3200-DAA9-4F2E-85CC-772C7A800A62}"/>
                </a:ext>
              </a:extLst>
            </p:cNvPr>
            <p:cNvCxnSpPr/>
            <p:nvPr/>
          </p:nvCxnSpPr>
          <p:spPr>
            <a:xfrm>
              <a:off x="2663004" y="24323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51811C29-FCAF-46F9-A47E-07C954228475}"/>
                </a:ext>
              </a:extLst>
            </p:cNvPr>
            <p:cNvSpPr txBox="1"/>
            <p:nvPr/>
          </p:nvSpPr>
          <p:spPr>
            <a:xfrm>
              <a:off x="2330003" y="229514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A91B0DB9-71F5-4C1A-89DC-148782A6C45B}"/>
                </a:ext>
              </a:extLst>
            </p:cNvPr>
            <p:cNvSpPr txBox="1"/>
            <p:nvPr/>
          </p:nvSpPr>
          <p:spPr>
            <a:xfrm>
              <a:off x="2334316" y="371543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D143962F-66A9-40AE-9A66-47D8606CDF45}"/>
                </a:ext>
              </a:extLst>
            </p:cNvPr>
            <p:cNvCxnSpPr/>
            <p:nvPr/>
          </p:nvCxnSpPr>
          <p:spPr>
            <a:xfrm>
              <a:off x="2667317" y="38525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6C6797-3A91-40DD-B6E0-B3A5B9FCFF4A}"/>
                </a:ext>
              </a:extLst>
            </p:cNvPr>
            <p:cNvCxnSpPr/>
            <p:nvPr/>
          </p:nvCxnSpPr>
          <p:spPr>
            <a:xfrm>
              <a:off x="2667317" y="33836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7EFE176-18B4-4D1E-B106-A2F0F8D01615}"/>
                </a:ext>
              </a:extLst>
            </p:cNvPr>
            <p:cNvSpPr txBox="1"/>
            <p:nvPr/>
          </p:nvSpPr>
          <p:spPr>
            <a:xfrm>
              <a:off x="2334316" y="3246519"/>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object 6">
              <a:extLst>
                <a:ext uri="{FF2B5EF4-FFF2-40B4-BE49-F238E27FC236}">
                  <a16:creationId xmlns:a16="http://schemas.microsoft.com/office/drawing/2014/main" id="{2E0663B0-FD01-454F-9A70-619C62FA775D}"/>
                </a:ext>
              </a:extLst>
            </p:cNvPr>
            <p:cNvSpPr/>
            <p:nvPr/>
          </p:nvSpPr>
          <p:spPr>
            <a:xfrm>
              <a:off x="2898063" y="5275996"/>
              <a:ext cx="6572779"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B8147F9D-10F7-43EA-BD6B-744D3142C591}"/>
                </a:ext>
              </a:extLst>
            </p:cNvPr>
            <p:cNvSpPr txBox="1"/>
            <p:nvPr/>
          </p:nvSpPr>
          <p:spPr>
            <a:xfrm>
              <a:off x="2855848" y="526195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C7DC93A1-95B4-4B16-9854-E0299620F4AD}"/>
                </a:ext>
              </a:extLst>
            </p:cNvPr>
            <p:cNvSpPr txBox="1"/>
            <p:nvPr/>
          </p:nvSpPr>
          <p:spPr>
            <a:xfrm>
              <a:off x="9329398"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8921747A-E283-432D-AEB1-BAE4E5F240D6}"/>
                </a:ext>
              </a:extLst>
            </p:cNvPr>
            <p:cNvSpPr txBox="1"/>
            <p:nvPr/>
          </p:nvSpPr>
          <p:spPr>
            <a:xfrm>
              <a:off x="3186748"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66E72D2A-1FC7-4A61-9F16-92E2156CB741}"/>
                </a:ext>
              </a:extLst>
            </p:cNvPr>
            <p:cNvSpPr txBox="1"/>
            <p:nvPr/>
          </p:nvSpPr>
          <p:spPr>
            <a:xfrm>
              <a:off x="3509089"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13BDA983-4B9D-4A6A-AD07-F6862C4D2B90}"/>
                </a:ext>
              </a:extLst>
            </p:cNvPr>
            <p:cNvSpPr txBox="1"/>
            <p:nvPr/>
          </p:nvSpPr>
          <p:spPr>
            <a:xfrm>
              <a:off x="3826114"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D4136412-1051-474F-A4E9-D68603A48098}"/>
                </a:ext>
              </a:extLst>
            </p:cNvPr>
            <p:cNvSpPr txBox="1"/>
            <p:nvPr/>
          </p:nvSpPr>
          <p:spPr>
            <a:xfrm>
              <a:off x="4148451"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434F8DF4-DE5D-43C5-8BCD-4E820F99BE70}"/>
                </a:ext>
              </a:extLst>
            </p:cNvPr>
            <p:cNvSpPr txBox="1"/>
            <p:nvPr/>
          </p:nvSpPr>
          <p:spPr>
            <a:xfrm>
              <a:off x="4476105"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BC8C68BC-9270-4C1C-921B-BFCA26AD68A8}"/>
                </a:ext>
              </a:extLst>
            </p:cNvPr>
            <p:cNvSpPr txBox="1"/>
            <p:nvPr/>
          </p:nvSpPr>
          <p:spPr>
            <a:xfrm>
              <a:off x="4798442"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0F982F13-00C8-40E0-B00C-B7B6E389FE02}"/>
                </a:ext>
              </a:extLst>
            </p:cNvPr>
            <p:cNvSpPr txBox="1"/>
            <p:nvPr/>
          </p:nvSpPr>
          <p:spPr>
            <a:xfrm>
              <a:off x="5119440"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90232F4D-B7AE-4F68-ABA1-7C1C93519296}"/>
                </a:ext>
              </a:extLst>
            </p:cNvPr>
            <p:cNvSpPr txBox="1"/>
            <p:nvPr/>
          </p:nvSpPr>
          <p:spPr>
            <a:xfrm>
              <a:off x="5450814"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ECE18814-DE1D-4976-A4CE-C7AF3EFD570C}"/>
                </a:ext>
              </a:extLst>
            </p:cNvPr>
            <p:cNvSpPr txBox="1"/>
            <p:nvPr/>
          </p:nvSpPr>
          <p:spPr>
            <a:xfrm>
              <a:off x="5767046"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1E0584B3-219D-4477-A7AA-442BC9631C52}"/>
                </a:ext>
              </a:extLst>
            </p:cNvPr>
            <p:cNvSpPr txBox="1"/>
            <p:nvPr/>
          </p:nvSpPr>
          <p:spPr>
            <a:xfrm>
              <a:off x="6089384"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CE9B4B79-457E-4725-BD9A-493672AFD681}"/>
                </a:ext>
              </a:extLst>
            </p:cNvPr>
            <p:cNvSpPr txBox="1"/>
            <p:nvPr/>
          </p:nvSpPr>
          <p:spPr>
            <a:xfrm>
              <a:off x="6412760"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2D60E0B-CBF9-40D8-AF35-09539E6D67D1}"/>
                </a:ext>
              </a:extLst>
            </p:cNvPr>
            <p:cNvSpPr txBox="1"/>
            <p:nvPr/>
          </p:nvSpPr>
          <p:spPr>
            <a:xfrm>
              <a:off x="6741753"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3C351F3C-ECEB-44F0-8B6F-86EC09626838}"/>
                </a:ext>
              </a:extLst>
            </p:cNvPr>
            <p:cNvSpPr txBox="1"/>
            <p:nvPr/>
          </p:nvSpPr>
          <p:spPr>
            <a:xfrm>
              <a:off x="7061752"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50D2B4E-4C9D-46B1-A781-130E6B937653}"/>
                </a:ext>
              </a:extLst>
            </p:cNvPr>
            <p:cNvSpPr txBox="1"/>
            <p:nvPr/>
          </p:nvSpPr>
          <p:spPr>
            <a:xfrm>
              <a:off x="7384921"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FAF32CE6-D306-4CBD-8913-AEC29F2522CC}"/>
                </a:ext>
              </a:extLst>
            </p:cNvPr>
            <p:cNvSpPr txBox="1"/>
            <p:nvPr/>
          </p:nvSpPr>
          <p:spPr>
            <a:xfrm>
              <a:off x="7715235"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991BD588-ABD1-4791-9B39-8520A06571F0}"/>
                </a:ext>
              </a:extLst>
            </p:cNvPr>
            <p:cNvSpPr txBox="1"/>
            <p:nvPr/>
          </p:nvSpPr>
          <p:spPr>
            <a:xfrm>
              <a:off x="8036021"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FB324CF5-3AD6-4AB9-BDF8-6EB7E6BE17D0}"/>
                </a:ext>
              </a:extLst>
            </p:cNvPr>
            <p:cNvSpPr txBox="1"/>
            <p:nvPr/>
          </p:nvSpPr>
          <p:spPr>
            <a:xfrm>
              <a:off x="8677868"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D7302C5D-99BD-486D-A11A-DC0F4B70F57B}"/>
                </a:ext>
              </a:extLst>
            </p:cNvPr>
            <p:cNvSpPr txBox="1"/>
            <p:nvPr/>
          </p:nvSpPr>
          <p:spPr>
            <a:xfrm>
              <a:off x="9008967"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7B048F35-5AD7-4530-851D-D10BA797A008}"/>
                </a:ext>
              </a:extLst>
            </p:cNvPr>
            <p:cNvSpPr txBox="1"/>
            <p:nvPr/>
          </p:nvSpPr>
          <p:spPr>
            <a:xfrm>
              <a:off x="8358552" y="526685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1B449241-C796-481D-BC1D-5C1774CA55E4}"/>
                </a:ext>
              </a:extLst>
            </p:cNvPr>
            <p:cNvCxnSpPr/>
            <p:nvPr/>
          </p:nvCxnSpPr>
          <p:spPr>
            <a:xfrm>
              <a:off x="2663004" y="291645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276C83B6-9142-4650-B3F1-038488DDE445}"/>
                </a:ext>
              </a:extLst>
            </p:cNvPr>
            <p:cNvSpPr txBox="1"/>
            <p:nvPr/>
          </p:nvSpPr>
          <p:spPr>
            <a:xfrm>
              <a:off x="2330003" y="2779291"/>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object 10">
              <a:extLst>
                <a:ext uri="{FF2B5EF4-FFF2-40B4-BE49-F238E27FC236}">
                  <a16:creationId xmlns:a16="http://schemas.microsoft.com/office/drawing/2014/main" id="{623A3566-0153-4A62-9484-8D5CC4DD4700}"/>
                </a:ext>
              </a:extLst>
            </p:cNvPr>
            <p:cNvSpPr txBox="1"/>
            <p:nvPr/>
          </p:nvSpPr>
          <p:spPr>
            <a:xfrm>
              <a:off x="8321040" y="2371547"/>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bg object 16">
              <a:extLst>
                <a:ext uri="{FF2B5EF4-FFF2-40B4-BE49-F238E27FC236}">
                  <a16:creationId xmlns:a16="http://schemas.microsoft.com/office/drawing/2014/main" id="{838F4339-55A1-435C-8669-B17EC3E9379D}"/>
                </a:ext>
              </a:extLst>
            </p:cNvPr>
            <p:cNvSpPr/>
            <p:nvPr/>
          </p:nvSpPr>
          <p:spPr>
            <a:xfrm>
              <a:off x="2920653" y="2862722"/>
              <a:ext cx="6208689" cy="2346346"/>
            </a:xfrm>
            <a:custGeom>
              <a:avLst/>
              <a:gdLst/>
              <a:ahLst/>
              <a:cxnLst/>
              <a:rect l="l" t="t" r="r" b="b"/>
              <a:pathLst>
                <a:path w="4601210" h="1221739">
                  <a:moveTo>
                    <a:pt x="1471129" y="1105211"/>
                  </a:moveTo>
                  <a:lnTo>
                    <a:pt x="0" y="1221435"/>
                  </a:lnTo>
                  <a:lnTo>
                    <a:pt x="406488" y="1221435"/>
                  </a:lnTo>
                  <a:lnTo>
                    <a:pt x="901496" y="1179779"/>
                  </a:lnTo>
                  <a:lnTo>
                    <a:pt x="1369491" y="1125778"/>
                  </a:lnTo>
                  <a:lnTo>
                    <a:pt x="1471129" y="1105211"/>
                  </a:lnTo>
                  <a:close/>
                </a:path>
                <a:path w="4601210" h="1221739">
                  <a:moveTo>
                    <a:pt x="1562238" y="1086774"/>
                  </a:moveTo>
                  <a:lnTo>
                    <a:pt x="1471129" y="1105211"/>
                  </a:lnTo>
                  <a:lnTo>
                    <a:pt x="1495488" y="1103287"/>
                  </a:lnTo>
                  <a:lnTo>
                    <a:pt x="1562238" y="1086774"/>
                  </a:lnTo>
                  <a:close/>
                </a:path>
                <a:path w="4601210" h="1221739">
                  <a:moveTo>
                    <a:pt x="4600689" y="0"/>
                  </a:moveTo>
                  <a:lnTo>
                    <a:pt x="4159491" y="171780"/>
                  </a:lnTo>
                  <a:lnTo>
                    <a:pt x="3412490" y="490867"/>
                  </a:lnTo>
                  <a:lnTo>
                    <a:pt x="2350490" y="891781"/>
                  </a:lnTo>
                  <a:lnTo>
                    <a:pt x="1562238" y="1086774"/>
                  </a:lnTo>
                  <a:lnTo>
                    <a:pt x="2426335" y="909777"/>
                  </a:lnTo>
                  <a:lnTo>
                    <a:pt x="3430498" y="610717"/>
                  </a:lnTo>
                  <a:lnTo>
                    <a:pt x="3740988" y="486181"/>
                  </a:lnTo>
                  <a:lnTo>
                    <a:pt x="4064990" y="321081"/>
                  </a:lnTo>
                  <a:lnTo>
                    <a:pt x="4555490" y="77279"/>
                  </a:lnTo>
                  <a:lnTo>
                    <a:pt x="4600689" y="59283"/>
                  </a:lnTo>
                  <a:lnTo>
                    <a:pt x="4600689" y="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bg object 17">
              <a:extLst>
                <a:ext uri="{FF2B5EF4-FFF2-40B4-BE49-F238E27FC236}">
                  <a16:creationId xmlns:a16="http://schemas.microsoft.com/office/drawing/2014/main" id="{6C6F750F-93C6-409E-A38E-9932BF8FF59D}"/>
                </a:ext>
              </a:extLst>
            </p:cNvPr>
            <p:cNvSpPr/>
            <p:nvPr/>
          </p:nvSpPr>
          <p:spPr>
            <a:xfrm>
              <a:off x="2935217" y="2888908"/>
              <a:ext cx="6179557" cy="2300005"/>
            </a:xfrm>
            <a:custGeom>
              <a:avLst/>
              <a:gdLst/>
              <a:ahLst/>
              <a:cxnLst/>
              <a:rect l="l" t="t" r="r" b="b"/>
              <a:pathLst>
                <a:path w="4579620" h="1197610">
                  <a:moveTo>
                    <a:pt x="0" y="1197013"/>
                  </a:moveTo>
                  <a:lnTo>
                    <a:pt x="246075" y="1190358"/>
                  </a:lnTo>
                  <a:lnTo>
                    <a:pt x="481444" y="1177061"/>
                  </a:lnTo>
                  <a:lnTo>
                    <a:pt x="727519" y="1170419"/>
                  </a:lnTo>
                  <a:lnTo>
                    <a:pt x="962888" y="1150467"/>
                  </a:lnTo>
                  <a:lnTo>
                    <a:pt x="1208963" y="1123861"/>
                  </a:lnTo>
                  <a:lnTo>
                    <a:pt x="1444345" y="1090612"/>
                  </a:lnTo>
                  <a:lnTo>
                    <a:pt x="1690420" y="1037412"/>
                  </a:lnTo>
                  <a:lnTo>
                    <a:pt x="1925789" y="984211"/>
                  </a:lnTo>
                  <a:lnTo>
                    <a:pt x="2171865" y="917714"/>
                  </a:lnTo>
                  <a:lnTo>
                    <a:pt x="2407234" y="851204"/>
                  </a:lnTo>
                  <a:lnTo>
                    <a:pt x="2653309" y="764755"/>
                  </a:lnTo>
                  <a:lnTo>
                    <a:pt x="2888678" y="678306"/>
                  </a:lnTo>
                  <a:lnTo>
                    <a:pt x="3134753" y="585203"/>
                  </a:lnTo>
                  <a:lnTo>
                    <a:pt x="3370135" y="492112"/>
                  </a:lnTo>
                  <a:lnTo>
                    <a:pt x="3616210" y="399008"/>
                  </a:lnTo>
                  <a:lnTo>
                    <a:pt x="3851579" y="292607"/>
                  </a:lnTo>
                  <a:lnTo>
                    <a:pt x="4097654" y="192862"/>
                  </a:lnTo>
                  <a:lnTo>
                    <a:pt x="4333024" y="113055"/>
                  </a:lnTo>
                  <a:lnTo>
                    <a:pt x="4579099" y="0"/>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bg object 18">
              <a:extLst>
                <a:ext uri="{FF2B5EF4-FFF2-40B4-BE49-F238E27FC236}">
                  <a16:creationId xmlns:a16="http://schemas.microsoft.com/office/drawing/2014/main" id="{EA6229A2-E319-42DA-988C-1082A9A603B4}"/>
                </a:ext>
              </a:extLst>
            </p:cNvPr>
            <p:cNvSpPr/>
            <p:nvPr/>
          </p:nvSpPr>
          <p:spPr>
            <a:xfrm>
              <a:off x="2880360" y="5276088"/>
              <a:ext cx="6629400" cy="0"/>
            </a:xfrm>
            <a:custGeom>
              <a:avLst/>
              <a:gdLst/>
              <a:ahLst/>
              <a:cxnLst/>
              <a:rect l="l" t="t" r="r" b="b"/>
              <a:pathLst>
                <a:path w="4912995">
                  <a:moveTo>
                    <a:pt x="0" y="0"/>
                  </a:moveTo>
                  <a:lnTo>
                    <a:pt x="4912398" y="0"/>
                  </a:lnTo>
                </a:path>
              </a:pathLst>
            </a:custGeom>
            <a:ln w="3175">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6035238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9A70EF3-FEB4-4880-9288-CBB8BEBFD722}"/>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a:t>
              </a:r>
            </a:p>
          </p:txBody>
        </p:sp>
        <p:sp>
          <p:nvSpPr>
            <p:cNvPr id="6" name="object 10">
              <a:extLst>
                <a:ext uri="{FF2B5EF4-FFF2-40B4-BE49-F238E27FC236}">
                  <a16:creationId xmlns:a16="http://schemas.microsoft.com/office/drawing/2014/main" id="{3A04F30F-03A8-4AC7-BEA5-2CC1314961DC}"/>
                </a:ext>
              </a:extLst>
            </p:cNvPr>
            <p:cNvSpPr txBox="1"/>
            <p:nvPr/>
          </p:nvSpPr>
          <p:spPr>
            <a:xfrm>
              <a:off x="1631452" y="2405974"/>
              <a:ext cx="348493" cy="2493631"/>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Number of people living with HIV (millions)</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F7A5BA58-C24E-42E9-AE01-88C8F2BA0B18}"/>
                </a:ext>
              </a:extLst>
            </p:cNvPr>
            <p:cNvCxnSpPr/>
            <p:nvPr/>
          </p:nvCxnSpPr>
          <p:spPr>
            <a:xfrm>
              <a:off x="2659703" y="4933668"/>
              <a:ext cx="8229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0B70990D-E041-4436-949D-55D6F5D4C3F9}"/>
                </a:ext>
              </a:extLst>
            </p:cNvPr>
            <p:cNvGrpSpPr/>
            <p:nvPr/>
          </p:nvGrpSpPr>
          <p:grpSpPr>
            <a:xfrm>
              <a:off x="2028062" y="3191256"/>
              <a:ext cx="439617" cy="271869"/>
              <a:chOff x="2148135" y="3043148"/>
              <a:chExt cx="439617" cy="271869"/>
            </a:xfrm>
          </p:grpSpPr>
          <p:sp>
            <p:nvSpPr>
              <p:cNvPr id="9" name="TextBox 8">
                <a:extLst>
                  <a:ext uri="{FF2B5EF4-FFF2-40B4-BE49-F238E27FC236}">
                    <a16:creationId xmlns:a16="http://schemas.microsoft.com/office/drawing/2014/main" id="{E436BBCE-24CA-4272-9256-6F66E7175FBB}"/>
                  </a:ext>
                </a:extLst>
              </p:cNvPr>
              <p:cNvSpPr txBox="1"/>
              <p:nvPr/>
            </p:nvSpPr>
            <p:spPr>
              <a:xfrm>
                <a:off x="2148135" y="304314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C0BE4018-81BD-4441-81BA-551D2F383283}"/>
                  </a:ext>
                </a:extLst>
              </p:cNvPr>
              <p:cNvCxnSpPr/>
              <p:nvPr/>
            </p:nvCxnSpPr>
            <p:spPr>
              <a:xfrm>
                <a:off x="2478024" y="31821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3ED22BB8-047E-420F-968F-E70A0DCC2188}"/>
                </a:ext>
              </a:extLst>
            </p:cNvPr>
            <p:cNvGrpSpPr/>
            <p:nvPr/>
          </p:nvGrpSpPr>
          <p:grpSpPr>
            <a:xfrm>
              <a:off x="2024950" y="3511296"/>
              <a:ext cx="442729" cy="271869"/>
              <a:chOff x="2145023" y="3442557"/>
              <a:chExt cx="442729" cy="271869"/>
            </a:xfrm>
          </p:grpSpPr>
          <p:sp>
            <p:nvSpPr>
              <p:cNvPr id="12" name="TextBox 11">
                <a:extLst>
                  <a:ext uri="{FF2B5EF4-FFF2-40B4-BE49-F238E27FC236}">
                    <a16:creationId xmlns:a16="http://schemas.microsoft.com/office/drawing/2014/main" id="{D1B1E4BC-D401-44BB-8CE2-7F1E8C407B28}"/>
                  </a:ext>
                </a:extLst>
              </p:cNvPr>
              <p:cNvSpPr txBox="1"/>
              <p:nvPr/>
            </p:nvSpPr>
            <p:spPr>
              <a:xfrm>
                <a:off x="2145023" y="344255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841087FA-BC16-4F89-9BE5-0A53A20D08D1}"/>
                  </a:ext>
                </a:extLst>
              </p:cNvPr>
              <p:cNvCxnSpPr/>
              <p:nvPr/>
            </p:nvCxnSpPr>
            <p:spPr>
              <a:xfrm>
                <a:off x="2478024" y="35844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F27353B4-35CC-4EA4-9202-A9C40E38170D}"/>
                </a:ext>
              </a:extLst>
            </p:cNvPr>
            <p:cNvGrpSpPr/>
            <p:nvPr/>
          </p:nvGrpSpPr>
          <p:grpSpPr>
            <a:xfrm>
              <a:off x="2024950" y="4151376"/>
              <a:ext cx="442729" cy="271869"/>
              <a:chOff x="2145023" y="4247960"/>
              <a:chExt cx="442729" cy="271869"/>
            </a:xfrm>
          </p:grpSpPr>
          <p:sp>
            <p:nvSpPr>
              <p:cNvPr id="16" name="TextBox 15">
                <a:extLst>
                  <a:ext uri="{FF2B5EF4-FFF2-40B4-BE49-F238E27FC236}">
                    <a16:creationId xmlns:a16="http://schemas.microsoft.com/office/drawing/2014/main" id="{C95A9DAD-6647-46C6-BF85-11A783F4AB37}"/>
                  </a:ext>
                </a:extLst>
              </p:cNvPr>
              <p:cNvSpPr txBox="1"/>
              <p:nvPr/>
            </p:nvSpPr>
            <p:spPr>
              <a:xfrm>
                <a:off x="2145023" y="4247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5F2EF63A-718F-41C7-A5C1-7950472A7A67}"/>
                  </a:ext>
                </a:extLst>
              </p:cNvPr>
              <p:cNvCxnSpPr/>
              <p:nvPr/>
            </p:nvCxnSpPr>
            <p:spPr>
              <a:xfrm>
                <a:off x="2478024"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2871C37-B8DD-4AF2-B287-B77CE5451C72}"/>
                </a:ext>
              </a:extLst>
            </p:cNvPr>
            <p:cNvGrpSpPr/>
            <p:nvPr/>
          </p:nvGrpSpPr>
          <p:grpSpPr>
            <a:xfrm>
              <a:off x="2109908" y="4471416"/>
              <a:ext cx="357771" cy="271869"/>
              <a:chOff x="2229981" y="4659440"/>
              <a:chExt cx="357771" cy="271869"/>
            </a:xfrm>
          </p:grpSpPr>
          <p:sp>
            <p:nvSpPr>
              <p:cNvPr id="19" name="TextBox 18">
                <a:extLst>
                  <a:ext uri="{FF2B5EF4-FFF2-40B4-BE49-F238E27FC236}">
                    <a16:creationId xmlns:a16="http://schemas.microsoft.com/office/drawing/2014/main" id="{EE7DEB38-F16E-4C21-9AB1-7E56F135836B}"/>
                  </a:ext>
                </a:extLst>
              </p:cNvPr>
              <p:cNvSpPr txBox="1"/>
              <p:nvPr/>
            </p:nvSpPr>
            <p:spPr>
              <a:xfrm>
                <a:off x="2229981" y="465944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FE2A22B-7811-4483-92F0-A9F60F5072C2}"/>
                  </a:ext>
                </a:extLst>
              </p:cNvPr>
              <p:cNvCxnSpPr/>
              <p:nvPr/>
            </p:nvCxnSpPr>
            <p:spPr>
              <a:xfrm>
                <a:off x="24780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A21DDF57-2527-47F8-B636-64EB88E9F0FC}"/>
                </a:ext>
              </a:extLst>
            </p:cNvPr>
            <p:cNvGrpSpPr/>
            <p:nvPr/>
          </p:nvGrpSpPr>
          <p:grpSpPr>
            <a:xfrm>
              <a:off x="2109909" y="4791456"/>
              <a:ext cx="357770" cy="271869"/>
              <a:chOff x="2229982" y="5052632"/>
              <a:chExt cx="357770" cy="271869"/>
            </a:xfrm>
          </p:grpSpPr>
          <p:sp>
            <p:nvSpPr>
              <p:cNvPr id="22" name="TextBox 21">
                <a:extLst>
                  <a:ext uri="{FF2B5EF4-FFF2-40B4-BE49-F238E27FC236}">
                    <a16:creationId xmlns:a16="http://schemas.microsoft.com/office/drawing/2014/main" id="{CD8C5A5D-AC62-4590-BB31-7B5CC83CC8DA}"/>
                  </a:ext>
                </a:extLst>
              </p:cNvPr>
              <p:cNvSpPr txBox="1"/>
              <p:nvPr/>
            </p:nvSpPr>
            <p:spPr>
              <a:xfrm>
                <a:off x="2229982" y="505263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F73A182A-9C43-4967-A1B3-853EFC37AB4E}"/>
                  </a:ext>
                </a:extLst>
              </p:cNvPr>
              <p:cNvCxnSpPr/>
              <p:nvPr/>
            </p:nvCxnSpPr>
            <p:spPr>
              <a:xfrm>
                <a:off x="2478024" y="519379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5087B2D-584D-4951-AD1C-6409E08E39B5}"/>
                </a:ext>
              </a:extLst>
            </p:cNvPr>
            <p:cNvGrpSpPr/>
            <p:nvPr/>
          </p:nvGrpSpPr>
          <p:grpSpPr>
            <a:xfrm>
              <a:off x="2024950" y="2551176"/>
              <a:ext cx="442729" cy="271869"/>
              <a:chOff x="2145023" y="2231136"/>
              <a:chExt cx="442729" cy="271869"/>
            </a:xfrm>
          </p:grpSpPr>
          <p:sp>
            <p:nvSpPr>
              <p:cNvPr id="25" name="TextBox 24">
                <a:extLst>
                  <a:ext uri="{FF2B5EF4-FFF2-40B4-BE49-F238E27FC236}">
                    <a16:creationId xmlns:a16="http://schemas.microsoft.com/office/drawing/2014/main" id="{28A733B7-B79B-48D4-9436-EE362DB497E5}"/>
                  </a:ext>
                </a:extLst>
              </p:cNvPr>
              <p:cNvSpPr txBox="1"/>
              <p:nvPr/>
            </p:nvSpPr>
            <p:spPr>
              <a:xfrm>
                <a:off x="2145023" y="223113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53DC3EF7-EF6F-4ACB-942D-99A4FF3AE73A}"/>
                  </a:ext>
                </a:extLst>
              </p:cNvPr>
              <p:cNvCxnSpPr/>
              <p:nvPr/>
            </p:nvCxnSpPr>
            <p:spPr>
              <a:xfrm>
                <a:off x="2478024"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D9476D30-FF49-4CAE-9B36-0BB6FA896980}"/>
                </a:ext>
              </a:extLst>
            </p:cNvPr>
            <p:cNvGrpSpPr/>
            <p:nvPr/>
          </p:nvGrpSpPr>
          <p:grpSpPr>
            <a:xfrm>
              <a:off x="2024950" y="3831336"/>
              <a:ext cx="442729" cy="271869"/>
              <a:chOff x="2145023" y="3845624"/>
              <a:chExt cx="442729" cy="271869"/>
            </a:xfrm>
          </p:grpSpPr>
          <p:sp>
            <p:nvSpPr>
              <p:cNvPr id="28" name="TextBox 27">
                <a:extLst>
                  <a:ext uri="{FF2B5EF4-FFF2-40B4-BE49-F238E27FC236}">
                    <a16:creationId xmlns:a16="http://schemas.microsoft.com/office/drawing/2014/main" id="{94FE20DE-C702-45E2-8C45-C4F49EBF1429}"/>
                  </a:ext>
                </a:extLst>
              </p:cNvPr>
              <p:cNvSpPr txBox="1"/>
              <p:nvPr/>
            </p:nvSpPr>
            <p:spPr>
              <a:xfrm>
                <a:off x="2145023" y="384562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27080A63-4105-411C-84A2-E749D0A15F39}"/>
                  </a:ext>
                </a:extLst>
              </p:cNvPr>
              <p:cNvCxnSpPr/>
              <p:nvPr/>
            </p:nvCxnSpPr>
            <p:spPr>
              <a:xfrm>
                <a:off x="2478024" y="39867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C6E3D8C0-3AD8-48D9-A28E-FA118DDD8DD0}"/>
                </a:ext>
              </a:extLst>
            </p:cNvPr>
            <p:cNvGrpSpPr/>
            <p:nvPr/>
          </p:nvGrpSpPr>
          <p:grpSpPr>
            <a:xfrm>
              <a:off x="2028062" y="2871216"/>
              <a:ext cx="439617" cy="271869"/>
              <a:chOff x="2148135" y="2635952"/>
              <a:chExt cx="439617" cy="271869"/>
            </a:xfrm>
          </p:grpSpPr>
          <p:sp>
            <p:nvSpPr>
              <p:cNvPr id="31" name="TextBox 30">
                <a:extLst>
                  <a:ext uri="{FF2B5EF4-FFF2-40B4-BE49-F238E27FC236}">
                    <a16:creationId xmlns:a16="http://schemas.microsoft.com/office/drawing/2014/main" id="{4FDE1714-1433-481C-9F7C-2CC87E1F9D36}"/>
                  </a:ext>
                </a:extLst>
              </p:cNvPr>
              <p:cNvSpPr txBox="1"/>
              <p:nvPr/>
            </p:nvSpPr>
            <p:spPr>
              <a:xfrm>
                <a:off x="2148135" y="263595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584D0CD1-FB67-453E-B80C-0CD2E8F46075}"/>
                  </a:ext>
                </a:extLst>
              </p:cNvPr>
              <p:cNvCxnSpPr/>
              <p:nvPr/>
            </p:nvCxnSpPr>
            <p:spPr>
              <a:xfrm>
                <a:off x="2478024" y="277063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A5EC9985-734E-48C3-96E9-482BA775D65E}"/>
                </a:ext>
              </a:extLst>
            </p:cNvPr>
            <p:cNvGrpSpPr/>
            <p:nvPr/>
          </p:nvGrpSpPr>
          <p:grpSpPr>
            <a:xfrm>
              <a:off x="2024950" y="2231136"/>
              <a:ext cx="442729" cy="271869"/>
              <a:chOff x="2145023" y="1828800"/>
              <a:chExt cx="442729" cy="271869"/>
            </a:xfrm>
          </p:grpSpPr>
          <p:cxnSp>
            <p:nvCxnSpPr>
              <p:cNvPr id="34" name="Straight Connector 33">
                <a:extLst>
                  <a:ext uri="{FF2B5EF4-FFF2-40B4-BE49-F238E27FC236}">
                    <a16:creationId xmlns:a16="http://schemas.microsoft.com/office/drawing/2014/main" id="{A3384638-C519-4007-BBC7-8BA18353186E}"/>
                  </a:ext>
                </a:extLst>
              </p:cNvPr>
              <p:cNvCxnSpPr/>
              <p:nvPr/>
            </p:nvCxnSpPr>
            <p:spPr>
              <a:xfrm>
                <a:off x="2478024" y="1965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B246320-5DE3-4FD3-B39D-1BBE2100234A}"/>
                  </a:ext>
                </a:extLst>
              </p:cNvPr>
              <p:cNvSpPr txBox="1"/>
              <p:nvPr/>
            </p:nvSpPr>
            <p:spPr>
              <a:xfrm>
                <a:off x="2145023" y="1828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36" name="object 27">
              <a:extLst>
                <a:ext uri="{FF2B5EF4-FFF2-40B4-BE49-F238E27FC236}">
                  <a16:creationId xmlns:a16="http://schemas.microsoft.com/office/drawing/2014/main" id="{0D6CDD02-6B88-49B3-AFFF-A4CCD08E26CD}"/>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37" name="object 28">
              <a:extLst>
                <a:ext uri="{FF2B5EF4-FFF2-40B4-BE49-F238E27FC236}">
                  <a16:creationId xmlns:a16="http://schemas.microsoft.com/office/drawing/2014/main" id="{806AA2DC-F1D3-4642-999E-82EC9279A450}"/>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38" name="object 29">
              <a:extLst>
                <a:ext uri="{FF2B5EF4-FFF2-40B4-BE49-F238E27FC236}">
                  <a16:creationId xmlns:a16="http://schemas.microsoft.com/office/drawing/2014/main" id="{814E1F7C-3765-465D-A0D7-F99DF1437998}"/>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39" name="object 31">
              <a:extLst>
                <a:ext uri="{FF2B5EF4-FFF2-40B4-BE49-F238E27FC236}">
                  <a16:creationId xmlns:a16="http://schemas.microsoft.com/office/drawing/2014/main" id="{084F1CFE-A61D-4DBF-BDA6-8F09E357D13A}"/>
                </a:ext>
              </a:extLst>
            </p:cNvPr>
            <p:cNvSpPr txBox="1"/>
            <p:nvPr/>
          </p:nvSpPr>
          <p:spPr>
            <a:xfrm>
              <a:off x="3903287" y="2595724"/>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3.3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0" name="object 34">
              <a:extLst>
                <a:ext uri="{FF2B5EF4-FFF2-40B4-BE49-F238E27FC236}">
                  <a16:creationId xmlns:a16="http://schemas.microsoft.com/office/drawing/2014/main" id="{49D8ECC2-F465-4488-B2E3-B606E6896EEE}"/>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81</a:t>
              </a:r>
              <a:r>
                <a:rPr kumimoji="0"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1" name="bk object 16">
              <a:extLst>
                <a:ext uri="{FF2B5EF4-FFF2-40B4-BE49-F238E27FC236}">
                  <a16:creationId xmlns:a16="http://schemas.microsoft.com/office/drawing/2014/main" id="{ABC8CB83-D0A1-43E6-97EA-2FFFBA56DA87}"/>
                </a:ext>
              </a:extLst>
            </p:cNvPr>
            <p:cNvSpPr/>
            <p:nvPr/>
          </p:nvSpPr>
          <p:spPr>
            <a:xfrm>
              <a:off x="3126047" y="2938644"/>
              <a:ext cx="685800" cy="2007471"/>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bk object 19">
              <a:extLst>
                <a:ext uri="{FF2B5EF4-FFF2-40B4-BE49-F238E27FC236}">
                  <a16:creationId xmlns:a16="http://schemas.microsoft.com/office/drawing/2014/main" id="{05172D68-B46C-4E1E-BDF4-5DB0BC499F2E}"/>
                </a:ext>
              </a:extLst>
            </p:cNvPr>
            <p:cNvSpPr/>
            <p:nvPr/>
          </p:nvSpPr>
          <p:spPr>
            <a:xfrm>
              <a:off x="3126047" y="2688335"/>
              <a:ext cx="685800" cy="250307"/>
            </a:xfrm>
            <a:prstGeom prst="rect">
              <a:avLst/>
            </a:prstGeom>
            <a:pattFill prst="wdUpDiag">
              <a:fgClr>
                <a:srgbClr val="FABB9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2">
              <a:extLst>
                <a:ext uri="{FF2B5EF4-FFF2-40B4-BE49-F238E27FC236}">
                  <a16:creationId xmlns:a16="http://schemas.microsoft.com/office/drawing/2014/main" id="{5D4C8FA0-FBED-482C-B6E0-1EC87DA1DABC}"/>
                </a:ext>
              </a:extLst>
            </p:cNvPr>
            <p:cNvSpPr/>
            <p:nvPr/>
          </p:nvSpPr>
          <p:spPr>
            <a:xfrm>
              <a:off x="3126047" y="2455629"/>
              <a:ext cx="685800" cy="23774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32">
              <a:extLst>
                <a:ext uri="{FF2B5EF4-FFF2-40B4-BE49-F238E27FC236}">
                  <a16:creationId xmlns:a16="http://schemas.microsoft.com/office/drawing/2014/main" id="{A2CB3A70-2314-4B66-BF35-CF0D073C8F0D}"/>
                </a:ext>
              </a:extLst>
            </p:cNvPr>
            <p:cNvSpPr txBox="1"/>
            <p:nvPr/>
          </p:nvSpPr>
          <p:spPr>
            <a:xfrm>
              <a:off x="6646487" y="2827461"/>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6" name="object 35">
              <a:extLst>
                <a:ext uri="{FF2B5EF4-FFF2-40B4-BE49-F238E27FC236}">
                  <a16:creationId xmlns:a16="http://schemas.microsoft.com/office/drawing/2014/main" id="{C203466C-6CB2-4521-962F-49A553E465BF}"/>
                </a:ext>
              </a:extLst>
            </p:cNvPr>
            <p:cNvSpPr txBox="1"/>
            <p:nvPr/>
          </p:nvSpPr>
          <p:spPr>
            <a:xfrm>
              <a:off x="6646487" y="4026780"/>
              <a:ext cx="744849" cy="473848"/>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67</a:t>
              </a:r>
              <a:r>
                <a:rPr kumimoji="0"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79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7" name="bk object 17">
              <a:extLst>
                <a:ext uri="{FF2B5EF4-FFF2-40B4-BE49-F238E27FC236}">
                  <a16:creationId xmlns:a16="http://schemas.microsoft.com/office/drawing/2014/main" id="{32B4C216-A448-4912-8F49-8EBF47A32147}"/>
                </a:ext>
              </a:extLst>
            </p:cNvPr>
            <p:cNvSpPr/>
            <p:nvPr/>
          </p:nvSpPr>
          <p:spPr>
            <a:xfrm>
              <a:off x="5869247" y="3286116"/>
              <a:ext cx="685800" cy="1664208"/>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bk object 20">
              <a:extLst>
                <a:ext uri="{FF2B5EF4-FFF2-40B4-BE49-F238E27FC236}">
                  <a16:creationId xmlns:a16="http://schemas.microsoft.com/office/drawing/2014/main" id="{6088E8B7-FC92-40E5-A3D1-789DEF1B9A0E}"/>
                </a:ext>
              </a:extLst>
            </p:cNvPr>
            <p:cNvSpPr/>
            <p:nvPr/>
          </p:nvSpPr>
          <p:spPr>
            <a:xfrm>
              <a:off x="5869247" y="2929500"/>
              <a:ext cx="685800" cy="356616"/>
            </a:xfrm>
            <a:prstGeom prst="rect">
              <a:avLst/>
            </a:prstGeom>
            <a:pattFill prst="wdUpDiag">
              <a:fgClr>
                <a:srgbClr val="FABB9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9" name="bk object 23">
              <a:extLst>
                <a:ext uri="{FF2B5EF4-FFF2-40B4-BE49-F238E27FC236}">
                  <a16:creationId xmlns:a16="http://schemas.microsoft.com/office/drawing/2014/main" id="{1FAF8467-DDC3-43DB-A9E3-F377AF3C704A}"/>
                </a:ext>
              </a:extLst>
            </p:cNvPr>
            <p:cNvSpPr/>
            <p:nvPr/>
          </p:nvSpPr>
          <p:spPr>
            <a:xfrm>
              <a:off x="5869247" y="2455630"/>
              <a:ext cx="685800" cy="475488"/>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object 33">
              <a:extLst>
                <a:ext uri="{FF2B5EF4-FFF2-40B4-BE49-F238E27FC236}">
                  <a16:creationId xmlns:a16="http://schemas.microsoft.com/office/drawing/2014/main" id="{7E9D8789-750E-49F0-8A08-D1724BFEB2A3}"/>
                </a:ext>
              </a:extLst>
            </p:cNvPr>
            <p:cNvSpPr txBox="1"/>
            <p:nvPr/>
          </p:nvSpPr>
          <p:spPr>
            <a:xfrm>
              <a:off x="9389687" y="2971653"/>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51" name="object 36">
              <a:extLst>
                <a:ext uri="{FF2B5EF4-FFF2-40B4-BE49-F238E27FC236}">
                  <a16:creationId xmlns:a16="http://schemas.microsoft.com/office/drawing/2014/main" id="{7F46B7EC-904B-4FC0-82AD-0F66623B9641}"/>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59</a:t>
              </a:r>
              <a:r>
                <a:rPr kumimoji="0" sz="1800" b="1" i="0" u="none" strike="noStrike" kern="1200" cap="none" spc="0" normalizeH="0" baseline="0" noProof="0">
                  <a:ln>
                    <a:noFill/>
                  </a:ln>
                  <a:solidFill>
                    <a:srgbClr val="F47E55"/>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52" name="bk object 18">
              <a:extLst>
                <a:ext uri="{FF2B5EF4-FFF2-40B4-BE49-F238E27FC236}">
                  <a16:creationId xmlns:a16="http://schemas.microsoft.com/office/drawing/2014/main" id="{8E3B72D6-C7EB-4D08-ACB9-8FA801A58006}"/>
                </a:ext>
              </a:extLst>
            </p:cNvPr>
            <p:cNvSpPr/>
            <p:nvPr/>
          </p:nvSpPr>
          <p:spPr>
            <a:xfrm>
              <a:off x="8612447" y="3478139"/>
              <a:ext cx="685800" cy="1472184"/>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bk object 21">
              <a:extLst>
                <a:ext uri="{FF2B5EF4-FFF2-40B4-BE49-F238E27FC236}">
                  <a16:creationId xmlns:a16="http://schemas.microsoft.com/office/drawing/2014/main" id="{8D83C54A-579B-42B3-AEA0-39AC48CD8320}"/>
                </a:ext>
              </a:extLst>
            </p:cNvPr>
            <p:cNvSpPr/>
            <p:nvPr/>
          </p:nvSpPr>
          <p:spPr>
            <a:xfrm>
              <a:off x="8612447" y="3104661"/>
              <a:ext cx="685800" cy="386275"/>
            </a:xfrm>
            <a:prstGeom prst="rect">
              <a:avLst/>
            </a:prstGeom>
            <a:pattFill prst="wdUpDiag">
              <a:fgClr>
                <a:srgbClr val="FABB9E"/>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54" name="bk object 24">
              <a:extLst>
                <a:ext uri="{FF2B5EF4-FFF2-40B4-BE49-F238E27FC236}">
                  <a16:creationId xmlns:a16="http://schemas.microsoft.com/office/drawing/2014/main" id="{9DE2E0EE-1DA3-4473-83B4-6544648D7FDB}"/>
                </a:ext>
              </a:extLst>
            </p:cNvPr>
            <p:cNvSpPr/>
            <p:nvPr/>
          </p:nvSpPr>
          <p:spPr>
            <a:xfrm>
              <a:off x="8612447" y="2455629"/>
              <a:ext cx="685800" cy="649032"/>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130793391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global, 2015–2019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634C64D3-A644-413A-B979-BCA09DE39746}"/>
              </a:ext>
            </a:extLst>
          </p:cNvPr>
          <p:cNvGrpSpPr/>
          <p:nvPr/>
        </p:nvGrpSpPr>
        <p:grpSpPr>
          <a:xfrm>
            <a:off x="457199" y="2011680"/>
            <a:ext cx="9601201" cy="4543008"/>
            <a:chOff x="457199" y="2011680"/>
            <a:chExt cx="9601201" cy="454300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a:t>
              </a:r>
            </a:p>
          </p:txBody>
        </p:sp>
        <p:sp>
          <p:nvSpPr>
            <p:cNvPr id="6" name="TextBox 5">
              <a:extLst>
                <a:ext uri="{FF2B5EF4-FFF2-40B4-BE49-F238E27FC236}">
                  <a16:creationId xmlns:a16="http://schemas.microsoft.com/office/drawing/2014/main" id="{1AB05681-2873-4120-913D-7E2137E90743}"/>
                </a:ext>
              </a:extLst>
            </p:cNvPr>
            <p:cNvSpPr txBox="1"/>
            <p:nvPr/>
          </p:nvSpPr>
          <p:spPr>
            <a:xfrm>
              <a:off x="2024269" y="201168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5CFC4318-EB70-42E6-B90D-EC2E7F24779E}"/>
                </a:ext>
              </a:extLst>
            </p:cNvPr>
            <p:cNvCxnSpPr/>
            <p:nvPr/>
          </p:nvCxnSpPr>
          <p:spPr>
            <a:xfrm>
              <a:off x="2434293" y="3017525"/>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7C2163F-7128-4ECC-B4E8-DE23B8E3838B}"/>
                </a:ext>
              </a:extLst>
            </p:cNvPr>
            <p:cNvCxnSpPr/>
            <p:nvPr/>
          </p:nvCxnSpPr>
          <p:spPr>
            <a:xfrm>
              <a:off x="2434293" y="331691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836A94C-22C6-4AF3-BCFA-F35449F6CB62}"/>
                </a:ext>
              </a:extLst>
            </p:cNvPr>
            <p:cNvCxnSpPr/>
            <p:nvPr/>
          </p:nvCxnSpPr>
          <p:spPr>
            <a:xfrm>
              <a:off x="2434293" y="39009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F490B259-F211-4F69-A165-BECB83F53D4A}"/>
                </a:ext>
              </a:extLst>
            </p:cNvPr>
            <p:cNvCxnSpPr/>
            <p:nvPr/>
          </p:nvCxnSpPr>
          <p:spPr>
            <a:xfrm>
              <a:off x="2434293" y="477552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D9D1D54-5D24-4947-A61A-F3D08870F08A}"/>
                </a:ext>
              </a:extLst>
            </p:cNvPr>
            <p:cNvCxnSpPr/>
            <p:nvPr/>
          </p:nvCxnSpPr>
          <p:spPr>
            <a:xfrm>
              <a:off x="2434293" y="5074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D993586-2BB2-499E-840D-51EC014DEA21}"/>
                </a:ext>
              </a:extLst>
            </p:cNvPr>
            <p:cNvCxnSpPr/>
            <p:nvPr/>
          </p:nvCxnSpPr>
          <p:spPr>
            <a:xfrm>
              <a:off x="2434293" y="2436556"/>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0542B0AA-7159-4193-B2A4-1D5E7A97C545}"/>
                </a:ext>
              </a:extLst>
            </p:cNvPr>
            <p:cNvSpPr txBox="1"/>
            <p:nvPr/>
          </p:nvSpPr>
          <p:spPr>
            <a:xfrm>
              <a:off x="2109229" y="22993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CAB22A0-123A-4E61-A585-160086BD0F0E}"/>
                </a:ext>
              </a:extLst>
            </p:cNvPr>
            <p:cNvSpPr txBox="1"/>
            <p:nvPr/>
          </p:nvSpPr>
          <p:spPr>
            <a:xfrm>
              <a:off x="2109229" y="317975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9A05779C-234F-46C3-8E02-7BB03D3913E5}"/>
                </a:ext>
              </a:extLst>
            </p:cNvPr>
            <p:cNvSpPr txBox="1"/>
            <p:nvPr/>
          </p:nvSpPr>
          <p:spPr>
            <a:xfrm>
              <a:off x="2109229" y="3471773"/>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97536179-F9E0-4138-BD21-137F2FABB41E}"/>
                </a:ext>
              </a:extLst>
            </p:cNvPr>
            <p:cNvSpPr txBox="1"/>
            <p:nvPr/>
          </p:nvSpPr>
          <p:spPr>
            <a:xfrm>
              <a:off x="2109229" y="376378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8D088257-652C-4F3A-9EB2-06C5853425A7}"/>
                </a:ext>
              </a:extLst>
            </p:cNvPr>
            <p:cNvSpPr txBox="1"/>
            <p:nvPr/>
          </p:nvSpPr>
          <p:spPr>
            <a:xfrm>
              <a:off x="2109229" y="46383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1A655C10-16B1-42F1-A505-0B5F1DDF2803}"/>
                </a:ext>
              </a:extLst>
            </p:cNvPr>
            <p:cNvSpPr txBox="1"/>
            <p:nvPr/>
          </p:nvSpPr>
          <p:spPr>
            <a:xfrm>
              <a:off x="2194188" y="493776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EA1F61A6-7D44-4B47-B824-5FEDEBC43BCC}"/>
                </a:ext>
              </a:extLst>
            </p:cNvPr>
            <p:cNvSpPr txBox="1"/>
            <p:nvPr/>
          </p:nvSpPr>
          <p:spPr>
            <a:xfrm>
              <a:off x="2109229" y="288036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8AE24FC2-4142-4FB6-AF88-4AFC0859841D}"/>
                </a:ext>
              </a:extLst>
            </p:cNvPr>
            <p:cNvCxnSpPr/>
            <p:nvPr/>
          </p:nvCxnSpPr>
          <p:spPr>
            <a:xfrm>
              <a:off x="2434293" y="3608933"/>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7450FCC-B395-422E-AA62-F58F7ED7550D}"/>
                </a:ext>
              </a:extLst>
            </p:cNvPr>
            <p:cNvSpPr txBox="1"/>
            <p:nvPr/>
          </p:nvSpPr>
          <p:spPr>
            <a:xfrm>
              <a:off x="2109229" y="2595421"/>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4F3A3418-7F40-4335-A044-5C7F48EEC313}"/>
                </a:ext>
              </a:extLst>
            </p:cNvPr>
            <p:cNvCxnSpPr/>
            <p:nvPr/>
          </p:nvCxnSpPr>
          <p:spPr>
            <a:xfrm>
              <a:off x="2434293" y="273258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7ECFF93-0071-43B2-9043-9F0479AB1543}"/>
                </a:ext>
              </a:extLst>
            </p:cNvPr>
            <p:cNvCxnSpPr/>
            <p:nvPr/>
          </p:nvCxnSpPr>
          <p:spPr>
            <a:xfrm>
              <a:off x="2434293" y="21488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6D50626-5A57-4F85-8676-A8CDBA04A026}"/>
                </a:ext>
              </a:extLst>
            </p:cNvPr>
            <p:cNvCxnSpPr/>
            <p:nvPr/>
          </p:nvCxnSpPr>
          <p:spPr>
            <a:xfrm>
              <a:off x="2434293" y="448622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EDB80515-6B36-43E9-A2DE-76AFE0D8B256}"/>
                </a:ext>
              </a:extLst>
            </p:cNvPr>
            <p:cNvSpPr txBox="1"/>
            <p:nvPr/>
          </p:nvSpPr>
          <p:spPr>
            <a:xfrm>
              <a:off x="2109229" y="434906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792FA0E4-E003-4E93-AA38-243C26A29913}"/>
                </a:ext>
              </a:extLst>
            </p:cNvPr>
            <p:cNvCxnSpPr/>
            <p:nvPr/>
          </p:nvCxnSpPr>
          <p:spPr>
            <a:xfrm>
              <a:off x="2434293" y="419199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F4738F4-4B93-4AC0-B15C-E124C7530F49}"/>
                </a:ext>
              </a:extLst>
            </p:cNvPr>
            <p:cNvSpPr txBox="1"/>
            <p:nvPr/>
          </p:nvSpPr>
          <p:spPr>
            <a:xfrm>
              <a:off x="2109229" y="405483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242" name="Group 241">
              <a:extLst>
                <a:ext uri="{FF2B5EF4-FFF2-40B4-BE49-F238E27FC236}">
                  <a16:creationId xmlns:a16="http://schemas.microsoft.com/office/drawing/2014/main" id="{F3DE204E-28D4-4140-879B-96B0FDAAF8C1}"/>
                </a:ext>
              </a:extLst>
            </p:cNvPr>
            <p:cNvGrpSpPr/>
            <p:nvPr/>
          </p:nvGrpSpPr>
          <p:grpSpPr>
            <a:xfrm>
              <a:off x="2651760" y="5166360"/>
              <a:ext cx="7402563" cy="451406"/>
              <a:chOff x="2651760" y="5248656"/>
              <a:chExt cx="7402563" cy="451406"/>
            </a:xfrm>
          </p:grpSpPr>
          <p:sp>
            <p:nvSpPr>
              <p:cNvPr id="30" name="TextBox 29">
                <a:extLst>
                  <a:ext uri="{FF2B5EF4-FFF2-40B4-BE49-F238E27FC236}">
                    <a16:creationId xmlns:a16="http://schemas.microsoft.com/office/drawing/2014/main" id="{CF12488D-40CB-481E-B556-485D830851B6}"/>
                  </a:ext>
                </a:extLst>
              </p:cNvPr>
              <p:cNvSpPr txBox="1"/>
              <p:nvPr/>
            </p:nvSpPr>
            <p:spPr>
              <a:xfrm>
                <a:off x="5116563"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are on treatment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43810C3C-886A-4452-A92A-290227B61289}"/>
                  </a:ext>
                </a:extLst>
              </p:cNvPr>
              <p:cNvSpPr txBox="1"/>
              <p:nvPr/>
            </p:nvSpPr>
            <p:spPr>
              <a:xfrm>
                <a:off x="2651760"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know their status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528A7C4A-6E9B-460B-A889-BAE99F84C73E}"/>
                  </a:ext>
                </a:extLst>
              </p:cNvPr>
              <p:cNvSpPr txBox="1"/>
              <p:nvPr/>
            </p:nvSpPr>
            <p:spPr>
              <a:xfrm>
                <a:off x="7585443" y="5248656"/>
                <a:ext cx="246888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who are virally suppressed</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2" name="object 10">
              <a:extLst>
                <a:ext uri="{FF2B5EF4-FFF2-40B4-BE49-F238E27FC236}">
                  <a16:creationId xmlns:a16="http://schemas.microsoft.com/office/drawing/2014/main" id="{C8ACF67A-7D80-4E42-BA2E-CC5B6E73944A}"/>
                </a:ext>
              </a:extLst>
            </p:cNvPr>
            <p:cNvSpPr txBox="1"/>
            <p:nvPr/>
          </p:nvSpPr>
          <p:spPr>
            <a:xfrm>
              <a:off x="1865376" y="3339872"/>
              <a:ext cx="179536" cy="57227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9" name="bk object 18">
              <a:extLst>
                <a:ext uri="{FF2B5EF4-FFF2-40B4-BE49-F238E27FC236}">
                  <a16:creationId xmlns:a16="http://schemas.microsoft.com/office/drawing/2014/main" id="{88C02815-1ABF-490A-BC36-2FD0C95BDD7B}"/>
                </a:ext>
              </a:extLst>
            </p:cNvPr>
            <p:cNvSpPr/>
            <p:nvPr/>
          </p:nvSpPr>
          <p:spPr>
            <a:xfrm>
              <a:off x="2651760" y="5074920"/>
              <a:ext cx="74066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Rectangle 32">
              <a:extLst>
                <a:ext uri="{FF2B5EF4-FFF2-40B4-BE49-F238E27FC236}">
                  <a16:creationId xmlns:a16="http://schemas.microsoft.com/office/drawing/2014/main" id="{D67DF71E-ED1F-43A1-A320-FEE7D30B23B8}"/>
                </a:ext>
              </a:extLst>
            </p:cNvPr>
            <p:cNvSpPr/>
            <p:nvPr/>
          </p:nvSpPr>
          <p:spPr>
            <a:xfrm>
              <a:off x="3108960" y="3017524"/>
              <a:ext cx="274320" cy="205739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467FBE4A-4A37-431B-9EE7-42137E54E6EE}"/>
                </a:ext>
              </a:extLst>
            </p:cNvPr>
            <p:cNvSpPr/>
            <p:nvPr/>
          </p:nvSpPr>
          <p:spPr>
            <a:xfrm>
              <a:off x="3429000" y="2925570"/>
              <a:ext cx="274320" cy="2149349"/>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79A599CB-E66F-4B26-AB6D-9C0E713AA1C6}"/>
                </a:ext>
              </a:extLst>
            </p:cNvPr>
            <p:cNvSpPr/>
            <p:nvPr/>
          </p:nvSpPr>
          <p:spPr>
            <a:xfrm>
              <a:off x="4069080" y="2788920"/>
              <a:ext cx="274320" cy="228600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3E6DE483-6324-4F91-868E-E37D34FAF89B}"/>
                </a:ext>
              </a:extLst>
            </p:cNvPr>
            <p:cNvSpPr/>
            <p:nvPr/>
          </p:nvSpPr>
          <p:spPr>
            <a:xfrm>
              <a:off x="3749040" y="2834640"/>
              <a:ext cx="274320" cy="2240280"/>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7AE56781-B0C9-429E-AA26-FECD93003EF9}"/>
                </a:ext>
              </a:extLst>
            </p:cNvPr>
            <p:cNvSpPr/>
            <p:nvPr/>
          </p:nvSpPr>
          <p:spPr>
            <a:xfrm>
              <a:off x="4389120" y="2715768"/>
              <a:ext cx="274320" cy="23591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Rectangle 140">
              <a:extLst>
                <a:ext uri="{FF2B5EF4-FFF2-40B4-BE49-F238E27FC236}">
                  <a16:creationId xmlns:a16="http://schemas.microsoft.com/office/drawing/2014/main" id="{36F3F267-1347-4002-8376-4204C2221BF0}"/>
                </a:ext>
              </a:extLst>
            </p:cNvPr>
            <p:cNvSpPr/>
            <p:nvPr/>
          </p:nvSpPr>
          <p:spPr>
            <a:xfrm>
              <a:off x="5577840" y="3666744"/>
              <a:ext cx="274320" cy="140817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Rectangle 141">
              <a:extLst>
                <a:ext uri="{FF2B5EF4-FFF2-40B4-BE49-F238E27FC236}">
                  <a16:creationId xmlns:a16="http://schemas.microsoft.com/office/drawing/2014/main" id="{4C915408-3314-4BD5-BFB8-822B73785B8C}"/>
                </a:ext>
              </a:extLst>
            </p:cNvPr>
            <p:cNvSpPr/>
            <p:nvPr/>
          </p:nvSpPr>
          <p:spPr>
            <a:xfrm>
              <a:off x="5897880" y="3509607"/>
              <a:ext cx="274320" cy="156860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Rectangle 142">
              <a:extLst>
                <a:ext uri="{FF2B5EF4-FFF2-40B4-BE49-F238E27FC236}">
                  <a16:creationId xmlns:a16="http://schemas.microsoft.com/office/drawing/2014/main" id="{E70D2469-3CB0-48A0-B7B4-8AD2C77FE67A}"/>
                </a:ext>
              </a:extLst>
            </p:cNvPr>
            <p:cNvSpPr/>
            <p:nvPr/>
          </p:nvSpPr>
          <p:spPr>
            <a:xfrm>
              <a:off x="6537960" y="3273552"/>
              <a:ext cx="274320" cy="1801368"/>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Rectangle 143">
              <a:extLst>
                <a:ext uri="{FF2B5EF4-FFF2-40B4-BE49-F238E27FC236}">
                  <a16:creationId xmlns:a16="http://schemas.microsoft.com/office/drawing/2014/main" id="{FF43E47F-A284-432C-93D7-C74716D2C6D1}"/>
                </a:ext>
              </a:extLst>
            </p:cNvPr>
            <p:cNvSpPr/>
            <p:nvPr/>
          </p:nvSpPr>
          <p:spPr>
            <a:xfrm>
              <a:off x="6217920" y="3355848"/>
              <a:ext cx="274320" cy="1719072"/>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Rectangle 144">
              <a:extLst>
                <a:ext uri="{FF2B5EF4-FFF2-40B4-BE49-F238E27FC236}">
                  <a16:creationId xmlns:a16="http://schemas.microsoft.com/office/drawing/2014/main" id="{D961BF29-C897-4649-9542-0968E7876603}"/>
                </a:ext>
              </a:extLst>
            </p:cNvPr>
            <p:cNvSpPr/>
            <p:nvPr/>
          </p:nvSpPr>
          <p:spPr>
            <a:xfrm>
              <a:off x="6858000" y="3127248"/>
              <a:ext cx="274320" cy="194767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Rectangle 146">
              <a:extLst>
                <a:ext uri="{FF2B5EF4-FFF2-40B4-BE49-F238E27FC236}">
                  <a16:creationId xmlns:a16="http://schemas.microsoft.com/office/drawing/2014/main" id="{C826E594-4663-4C81-80B0-63AA45B3DBCF}"/>
                </a:ext>
              </a:extLst>
            </p:cNvPr>
            <p:cNvSpPr/>
            <p:nvPr/>
          </p:nvSpPr>
          <p:spPr>
            <a:xfrm>
              <a:off x="8046720" y="3886200"/>
              <a:ext cx="274320" cy="11887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Rectangle 147">
              <a:extLst>
                <a:ext uri="{FF2B5EF4-FFF2-40B4-BE49-F238E27FC236}">
                  <a16:creationId xmlns:a16="http://schemas.microsoft.com/office/drawing/2014/main" id="{D8F98D84-0F19-40AA-BFBA-A56AADD35008}"/>
                </a:ext>
              </a:extLst>
            </p:cNvPr>
            <p:cNvSpPr/>
            <p:nvPr/>
          </p:nvSpPr>
          <p:spPr>
            <a:xfrm>
              <a:off x="8366760" y="3743642"/>
              <a:ext cx="274320" cy="133127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Rectangle 148">
              <a:extLst>
                <a:ext uri="{FF2B5EF4-FFF2-40B4-BE49-F238E27FC236}">
                  <a16:creationId xmlns:a16="http://schemas.microsoft.com/office/drawing/2014/main" id="{16261523-8E10-470A-AD38-816C1A19B791}"/>
                </a:ext>
              </a:extLst>
            </p:cNvPr>
            <p:cNvSpPr/>
            <p:nvPr/>
          </p:nvSpPr>
          <p:spPr>
            <a:xfrm>
              <a:off x="9006840" y="3509606"/>
              <a:ext cx="274320" cy="1565313"/>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Rectangle 149">
              <a:extLst>
                <a:ext uri="{FF2B5EF4-FFF2-40B4-BE49-F238E27FC236}">
                  <a16:creationId xmlns:a16="http://schemas.microsoft.com/office/drawing/2014/main" id="{F79F2D67-71C3-41A4-94CB-F1F06BD4CF25}"/>
                </a:ext>
              </a:extLst>
            </p:cNvPr>
            <p:cNvSpPr/>
            <p:nvPr/>
          </p:nvSpPr>
          <p:spPr>
            <a:xfrm>
              <a:off x="8686800" y="3593592"/>
              <a:ext cx="274320" cy="1481328"/>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Rectangle 150">
              <a:extLst>
                <a:ext uri="{FF2B5EF4-FFF2-40B4-BE49-F238E27FC236}">
                  <a16:creationId xmlns:a16="http://schemas.microsoft.com/office/drawing/2014/main" id="{668706DC-2682-431D-8E96-68751B082FCE}"/>
                </a:ext>
              </a:extLst>
            </p:cNvPr>
            <p:cNvSpPr/>
            <p:nvPr/>
          </p:nvSpPr>
          <p:spPr>
            <a:xfrm>
              <a:off x="9326880" y="3355848"/>
              <a:ext cx="274320" cy="171907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69CC7F5E-7618-4CF3-A523-6352E201280C}"/>
                </a:ext>
              </a:extLst>
            </p:cNvPr>
            <p:cNvCxnSpPr/>
            <p:nvPr/>
          </p:nvCxnSpPr>
          <p:spPr>
            <a:xfrm>
              <a:off x="3200400" y="2654331"/>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92FD7C3D-A79E-4352-81E6-EC342E62B219}"/>
                </a:ext>
              </a:extLst>
            </p:cNvPr>
            <p:cNvCxnSpPr/>
            <p:nvPr/>
          </p:nvCxnSpPr>
          <p:spPr>
            <a:xfrm>
              <a:off x="3520440" y="2543230"/>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1DE4E475-545B-440E-9162-90E76C2C7769}"/>
                </a:ext>
              </a:extLst>
            </p:cNvPr>
            <p:cNvCxnSpPr/>
            <p:nvPr/>
          </p:nvCxnSpPr>
          <p:spPr>
            <a:xfrm>
              <a:off x="4160520" y="2363842"/>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2AEC0D17-A239-4056-9638-1F77791F81DD}"/>
                </a:ext>
              </a:extLst>
            </p:cNvPr>
            <p:cNvCxnSpPr/>
            <p:nvPr/>
          </p:nvCxnSpPr>
          <p:spPr>
            <a:xfrm>
              <a:off x="3840480" y="2447246"/>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68570784-773F-47F5-B1A9-9FE07318A201}"/>
                </a:ext>
              </a:extLst>
            </p:cNvPr>
            <p:cNvCxnSpPr/>
            <p:nvPr/>
          </p:nvCxnSpPr>
          <p:spPr>
            <a:xfrm>
              <a:off x="4480560" y="2308333"/>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72481A0-668A-46D4-8A93-B6C0FB0FEBB3}"/>
                </a:ext>
              </a:extLst>
            </p:cNvPr>
            <p:cNvCxnSpPr/>
            <p:nvPr/>
          </p:nvCxnSpPr>
          <p:spPr>
            <a:xfrm>
              <a:off x="5989320" y="3116945"/>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FD71E30C-BB61-4D59-AD0A-ABF0AC97C6B3}"/>
                </a:ext>
              </a:extLst>
            </p:cNvPr>
            <p:cNvCxnSpPr/>
            <p:nvPr/>
          </p:nvCxnSpPr>
          <p:spPr>
            <a:xfrm>
              <a:off x="6309360" y="2940465"/>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B27DFA3C-954E-49BB-885D-CAD5F1D4C593}"/>
                </a:ext>
              </a:extLst>
            </p:cNvPr>
            <p:cNvCxnSpPr/>
            <p:nvPr/>
          </p:nvCxnSpPr>
          <p:spPr>
            <a:xfrm>
              <a:off x="6949440" y="2708534"/>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51D2CBE3-1996-4A99-A0A8-F4AC84404FDE}"/>
                </a:ext>
              </a:extLst>
            </p:cNvPr>
            <p:cNvCxnSpPr/>
            <p:nvPr/>
          </p:nvCxnSpPr>
          <p:spPr>
            <a:xfrm>
              <a:off x="5669280" y="3379680"/>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057CFA79-B966-4E17-820D-293775E0A9A4}"/>
                </a:ext>
              </a:extLst>
            </p:cNvPr>
            <p:cNvCxnSpPr/>
            <p:nvPr/>
          </p:nvCxnSpPr>
          <p:spPr>
            <a:xfrm>
              <a:off x="6629400" y="285863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2AF6492A-0907-4EB4-B2E1-1D5DD4F36ABA}"/>
                </a:ext>
              </a:extLst>
            </p:cNvPr>
            <p:cNvCxnSpPr/>
            <p:nvPr/>
          </p:nvCxnSpPr>
          <p:spPr>
            <a:xfrm>
              <a:off x="3520440" y="3269929"/>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6C5AF4AA-F9C4-45F4-A60A-E551BC8E1E5B}"/>
                </a:ext>
              </a:extLst>
            </p:cNvPr>
            <p:cNvCxnSpPr/>
            <p:nvPr/>
          </p:nvCxnSpPr>
          <p:spPr>
            <a:xfrm>
              <a:off x="4160520" y="3146276"/>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28A14F3F-F47A-4D96-A1D8-4B66DC35E279}"/>
                </a:ext>
              </a:extLst>
            </p:cNvPr>
            <p:cNvCxnSpPr/>
            <p:nvPr/>
          </p:nvCxnSpPr>
          <p:spPr>
            <a:xfrm>
              <a:off x="3200400" y="3357913"/>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D015DB70-F28E-48BD-8744-DDAD1FA6972C}"/>
                </a:ext>
              </a:extLst>
            </p:cNvPr>
            <p:cNvCxnSpPr/>
            <p:nvPr/>
          </p:nvCxnSpPr>
          <p:spPr>
            <a:xfrm>
              <a:off x="3840480" y="3220884"/>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FF668BA5-69AA-4C6C-AF7C-B1742D790699}"/>
                </a:ext>
              </a:extLst>
            </p:cNvPr>
            <p:cNvCxnSpPr/>
            <p:nvPr/>
          </p:nvCxnSpPr>
          <p:spPr>
            <a:xfrm>
              <a:off x="4480560" y="3090439"/>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EB866FE-4B75-4780-9091-2EB74C2A06B5}"/>
                </a:ext>
              </a:extLst>
            </p:cNvPr>
            <p:cNvCxnSpPr/>
            <p:nvPr/>
          </p:nvCxnSpPr>
          <p:spPr>
            <a:xfrm>
              <a:off x="5989320" y="3890685"/>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D7AE02A-3E42-4C86-B6A6-CBF5CE83771D}"/>
                </a:ext>
              </a:extLst>
            </p:cNvPr>
            <p:cNvCxnSpPr/>
            <p:nvPr/>
          </p:nvCxnSpPr>
          <p:spPr>
            <a:xfrm>
              <a:off x="6629400" y="3708085"/>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61391EFA-0441-41FD-8414-4F4549ADB96F}"/>
                </a:ext>
              </a:extLst>
            </p:cNvPr>
            <p:cNvCxnSpPr/>
            <p:nvPr/>
          </p:nvCxnSpPr>
          <p:spPr>
            <a:xfrm>
              <a:off x="6949440" y="3561463"/>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A9805182-11AE-407E-ACF7-0DECA4F17E63}"/>
                </a:ext>
              </a:extLst>
            </p:cNvPr>
            <p:cNvCxnSpPr/>
            <p:nvPr/>
          </p:nvCxnSpPr>
          <p:spPr>
            <a:xfrm>
              <a:off x="5669280" y="405483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1F3CCB6-B1B6-421D-8B3E-0372F6336A55}"/>
                </a:ext>
              </a:extLst>
            </p:cNvPr>
            <p:cNvCxnSpPr/>
            <p:nvPr/>
          </p:nvCxnSpPr>
          <p:spPr>
            <a:xfrm>
              <a:off x="6309360" y="3792331"/>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9CA344F8-6F28-4C6C-AA21-DA80CEC32587}"/>
                </a:ext>
              </a:extLst>
            </p:cNvPr>
            <p:cNvCxnSpPr/>
            <p:nvPr/>
          </p:nvCxnSpPr>
          <p:spPr>
            <a:xfrm>
              <a:off x="8778240" y="335178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BDE84B47-C3F7-493D-BACC-F3E9B5A2E133}"/>
                </a:ext>
              </a:extLst>
            </p:cNvPr>
            <p:cNvCxnSpPr/>
            <p:nvPr/>
          </p:nvCxnSpPr>
          <p:spPr>
            <a:xfrm>
              <a:off x="8458200" y="3501860"/>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93A0A9AE-B9D5-4241-96D1-3F85C6D4A9A6}"/>
                </a:ext>
              </a:extLst>
            </p:cNvPr>
            <p:cNvCxnSpPr/>
            <p:nvPr/>
          </p:nvCxnSpPr>
          <p:spPr>
            <a:xfrm>
              <a:off x="9418320" y="306566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1CDCF4B-E8B0-474A-8A8F-9F33ED9BF819}"/>
                </a:ext>
              </a:extLst>
            </p:cNvPr>
            <p:cNvCxnSpPr/>
            <p:nvPr/>
          </p:nvCxnSpPr>
          <p:spPr>
            <a:xfrm>
              <a:off x="9098280" y="3241231"/>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C04F940F-A24B-4466-A9AF-1677A56AD19C}"/>
                </a:ext>
              </a:extLst>
            </p:cNvPr>
            <p:cNvCxnSpPr/>
            <p:nvPr/>
          </p:nvCxnSpPr>
          <p:spPr>
            <a:xfrm>
              <a:off x="8138160" y="3654660"/>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BDE809E6-1D14-46BE-88AD-BAEE986F5687}"/>
                </a:ext>
              </a:extLst>
            </p:cNvPr>
            <p:cNvCxnSpPr/>
            <p:nvPr/>
          </p:nvCxnSpPr>
          <p:spPr>
            <a:xfrm>
              <a:off x="9098280" y="376378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E6492DC5-6811-4148-86B4-9566D87796F4}"/>
                </a:ext>
              </a:extLst>
            </p:cNvPr>
            <p:cNvCxnSpPr/>
            <p:nvPr/>
          </p:nvCxnSpPr>
          <p:spPr>
            <a:xfrm>
              <a:off x="9418320" y="365482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846B5AB0-A583-49F8-BE64-6500D11FF433}"/>
                </a:ext>
              </a:extLst>
            </p:cNvPr>
            <p:cNvCxnSpPr/>
            <p:nvPr/>
          </p:nvCxnSpPr>
          <p:spPr>
            <a:xfrm>
              <a:off x="8778240" y="3857866"/>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EC51276-BD15-4411-8559-CF88750FA570}"/>
                </a:ext>
              </a:extLst>
            </p:cNvPr>
            <p:cNvCxnSpPr/>
            <p:nvPr/>
          </p:nvCxnSpPr>
          <p:spPr>
            <a:xfrm>
              <a:off x="8458200" y="3969529"/>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F6D99274-C719-4FE9-8961-0BFDC14DFE30}"/>
                </a:ext>
              </a:extLst>
            </p:cNvPr>
            <p:cNvCxnSpPr/>
            <p:nvPr/>
          </p:nvCxnSpPr>
          <p:spPr>
            <a:xfrm>
              <a:off x="8138160" y="4053068"/>
              <a:ext cx="9144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4C49277-5C57-471C-AA29-67DAE4E69BDD}"/>
                </a:ext>
              </a:extLst>
            </p:cNvPr>
            <p:cNvCxnSpPr/>
            <p:nvPr/>
          </p:nvCxnSpPr>
          <p:spPr>
            <a:xfrm>
              <a:off x="3246120" y="2655564"/>
              <a:ext cx="0" cy="704088"/>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E3A97B7-13F9-4E21-8D03-BABCFE3316D8}"/>
                </a:ext>
              </a:extLst>
            </p:cNvPr>
            <p:cNvCxnSpPr/>
            <p:nvPr/>
          </p:nvCxnSpPr>
          <p:spPr>
            <a:xfrm>
              <a:off x="3566160" y="2543347"/>
              <a:ext cx="0" cy="72237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960DF111-9002-4239-B2A0-149AB9FD26A2}"/>
                </a:ext>
              </a:extLst>
            </p:cNvPr>
            <p:cNvCxnSpPr/>
            <p:nvPr/>
          </p:nvCxnSpPr>
          <p:spPr>
            <a:xfrm>
              <a:off x="3886200" y="2443591"/>
              <a:ext cx="0" cy="7772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C740EE6B-AA67-4957-9DE7-117897015E6E}"/>
                </a:ext>
              </a:extLst>
            </p:cNvPr>
            <p:cNvCxnSpPr/>
            <p:nvPr/>
          </p:nvCxnSpPr>
          <p:spPr>
            <a:xfrm>
              <a:off x="4206240" y="2364620"/>
              <a:ext cx="0" cy="7772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D9E63E6D-D687-4CB1-84A9-5D625948D21A}"/>
                </a:ext>
              </a:extLst>
            </p:cNvPr>
            <p:cNvCxnSpPr/>
            <p:nvPr/>
          </p:nvCxnSpPr>
          <p:spPr>
            <a:xfrm>
              <a:off x="4526280" y="2306433"/>
              <a:ext cx="0" cy="786384"/>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EC203454-03E7-4BD6-820C-AE450E75E29A}"/>
                </a:ext>
              </a:extLst>
            </p:cNvPr>
            <p:cNvCxnSpPr/>
            <p:nvPr/>
          </p:nvCxnSpPr>
          <p:spPr>
            <a:xfrm>
              <a:off x="5710923" y="3379680"/>
              <a:ext cx="0" cy="67665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47A54C98-D4D8-41E6-839A-19F34032A9DD}"/>
                </a:ext>
              </a:extLst>
            </p:cNvPr>
            <p:cNvCxnSpPr/>
            <p:nvPr/>
          </p:nvCxnSpPr>
          <p:spPr>
            <a:xfrm>
              <a:off x="6030963" y="3117833"/>
              <a:ext cx="0" cy="76809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9B006596-916D-42CA-B3F9-53C15D173F4A}"/>
                </a:ext>
              </a:extLst>
            </p:cNvPr>
            <p:cNvCxnSpPr/>
            <p:nvPr/>
          </p:nvCxnSpPr>
          <p:spPr>
            <a:xfrm>
              <a:off x="6351003" y="2939111"/>
              <a:ext cx="0" cy="850392"/>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CEAB5CA3-46A8-4CCF-B7E6-298AF00B90F3}"/>
                </a:ext>
              </a:extLst>
            </p:cNvPr>
            <p:cNvCxnSpPr/>
            <p:nvPr/>
          </p:nvCxnSpPr>
          <p:spPr>
            <a:xfrm>
              <a:off x="6671043" y="2855972"/>
              <a:ext cx="0" cy="850392"/>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FB2CEC4E-8829-4683-A891-2D3A54113AF5}"/>
                </a:ext>
              </a:extLst>
            </p:cNvPr>
            <p:cNvCxnSpPr/>
            <p:nvPr/>
          </p:nvCxnSpPr>
          <p:spPr>
            <a:xfrm>
              <a:off x="6991083" y="2710508"/>
              <a:ext cx="0" cy="850392"/>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1035E8CA-53D5-4E9D-B037-F30226F35715}"/>
                </a:ext>
              </a:extLst>
            </p:cNvPr>
            <p:cNvCxnSpPr/>
            <p:nvPr/>
          </p:nvCxnSpPr>
          <p:spPr>
            <a:xfrm>
              <a:off x="8183880" y="3656751"/>
              <a:ext cx="0" cy="393192"/>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76EDF505-24A6-462A-8B9F-56271653D12D}"/>
                </a:ext>
              </a:extLst>
            </p:cNvPr>
            <p:cNvCxnSpPr/>
            <p:nvPr/>
          </p:nvCxnSpPr>
          <p:spPr>
            <a:xfrm>
              <a:off x="8503920" y="3502970"/>
              <a:ext cx="0" cy="466344"/>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EBB1FA7F-69B0-49CD-9116-D595F5242400}"/>
                </a:ext>
              </a:extLst>
            </p:cNvPr>
            <p:cNvCxnSpPr/>
            <p:nvPr/>
          </p:nvCxnSpPr>
          <p:spPr>
            <a:xfrm>
              <a:off x="8823960" y="3349186"/>
              <a:ext cx="0" cy="50292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84A5843A-07C4-4F96-A7E4-1DA6DFD1400B}"/>
                </a:ext>
              </a:extLst>
            </p:cNvPr>
            <p:cNvCxnSpPr/>
            <p:nvPr/>
          </p:nvCxnSpPr>
          <p:spPr>
            <a:xfrm>
              <a:off x="9144000" y="3241112"/>
              <a:ext cx="0" cy="521208"/>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6CAF1F55-F782-41A4-9B85-013FC84B8F6B}"/>
                </a:ext>
              </a:extLst>
            </p:cNvPr>
            <p:cNvCxnSpPr/>
            <p:nvPr/>
          </p:nvCxnSpPr>
          <p:spPr>
            <a:xfrm>
              <a:off x="9464040" y="3066547"/>
              <a:ext cx="0" cy="58521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47F570DE-4901-48FD-BB68-2C8CEF764AF3}"/>
                </a:ext>
              </a:extLst>
            </p:cNvPr>
            <p:cNvSpPr/>
            <p:nvPr/>
          </p:nvSpPr>
          <p:spPr>
            <a:xfrm>
              <a:off x="310896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71</a:t>
              </a:r>
            </a:p>
          </p:txBody>
        </p:sp>
        <p:sp>
          <p:nvSpPr>
            <p:cNvPr id="246" name="Rectangle 245">
              <a:extLst>
                <a:ext uri="{FF2B5EF4-FFF2-40B4-BE49-F238E27FC236}">
                  <a16:creationId xmlns:a16="http://schemas.microsoft.com/office/drawing/2014/main" id="{819EE0FE-8DE9-44CC-ABC6-289AFA548D91}"/>
                </a:ext>
              </a:extLst>
            </p:cNvPr>
            <p:cNvSpPr/>
            <p:nvPr/>
          </p:nvSpPr>
          <p:spPr>
            <a:xfrm>
              <a:off x="342900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74</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8" name="Rectangle 247">
              <a:extLst>
                <a:ext uri="{FF2B5EF4-FFF2-40B4-BE49-F238E27FC236}">
                  <a16:creationId xmlns:a16="http://schemas.microsoft.com/office/drawing/2014/main" id="{D49D552F-B53E-4C0B-9334-12FD291B73EE}"/>
                </a:ext>
              </a:extLst>
            </p:cNvPr>
            <p:cNvSpPr/>
            <p:nvPr/>
          </p:nvSpPr>
          <p:spPr>
            <a:xfrm>
              <a:off x="406908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79</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0" name="Rectangle 249">
              <a:extLst>
                <a:ext uri="{FF2B5EF4-FFF2-40B4-BE49-F238E27FC236}">
                  <a16:creationId xmlns:a16="http://schemas.microsoft.com/office/drawing/2014/main" id="{58154294-B700-4C1F-BCE4-66300766CC52}"/>
                </a:ext>
              </a:extLst>
            </p:cNvPr>
            <p:cNvSpPr/>
            <p:nvPr/>
          </p:nvSpPr>
          <p:spPr>
            <a:xfrm>
              <a:off x="374904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77</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2" name="Rectangle 251">
              <a:extLst>
                <a:ext uri="{FF2B5EF4-FFF2-40B4-BE49-F238E27FC236}">
                  <a16:creationId xmlns:a16="http://schemas.microsoft.com/office/drawing/2014/main" id="{ED278794-2488-41D2-8F0F-A4CD44D65BB1}"/>
                </a:ext>
              </a:extLst>
            </p:cNvPr>
            <p:cNvSpPr/>
            <p:nvPr/>
          </p:nvSpPr>
          <p:spPr>
            <a:xfrm>
              <a:off x="438912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81</a:t>
              </a:r>
            </a:p>
          </p:txBody>
        </p:sp>
        <p:sp>
          <p:nvSpPr>
            <p:cNvPr id="254" name="Rectangle 253">
              <a:extLst>
                <a:ext uri="{FF2B5EF4-FFF2-40B4-BE49-F238E27FC236}">
                  <a16:creationId xmlns:a16="http://schemas.microsoft.com/office/drawing/2014/main" id="{B4F6E378-4704-44E2-9DDB-78A38DBFEDC7}"/>
                </a:ext>
              </a:extLst>
            </p:cNvPr>
            <p:cNvSpPr/>
            <p:nvPr/>
          </p:nvSpPr>
          <p:spPr>
            <a:xfrm>
              <a:off x="557784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49</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6" name="Rectangle 255">
              <a:extLst>
                <a:ext uri="{FF2B5EF4-FFF2-40B4-BE49-F238E27FC236}">
                  <a16:creationId xmlns:a16="http://schemas.microsoft.com/office/drawing/2014/main" id="{B6B0E6C6-6F0B-46AF-B664-E53125581261}"/>
                </a:ext>
              </a:extLst>
            </p:cNvPr>
            <p:cNvSpPr/>
            <p:nvPr/>
          </p:nvSpPr>
          <p:spPr>
            <a:xfrm>
              <a:off x="589788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54</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8" name="Rectangle 257">
              <a:extLst>
                <a:ext uri="{FF2B5EF4-FFF2-40B4-BE49-F238E27FC236}">
                  <a16:creationId xmlns:a16="http://schemas.microsoft.com/office/drawing/2014/main" id="{314B95F9-DA8D-4A52-A184-7D5DC60CE2A0}"/>
                </a:ext>
              </a:extLst>
            </p:cNvPr>
            <p:cNvSpPr/>
            <p:nvPr/>
          </p:nvSpPr>
          <p:spPr>
            <a:xfrm>
              <a:off x="653796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62</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Rectangle 259">
              <a:extLst>
                <a:ext uri="{FF2B5EF4-FFF2-40B4-BE49-F238E27FC236}">
                  <a16:creationId xmlns:a16="http://schemas.microsoft.com/office/drawing/2014/main" id="{527FFD25-8C85-47BF-B222-8C530E1B38EB}"/>
                </a:ext>
              </a:extLst>
            </p:cNvPr>
            <p:cNvSpPr/>
            <p:nvPr/>
          </p:nvSpPr>
          <p:spPr>
            <a:xfrm>
              <a:off x="621792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59</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2" name="Rectangle 261">
              <a:extLst>
                <a:ext uri="{FF2B5EF4-FFF2-40B4-BE49-F238E27FC236}">
                  <a16:creationId xmlns:a16="http://schemas.microsoft.com/office/drawing/2014/main" id="{12B340EA-06F0-4F99-BF5B-E3B8241453D8}"/>
                </a:ext>
              </a:extLst>
            </p:cNvPr>
            <p:cNvSpPr/>
            <p:nvPr/>
          </p:nvSpPr>
          <p:spPr>
            <a:xfrm>
              <a:off x="685800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67</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4" name="Rectangle 263">
              <a:extLst>
                <a:ext uri="{FF2B5EF4-FFF2-40B4-BE49-F238E27FC236}">
                  <a16:creationId xmlns:a16="http://schemas.microsoft.com/office/drawing/2014/main" id="{E04F4340-FA33-486E-AFE1-C03D084E615F}"/>
                </a:ext>
              </a:extLst>
            </p:cNvPr>
            <p:cNvSpPr/>
            <p:nvPr/>
          </p:nvSpPr>
          <p:spPr>
            <a:xfrm>
              <a:off x="804672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41</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6" name="Rectangle 265">
              <a:extLst>
                <a:ext uri="{FF2B5EF4-FFF2-40B4-BE49-F238E27FC236}">
                  <a16:creationId xmlns:a16="http://schemas.microsoft.com/office/drawing/2014/main" id="{527DA516-B06B-4FE0-BA8D-3F232C722B8E}"/>
                </a:ext>
              </a:extLst>
            </p:cNvPr>
            <p:cNvSpPr/>
            <p:nvPr/>
          </p:nvSpPr>
          <p:spPr>
            <a:xfrm>
              <a:off x="836676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46</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8" name="Rectangle 267">
              <a:extLst>
                <a:ext uri="{FF2B5EF4-FFF2-40B4-BE49-F238E27FC236}">
                  <a16:creationId xmlns:a16="http://schemas.microsoft.com/office/drawing/2014/main" id="{F8DD788E-C9A9-46F2-8D65-25ADBFDE8850}"/>
                </a:ext>
              </a:extLst>
            </p:cNvPr>
            <p:cNvSpPr/>
            <p:nvPr/>
          </p:nvSpPr>
          <p:spPr>
            <a:xfrm>
              <a:off x="900684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54</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0" name="Rectangle 269">
              <a:extLst>
                <a:ext uri="{FF2B5EF4-FFF2-40B4-BE49-F238E27FC236}">
                  <a16:creationId xmlns:a16="http://schemas.microsoft.com/office/drawing/2014/main" id="{D65D72FC-B44E-459E-B12D-814920B8CA5C}"/>
                </a:ext>
              </a:extLst>
            </p:cNvPr>
            <p:cNvSpPr/>
            <p:nvPr/>
          </p:nvSpPr>
          <p:spPr>
            <a:xfrm>
              <a:off x="868680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51</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2" name="Rectangle 271">
              <a:extLst>
                <a:ext uri="{FF2B5EF4-FFF2-40B4-BE49-F238E27FC236}">
                  <a16:creationId xmlns:a16="http://schemas.microsoft.com/office/drawing/2014/main" id="{3F65913E-530A-4521-9397-868B86590016}"/>
                </a:ext>
              </a:extLst>
            </p:cNvPr>
            <p:cNvSpPr/>
            <p:nvPr/>
          </p:nvSpPr>
          <p:spPr>
            <a:xfrm>
              <a:off x="9326880" y="4731535"/>
              <a:ext cx="27432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400" b="0" i="0" u="none" strike="noStrike" kern="1200" cap="none" spc="0" normalizeH="0" baseline="0" noProof="0">
                  <a:ln>
                    <a:noFill/>
                  </a:ln>
                  <a:solidFill>
                    <a:srgbClr val="FFFFFF"/>
                  </a:solidFill>
                  <a:effectLst/>
                  <a:uLnTx/>
                  <a:uFillTx/>
                  <a:latin typeface="Arial" panose="020B0604020202020204"/>
                  <a:ea typeface="+mn-ea"/>
                  <a:cs typeface="+mn-cs"/>
                </a:rPr>
                <a:t>59</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4" name="Rectangle 273">
              <a:extLst>
                <a:ext uri="{FF2B5EF4-FFF2-40B4-BE49-F238E27FC236}">
                  <a16:creationId xmlns:a16="http://schemas.microsoft.com/office/drawing/2014/main" id="{854A919B-5790-489A-A71C-B3591D5166C1}"/>
                </a:ext>
              </a:extLst>
            </p:cNvPr>
            <p:cNvSpPr/>
            <p:nvPr/>
          </p:nvSpPr>
          <p:spPr>
            <a:xfrm>
              <a:off x="2743200" y="5810562"/>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TextBox 302">
              <a:extLst>
                <a:ext uri="{FF2B5EF4-FFF2-40B4-BE49-F238E27FC236}">
                  <a16:creationId xmlns:a16="http://schemas.microsoft.com/office/drawing/2014/main" id="{AB18FFBC-035E-4546-8578-A023C324BE7A}"/>
                </a:ext>
              </a:extLst>
            </p:cNvPr>
            <p:cNvSpPr txBox="1"/>
            <p:nvPr/>
          </p:nvSpPr>
          <p:spPr>
            <a:xfrm>
              <a:off x="2975877" y="580644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6" name="Rectangle 305">
              <a:extLst>
                <a:ext uri="{FF2B5EF4-FFF2-40B4-BE49-F238E27FC236}">
                  <a16:creationId xmlns:a16="http://schemas.microsoft.com/office/drawing/2014/main" id="{76620920-2AB9-49F0-AE61-6ECA8ACE5701}"/>
                </a:ext>
              </a:extLst>
            </p:cNvPr>
            <p:cNvSpPr/>
            <p:nvPr/>
          </p:nvSpPr>
          <p:spPr>
            <a:xfrm>
              <a:off x="3657600" y="5810562"/>
              <a:ext cx="137160" cy="13716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TextBox 306">
              <a:extLst>
                <a:ext uri="{FF2B5EF4-FFF2-40B4-BE49-F238E27FC236}">
                  <a16:creationId xmlns:a16="http://schemas.microsoft.com/office/drawing/2014/main" id="{37365AC0-2229-4851-8A6D-F1E5418FB1F5}"/>
                </a:ext>
              </a:extLst>
            </p:cNvPr>
            <p:cNvSpPr txBox="1"/>
            <p:nvPr/>
          </p:nvSpPr>
          <p:spPr>
            <a:xfrm>
              <a:off x="3890277" y="580644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9" name="Rectangle 308">
              <a:extLst>
                <a:ext uri="{FF2B5EF4-FFF2-40B4-BE49-F238E27FC236}">
                  <a16:creationId xmlns:a16="http://schemas.microsoft.com/office/drawing/2014/main" id="{57876B03-61DE-4CF5-92C8-8A54CDB7CDFB}"/>
                </a:ext>
              </a:extLst>
            </p:cNvPr>
            <p:cNvSpPr/>
            <p:nvPr/>
          </p:nvSpPr>
          <p:spPr>
            <a:xfrm>
              <a:off x="4572000" y="5810562"/>
              <a:ext cx="137160" cy="137160"/>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TextBox 309">
              <a:extLst>
                <a:ext uri="{FF2B5EF4-FFF2-40B4-BE49-F238E27FC236}">
                  <a16:creationId xmlns:a16="http://schemas.microsoft.com/office/drawing/2014/main" id="{DD7D3F7F-EAAA-45A7-B15C-4F35050EF014}"/>
                </a:ext>
              </a:extLst>
            </p:cNvPr>
            <p:cNvSpPr txBox="1"/>
            <p:nvPr/>
          </p:nvSpPr>
          <p:spPr>
            <a:xfrm>
              <a:off x="4804677" y="580644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5" name="Rectangle 314">
              <a:extLst>
                <a:ext uri="{FF2B5EF4-FFF2-40B4-BE49-F238E27FC236}">
                  <a16:creationId xmlns:a16="http://schemas.microsoft.com/office/drawing/2014/main" id="{09281D70-F3F3-4BD4-A195-2EC5579E9FC0}"/>
                </a:ext>
              </a:extLst>
            </p:cNvPr>
            <p:cNvSpPr/>
            <p:nvPr/>
          </p:nvSpPr>
          <p:spPr>
            <a:xfrm>
              <a:off x="6400800" y="5810562"/>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TextBox 315">
              <a:extLst>
                <a:ext uri="{FF2B5EF4-FFF2-40B4-BE49-F238E27FC236}">
                  <a16:creationId xmlns:a16="http://schemas.microsoft.com/office/drawing/2014/main" id="{438F544E-3CE2-4512-9F23-3DAED01ECA98}"/>
                </a:ext>
              </a:extLst>
            </p:cNvPr>
            <p:cNvSpPr txBox="1"/>
            <p:nvPr/>
          </p:nvSpPr>
          <p:spPr>
            <a:xfrm>
              <a:off x="6633477" y="580644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8" name="Rectangle 317">
              <a:extLst>
                <a:ext uri="{FF2B5EF4-FFF2-40B4-BE49-F238E27FC236}">
                  <a16:creationId xmlns:a16="http://schemas.microsoft.com/office/drawing/2014/main" id="{024D2A80-CF79-4087-B005-2D3ED8DCBEE1}"/>
                </a:ext>
              </a:extLst>
            </p:cNvPr>
            <p:cNvSpPr/>
            <p:nvPr/>
          </p:nvSpPr>
          <p:spPr>
            <a:xfrm>
              <a:off x="5486400" y="5810562"/>
              <a:ext cx="137160" cy="13716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TextBox 318">
              <a:extLst>
                <a:ext uri="{FF2B5EF4-FFF2-40B4-BE49-F238E27FC236}">
                  <a16:creationId xmlns:a16="http://schemas.microsoft.com/office/drawing/2014/main" id="{E9E5032C-3B13-48D7-A810-B5BA7B63D69F}"/>
                </a:ext>
              </a:extLst>
            </p:cNvPr>
            <p:cNvSpPr txBox="1"/>
            <p:nvPr/>
          </p:nvSpPr>
          <p:spPr>
            <a:xfrm>
              <a:off x="5719077" y="580644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3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70016426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Progress towards 90–90–90 targets,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6DD4934A-3A3F-4A51-9387-4CFC146A22AD}"/>
              </a:ext>
            </a:extLst>
          </p:cNvPr>
          <p:cNvGrpSpPr/>
          <p:nvPr/>
        </p:nvGrpSpPr>
        <p:grpSpPr>
          <a:xfrm>
            <a:off x="457199" y="2743200"/>
            <a:ext cx="9326881" cy="3811488"/>
            <a:chOff x="457199" y="2743200"/>
            <a:chExt cx="9326881" cy="3811488"/>
          </a:xfrm>
        </p:grpSpPr>
        <p:sp>
          <p:nvSpPr>
            <p:cNvPr id="5" name="Rectangle 4">
              <a:extLst>
                <a:ext uri="{FF2B5EF4-FFF2-40B4-BE49-F238E27FC236}">
                  <a16:creationId xmlns:a16="http://schemas.microsoft.com/office/drawing/2014/main" id="{78CD859C-1D5B-4560-BE82-BF4A202BB90D}"/>
                </a:ext>
              </a:extLst>
            </p:cNvPr>
            <p:cNvSpPr/>
            <p:nvPr/>
          </p:nvSpPr>
          <p:spPr>
            <a:xfrm>
              <a:off x="7545672" y="3191256"/>
              <a:ext cx="2011680" cy="1609344"/>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400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FFFFF"/>
                  </a:solidFill>
                  <a:effectLst/>
                  <a:uLnTx/>
                  <a:uFillTx/>
                  <a:latin typeface="Arial" panose="020B0604020202020204"/>
                  <a:ea typeface="+mn-ea"/>
                  <a:cs typeface="+mn-cs"/>
                </a:rPr>
                <a:t>88%</a:t>
              </a:r>
            </a:p>
            <a:p>
              <a:pPr marL="0" marR="0" lvl="0" indent="0" algn="ctr" defTabSz="914400" rtl="0" eaLnBrk="1" fontAlgn="auto" latinLnBrk="0" hangingPunct="1">
                <a:lnSpc>
                  <a:spcPct val="100000"/>
                </a:lnSpc>
                <a:spcBef>
                  <a:spcPts val="30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[71–100%]</a:t>
              </a: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a:t>
              </a:r>
            </a:p>
          </p:txBody>
        </p:sp>
        <p:sp>
          <p:nvSpPr>
            <p:cNvPr id="2" name="Rectangle 1">
              <a:extLst>
                <a:ext uri="{FF2B5EF4-FFF2-40B4-BE49-F238E27FC236}">
                  <a16:creationId xmlns:a16="http://schemas.microsoft.com/office/drawing/2014/main" id="{F709ACFB-1B3F-4D41-BA9F-4842D5C9C3F6}"/>
                </a:ext>
              </a:extLst>
            </p:cNvPr>
            <p:cNvSpPr/>
            <p:nvPr/>
          </p:nvSpPr>
          <p:spPr>
            <a:xfrm>
              <a:off x="2057400" y="2946818"/>
              <a:ext cx="2011680" cy="185378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91440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panose="020B0604020202020204"/>
                  <a:ea typeface="+mn-ea"/>
                  <a:cs typeface="+mn-cs"/>
                </a:rPr>
                <a:t>81%</a:t>
              </a:r>
            </a:p>
            <a:p>
              <a:pPr marL="0" marR="0" lvl="0" indent="0" algn="ctr" defTabSz="914400" rtl="0" eaLnBrk="1" fontAlgn="auto" latinLnBrk="0" hangingPunct="1">
                <a:lnSpc>
                  <a:spcPct val="100000"/>
                </a:lnSpc>
                <a:spcBef>
                  <a:spcPts val="30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[68–95%]</a:t>
              </a:r>
            </a:p>
          </p:txBody>
        </p:sp>
        <p:sp>
          <p:nvSpPr>
            <p:cNvPr id="20" name="TextBox 19">
              <a:extLst>
                <a:ext uri="{FF2B5EF4-FFF2-40B4-BE49-F238E27FC236}">
                  <a16:creationId xmlns:a16="http://schemas.microsoft.com/office/drawing/2014/main" id="{D6ED3145-1519-4E41-92BC-5A876FC052D2}"/>
                </a:ext>
              </a:extLst>
            </p:cNvPr>
            <p:cNvSpPr txBox="1"/>
            <p:nvPr/>
          </p:nvSpPr>
          <p:spPr>
            <a:xfrm>
              <a:off x="1828800" y="4983480"/>
              <a:ext cx="2468880" cy="451406"/>
            </a:xfrm>
            <a:prstGeom prst="rect">
              <a:avLst/>
            </a:prstGeom>
          </p:spPr>
          <p:txBody>
            <a:bodyPr vert="horz" wrap="square" lIns="0" tIns="18415" rIns="0" bIns="0" rtlCol="0">
              <a:spAutoFit/>
            </a:bodyPr>
            <a:lstStyle>
              <a:defPPr>
                <a:defRPr lang="LID4096"/>
              </a:defPPr>
              <a:lvl1pPr marR="5080" lvl="0" indent="0" algn="ctr" fontAlgn="base">
                <a:lnSpc>
                  <a:spcPct val="100000"/>
                </a:lnSpc>
                <a:spcBef>
                  <a:spcPts val="0"/>
                </a:spcBef>
                <a:spcAft>
                  <a:spcPct val="0"/>
                </a:spcAft>
                <a:buClrTx/>
                <a:buSzTx/>
                <a:buFontTx/>
                <a:buNone/>
                <a:tabLst/>
                <a:defRPr kumimoji="0" sz="1400" b="0" i="0" u="none" strike="noStrike" cap="none" spc="0" normalizeH="0" baseline="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defRPr>
              </a:lvl1p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their status</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6" name="Rectangle 25">
              <a:extLst>
                <a:ext uri="{FF2B5EF4-FFF2-40B4-BE49-F238E27FC236}">
                  <a16:creationId xmlns:a16="http://schemas.microsoft.com/office/drawing/2014/main" id="{C3A9C3AB-9BF3-4421-B38D-F0EEF1EBA678}"/>
                </a:ext>
              </a:extLst>
            </p:cNvPr>
            <p:cNvSpPr/>
            <p:nvPr/>
          </p:nvSpPr>
          <p:spPr>
            <a:xfrm>
              <a:off x="2057400" y="2743200"/>
              <a:ext cx="2011680" cy="20574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0503AB0A-1FC0-4EAF-8D30-2B5E090C5B34}"/>
                </a:ext>
              </a:extLst>
            </p:cNvPr>
            <p:cNvSpPr/>
            <p:nvPr/>
          </p:nvSpPr>
          <p:spPr>
            <a:xfrm>
              <a:off x="4804677" y="3144782"/>
              <a:ext cx="2011680" cy="165581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8580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FFFFFF"/>
                  </a:solidFill>
                  <a:effectLst/>
                  <a:uLnTx/>
                  <a:uFillTx/>
                  <a:latin typeface="Arial" panose="020B0604020202020204"/>
                  <a:ea typeface="+mn-ea"/>
                  <a:cs typeface="+mn-cs"/>
                </a:rPr>
                <a:t>82%</a:t>
              </a:r>
            </a:p>
            <a:p>
              <a:pPr marL="0" marR="0" lvl="0" indent="0" algn="ctr" defTabSz="914400" rtl="0" eaLnBrk="1" fontAlgn="auto" latinLnBrk="0" hangingPunct="1">
                <a:lnSpc>
                  <a:spcPct val="100000"/>
                </a:lnSpc>
                <a:spcBef>
                  <a:spcPts val="30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rial" panose="020B0604020202020204"/>
                  <a:ea typeface="+mn-ea"/>
                  <a:cs typeface="+mn-cs"/>
                </a:rPr>
                <a:t>[66–97%]</a:t>
              </a:r>
            </a:p>
          </p:txBody>
        </p:sp>
        <p:sp>
          <p:nvSpPr>
            <p:cNvPr id="19" name="TextBox 18">
              <a:extLst>
                <a:ext uri="{FF2B5EF4-FFF2-40B4-BE49-F238E27FC236}">
                  <a16:creationId xmlns:a16="http://schemas.microsoft.com/office/drawing/2014/main" id="{EA3DA844-6C98-46AF-B865-1C0AB079ADAC}"/>
                </a:ext>
              </a:extLst>
            </p:cNvPr>
            <p:cNvSpPr txBox="1"/>
            <p:nvPr/>
          </p:nvSpPr>
          <p:spPr>
            <a:xfrm>
              <a:off x="4572000" y="4983480"/>
              <a:ext cx="2468880" cy="664926"/>
            </a:xfrm>
            <a:prstGeom prst="rect">
              <a:avLst/>
            </a:prstGeom>
          </p:spPr>
          <p:txBody>
            <a:bodyPr vert="horz" wrap="square" lIns="0" tIns="18415" rIns="0" bIns="0" rtlCol="0">
              <a:spAutoFit/>
            </a:bodyPr>
            <a:lstStyle>
              <a:defPPr>
                <a:defRPr lang="LID4096"/>
              </a:defPPr>
              <a:lvl1pPr marR="5080" lvl="0" indent="0" algn="ctr" fontAlgn="base">
                <a:lnSpc>
                  <a:spcPct val="100000"/>
                </a:lnSpc>
                <a:spcBef>
                  <a:spcPts val="0"/>
                </a:spcBef>
                <a:spcAft>
                  <a:spcPct val="0"/>
                </a:spcAft>
                <a:buClrTx/>
                <a:buSzTx/>
                <a:buFontTx/>
                <a:buNone/>
                <a:tabLst/>
                <a:defRPr kumimoji="0" sz="1400" b="0" i="0" u="none" strike="noStrike" cap="none" spc="0" normalizeH="0" baseline="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defRPr>
              </a:lvl1p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their status </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and are on treatment</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8" name="Rectangle 27">
              <a:extLst>
                <a:ext uri="{FF2B5EF4-FFF2-40B4-BE49-F238E27FC236}">
                  <a16:creationId xmlns:a16="http://schemas.microsoft.com/office/drawing/2014/main" id="{24FAD93A-ECA8-4084-9A52-E2A9136C7139}"/>
                </a:ext>
              </a:extLst>
            </p:cNvPr>
            <p:cNvSpPr/>
            <p:nvPr/>
          </p:nvSpPr>
          <p:spPr>
            <a:xfrm>
              <a:off x="4804677" y="2946818"/>
              <a:ext cx="2011680" cy="1853781"/>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1F24A80A-92E5-4C24-A588-D59318B20007}"/>
                </a:ext>
              </a:extLst>
            </p:cNvPr>
            <p:cNvSpPr txBox="1"/>
            <p:nvPr/>
          </p:nvSpPr>
          <p:spPr>
            <a:xfrm>
              <a:off x="7315200" y="4983480"/>
              <a:ext cx="2468880" cy="449482"/>
            </a:xfrm>
            <a:prstGeom prst="rect">
              <a:avLst/>
            </a:prstGeom>
          </p:spPr>
          <p:txBody>
            <a:bodyPr vert="horz" wrap="square" lIns="0" tIns="18415" rIns="0" bIns="0" rtlCol="0">
              <a:spAutoFit/>
            </a:bodyPr>
            <a:lstStyle>
              <a:defPPr>
                <a:defRPr lang="LID4096"/>
              </a:defPPr>
              <a:lvl1pPr marR="5080" lvl="0" indent="0" algn="ctr" fontAlgn="base">
                <a:lnSpc>
                  <a:spcPct val="100000"/>
                </a:lnSpc>
                <a:spcBef>
                  <a:spcPts val="0"/>
                </a:spcBef>
                <a:spcAft>
                  <a:spcPct val="0"/>
                </a:spcAft>
                <a:buClrTx/>
                <a:buSzTx/>
                <a:buFontTx/>
                <a:buNone/>
                <a:tabLst/>
                <a:defRPr kumimoji="0" sz="1400" b="0" i="0" u="none" strike="noStrike" cap="none" spc="0" normalizeH="0" baseline="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defRPr>
              </a:lvl1p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on treatment </a:t>
              </a: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are virally suppressed</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0" name="Rectangle 29">
              <a:extLst>
                <a:ext uri="{FF2B5EF4-FFF2-40B4-BE49-F238E27FC236}">
                  <a16:creationId xmlns:a16="http://schemas.microsoft.com/office/drawing/2014/main" id="{2BDD360F-F771-49E0-ACCC-915C163777F3}"/>
                </a:ext>
              </a:extLst>
            </p:cNvPr>
            <p:cNvSpPr/>
            <p:nvPr/>
          </p:nvSpPr>
          <p:spPr>
            <a:xfrm>
              <a:off x="7547877" y="3144782"/>
              <a:ext cx="2011680" cy="1655818"/>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7172965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Coverage of antiretroviral therapy by sex, men and women (aged 15 years and older),</a:t>
            </a:r>
          </a:p>
          <a:p>
            <a:pPr>
              <a:lnSpc>
                <a:spcPct val="100000"/>
              </a:lnSpc>
              <a:spcBef>
                <a:spcPts val="0"/>
              </a:spcBef>
            </a:pPr>
            <a:r>
              <a:rPr lang="en-US"/>
              <a:t>regional,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A705378-CD91-4109-A044-7D1CFCB8A329}"/>
              </a:ext>
            </a:extLst>
          </p:cNvPr>
          <p:cNvGrpSpPr/>
          <p:nvPr/>
        </p:nvGrpSpPr>
        <p:grpSpPr>
          <a:xfrm>
            <a:off x="457199" y="2194560"/>
            <a:ext cx="10607041" cy="4514017"/>
            <a:chOff x="457199" y="2194560"/>
            <a:chExt cx="10607041" cy="4514017"/>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86968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a:t>
              </a:r>
            </a:p>
          </p:txBody>
        </p:sp>
        <p:sp>
          <p:nvSpPr>
            <p:cNvPr id="119" name="Rectangle 118">
              <a:extLst>
                <a:ext uri="{FF2B5EF4-FFF2-40B4-BE49-F238E27FC236}">
                  <a16:creationId xmlns:a16="http://schemas.microsoft.com/office/drawing/2014/main" id="{6473FC3D-A08D-447D-B921-EF5067807DBF}"/>
                </a:ext>
              </a:extLst>
            </p:cNvPr>
            <p:cNvSpPr/>
            <p:nvPr/>
          </p:nvSpPr>
          <p:spPr>
            <a:xfrm>
              <a:off x="1361425" y="5888111"/>
              <a:ext cx="137160" cy="13716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6A22AD97-630D-4C65-9B74-413B73763D20}"/>
                </a:ext>
              </a:extLst>
            </p:cNvPr>
            <p:cNvSpPr txBox="1"/>
            <p:nvPr/>
          </p:nvSpPr>
          <p:spPr>
            <a:xfrm>
              <a:off x="1594101" y="5856489"/>
              <a:ext cx="640080" cy="179536"/>
            </a:xfrm>
            <a:prstGeom prst="rect">
              <a:avLst/>
            </a:prstGeom>
            <a:noFill/>
          </p:spPr>
          <p:txBody>
            <a:bodyPr wrap="squar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mn-cs"/>
                </a:rPr>
                <a:t>Women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96E287E6-666C-4C1A-9276-059FA0CB5D18}"/>
                </a:ext>
              </a:extLst>
            </p:cNvPr>
            <p:cNvSpPr/>
            <p:nvPr/>
          </p:nvSpPr>
          <p:spPr>
            <a:xfrm>
              <a:off x="3190225" y="5888111"/>
              <a:ext cx="137160" cy="13716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EE65EA5B-46AD-4B57-8416-E3FE32CC4C52}"/>
                </a:ext>
              </a:extLst>
            </p:cNvPr>
            <p:cNvSpPr txBox="1"/>
            <p:nvPr/>
          </p:nvSpPr>
          <p:spPr>
            <a:xfrm>
              <a:off x="3422902" y="5856489"/>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solidFill>
                  <a:effectLst/>
                  <a:uLnTx/>
                  <a:uFillTx/>
                  <a:latin typeface="Arial" panose="020B0604020202020204"/>
                  <a:ea typeface="+mn-ea"/>
                  <a:cs typeface="+mn-cs"/>
                </a:rPr>
                <a:t>Men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E5BBA81B-ACAF-45E4-BC82-AB6AEA879F7F}"/>
                </a:ext>
              </a:extLst>
            </p:cNvPr>
            <p:cNvSpPr txBox="1"/>
            <p:nvPr/>
          </p:nvSpPr>
          <p:spPr>
            <a:xfrm>
              <a:off x="940188" y="21945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344FE760-0914-434A-8BC5-CFEB1C2E009A}"/>
                </a:ext>
              </a:extLst>
            </p:cNvPr>
            <p:cNvCxnSpPr/>
            <p:nvPr/>
          </p:nvCxnSpPr>
          <p:spPr>
            <a:xfrm>
              <a:off x="1350212" y="31546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9566C50F-4361-44F3-9E05-0E26868F753B}"/>
                </a:ext>
              </a:extLst>
            </p:cNvPr>
            <p:cNvCxnSpPr/>
            <p:nvPr/>
          </p:nvCxnSpPr>
          <p:spPr>
            <a:xfrm>
              <a:off x="1350212" y="3429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5BA2A4E-9B71-4B9B-B995-61EC02592361}"/>
                </a:ext>
              </a:extLst>
            </p:cNvPr>
            <p:cNvCxnSpPr/>
            <p:nvPr/>
          </p:nvCxnSpPr>
          <p:spPr>
            <a:xfrm>
              <a:off x="1350212" y="39776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6F15C7A-12A0-44AF-AE65-10A799D9AE74}"/>
                </a:ext>
              </a:extLst>
            </p:cNvPr>
            <p:cNvCxnSpPr/>
            <p:nvPr/>
          </p:nvCxnSpPr>
          <p:spPr>
            <a:xfrm>
              <a:off x="1350212" y="48006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2BE2CF7-04DF-437D-8DF6-E56453CAF581}"/>
                </a:ext>
              </a:extLst>
            </p:cNvPr>
            <p:cNvCxnSpPr/>
            <p:nvPr/>
          </p:nvCxnSpPr>
          <p:spPr>
            <a:xfrm>
              <a:off x="1350212" y="5074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3C11D6C-641F-4EFB-8B33-DF142399BAE3}"/>
                </a:ext>
              </a:extLst>
            </p:cNvPr>
            <p:cNvCxnSpPr/>
            <p:nvPr/>
          </p:nvCxnSpPr>
          <p:spPr>
            <a:xfrm>
              <a:off x="1350212" y="26060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B5F8CFE9-5193-4272-8189-CFB258C01970}"/>
                </a:ext>
              </a:extLst>
            </p:cNvPr>
            <p:cNvSpPr txBox="1"/>
            <p:nvPr/>
          </p:nvSpPr>
          <p:spPr>
            <a:xfrm>
              <a:off x="1025148" y="24688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F65EB866-FBA4-42BB-9BCC-D218FF233B00}"/>
                </a:ext>
              </a:extLst>
            </p:cNvPr>
            <p:cNvSpPr txBox="1"/>
            <p:nvPr/>
          </p:nvSpPr>
          <p:spPr>
            <a:xfrm>
              <a:off x="1025148" y="32918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70C8F0A6-6C9C-438A-BF41-02D4D497FEF5}"/>
                </a:ext>
              </a:extLst>
            </p:cNvPr>
            <p:cNvSpPr txBox="1"/>
            <p:nvPr/>
          </p:nvSpPr>
          <p:spPr>
            <a:xfrm>
              <a:off x="1025148" y="35661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800FCE1F-F421-43B5-A97A-7A0F311103D2}"/>
                </a:ext>
              </a:extLst>
            </p:cNvPr>
            <p:cNvSpPr txBox="1"/>
            <p:nvPr/>
          </p:nvSpPr>
          <p:spPr>
            <a:xfrm>
              <a:off x="1025148" y="38404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3478D3D6-76F0-4FAC-A242-21EE8683DC5E}"/>
                </a:ext>
              </a:extLst>
            </p:cNvPr>
            <p:cNvSpPr txBox="1"/>
            <p:nvPr/>
          </p:nvSpPr>
          <p:spPr>
            <a:xfrm>
              <a:off x="1025148" y="46634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0C9FC1D8-2EAA-4B15-AAA8-E33F5E350420}"/>
                </a:ext>
              </a:extLst>
            </p:cNvPr>
            <p:cNvSpPr txBox="1"/>
            <p:nvPr/>
          </p:nvSpPr>
          <p:spPr>
            <a:xfrm>
              <a:off x="1110107" y="493776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23711D92-7A2A-47E1-9082-B3A6D2D126A0}"/>
                </a:ext>
              </a:extLst>
            </p:cNvPr>
            <p:cNvSpPr txBox="1"/>
            <p:nvPr/>
          </p:nvSpPr>
          <p:spPr>
            <a:xfrm>
              <a:off x="1025148" y="30175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614B8ECD-7978-41E2-8F22-C2043D393B66}"/>
                </a:ext>
              </a:extLst>
            </p:cNvPr>
            <p:cNvCxnSpPr/>
            <p:nvPr/>
          </p:nvCxnSpPr>
          <p:spPr>
            <a:xfrm>
              <a:off x="1350212" y="3703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42A05485-3FF4-4616-9AF7-FF1E049A86C4}"/>
                </a:ext>
              </a:extLst>
            </p:cNvPr>
            <p:cNvSpPr txBox="1"/>
            <p:nvPr/>
          </p:nvSpPr>
          <p:spPr>
            <a:xfrm>
              <a:off x="1025148" y="27432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954F672F-EDD5-47DD-93FA-EC08A2E8BE89}"/>
                </a:ext>
              </a:extLst>
            </p:cNvPr>
            <p:cNvCxnSpPr/>
            <p:nvPr/>
          </p:nvCxnSpPr>
          <p:spPr>
            <a:xfrm>
              <a:off x="1350212" y="2880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10496EC-8B38-4CEF-8F83-8A0AECD3ECAB}"/>
                </a:ext>
              </a:extLst>
            </p:cNvPr>
            <p:cNvCxnSpPr/>
            <p:nvPr/>
          </p:nvCxnSpPr>
          <p:spPr>
            <a:xfrm>
              <a:off x="1350212" y="2331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8549796-B4E2-45C3-86E1-BE121FD4D070}"/>
                </a:ext>
              </a:extLst>
            </p:cNvPr>
            <p:cNvCxnSpPr/>
            <p:nvPr/>
          </p:nvCxnSpPr>
          <p:spPr>
            <a:xfrm>
              <a:off x="1350212" y="4526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B2771096-2AD7-43B4-8676-AE29AE52C7A8}"/>
                </a:ext>
              </a:extLst>
            </p:cNvPr>
            <p:cNvSpPr txBox="1"/>
            <p:nvPr/>
          </p:nvSpPr>
          <p:spPr>
            <a:xfrm>
              <a:off x="1025148" y="43891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5F165989-B2B6-44BE-AB41-71E473EC1CDB}"/>
                </a:ext>
              </a:extLst>
            </p:cNvPr>
            <p:cNvCxnSpPr/>
            <p:nvPr/>
          </p:nvCxnSpPr>
          <p:spPr>
            <a:xfrm>
              <a:off x="1350212"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650B859C-73C2-4453-A299-FF285D8CEE38}"/>
                </a:ext>
              </a:extLst>
            </p:cNvPr>
            <p:cNvSpPr txBox="1"/>
            <p:nvPr/>
          </p:nvSpPr>
          <p:spPr>
            <a:xfrm>
              <a:off x="1025148" y="4114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B441F707-00B9-46AA-AF1A-64E4E880A430}"/>
                </a:ext>
              </a:extLst>
            </p:cNvPr>
            <p:cNvSpPr txBox="1"/>
            <p:nvPr/>
          </p:nvSpPr>
          <p:spPr>
            <a:xfrm>
              <a:off x="781295" y="3294152"/>
              <a:ext cx="179536" cy="57227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bk object 18">
              <a:extLst>
                <a:ext uri="{FF2B5EF4-FFF2-40B4-BE49-F238E27FC236}">
                  <a16:creationId xmlns:a16="http://schemas.microsoft.com/office/drawing/2014/main" id="{CAD5C4D5-A125-4E39-A559-ADC19D042B3D}"/>
                </a:ext>
              </a:extLst>
            </p:cNvPr>
            <p:cNvSpPr/>
            <p:nvPr/>
          </p:nvSpPr>
          <p:spPr>
            <a:xfrm>
              <a:off x="1554480" y="5074920"/>
              <a:ext cx="95097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35" name="Graphic 34" descr="Female">
              <a:extLst>
                <a:ext uri="{FF2B5EF4-FFF2-40B4-BE49-F238E27FC236}">
                  <a16:creationId xmlns:a16="http://schemas.microsoft.com/office/drawing/2014/main" id="{741534C5-6F68-4B42-91B5-D47C18B5179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00330" y="3127248"/>
              <a:ext cx="365760" cy="365760"/>
            </a:xfrm>
            <a:prstGeom prst="rect">
              <a:avLst/>
            </a:prstGeom>
          </p:spPr>
        </p:pic>
        <p:sp>
          <p:nvSpPr>
            <p:cNvPr id="36" name="TextBox 35">
              <a:extLst>
                <a:ext uri="{FF2B5EF4-FFF2-40B4-BE49-F238E27FC236}">
                  <a16:creationId xmlns:a16="http://schemas.microsoft.com/office/drawing/2014/main" id="{295C3488-E10F-4C9C-ABB1-853E2A8B05AE}"/>
                </a:ext>
              </a:extLst>
            </p:cNvPr>
            <p:cNvSpPr txBox="1"/>
            <p:nvPr/>
          </p:nvSpPr>
          <p:spPr>
            <a:xfrm>
              <a:off x="2174533" y="3214217"/>
              <a:ext cx="198773"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64</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31" name="Graphic 30" descr="Male">
              <a:extLst>
                <a:ext uri="{FF2B5EF4-FFF2-40B4-BE49-F238E27FC236}">
                  <a16:creationId xmlns:a16="http://schemas.microsoft.com/office/drawing/2014/main" id="{FD78BAB3-87D3-4B89-ABC9-FBBF50DC03C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810559" y="3453866"/>
              <a:ext cx="365760" cy="365760"/>
            </a:xfrm>
            <a:prstGeom prst="rect">
              <a:avLst/>
            </a:prstGeom>
          </p:spPr>
        </p:pic>
        <p:sp>
          <p:nvSpPr>
            <p:cNvPr id="37" name="TextBox 36">
              <a:extLst>
                <a:ext uri="{FF2B5EF4-FFF2-40B4-BE49-F238E27FC236}">
                  <a16:creationId xmlns:a16="http://schemas.microsoft.com/office/drawing/2014/main" id="{7EA7C225-D5F3-4844-8303-9F7D2A041079}"/>
                </a:ext>
              </a:extLst>
            </p:cNvPr>
            <p:cNvSpPr txBox="1"/>
            <p:nvPr/>
          </p:nvSpPr>
          <p:spPr>
            <a:xfrm>
              <a:off x="2174533" y="3545649"/>
              <a:ext cx="198773"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57</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65" name="Graphic 64" descr="Female">
              <a:extLst>
                <a:ext uri="{FF2B5EF4-FFF2-40B4-BE49-F238E27FC236}">
                  <a16:creationId xmlns:a16="http://schemas.microsoft.com/office/drawing/2014/main" id="{F775A8E3-20F8-4816-A7D8-108FC6CAD4B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990088" y="2957919"/>
              <a:ext cx="365760" cy="365760"/>
            </a:xfrm>
            <a:prstGeom prst="rect">
              <a:avLst/>
            </a:prstGeom>
          </p:spPr>
        </p:pic>
        <p:sp>
          <p:nvSpPr>
            <p:cNvPr id="66" name="TextBox 65">
              <a:extLst>
                <a:ext uri="{FF2B5EF4-FFF2-40B4-BE49-F238E27FC236}">
                  <a16:creationId xmlns:a16="http://schemas.microsoft.com/office/drawing/2014/main" id="{C4D11B1E-BC90-408B-8F1A-D15D5D9FA01D}"/>
                </a:ext>
              </a:extLst>
            </p:cNvPr>
            <p:cNvSpPr txBox="1"/>
            <p:nvPr/>
          </p:nvSpPr>
          <p:spPr>
            <a:xfrm>
              <a:off x="3364292" y="3044888"/>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71</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64" name="Graphic 63" descr="Male">
              <a:extLst>
                <a:ext uri="{FF2B5EF4-FFF2-40B4-BE49-F238E27FC236}">
                  <a16:creationId xmlns:a16="http://schemas.microsoft.com/office/drawing/2014/main" id="{021FA1F7-5B3B-44E4-B26D-E195397B4D1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000317" y="3465154"/>
              <a:ext cx="365760" cy="365760"/>
            </a:xfrm>
            <a:prstGeom prst="rect">
              <a:avLst/>
            </a:prstGeom>
          </p:spPr>
        </p:pic>
        <p:sp>
          <p:nvSpPr>
            <p:cNvPr id="67" name="TextBox 66">
              <a:extLst>
                <a:ext uri="{FF2B5EF4-FFF2-40B4-BE49-F238E27FC236}">
                  <a16:creationId xmlns:a16="http://schemas.microsoft.com/office/drawing/2014/main" id="{0ACB0D0A-6A3F-4DB2-9872-7DA5603C36CF}"/>
                </a:ext>
              </a:extLst>
            </p:cNvPr>
            <p:cNvSpPr txBox="1"/>
            <p:nvPr/>
          </p:nvSpPr>
          <p:spPr>
            <a:xfrm>
              <a:off x="3364292" y="3556937"/>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56</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70" name="Graphic 69" descr="Female">
              <a:extLst>
                <a:ext uri="{FF2B5EF4-FFF2-40B4-BE49-F238E27FC236}">
                  <a16:creationId xmlns:a16="http://schemas.microsoft.com/office/drawing/2014/main" id="{5B216603-261A-47CD-86DA-D67B08E57E9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78808" y="2797054"/>
              <a:ext cx="365760" cy="365760"/>
            </a:xfrm>
            <a:prstGeom prst="rect">
              <a:avLst/>
            </a:prstGeom>
          </p:spPr>
        </p:pic>
        <p:sp>
          <p:nvSpPr>
            <p:cNvPr id="71" name="TextBox 70">
              <a:extLst>
                <a:ext uri="{FF2B5EF4-FFF2-40B4-BE49-F238E27FC236}">
                  <a16:creationId xmlns:a16="http://schemas.microsoft.com/office/drawing/2014/main" id="{E2122711-0594-4956-8589-AC3115831459}"/>
                </a:ext>
              </a:extLst>
            </p:cNvPr>
            <p:cNvSpPr txBox="1"/>
            <p:nvPr/>
          </p:nvSpPr>
          <p:spPr>
            <a:xfrm>
              <a:off x="4553012" y="2884023"/>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78</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69" name="Graphic 68" descr="Male">
              <a:extLst>
                <a:ext uri="{FF2B5EF4-FFF2-40B4-BE49-F238E27FC236}">
                  <a16:creationId xmlns:a16="http://schemas.microsoft.com/office/drawing/2014/main" id="{61A3D7CD-18A2-4A68-96AF-A6BDA7FEF08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89037" y="3233736"/>
              <a:ext cx="365760" cy="365760"/>
            </a:xfrm>
            <a:prstGeom prst="rect">
              <a:avLst/>
            </a:prstGeom>
          </p:spPr>
        </p:pic>
        <p:sp>
          <p:nvSpPr>
            <p:cNvPr id="72" name="TextBox 71">
              <a:extLst>
                <a:ext uri="{FF2B5EF4-FFF2-40B4-BE49-F238E27FC236}">
                  <a16:creationId xmlns:a16="http://schemas.microsoft.com/office/drawing/2014/main" id="{94417F3B-8E92-4A23-BF85-898B22F4DA94}"/>
                </a:ext>
              </a:extLst>
            </p:cNvPr>
            <p:cNvSpPr txBox="1"/>
            <p:nvPr/>
          </p:nvSpPr>
          <p:spPr>
            <a:xfrm>
              <a:off x="4553012" y="3325519"/>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65</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75" name="Graphic 74" descr="Female">
              <a:extLst>
                <a:ext uri="{FF2B5EF4-FFF2-40B4-BE49-F238E27FC236}">
                  <a16:creationId xmlns:a16="http://schemas.microsoft.com/office/drawing/2014/main" id="{610FD3F4-FA22-49DD-B5BF-90733868AC6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67528" y="3635248"/>
              <a:ext cx="365760" cy="365760"/>
            </a:xfrm>
            <a:prstGeom prst="rect">
              <a:avLst/>
            </a:prstGeom>
          </p:spPr>
        </p:pic>
        <p:sp>
          <p:nvSpPr>
            <p:cNvPr id="76" name="TextBox 75">
              <a:extLst>
                <a:ext uri="{FF2B5EF4-FFF2-40B4-BE49-F238E27FC236}">
                  <a16:creationId xmlns:a16="http://schemas.microsoft.com/office/drawing/2014/main" id="{1F45513D-B519-4788-B7B1-E4FD9BBCA03B}"/>
                </a:ext>
              </a:extLst>
            </p:cNvPr>
            <p:cNvSpPr txBox="1"/>
            <p:nvPr/>
          </p:nvSpPr>
          <p:spPr>
            <a:xfrm>
              <a:off x="5741732" y="3722217"/>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48</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74" name="Graphic 73" descr="Male">
              <a:extLst>
                <a:ext uri="{FF2B5EF4-FFF2-40B4-BE49-F238E27FC236}">
                  <a16:creationId xmlns:a16="http://schemas.microsoft.com/office/drawing/2014/main" id="{7E3E8261-7E28-40A1-B5FD-4F439EE4D87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77757" y="3795352"/>
              <a:ext cx="365760" cy="365760"/>
            </a:xfrm>
            <a:prstGeom prst="rect">
              <a:avLst/>
            </a:prstGeom>
          </p:spPr>
        </p:pic>
        <p:sp>
          <p:nvSpPr>
            <p:cNvPr id="77" name="TextBox 76">
              <a:extLst>
                <a:ext uri="{FF2B5EF4-FFF2-40B4-BE49-F238E27FC236}">
                  <a16:creationId xmlns:a16="http://schemas.microsoft.com/office/drawing/2014/main" id="{B3A218EF-E7B4-497F-95E9-25E69C236C66}"/>
                </a:ext>
              </a:extLst>
            </p:cNvPr>
            <p:cNvSpPr txBox="1"/>
            <p:nvPr/>
          </p:nvSpPr>
          <p:spPr>
            <a:xfrm>
              <a:off x="5741732" y="3887135"/>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41</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81" name="Graphic 80" descr="Female">
              <a:extLst>
                <a:ext uri="{FF2B5EF4-FFF2-40B4-BE49-F238E27FC236}">
                  <a16:creationId xmlns:a16="http://schemas.microsoft.com/office/drawing/2014/main" id="{302C1346-C6C2-4978-A50B-7ECCAFC5E96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556248" y="3135714"/>
              <a:ext cx="365760" cy="365760"/>
            </a:xfrm>
            <a:prstGeom prst="rect">
              <a:avLst/>
            </a:prstGeom>
          </p:spPr>
        </p:pic>
        <p:sp>
          <p:nvSpPr>
            <p:cNvPr id="82" name="TextBox 81">
              <a:extLst>
                <a:ext uri="{FF2B5EF4-FFF2-40B4-BE49-F238E27FC236}">
                  <a16:creationId xmlns:a16="http://schemas.microsoft.com/office/drawing/2014/main" id="{97081983-7731-4F30-83EA-13F8EA732C9C}"/>
                </a:ext>
              </a:extLst>
            </p:cNvPr>
            <p:cNvSpPr txBox="1"/>
            <p:nvPr/>
          </p:nvSpPr>
          <p:spPr>
            <a:xfrm>
              <a:off x="6930451" y="3222683"/>
              <a:ext cx="198773"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64</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80" name="Graphic 79" descr="Male">
              <a:extLst>
                <a:ext uri="{FF2B5EF4-FFF2-40B4-BE49-F238E27FC236}">
                  <a16:creationId xmlns:a16="http://schemas.microsoft.com/office/drawing/2014/main" id="{8C553926-5BFD-47B3-B310-18A1B668E21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566477" y="3369200"/>
              <a:ext cx="365760" cy="365760"/>
            </a:xfrm>
            <a:prstGeom prst="rect">
              <a:avLst/>
            </a:prstGeom>
          </p:spPr>
        </p:pic>
        <p:sp>
          <p:nvSpPr>
            <p:cNvPr id="83" name="TextBox 82">
              <a:extLst>
                <a:ext uri="{FF2B5EF4-FFF2-40B4-BE49-F238E27FC236}">
                  <a16:creationId xmlns:a16="http://schemas.microsoft.com/office/drawing/2014/main" id="{BF18AF9B-62B4-4926-B61D-C2C1E1E73A04}"/>
                </a:ext>
              </a:extLst>
            </p:cNvPr>
            <p:cNvSpPr txBox="1"/>
            <p:nvPr/>
          </p:nvSpPr>
          <p:spPr>
            <a:xfrm>
              <a:off x="6930452" y="3460983"/>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59</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86" name="Graphic 85" descr="Female">
              <a:extLst>
                <a:ext uri="{FF2B5EF4-FFF2-40B4-BE49-F238E27FC236}">
                  <a16:creationId xmlns:a16="http://schemas.microsoft.com/office/drawing/2014/main" id="{0D15EE2B-9E44-4126-8E6D-20D44E4765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44968" y="3767890"/>
              <a:ext cx="365760" cy="365760"/>
            </a:xfrm>
            <a:prstGeom prst="rect">
              <a:avLst/>
            </a:prstGeom>
          </p:spPr>
        </p:pic>
        <p:sp>
          <p:nvSpPr>
            <p:cNvPr id="87" name="TextBox 86">
              <a:extLst>
                <a:ext uri="{FF2B5EF4-FFF2-40B4-BE49-F238E27FC236}">
                  <a16:creationId xmlns:a16="http://schemas.microsoft.com/office/drawing/2014/main" id="{93E36B6E-53CA-4C35-8845-08D733EF5126}"/>
                </a:ext>
              </a:extLst>
            </p:cNvPr>
            <p:cNvSpPr txBox="1"/>
            <p:nvPr/>
          </p:nvSpPr>
          <p:spPr>
            <a:xfrm>
              <a:off x="8119172" y="3854859"/>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41</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85" name="Graphic 84" descr="Male">
              <a:extLst>
                <a:ext uri="{FF2B5EF4-FFF2-40B4-BE49-F238E27FC236}">
                  <a16:creationId xmlns:a16="http://schemas.microsoft.com/office/drawing/2014/main" id="{A41BE640-B11B-4C66-B199-E9A33CA730A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755197" y="4004199"/>
              <a:ext cx="365760" cy="365760"/>
            </a:xfrm>
            <a:prstGeom prst="rect">
              <a:avLst/>
            </a:prstGeom>
          </p:spPr>
        </p:pic>
        <p:sp>
          <p:nvSpPr>
            <p:cNvPr id="88" name="TextBox 87">
              <a:extLst>
                <a:ext uri="{FF2B5EF4-FFF2-40B4-BE49-F238E27FC236}">
                  <a16:creationId xmlns:a16="http://schemas.microsoft.com/office/drawing/2014/main" id="{B4CEF6F0-8A58-4B4A-BAF2-C29E598A045F}"/>
                </a:ext>
              </a:extLst>
            </p:cNvPr>
            <p:cNvSpPr txBox="1"/>
            <p:nvPr/>
          </p:nvSpPr>
          <p:spPr>
            <a:xfrm>
              <a:off x="8119172" y="4095982"/>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36</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91" name="Graphic 90" descr="Female">
              <a:extLst>
                <a:ext uri="{FF2B5EF4-FFF2-40B4-BE49-F238E27FC236}">
                  <a16:creationId xmlns:a16="http://schemas.microsoft.com/office/drawing/2014/main" id="{340DFB2A-5BD8-4BCC-B9A1-5A26358CF9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33688" y="3053871"/>
              <a:ext cx="365760" cy="365760"/>
            </a:xfrm>
            <a:prstGeom prst="rect">
              <a:avLst/>
            </a:prstGeom>
          </p:spPr>
        </p:pic>
        <p:sp>
          <p:nvSpPr>
            <p:cNvPr id="92" name="TextBox 91">
              <a:extLst>
                <a:ext uri="{FF2B5EF4-FFF2-40B4-BE49-F238E27FC236}">
                  <a16:creationId xmlns:a16="http://schemas.microsoft.com/office/drawing/2014/main" id="{ED1F6505-BA3C-43B0-9E8B-25671DDC475B}"/>
                </a:ext>
              </a:extLst>
            </p:cNvPr>
            <p:cNvSpPr txBox="1"/>
            <p:nvPr/>
          </p:nvSpPr>
          <p:spPr>
            <a:xfrm>
              <a:off x="9307892" y="3140840"/>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67</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pic>
          <p:nvPicPr>
            <p:cNvPr id="90" name="Graphic 89" descr="Male">
              <a:extLst>
                <a:ext uri="{FF2B5EF4-FFF2-40B4-BE49-F238E27FC236}">
                  <a16:creationId xmlns:a16="http://schemas.microsoft.com/office/drawing/2014/main" id="{F26DBDDD-6548-4485-85A9-BB7F762B805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43917" y="3682460"/>
              <a:ext cx="365760" cy="365760"/>
            </a:xfrm>
            <a:prstGeom prst="rect">
              <a:avLst/>
            </a:prstGeom>
          </p:spPr>
        </p:pic>
        <p:sp>
          <p:nvSpPr>
            <p:cNvPr id="93" name="TextBox 92">
              <a:extLst>
                <a:ext uri="{FF2B5EF4-FFF2-40B4-BE49-F238E27FC236}">
                  <a16:creationId xmlns:a16="http://schemas.microsoft.com/office/drawing/2014/main" id="{B17E687B-5E3F-4B2F-A8A4-2109AFF71EB0}"/>
                </a:ext>
              </a:extLst>
            </p:cNvPr>
            <p:cNvSpPr txBox="1"/>
            <p:nvPr/>
          </p:nvSpPr>
          <p:spPr>
            <a:xfrm>
              <a:off x="9307892" y="3774243"/>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49</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96" name="Graphic 95" descr="Female">
              <a:extLst>
                <a:ext uri="{FF2B5EF4-FFF2-40B4-BE49-F238E27FC236}">
                  <a16:creationId xmlns:a16="http://schemas.microsoft.com/office/drawing/2014/main" id="{C361F84C-5121-4D2F-9104-36191915161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122408" y="2768830"/>
              <a:ext cx="365760" cy="365760"/>
            </a:xfrm>
            <a:prstGeom prst="rect">
              <a:avLst/>
            </a:prstGeom>
          </p:spPr>
        </p:pic>
        <p:sp>
          <p:nvSpPr>
            <p:cNvPr id="97" name="TextBox 96">
              <a:extLst>
                <a:ext uri="{FF2B5EF4-FFF2-40B4-BE49-F238E27FC236}">
                  <a16:creationId xmlns:a16="http://schemas.microsoft.com/office/drawing/2014/main" id="{ECB8DE8E-0A5F-45C1-8730-238DF7942FAE}"/>
                </a:ext>
              </a:extLst>
            </p:cNvPr>
            <p:cNvSpPr txBox="1"/>
            <p:nvPr/>
          </p:nvSpPr>
          <p:spPr>
            <a:xfrm>
              <a:off x="10496612" y="2898129"/>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CDC984"/>
                  </a:solidFill>
                  <a:effectLst/>
                  <a:uLnTx/>
                  <a:uFillTx/>
                  <a:latin typeface="Arial" panose="020B0604020202020204"/>
                  <a:ea typeface="+mn-ea"/>
                  <a:cs typeface="+mn-cs"/>
                </a:rPr>
                <a:t>81</a:t>
              </a:r>
              <a:endParaRPr kumimoji="0" lang="en-GB" sz="1400" b="0" i="0" u="none" strike="noStrike" kern="1200" cap="none" spc="0" normalizeH="0" baseline="0" noProof="0">
                <a:ln>
                  <a:noFill/>
                </a:ln>
                <a:solidFill>
                  <a:srgbClr val="CDC984"/>
                </a:solidFill>
                <a:effectLst/>
                <a:uLnTx/>
                <a:uFillTx/>
                <a:latin typeface="Arial" panose="020B0604020202020204"/>
                <a:ea typeface="+mn-ea"/>
                <a:cs typeface="+mn-cs"/>
              </a:endParaRPr>
            </a:p>
          </p:txBody>
        </p:sp>
        <p:pic>
          <p:nvPicPr>
            <p:cNvPr id="95" name="Graphic 94" descr="Male">
              <a:extLst>
                <a:ext uri="{FF2B5EF4-FFF2-40B4-BE49-F238E27FC236}">
                  <a16:creationId xmlns:a16="http://schemas.microsoft.com/office/drawing/2014/main" id="{A252EED2-BBFB-4334-B842-7F9D68AE551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141103" y="2705986"/>
              <a:ext cx="365760" cy="365760"/>
            </a:xfrm>
            <a:prstGeom prst="rect">
              <a:avLst/>
            </a:prstGeom>
          </p:spPr>
        </p:pic>
        <p:sp>
          <p:nvSpPr>
            <p:cNvPr id="98" name="TextBox 97">
              <a:extLst>
                <a:ext uri="{FF2B5EF4-FFF2-40B4-BE49-F238E27FC236}">
                  <a16:creationId xmlns:a16="http://schemas.microsoft.com/office/drawing/2014/main" id="{18E875EE-6CFA-4530-90B8-AFA5A6597C2C}"/>
                </a:ext>
              </a:extLst>
            </p:cNvPr>
            <p:cNvSpPr txBox="1"/>
            <p:nvPr/>
          </p:nvSpPr>
          <p:spPr>
            <a:xfrm>
              <a:off x="10497313" y="2755439"/>
              <a:ext cx="198772"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srgbClr val="F5803D"/>
                  </a:solidFill>
                  <a:effectLst/>
                  <a:uLnTx/>
                  <a:uFillTx/>
                  <a:latin typeface="Arial" panose="020B0604020202020204"/>
                  <a:ea typeface="+mn-ea"/>
                  <a:cs typeface="+mn-cs"/>
                </a:rPr>
                <a:t>81</a:t>
              </a:r>
              <a:endParaRPr kumimoji="0" lang="en-GB" sz="1400" b="0" i="0" u="none" strike="noStrike" kern="1200" cap="none" spc="0" normalizeH="0" baseline="0" noProof="0">
                <a:ln>
                  <a:noFill/>
                </a:ln>
                <a:solidFill>
                  <a:srgbClr val="F5803D"/>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9FF2FE94-09B3-4F7F-A74F-48AA961650CB}"/>
                </a:ext>
              </a:extLst>
            </p:cNvPr>
            <p:cNvSpPr/>
            <p:nvPr/>
          </p:nvSpPr>
          <p:spPr>
            <a:xfrm>
              <a:off x="155448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36576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Pacific</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8C71D773-1A9D-43E0-A19A-AAD751509511}"/>
                </a:ext>
              </a:extLst>
            </p:cNvPr>
            <p:cNvSpPr/>
            <p:nvPr/>
          </p:nvSpPr>
          <p:spPr>
            <a:xfrm>
              <a:off x="274320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54864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Caribbean</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3D36081E-8219-4766-B92C-7051F6F075FB}"/>
                </a:ext>
              </a:extLst>
            </p:cNvPr>
            <p:cNvSpPr/>
            <p:nvPr/>
          </p:nvSpPr>
          <p:spPr>
            <a:xfrm>
              <a:off x="393192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and </a:t>
              </a: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southern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AD84B113-6C55-4D2A-A11B-89FA561B1DD1}"/>
                </a:ext>
              </a:extLst>
            </p:cNvPr>
            <p:cNvSpPr/>
            <p:nvPr/>
          </p:nvSpPr>
          <p:spPr>
            <a:xfrm>
              <a:off x="512064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Europe and central Asia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E0B766B4-4ACA-4A03-A152-4037198A2046}"/>
                </a:ext>
              </a:extLst>
            </p:cNvPr>
            <p:cNvSpPr/>
            <p:nvPr/>
          </p:nvSpPr>
          <p:spPr>
            <a:xfrm>
              <a:off x="630936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27432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Latin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4BF3CFA0-0E12-471C-83FB-819B8F64BFAF}"/>
                </a:ext>
              </a:extLst>
            </p:cNvPr>
            <p:cNvSpPr/>
            <p:nvPr/>
          </p:nvSpPr>
          <p:spPr>
            <a:xfrm>
              <a:off x="749808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East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North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E515FC5F-5072-44A5-9E06-DCFA3FE2E6CE}"/>
                </a:ext>
              </a:extLst>
            </p:cNvPr>
            <p:cNvSpPr/>
            <p:nvPr/>
          </p:nvSpPr>
          <p:spPr>
            <a:xfrm>
              <a:off x="868680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3431F7DF-0CBA-4028-A72F-9EC7FE031404}"/>
                </a:ext>
              </a:extLst>
            </p:cNvPr>
            <p:cNvSpPr/>
            <p:nvPr/>
          </p:nvSpPr>
          <p:spPr>
            <a:xfrm>
              <a:off x="9875520" y="5166360"/>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Europe and North 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55078BFE-0A44-47E4-ADF0-A15B2334B85E}"/>
                </a:ext>
              </a:extLst>
            </p:cNvPr>
            <p:cNvSpPr/>
            <p:nvPr/>
          </p:nvSpPr>
          <p:spPr>
            <a:xfrm>
              <a:off x="1350212" y="5863364"/>
              <a:ext cx="182880" cy="18288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8809F38D-0A40-44D4-A30F-6B7FD9BBF657}"/>
                </a:ext>
              </a:extLst>
            </p:cNvPr>
            <p:cNvSpPr/>
            <p:nvPr/>
          </p:nvSpPr>
          <p:spPr>
            <a:xfrm>
              <a:off x="3179012" y="5863364"/>
              <a:ext cx="182880" cy="18288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0393274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Average HIV testing and status awareness among key populations, global,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72EF68A-89C9-4390-A799-2E4E20127C04}"/>
              </a:ext>
            </a:extLst>
          </p:cNvPr>
          <p:cNvGrpSpPr/>
          <p:nvPr/>
        </p:nvGrpSpPr>
        <p:grpSpPr>
          <a:xfrm>
            <a:off x="457199" y="2286000"/>
            <a:ext cx="11430000" cy="4271180"/>
            <a:chOff x="457199" y="2286000"/>
            <a:chExt cx="11430000" cy="4271180"/>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057043"/>
              <a:ext cx="1143000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number of countries reporting. Data shown come from surveys, which are typically conducted in areas that have services available and thus may not be nationally representative. Data include members of key populations who have been tested in the past 12 months and know that their results are negative, and ever-tested members of key populations who know that they are living with HIV.</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p:txBody>
        </p:sp>
        <p:sp>
          <p:nvSpPr>
            <p:cNvPr id="33" name="TextBox 32">
              <a:extLst>
                <a:ext uri="{FF2B5EF4-FFF2-40B4-BE49-F238E27FC236}">
                  <a16:creationId xmlns:a16="http://schemas.microsoft.com/office/drawing/2014/main" id="{F7A7A62F-7A01-4508-B992-498696B0411E}"/>
                </a:ext>
              </a:extLst>
            </p:cNvPr>
            <p:cNvSpPr txBox="1"/>
            <p:nvPr/>
          </p:nvSpPr>
          <p:spPr>
            <a:xfrm>
              <a:off x="3976928" y="5158329"/>
              <a:ext cx="269626"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3CA09B98-75D0-4B64-BC01-3A71EC96994B}"/>
                </a:ext>
              </a:extLst>
            </p:cNvPr>
            <p:cNvCxnSpPr/>
            <p:nvPr/>
          </p:nvCxnSpPr>
          <p:spPr>
            <a:xfrm>
              <a:off x="4108838"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F634790D-D2D1-445D-9C01-5FB239A8DC81}"/>
                </a:ext>
              </a:extLst>
            </p:cNvPr>
            <p:cNvCxnSpPr/>
            <p:nvPr/>
          </p:nvCxnSpPr>
          <p:spPr>
            <a:xfrm>
              <a:off x="4806068"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94A64E6-AB08-4D40-8447-6015BCD9EB5A}"/>
                </a:ext>
              </a:extLst>
            </p:cNvPr>
            <p:cNvCxnSpPr/>
            <p:nvPr/>
          </p:nvCxnSpPr>
          <p:spPr>
            <a:xfrm>
              <a:off x="5501393"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518B43D-D215-4416-B87E-0379C834CB2C}"/>
                </a:ext>
              </a:extLst>
            </p:cNvPr>
            <p:cNvCxnSpPr/>
            <p:nvPr/>
          </p:nvCxnSpPr>
          <p:spPr>
            <a:xfrm>
              <a:off x="6196718"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E3A41FD-F7D4-498C-AB8B-772CEFBC0529}"/>
                </a:ext>
              </a:extLst>
            </p:cNvPr>
            <p:cNvCxnSpPr/>
            <p:nvPr/>
          </p:nvCxnSpPr>
          <p:spPr>
            <a:xfrm>
              <a:off x="6893948"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5BEABDC-2663-4C2C-81E0-C56675238EBA}"/>
                </a:ext>
              </a:extLst>
            </p:cNvPr>
            <p:cNvCxnSpPr/>
            <p:nvPr/>
          </p:nvCxnSpPr>
          <p:spPr>
            <a:xfrm>
              <a:off x="7589273" y="5074920"/>
              <a:ext cx="0" cy="9144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7" name="object 8">
              <a:extLst>
                <a:ext uri="{FF2B5EF4-FFF2-40B4-BE49-F238E27FC236}">
                  <a16:creationId xmlns:a16="http://schemas.microsoft.com/office/drawing/2014/main" id="{25A8BECD-C810-4208-86C6-EC9FA731FC55}"/>
                </a:ext>
              </a:extLst>
            </p:cNvPr>
            <p:cNvSpPr txBox="1"/>
            <p:nvPr/>
          </p:nvSpPr>
          <p:spPr>
            <a:xfrm>
              <a:off x="7987060" y="2310755"/>
              <a:ext cx="483171"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80" normalizeH="0" baseline="0" noProof="0">
                  <a:ln>
                    <a:noFill/>
                  </a:ln>
                  <a:solidFill>
                    <a:srgbClr val="F47E55"/>
                  </a:solidFill>
                  <a:effectLst/>
                  <a:uLnTx/>
                  <a:uFillTx/>
                  <a:latin typeface="Arial" panose="020B0604020202020204"/>
                  <a:ea typeface="+mn-ea"/>
                  <a:cs typeface="Century Gothic"/>
                </a:rPr>
                <a:t>6</a:t>
              </a:r>
              <a:r>
                <a:rPr kumimoji="0" sz="1400" b="1" i="0" u="none" strike="noStrike" kern="1200" cap="none" spc="-140" normalizeH="0" baseline="0" noProof="0">
                  <a:ln>
                    <a:noFill/>
                  </a:ln>
                  <a:solidFill>
                    <a:srgbClr val="F47E55"/>
                  </a:solidFill>
                  <a:effectLst/>
                  <a:uLnTx/>
                  <a:uFillTx/>
                  <a:latin typeface="Arial" panose="020B0604020202020204"/>
                  <a:ea typeface="+mn-ea"/>
                  <a:cs typeface="Century Gothic"/>
                </a:rPr>
                <a:t>7</a:t>
              </a:r>
              <a:r>
                <a:rPr kumimoji="0" sz="1400" b="1" i="0" u="none" strike="noStrike" kern="1200" cap="none" spc="-15" normalizeH="0" baseline="0" noProof="0">
                  <a:ln>
                    <a:noFill/>
                  </a:ln>
                  <a:solidFill>
                    <a:srgbClr val="F47E55"/>
                  </a:solidFill>
                  <a:effectLst/>
                  <a:uLnTx/>
                  <a:uFillTx/>
                  <a:latin typeface="Arial" panose="020B0604020202020204"/>
                  <a:ea typeface="+mn-ea"/>
                  <a:cs typeface="Century Gothic"/>
                </a:rPr>
                <a:t>.</a:t>
              </a:r>
              <a:r>
                <a:rPr kumimoji="0" sz="1400" b="1" i="0" u="none" strike="noStrike" kern="1200" cap="none" spc="-35" normalizeH="0" baseline="0" noProof="0">
                  <a:ln>
                    <a:noFill/>
                  </a:ln>
                  <a:solidFill>
                    <a:srgbClr val="F47E55"/>
                  </a:solidFill>
                  <a:effectLst/>
                  <a:uLnTx/>
                  <a:uFillTx/>
                  <a:latin typeface="Arial" panose="020B0604020202020204"/>
                  <a:ea typeface="+mn-ea"/>
                  <a:cs typeface="Century Gothic"/>
                </a:rPr>
                <a:t>2</a:t>
              </a:r>
              <a:r>
                <a:rPr kumimoji="0" sz="1400" b="0" i="0" u="none" strike="noStrike" kern="1200" cap="none" spc="-110" normalizeH="0" baseline="0" noProof="0">
                  <a:ln>
                    <a:noFill/>
                  </a:ln>
                  <a:solidFill>
                    <a:srgbClr val="F47E55"/>
                  </a:solidFill>
                  <a:effectLst/>
                  <a:uLnTx/>
                  <a:uFillTx/>
                  <a:latin typeface="Arial" panose="020B0604020202020204"/>
                  <a:ea typeface="+mn-ea"/>
                  <a:cs typeface="Arial"/>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7" name="object 13">
              <a:extLst>
                <a:ext uri="{FF2B5EF4-FFF2-40B4-BE49-F238E27FC236}">
                  <a16:creationId xmlns:a16="http://schemas.microsoft.com/office/drawing/2014/main" id="{33A03430-1CD3-4E80-B066-0EFFCC272777}"/>
                </a:ext>
              </a:extLst>
            </p:cNvPr>
            <p:cNvSpPr/>
            <p:nvPr/>
          </p:nvSpPr>
          <p:spPr>
            <a:xfrm>
              <a:off x="4109253" y="2286000"/>
              <a:ext cx="3480836" cy="41649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051312F-D945-4B54-ADA7-D7943036EF50}"/>
                </a:ext>
              </a:extLst>
            </p:cNvPr>
            <p:cNvSpPr txBox="1"/>
            <p:nvPr/>
          </p:nvSpPr>
          <p:spPr>
            <a:xfrm>
              <a:off x="2600541" y="2315289"/>
              <a:ext cx="985846" cy="422360"/>
            </a:xfrm>
            <a:prstGeom prst="rect">
              <a:avLst/>
            </a:prstGeom>
            <a:noFill/>
          </p:spPr>
          <p:txBody>
            <a:bodyPr wrap="none" lIns="0" tIns="0" rIns="0" bIns="0" rtlCol="0" anchor="ctr">
              <a:spAutoFit/>
            </a:bodyPr>
            <a:lstStyle/>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Sex workers</a:t>
              </a:r>
            </a:p>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53)</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9">
              <a:extLst>
                <a:ext uri="{FF2B5EF4-FFF2-40B4-BE49-F238E27FC236}">
                  <a16:creationId xmlns:a16="http://schemas.microsoft.com/office/drawing/2014/main" id="{2BBD9ED8-B009-4572-BFB9-DA9958C111C8}"/>
                </a:ext>
              </a:extLst>
            </p:cNvPr>
            <p:cNvSpPr txBox="1"/>
            <p:nvPr/>
          </p:nvSpPr>
          <p:spPr>
            <a:xfrm>
              <a:off x="7987060" y="3069125"/>
              <a:ext cx="505335"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15" normalizeH="0" baseline="0" noProof="0">
                  <a:ln>
                    <a:noFill/>
                  </a:ln>
                  <a:solidFill>
                    <a:srgbClr val="CDC984"/>
                  </a:solidFill>
                  <a:effectLst/>
                  <a:uLnTx/>
                  <a:uFillTx/>
                  <a:latin typeface="Arial" panose="020B0604020202020204"/>
                  <a:ea typeface="+mn-ea"/>
                  <a:cs typeface="Century Gothic"/>
                </a:rPr>
                <a:t>6</a:t>
              </a:r>
              <a:r>
                <a:rPr kumimoji="0" sz="1400" b="1" i="0" u="none" strike="noStrike" kern="1200" cap="none" spc="-25" normalizeH="0" baseline="0" noProof="0">
                  <a:ln>
                    <a:noFill/>
                  </a:ln>
                  <a:solidFill>
                    <a:srgbClr val="CDC984"/>
                  </a:solidFill>
                  <a:effectLst/>
                  <a:uLnTx/>
                  <a:uFillTx/>
                  <a:latin typeface="Arial" panose="020B0604020202020204"/>
                  <a:ea typeface="+mn-ea"/>
                  <a:cs typeface="Century Gothic"/>
                </a:rPr>
                <a:t>6.</a:t>
              </a:r>
              <a:r>
                <a:rPr kumimoji="0" sz="1400" b="1" i="0" u="none" strike="noStrike" kern="1200" cap="none" spc="-45" normalizeH="0" baseline="0" noProof="0">
                  <a:ln>
                    <a:noFill/>
                  </a:ln>
                  <a:solidFill>
                    <a:srgbClr val="CDC984"/>
                  </a:solidFill>
                  <a:effectLst/>
                  <a:uLnTx/>
                  <a:uFillTx/>
                  <a:latin typeface="Arial" panose="020B0604020202020204"/>
                  <a:ea typeface="+mn-ea"/>
                  <a:cs typeface="Century Gothic"/>
                </a:rPr>
                <a:t>5</a:t>
              </a:r>
              <a:r>
                <a:rPr kumimoji="0" sz="1400" b="0" i="0" u="none" strike="noStrike" kern="1200" cap="none" spc="-110" normalizeH="0" baseline="0" noProof="0">
                  <a:ln>
                    <a:noFill/>
                  </a:ln>
                  <a:solidFill>
                    <a:srgbClr val="CDC984"/>
                  </a:solidFill>
                  <a:effectLst/>
                  <a:uLnTx/>
                  <a:uFillTx/>
                  <a:latin typeface="Arial" panose="020B0604020202020204"/>
                  <a:ea typeface="+mn-ea"/>
                  <a:cs typeface="Arial"/>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9" name="object 14">
              <a:extLst>
                <a:ext uri="{FF2B5EF4-FFF2-40B4-BE49-F238E27FC236}">
                  <a16:creationId xmlns:a16="http://schemas.microsoft.com/office/drawing/2014/main" id="{3B0D7980-E208-4068-B723-E0E16089AB92}"/>
                </a:ext>
              </a:extLst>
            </p:cNvPr>
            <p:cNvSpPr/>
            <p:nvPr/>
          </p:nvSpPr>
          <p:spPr>
            <a:xfrm>
              <a:off x="4109253" y="3017520"/>
              <a:ext cx="3480836" cy="416496"/>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8D3980AC-FAB0-4AFA-9917-62AA150D197C}"/>
                </a:ext>
              </a:extLst>
            </p:cNvPr>
            <p:cNvSpPr txBox="1"/>
            <p:nvPr/>
          </p:nvSpPr>
          <p:spPr>
            <a:xfrm>
              <a:off x="1279666" y="3055837"/>
              <a:ext cx="2306721" cy="422360"/>
            </a:xfrm>
            <a:prstGeom prst="rect">
              <a:avLst/>
            </a:prstGeom>
            <a:noFill/>
          </p:spPr>
          <p:txBody>
            <a:bodyPr wrap="none" lIns="0" tIns="0" rIns="0" bIns="0" rtlCol="0" anchor="ctr">
              <a:spAutoFit/>
            </a:bodyPr>
            <a:lstStyle/>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Gay men and other men who</a:t>
              </a:r>
            </a:p>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h</a:t>
              </a:r>
              <a:r>
                <a:rPr kumimoji="0" lang="en-US" sz="1400" b="0" i="0" u="none" strike="noStrike" kern="1200" cap="none" spc="0" normalizeH="0" baseline="0" noProof="0" err="1">
                  <a:ln>
                    <a:noFill/>
                  </a:ln>
                  <a:solidFill>
                    <a:prstClr val="black"/>
                  </a:solidFill>
                  <a:effectLst/>
                  <a:uLnTx/>
                  <a:uFillTx/>
                  <a:latin typeface="Arial" panose="020B0604020202020204"/>
                  <a:ea typeface="+mn-ea"/>
                  <a:cs typeface="+mn-cs"/>
                </a:rPr>
                <a:t>ave</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 sex with men </a:t>
              </a: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68)</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object 10">
              <a:extLst>
                <a:ext uri="{FF2B5EF4-FFF2-40B4-BE49-F238E27FC236}">
                  <a16:creationId xmlns:a16="http://schemas.microsoft.com/office/drawing/2014/main" id="{3CC3954E-EE7E-4F14-B299-092723D1B6FB}"/>
                </a:ext>
              </a:extLst>
            </p:cNvPr>
            <p:cNvSpPr txBox="1"/>
            <p:nvPr/>
          </p:nvSpPr>
          <p:spPr>
            <a:xfrm>
              <a:off x="7987061" y="3811176"/>
              <a:ext cx="477259"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120" normalizeH="0" baseline="0" noProof="0">
                  <a:ln>
                    <a:noFill/>
                  </a:ln>
                  <a:solidFill>
                    <a:srgbClr val="FABB9E"/>
                  </a:solidFill>
                  <a:effectLst/>
                  <a:uLnTx/>
                  <a:uFillTx/>
                  <a:latin typeface="Arial" panose="020B0604020202020204"/>
                  <a:ea typeface="+mn-ea"/>
                  <a:cs typeface="Century Gothic"/>
                </a:rPr>
                <a:t>6</a:t>
              </a:r>
              <a:r>
                <a:rPr kumimoji="0" sz="1400" b="1" i="0" u="none" strike="noStrike" kern="1200" cap="none" spc="-70" normalizeH="0" baseline="0" noProof="0">
                  <a:ln>
                    <a:noFill/>
                  </a:ln>
                  <a:solidFill>
                    <a:srgbClr val="FABB9E"/>
                  </a:solidFill>
                  <a:effectLst/>
                  <a:uLnTx/>
                  <a:uFillTx/>
                  <a:latin typeface="Arial" panose="020B0604020202020204"/>
                  <a:ea typeface="+mn-ea"/>
                  <a:cs typeface="Century Gothic"/>
                </a:rPr>
                <a:t>1</a:t>
              </a:r>
              <a:r>
                <a:rPr kumimoji="0" sz="1400" b="1" i="0" u="none" strike="noStrike" kern="1200" cap="none" spc="-100" normalizeH="0" baseline="0" noProof="0">
                  <a:ln>
                    <a:noFill/>
                  </a:ln>
                  <a:solidFill>
                    <a:srgbClr val="FABB9E"/>
                  </a:solidFill>
                  <a:effectLst/>
                  <a:uLnTx/>
                  <a:uFillTx/>
                  <a:latin typeface="Arial" panose="020B0604020202020204"/>
                  <a:ea typeface="+mn-ea"/>
                  <a:cs typeface="Century Gothic"/>
                </a:rPr>
                <a:t>.</a:t>
              </a:r>
              <a:r>
                <a:rPr kumimoji="0" sz="1400" b="1" i="0" u="none" strike="noStrike" kern="1200" cap="none" spc="-20" normalizeH="0" baseline="0" noProof="0">
                  <a:ln>
                    <a:noFill/>
                  </a:ln>
                  <a:solidFill>
                    <a:srgbClr val="FABB9E"/>
                  </a:solidFill>
                  <a:effectLst/>
                  <a:uLnTx/>
                  <a:uFillTx/>
                  <a:latin typeface="Arial" panose="020B0604020202020204"/>
                  <a:ea typeface="+mn-ea"/>
                  <a:cs typeface="Century Gothic"/>
                </a:rPr>
                <a:t>9</a:t>
              </a:r>
              <a:r>
                <a:rPr kumimoji="0" sz="1400" b="0" i="0" u="none" strike="noStrike" kern="1200" cap="none" spc="-110" normalizeH="0" baseline="0" noProof="0">
                  <a:ln>
                    <a:noFill/>
                  </a:ln>
                  <a:solidFill>
                    <a:srgbClr val="FABB9E"/>
                  </a:solidFill>
                  <a:effectLst/>
                  <a:uLnTx/>
                  <a:uFillTx/>
                  <a:latin typeface="Arial" panose="020B0604020202020204"/>
                  <a:ea typeface="+mn-ea"/>
                  <a:cs typeface="Arial"/>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31" name="object 15">
              <a:extLst>
                <a:ext uri="{FF2B5EF4-FFF2-40B4-BE49-F238E27FC236}">
                  <a16:creationId xmlns:a16="http://schemas.microsoft.com/office/drawing/2014/main" id="{AC129966-24E0-4D42-BDDD-6ED9CA60427E}"/>
                </a:ext>
              </a:extLst>
            </p:cNvPr>
            <p:cNvSpPr/>
            <p:nvPr/>
          </p:nvSpPr>
          <p:spPr>
            <a:xfrm>
              <a:off x="4109253" y="3749040"/>
              <a:ext cx="3480836" cy="416496"/>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EBA58901-8621-4DC2-872D-E6F28DAD287F}"/>
                </a:ext>
              </a:extLst>
            </p:cNvPr>
            <p:cNvSpPr txBox="1"/>
            <p:nvPr/>
          </p:nvSpPr>
          <p:spPr>
            <a:xfrm>
              <a:off x="1685226" y="3787357"/>
              <a:ext cx="1901161" cy="422360"/>
            </a:xfrm>
            <a:prstGeom prst="rect">
              <a:avLst/>
            </a:prstGeom>
            <a:noFill/>
          </p:spPr>
          <p:txBody>
            <a:bodyPr wrap="none" lIns="0" tIns="0" rIns="0" bIns="0" rtlCol="0" anchor="ctr">
              <a:spAutoFit/>
            </a:bodyPr>
            <a:lstStyle/>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People who inject drugs</a:t>
              </a:r>
            </a:p>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39)</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object 11">
              <a:extLst>
                <a:ext uri="{FF2B5EF4-FFF2-40B4-BE49-F238E27FC236}">
                  <a16:creationId xmlns:a16="http://schemas.microsoft.com/office/drawing/2014/main" id="{9C7C9E70-EE0F-4DDF-8167-C5011D651058}"/>
                </a:ext>
              </a:extLst>
            </p:cNvPr>
            <p:cNvSpPr txBox="1"/>
            <p:nvPr/>
          </p:nvSpPr>
          <p:spPr>
            <a:xfrm>
              <a:off x="7987061" y="4497852"/>
              <a:ext cx="504596"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20" normalizeH="0" baseline="0" noProof="0">
                  <a:ln>
                    <a:noFill/>
                  </a:ln>
                  <a:solidFill>
                    <a:srgbClr val="B8E2DE"/>
                  </a:solidFill>
                  <a:effectLst/>
                  <a:uLnTx/>
                  <a:uFillTx/>
                  <a:latin typeface="Arial" panose="020B0604020202020204"/>
                  <a:ea typeface="+mn-ea"/>
                  <a:cs typeface="Century Gothic"/>
                </a:rPr>
                <a:t>6</a:t>
              </a:r>
              <a:r>
                <a:rPr kumimoji="0" sz="1400" b="1" i="0" u="none" strike="noStrike" kern="1200" cap="none" spc="-35" normalizeH="0" baseline="0" noProof="0">
                  <a:ln>
                    <a:noFill/>
                  </a:ln>
                  <a:solidFill>
                    <a:srgbClr val="B8E2DE"/>
                  </a:solidFill>
                  <a:effectLst/>
                  <a:uLnTx/>
                  <a:uFillTx/>
                  <a:latin typeface="Arial" panose="020B0604020202020204"/>
                  <a:ea typeface="+mn-ea"/>
                  <a:cs typeface="Century Gothic"/>
                </a:rPr>
                <a:t>5</a:t>
              </a:r>
              <a:r>
                <a:rPr kumimoji="0" sz="1400" b="1" i="0" u="none" strike="noStrike" kern="1200" cap="none" spc="-25" normalizeH="0" baseline="0" noProof="0">
                  <a:ln>
                    <a:noFill/>
                  </a:ln>
                  <a:solidFill>
                    <a:srgbClr val="B8E2DE"/>
                  </a:solidFill>
                  <a:effectLst/>
                  <a:uLnTx/>
                  <a:uFillTx/>
                  <a:latin typeface="Arial" panose="020B0604020202020204"/>
                  <a:ea typeface="+mn-ea"/>
                  <a:cs typeface="Century Gothic"/>
                </a:rPr>
                <a:t>.</a:t>
              </a:r>
              <a:r>
                <a:rPr kumimoji="0" sz="1400" b="1" i="0" u="none" strike="noStrike" kern="1200" cap="none" spc="-40" normalizeH="0" baseline="0" noProof="0">
                  <a:ln>
                    <a:noFill/>
                  </a:ln>
                  <a:solidFill>
                    <a:srgbClr val="B8E2DE"/>
                  </a:solidFill>
                  <a:effectLst/>
                  <a:uLnTx/>
                  <a:uFillTx/>
                  <a:latin typeface="Arial" panose="020B0604020202020204"/>
                  <a:ea typeface="+mn-ea"/>
                  <a:cs typeface="Century Gothic"/>
                </a:rPr>
                <a:t>3</a:t>
              </a:r>
              <a:r>
                <a:rPr kumimoji="0" sz="1400" b="0" i="0" u="none" strike="noStrike" kern="1200" cap="none" spc="-110" normalizeH="0" baseline="0" noProof="0">
                  <a:ln>
                    <a:noFill/>
                  </a:ln>
                  <a:solidFill>
                    <a:srgbClr val="B8E2DE"/>
                  </a:solidFill>
                  <a:effectLst/>
                  <a:uLnTx/>
                  <a:uFillTx/>
                  <a:latin typeface="Arial" panose="020B0604020202020204"/>
                  <a:ea typeface="+mn-ea"/>
                  <a:cs typeface="Arial"/>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Arial"/>
              </a:endParaRPr>
            </a:p>
          </p:txBody>
        </p:sp>
        <p:sp>
          <p:nvSpPr>
            <p:cNvPr id="25" name="object 12">
              <a:extLst>
                <a:ext uri="{FF2B5EF4-FFF2-40B4-BE49-F238E27FC236}">
                  <a16:creationId xmlns:a16="http://schemas.microsoft.com/office/drawing/2014/main" id="{30CAEAF2-ECD5-4F91-B3F3-08558E079059}"/>
                </a:ext>
              </a:extLst>
            </p:cNvPr>
            <p:cNvSpPr/>
            <p:nvPr/>
          </p:nvSpPr>
          <p:spPr>
            <a:xfrm>
              <a:off x="4109253" y="4480560"/>
              <a:ext cx="3480836" cy="416496"/>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79A1C17B-7ADE-439F-83A6-B68636C0B7D2}"/>
                </a:ext>
              </a:extLst>
            </p:cNvPr>
            <p:cNvSpPr txBox="1"/>
            <p:nvPr/>
          </p:nvSpPr>
          <p:spPr>
            <a:xfrm>
              <a:off x="1993259" y="4518879"/>
              <a:ext cx="1593128" cy="422360"/>
            </a:xfrm>
            <a:prstGeom prst="rect">
              <a:avLst/>
            </a:prstGeom>
            <a:noFill/>
          </p:spPr>
          <p:txBody>
            <a:bodyPr wrap="none" lIns="0" tIns="0" rIns="0" bIns="0" rtlCol="0" anchor="ctr">
              <a:spAutoFit/>
            </a:bodyPr>
            <a:lstStyle/>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Transgender people</a:t>
              </a:r>
            </a:p>
            <a:p>
              <a:pPr marL="0" marR="0" lvl="0" indent="0" algn="r" defTabSz="914400" rtl="0" eaLnBrk="1" fontAlgn="auto" latinLnBrk="0" hangingPunct="1">
                <a:lnSpc>
                  <a:spcPts val="17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14)</a:t>
              </a:r>
              <a:endPar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4FAFB776-87A3-497C-B27E-9F9379C98058}"/>
                </a:ext>
              </a:extLst>
            </p:cNvPr>
            <p:cNvSpPr txBox="1"/>
            <p:nvPr/>
          </p:nvSpPr>
          <p:spPr>
            <a:xfrm>
              <a:off x="4628089" y="5163312"/>
              <a:ext cx="35458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AB321B53-B904-4892-8D51-71B4D3B9C243}"/>
                </a:ext>
              </a:extLst>
            </p:cNvPr>
            <p:cNvSpPr txBox="1"/>
            <p:nvPr/>
          </p:nvSpPr>
          <p:spPr>
            <a:xfrm>
              <a:off x="5320804" y="5163312"/>
              <a:ext cx="35458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0D00D3E2-0037-4138-A06B-4BFBC664D587}"/>
                </a:ext>
              </a:extLst>
            </p:cNvPr>
            <p:cNvSpPr txBox="1"/>
            <p:nvPr/>
          </p:nvSpPr>
          <p:spPr>
            <a:xfrm>
              <a:off x="6013519" y="5163312"/>
              <a:ext cx="35458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0" name="TextBox 109">
              <a:extLst>
                <a:ext uri="{FF2B5EF4-FFF2-40B4-BE49-F238E27FC236}">
                  <a16:creationId xmlns:a16="http://schemas.microsoft.com/office/drawing/2014/main" id="{13841024-3169-4462-AB6C-80466367281C}"/>
                </a:ext>
              </a:extLst>
            </p:cNvPr>
            <p:cNvSpPr txBox="1"/>
            <p:nvPr/>
          </p:nvSpPr>
          <p:spPr>
            <a:xfrm>
              <a:off x="6706234" y="5163312"/>
              <a:ext cx="35458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E6A8C361-D154-41C4-94AB-F8479F0E1FE1}"/>
                </a:ext>
              </a:extLst>
            </p:cNvPr>
            <p:cNvSpPr txBox="1"/>
            <p:nvPr/>
          </p:nvSpPr>
          <p:spPr>
            <a:xfrm>
              <a:off x="7373758" y="5163312"/>
              <a:ext cx="43954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8820318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7" name="Group 26">
            <a:extLst>
              <a:ext uri="{FF2B5EF4-FFF2-40B4-BE49-F238E27FC236}">
                <a16:creationId xmlns:a16="http://schemas.microsoft.com/office/drawing/2014/main" id="{6394EBC4-EC2E-47FC-BD45-247BFBB8F0E8}"/>
              </a:ext>
            </a:extLst>
          </p:cNvPr>
          <p:cNvGrpSpPr/>
          <p:nvPr/>
        </p:nvGrpSpPr>
        <p:grpSpPr>
          <a:xfrm>
            <a:off x="457199" y="2148840"/>
            <a:ext cx="10122409" cy="4405848"/>
            <a:chOff x="457199" y="2148840"/>
            <a:chExt cx="10122409" cy="4405848"/>
          </a:xfrm>
        </p:grpSpPr>
        <p:sp>
          <p:nvSpPr>
            <p:cNvPr id="28" name="TextBox 27">
              <a:extLst>
                <a:ext uri="{FF2B5EF4-FFF2-40B4-BE49-F238E27FC236}">
                  <a16:creationId xmlns:a16="http://schemas.microsoft.com/office/drawing/2014/main" id="{5B185ADF-C53A-4587-9A7B-CB06ADB8463D}"/>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a:t>
              </a:r>
            </a:p>
          </p:txBody>
        </p:sp>
        <p:grpSp>
          <p:nvGrpSpPr>
            <p:cNvPr id="29" name="Group 28">
              <a:extLst>
                <a:ext uri="{FF2B5EF4-FFF2-40B4-BE49-F238E27FC236}">
                  <a16:creationId xmlns:a16="http://schemas.microsoft.com/office/drawing/2014/main" id="{5B91A6FD-81D4-4C8A-97C6-F7EED65B8B57}"/>
                </a:ext>
              </a:extLst>
            </p:cNvPr>
            <p:cNvGrpSpPr/>
            <p:nvPr/>
          </p:nvGrpSpPr>
          <p:grpSpPr>
            <a:xfrm>
              <a:off x="1371600" y="5488305"/>
              <a:ext cx="8473489" cy="359073"/>
              <a:chOff x="1371600" y="5673762"/>
              <a:chExt cx="8473489" cy="359073"/>
            </a:xfrm>
          </p:grpSpPr>
          <p:sp>
            <p:nvSpPr>
              <p:cNvPr id="41" name="Rectangle 40">
                <a:extLst>
                  <a:ext uri="{FF2B5EF4-FFF2-40B4-BE49-F238E27FC236}">
                    <a16:creationId xmlns:a16="http://schemas.microsoft.com/office/drawing/2014/main" id="{0B35206E-A5E8-459D-A875-8A6BB74E3EB4}"/>
                  </a:ext>
                </a:extLst>
              </p:cNvPr>
              <p:cNvSpPr/>
              <p:nvPr/>
            </p:nvSpPr>
            <p:spPr>
              <a:xfrm>
                <a:off x="1382813" y="5698509"/>
                <a:ext cx="137160" cy="13716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1ECD4165-ED90-4896-9F5A-BA5FD6D69B2A}"/>
                  </a:ext>
                </a:extLst>
              </p:cNvPr>
              <p:cNvSpPr txBox="1"/>
              <p:nvPr/>
            </p:nvSpPr>
            <p:spPr>
              <a:xfrm>
                <a:off x="1615488" y="5673762"/>
                <a:ext cx="1737360" cy="359073"/>
              </a:xfrm>
              <a:prstGeom prst="rect">
                <a:avLst/>
              </a:prstGeom>
              <a:noFill/>
            </p:spPr>
            <p:txBody>
              <a:bodyPr wrap="squar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29E1870B-DD8B-4F17-88A7-C2C9948E66A7}"/>
                  </a:ext>
                </a:extLst>
              </p:cNvPr>
              <p:cNvSpPr/>
              <p:nvPr/>
            </p:nvSpPr>
            <p:spPr>
              <a:xfrm>
                <a:off x="1371600" y="5673762"/>
                <a:ext cx="182880" cy="18288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C4B3795C-6750-4FA5-9A99-2E0A123EA4A5}"/>
                  </a:ext>
                </a:extLst>
              </p:cNvPr>
              <p:cNvSpPr/>
              <p:nvPr/>
            </p:nvSpPr>
            <p:spPr>
              <a:xfrm>
                <a:off x="4583213" y="5698509"/>
                <a:ext cx="137160" cy="13716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A309EB0-EDD8-4107-83DE-A1446D293C56}"/>
                  </a:ext>
                </a:extLst>
              </p:cNvPr>
              <p:cNvSpPr txBox="1"/>
              <p:nvPr/>
            </p:nvSpPr>
            <p:spPr>
              <a:xfrm>
                <a:off x="4815890" y="5673762"/>
                <a:ext cx="1645920" cy="359073"/>
              </a:xfrm>
              <a:prstGeom prst="rect">
                <a:avLst/>
              </a:prstGeom>
              <a:noFill/>
            </p:spPr>
            <p:txBody>
              <a:bodyPr wrap="squar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are on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8237E7C6-0506-443C-BF13-5BCE1D0DAB30}"/>
                  </a:ext>
                </a:extLst>
              </p:cNvPr>
              <p:cNvSpPr/>
              <p:nvPr/>
            </p:nvSpPr>
            <p:spPr>
              <a:xfrm>
                <a:off x="4572000" y="5673762"/>
                <a:ext cx="182880" cy="18288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1954CA14-C394-4F92-AC18-8BBF0890DB64}"/>
                  </a:ext>
                </a:extLst>
              </p:cNvPr>
              <p:cNvSpPr/>
              <p:nvPr/>
            </p:nvSpPr>
            <p:spPr>
              <a:xfrm>
                <a:off x="7783613" y="5698509"/>
                <a:ext cx="137160" cy="13716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C5BDBF69-543C-41A1-88C5-3673F5DE8430}"/>
                  </a:ext>
                </a:extLst>
              </p:cNvPr>
              <p:cNvSpPr txBox="1"/>
              <p:nvPr/>
            </p:nvSpPr>
            <p:spPr>
              <a:xfrm>
                <a:off x="8016289" y="5673762"/>
                <a:ext cx="182880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who are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274B6E4A-35D7-4459-9FCB-0926947BD2E9}"/>
                  </a:ext>
                </a:extLst>
              </p:cNvPr>
              <p:cNvSpPr/>
              <p:nvPr/>
            </p:nvSpPr>
            <p:spPr>
              <a:xfrm>
                <a:off x="7772400" y="5673762"/>
                <a:ext cx="182880" cy="18288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0" name="Rectangle 29">
              <a:extLst>
                <a:ext uri="{FF2B5EF4-FFF2-40B4-BE49-F238E27FC236}">
                  <a16:creationId xmlns:a16="http://schemas.microsoft.com/office/drawing/2014/main" id="{4FF7F6BB-BF86-44F3-AE6B-F5161E85041E}"/>
                </a:ext>
              </a:extLst>
            </p:cNvPr>
            <p:cNvSpPr/>
            <p:nvPr/>
          </p:nvSpPr>
          <p:spPr>
            <a:xfrm>
              <a:off x="1069848"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36576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Pacific</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aphicFrame>
          <p:nvGraphicFramePr>
            <p:cNvPr id="31" name="Chart 30">
              <a:extLst>
                <a:ext uri="{FF2B5EF4-FFF2-40B4-BE49-F238E27FC236}">
                  <a16:creationId xmlns:a16="http://schemas.microsoft.com/office/drawing/2014/main" id="{8977CF62-B1B6-45B6-9EFE-6E7358F8AC34}"/>
                </a:ext>
              </a:extLst>
            </p:cNvPr>
            <p:cNvGraphicFramePr>
              <a:graphicFrameLocks/>
            </p:cNvGraphicFramePr>
            <p:nvPr>
              <p:extLst>
                <p:ext uri="{D42A27DB-BD31-4B8C-83A1-F6EECF244321}">
                  <p14:modId xmlns:p14="http://schemas.microsoft.com/office/powerpoint/2010/main" val="657481301"/>
                </p:ext>
              </p:extLst>
            </p:nvPr>
          </p:nvGraphicFramePr>
          <p:xfrm>
            <a:off x="640080" y="2148840"/>
            <a:ext cx="9753599" cy="2619375"/>
          </p:xfrm>
          <a:graphic>
            <a:graphicData uri="http://schemas.openxmlformats.org/drawingml/2006/chart">
              <c:chart xmlns:c="http://schemas.openxmlformats.org/drawingml/2006/chart" xmlns:r="http://schemas.openxmlformats.org/officeDocument/2006/relationships" r:id="rId2"/>
            </a:graphicData>
          </a:graphic>
        </p:graphicFrame>
        <p:sp>
          <p:nvSpPr>
            <p:cNvPr id="32" name="bk object 18">
              <a:extLst>
                <a:ext uri="{FF2B5EF4-FFF2-40B4-BE49-F238E27FC236}">
                  <a16:creationId xmlns:a16="http://schemas.microsoft.com/office/drawing/2014/main" id="{71E1936E-4B6A-4B17-9310-ABDF29352DBB}"/>
                </a:ext>
              </a:extLst>
            </p:cNvPr>
            <p:cNvSpPr/>
            <p:nvPr/>
          </p:nvSpPr>
          <p:spPr>
            <a:xfrm>
              <a:off x="1252728" y="4624107"/>
              <a:ext cx="9326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Rectangle 32">
              <a:extLst>
                <a:ext uri="{FF2B5EF4-FFF2-40B4-BE49-F238E27FC236}">
                  <a16:creationId xmlns:a16="http://schemas.microsoft.com/office/drawing/2014/main" id="{42CA7AEF-83D8-46C6-8C28-BB1321929825}"/>
                </a:ext>
              </a:extLst>
            </p:cNvPr>
            <p:cNvSpPr/>
            <p:nvPr/>
          </p:nvSpPr>
          <p:spPr>
            <a:xfrm>
              <a:off x="224046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54864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Caribbean</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FA00847B-073B-41A6-A5A1-41E6A3EB3863}"/>
                </a:ext>
              </a:extLst>
            </p:cNvPr>
            <p:cNvSpPr/>
            <p:nvPr/>
          </p:nvSpPr>
          <p:spPr>
            <a:xfrm>
              <a:off x="342918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and </a:t>
              </a: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southern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7A52D9E3-89D6-46AE-9708-94C715E78562}"/>
                </a:ext>
              </a:extLst>
            </p:cNvPr>
            <p:cNvSpPr/>
            <p:nvPr/>
          </p:nvSpPr>
          <p:spPr>
            <a:xfrm>
              <a:off x="461790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Europe and central Asia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7DD9077A-3A0A-46DA-B972-22AFF407F22C}"/>
                </a:ext>
              </a:extLst>
            </p:cNvPr>
            <p:cNvSpPr/>
            <p:nvPr/>
          </p:nvSpPr>
          <p:spPr>
            <a:xfrm>
              <a:off x="579756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27432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Latin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80AA42BB-B823-4E47-B141-0ACC2E4B77ED}"/>
                </a:ext>
              </a:extLst>
            </p:cNvPr>
            <p:cNvSpPr/>
            <p:nvPr/>
          </p:nvSpPr>
          <p:spPr>
            <a:xfrm>
              <a:off x="698628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East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North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18A14C26-B96D-4BF2-B2F2-4D2616718455}"/>
                </a:ext>
              </a:extLst>
            </p:cNvPr>
            <p:cNvSpPr/>
            <p:nvPr/>
          </p:nvSpPr>
          <p:spPr>
            <a:xfrm>
              <a:off x="817500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6D4CD1B5-166E-44A6-A103-F300DC4BD033}"/>
                </a:ext>
              </a:extLst>
            </p:cNvPr>
            <p:cNvSpPr/>
            <p:nvPr/>
          </p:nvSpPr>
          <p:spPr>
            <a:xfrm>
              <a:off x="936372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Europe and North 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375078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Progress towards the 90–90–90 targets,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9" name="Group 28">
            <a:extLst>
              <a:ext uri="{FF2B5EF4-FFF2-40B4-BE49-F238E27FC236}">
                <a16:creationId xmlns:a16="http://schemas.microsoft.com/office/drawing/2014/main" id="{6916D161-DB9E-4517-881E-3EBEC4AE43B0}"/>
              </a:ext>
            </a:extLst>
          </p:cNvPr>
          <p:cNvGrpSpPr/>
          <p:nvPr/>
        </p:nvGrpSpPr>
        <p:grpSpPr>
          <a:xfrm>
            <a:off x="457199" y="2148840"/>
            <a:ext cx="10122409" cy="4405848"/>
            <a:chOff x="457199" y="2148840"/>
            <a:chExt cx="10122409" cy="4405848"/>
          </a:xfrm>
        </p:grpSpPr>
        <p:sp>
          <p:nvSpPr>
            <p:cNvPr id="30" name="TextBox 29">
              <a:extLst>
                <a:ext uri="{FF2B5EF4-FFF2-40B4-BE49-F238E27FC236}">
                  <a16:creationId xmlns:a16="http://schemas.microsoft.com/office/drawing/2014/main" id="{97CEEE73-4096-4F76-9BDF-37BDCFD486AD}"/>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a:t>
              </a:r>
            </a:p>
          </p:txBody>
        </p:sp>
        <p:grpSp>
          <p:nvGrpSpPr>
            <p:cNvPr id="31" name="Group 30">
              <a:extLst>
                <a:ext uri="{FF2B5EF4-FFF2-40B4-BE49-F238E27FC236}">
                  <a16:creationId xmlns:a16="http://schemas.microsoft.com/office/drawing/2014/main" id="{AAFAA5C3-BFD3-4961-995C-86FE8E5757A8}"/>
                </a:ext>
              </a:extLst>
            </p:cNvPr>
            <p:cNvGrpSpPr/>
            <p:nvPr/>
          </p:nvGrpSpPr>
          <p:grpSpPr>
            <a:xfrm>
              <a:off x="1371600" y="5488305"/>
              <a:ext cx="8473489" cy="538609"/>
              <a:chOff x="1371600" y="5673762"/>
              <a:chExt cx="8473489" cy="538609"/>
            </a:xfrm>
          </p:grpSpPr>
          <p:sp>
            <p:nvSpPr>
              <p:cNvPr id="43" name="Rectangle 42">
                <a:extLst>
                  <a:ext uri="{FF2B5EF4-FFF2-40B4-BE49-F238E27FC236}">
                    <a16:creationId xmlns:a16="http://schemas.microsoft.com/office/drawing/2014/main" id="{AF8D3113-B300-40AC-988A-0EF5B2F606FB}"/>
                  </a:ext>
                </a:extLst>
              </p:cNvPr>
              <p:cNvSpPr/>
              <p:nvPr/>
            </p:nvSpPr>
            <p:spPr>
              <a:xfrm>
                <a:off x="1382813" y="5698509"/>
                <a:ext cx="137160" cy="13716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A589EDD3-48E5-4DBE-B091-B5BF235C4BD1}"/>
                  </a:ext>
                </a:extLst>
              </p:cNvPr>
              <p:cNvSpPr txBox="1"/>
              <p:nvPr/>
            </p:nvSpPr>
            <p:spPr>
              <a:xfrm>
                <a:off x="1615488" y="5673762"/>
                <a:ext cx="1737360" cy="359073"/>
              </a:xfrm>
              <a:prstGeom prst="rect">
                <a:avLst/>
              </a:prstGeom>
              <a:noFill/>
            </p:spPr>
            <p:txBody>
              <a:bodyPr wrap="squar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B0982854-051F-41EA-98D0-8BD82B5BD034}"/>
                  </a:ext>
                </a:extLst>
              </p:cNvPr>
              <p:cNvSpPr/>
              <p:nvPr/>
            </p:nvSpPr>
            <p:spPr>
              <a:xfrm>
                <a:off x="1371600" y="5673762"/>
                <a:ext cx="182880" cy="182880"/>
              </a:xfrm>
              <a:prstGeom prst="rect">
                <a:avLst/>
              </a:prstGeom>
              <a:solidFill>
                <a:srgbClr val="F5803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65419E67-3BAB-4876-A4F8-A73FB645E422}"/>
                  </a:ext>
                </a:extLst>
              </p:cNvPr>
              <p:cNvSpPr/>
              <p:nvPr/>
            </p:nvSpPr>
            <p:spPr>
              <a:xfrm>
                <a:off x="4583213" y="5698509"/>
                <a:ext cx="137160" cy="13716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B23886B-D2C9-4E45-A8D3-E40FF200AA15}"/>
                  </a:ext>
                </a:extLst>
              </p:cNvPr>
              <p:cNvSpPr txBox="1"/>
              <p:nvPr/>
            </p:nvSpPr>
            <p:spPr>
              <a:xfrm>
                <a:off x="4815890" y="5673762"/>
                <a:ext cx="1645920" cy="538609"/>
              </a:xfrm>
              <a:prstGeom prst="rect">
                <a:avLst/>
              </a:prstGeom>
              <a:noFill/>
            </p:spPr>
            <p:txBody>
              <a:bodyPr wrap="squar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living with HIV who know their status and are on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4F2B96A0-BE3F-4848-8B74-9ABF596D9DD1}"/>
                  </a:ext>
                </a:extLst>
              </p:cNvPr>
              <p:cNvSpPr/>
              <p:nvPr/>
            </p:nvSpPr>
            <p:spPr>
              <a:xfrm>
                <a:off x="4572000" y="5673762"/>
                <a:ext cx="182880" cy="18288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8E8BB578-A82D-4296-AC38-D329CD1D3CC0}"/>
                  </a:ext>
                </a:extLst>
              </p:cNvPr>
              <p:cNvSpPr/>
              <p:nvPr/>
            </p:nvSpPr>
            <p:spPr>
              <a:xfrm>
                <a:off x="7783613" y="5698509"/>
                <a:ext cx="137160" cy="137160"/>
              </a:xfrm>
              <a:prstGeom prst="rect">
                <a:avLst/>
              </a:prstGeom>
              <a:solidFill>
                <a:srgbClr val="D6D18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5240944C-6830-4622-9783-E5B48DDC7A2F}"/>
                  </a:ext>
                </a:extLst>
              </p:cNvPr>
              <p:cNvSpPr txBox="1"/>
              <p:nvPr/>
            </p:nvSpPr>
            <p:spPr>
              <a:xfrm>
                <a:off x="8016289" y="5673762"/>
                <a:ext cx="182880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on treatment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who are virally suppressed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88D69DCA-DEFA-47FD-9555-E0D7E7D2F13F}"/>
                  </a:ext>
                </a:extLst>
              </p:cNvPr>
              <p:cNvSpPr/>
              <p:nvPr/>
            </p:nvSpPr>
            <p:spPr>
              <a:xfrm>
                <a:off x="7772400" y="5673762"/>
                <a:ext cx="182880" cy="18288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2" name="Rectangle 31">
              <a:extLst>
                <a:ext uri="{FF2B5EF4-FFF2-40B4-BE49-F238E27FC236}">
                  <a16:creationId xmlns:a16="http://schemas.microsoft.com/office/drawing/2014/main" id="{8789EDF1-492D-48B1-8FBA-614198FD2E14}"/>
                </a:ext>
              </a:extLst>
            </p:cNvPr>
            <p:cNvSpPr/>
            <p:nvPr/>
          </p:nvSpPr>
          <p:spPr>
            <a:xfrm>
              <a:off x="1069848"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36576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Asia and the Pacific</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94493961-0A5D-4814-A96C-11DB71C451B3}"/>
                </a:ext>
              </a:extLst>
            </p:cNvPr>
            <p:cNvSpPr/>
            <p:nvPr/>
          </p:nvSpPr>
          <p:spPr>
            <a:xfrm>
              <a:off x="224046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54864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Caribbean</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5F391709-6AE3-497D-A068-2F8CC09C6A64}"/>
                </a:ext>
              </a:extLst>
            </p:cNvPr>
            <p:cNvSpPr/>
            <p:nvPr/>
          </p:nvSpPr>
          <p:spPr>
            <a:xfrm>
              <a:off x="342918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and </a:t>
              </a: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southern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9D4538FE-835D-4964-9FAF-93D4799B6B1C}"/>
                </a:ext>
              </a:extLst>
            </p:cNvPr>
            <p:cNvSpPr/>
            <p:nvPr/>
          </p:nvSpPr>
          <p:spPr>
            <a:xfrm>
              <a:off x="4617902"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0584"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Eastern</a:t>
              </a: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Europe and central Asia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BC016F43-1D3F-4EC5-B726-132909FD8983}"/>
                </a:ext>
              </a:extLst>
            </p:cNvPr>
            <p:cNvSpPr/>
            <p:nvPr/>
          </p:nvSpPr>
          <p:spPr>
            <a:xfrm>
              <a:off x="579756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274320"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Latin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07091F16-CFE6-4BCB-9300-CF17B78E5ED8}"/>
                </a:ext>
              </a:extLst>
            </p:cNvPr>
            <p:cNvSpPr/>
            <p:nvPr/>
          </p:nvSpPr>
          <p:spPr>
            <a:xfrm>
              <a:off x="698628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Middle East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North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DA621A32-B3DC-4740-8B2A-CACB030269A8}"/>
                </a:ext>
              </a:extLst>
            </p:cNvPr>
            <p:cNvSpPr/>
            <p:nvPr/>
          </p:nvSpPr>
          <p:spPr>
            <a:xfrm>
              <a:off x="817500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 central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Africa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CF61F7B7-EE33-4AE8-A7F3-F412DEE95151}"/>
                </a:ext>
              </a:extLst>
            </p:cNvPr>
            <p:cNvSpPr/>
            <p:nvPr/>
          </p:nvSpPr>
          <p:spPr>
            <a:xfrm>
              <a:off x="9363729" y="4715547"/>
              <a:ext cx="1188720" cy="5486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9728" rtlCol="0" anchor="t" anchorCtr="0"/>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Western and central Europe and North America</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aphicFrame>
          <p:nvGraphicFramePr>
            <p:cNvPr id="40" name="Chart 39">
              <a:extLst>
                <a:ext uri="{FF2B5EF4-FFF2-40B4-BE49-F238E27FC236}">
                  <a16:creationId xmlns:a16="http://schemas.microsoft.com/office/drawing/2014/main" id="{E714FE3B-C1CF-48B1-BD16-8D0FE3645A55}"/>
                </a:ext>
              </a:extLst>
            </p:cNvPr>
            <p:cNvGraphicFramePr>
              <a:graphicFrameLocks/>
            </p:cNvGraphicFramePr>
            <p:nvPr>
              <p:extLst>
                <p:ext uri="{D42A27DB-BD31-4B8C-83A1-F6EECF244321}">
                  <p14:modId xmlns:p14="http://schemas.microsoft.com/office/powerpoint/2010/main" val="1287796128"/>
                </p:ext>
              </p:extLst>
            </p:nvPr>
          </p:nvGraphicFramePr>
          <p:xfrm>
            <a:off x="640080" y="2148840"/>
            <a:ext cx="9753599" cy="2619375"/>
          </p:xfrm>
          <a:graphic>
            <a:graphicData uri="http://schemas.openxmlformats.org/drawingml/2006/chart">
              <c:chart xmlns:c="http://schemas.openxmlformats.org/drawingml/2006/chart" xmlns:r="http://schemas.openxmlformats.org/officeDocument/2006/relationships" r:id="rId2"/>
            </a:graphicData>
          </a:graphic>
        </p:graphicFrame>
        <p:sp>
          <p:nvSpPr>
            <p:cNvPr id="41" name="bk object 18">
              <a:extLst>
                <a:ext uri="{FF2B5EF4-FFF2-40B4-BE49-F238E27FC236}">
                  <a16:creationId xmlns:a16="http://schemas.microsoft.com/office/drawing/2014/main" id="{A4B958ED-7F86-4E81-BC01-3D2B8C12D519}"/>
                </a:ext>
              </a:extLst>
            </p:cNvPr>
            <p:cNvSpPr/>
            <p:nvPr/>
          </p:nvSpPr>
          <p:spPr>
            <a:xfrm>
              <a:off x="1252728" y="4624107"/>
              <a:ext cx="932688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274320"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4481637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51BEAE3-9210-44BF-B672-87E9B33B97E1}"/>
              </a:ext>
            </a:extLst>
          </p:cNvPr>
          <p:cNvGrpSpPr/>
          <p:nvPr/>
        </p:nvGrpSpPr>
        <p:grpSpPr>
          <a:xfrm>
            <a:off x="91440" y="274320"/>
            <a:ext cx="12086321" cy="6513701"/>
            <a:chOff x="91440" y="274320"/>
            <a:chExt cx="12086321" cy="6513701"/>
          </a:xfrm>
        </p:grpSpPr>
        <p:grpSp>
          <p:nvGrpSpPr>
            <p:cNvPr id="5" name="Group 4">
              <a:extLst>
                <a:ext uri="{FF2B5EF4-FFF2-40B4-BE49-F238E27FC236}">
                  <a16:creationId xmlns:a16="http://schemas.microsoft.com/office/drawing/2014/main" id="{0944DB0C-DFB3-499D-BC61-EF03E5AC1726}"/>
                </a:ext>
              </a:extLst>
            </p:cNvPr>
            <p:cNvGrpSpPr/>
            <p:nvPr/>
          </p:nvGrpSpPr>
          <p:grpSpPr>
            <a:xfrm>
              <a:off x="2971800" y="384048"/>
              <a:ext cx="7372948" cy="6366018"/>
              <a:chOff x="2971800" y="384048"/>
              <a:chExt cx="7372948" cy="6366018"/>
            </a:xfrm>
          </p:grpSpPr>
          <p:sp>
            <p:nvSpPr>
              <p:cNvPr id="96" name="bg object 17">
                <a:extLst>
                  <a:ext uri="{FF2B5EF4-FFF2-40B4-BE49-F238E27FC236}">
                    <a16:creationId xmlns:a16="http://schemas.microsoft.com/office/drawing/2014/main" id="{4E2E128D-78AE-4F76-8AB6-B9BC56D59D73}"/>
                  </a:ext>
                </a:extLst>
              </p:cNvPr>
              <p:cNvSpPr/>
              <p:nvPr/>
            </p:nvSpPr>
            <p:spPr>
              <a:xfrm>
                <a:off x="7953558" y="384048"/>
                <a:ext cx="1291845" cy="987552"/>
              </a:xfrm>
              <a:custGeom>
                <a:avLst/>
                <a:gdLst/>
                <a:ahLst/>
                <a:cxnLst/>
                <a:rect l="l" t="t" r="r" b="b"/>
                <a:pathLst>
                  <a:path w="1731010" h="624205">
                    <a:moveTo>
                      <a:pt x="1730883" y="0"/>
                    </a:moveTo>
                    <a:lnTo>
                      <a:pt x="911390" y="0"/>
                    </a:lnTo>
                    <a:lnTo>
                      <a:pt x="857825" y="1058"/>
                    </a:lnTo>
                    <a:lnTo>
                      <a:pt x="805078" y="4196"/>
                    </a:lnTo>
                    <a:lnTo>
                      <a:pt x="753234" y="9353"/>
                    </a:lnTo>
                    <a:lnTo>
                      <a:pt x="702376" y="16473"/>
                    </a:lnTo>
                    <a:lnTo>
                      <a:pt x="652592" y="25495"/>
                    </a:lnTo>
                    <a:lnTo>
                      <a:pt x="603966" y="36363"/>
                    </a:lnTo>
                    <a:lnTo>
                      <a:pt x="556583" y="49017"/>
                    </a:lnTo>
                    <a:lnTo>
                      <a:pt x="510530" y="63398"/>
                    </a:lnTo>
                    <a:lnTo>
                      <a:pt x="465890" y="79450"/>
                    </a:lnTo>
                    <a:lnTo>
                      <a:pt x="422750" y="97112"/>
                    </a:lnTo>
                    <a:lnTo>
                      <a:pt x="381194" y="116327"/>
                    </a:lnTo>
                    <a:lnTo>
                      <a:pt x="341309" y="137036"/>
                    </a:lnTo>
                    <a:lnTo>
                      <a:pt x="303179" y="159180"/>
                    </a:lnTo>
                    <a:lnTo>
                      <a:pt x="266890" y="182702"/>
                    </a:lnTo>
                    <a:lnTo>
                      <a:pt x="223504" y="214554"/>
                    </a:lnTo>
                    <a:lnTo>
                      <a:pt x="183415" y="248418"/>
                    </a:lnTo>
                    <a:lnTo>
                      <a:pt x="146798" y="284175"/>
                    </a:lnTo>
                    <a:lnTo>
                      <a:pt x="113830" y="321703"/>
                    </a:lnTo>
                    <a:lnTo>
                      <a:pt x="84686" y="360882"/>
                    </a:lnTo>
                    <a:lnTo>
                      <a:pt x="59543" y="401592"/>
                    </a:lnTo>
                    <a:lnTo>
                      <a:pt x="38577" y="443713"/>
                    </a:lnTo>
                    <a:lnTo>
                      <a:pt x="21963" y="487123"/>
                    </a:lnTo>
                    <a:lnTo>
                      <a:pt x="9879" y="531702"/>
                    </a:lnTo>
                    <a:lnTo>
                      <a:pt x="2499" y="577330"/>
                    </a:lnTo>
                    <a:lnTo>
                      <a:pt x="0" y="623887"/>
                    </a:lnTo>
                    <a:lnTo>
                      <a:pt x="1730883" y="623887"/>
                    </a:lnTo>
                    <a:lnTo>
                      <a:pt x="1730883" y="0"/>
                    </a:lnTo>
                    <a:close/>
                  </a:path>
                </a:pathLst>
              </a:custGeom>
              <a:solidFill>
                <a:srgbClr val="BCBE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Rectangle 2">
                <a:extLst>
                  <a:ext uri="{FF2B5EF4-FFF2-40B4-BE49-F238E27FC236}">
                    <a16:creationId xmlns:a16="http://schemas.microsoft.com/office/drawing/2014/main" id="{B2163952-6506-4F83-A0D6-EFA56AF291AA}"/>
                  </a:ext>
                </a:extLst>
              </p:cNvPr>
              <p:cNvSpPr/>
              <p:nvPr/>
            </p:nvSpPr>
            <p:spPr>
              <a:xfrm>
                <a:off x="4263645" y="384048"/>
                <a:ext cx="1188720" cy="987552"/>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4572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People living with HIV who know their status</a:t>
                </a:r>
              </a:p>
            </p:txBody>
          </p:sp>
          <p:sp>
            <p:nvSpPr>
              <p:cNvPr id="4" name="Rectangle 3">
                <a:extLst>
                  <a:ext uri="{FF2B5EF4-FFF2-40B4-BE49-F238E27FC236}">
                    <a16:creationId xmlns:a16="http://schemas.microsoft.com/office/drawing/2014/main" id="{FB9DD268-7C9D-444A-B3D8-C69FAF44EA3A}"/>
                  </a:ext>
                </a:extLst>
              </p:cNvPr>
              <p:cNvSpPr/>
              <p:nvPr/>
            </p:nvSpPr>
            <p:spPr>
              <a:xfrm>
                <a:off x="5466115" y="384048"/>
                <a:ext cx="1188720" cy="987552"/>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45720" rIns="0" bIns="4572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People living with HIV who know their status and are on treatment</a:t>
                </a:r>
                <a:endParaRPr kumimoji="0" lang="en-GB"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75228439-304E-414C-9B26-5DA7C45F3EB3}"/>
                  </a:ext>
                </a:extLst>
              </p:cNvPr>
              <p:cNvSpPr/>
              <p:nvPr/>
            </p:nvSpPr>
            <p:spPr>
              <a:xfrm>
                <a:off x="6668585" y="384048"/>
                <a:ext cx="1188720" cy="987552"/>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4572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People on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treatment who</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are virally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suppressed</a:t>
                </a:r>
              </a:p>
            </p:txBody>
          </p:sp>
          <p:sp>
            <p:nvSpPr>
              <p:cNvPr id="10" name="Rectangle 9">
                <a:extLst>
                  <a:ext uri="{FF2B5EF4-FFF2-40B4-BE49-F238E27FC236}">
                    <a16:creationId xmlns:a16="http://schemas.microsoft.com/office/drawing/2014/main" id="{EEF72B05-2392-4010-997A-1C9D6C013B9A}"/>
                  </a:ext>
                </a:extLst>
              </p:cNvPr>
              <p:cNvSpPr/>
              <p:nvPr/>
            </p:nvSpPr>
            <p:spPr>
              <a:xfrm>
                <a:off x="9156028" y="384048"/>
                <a:ext cx="1188720" cy="987552"/>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45720" rIns="0" bIns="0" rtlCol="0" anchor="t" anchorCtr="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Viral load suppression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1" i="0" u="none" strike="noStrike" kern="1200" cap="none" spc="0" normalizeH="0" baseline="0" noProof="0">
                    <a:ln>
                      <a:noFill/>
                    </a:ln>
                    <a:solidFill>
                      <a:prstClr val="white"/>
                    </a:solidFill>
                    <a:effectLst/>
                    <a:uLnTx/>
                    <a:uFillTx/>
                    <a:latin typeface="Arial" panose="020B0604020202020204"/>
                    <a:ea typeface="+mn-ea"/>
                    <a:cs typeface="+mn-cs"/>
                  </a:rPr>
                  <a:t>among people living with HIV</a:t>
                </a:r>
                <a:endParaRPr kumimoji="0" lang="en-GB"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B4A7271F-AABE-4732-A2CB-E417FD0D1495}"/>
                  </a:ext>
                </a:extLst>
              </p:cNvPr>
              <p:cNvSpPr/>
              <p:nvPr/>
            </p:nvSpPr>
            <p:spPr>
              <a:xfrm>
                <a:off x="2971800" y="1373666"/>
                <a:ext cx="1280160" cy="166420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2030 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(95%)</a:t>
                </a:r>
              </a:p>
            </p:txBody>
          </p:sp>
          <p:sp>
            <p:nvSpPr>
              <p:cNvPr id="14" name="Rectangle 13">
                <a:extLst>
                  <a:ext uri="{FF2B5EF4-FFF2-40B4-BE49-F238E27FC236}">
                    <a16:creationId xmlns:a16="http://schemas.microsoft.com/office/drawing/2014/main" id="{99BBF3EB-3B72-4E8C-A1E0-52999D0E7ED4}"/>
                  </a:ext>
                </a:extLst>
              </p:cNvPr>
              <p:cNvSpPr/>
              <p:nvPr/>
            </p:nvSpPr>
            <p:spPr>
              <a:xfrm>
                <a:off x="4263645" y="1373664"/>
                <a:ext cx="1188720" cy="166420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1"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Eswatini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Namibia</a:t>
                </a:r>
              </a:p>
            </p:txBody>
          </p:sp>
          <p:sp>
            <p:nvSpPr>
              <p:cNvPr id="16" name="Rectangle 15">
                <a:extLst>
                  <a:ext uri="{FF2B5EF4-FFF2-40B4-BE49-F238E27FC236}">
                    <a16:creationId xmlns:a16="http://schemas.microsoft.com/office/drawing/2014/main" id="{98C610B2-F2CA-4C2C-8C97-0013B2070AE8}"/>
                  </a:ext>
                </a:extLst>
              </p:cNvPr>
              <p:cNvSpPr/>
              <p:nvPr/>
            </p:nvSpPr>
            <p:spPr>
              <a:xfrm>
                <a:off x="5466115" y="1373665"/>
                <a:ext cx="1188720" cy="166420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Burundi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Cambodia  Denmark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Eswatini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Haiti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Rwanda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Senegal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Switzerland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p>
            </p:txBody>
          </p:sp>
          <p:sp>
            <p:nvSpPr>
              <p:cNvPr id="36" name="Rectangle 35">
                <a:extLst>
                  <a:ext uri="{FF2B5EF4-FFF2-40B4-BE49-F238E27FC236}">
                    <a16:creationId xmlns:a16="http://schemas.microsoft.com/office/drawing/2014/main" id="{D936E0BC-B37B-46A1-903E-4C97C3CCC3DF}"/>
                  </a:ext>
                </a:extLst>
              </p:cNvPr>
              <p:cNvSpPr/>
              <p:nvPr/>
            </p:nvSpPr>
            <p:spPr>
              <a:xfrm>
                <a:off x="7953558" y="1373666"/>
                <a:ext cx="1188720" cy="166420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2030 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(86%)</a:t>
                </a:r>
              </a:p>
            </p:txBody>
          </p:sp>
          <p:sp>
            <p:nvSpPr>
              <p:cNvPr id="34" name="Rectangle 33">
                <a:extLst>
                  <a:ext uri="{FF2B5EF4-FFF2-40B4-BE49-F238E27FC236}">
                    <a16:creationId xmlns:a16="http://schemas.microsoft.com/office/drawing/2014/main" id="{1BC397D6-9BA1-4312-AF56-0F23B5C361A2}"/>
                  </a:ext>
                </a:extLst>
              </p:cNvPr>
              <p:cNvSpPr/>
              <p:nvPr/>
            </p:nvSpPr>
            <p:spPr>
              <a:xfrm>
                <a:off x="6668585" y="1373666"/>
                <a:ext cx="1188720" cy="166420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Australia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  Cambodia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Eswatini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Germany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Ireland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Japan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Myanmar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Netherlands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Switzerland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Thailand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Viet Nam</a:t>
                </a:r>
              </a:p>
            </p:txBody>
          </p:sp>
          <p:sp>
            <p:nvSpPr>
              <p:cNvPr id="70" name="Rectangle 69">
                <a:extLst>
                  <a:ext uri="{FF2B5EF4-FFF2-40B4-BE49-F238E27FC236}">
                    <a16:creationId xmlns:a16="http://schemas.microsoft.com/office/drawing/2014/main" id="{4AFACBEB-2941-4C34-9E75-A0856358BD05}"/>
                  </a:ext>
                </a:extLst>
              </p:cNvPr>
              <p:cNvSpPr/>
              <p:nvPr/>
            </p:nvSpPr>
            <p:spPr>
              <a:xfrm>
                <a:off x="9156028" y="1373664"/>
                <a:ext cx="1188720" cy="1664208"/>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Eswatini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Switzerland</a:t>
                </a:r>
              </a:p>
            </p:txBody>
          </p:sp>
          <p:sp>
            <p:nvSpPr>
              <p:cNvPr id="65" name="Rectangle 64">
                <a:extLst>
                  <a:ext uri="{FF2B5EF4-FFF2-40B4-BE49-F238E27FC236}">
                    <a16:creationId xmlns:a16="http://schemas.microsoft.com/office/drawing/2014/main" id="{2A949AB2-A913-4FD8-AFD8-BF5041A762CF}"/>
                  </a:ext>
                </a:extLst>
              </p:cNvPr>
              <p:cNvSpPr/>
              <p:nvPr/>
            </p:nvSpPr>
            <p:spPr>
              <a:xfrm>
                <a:off x="7953558" y="5287026"/>
                <a:ext cx="1188720" cy="146304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36576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NEARLY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ACHIEVED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(68–72%)</a:t>
                </a:r>
              </a:p>
            </p:txBody>
          </p:sp>
          <p:sp>
            <p:nvSpPr>
              <p:cNvPr id="42" name="Rectangle 41">
                <a:extLst>
                  <a:ext uri="{FF2B5EF4-FFF2-40B4-BE49-F238E27FC236}">
                    <a16:creationId xmlns:a16="http://schemas.microsoft.com/office/drawing/2014/main" id="{0583EF87-BF17-4ACB-9063-8048F70F6E0A}"/>
                  </a:ext>
                </a:extLst>
              </p:cNvPr>
              <p:cNvSpPr/>
              <p:nvPr/>
            </p:nvSpPr>
            <p:spPr>
              <a:xfrm>
                <a:off x="2971800" y="3056026"/>
                <a:ext cx="1280160" cy="2212848"/>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2020 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(90%)</a:t>
                </a:r>
                <a:endParaRPr kumimoji="0" lang="en-GB"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F3171527-4950-485B-8EFE-7FAFDB7E9F4A}"/>
                  </a:ext>
                </a:extLst>
              </p:cNvPr>
              <p:cNvSpPr/>
              <p:nvPr/>
            </p:nvSpPr>
            <p:spPr>
              <a:xfrm>
                <a:off x="2971800" y="5287026"/>
                <a:ext cx="1280160" cy="146304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36576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NEARLY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ACHIEVED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(85–89%)</a:t>
                </a:r>
                <a:endParaRPr kumimoji="0" lang="en-GB"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AF3ED3AF-30FD-40A2-B869-4F88B265FACC}"/>
                  </a:ext>
                </a:extLst>
              </p:cNvPr>
              <p:cNvSpPr/>
              <p:nvPr/>
            </p:nvSpPr>
            <p:spPr>
              <a:xfrm>
                <a:off x="4263645" y="3056024"/>
                <a:ext cx="1188720" cy="2212848"/>
              </a:xfrm>
              <a:prstGeom prst="rect">
                <a:avLst/>
              </a:prstGeom>
              <a:solidFill>
                <a:srgbClr val="D6D0C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Australia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Chile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Guyana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Ireland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Kenya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Malawi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Netherlands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South Africa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Switzerland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p>
            </p:txBody>
          </p:sp>
          <p:sp>
            <p:nvSpPr>
              <p:cNvPr id="58" name="Rectangle 57">
                <a:extLst>
                  <a:ext uri="{FF2B5EF4-FFF2-40B4-BE49-F238E27FC236}">
                    <a16:creationId xmlns:a16="http://schemas.microsoft.com/office/drawing/2014/main" id="{A7FC9BBD-D2F3-4550-B3AD-00B6528D9103}"/>
                  </a:ext>
                </a:extLst>
              </p:cNvPr>
              <p:cNvSpPr/>
              <p:nvPr/>
            </p:nvSpPr>
            <p:spPr>
              <a:xfrm>
                <a:off x="5466115" y="3056024"/>
                <a:ext cx="1188720" cy="2212848"/>
              </a:xfrm>
              <a:prstGeom prst="rect">
                <a:avLst/>
              </a:prstGeom>
              <a:solidFill>
                <a:srgbClr val="D6D0C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Australia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Burkina Faso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Ethiopia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Germany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Morocco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Namibia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Netherlands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Singapore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Spain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p>
              <a:p>
                <a:pPr marL="55563" marR="0" lvl="0" indent="-55563"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Republic of  Tanzania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p>
            </p:txBody>
          </p:sp>
          <p:sp>
            <p:nvSpPr>
              <p:cNvPr id="61" name="Rectangle 60">
                <a:extLst>
                  <a:ext uri="{FF2B5EF4-FFF2-40B4-BE49-F238E27FC236}">
                    <a16:creationId xmlns:a16="http://schemas.microsoft.com/office/drawing/2014/main" id="{8852C009-913B-4E24-9D41-A77D8AB448D4}"/>
                  </a:ext>
                </a:extLst>
              </p:cNvPr>
              <p:cNvSpPr/>
              <p:nvPr/>
            </p:nvSpPr>
            <p:spPr>
              <a:xfrm>
                <a:off x="4263645" y="5287025"/>
                <a:ext cx="1188720" cy="1463040"/>
              </a:xfrm>
              <a:prstGeom prst="rect">
                <a:avLst/>
              </a:prstGeom>
              <a:solidFill>
                <a:srgbClr val="E3DFB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Brazil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Burundi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Cuba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Italy  Romania  Rwanda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Spain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p>
              <a:p>
                <a:pPr marL="55563" marR="0" lvl="0" indent="-55563"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States of  America</a:t>
                </a:r>
              </a:p>
            </p:txBody>
          </p:sp>
          <p:sp>
            <p:nvSpPr>
              <p:cNvPr id="62" name="Rectangle 61">
                <a:extLst>
                  <a:ext uri="{FF2B5EF4-FFF2-40B4-BE49-F238E27FC236}">
                    <a16:creationId xmlns:a16="http://schemas.microsoft.com/office/drawing/2014/main" id="{7AFD8AFF-81E9-4FAA-9563-7E3C53679344}"/>
                  </a:ext>
                </a:extLst>
              </p:cNvPr>
              <p:cNvSpPr/>
              <p:nvPr/>
            </p:nvSpPr>
            <p:spPr>
              <a:xfrm>
                <a:off x="5466115" y="5287025"/>
                <a:ext cx="1188720" cy="1463040"/>
              </a:xfrm>
              <a:prstGeom prst="rect">
                <a:avLst/>
              </a:prstGeom>
              <a:solidFill>
                <a:srgbClr val="E3DFB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t" anchorCtr="0">
                <a:spAutoFit/>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Algeria</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Cuba</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Ireland  </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Italy</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Luxembourg</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Malawi</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Peru</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Portugal  </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Slovakia</a:t>
                </a:r>
              </a:p>
            </p:txBody>
          </p:sp>
          <p:sp>
            <p:nvSpPr>
              <p:cNvPr id="59" name="Rectangle 58">
                <a:extLst>
                  <a:ext uri="{FF2B5EF4-FFF2-40B4-BE49-F238E27FC236}">
                    <a16:creationId xmlns:a16="http://schemas.microsoft.com/office/drawing/2014/main" id="{F376FFD8-CA9A-4F99-B383-807D0534278F}"/>
                  </a:ext>
                </a:extLst>
              </p:cNvPr>
              <p:cNvSpPr/>
              <p:nvPr/>
            </p:nvSpPr>
            <p:spPr>
              <a:xfrm>
                <a:off x="6668585" y="3056026"/>
                <a:ext cx="1188720" cy="2212848"/>
              </a:xfrm>
              <a:prstGeom prst="rect">
                <a:avLst/>
              </a:prstGeom>
              <a:solidFill>
                <a:srgbClr val="D6D0C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Brazil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Chile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Kenya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Malawi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Morocco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Namibia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Rwanda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Singapore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South Africa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Spain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Trinidad and  Tobago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p>
              <a:p>
                <a:pPr marL="55563" marR="0" lvl="0" indent="-55563"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Republic of Tanzania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p>
            </p:txBody>
          </p:sp>
          <p:sp>
            <p:nvSpPr>
              <p:cNvPr id="63" name="Rectangle 62">
                <a:extLst>
                  <a:ext uri="{FF2B5EF4-FFF2-40B4-BE49-F238E27FC236}">
                    <a16:creationId xmlns:a16="http://schemas.microsoft.com/office/drawing/2014/main" id="{0DC554D8-76BE-46F8-BBD0-B592B1825BAE}"/>
                  </a:ext>
                </a:extLst>
              </p:cNvPr>
              <p:cNvSpPr/>
              <p:nvPr/>
            </p:nvSpPr>
            <p:spPr>
              <a:xfrm>
                <a:off x="6668585" y="5287023"/>
                <a:ext cx="1188720" cy="1463040"/>
              </a:xfrm>
              <a:prstGeom prst="rect">
                <a:avLst/>
              </a:prstGeom>
              <a:solidFill>
                <a:srgbClr val="E3DFB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t" anchorCtr="0">
                <a:spAutoFit/>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Ethiopia</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Guyana</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Italy</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Luxembourg  Portugal  </a:t>
                </a:r>
              </a:p>
              <a:p>
                <a:pPr marL="0" marR="0" lvl="0" indent="0" algn="l" defTabSz="914400" rtl="0" eaLnBrk="1" fontAlgn="t"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p>
            </p:txBody>
          </p:sp>
          <p:sp>
            <p:nvSpPr>
              <p:cNvPr id="67" name="Rectangle 66">
                <a:extLst>
                  <a:ext uri="{FF2B5EF4-FFF2-40B4-BE49-F238E27FC236}">
                    <a16:creationId xmlns:a16="http://schemas.microsoft.com/office/drawing/2014/main" id="{E3F93465-EE16-4806-BD25-3C052ACB6DB1}"/>
                  </a:ext>
                </a:extLst>
              </p:cNvPr>
              <p:cNvSpPr/>
              <p:nvPr/>
            </p:nvSpPr>
            <p:spPr>
              <a:xfrm>
                <a:off x="7953558" y="3056026"/>
                <a:ext cx="1188720" cy="2212848"/>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2020 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F0F0F"/>
                    </a:solidFill>
                    <a:effectLst/>
                    <a:uLnTx/>
                    <a:uFillTx/>
                    <a:latin typeface="Arial" panose="020B0604020202020204" pitchFamily="34" charset="0"/>
                    <a:ea typeface="+mn-ea"/>
                    <a:cs typeface="Arial" panose="020B0604020202020204" pitchFamily="34" charset="0"/>
                  </a:rPr>
                  <a:t>(73%)</a:t>
                </a:r>
              </a:p>
            </p:txBody>
          </p:sp>
          <p:sp>
            <p:nvSpPr>
              <p:cNvPr id="71" name="Rectangle 70">
                <a:extLst>
                  <a:ext uri="{FF2B5EF4-FFF2-40B4-BE49-F238E27FC236}">
                    <a16:creationId xmlns:a16="http://schemas.microsoft.com/office/drawing/2014/main" id="{0D9DEB1E-1309-4BF0-8B7D-F7F2587C9A64}"/>
                  </a:ext>
                </a:extLst>
              </p:cNvPr>
              <p:cNvSpPr/>
              <p:nvPr/>
            </p:nvSpPr>
            <p:spPr>
              <a:xfrm>
                <a:off x="9156028" y="3056024"/>
                <a:ext cx="1188720" cy="2212848"/>
              </a:xfrm>
              <a:prstGeom prst="rect">
                <a:avLst/>
              </a:prstGeom>
              <a:solidFill>
                <a:srgbClr val="D6D0C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Australia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Botswana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Cambodia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Ireland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Namibia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Netherlands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Rwanda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Spain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Thailand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Uganda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Zambia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Zimbabwe</a:t>
                </a:r>
              </a:p>
            </p:txBody>
          </p:sp>
          <p:sp>
            <p:nvSpPr>
              <p:cNvPr id="72" name="Rectangle 71">
                <a:extLst>
                  <a:ext uri="{FF2B5EF4-FFF2-40B4-BE49-F238E27FC236}">
                    <a16:creationId xmlns:a16="http://schemas.microsoft.com/office/drawing/2014/main" id="{75722BF0-51B8-4F17-AE60-045411830111}"/>
                  </a:ext>
                </a:extLst>
              </p:cNvPr>
              <p:cNvSpPr/>
              <p:nvPr/>
            </p:nvSpPr>
            <p:spPr>
              <a:xfrm>
                <a:off x="9156028" y="5287023"/>
                <a:ext cx="1188720" cy="1463040"/>
              </a:xfrm>
              <a:prstGeom prst="rect">
                <a:avLst/>
              </a:prstGeom>
              <a:solidFill>
                <a:srgbClr val="E3DFBC"/>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0" rIns="91440" bIns="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Kenya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Malawi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Myanmar</a:t>
                </a:r>
              </a:p>
              <a:p>
                <a:pPr marL="55563" marR="0" lvl="0" indent="-55563"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Republic of Tanzania</a:t>
                </a:r>
              </a:p>
            </p:txBody>
          </p:sp>
          <p:sp>
            <p:nvSpPr>
              <p:cNvPr id="94" name="bg object 17">
                <a:extLst>
                  <a:ext uri="{FF2B5EF4-FFF2-40B4-BE49-F238E27FC236}">
                    <a16:creationId xmlns:a16="http://schemas.microsoft.com/office/drawing/2014/main" id="{1DA3F90B-6551-489C-9C07-187D87380162}"/>
                  </a:ext>
                </a:extLst>
              </p:cNvPr>
              <p:cNvSpPr/>
              <p:nvPr/>
            </p:nvSpPr>
            <p:spPr>
              <a:xfrm>
                <a:off x="2971800" y="384048"/>
                <a:ext cx="1291845" cy="987552"/>
              </a:xfrm>
              <a:custGeom>
                <a:avLst/>
                <a:gdLst/>
                <a:ahLst/>
                <a:cxnLst/>
                <a:rect l="l" t="t" r="r" b="b"/>
                <a:pathLst>
                  <a:path w="1731010" h="624205">
                    <a:moveTo>
                      <a:pt x="1730883" y="0"/>
                    </a:moveTo>
                    <a:lnTo>
                      <a:pt x="911390" y="0"/>
                    </a:lnTo>
                    <a:lnTo>
                      <a:pt x="857825" y="1058"/>
                    </a:lnTo>
                    <a:lnTo>
                      <a:pt x="805078" y="4196"/>
                    </a:lnTo>
                    <a:lnTo>
                      <a:pt x="753234" y="9353"/>
                    </a:lnTo>
                    <a:lnTo>
                      <a:pt x="702376" y="16473"/>
                    </a:lnTo>
                    <a:lnTo>
                      <a:pt x="652592" y="25495"/>
                    </a:lnTo>
                    <a:lnTo>
                      <a:pt x="603966" y="36363"/>
                    </a:lnTo>
                    <a:lnTo>
                      <a:pt x="556583" y="49017"/>
                    </a:lnTo>
                    <a:lnTo>
                      <a:pt x="510530" y="63398"/>
                    </a:lnTo>
                    <a:lnTo>
                      <a:pt x="465890" y="79450"/>
                    </a:lnTo>
                    <a:lnTo>
                      <a:pt x="422750" y="97112"/>
                    </a:lnTo>
                    <a:lnTo>
                      <a:pt x="381194" y="116327"/>
                    </a:lnTo>
                    <a:lnTo>
                      <a:pt x="341309" y="137036"/>
                    </a:lnTo>
                    <a:lnTo>
                      <a:pt x="303179" y="159180"/>
                    </a:lnTo>
                    <a:lnTo>
                      <a:pt x="266890" y="182702"/>
                    </a:lnTo>
                    <a:lnTo>
                      <a:pt x="223504" y="214554"/>
                    </a:lnTo>
                    <a:lnTo>
                      <a:pt x="183415" y="248418"/>
                    </a:lnTo>
                    <a:lnTo>
                      <a:pt x="146798" y="284175"/>
                    </a:lnTo>
                    <a:lnTo>
                      <a:pt x="113830" y="321703"/>
                    </a:lnTo>
                    <a:lnTo>
                      <a:pt x="84686" y="360882"/>
                    </a:lnTo>
                    <a:lnTo>
                      <a:pt x="59543" y="401592"/>
                    </a:lnTo>
                    <a:lnTo>
                      <a:pt x="38577" y="443713"/>
                    </a:lnTo>
                    <a:lnTo>
                      <a:pt x="21963" y="487123"/>
                    </a:lnTo>
                    <a:lnTo>
                      <a:pt x="9879" y="531702"/>
                    </a:lnTo>
                    <a:lnTo>
                      <a:pt x="2499" y="577330"/>
                    </a:lnTo>
                    <a:lnTo>
                      <a:pt x="0" y="623887"/>
                    </a:lnTo>
                    <a:lnTo>
                      <a:pt x="1730883" y="623887"/>
                    </a:lnTo>
                    <a:lnTo>
                      <a:pt x="1730883" y="0"/>
                    </a:lnTo>
                    <a:close/>
                  </a:path>
                </a:pathLst>
              </a:custGeom>
              <a:solidFill>
                <a:srgbClr val="BCBE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35" name="TextBox 34">
              <a:extLst>
                <a:ext uri="{FF2B5EF4-FFF2-40B4-BE49-F238E27FC236}">
                  <a16:creationId xmlns:a16="http://schemas.microsoft.com/office/drawing/2014/main" id="{48FF4AB8-671C-4132-9032-2BE8166580F7}"/>
                </a:ext>
              </a:extLst>
            </p:cNvPr>
            <p:cNvSpPr txBox="1"/>
            <p:nvPr/>
          </p:nvSpPr>
          <p:spPr>
            <a:xfrm>
              <a:off x="91440" y="274320"/>
              <a:ext cx="2763717" cy="2554545"/>
            </a:xfrm>
            <a:prstGeom prst="rect">
              <a:avLst/>
            </a:prstGeom>
            <a:noFill/>
          </p:spPr>
          <p:txBody>
            <a:bodyPr wrap="square">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0" 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Progress towards 90–90–90 targets, by country, among those with treatment coverage equal to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or greater than the annual global average, 2019*</a:t>
              </a:r>
              <a:endParaRPr kumimoji="0" lang="en-GB"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ED2A72C8-1C58-4722-8854-67586B14181F}"/>
                </a:ext>
              </a:extLst>
            </p:cNvPr>
            <p:cNvSpPr txBox="1"/>
            <p:nvPr/>
          </p:nvSpPr>
          <p:spPr>
            <a:xfrm>
              <a:off x="10469880" y="1417320"/>
              <a:ext cx="1707881" cy="537070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*Countries are eligible for inclusion in the table if HIV treatment coverage is equal to or greater than global HIV treatment coverage in the year they last reported data (global treatment coverage: 49% in 2015, 54% in 2016, 59% in 2017, 62% in 2018 and 67% in 2019). In addition, countries must also have published estimates of people living with HIV to be included in the columns describing progress towards people living with HIV who know their status and viral load suppression among people living with HIV. Estimates are for 2019, except as follows: for 2015: Japan; for 2016: Denmark, Italy, Portugal and Spain; for 2017: Germany, Peru and Slovakia; and for 2018: Australia, Ireland, the Netherlands, Singapore and the United States. Eswatini, in bold italics, has reached all three of the 2030 95–95–95 target. Australia, Namibia, the Netherlands, Switzerland and Zambia, written in bold, have reported reaching each of the 2020 90–90–90 targets.</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7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Estimates were not available at the time of publication for: Andorra, Argentina, Austria, the Bahamas, Bahrain, Bangladesh, Belgium, Bhutan, Brunei Darussalam, Canada, China, the Cook Islands, Cyprus, Czechia, Finland, France, Greece, Iceland, India, Indonesia, Iraq, Israel, Jordan, Kiribati, Kuwait, Latvia, Liechtenstein, Maldives, Malta, the Marshall Islands, Micronesia (Federated States of), Nauru, New Zealand, Niue, Norway, Palau, Panama, Paraguay, Poland, Qatar, the Republic of Korea, Sao Tome and Principe, Saudi Arabia, Serbia, Slovenia, Somalia, Sweden, the Syrian Arab Republic, Tonga, Turkey, Tuvalu, the United Arab Emirates, the United Kingdom of Great Britain and Northern Ireland, Uzbekistan and Vanuatu.</a:t>
              </a:r>
            </a:p>
          </p:txBody>
        </p:sp>
        <p:sp>
          <p:nvSpPr>
            <p:cNvPr id="39" name="TextBox 38">
              <a:extLst>
                <a:ext uri="{FF2B5EF4-FFF2-40B4-BE49-F238E27FC236}">
                  <a16:creationId xmlns:a16="http://schemas.microsoft.com/office/drawing/2014/main" id="{34093FB6-5F9E-4EEF-9412-C094835460F8}"/>
                </a:ext>
              </a:extLst>
            </p:cNvPr>
            <p:cNvSpPr txBox="1"/>
            <p:nvPr/>
          </p:nvSpPr>
          <p:spPr>
            <a:xfrm>
              <a:off x="91440" y="6400800"/>
              <a:ext cx="2755228" cy="307777"/>
            </a:xfrm>
            <a:prstGeom prst="rect">
              <a:avLst/>
            </a:prstGeom>
          </p:spPr>
          <p:txBody>
            <a:bodyPr vert="horz" wrap="square" lIns="9144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grpSp>
    </p:spTree>
    <p:extLst>
      <p:ext uri="{BB962C8B-B14F-4D97-AF65-F5344CB8AC3E}">
        <p14:creationId xmlns:p14="http://schemas.microsoft.com/office/powerpoint/2010/main" val="325072162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new child infections, global,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87F0D62A-54CF-466B-B402-02BA55F87738}"/>
              </a:ext>
            </a:extLst>
          </p:cNvPr>
          <p:cNvGrpSpPr/>
          <p:nvPr/>
        </p:nvGrpSpPr>
        <p:grpSpPr>
          <a:xfrm>
            <a:off x="457199" y="2298954"/>
            <a:ext cx="9086549" cy="4255734"/>
            <a:chOff x="457199" y="2298954"/>
            <a:chExt cx="9086549" cy="425573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86" name="object 10">
              <a:extLst>
                <a:ext uri="{FF2B5EF4-FFF2-40B4-BE49-F238E27FC236}">
                  <a16:creationId xmlns:a16="http://schemas.microsoft.com/office/drawing/2014/main" id="{639D77D3-6F2C-407B-B777-7190FC150F4F}"/>
                </a:ext>
              </a:extLst>
            </p:cNvPr>
            <p:cNvSpPr txBox="1"/>
            <p:nvPr/>
          </p:nvSpPr>
          <p:spPr>
            <a:xfrm>
              <a:off x="6794708" y="5029089"/>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2018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val 55">
              <a:extLst>
                <a:ext uri="{FF2B5EF4-FFF2-40B4-BE49-F238E27FC236}">
                  <a16:creationId xmlns:a16="http://schemas.microsoft.com/office/drawing/2014/main" id="{55F8359D-17B8-4FF7-A461-3355B6D8C647}"/>
                </a:ext>
              </a:extLst>
            </p:cNvPr>
            <p:cNvSpPr/>
            <p:nvPr/>
          </p:nvSpPr>
          <p:spPr>
            <a:xfrm>
              <a:off x="8377274" y="5085003"/>
              <a:ext cx="182880" cy="182880"/>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Oval 5">
              <a:extLst>
                <a:ext uri="{FF2B5EF4-FFF2-40B4-BE49-F238E27FC236}">
                  <a16:creationId xmlns:a16="http://schemas.microsoft.com/office/drawing/2014/main" id="{BCB1E17F-3EF3-4CCF-98CD-49630EC073D1}"/>
                </a:ext>
              </a:extLst>
            </p:cNvPr>
            <p:cNvSpPr/>
            <p:nvPr/>
          </p:nvSpPr>
          <p:spPr>
            <a:xfrm>
              <a:off x="7757184" y="5029089"/>
              <a:ext cx="182880" cy="182880"/>
            </a:xfrm>
            <a:prstGeom prst="ellipse">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0" name="object 8">
              <a:extLst>
                <a:ext uri="{FF2B5EF4-FFF2-40B4-BE49-F238E27FC236}">
                  <a16:creationId xmlns:a16="http://schemas.microsoft.com/office/drawing/2014/main" id="{60D246B6-CBE9-43E2-96B6-FBC4FF5A97E6}"/>
                </a:ext>
              </a:extLst>
            </p:cNvPr>
            <p:cNvGrpSpPr/>
            <p:nvPr/>
          </p:nvGrpSpPr>
          <p:grpSpPr>
            <a:xfrm>
              <a:off x="1955061" y="2609818"/>
              <a:ext cx="6271647" cy="2317940"/>
              <a:chOff x="1882664" y="7128833"/>
              <a:chExt cx="4963795" cy="1894205"/>
            </a:xfrm>
            <a:solidFill>
              <a:srgbClr val="FEE1D2"/>
            </a:solidFill>
          </p:grpSpPr>
          <p:sp>
            <p:nvSpPr>
              <p:cNvPr id="71" name="object 9">
                <a:extLst>
                  <a:ext uri="{FF2B5EF4-FFF2-40B4-BE49-F238E27FC236}">
                    <a16:creationId xmlns:a16="http://schemas.microsoft.com/office/drawing/2014/main" id="{8AFDAAF4-CBAB-4481-A7A3-22CF58B1BC89}"/>
                  </a:ext>
                </a:extLst>
              </p:cNvPr>
              <p:cNvSpPr/>
              <p:nvPr/>
            </p:nvSpPr>
            <p:spPr>
              <a:xfrm>
                <a:off x="1890917" y="7128833"/>
                <a:ext cx="4947285" cy="1894205"/>
              </a:xfrm>
              <a:custGeom>
                <a:avLst/>
                <a:gdLst/>
                <a:ahLst/>
                <a:cxnLst/>
                <a:rect l="l" t="t" r="r" b="b"/>
                <a:pathLst>
                  <a:path w="4947284" h="1894204">
                    <a:moveTo>
                      <a:pt x="254063" y="0"/>
                    </a:moveTo>
                    <a:lnTo>
                      <a:pt x="0" y="0"/>
                    </a:lnTo>
                    <a:lnTo>
                      <a:pt x="0" y="1308011"/>
                    </a:lnTo>
                    <a:lnTo>
                      <a:pt x="523074" y="1308011"/>
                    </a:lnTo>
                    <a:lnTo>
                      <a:pt x="777138" y="1320215"/>
                    </a:lnTo>
                    <a:lnTo>
                      <a:pt x="1046137" y="1332420"/>
                    </a:lnTo>
                    <a:lnTo>
                      <a:pt x="1300200" y="1356829"/>
                    </a:lnTo>
                    <a:lnTo>
                      <a:pt x="1569212" y="1381239"/>
                    </a:lnTo>
                    <a:lnTo>
                      <a:pt x="1823275" y="1430058"/>
                    </a:lnTo>
                    <a:lnTo>
                      <a:pt x="2077339" y="1491081"/>
                    </a:lnTo>
                    <a:lnTo>
                      <a:pt x="2346337" y="1539900"/>
                    </a:lnTo>
                    <a:lnTo>
                      <a:pt x="2600401" y="1600923"/>
                    </a:lnTo>
                    <a:lnTo>
                      <a:pt x="2869412" y="1661947"/>
                    </a:lnTo>
                    <a:lnTo>
                      <a:pt x="3123476" y="1722970"/>
                    </a:lnTo>
                    <a:lnTo>
                      <a:pt x="3377526" y="1759584"/>
                    </a:lnTo>
                    <a:lnTo>
                      <a:pt x="3646538" y="1796199"/>
                    </a:lnTo>
                    <a:lnTo>
                      <a:pt x="3900601" y="1832813"/>
                    </a:lnTo>
                    <a:lnTo>
                      <a:pt x="4169613" y="1845017"/>
                    </a:lnTo>
                    <a:lnTo>
                      <a:pt x="4423664" y="1857222"/>
                    </a:lnTo>
                    <a:lnTo>
                      <a:pt x="4692675" y="1881631"/>
                    </a:lnTo>
                    <a:lnTo>
                      <a:pt x="4946738" y="1893836"/>
                    </a:lnTo>
                    <a:lnTo>
                      <a:pt x="4946738" y="1478203"/>
                    </a:lnTo>
                    <a:lnTo>
                      <a:pt x="4692675" y="1453768"/>
                    </a:lnTo>
                    <a:lnTo>
                      <a:pt x="4423664" y="1392694"/>
                    </a:lnTo>
                    <a:lnTo>
                      <a:pt x="4169613" y="1356042"/>
                    </a:lnTo>
                    <a:lnTo>
                      <a:pt x="3900601" y="1319390"/>
                    </a:lnTo>
                    <a:lnTo>
                      <a:pt x="3646538" y="1233881"/>
                    </a:lnTo>
                    <a:lnTo>
                      <a:pt x="3377526" y="1148359"/>
                    </a:lnTo>
                    <a:lnTo>
                      <a:pt x="3123476" y="1062850"/>
                    </a:lnTo>
                    <a:lnTo>
                      <a:pt x="2869412" y="916241"/>
                    </a:lnTo>
                    <a:lnTo>
                      <a:pt x="2600401" y="732993"/>
                    </a:lnTo>
                    <a:lnTo>
                      <a:pt x="2346337" y="598614"/>
                    </a:lnTo>
                    <a:lnTo>
                      <a:pt x="2077339" y="464235"/>
                    </a:lnTo>
                    <a:lnTo>
                      <a:pt x="1823275" y="317639"/>
                    </a:lnTo>
                    <a:lnTo>
                      <a:pt x="1569212" y="207683"/>
                    </a:lnTo>
                    <a:lnTo>
                      <a:pt x="1300200" y="134391"/>
                    </a:lnTo>
                    <a:lnTo>
                      <a:pt x="1046137" y="73304"/>
                    </a:lnTo>
                    <a:lnTo>
                      <a:pt x="777138" y="48869"/>
                    </a:lnTo>
                    <a:lnTo>
                      <a:pt x="523074" y="12217"/>
                    </a:lnTo>
                    <a:lnTo>
                      <a:pt x="254063" y="0"/>
                    </a:lnTo>
                    <a:close/>
                  </a:path>
                </a:pathLst>
              </a:custGeom>
              <a:gr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10">
                <a:extLst>
                  <a:ext uri="{FF2B5EF4-FFF2-40B4-BE49-F238E27FC236}">
                    <a16:creationId xmlns:a16="http://schemas.microsoft.com/office/drawing/2014/main" id="{AF7357BD-5A15-4D95-AA28-60E5E5FED57D}"/>
                  </a:ext>
                </a:extLst>
              </p:cNvPr>
              <p:cNvSpPr/>
              <p:nvPr/>
            </p:nvSpPr>
            <p:spPr>
              <a:xfrm>
                <a:off x="1890919" y="7923424"/>
                <a:ext cx="4947285" cy="940435"/>
              </a:xfrm>
              <a:custGeom>
                <a:avLst/>
                <a:gdLst/>
                <a:ahLst/>
                <a:cxnLst/>
                <a:rect l="l" t="t" r="r" b="b"/>
                <a:pathLst>
                  <a:path w="4947284" h="940434">
                    <a:moveTo>
                      <a:pt x="0" y="0"/>
                    </a:moveTo>
                    <a:lnTo>
                      <a:pt x="254063" y="0"/>
                    </a:lnTo>
                    <a:lnTo>
                      <a:pt x="523074" y="12217"/>
                    </a:lnTo>
                    <a:lnTo>
                      <a:pt x="777125" y="24422"/>
                    </a:lnTo>
                    <a:lnTo>
                      <a:pt x="1046137" y="36639"/>
                    </a:lnTo>
                    <a:lnTo>
                      <a:pt x="1300200" y="85483"/>
                    </a:lnTo>
                    <a:lnTo>
                      <a:pt x="1569212" y="122123"/>
                    </a:lnTo>
                    <a:lnTo>
                      <a:pt x="1823262" y="195389"/>
                    </a:lnTo>
                    <a:lnTo>
                      <a:pt x="2077326" y="293090"/>
                    </a:lnTo>
                    <a:lnTo>
                      <a:pt x="2346337" y="378574"/>
                    </a:lnTo>
                    <a:lnTo>
                      <a:pt x="2600401" y="464057"/>
                    </a:lnTo>
                    <a:lnTo>
                      <a:pt x="2869399" y="573963"/>
                    </a:lnTo>
                    <a:lnTo>
                      <a:pt x="3123463" y="671664"/>
                    </a:lnTo>
                    <a:lnTo>
                      <a:pt x="3377526" y="732726"/>
                    </a:lnTo>
                    <a:lnTo>
                      <a:pt x="3646538" y="781570"/>
                    </a:lnTo>
                    <a:lnTo>
                      <a:pt x="3900601" y="830414"/>
                    </a:lnTo>
                    <a:lnTo>
                      <a:pt x="4169600" y="854849"/>
                    </a:lnTo>
                    <a:lnTo>
                      <a:pt x="4423664" y="879271"/>
                    </a:lnTo>
                    <a:lnTo>
                      <a:pt x="4692675" y="915898"/>
                    </a:lnTo>
                    <a:lnTo>
                      <a:pt x="4946738" y="940333"/>
                    </a:lnTo>
                  </a:path>
                </a:pathLst>
              </a:custGeom>
              <a:grpFill/>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 name="Group 3">
              <a:extLst>
                <a:ext uri="{FF2B5EF4-FFF2-40B4-BE49-F238E27FC236}">
                  <a16:creationId xmlns:a16="http://schemas.microsoft.com/office/drawing/2014/main" id="{1BBCED93-BCBE-438B-A242-FCBDC231D48A}"/>
                </a:ext>
              </a:extLst>
            </p:cNvPr>
            <p:cNvGrpSpPr/>
            <p:nvPr/>
          </p:nvGrpSpPr>
          <p:grpSpPr>
            <a:xfrm>
              <a:off x="950976" y="4435313"/>
              <a:ext cx="866017" cy="271869"/>
              <a:chOff x="2043875" y="4273007"/>
              <a:chExt cx="866017" cy="271869"/>
            </a:xfrm>
          </p:grpSpPr>
          <p:sp>
            <p:nvSpPr>
              <p:cNvPr id="7" name="TextBox 6">
                <a:extLst>
                  <a:ext uri="{FF2B5EF4-FFF2-40B4-BE49-F238E27FC236}">
                    <a16:creationId xmlns:a16="http://schemas.microsoft.com/office/drawing/2014/main" id="{C877656D-251A-48D0-937F-D4455C72DBE1}"/>
                  </a:ext>
                </a:extLst>
              </p:cNvPr>
              <p:cNvSpPr txBox="1"/>
              <p:nvPr/>
            </p:nvSpPr>
            <p:spPr>
              <a:xfrm>
                <a:off x="2043875" y="4273007"/>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7CDBDFF2-30E7-4B8A-8995-3C31F8121111}"/>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7E809429-9BE9-4F7D-BF37-48F3B0252F65}"/>
                </a:ext>
              </a:extLst>
            </p:cNvPr>
            <p:cNvSpPr txBox="1"/>
            <p:nvPr/>
          </p:nvSpPr>
          <p:spPr>
            <a:xfrm>
              <a:off x="1459223" y="513134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2987C03F-948B-4DB2-988B-6A5BB7226337}"/>
                </a:ext>
              </a:extLst>
            </p:cNvPr>
            <p:cNvCxnSpPr/>
            <p:nvPr/>
          </p:nvCxnSpPr>
          <p:spPr>
            <a:xfrm>
              <a:off x="1707265" y="52725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4082B536-5564-4411-BAFC-6D6CE3AF2E18}"/>
                </a:ext>
              </a:extLst>
            </p:cNvPr>
            <p:cNvSpPr txBox="1"/>
            <p:nvPr/>
          </p:nvSpPr>
          <p:spPr>
            <a:xfrm>
              <a:off x="991146" y="478190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133EC40B-12D3-46B5-8D99-B4FBE55936B3}"/>
                </a:ext>
              </a:extLst>
            </p:cNvPr>
            <p:cNvCxnSpPr/>
            <p:nvPr/>
          </p:nvCxnSpPr>
          <p:spPr>
            <a:xfrm>
              <a:off x="1707265" y="49230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D4ECD41-9B38-411E-992A-9D77215FDD53}"/>
                </a:ext>
              </a:extLst>
            </p:cNvPr>
            <p:cNvCxnSpPr/>
            <p:nvPr/>
          </p:nvCxnSpPr>
          <p:spPr>
            <a:xfrm>
              <a:off x="1707265" y="24361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C7B134BF-6821-4AC2-A7F4-8186E85CBEC6}"/>
                </a:ext>
              </a:extLst>
            </p:cNvPr>
            <p:cNvSpPr txBox="1"/>
            <p:nvPr/>
          </p:nvSpPr>
          <p:spPr>
            <a:xfrm>
              <a:off x="991146" y="229895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D811EE5D-4054-496E-AE78-567E8E1A4C3E}"/>
                </a:ext>
              </a:extLst>
            </p:cNvPr>
            <p:cNvSpPr txBox="1"/>
            <p:nvPr/>
          </p:nvSpPr>
          <p:spPr>
            <a:xfrm>
              <a:off x="952178" y="4080277"/>
              <a:ext cx="78098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86DECED7-3F31-4DDF-BCF3-DD79F6ABF1B0}"/>
                </a:ext>
              </a:extLst>
            </p:cNvPr>
            <p:cNvCxnSpPr/>
            <p:nvPr/>
          </p:nvCxnSpPr>
          <p:spPr>
            <a:xfrm>
              <a:off x="1711578" y="421743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E887E81-9D09-4909-8D4E-820DCD80EC07}"/>
                </a:ext>
              </a:extLst>
            </p:cNvPr>
            <p:cNvCxnSpPr/>
            <p:nvPr/>
          </p:nvCxnSpPr>
          <p:spPr>
            <a:xfrm>
              <a:off x="1711578" y="38634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6745815E-41C0-43B5-AFB9-C00D97B745ED}"/>
                </a:ext>
              </a:extLst>
            </p:cNvPr>
            <p:cNvSpPr txBox="1"/>
            <p:nvPr/>
          </p:nvSpPr>
          <p:spPr>
            <a:xfrm>
              <a:off x="995459" y="3726254"/>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object 6">
              <a:extLst>
                <a:ext uri="{FF2B5EF4-FFF2-40B4-BE49-F238E27FC236}">
                  <a16:creationId xmlns:a16="http://schemas.microsoft.com/office/drawing/2014/main" id="{A60C238F-6AAE-4C12-A3EC-B7EAA5588116}"/>
                </a:ext>
              </a:extLst>
            </p:cNvPr>
            <p:cNvSpPr/>
            <p:nvPr/>
          </p:nvSpPr>
          <p:spPr>
            <a:xfrm>
              <a:off x="1942324" y="5279806"/>
              <a:ext cx="6572779"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8D7C92B7-B789-4B8B-AF4B-3079F45899A2}"/>
                </a:ext>
              </a:extLst>
            </p:cNvPr>
            <p:cNvSpPr txBox="1"/>
            <p:nvPr/>
          </p:nvSpPr>
          <p:spPr>
            <a:xfrm>
              <a:off x="1909634" y="526576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8CC2F9E4-09A6-4B2F-90DB-018AA0AEEF2C}"/>
                </a:ext>
              </a:extLst>
            </p:cNvPr>
            <p:cNvSpPr txBox="1"/>
            <p:nvPr/>
          </p:nvSpPr>
          <p:spPr>
            <a:xfrm>
              <a:off x="837842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69D01736-336E-41B2-B5B5-CB2BE8771713}"/>
                </a:ext>
              </a:extLst>
            </p:cNvPr>
            <p:cNvSpPr txBox="1"/>
            <p:nvPr/>
          </p:nvSpPr>
          <p:spPr>
            <a:xfrm>
              <a:off x="2226373"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C6DDDA87-6653-4E7E-8F8F-27BFF16528AB}"/>
                </a:ext>
              </a:extLst>
            </p:cNvPr>
            <p:cNvSpPr txBox="1"/>
            <p:nvPr/>
          </p:nvSpPr>
          <p:spPr>
            <a:xfrm>
              <a:off x="2555557"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3935BD3D-3419-4637-9570-7EAAF52A62D9}"/>
                </a:ext>
              </a:extLst>
            </p:cNvPr>
            <p:cNvSpPr txBox="1"/>
            <p:nvPr/>
          </p:nvSpPr>
          <p:spPr>
            <a:xfrm>
              <a:off x="2875597"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1466A61B-4972-4DD5-B9BF-0B222093945D}"/>
                </a:ext>
              </a:extLst>
            </p:cNvPr>
            <p:cNvSpPr txBox="1"/>
            <p:nvPr/>
          </p:nvSpPr>
          <p:spPr>
            <a:xfrm>
              <a:off x="320478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C087918F-265E-4874-8A6B-AAD0D93C8A44}"/>
                </a:ext>
              </a:extLst>
            </p:cNvPr>
            <p:cNvSpPr txBox="1"/>
            <p:nvPr/>
          </p:nvSpPr>
          <p:spPr>
            <a:xfrm>
              <a:off x="352482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0397AF97-E8B1-4594-9DFB-260F5DADBAD1}"/>
                </a:ext>
              </a:extLst>
            </p:cNvPr>
            <p:cNvSpPr txBox="1"/>
            <p:nvPr/>
          </p:nvSpPr>
          <p:spPr>
            <a:xfrm>
              <a:off x="384486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7911DBB6-18B1-41A9-899F-B109607BA4D9}"/>
                </a:ext>
              </a:extLst>
            </p:cNvPr>
            <p:cNvSpPr txBox="1"/>
            <p:nvPr/>
          </p:nvSpPr>
          <p:spPr>
            <a:xfrm>
              <a:off x="4174045"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36F0EEEB-B975-4AF0-A3BD-4A20E426FA8D}"/>
                </a:ext>
              </a:extLst>
            </p:cNvPr>
            <p:cNvSpPr txBox="1"/>
            <p:nvPr/>
          </p:nvSpPr>
          <p:spPr>
            <a:xfrm>
              <a:off x="4494085"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D65C74B2-53BA-4106-B2B6-3E198A9330B5}"/>
                </a:ext>
              </a:extLst>
            </p:cNvPr>
            <p:cNvSpPr txBox="1"/>
            <p:nvPr/>
          </p:nvSpPr>
          <p:spPr>
            <a:xfrm>
              <a:off x="4823269"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1434FED-267B-4725-85EA-8D3CA4D07E3A}"/>
                </a:ext>
              </a:extLst>
            </p:cNvPr>
            <p:cNvSpPr txBox="1"/>
            <p:nvPr/>
          </p:nvSpPr>
          <p:spPr>
            <a:xfrm>
              <a:off x="5143309"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24695766-7BA4-400F-B947-AE5796A82FD2}"/>
                </a:ext>
              </a:extLst>
            </p:cNvPr>
            <p:cNvSpPr txBox="1"/>
            <p:nvPr/>
          </p:nvSpPr>
          <p:spPr>
            <a:xfrm>
              <a:off x="5463349"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807880CC-671F-4BC9-8457-4E7C1E2A1122}"/>
                </a:ext>
              </a:extLst>
            </p:cNvPr>
            <p:cNvSpPr txBox="1"/>
            <p:nvPr/>
          </p:nvSpPr>
          <p:spPr>
            <a:xfrm>
              <a:off x="5792533"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A303A9F9-A2AD-4DCE-9C35-572D0E546170}"/>
                </a:ext>
              </a:extLst>
            </p:cNvPr>
            <p:cNvSpPr txBox="1"/>
            <p:nvPr/>
          </p:nvSpPr>
          <p:spPr>
            <a:xfrm>
              <a:off x="6112573"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0187264B-5875-42A4-8440-0018953B3F67}"/>
                </a:ext>
              </a:extLst>
            </p:cNvPr>
            <p:cNvSpPr txBox="1"/>
            <p:nvPr/>
          </p:nvSpPr>
          <p:spPr>
            <a:xfrm>
              <a:off x="6441757"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6EB7A30B-2581-4249-B165-4BCCBA61CF10}"/>
                </a:ext>
              </a:extLst>
            </p:cNvPr>
            <p:cNvSpPr txBox="1"/>
            <p:nvPr/>
          </p:nvSpPr>
          <p:spPr>
            <a:xfrm>
              <a:off x="6761797"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E304942F-DC19-4B85-A27D-AB22C48D29B3}"/>
                </a:ext>
              </a:extLst>
            </p:cNvPr>
            <p:cNvSpPr txBox="1"/>
            <p:nvPr/>
          </p:nvSpPr>
          <p:spPr>
            <a:xfrm>
              <a:off x="7081837"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EF3DD281-19C8-490A-B1E2-48690DD45807}"/>
                </a:ext>
              </a:extLst>
            </p:cNvPr>
            <p:cNvSpPr txBox="1"/>
            <p:nvPr/>
          </p:nvSpPr>
          <p:spPr>
            <a:xfrm>
              <a:off x="773106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7681C809-0ADB-4AD2-9248-3E266ED3F73E}"/>
                </a:ext>
              </a:extLst>
            </p:cNvPr>
            <p:cNvSpPr txBox="1"/>
            <p:nvPr/>
          </p:nvSpPr>
          <p:spPr>
            <a:xfrm>
              <a:off x="8060245"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1631E297-C9D4-4847-B4DC-8A65C7495AAB}"/>
                </a:ext>
              </a:extLst>
            </p:cNvPr>
            <p:cNvSpPr txBox="1"/>
            <p:nvPr/>
          </p:nvSpPr>
          <p:spPr>
            <a:xfrm>
              <a:off x="7411021" y="52706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9E9A2670-67B2-4C52-AA05-AEC4DB38C4CC}"/>
                </a:ext>
              </a:extLst>
            </p:cNvPr>
            <p:cNvCxnSpPr/>
            <p:nvPr/>
          </p:nvCxnSpPr>
          <p:spPr>
            <a:xfrm>
              <a:off x="1707265" y="315116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7E630953-1A89-4FB5-A775-243BD3B79D00}"/>
                </a:ext>
              </a:extLst>
            </p:cNvPr>
            <p:cNvSpPr txBox="1"/>
            <p:nvPr/>
          </p:nvSpPr>
          <p:spPr>
            <a:xfrm>
              <a:off x="991146" y="3014003"/>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7" name="object 10">
              <a:extLst>
                <a:ext uri="{FF2B5EF4-FFF2-40B4-BE49-F238E27FC236}">
                  <a16:creationId xmlns:a16="http://schemas.microsoft.com/office/drawing/2014/main" id="{8BD3A455-1E6E-42F3-9E23-088FE480F6EE}"/>
                </a:ext>
              </a:extLst>
            </p:cNvPr>
            <p:cNvSpPr txBox="1"/>
            <p:nvPr/>
          </p:nvSpPr>
          <p:spPr>
            <a:xfrm>
              <a:off x="8639654" y="5085003"/>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8" name="Group 57">
              <a:extLst>
                <a:ext uri="{FF2B5EF4-FFF2-40B4-BE49-F238E27FC236}">
                  <a16:creationId xmlns:a16="http://schemas.microsoft.com/office/drawing/2014/main" id="{1F54D230-E633-4861-B0C8-480AD610EA0F}"/>
                </a:ext>
              </a:extLst>
            </p:cNvPr>
            <p:cNvGrpSpPr/>
            <p:nvPr/>
          </p:nvGrpSpPr>
          <p:grpSpPr>
            <a:xfrm>
              <a:off x="992863" y="3367944"/>
              <a:ext cx="822735" cy="271869"/>
              <a:chOff x="2087157" y="4273007"/>
              <a:chExt cx="822735" cy="271869"/>
            </a:xfrm>
          </p:grpSpPr>
          <p:sp>
            <p:nvSpPr>
              <p:cNvPr id="59" name="TextBox 58">
                <a:extLst>
                  <a:ext uri="{FF2B5EF4-FFF2-40B4-BE49-F238E27FC236}">
                    <a16:creationId xmlns:a16="http://schemas.microsoft.com/office/drawing/2014/main" id="{9052FF3F-E966-431E-B26B-BEBFA239D2D9}"/>
                  </a:ext>
                </a:extLst>
              </p:cNvPr>
              <p:cNvSpPr txBox="1"/>
              <p:nvPr/>
            </p:nvSpPr>
            <p:spPr>
              <a:xfrm>
                <a:off x="2087157" y="4273007"/>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A2F60088-76C3-4600-A37C-411B6DC22535}"/>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oup 60">
              <a:extLst>
                <a:ext uri="{FF2B5EF4-FFF2-40B4-BE49-F238E27FC236}">
                  <a16:creationId xmlns:a16="http://schemas.microsoft.com/office/drawing/2014/main" id="{2B4140DE-B697-4A76-B28F-DB5481478A72}"/>
                </a:ext>
              </a:extLst>
            </p:cNvPr>
            <p:cNvGrpSpPr/>
            <p:nvPr/>
          </p:nvGrpSpPr>
          <p:grpSpPr>
            <a:xfrm>
              <a:off x="992863" y="2654087"/>
              <a:ext cx="822735" cy="271869"/>
              <a:chOff x="2087157" y="4273007"/>
              <a:chExt cx="822735" cy="271869"/>
            </a:xfrm>
          </p:grpSpPr>
          <p:sp>
            <p:nvSpPr>
              <p:cNvPr id="62" name="TextBox 61">
                <a:extLst>
                  <a:ext uri="{FF2B5EF4-FFF2-40B4-BE49-F238E27FC236}">
                    <a16:creationId xmlns:a16="http://schemas.microsoft.com/office/drawing/2014/main" id="{D04EFDC3-D3E1-4F0A-AB57-955CF99CDF20}"/>
                  </a:ext>
                </a:extLst>
              </p:cNvPr>
              <p:cNvSpPr txBox="1"/>
              <p:nvPr/>
            </p:nvSpPr>
            <p:spPr>
              <a:xfrm>
                <a:off x="2087157" y="4273007"/>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855E6A05-609A-4FB1-B0F3-B82E8040A30F}"/>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9137014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cascade,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AFE1BEF-34E2-40C8-A4A3-1F2C0F0A4CF9}"/>
              </a:ext>
            </a:extLst>
          </p:cNvPr>
          <p:cNvGrpSpPr/>
          <p:nvPr/>
        </p:nvGrpSpPr>
        <p:grpSpPr>
          <a:xfrm>
            <a:off x="457199" y="2231136"/>
            <a:ext cx="10432104" cy="4323552"/>
            <a:chOff x="457199" y="2231136"/>
            <a:chExt cx="10432104"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special analysis, 2020; see annex on methods for more details.</a:t>
              </a:r>
            </a:p>
          </p:txBody>
        </p:sp>
        <p:sp>
          <p:nvSpPr>
            <p:cNvPr id="90" name="object 10">
              <a:extLst>
                <a:ext uri="{FF2B5EF4-FFF2-40B4-BE49-F238E27FC236}">
                  <a16:creationId xmlns:a16="http://schemas.microsoft.com/office/drawing/2014/main" id="{491E472C-D521-43B9-8DD8-976973DD3A23}"/>
                </a:ext>
              </a:extLst>
            </p:cNvPr>
            <p:cNvSpPr txBox="1"/>
            <p:nvPr/>
          </p:nvSpPr>
          <p:spPr>
            <a:xfrm>
              <a:off x="1631452" y="2405974"/>
              <a:ext cx="348493" cy="2493631"/>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 living with HIV (millions)</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659703" y="4933668"/>
              <a:ext cx="8229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4E7205D0-4BD5-4F51-8B3D-E1397ACAA0CB}"/>
                </a:ext>
              </a:extLst>
            </p:cNvPr>
            <p:cNvGrpSpPr/>
            <p:nvPr/>
          </p:nvGrpSpPr>
          <p:grpSpPr>
            <a:xfrm>
              <a:off x="2028062" y="3191256"/>
              <a:ext cx="439617" cy="271869"/>
              <a:chOff x="2148135" y="3043148"/>
              <a:chExt cx="439617" cy="271869"/>
            </a:xfrm>
          </p:grpSpPr>
          <p:sp>
            <p:nvSpPr>
              <p:cNvPr id="111" name="TextBox 110">
                <a:extLst>
                  <a:ext uri="{FF2B5EF4-FFF2-40B4-BE49-F238E27FC236}">
                    <a16:creationId xmlns:a16="http://schemas.microsoft.com/office/drawing/2014/main" id="{57397FF2-8E3B-4219-ADD2-E62A062AAACE}"/>
                  </a:ext>
                </a:extLst>
              </p:cNvPr>
              <p:cNvSpPr txBox="1"/>
              <p:nvPr/>
            </p:nvSpPr>
            <p:spPr>
              <a:xfrm>
                <a:off x="2148135" y="304314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FB44109C-6F95-485C-A79A-0B3E27A6EA1C}"/>
                  </a:ext>
                </a:extLst>
              </p:cNvPr>
              <p:cNvCxnSpPr/>
              <p:nvPr/>
            </p:nvCxnSpPr>
            <p:spPr>
              <a:xfrm>
                <a:off x="2478024" y="31821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A2B443FE-AE36-4BC3-8BC3-7FF5AC4FB42F}"/>
                </a:ext>
              </a:extLst>
            </p:cNvPr>
            <p:cNvGrpSpPr/>
            <p:nvPr/>
          </p:nvGrpSpPr>
          <p:grpSpPr>
            <a:xfrm>
              <a:off x="2024950" y="3511296"/>
              <a:ext cx="442729" cy="271869"/>
              <a:chOff x="2145023" y="3442557"/>
              <a:chExt cx="442729" cy="271869"/>
            </a:xfrm>
          </p:grpSpPr>
          <p:sp>
            <p:nvSpPr>
              <p:cNvPr id="105" name="TextBox 104">
                <a:extLst>
                  <a:ext uri="{FF2B5EF4-FFF2-40B4-BE49-F238E27FC236}">
                    <a16:creationId xmlns:a16="http://schemas.microsoft.com/office/drawing/2014/main" id="{CE284855-FE51-40D9-8B9C-0656DDB19E47}"/>
                  </a:ext>
                </a:extLst>
              </p:cNvPr>
              <p:cNvSpPr txBox="1"/>
              <p:nvPr/>
            </p:nvSpPr>
            <p:spPr>
              <a:xfrm>
                <a:off x="2145023" y="344255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637CB4A1-1F17-4655-B0BC-018F53D06DC8}"/>
                  </a:ext>
                </a:extLst>
              </p:cNvPr>
              <p:cNvCxnSpPr/>
              <p:nvPr/>
            </p:nvCxnSpPr>
            <p:spPr>
              <a:xfrm>
                <a:off x="2478024" y="35844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0C03B4F4-97A2-4432-9BF3-5990F7063E71}"/>
                </a:ext>
              </a:extLst>
            </p:cNvPr>
            <p:cNvGrpSpPr/>
            <p:nvPr/>
          </p:nvGrpSpPr>
          <p:grpSpPr>
            <a:xfrm>
              <a:off x="2024950" y="4151376"/>
              <a:ext cx="442729" cy="271869"/>
              <a:chOff x="2145023" y="4247960"/>
              <a:chExt cx="442729" cy="271869"/>
            </a:xfrm>
          </p:grpSpPr>
          <p:sp>
            <p:nvSpPr>
              <p:cNvPr id="107" name="TextBox 106">
                <a:extLst>
                  <a:ext uri="{FF2B5EF4-FFF2-40B4-BE49-F238E27FC236}">
                    <a16:creationId xmlns:a16="http://schemas.microsoft.com/office/drawing/2014/main" id="{6C157E56-9D06-4B74-9F43-BF7DF664F911}"/>
                  </a:ext>
                </a:extLst>
              </p:cNvPr>
              <p:cNvSpPr txBox="1"/>
              <p:nvPr/>
            </p:nvSpPr>
            <p:spPr>
              <a:xfrm>
                <a:off x="2145023" y="4247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478024"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B8CAC305-D67A-4418-9D51-89CA39C767EE}"/>
                </a:ext>
              </a:extLst>
            </p:cNvPr>
            <p:cNvGrpSpPr/>
            <p:nvPr/>
          </p:nvGrpSpPr>
          <p:grpSpPr>
            <a:xfrm>
              <a:off x="2109908" y="4471416"/>
              <a:ext cx="357771" cy="271869"/>
              <a:chOff x="2229981" y="4659440"/>
              <a:chExt cx="357771" cy="271869"/>
            </a:xfrm>
          </p:grpSpPr>
          <p:sp>
            <p:nvSpPr>
              <p:cNvPr id="108" name="TextBox 107">
                <a:extLst>
                  <a:ext uri="{FF2B5EF4-FFF2-40B4-BE49-F238E27FC236}">
                    <a16:creationId xmlns:a16="http://schemas.microsoft.com/office/drawing/2014/main" id="{DFC02D41-D4A1-4BA4-9FDE-C6A2157C5437}"/>
                  </a:ext>
                </a:extLst>
              </p:cNvPr>
              <p:cNvSpPr txBox="1"/>
              <p:nvPr/>
            </p:nvSpPr>
            <p:spPr>
              <a:xfrm>
                <a:off x="2229981" y="465944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2" name="Straight Connector 101">
                <a:extLst>
                  <a:ext uri="{FF2B5EF4-FFF2-40B4-BE49-F238E27FC236}">
                    <a16:creationId xmlns:a16="http://schemas.microsoft.com/office/drawing/2014/main" id="{F6D32922-6C30-44F8-85F8-A79D5E09AA61}"/>
                  </a:ext>
                </a:extLst>
              </p:cNvPr>
              <p:cNvCxnSpPr/>
              <p:nvPr/>
            </p:nvCxnSpPr>
            <p:spPr>
              <a:xfrm>
                <a:off x="24780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DA675ADC-910A-41B6-BA2F-967974710DB7}"/>
                </a:ext>
              </a:extLst>
            </p:cNvPr>
            <p:cNvGrpSpPr/>
            <p:nvPr/>
          </p:nvGrpSpPr>
          <p:grpSpPr>
            <a:xfrm>
              <a:off x="2109909" y="4791456"/>
              <a:ext cx="357770" cy="271869"/>
              <a:chOff x="2229982" y="5052632"/>
              <a:chExt cx="357770" cy="271869"/>
            </a:xfrm>
          </p:grpSpPr>
          <p:sp>
            <p:nvSpPr>
              <p:cNvPr id="109" name="TextBox 108">
                <a:extLst>
                  <a:ext uri="{FF2B5EF4-FFF2-40B4-BE49-F238E27FC236}">
                    <a16:creationId xmlns:a16="http://schemas.microsoft.com/office/drawing/2014/main" id="{0873EBBB-7A5D-4718-9438-96698A5A1DB7}"/>
                  </a:ext>
                </a:extLst>
              </p:cNvPr>
              <p:cNvSpPr txBox="1"/>
              <p:nvPr/>
            </p:nvSpPr>
            <p:spPr>
              <a:xfrm>
                <a:off x="2229982" y="505263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478024" y="519379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A490501A-5C5D-4314-83CF-7F620563C715}"/>
                </a:ext>
              </a:extLst>
            </p:cNvPr>
            <p:cNvGrpSpPr/>
            <p:nvPr/>
          </p:nvGrpSpPr>
          <p:grpSpPr>
            <a:xfrm>
              <a:off x="2024950" y="2551176"/>
              <a:ext cx="442729" cy="271869"/>
              <a:chOff x="2145023" y="2231136"/>
              <a:chExt cx="442729" cy="271869"/>
            </a:xfrm>
          </p:grpSpPr>
          <p:sp>
            <p:nvSpPr>
              <p:cNvPr id="104" name="TextBox 103">
                <a:extLst>
                  <a:ext uri="{FF2B5EF4-FFF2-40B4-BE49-F238E27FC236}">
                    <a16:creationId xmlns:a16="http://schemas.microsoft.com/office/drawing/2014/main" id="{AFD2704C-3F4C-433A-9DE2-FF3BCCC319E5}"/>
                  </a:ext>
                </a:extLst>
              </p:cNvPr>
              <p:cNvSpPr txBox="1"/>
              <p:nvPr/>
            </p:nvSpPr>
            <p:spPr>
              <a:xfrm>
                <a:off x="2145023" y="223113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1782883E-ECB2-48D4-A112-1076A9C96550}"/>
                  </a:ext>
                </a:extLst>
              </p:cNvPr>
              <p:cNvCxnSpPr/>
              <p:nvPr/>
            </p:nvCxnSpPr>
            <p:spPr>
              <a:xfrm>
                <a:off x="2478024"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63470203-D9C0-4950-96D6-60E6AB37F59B}"/>
                </a:ext>
              </a:extLst>
            </p:cNvPr>
            <p:cNvGrpSpPr/>
            <p:nvPr/>
          </p:nvGrpSpPr>
          <p:grpSpPr>
            <a:xfrm>
              <a:off x="2024950" y="3831336"/>
              <a:ext cx="442729" cy="271869"/>
              <a:chOff x="2145023" y="3845624"/>
              <a:chExt cx="442729" cy="271869"/>
            </a:xfrm>
          </p:grpSpPr>
          <p:sp>
            <p:nvSpPr>
              <p:cNvPr id="106" name="TextBox 105">
                <a:extLst>
                  <a:ext uri="{FF2B5EF4-FFF2-40B4-BE49-F238E27FC236}">
                    <a16:creationId xmlns:a16="http://schemas.microsoft.com/office/drawing/2014/main" id="{A8BAB602-ED68-4BFC-9BCE-57A6B538FACF}"/>
                  </a:ext>
                </a:extLst>
              </p:cNvPr>
              <p:cNvSpPr txBox="1"/>
              <p:nvPr/>
            </p:nvSpPr>
            <p:spPr>
              <a:xfrm>
                <a:off x="2145023" y="384562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478024" y="39867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E85F10B5-B0C4-4B98-8C5D-9F6731B5DD17}"/>
                </a:ext>
              </a:extLst>
            </p:cNvPr>
            <p:cNvGrpSpPr/>
            <p:nvPr/>
          </p:nvGrpSpPr>
          <p:grpSpPr>
            <a:xfrm>
              <a:off x="2028062" y="2871216"/>
              <a:ext cx="439617" cy="271869"/>
              <a:chOff x="2148135" y="2635952"/>
              <a:chExt cx="439617" cy="271869"/>
            </a:xfrm>
          </p:grpSpPr>
          <p:sp>
            <p:nvSpPr>
              <p:cNvPr id="110" name="TextBox 109">
                <a:extLst>
                  <a:ext uri="{FF2B5EF4-FFF2-40B4-BE49-F238E27FC236}">
                    <a16:creationId xmlns:a16="http://schemas.microsoft.com/office/drawing/2014/main" id="{9BD24F00-F3C7-4C96-BD48-8046915F61BA}"/>
                  </a:ext>
                </a:extLst>
              </p:cNvPr>
              <p:cNvSpPr txBox="1"/>
              <p:nvPr/>
            </p:nvSpPr>
            <p:spPr>
              <a:xfrm>
                <a:off x="2148135" y="263595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40AEA735-EC57-4D83-A4B9-4903DA6A1879}"/>
                  </a:ext>
                </a:extLst>
              </p:cNvPr>
              <p:cNvCxnSpPr/>
              <p:nvPr/>
            </p:nvCxnSpPr>
            <p:spPr>
              <a:xfrm>
                <a:off x="2478024" y="277063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56908E80-EBE9-4EEC-A502-F0A9629B04A9}"/>
                </a:ext>
              </a:extLst>
            </p:cNvPr>
            <p:cNvGrpSpPr/>
            <p:nvPr/>
          </p:nvGrpSpPr>
          <p:grpSpPr>
            <a:xfrm>
              <a:off x="2024950" y="2231136"/>
              <a:ext cx="442729" cy="271869"/>
              <a:chOff x="2145023" y="1828800"/>
              <a:chExt cx="442729" cy="271869"/>
            </a:xfrm>
          </p:grpSpPr>
          <p:cxnSp>
            <p:nvCxnSpPr>
              <p:cNvPr id="47" name="Straight Connector 46">
                <a:extLst>
                  <a:ext uri="{FF2B5EF4-FFF2-40B4-BE49-F238E27FC236}">
                    <a16:creationId xmlns:a16="http://schemas.microsoft.com/office/drawing/2014/main" id="{7E2E3833-BCB1-4C17-AEC0-29B080591EB4}"/>
                  </a:ext>
                </a:extLst>
              </p:cNvPr>
              <p:cNvCxnSpPr/>
              <p:nvPr/>
            </p:nvCxnSpPr>
            <p:spPr>
              <a:xfrm>
                <a:off x="2478024" y="1965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0CF1628C-D7BD-4654-A1DF-5DC49DE7BF51}"/>
                  </a:ext>
                </a:extLst>
              </p:cNvPr>
              <p:cNvSpPr txBox="1"/>
              <p:nvPr/>
            </p:nvSpPr>
            <p:spPr>
              <a:xfrm>
                <a:off x="2145023" y="1828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6" name="object 27">
              <a:extLst>
                <a:ext uri="{FF2B5EF4-FFF2-40B4-BE49-F238E27FC236}">
                  <a16:creationId xmlns:a16="http://schemas.microsoft.com/office/drawing/2014/main" id="{0AF61C4A-7C13-4F35-A012-5059B2BAFB13}"/>
                </a:ext>
              </a:extLst>
            </p:cNvPr>
            <p:cNvSpPr txBox="1"/>
            <p:nvPr/>
          </p:nvSpPr>
          <p:spPr>
            <a:xfrm>
              <a:off x="306484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27" name="object 28">
              <a:extLst>
                <a:ext uri="{FF2B5EF4-FFF2-40B4-BE49-F238E27FC236}">
                  <a16:creationId xmlns:a16="http://schemas.microsoft.com/office/drawing/2014/main" id="{7918C30D-0824-4879-B4F4-2969AE6DDDC7}"/>
                </a:ext>
              </a:extLst>
            </p:cNvPr>
            <p:cNvSpPr txBox="1"/>
            <p:nvPr/>
          </p:nvSpPr>
          <p:spPr>
            <a:xfrm>
              <a:off x="585255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29">
              <a:extLst>
                <a:ext uri="{FF2B5EF4-FFF2-40B4-BE49-F238E27FC236}">
                  <a16:creationId xmlns:a16="http://schemas.microsoft.com/office/drawing/2014/main" id="{8BC1FF32-16D6-4A3D-9919-DFFDB94F05E2}"/>
                </a:ext>
              </a:extLst>
            </p:cNvPr>
            <p:cNvSpPr txBox="1"/>
            <p:nvPr/>
          </p:nvSpPr>
          <p:spPr>
            <a:xfrm>
              <a:off x="843096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9" name="object 31">
              <a:extLst>
                <a:ext uri="{FF2B5EF4-FFF2-40B4-BE49-F238E27FC236}">
                  <a16:creationId xmlns:a16="http://schemas.microsoft.com/office/drawing/2014/main" id="{11EE1EB9-2BC9-42D4-9398-4529F4F4456E}"/>
                </a:ext>
              </a:extLst>
            </p:cNvPr>
            <p:cNvSpPr txBox="1"/>
            <p:nvPr/>
          </p:nvSpPr>
          <p:spPr>
            <a:xfrm>
              <a:off x="3903287" y="2595724"/>
              <a:ext cx="1153867" cy="602088"/>
            </a:xfrm>
            <a:prstGeom prst="rect">
              <a:avLst/>
            </a:prstGeom>
          </p:spPr>
          <p:txBody>
            <a:bodyPr vert="horz" wrap="square" lIns="0" tIns="17145"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3.3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4">
              <a:extLst>
                <a:ext uri="{FF2B5EF4-FFF2-40B4-BE49-F238E27FC236}">
                  <a16:creationId xmlns:a16="http://schemas.microsoft.com/office/drawing/2014/main" id="{A09738F1-5C2F-421B-ADC9-0BF8C08B0EB6}"/>
                </a:ext>
              </a:extLst>
            </p:cNvPr>
            <p:cNvSpPr txBox="1"/>
            <p:nvPr/>
          </p:nvSpPr>
          <p:spPr>
            <a:xfrm>
              <a:off x="3903287" y="4026780"/>
              <a:ext cx="703849"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81</a:t>
              </a:r>
              <a:r>
                <a:rPr kumimoji="0"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68</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95</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5" name="bk object 16">
              <a:extLst>
                <a:ext uri="{FF2B5EF4-FFF2-40B4-BE49-F238E27FC236}">
                  <a16:creationId xmlns:a16="http://schemas.microsoft.com/office/drawing/2014/main" id="{472529C5-8CF4-4F8B-9947-7B68D06835C4}"/>
                </a:ext>
              </a:extLst>
            </p:cNvPr>
            <p:cNvSpPr/>
            <p:nvPr/>
          </p:nvSpPr>
          <p:spPr>
            <a:xfrm>
              <a:off x="3126047" y="2938644"/>
              <a:ext cx="685800" cy="2007471"/>
            </a:xfrm>
            <a:custGeom>
              <a:avLst/>
              <a:gdLst/>
              <a:ahLst/>
              <a:cxnLst/>
              <a:rect l="l" t="t" r="r" b="b"/>
              <a:pathLst>
                <a:path w="435610" h="1409700">
                  <a:moveTo>
                    <a:pt x="0" y="1409700"/>
                  </a:moveTo>
                  <a:lnTo>
                    <a:pt x="435101" y="1409700"/>
                  </a:lnTo>
                  <a:lnTo>
                    <a:pt x="435101" y="0"/>
                  </a:lnTo>
                  <a:lnTo>
                    <a:pt x="0" y="0"/>
                  </a:lnTo>
                  <a:lnTo>
                    <a:pt x="0" y="140970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bk object 19">
              <a:extLst>
                <a:ext uri="{FF2B5EF4-FFF2-40B4-BE49-F238E27FC236}">
                  <a16:creationId xmlns:a16="http://schemas.microsoft.com/office/drawing/2014/main" id="{FBCFA544-EE25-4B71-914D-46D1B6F781AF}"/>
                </a:ext>
              </a:extLst>
            </p:cNvPr>
            <p:cNvSpPr/>
            <p:nvPr/>
          </p:nvSpPr>
          <p:spPr>
            <a:xfrm>
              <a:off x="3126047" y="2688335"/>
              <a:ext cx="685800" cy="250307"/>
            </a:xfrm>
            <a:prstGeom prst="rect">
              <a:avLst/>
            </a:prstGeom>
            <a:pattFill prst="wdUpDiag">
              <a:fgClr>
                <a:srgbClr val="B8E1D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1" name="bk object 22">
              <a:extLst>
                <a:ext uri="{FF2B5EF4-FFF2-40B4-BE49-F238E27FC236}">
                  <a16:creationId xmlns:a16="http://schemas.microsoft.com/office/drawing/2014/main" id="{9B9A5DA0-C706-486B-B99E-A7718669F13E}"/>
                </a:ext>
              </a:extLst>
            </p:cNvPr>
            <p:cNvSpPr/>
            <p:nvPr/>
          </p:nvSpPr>
          <p:spPr>
            <a:xfrm>
              <a:off x="3126047" y="2455629"/>
              <a:ext cx="685800" cy="237744"/>
            </a:xfrm>
            <a:custGeom>
              <a:avLst/>
              <a:gdLst/>
              <a:ahLst/>
              <a:cxnLst/>
              <a:rect l="l" t="t" r="r" b="b"/>
              <a:pathLst>
                <a:path w="436244" h="166369">
                  <a:moveTo>
                    <a:pt x="435863" y="0"/>
                  </a:moveTo>
                  <a:lnTo>
                    <a:pt x="0" y="0"/>
                  </a:lnTo>
                  <a:lnTo>
                    <a:pt x="0" y="166116"/>
                  </a:lnTo>
                  <a:lnTo>
                    <a:pt x="435863" y="166116"/>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113458B1-F6E9-4536-B76B-99AC757DF874}"/>
                </a:ext>
              </a:extLst>
            </p:cNvPr>
            <p:cNvSpPr txBox="1"/>
            <p:nvPr/>
          </p:nvSpPr>
          <p:spPr>
            <a:xfrm>
              <a:off x="6646487" y="2827461"/>
              <a:ext cx="1093650" cy="783548"/>
            </a:xfrm>
            <a:prstGeom prst="rect">
              <a:avLst/>
            </a:prstGeom>
          </p:spPr>
          <p:txBody>
            <a:bodyPr vert="horz" wrap="square" lIns="0" tIns="13970" rIns="0" bIns="0" rtlCol="0">
              <a:spAutoFit/>
            </a:body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3" name="object 35">
              <a:extLst>
                <a:ext uri="{FF2B5EF4-FFF2-40B4-BE49-F238E27FC236}">
                  <a16:creationId xmlns:a16="http://schemas.microsoft.com/office/drawing/2014/main" id="{79FC4254-89DC-49D4-BF67-9C5F890AB44D}"/>
                </a:ext>
              </a:extLst>
            </p:cNvPr>
            <p:cNvSpPr txBox="1"/>
            <p:nvPr/>
          </p:nvSpPr>
          <p:spPr>
            <a:xfrm>
              <a:off x="6646487" y="4026780"/>
              <a:ext cx="744849" cy="473848"/>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67</a:t>
              </a:r>
              <a:r>
                <a:rPr kumimoji="0"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79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6" name="bk object 17">
              <a:extLst>
                <a:ext uri="{FF2B5EF4-FFF2-40B4-BE49-F238E27FC236}">
                  <a16:creationId xmlns:a16="http://schemas.microsoft.com/office/drawing/2014/main" id="{9DB5F74F-E9EE-4D7D-ACF4-67909927FF4F}"/>
                </a:ext>
              </a:extLst>
            </p:cNvPr>
            <p:cNvSpPr/>
            <p:nvPr/>
          </p:nvSpPr>
          <p:spPr>
            <a:xfrm>
              <a:off x="5869247" y="3286116"/>
              <a:ext cx="685800" cy="1664208"/>
            </a:xfrm>
            <a:custGeom>
              <a:avLst/>
              <a:gdLst/>
              <a:ahLst/>
              <a:cxnLst/>
              <a:rect l="l" t="t" r="r" b="b"/>
              <a:pathLst>
                <a:path w="435610" h="1109979">
                  <a:moveTo>
                    <a:pt x="0" y="1109472"/>
                  </a:moveTo>
                  <a:lnTo>
                    <a:pt x="435101" y="1109472"/>
                  </a:lnTo>
                  <a:lnTo>
                    <a:pt x="435101" y="0"/>
                  </a:lnTo>
                  <a:lnTo>
                    <a:pt x="0" y="0"/>
                  </a:lnTo>
                  <a:lnTo>
                    <a:pt x="0" y="1109472"/>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bk object 20">
              <a:extLst>
                <a:ext uri="{FF2B5EF4-FFF2-40B4-BE49-F238E27FC236}">
                  <a16:creationId xmlns:a16="http://schemas.microsoft.com/office/drawing/2014/main" id="{4C082173-3F0D-4E2E-A938-8A141D105F13}"/>
                </a:ext>
              </a:extLst>
            </p:cNvPr>
            <p:cNvSpPr/>
            <p:nvPr/>
          </p:nvSpPr>
          <p:spPr>
            <a:xfrm>
              <a:off x="5869247" y="2929500"/>
              <a:ext cx="685800" cy="356616"/>
            </a:xfrm>
            <a:prstGeom prst="rect">
              <a:avLst/>
            </a:prstGeom>
            <a:pattFill prst="wdUpDiag">
              <a:fgClr>
                <a:srgbClr val="B8E1D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3" name="bk object 23">
              <a:extLst>
                <a:ext uri="{FF2B5EF4-FFF2-40B4-BE49-F238E27FC236}">
                  <a16:creationId xmlns:a16="http://schemas.microsoft.com/office/drawing/2014/main" id="{6083B427-B5B5-4208-8163-B3A888CC5D88}"/>
                </a:ext>
              </a:extLst>
            </p:cNvPr>
            <p:cNvSpPr/>
            <p:nvPr/>
          </p:nvSpPr>
          <p:spPr>
            <a:xfrm>
              <a:off x="5869247" y="2455630"/>
              <a:ext cx="685800" cy="475488"/>
            </a:xfrm>
            <a:custGeom>
              <a:avLst/>
              <a:gdLst/>
              <a:ahLst/>
              <a:cxnLst/>
              <a:rect l="l" t="t" r="r" b="b"/>
              <a:pathLst>
                <a:path w="436245" h="316230">
                  <a:moveTo>
                    <a:pt x="435863" y="0"/>
                  </a:moveTo>
                  <a:lnTo>
                    <a:pt x="0" y="0"/>
                  </a:lnTo>
                  <a:lnTo>
                    <a:pt x="0" y="316229"/>
                  </a:lnTo>
                  <a:lnTo>
                    <a:pt x="435863" y="316229"/>
                  </a:lnTo>
                  <a:lnTo>
                    <a:pt x="43586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67843C81-2A69-469F-A777-256ACC9B68F6}"/>
                </a:ext>
              </a:extLst>
            </p:cNvPr>
            <p:cNvSpPr txBox="1"/>
            <p:nvPr/>
          </p:nvSpPr>
          <p:spPr>
            <a:xfrm>
              <a:off x="9389687" y="2971653"/>
              <a:ext cx="1163008" cy="598882"/>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fr-CH"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5.</a:t>
              </a:r>
              <a:r>
                <a:rPr kumimoji="0" lang="en-GB"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 million</a:t>
              </a:r>
              <a:endParaRPr kumimoji="0" sz="14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4" name="object 36">
              <a:extLst>
                <a:ext uri="{FF2B5EF4-FFF2-40B4-BE49-F238E27FC236}">
                  <a16:creationId xmlns:a16="http://schemas.microsoft.com/office/drawing/2014/main" id="{805341A4-C57B-43B5-9A93-2065DF2CE797}"/>
                </a:ext>
              </a:extLst>
            </p:cNvPr>
            <p:cNvSpPr txBox="1"/>
            <p:nvPr/>
          </p:nvSpPr>
          <p:spPr>
            <a:xfrm>
              <a:off x="9389687" y="4026780"/>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59</a:t>
              </a:r>
              <a:r>
                <a:rPr kumimoji="0" sz="1800" b="1" i="0" u="none" strike="noStrike" kern="1200" cap="none" spc="0" normalizeH="0" baseline="0" noProof="0">
                  <a:ln>
                    <a:noFill/>
                  </a:ln>
                  <a:solidFill>
                    <a:srgbClr val="1AAA9A"/>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69</a:t>
              </a:r>
              <a:r>
                <a:rPr kumimoji="0" sz="12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7" name="bk object 18">
              <a:extLst>
                <a:ext uri="{FF2B5EF4-FFF2-40B4-BE49-F238E27FC236}">
                  <a16:creationId xmlns:a16="http://schemas.microsoft.com/office/drawing/2014/main" id="{1A6AB1EE-6591-414E-B678-513D2C1EAD67}"/>
                </a:ext>
              </a:extLst>
            </p:cNvPr>
            <p:cNvSpPr/>
            <p:nvPr/>
          </p:nvSpPr>
          <p:spPr>
            <a:xfrm>
              <a:off x="8612447" y="3478139"/>
              <a:ext cx="685800" cy="1472184"/>
            </a:xfrm>
            <a:custGeom>
              <a:avLst/>
              <a:gdLst/>
              <a:ahLst/>
              <a:cxnLst/>
              <a:rect l="l" t="t" r="r" b="b"/>
              <a:pathLst>
                <a:path w="435610" h="966470">
                  <a:moveTo>
                    <a:pt x="0" y="966216"/>
                  </a:moveTo>
                  <a:lnTo>
                    <a:pt x="435101" y="966216"/>
                  </a:lnTo>
                  <a:lnTo>
                    <a:pt x="435101" y="0"/>
                  </a:lnTo>
                  <a:lnTo>
                    <a:pt x="0" y="0"/>
                  </a:lnTo>
                  <a:lnTo>
                    <a:pt x="0" y="966216"/>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bk object 21">
              <a:extLst>
                <a:ext uri="{FF2B5EF4-FFF2-40B4-BE49-F238E27FC236}">
                  <a16:creationId xmlns:a16="http://schemas.microsoft.com/office/drawing/2014/main" id="{FD4B6B43-61F6-41D4-A893-3B5C6E14F0DD}"/>
                </a:ext>
              </a:extLst>
            </p:cNvPr>
            <p:cNvSpPr/>
            <p:nvPr/>
          </p:nvSpPr>
          <p:spPr>
            <a:xfrm>
              <a:off x="8612447" y="3104661"/>
              <a:ext cx="685800" cy="386275"/>
            </a:xfrm>
            <a:prstGeom prst="rect">
              <a:avLst/>
            </a:prstGeom>
            <a:pattFill prst="wdUpDiag">
              <a:fgClr>
                <a:srgbClr val="B8E1DC"/>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latin typeface="Arial"/>
                <a:ea typeface="+mn-ea"/>
                <a:cs typeface="+mn-cs"/>
              </a:endParaRPr>
            </a:p>
          </p:txBody>
        </p:sp>
        <p:sp>
          <p:nvSpPr>
            <p:cNvPr id="44" name="bk object 24">
              <a:extLst>
                <a:ext uri="{FF2B5EF4-FFF2-40B4-BE49-F238E27FC236}">
                  <a16:creationId xmlns:a16="http://schemas.microsoft.com/office/drawing/2014/main" id="{953B17EF-D29C-42E8-989A-B0FC27967F95}"/>
                </a:ext>
              </a:extLst>
            </p:cNvPr>
            <p:cNvSpPr/>
            <p:nvPr/>
          </p:nvSpPr>
          <p:spPr>
            <a:xfrm>
              <a:off x="8612447" y="2455629"/>
              <a:ext cx="685800" cy="649032"/>
            </a:xfrm>
            <a:custGeom>
              <a:avLst/>
              <a:gdLst/>
              <a:ahLst/>
              <a:cxnLst/>
              <a:rect l="l" t="t" r="r" b="b"/>
              <a:pathLst>
                <a:path w="436245" h="449580">
                  <a:moveTo>
                    <a:pt x="435851" y="0"/>
                  </a:moveTo>
                  <a:lnTo>
                    <a:pt x="0" y="0"/>
                  </a:lnTo>
                  <a:lnTo>
                    <a:pt x="0" y="449579"/>
                  </a:lnTo>
                  <a:lnTo>
                    <a:pt x="435851" y="449579"/>
                  </a:lnTo>
                  <a:lnTo>
                    <a:pt x="43585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68387870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children (aged 0–14 years) accessing antiretroviral therapy, global,</a:t>
            </a:r>
          </a:p>
          <a:p>
            <a:pPr>
              <a:lnSpc>
                <a:spcPct val="100000"/>
              </a:lnSpc>
              <a:spcBef>
                <a:spcPts val="0"/>
              </a:spcBef>
            </a:pPr>
            <a:r>
              <a:rPr lang="en-US"/>
              <a:t>2000–2019 and 2018 and 2020 targets</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B6452F35-AFD9-47EB-98EA-8D8478C6C666}"/>
              </a:ext>
            </a:extLst>
          </p:cNvPr>
          <p:cNvGrpSpPr/>
          <p:nvPr/>
        </p:nvGrpSpPr>
        <p:grpSpPr>
          <a:xfrm>
            <a:off x="457199" y="2296054"/>
            <a:ext cx="9672464" cy="4412523"/>
            <a:chOff x="457199" y="2296054"/>
            <a:chExt cx="9672464" cy="4412523"/>
          </a:xfrm>
        </p:grpSpPr>
        <p:sp>
          <p:nvSpPr>
            <p:cNvPr id="74" name="Oval 73">
              <a:extLst>
                <a:ext uri="{FF2B5EF4-FFF2-40B4-BE49-F238E27FC236}">
                  <a16:creationId xmlns:a16="http://schemas.microsoft.com/office/drawing/2014/main" id="{E28C0DB7-7A71-4E80-9251-62AE66F6DBFB}"/>
                </a:ext>
              </a:extLst>
            </p:cNvPr>
            <p:cNvSpPr/>
            <p:nvPr/>
          </p:nvSpPr>
          <p:spPr>
            <a:xfrm>
              <a:off x="8963189" y="2968436"/>
              <a:ext cx="182880" cy="182880"/>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84A14171-ED3E-4454-B60B-EE7912CEB2C3}"/>
                </a:ext>
              </a:extLst>
            </p:cNvPr>
            <p:cNvSpPr/>
            <p:nvPr/>
          </p:nvSpPr>
          <p:spPr>
            <a:xfrm>
              <a:off x="8343099" y="2653442"/>
              <a:ext cx="182880" cy="182880"/>
            </a:xfrm>
            <a:prstGeom prst="ellipse">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86968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Global AIDS Monitoring, 2020 (see https://aidsinfo.unaids.org/).</a:t>
              </a:r>
            </a:p>
          </p:txBody>
        </p:sp>
        <p:sp>
          <p:nvSpPr>
            <p:cNvPr id="6" name="object 10">
              <a:extLst>
                <a:ext uri="{FF2B5EF4-FFF2-40B4-BE49-F238E27FC236}">
                  <a16:creationId xmlns:a16="http://schemas.microsoft.com/office/drawing/2014/main" id="{55EF1DF2-0ABC-416B-ABA2-5D7D14B6F9C5}"/>
                </a:ext>
              </a:extLst>
            </p:cNvPr>
            <p:cNvSpPr txBox="1"/>
            <p:nvPr/>
          </p:nvSpPr>
          <p:spPr>
            <a:xfrm>
              <a:off x="7380623" y="2652670"/>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2018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7E7BCE2D-68BB-45E9-9FC4-C0359EB629A7}"/>
                </a:ext>
              </a:extLst>
            </p:cNvPr>
            <p:cNvGrpSpPr/>
            <p:nvPr/>
          </p:nvGrpSpPr>
          <p:grpSpPr>
            <a:xfrm>
              <a:off x="1536891" y="4190372"/>
              <a:ext cx="866017" cy="271869"/>
              <a:chOff x="2043875" y="4273007"/>
              <a:chExt cx="866017" cy="271869"/>
            </a:xfrm>
          </p:grpSpPr>
          <p:sp>
            <p:nvSpPr>
              <p:cNvPr id="13" name="TextBox 12">
                <a:extLst>
                  <a:ext uri="{FF2B5EF4-FFF2-40B4-BE49-F238E27FC236}">
                    <a16:creationId xmlns:a16="http://schemas.microsoft.com/office/drawing/2014/main" id="{722ABD3B-92E0-4676-A6CF-DCE934D6F901}"/>
                  </a:ext>
                </a:extLst>
              </p:cNvPr>
              <p:cNvSpPr txBox="1"/>
              <p:nvPr/>
            </p:nvSpPr>
            <p:spPr>
              <a:xfrm>
                <a:off x="2043875" y="4273007"/>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A7971507-43AE-400E-8054-7C6614DCC307}"/>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CF5218F0-C223-46CA-BD83-0E2AFE272D06}"/>
                </a:ext>
              </a:extLst>
            </p:cNvPr>
            <p:cNvSpPr txBox="1"/>
            <p:nvPr/>
          </p:nvSpPr>
          <p:spPr>
            <a:xfrm>
              <a:off x="2045138" y="5128444"/>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1EA6018E-DD62-43AD-9992-125D8B1A8E72}"/>
                </a:ext>
              </a:extLst>
            </p:cNvPr>
            <p:cNvCxnSpPr/>
            <p:nvPr/>
          </p:nvCxnSpPr>
          <p:spPr>
            <a:xfrm>
              <a:off x="2293180" y="52696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313892A4-4568-4EE3-BA9B-30DFFC712872}"/>
                </a:ext>
              </a:extLst>
            </p:cNvPr>
            <p:cNvGrpSpPr/>
            <p:nvPr/>
          </p:nvGrpSpPr>
          <p:grpSpPr>
            <a:xfrm>
              <a:off x="1577061" y="4501109"/>
              <a:ext cx="825847" cy="271869"/>
              <a:chOff x="2084045" y="4869538"/>
              <a:chExt cx="825847" cy="271869"/>
            </a:xfrm>
          </p:grpSpPr>
          <p:sp>
            <p:nvSpPr>
              <p:cNvPr id="18" name="TextBox 17">
                <a:extLst>
                  <a:ext uri="{FF2B5EF4-FFF2-40B4-BE49-F238E27FC236}">
                    <a16:creationId xmlns:a16="http://schemas.microsoft.com/office/drawing/2014/main" id="{5AB772C3-956E-417D-A139-97DACC253133}"/>
                  </a:ext>
                </a:extLst>
              </p:cNvPr>
              <p:cNvSpPr txBox="1"/>
              <p:nvPr/>
            </p:nvSpPr>
            <p:spPr>
              <a:xfrm>
                <a:off x="2084045" y="486953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D537C2DA-1268-440D-9D8D-10B9EF21A5AB}"/>
                  </a:ext>
                </a:extLst>
              </p:cNvPr>
              <p:cNvCxnSpPr/>
              <p:nvPr/>
            </p:nvCxnSpPr>
            <p:spPr>
              <a:xfrm>
                <a:off x="2800164" y="50106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 name="Straight Connector 19">
              <a:extLst>
                <a:ext uri="{FF2B5EF4-FFF2-40B4-BE49-F238E27FC236}">
                  <a16:creationId xmlns:a16="http://schemas.microsoft.com/office/drawing/2014/main" id="{66BDD6C1-FC12-4E7B-80B5-94C00B098DE5}"/>
                </a:ext>
              </a:extLst>
            </p:cNvPr>
            <p:cNvCxnSpPr/>
            <p:nvPr/>
          </p:nvCxnSpPr>
          <p:spPr>
            <a:xfrm>
              <a:off x="2293180" y="24332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EB98E596-3A92-4E78-A044-0AD1F18A8E30}"/>
                </a:ext>
              </a:extLst>
            </p:cNvPr>
            <p:cNvSpPr txBox="1"/>
            <p:nvPr/>
          </p:nvSpPr>
          <p:spPr>
            <a:xfrm>
              <a:off x="1448820" y="2296054"/>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2B59CE90-C7B8-4A61-BE30-789E76AD84BB}"/>
                </a:ext>
              </a:extLst>
            </p:cNvPr>
            <p:cNvSpPr txBox="1"/>
            <p:nvPr/>
          </p:nvSpPr>
          <p:spPr>
            <a:xfrm>
              <a:off x="1538092" y="3875668"/>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A2E7BD48-722E-4443-924D-E8E8E6CFBD1B}"/>
                </a:ext>
              </a:extLst>
            </p:cNvPr>
            <p:cNvCxnSpPr/>
            <p:nvPr/>
          </p:nvCxnSpPr>
          <p:spPr>
            <a:xfrm>
              <a:off x="2297493" y="40128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B6570FA-A359-49A1-B58E-68D79C6A1C38}"/>
                </a:ext>
              </a:extLst>
            </p:cNvPr>
            <p:cNvCxnSpPr/>
            <p:nvPr/>
          </p:nvCxnSpPr>
          <p:spPr>
            <a:xfrm>
              <a:off x="2297493" y="369915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9C394B7-233E-4568-BFC3-500A13966624}"/>
                </a:ext>
              </a:extLst>
            </p:cNvPr>
            <p:cNvSpPr txBox="1"/>
            <p:nvPr/>
          </p:nvSpPr>
          <p:spPr>
            <a:xfrm>
              <a:off x="1453133" y="3561993"/>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bject 6">
              <a:extLst>
                <a:ext uri="{FF2B5EF4-FFF2-40B4-BE49-F238E27FC236}">
                  <a16:creationId xmlns:a16="http://schemas.microsoft.com/office/drawing/2014/main" id="{AE5C8AAF-349C-4E96-92F9-409F952CD8E3}"/>
                </a:ext>
              </a:extLst>
            </p:cNvPr>
            <p:cNvSpPr/>
            <p:nvPr/>
          </p:nvSpPr>
          <p:spPr>
            <a:xfrm>
              <a:off x="2528239" y="5276906"/>
              <a:ext cx="6572779"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6F8068B9-F839-4E3F-93D5-55B573E903C7}"/>
                </a:ext>
              </a:extLst>
            </p:cNvPr>
            <p:cNvSpPr txBox="1"/>
            <p:nvPr/>
          </p:nvSpPr>
          <p:spPr>
            <a:xfrm>
              <a:off x="2495549" y="5262864"/>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013A1F7-875C-4A1C-AD9D-EB4D411A5241}"/>
                </a:ext>
              </a:extLst>
            </p:cNvPr>
            <p:cNvSpPr txBox="1"/>
            <p:nvPr/>
          </p:nvSpPr>
          <p:spPr>
            <a:xfrm>
              <a:off x="896433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AEA9D6DE-2E0B-4A27-A97B-E6773B970A1A}"/>
                </a:ext>
              </a:extLst>
            </p:cNvPr>
            <p:cNvSpPr txBox="1"/>
            <p:nvPr/>
          </p:nvSpPr>
          <p:spPr>
            <a:xfrm>
              <a:off x="2812288"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41E377EF-5DF1-4F84-B4A4-29E6E3FE3091}"/>
                </a:ext>
              </a:extLst>
            </p:cNvPr>
            <p:cNvSpPr txBox="1"/>
            <p:nvPr/>
          </p:nvSpPr>
          <p:spPr>
            <a:xfrm>
              <a:off x="3141472"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542893EA-27CE-4434-A0A8-23E3168C582D}"/>
                </a:ext>
              </a:extLst>
            </p:cNvPr>
            <p:cNvSpPr txBox="1"/>
            <p:nvPr/>
          </p:nvSpPr>
          <p:spPr>
            <a:xfrm>
              <a:off x="3461512"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80BBE432-9A8D-4320-8826-738D6EDC6ECF}"/>
                </a:ext>
              </a:extLst>
            </p:cNvPr>
            <p:cNvSpPr txBox="1"/>
            <p:nvPr/>
          </p:nvSpPr>
          <p:spPr>
            <a:xfrm>
              <a:off x="379069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9A70E4ED-58E5-4F65-AADF-A4FAF2DB246B}"/>
                </a:ext>
              </a:extLst>
            </p:cNvPr>
            <p:cNvSpPr txBox="1"/>
            <p:nvPr/>
          </p:nvSpPr>
          <p:spPr>
            <a:xfrm>
              <a:off x="411073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75C18FB-171A-4AC4-8BB4-131CA09B5E21}"/>
                </a:ext>
              </a:extLst>
            </p:cNvPr>
            <p:cNvSpPr txBox="1"/>
            <p:nvPr/>
          </p:nvSpPr>
          <p:spPr>
            <a:xfrm>
              <a:off x="443077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36864C0D-A849-4ADC-A852-0B3462B4ED37}"/>
                </a:ext>
              </a:extLst>
            </p:cNvPr>
            <p:cNvSpPr txBox="1"/>
            <p:nvPr/>
          </p:nvSpPr>
          <p:spPr>
            <a:xfrm>
              <a:off x="4759960"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26E00D2-7D11-42E8-B32A-6726E76182DD}"/>
                </a:ext>
              </a:extLst>
            </p:cNvPr>
            <p:cNvSpPr txBox="1"/>
            <p:nvPr/>
          </p:nvSpPr>
          <p:spPr>
            <a:xfrm>
              <a:off x="5080000"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63A71FFB-35D9-4F38-8533-D5E221F82837}"/>
                </a:ext>
              </a:extLst>
            </p:cNvPr>
            <p:cNvSpPr txBox="1"/>
            <p:nvPr/>
          </p:nvSpPr>
          <p:spPr>
            <a:xfrm>
              <a:off x="5409184"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3296AD47-FDEA-48BC-8FA2-96433C860B05}"/>
                </a:ext>
              </a:extLst>
            </p:cNvPr>
            <p:cNvSpPr txBox="1"/>
            <p:nvPr/>
          </p:nvSpPr>
          <p:spPr>
            <a:xfrm>
              <a:off x="5729224"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E93D07E-32CF-4916-B8DA-3178A8E8A71C}"/>
                </a:ext>
              </a:extLst>
            </p:cNvPr>
            <p:cNvSpPr txBox="1"/>
            <p:nvPr/>
          </p:nvSpPr>
          <p:spPr>
            <a:xfrm>
              <a:off x="6049264"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BB3853C5-A52F-4452-8A3C-00BCFBB5BADA}"/>
                </a:ext>
              </a:extLst>
            </p:cNvPr>
            <p:cNvSpPr txBox="1"/>
            <p:nvPr/>
          </p:nvSpPr>
          <p:spPr>
            <a:xfrm>
              <a:off x="6378448"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2A511753-DABC-40BE-A219-C92BB3315E28}"/>
                </a:ext>
              </a:extLst>
            </p:cNvPr>
            <p:cNvSpPr txBox="1"/>
            <p:nvPr/>
          </p:nvSpPr>
          <p:spPr>
            <a:xfrm>
              <a:off x="6698488"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95B29E87-A16E-4BB8-9EC3-8ED577F44A11}"/>
                </a:ext>
              </a:extLst>
            </p:cNvPr>
            <p:cNvSpPr txBox="1"/>
            <p:nvPr/>
          </p:nvSpPr>
          <p:spPr>
            <a:xfrm>
              <a:off x="7027672"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64A1CDA8-9604-4D62-B8FB-16B9D6201209}"/>
                </a:ext>
              </a:extLst>
            </p:cNvPr>
            <p:cNvSpPr txBox="1"/>
            <p:nvPr/>
          </p:nvSpPr>
          <p:spPr>
            <a:xfrm>
              <a:off x="7347712"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6EE90254-FB3B-4173-ABE2-79CB69407A6F}"/>
                </a:ext>
              </a:extLst>
            </p:cNvPr>
            <p:cNvSpPr txBox="1"/>
            <p:nvPr/>
          </p:nvSpPr>
          <p:spPr>
            <a:xfrm>
              <a:off x="7667752"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FF79A8A4-6FA9-4F18-8D1A-049C43E4C143}"/>
                </a:ext>
              </a:extLst>
            </p:cNvPr>
            <p:cNvSpPr txBox="1"/>
            <p:nvPr/>
          </p:nvSpPr>
          <p:spPr>
            <a:xfrm>
              <a:off x="831697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2BDDE81B-33F2-471B-8A3C-6F9D48490DD9}"/>
                </a:ext>
              </a:extLst>
            </p:cNvPr>
            <p:cNvSpPr txBox="1"/>
            <p:nvPr/>
          </p:nvSpPr>
          <p:spPr>
            <a:xfrm>
              <a:off x="8646160"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71940333-B8B4-443F-AF40-163A33F5903F}"/>
                </a:ext>
              </a:extLst>
            </p:cNvPr>
            <p:cNvSpPr txBox="1"/>
            <p:nvPr/>
          </p:nvSpPr>
          <p:spPr>
            <a:xfrm>
              <a:off x="7996936" y="5267762"/>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234A48BF-BBD2-490C-8DE5-E913C8067435}"/>
                </a:ext>
              </a:extLst>
            </p:cNvPr>
            <p:cNvCxnSpPr/>
            <p:nvPr/>
          </p:nvCxnSpPr>
          <p:spPr>
            <a:xfrm>
              <a:off x="2293180" y="30630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48820B4C-7B21-4A70-B5C4-64EC5286FAB0}"/>
                </a:ext>
              </a:extLst>
            </p:cNvPr>
            <p:cNvSpPr txBox="1"/>
            <p:nvPr/>
          </p:nvSpPr>
          <p:spPr>
            <a:xfrm>
              <a:off x="1448820" y="292593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object 10">
              <a:extLst>
                <a:ext uri="{FF2B5EF4-FFF2-40B4-BE49-F238E27FC236}">
                  <a16:creationId xmlns:a16="http://schemas.microsoft.com/office/drawing/2014/main" id="{1ADDF019-C7F0-41A7-B316-ECFF10AE28E7}"/>
                </a:ext>
              </a:extLst>
            </p:cNvPr>
            <p:cNvSpPr txBox="1"/>
            <p:nvPr/>
          </p:nvSpPr>
          <p:spPr>
            <a:xfrm>
              <a:off x="9225569" y="2972710"/>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2" name="Group 51">
              <a:extLst>
                <a:ext uri="{FF2B5EF4-FFF2-40B4-BE49-F238E27FC236}">
                  <a16:creationId xmlns:a16="http://schemas.microsoft.com/office/drawing/2014/main" id="{7F50B5BD-A1DB-4A9F-A86D-C5ABF3DDDE37}"/>
                </a:ext>
              </a:extLst>
            </p:cNvPr>
            <p:cNvGrpSpPr/>
            <p:nvPr/>
          </p:nvGrpSpPr>
          <p:grpSpPr>
            <a:xfrm>
              <a:off x="1450537" y="3239544"/>
              <a:ext cx="950976" cy="271869"/>
              <a:chOff x="1958916" y="4273007"/>
              <a:chExt cx="950976" cy="271869"/>
            </a:xfrm>
          </p:grpSpPr>
          <p:sp>
            <p:nvSpPr>
              <p:cNvPr id="53" name="TextBox 52">
                <a:extLst>
                  <a:ext uri="{FF2B5EF4-FFF2-40B4-BE49-F238E27FC236}">
                    <a16:creationId xmlns:a16="http://schemas.microsoft.com/office/drawing/2014/main" id="{7731F93E-60AF-41C0-8190-1DA1F41BAE14}"/>
                  </a:ext>
                </a:extLst>
              </p:cNvPr>
              <p:cNvSpPr txBox="1"/>
              <p:nvPr/>
            </p:nvSpPr>
            <p:spPr>
              <a:xfrm>
                <a:off x="1958916" y="427300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67F18B60-7981-4033-8D0C-B4E7C925FCB5}"/>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94E5CE2-FF8B-4805-9DA3-CD9CF1C2CACF}"/>
                </a:ext>
              </a:extLst>
            </p:cNvPr>
            <p:cNvGrpSpPr/>
            <p:nvPr/>
          </p:nvGrpSpPr>
          <p:grpSpPr>
            <a:xfrm>
              <a:off x="1450537" y="2606367"/>
              <a:ext cx="950976" cy="271869"/>
              <a:chOff x="1958916" y="4273007"/>
              <a:chExt cx="950976" cy="271869"/>
            </a:xfrm>
          </p:grpSpPr>
          <p:sp>
            <p:nvSpPr>
              <p:cNvPr id="56" name="TextBox 55">
                <a:extLst>
                  <a:ext uri="{FF2B5EF4-FFF2-40B4-BE49-F238E27FC236}">
                    <a16:creationId xmlns:a16="http://schemas.microsoft.com/office/drawing/2014/main" id="{062A284E-ED52-4DD6-9A5A-9E6594CB24B3}"/>
                  </a:ext>
                </a:extLst>
              </p:cNvPr>
              <p:cNvSpPr txBox="1"/>
              <p:nvPr/>
            </p:nvSpPr>
            <p:spPr>
              <a:xfrm>
                <a:off x="1958916" y="427300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7" name="Straight Connector 56">
                <a:extLst>
                  <a:ext uri="{FF2B5EF4-FFF2-40B4-BE49-F238E27FC236}">
                    <a16:creationId xmlns:a16="http://schemas.microsoft.com/office/drawing/2014/main" id="{AF9A7C59-3944-4403-AD5D-467BA8B9671A}"/>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52966209-A134-466D-9BFA-90BBF9FDF796}"/>
                </a:ext>
              </a:extLst>
            </p:cNvPr>
            <p:cNvGrpSpPr/>
            <p:nvPr/>
          </p:nvGrpSpPr>
          <p:grpSpPr>
            <a:xfrm>
              <a:off x="1577848" y="4819400"/>
              <a:ext cx="825847" cy="271869"/>
              <a:chOff x="2084045" y="4869538"/>
              <a:chExt cx="825847" cy="271869"/>
            </a:xfrm>
          </p:grpSpPr>
          <p:sp>
            <p:nvSpPr>
              <p:cNvPr id="59" name="TextBox 58">
                <a:extLst>
                  <a:ext uri="{FF2B5EF4-FFF2-40B4-BE49-F238E27FC236}">
                    <a16:creationId xmlns:a16="http://schemas.microsoft.com/office/drawing/2014/main" id="{00F7F396-F21B-4620-B399-F8DA502BBB5E}"/>
                  </a:ext>
                </a:extLst>
              </p:cNvPr>
              <p:cNvSpPr txBox="1"/>
              <p:nvPr/>
            </p:nvSpPr>
            <p:spPr>
              <a:xfrm>
                <a:off x="2084045" y="486953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85BC843D-856B-4B25-B6B6-D8466FB18237}"/>
                  </a:ext>
                </a:extLst>
              </p:cNvPr>
              <p:cNvCxnSpPr/>
              <p:nvPr/>
            </p:nvCxnSpPr>
            <p:spPr>
              <a:xfrm>
                <a:off x="2800164" y="50106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object 7">
              <a:extLst>
                <a:ext uri="{FF2B5EF4-FFF2-40B4-BE49-F238E27FC236}">
                  <a16:creationId xmlns:a16="http://schemas.microsoft.com/office/drawing/2014/main" id="{BD54F54D-FE66-4FC3-BC3D-E920008E9733}"/>
                </a:ext>
              </a:extLst>
            </p:cNvPr>
            <p:cNvSpPr/>
            <p:nvPr/>
          </p:nvSpPr>
          <p:spPr>
            <a:xfrm>
              <a:off x="2448712" y="5276037"/>
              <a:ext cx="6802315" cy="0"/>
            </a:xfrm>
            <a:custGeom>
              <a:avLst/>
              <a:gdLst/>
              <a:ahLst/>
              <a:cxnLst/>
              <a:rect l="l" t="t" r="r" b="b"/>
              <a:pathLst>
                <a:path w="4890770">
                  <a:moveTo>
                    <a:pt x="0" y="0"/>
                  </a:moveTo>
                  <a:lnTo>
                    <a:pt x="4890338" y="0"/>
                  </a:lnTo>
                </a:path>
              </a:pathLst>
            </a:custGeom>
            <a:ln w="3175">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8">
              <a:extLst>
                <a:ext uri="{FF2B5EF4-FFF2-40B4-BE49-F238E27FC236}">
                  <a16:creationId xmlns:a16="http://schemas.microsoft.com/office/drawing/2014/main" id="{520F9156-F980-4A86-AA87-FC91E841416F}"/>
                </a:ext>
              </a:extLst>
            </p:cNvPr>
            <p:cNvSpPr/>
            <p:nvPr/>
          </p:nvSpPr>
          <p:spPr>
            <a:xfrm>
              <a:off x="4502714" y="3751141"/>
              <a:ext cx="4257850" cy="1320493"/>
            </a:xfrm>
            <a:custGeom>
              <a:avLst/>
              <a:gdLst/>
              <a:ahLst/>
              <a:cxnLst/>
              <a:rect l="l" t="t" r="r" b="b"/>
              <a:pathLst>
                <a:path w="3061335" h="1214120">
                  <a:moveTo>
                    <a:pt x="2590139" y="0"/>
                  </a:moveTo>
                  <a:lnTo>
                    <a:pt x="2354668" y="56184"/>
                  </a:lnTo>
                  <a:lnTo>
                    <a:pt x="2119198" y="146088"/>
                  </a:lnTo>
                  <a:lnTo>
                    <a:pt x="1883740" y="247218"/>
                  </a:lnTo>
                  <a:lnTo>
                    <a:pt x="1648269" y="370827"/>
                  </a:lnTo>
                  <a:lnTo>
                    <a:pt x="1412798" y="483196"/>
                  </a:lnTo>
                  <a:lnTo>
                    <a:pt x="1177328" y="618045"/>
                  </a:lnTo>
                  <a:lnTo>
                    <a:pt x="706399" y="910208"/>
                  </a:lnTo>
                  <a:lnTo>
                    <a:pt x="470928" y="1022591"/>
                  </a:lnTo>
                  <a:lnTo>
                    <a:pt x="235457" y="1123721"/>
                  </a:lnTo>
                  <a:lnTo>
                    <a:pt x="0" y="1213624"/>
                  </a:lnTo>
                  <a:lnTo>
                    <a:pt x="235457" y="1134960"/>
                  </a:lnTo>
                  <a:lnTo>
                    <a:pt x="470928" y="1033818"/>
                  </a:lnTo>
                  <a:lnTo>
                    <a:pt x="706399" y="943927"/>
                  </a:lnTo>
                  <a:lnTo>
                    <a:pt x="1177328" y="741654"/>
                  </a:lnTo>
                  <a:lnTo>
                    <a:pt x="1412798" y="629284"/>
                  </a:lnTo>
                  <a:lnTo>
                    <a:pt x="1648269" y="528142"/>
                  </a:lnTo>
                  <a:lnTo>
                    <a:pt x="1883740" y="415772"/>
                  </a:lnTo>
                  <a:lnTo>
                    <a:pt x="2354668" y="258457"/>
                  </a:lnTo>
                  <a:lnTo>
                    <a:pt x="2590139" y="134848"/>
                  </a:lnTo>
                  <a:lnTo>
                    <a:pt x="2825610" y="112369"/>
                  </a:lnTo>
                  <a:lnTo>
                    <a:pt x="3061068" y="78663"/>
                  </a:lnTo>
                  <a:lnTo>
                    <a:pt x="3061068" y="22478"/>
                  </a:lnTo>
                  <a:lnTo>
                    <a:pt x="2825610" y="22478"/>
                  </a:lnTo>
                  <a:lnTo>
                    <a:pt x="2590139" y="0"/>
                  </a:lnTo>
                  <a:close/>
                </a:path>
                <a:path w="3061335" h="1214120">
                  <a:moveTo>
                    <a:pt x="3061068" y="11239"/>
                  </a:moveTo>
                  <a:lnTo>
                    <a:pt x="2825610" y="22478"/>
                  </a:lnTo>
                  <a:lnTo>
                    <a:pt x="3061068" y="22478"/>
                  </a:lnTo>
                  <a:lnTo>
                    <a:pt x="3061068" y="11239"/>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9">
              <a:extLst>
                <a:ext uri="{FF2B5EF4-FFF2-40B4-BE49-F238E27FC236}">
                  <a16:creationId xmlns:a16="http://schemas.microsoft.com/office/drawing/2014/main" id="{A8B5F64F-541F-4D72-ADD1-9072CFA8B409}"/>
                </a:ext>
              </a:extLst>
            </p:cNvPr>
            <p:cNvSpPr/>
            <p:nvPr/>
          </p:nvSpPr>
          <p:spPr>
            <a:xfrm>
              <a:off x="2537708" y="3763379"/>
              <a:ext cx="6222944" cy="1479339"/>
            </a:xfrm>
            <a:custGeom>
              <a:avLst/>
              <a:gdLst/>
              <a:ahLst/>
              <a:cxnLst/>
              <a:rect l="l" t="t" r="r" b="b"/>
              <a:pathLst>
                <a:path w="4474210" h="1360170">
                  <a:moveTo>
                    <a:pt x="0" y="1359687"/>
                  </a:moveTo>
                  <a:lnTo>
                    <a:pt x="235470" y="1348447"/>
                  </a:lnTo>
                  <a:lnTo>
                    <a:pt x="470941" y="1337208"/>
                  </a:lnTo>
                  <a:lnTo>
                    <a:pt x="706399" y="1325981"/>
                  </a:lnTo>
                  <a:lnTo>
                    <a:pt x="941870" y="1303502"/>
                  </a:lnTo>
                  <a:lnTo>
                    <a:pt x="1177340" y="1269796"/>
                  </a:lnTo>
                  <a:lnTo>
                    <a:pt x="1412811" y="1202372"/>
                  </a:lnTo>
                  <a:lnTo>
                    <a:pt x="1648269" y="1112469"/>
                  </a:lnTo>
                  <a:lnTo>
                    <a:pt x="1883740" y="1011339"/>
                  </a:lnTo>
                  <a:lnTo>
                    <a:pt x="2119210" y="898969"/>
                  </a:lnTo>
                  <a:lnTo>
                    <a:pt x="2354681" y="752881"/>
                  </a:lnTo>
                  <a:lnTo>
                    <a:pt x="2590139" y="618045"/>
                  </a:lnTo>
                  <a:lnTo>
                    <a:pt x="2825610" y="483196"/>
                  </a:lnTo>
                  <a:lnTo>
                    <a:pt x="3061081" y="370827"/>
                  </a:lnTo>
                  <a:lnTo>
                    <a:pt x="3296551" y="247218"/>
                  </a:lnTo>
                  <a:lnTo>
                    <a:pt x="3532009" y="146088"/>
                  </a:lnTo>
                  <a:lnTo>
                    <a:pt x="3767480" y="56184"/>
                  </a:lnTo>
                  <a:lnTo>
                    <a:pt x="4002951" y="0"/>
                  </a:lnTo>
                  <a:lnTo>
                    <a:pt x="4238421" y="33718"/>
                  </a:lnTo>
                  <a:lnTo>
                    <a:pt x="4473879" y="11239"/>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A64D7D66-F4C9-4871-8A43-5C2806A5D979}"/>
                </a:ext>
              </a:extLst>
            </p:cNvPr>
            <p:cNvSpPr txBox="1"/>
            <p:nvPr/>
          </p:nvSpPr>
          <p:spPr>
            <a:xfrm>
              <a:off x="1113833" y="2400905"/>
              <a:ext cx="179536" cy="2949526"/>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children on antiretroviral therapy</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 name="object 6">
              <a:extLst>
                <a:ext uri="{FF2B5EF4-FFF2-40B4-BE49-F238E27FC236}">
                  <a16:creationId xmlns:a16="http://schemas.microsoft.com/office/drawing/2014/main" id="{DB10A8AC-76A9-4623-A62E-245234B64983}"/>
                </a:ext>
              </a:extLst>
            </p:cNvPr>
            <p:cNvSpPr/>
            <p:nvPr/>
          </p:nvSpPr>
          <p:spPr>
            <a:xfrm>
              <a:off x="2989503" y="5275996"/>
              <a:ext cx="6572779"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74998631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Male condom sales through social marketing, by region, 1991–2018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aphicFrame>
        <p:nvGraphicFramePr>
          <p:cNvPr id="71" name="Chart 70">
            <a:extLst>
              <a:ext uri="{FF2B5EF4-FFF2-40B4-BE49-F238E27FC236}">
                <a16:creationId xmlns:a16="http://schemas.microsoft.com/office/drawing/2014/main" id="{BA228B6B-358B-4B43-B5CF-B4D205E8D4DF}"/>
              </a:ext>
            </a:extLst>
          </p:cNvPr>
          <p:cNvGraphicFramePr>
            <a:graphicFrameLocks/>
          </p:cNvGraphicFramePr>
          <p:nvPr/>
        </p:nvGraphicFramePr>
        <p:xfrm>
          <a:off x="1491830" y="1600200"/>
          <a:ext cx="7223760" cy="3931920"/>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a:extLst>
              <a:ext uri="{FF2B5EF4-FFF2-40B4-BE49-F238E27FC236}">
                <a16:creationId xmlns:a16="http://schemas.microsoft.com/office/drawing/2014/main" id="{4CF64209-B817-43B7-88AD-13FF05EF634E}"/>
              </a:ext>
            </a:extLst>
          </p:cNvPr>
          <p:cNvGrpSpPr/>
          <p:nvPr/>
        </p:nvGrpSpPr>
        <p:grpSpPr>
          <a:xfrm>
            <a:off x="457199" y="2057400"/>
            <a:ext cx="11430000" cy="4499362"/>
            <a:chOff x="457199" y="2057400"/>
            <a:chExt cx="11430000" cy="449936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48985"/>
              <a:ext cx="114300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Contraceptive social marketing statistics, 1991–Present. In: DKT International [Internet]. Washington (DC): DKT International; c2020 (https://www.dktinternational.org/contraceptive-social-marketing-statistics/, accessed 2 May 2020).</a:t>
              </a:r>
            </a:p>
          </p:txBody>
        </p:sp>
        <p:sp>
          <p:nvSpPr>
            <p:cNvPr id="6" name="object 10">
              <a:extLst>
                <a:ext uri="{FF2B5EF4-FFF2-40B4-BE49-F238E27FC236}">
                  <a16:creationId xmlns:a16="http://schemas.microsoft.com/office/drawing/2014/main" id="{86505274-FEE8-4896-B6B8-755EDBCA0752}"/>
                </a:ext>
              </a:extLst>
            </p:cNvPr>
            <p:cNvSpPr txBox="1"/>
            <p:nvPr/>
          </p:nvSpPr>
          <p:spPr>
            <a:xfrm>
              <a:off x="731520" y="3314689"/>
              <a:ext cx="179536" cy="868828"/>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sold</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68" name="Group 67">
              <a:extLst>
                <a:ext uri="{FF2B5EF4-FFF2-40B4-BE49-F238E27FC236}">
                  <a16:creationId xmlns:a16="http://schemas.microsoft.com/office/drawing/2014/main" id="{18674E05-0B53-4DB9-A3F4-63E85EE8237F}"/>
                </a:ext>
              </a:extLst>
            </p:cNvPr>
            <p:cNvGrpSpPr/>
            <p:nvPr/>
          </p:nvGrpSpPr>
          <p:grpSpPr>
            <a:xfrm>
              <a:off x="967396" y="3997500"/>
              <a:ext cx="1120894" cy="271869"/>
              <a:chOff x="1788998" y="4273007"/>
              <a:chExt cx="1120894" cy="271869"/>
            </a:xfrm>
          </p:grpSpPr>
          <p:sp>
            <p:nvSpPr>
              <p:cNvPr id="8" name="TextBox 7">
                <a:extLst>
                  <a:ext uri="{FF2B5EF4-FFF2-40B4-BE49-F238E27FC236}">
                    <a16:creationId xmlns:a16="http://schemas.microsoft.com/office/drawing/2014/main" id="{C4B2EACF-3F28-4E53-A2C0-8F72170D4402}"/>
                  </a:ext>
                </a:extLst>
              </p:cNvPr>
              <p:cNvSpPr txBox="1"/>
              <p:nvPr/>
            </p:nvSpPr>
            <p:spPr>
              <a:xfrm>
                <a:off x="1788998" y="4273007"/>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20FF9352-B3E4-4879-937B-582ADC7FBAF2}"/>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69165575-0651-426C-BA8F-916CDD5F6A81}"/>
                </a:ext>
              </a:extLst>
            </p:cNvPr>
            <p:cNvSpPr txBox="1"/>
            <p:nvPr/>
          </p:nvSpPr>
          <p:spPr>
            <a:xfrm>
              <a:off x="1730520" y="5169711"/>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3ECAFBCD-E6EF-425B-9902-D0EB53C51DB5}"/>
                </a:ext>
              </a:extLst>
            </p:cNvPr>
            <p:cNvCxnSpPr/>
            <p:nvPr/>
          </p:nvCxnSpPr>
          <p:spPr>
            <a:xfrm>
              <a:off x="1978562" y="53108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9" name="Group 68">
              <a:extLst>
                <a:ext uri="{FF2B5EF4-FFF2-40B4-BE49-F238E27FC236}">
                  <a16:creationId xmlns:a16="http://schemas.microsoft.com/office/drawing/2014/main" id="{ED0871B3-422A-4B49-B6E0-D2E445ED9FD6}"/>
                </a:ext>
              </a:extLst>
            </p:cNvPr>
            <p:cNvGrpSpPr/>
            <p:nvPr/>
          </p:nvGrpSpPr>
          <p:grpSpPr>
            <a:xfrm>
              <a:off x="964284" y="4764344"/>
              <a:ext cx="1124006" cy="271869"/>
              <a:chOff x="1785886" y="4747618"/>
              <a:chExt cx="1124006" cy="271869"/>
            </a:xfrm>
          </p:grpSpPr>
          <p:sp>
            <p:nvSpPr>
              <p:cNvPr id="12" name="TextBox 11">
                <a:extLst>
                  <a:ext uri="{FF2B5EF4-FFF2-40B4-BE49-F238E27FC236}">
                    <a16:creationId xmlns:a16="http://schemas.microsoft.com/office/drawing/2014/main" id="{7F0718C9-2930-422E-AC49-AF8B271989DC}"/>
                  </a:ext>
                </a:extLst>
              </p:cNvPr>
              <p:cNvSpPr txBox="1"/>
              <p:nvPr/>
            </p:nvSpPr>
            <p:spPr>
              <a:xfrm>
                <a:off x="1785886" y="4747618"/>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3E8D4AF3-B2C1-4B08-A241-B4123F2E3FB8}"/>
                  </a:ext>
                </a:extLst>
              </p:cNvPr>
              <p:cNvCxnSpPr/>
              <p:nvPr/>
            </p:nvCxnSpPr>
            <p:spPr>
              <a:xfrm>
                <a:off x="2800164" y="48887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3388902D-EDD2-43CA-8827-DDC1E9F422ED}"/>
                </a:ext>
              </a:extLst>
            </p:cNvPr>
            <p:cNvGrpSpPr/>
            <p:nvPr/>
          </p:nvGrpSpPr>
          <p:grpSpPr>
            <a:xfrm>
              <a:off x="966001" y="2441018"/>
              <a:ext cx="1124006" cy="271869"/>
              <a:chOff x="1785886" y="2386584"/>
              <a:chExt cx="1124006" cy="271869"/>
            </a:xfrm>
          </p:grpSpPr>
          <p:cxnSp>
            <p:nvCxnSpPr>
              <p:cNvPr id="15" name="Straight Connector 14">
                <a:extLst>
                  <a:ext uri="{FF2B5EF4-FFF2-40B4-BE49-F238E27FC236}">
                    <a16:creationId xmlns:a16="http://schemas.microsoft.com/office/drawing/2014/main" id="{13E62077-43C2-4B1C-8AB2-A2BB92E8E9F1}"/>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56BD5C4-1747-40F5-B60E-0E856136811F}"/>
                  </a:ext>
                </a:extLst>
              </p:cNvPr>
              <p:cNvSpPr txBox="1"/>
              <p:nvPr/>
            </p:nvSpPr>
            <p:spPr>
              <a:xfrm>
                <a:off x="1785886" y="2386584"/>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7" name="Group 66">
              <a:extLst>
                <a:ext uri="{FF2B5EF4-FFF2-40B4-BE49-F238E27FC236}">
                  <a16:creationId xmlns:a16="http://schemas.microsoft.com/office/drawing/2014/main" id="{17A6F031-ACF3-4D8C-A841-606D1D2FBE66}"/>
                </a:ext>
              </a:extLst>
            </p:cNvPr>
            <p:cNvGrpSpPr/>
            <p:nvPr/>
          </p:nvGrpSpPr>
          <p:grpSpPr>
            <a:xfrm>
              <a:off x="968597" y="3605383"/>
              <a:ext cx="1124006" cy="271869"/>
              <a:chOff x="1790199" y="3796051"/>
              <a:chExt cx="1124006" cy="271869"/>
            </a:xfrm>
          </p:grpSpPr>
          <p:sp>
            <p:nvSpPr>
              <p:cNvPr id="17" name="TextBox 16">
                <a:extLst>
                  <a:ext uri="{FF2B5EF4-FFF2-40B4-BE49-F238E27FC236}">
                    <a16:creationId xmlns:a16="http://schemas.microsoft.com/office/drawing/2014/main" id="{29D32CBE-5E43-4036-8E92-3790AFA40527}"/>
                  </a:ext>
                </a:extLst>
              </p:cNvPr>
              <p:cNvSpPr txBox="1"/>
              <p:nvPr/>
            </p:nvSpPr>
            <p:spPr>
              <a:xfrm>
                <a:off x="1790199" y="3796051"/>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AF829C1C-C493-4DED-978A-1C280A1CD4F0}"/>
                  </a:ext>
                </a:extLst>
              </p:cNvPr>
              <p:cNvCxnSpPr/>
              <p:nvPr/>
            </p:nvCxnSpPr>
            <p:spPr>
              <a:xfrm>
                <a:off x="2804477" y="39332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290466AC-F40E-46EF-81D4-51586E25121F}"/>
                </a:ext>
              </a:extLst>
            </p:cNvPr>
            <p:cNvGrpSpPr/>
            <p:nvPr/>
          </p:nvGrpSpPr>
          <p:grpSpPr>
            <a:xfrm>
              <a:off x="968597" y="3217331"/>
              <a:ext cx="1124006" cy="271869"/>
              <a:chOff x="1790199" y="3323156"/>
              <a:chExt cx="1124006" cy="271869"/>
            </a:xfrm>
          </p:grpSpPr>
          <p:cxnSp>
            <p:nvCxnSpPr>
              <p:cNvPr id="19" name="Straight Connector 18">
                <a:extLst>
                  <a:ext uri="{FF2B5EF4-FFF2-40B4-BE49-F238E27FC236}">
                    <a16:creationId xmlns:a16="http://schemas.microsoft.com/office/drawing/2014/main" id="{816CDC7B-5D81-46DE-B81D-D011F29BD0BC}"/>
                  </a:ext>
                </a:extLst>
              </p:cNvPr>
              <p:cNvCxnSpPr/>
              <p:nvPr/>
            </p:nvCxnSpPr>
            <p:spPr>
              <a:xfrm>
                <a:off x="2804477" y="34603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0002857B-AD42-4574-97FB-A2FD9BCACE9F}"/>
                  </a:ext>
                </a:extLst>
              </p:cNvPr>
              <p:cNvSpPr txBox="1"/>
              <p:nvPr/>
            </p:nvSpPr>
            <p:spPr>
              <a:xfrm>
                <a:off x="1790199" y="3323156"/>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1" name="object 6">
              <a:extLst>
                <a:ext uri="{FF2B5EF4-FFF2-40B4-BE49-F238E27FC236}">
                  <a16:creationId xmlns:a16="http://schemas.microsoft.com/office/drawing/2014/main" id="{603042FC-4E19-48ED-9C4F-1CC4E7807B1D}"/>
                </a:ext>
              </a:extLst>
            </p:cNvPr>
            <p:cNvSpPr/>
            <p:nvPr/>
          </p:nvSpPr>
          <p:spPr>
            <a:xfrm>
              <a:off x="2214206" y="5318173"/>
              <a:ext cx="61264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130B35EE-56C7-4525-825F-2072ED2D8119}"/>
                </a:ext>
              </a:extLst>
            </p:cNvPr>
            <p:cNvSpPr txBox="1"/>
            <p:nvPr/>
          </p:nvSpPr>
          <p:spPr>
            <a:xfrm>
              <a:off x="2267663"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1B5F847C-A51A-406B-838F-977C37ECC5D9}"/>
                </a:ext>
              </a:extLst>
            </p:cNvPr>
            <p:cNvSpPr txBox="1"/>
            <p:nvPr/>
          </p:nvSpPr>
          <p:spPr>
            <a:xfrm>
              <a:off x="2483651"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9E40102B-9AA5-4EB9-B787-0D02181A3A3E}"/>
                </a:ext>
              </a:extLst>
            </p:cNvPr>
            <p:cNvSpPr txBox="1"/>
            <p:nvPr/>
          </p:nvSpPr>
          <p:spPr>
            <a:xfrm>
              <a:off x="2691710"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2C8760CA-77CB-4512-8DFD-FE986AC3A8F7}"/>
                </a:ext>
              </a:extLst>
            </p:cNvPr>
            <p:cNvSpPr txBox="1"/>
            <p:nvPr/>
          </p:nvSpPr>
          <p:spPr>
            <a:xfrm>
              <a:off x="2907723"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4DA42055-9A82-410C-A463-3E68DC6D098D}"/>
                </a:ext>
              </a:extLst>
            </p:cNvPr>
            <p:cNvSpPr txBox="1"/>
            <p:nvPr/>
          </p:nvSpPr>
          <p:spPr>
            <a:xfrm>
              <a:off x="3123733"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00F5CFF-4C3B-47DE-A118-18E49E56532A}"/>
                </a:ext>
              </a:extLst>
            </p:cNvPr>
            <p:cNvSpPr txBox="1"/>
            <p:nvPr/>
          </p:nvSpPr>
          <p:spPr>
            <a:xfrm>
              <a:off x="333974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12F0CA64-3032-4168-8CC4-AB20EEC4364F}"/>
                </a:ext>
              </a:extLst>
            </p:cNvPr>
            <p:cNvSpPr txBox="1"/>
            <p:nvPr/>
          </p:nvSpPr>
          <p:spPr>
            <a:xfrm>
              <a:off x="355575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CAC5135-3E69-469D-8C91-6F7C4E1A9CB7}"/>
                </a:ext>
              </a:extLst>
            </p:cNvPr>
            <p:cNvSpPr txBox="1"/>
            <p:nvPr/>
          </p:nvSpPr>
          <p:spPr>
            <a:xfrm>
              <a:off x="3775738"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5BB1EC89-C46E-49B3-9554-E84B5831A093}"/>
                </a:ext>
              </a:extLst>
            </p:cNvPr>
            <p:cNvSpPr txBox="1"/>
            <p:nvPr/>
          </p:nvSpPr>
          <p:spPr>
            <a:xfrm>
              <a:off x="3991749"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1999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807E92C0-165F-47D7-99A1-E35BBBCD8F5D}"/>
                </a:ext>
              </a:extLst>
            </p:cNvPr>
            <p:cNvSpPr txBox="1"/>
            <p:nvPr/>
          </p:nvSpPr>
          <p:spPr>
            <a:xfrm>
              <a:off x="4203779"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5B588FB3-B762-4E8A-BB60-5EDF8CB8306E}"/>
                </a:ext>
              </a:extLst>
            </p:cNvPr>
            <p:cNvSpPr txBox="1"/>
            <p:nvPr/>
          </p:nvSpPr>
          <p:spPr>
            <a:xfrm>
              <a:off x="4419793"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B130A57-CB34-4F42-910F-B725098665A6}"/>
                </a:ext>
              </a:extLst>
            </p:cNvPr>
            <p:cNvSpPr txBox="1"/>
            <p:nvPr/>
          </p:nvSpPr>
          <p:spPr>
            <a:xfrm>
              <a:off x="4635807"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65327246-3F6C-477D-B9E0-667C3D2FA102}"/>
                </a:ext>
              </a:extLst>
            </p:cNvPr>
            <p:cNvSpPr txBox="1"/>
            <p:nvPr/>
          </p:nvSpPr>
          <p:spPr>
            <a:xfrm>
              <a:off x="4851821"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2402A47D-AE25-426E-8875-5BA22361E667}"/>
                </a:ext>
              </a:extLst>
            </p:cNvPr>
            <p:cNvSpPr txBox="1"/>
            <p:nvPr/>
          </p:nvSpPr>
          <p:spPr>
            <a:xfrm>
              <a:off x="5067832"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C343EB0-789D-4D29-A02A-9F2D18FF824B}"/>
                </a:ext>
              </a:extLst>
            </p:cNvPr>
            <p:cNvSpPr txBox="1"/>
            <p:nvPr/>
          </p:nvSpPr>
          <p:spPr>
            <a:xfrm>
              <a:off x="528384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8F9CB6AA-8529-4E4E-8AF8-325BBBA3744E}"/>
                </a:ext>
              </a:extLst>
            </p:cNvPr>
            <p:cNvSpPr txBox="1"/>
            <p:nvPr/>
          </p:nvSpPr>
          <p:spPr>
            <a:xfrm>
              <a:off x="5499855"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002B5932-BD13-40AC-9EF3-CFEFF38BBE91}"/>
                </a:ext>
              </a:extLst>
            </p:cNvPr>
            <p:cNvSpPr txBox="1"/>
            <p:nvPr/>
          </p:nvSpPr>
          <p:spPr>
            <a:xfrm>
              <a:off x="5719842"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7519F9F0-DCD4-42EF-BE26-E49D76256418}"/>
                </a:ext>
              </a:extLst>
            </p:cNvPr>
            <p:cNvSpPr txBox="1"/>
            <p:nvPr/>
          </p:nvSpPr>
          <p:spPr>
            <a:xfrm>
              <a:off x="5931880"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7AD7A2C6-11D2-4D08-B370-A24D9BFB49FF}"/>
                </a:ext>
              </a:extLst>
            </p:cNvPr>
            <p:cNvSpPr txBox="1"/>
            <p:nvPr/>
          </p:nvSpPr>
          <p:spPr>
            <a:xfrm>
              <a:off x="6151865"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2F309EA8-7E57-4E5C-AF4C-6FA803250BFB}"/>
                </a:ext>
              </a:extLst>
            </p:cNvPr>
            <p:cNvSpPr txBox="1"/>
            <p:nvPr/>
          </p:nvSpPr>
          <p:spPr>
            <a:xfrm>
              <a:off x="6367878"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C37F7EED-35D9-4F48-9729-86B6AFA5E277}"/>
                </a:ext>
              </a:extLst>
            </p:cNvPr>
            <p:cNvSpPr txBox="1"/>
            <p:nvPr/>
          </p:nvSpPr>
          <p:spPr>
            <a:xfrm>
              <a:off x="658786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ABB900F5-8010-4F3F-8FAA-94B51377CD1A}"/>
                </a:ext>
              </a:extLst>
            </p:cNvPr>
            <p:cNvSpPr txBox="1"/>
            <p:nvPr/>
          </p:nvSpPr>
          <p:spPr>
            <a:xfrm>
              <a:off x="6799899"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671003BE-EF7F-4676-A938-B011E360A015}"/>
                </a:ext>
              </a:extLst>
            </p:cNvPr>
            <p:cNvSpPr txBox="1"/>
            <p:nvPr/>
          </p:nvSpPr>
          <p:spPr>
            <a:xfrm>
              <a:off x="701988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039BE3AC-BBC5-457E-A8F8-3ED514924064}"/>
                </a:ext>
              </a:extLst>
            </p:cNvPr>
            <p:cNvSpPr txBox="1"/>
            <p:nvPr/>
          </p:nvSpPr>
          <p:spPr>
            <a:xfrm>
              <a:off x="723589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009C5FA-307C-4413-ADB2-6409A5B2472A}"/>
                </a:ext>
              </a:extLst>
            </p:cNvPr>
            <p:cNvSpPr txBox="1"/>
            <p:nvPr/>
          </p:nvSpPr>
          <p:spPr>
            <a:xfrm>
              <a:off x="745190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C3AFFC83-E63C-4AF7-BC46-952CD206AAC8}"/>
                </a:ext>
              </a:extLst>
            </p:cNvPr>
            <p:cNvSpPr txBox="1"/>
            <p:nvPr/>
          </p:nvSpPr>
          <p:spPr>
            <a:xfrm>
              <a:off x="7667914"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FBE818B5-BC19-4E43-AE87-855A69849AD7}"/>
                </a:ext>
              </a:extLst>
            </p:cNvPr>
            <p:cNvSpPr txBox="1"/>
            <p:nvPr/>
          </p:nvSpPr>
          <p:spPr>
            <a:xfrm>
              <a:off x="8102590"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8A595DB7-BECD-419A-ACF2-E3F99C6ABCD3}"/>
                </a:ext>
              </a:extLst>
            </p:cNvPr>
            <p:cNvSpPr txBox="1"/>
            <p:nvPr/>
          </p:nvSpPr>
          <p:spPr>
            <a:xfrm>
              <a:off x="7888049" y="530902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59" name="Group 58">
              <a:extLst>
                <a:ext uri="{FF2B5EF4-FFF2-40B4-BE49-F238E27FC236}">
                  <a16:creationId xmlns:a16="http://schemas.microsoft.com/office/drawing/2014/main" id="{912155A4-2E60-4464-8B7D-A0598111846F}"/>
                </a:ext>
              </a:extLst>
            </p:cNvPr>
            <p:cNvGrpSpPr/>
            <p:nvPr/>
          </p:nvGrpSpPr>
          <p:grpSpPr>
            <a:xfrm>
              <a:off x="964284" y="2827667"/>
              <a:ext cx="1124006" cy="271869"/>
              <a:chOff x="1785886" y="2848649"/>
              <a:chExt cx="1124006" cy="271869"/>
            </a:xfrm>
          </p:grpSpPr>
          <p:cxnSp>
            <p:nvCxnSpPr>
              <p:cNvPr id="54" name="Straight Connector 53">
                <a:extLst>
                  <a:ext uri="{FF2B5EF4-FFF2-40B4-BE49-F238E27FC236}">
                    <a16:creationId xmlns:a16="http://schemas.microsoft.com/office/drawing/2014/main" id="{65C626A6-135F-49B4-9C29-67B53E5A8ED2}"/>
                  </a:ext>
                </a:extLst>
              </p:cNvPr>
              <p:cNvCxnSpPr/>
              <p:nvPr/>
            </p:nvCxnSpPr>
            <p:spPr>
              <a:xfrm>
                <a:off x="2800164" y="29858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FD7A80FE-CB13-480E-98D9-25D3A45E8058}"/>
                  </a:ext>
                </a:extLst>
              </p:cNvPr>
              <p:cNvSpPr txBox="1"/>
              <p:nvPr/>
            </p:nvSpPr>
            <p:spPr>
              <a:xfrm>
                <a:off x="1785886" y="2848649"/>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33A69AD3-AC09-4CD1-93EE-805ED36E0BB8}"/>
                </a:ext>
              </a:extLst>
            </p:cNvPr>
            <p:cNvGrpSpPr/>
            <p:nvPr/>
          </p:nvGrpSpPr>
          <p:grpSpPr>
            <a:xfrm>
              <a:off x="966002" y="4383920"/>
              <a:ext cx="1124005" cy="271869"/>
              <a:chOff x="1785887" y="2386584"/>
              <a:chExt cx="1124005" cy="271869"/>
            </a:xfrm>
          </p:grpSpPr>
          <p:cxnSp>
            <p:nvCxnSpPr>
              <p:cNvPr id="61" name="Straight Connector 60">
                <a:extLst>
                  <a:ext uri="{FF2B5EF4-FFF2-40B4-BE49-F238E27FC236}">
                    <a16:creationId xmlns:a16="http://schemas.microsoft.com/office/drawing/2014/main" id="{28C2DEA9-18E0-4491-B310-17373F7DB6DC}"/>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05884D78-BA52-45E6-93DE-FE9997B88415}"/>
                  </a:ext>
                </a:extLst>
              </p:cNvPr>
              <p:cNvSpPr txBox="1"/>
              <p:nvPr/>
            </p:nvSpPr>
            <p:spPr>
              <a:xfrm>
                <a:off x="1785887" y="2386584"/>
                <a:ext cx="1035860"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5D682EBC-7925-4232-AB6F-42EDF47FD192}"/>
                </a:ext>
              </a:extLst>
            </p:cNvPr>
            <p:cNvGrpSpPr/>
            <p:nvPr/>
          </p:nvGrpSpPr>
          <p:grpSpPr>
            <a:xfrm>
              <a:off x="966001" y="2057400"/>
              <a:ext cx="1124006" cy="271869"/>
              <a:chOff x="1785886" y="2386584"/>
              <a:chExt cx="1124006" cy="271869"/>
            </a:xfrm>
          </p:grpSpPr>
          <p:cxnSp>
            <p:nvCxnSpPr>
              <p:cNvPr id="64" name="Straight Connector 63">
                <a:extLst>
                  <a:ext uri="{FF2B5EF4-FFF2-40B4-BE49-F238E27FC236}">
                    <a16:creationId xmlns:a16="http://schemas.microsoft.com/office/drawing/2014/main" id="{09EDD115-73B1-40A1-B9A2-14E123A9B8DE}"/>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E33B624F-7B21-4372-AC5D-8B87E2A594E6}"/>
                  </a:ext>
                </a:extLst>
              </p:cNvPr>
              <p:cNvSpPr txBox="1"/>
              <p:nvPr/>
            </p:nvSpPr>
            <p:spPr>
              <a:xfrm>
                <a:off x="1785886" y="2386584"/>
                <a:ext cx="103586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97" name="Group 96">
              <a:extLst>
                <a:ext uri="{FF2B5EF4-FFF2-40B4-BE49-F238E27FC236}">
                  <a16:creationId xmlns:a16="http://schemas.microsoft.com/office/drawing/2014/main" id="{D995544A-3E25-4152-9F05-4B32DE19E33F}"/>
                </a:ext>
              </a:extLst>
            </p:cNvPr>
            <p:cNvGrpSpPr/>
            <p:nvPr/>
          </p:nvGrpSpPr>
          <p:grpSpPr>
            <a:xfrm>
              <a:off x="8641080" y="3200400"/>
              <a:ext cx="2974098" cy="2093982"/>
              <a:chOff x="8458200" y="3264483"/>
              <a:chExt cx="2974098" cy="2093982"/>
            </a:xfrm>
          </p:grpSpPr>
          <p:grpSp>
            <p:nvGrpSpPr>
              <p:cNvPr id="56" name="Group 55">
                <a:extLst>
                  <a:ext uri="{FF2B5EF4-FFF2-40B4-BE49-F238E27FC236}">
                    <a16:creationId xmlns:a16="http://schemas.microsoft.com/office/drawing/2014/main" id="{2BD21537-0B6B-4A66-9C89-9C4AE44A8DEF}"/>
                  </a:ext>
                </a:extLst>
              </p:cNvPr>
              <p:cNvGrpSpPr/>
              <p:nvPr/>
            </p:nvGrpSpPr>
            <p:grpSpPr>
              <a:xfrm>
                <a:off x="8458200" y="3630243"/>
                <a:ext cx="2351432" cy="271869"/>
                <a:chOff x="8686800" y="2743200"/>
                <a:chExt cx="2351432" cy="271869"/>
              </a:xfrm>
            </p:grpSpPr>
            <p:sp>
              <p:nvSpPr>
                <p:cNvPr id="80" name="TextBox 79">
                  <a:extLst>
                    <a:ext uri="{FF2B5EF4-FFF2-40B4-BE49-F238E27FC236}">
                      <a16:creationId xmlns:a16="http://schemas.microsoft.com/office/drawing/2014/main" id="{1FE0E557-54DE-443C-926E-59A3CEB02DB9}"/>
                    </a:ext>
                  </a:extLst>
                </p:cNvPr>
                <p:cNvSpPr txBox="1"/>
                <p:nvPr/>
              </p:nvSpPr>
              <p:spPr>
                <a:xfrm>
                  <a:off x="8959265" y="2743200"/>
                  <a:ext cx="207896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and southern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B0D97DD6-3C90-45B7-808E-B2F8E720E4D7}"/>
                    </a:ext>
                  </a:extLst>
                </p:cNvPr>
                <p:cNvCxnSpPr/>
                <p:nvPr/>
              </p:nvCxnSpPr>
              <p:spPr>
                <a:xfrm>
                  <a:off x="8686800" y="2865860"/>
                  <a:ext cx="182880" cy="0"/>
                </a:xfrm>
                <a:prstGeom prst="line">
                  <a:avLst/>
                </a:prstGeom>
                <a:ln w="25400">
                  <a:solidFill>
                    <a:srgbClr val="E07E55"/>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8C6C58CC-C7D3-4720-8F02-A908A6C270BA}"/>
                  </a:ext>
                </a:extLst>
              </p:cNvPr>
              <p:cNvGrpSpPr/>
              <p:nvPr/>
            </p:nvGrpSpPr>
            <p:grpSpPr>
              <a:xfrm>
                <a:off x="8458200" y="3996003"/>
                <a:ext cx="2036341" cy="271869"/>
                <a:chOff x="8686800" y="2967204"/>
                <a:chExt cx="2036341" cy="271869"/>
              </a:xfrm>
            </p:grpSpPr>
            <p:sp>
              <p:nvSpPr>
                <p:cNvPr id="81" name="TextBox 80">
                  <a:extLst>
                    <a:ext uri="{FF2B5EF4-FFF2-40B4-BE49-F238E27FC236}">
                      <a16:creationId xmlns:a16="http://schemas.microsoft.com/office/drawing/2014/main" id="{15686DA4-E42C-46E9-9309-3D1C2269D4E6}"/>
                    </a:ext>
                  </a:extLst>
                </p:cNvPr>
                <p:cNvSpPr txBox="1"/>
                <p:nvPr/>
              </p:nvSpPr>
              <p:spPr>
                <a:xfrm>
                  <a:off x="8961120" y="2967204"/>
                  <a:ext cx="176202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 and central Africa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5FB7FC9A-D75A-4453-B7BD-9C52DB1CA8AB}"/>
                    </a:ext>
                  </a:extLst>
                </p:cNvPr>
                <p:cNvCxnSpPr/>
                <p:nvPr/>
              </p:nvCxnSpPr>
              <p:spPr>
                <a:xfrm>
                  <a:off x="8686800" y="3089864"/>
                  <a:ext cx="182880" cy="0"/>
                </a:xfrm>
                <a:prstGeom prst="line">
                  <a:avLst/>
                </a:prstGeom>
                <a:ln w="25400">
                  <a:solidFill>
                    <a:srgbClr val="FABB9E"/>
                  </a:solidFill>
                  <a:prstDash val="solid"/>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4F59744A-DC6B-4275-92B1-9F3A5685ED20}"/>
                  </a:ext>
                </a:extLst>
              </p:cNvPr>
              <p:cNvGrpSpPr/>
              <p:nvPr/>
            </p:nvGrpSpPr>
            <p:grpSpPr>
              <a:xfrm>
                <a:off x="8458200" y="4727523"/>
                <a:ext cx="2728388" cy="630942"/>
                <a:chOff x="8686800" y="3200400"/>
                <a:chExt cx="2728388" cy="630942"/>
              </a:xfrm>
            </p:grpSpPr>
            <p:sp>
              <p:nvSpPr>
                <p:cNvPr id="82" name="TextBox 81">
                  <a:extLst>
                    <a:ext uri="{FF2B5EF4-FFF2-40B4-BE49-F238E27FC236}">
                      <a16:creationId xmlns:a16="http://schemas.microsoft.com/office/drawing/2014/main" id="{A3070C63-45C2-4D34-989F-E69C3D3FC203}"/>
                    </a:ext>
                  </a:extLst>
                </p:cNvPr>
                <p:cNvSpPr txBox="1"/>
                <p:nvPr/>
              </p:nvSpPr>
              <p:spPr>
                <a:xfrm>
                  <a:off x="8961118" y="3200400"/>
                  <a:ext cx="2454070" cy="630942"/>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Middle East and North Africa,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eastern Europe and central Asia, </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western and central Europe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5" name="Straight Connector 84">
                  <a:extLst>
                    <a:ext uri="{FF2B5EF4-FFF2-40B4-BE49-F238E27FC236}">
                      <a16:creationId xmlns:a16="http://schemas.microsoft.com/office/drawing/2014/main" id="{ABBE4B67-BC59-4DE5-841B-075885BCB956}"/>
                    </a:ext>
                  </a:extLst>
                </p:cNvPr>
                <p:cNvCxnSpPr/>
                <p:nvPr/>
              </p:nvCxnSpPr>
              <p:spPr>
                <a:xfrm>
                  <a:off x="8686800" y="3323060"/>
                  <a:ext cx="182880" cy="0"/>
                </a:xfrm>
                <a:prstGeom prst="line">
                  <a:avLst/>
                </a:prstGeom>
                <a:ln w="25400">
                  <a:solidFill>
                    <a:srgbClr val="B6E1F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2263A17A-4CDC-4293-AB3F-E49C7580DA2C}"/>
                  </a:ext>
                </a:extLst>
              </p:cNvPr>
              <p:cNvGrpSpPr/>
              <p:nvPr/>
            </p:nvGrpSpPr>
            <p:grpSpPr>
              <a:xfrm>
                <a:off x="8458200" y="4361763"/>
                <a:ext cx="2691520" cy="271869"/>
                <a:chOff x="8686800" y="3429000"/>
                <a:chExt cx="2691520" cy="271869"/>
              </a:xfrm>
            </p:grpSpPr>
            <p:sp>
              <p:nvSpPr>
                <p:cNvPr id="87" name="TextBox 86">
                  <a:extLst>
                    <a:ext uri="{FF2B5EF4-FFF2-40B4-BE49-F238E27FC236}">
                      <a16:creationId xmlns:a16="http://schemas.microsoft.com/office/drawing/2014/main" id="{5C2155AA-467D-42B0-82BC-D11378C87AC3}"/>
                    </a:ext>
                  </a:extLst>
                </p:cNvPr>
                <p:cNvSpPr txBox="1"/>
                <p:nvPr/>
              </p:nvSpPr>
              <p:spPr>
                <a:xfrm>
                  <a:off x="8961120" y="3429000"/>
                  <a:ext cx="241720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Latin America and the Caribbean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8" name="Straight Connector 87">
                  <a:extLst>
                    <a:ext uri="{FF2B5EF4-FFF2-40B4-BE49-F238E27FC236}">
                      <a16:creationId xmlns:a16="http://schemas.microsoft.com/office/drawing/2014/main" id="{CFDAD4DD-2B10-48EE-85B4-6BF51F667F4E}"/>
                    </a:ext>
                  </a:extLst>
                </p:cNvPr>
                <p:cNvCxnSpPr/>
                <p:nvPr/>
              </p:nvCxnSpPr>
              <p:spPr>
                <a:xfrm>
                  <a:off x="8686800" y="3551660"/>
                  <a:ext cx="182880" cy="0"/>
                </a:xfrm>
                <a:prstGeom prst="line">
                  <a:avLst/>
                </a:prstGeom>
                <a:ln w="25400">
                  <a:solidFill>
                    <a:srgbClr val="20B4A7"/>
                  </a:solidFill>
                  <a:prstDash val="sysDash"/>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FEE1414-4359-4A8D-A196-0A3C00C5F036}"/>
                  </a:ext>
                </a:extLst>
              </p:cNvPr>
              <p:cNvGrpSpPr/>
              <p:nvPr/>
            </p:nvGrpSpPr>
            <p:grpSpPr>
              <a:xfrm>
                <a:off x="8458200" y="3264483"/>
                <a:ext cx="2974098" cy="271869"/>
                <a:chOff x="8686800" y="3657600"/>
                <a:chExt cx="2974098" cy="271869"/>
              </a:xfrm>
            </p:grpSpPr>
            <p:sp>
              <p:nvSpPr>
                <p:cNvPr id="90" name="TextBox 89">
                  <a:extLst>
                    <a:ext uri="{FF2B5EF4-FFF2-40B4-BE49-F238E27FC236}">
                      <a16:creationId xmlns:a16="http://schemas.microsoft.com/office/drawing/2014/main" id="{A4254D97-5CC3-49AC-AF98-48D2AF3CAB80}"/>
                    </a:ext>
                  </a:extLst>
                </p:cNvPr>
                <p:cNvSpPr txBox="1"/>
                <p:nvPr/>
              </p:nvSpPr>
              <p:spPr>
                <a:xfrm>
                  <a:off x="8961120" y="3657600"/>
                  <a:ext cx="269977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Asia and the Pacific (excluding India)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1C1D4671-B26E-465E-8E98-4B67B77934C5}"/>
                    </a:ext>
                  </a:extLst>
                </p:cNvPr>
                <p:cNvCxnSpPr/>
                <p:nvPr/>
              </p:nvCxnSpPr>
              <p:spPr>
                <a:xfrm>
                  <a:off x="8686800" y="3780260"/>
                  <a:ext cx="182880" cy="0"/>
                </a:xfrm>
                <a:prstGeom prst="line">
                  <a:avLst/>
                </a:prstGeom>
                <a:ln w="25400">
                  <a:solidFill>
                    <a:srgbClr val="EFEED7"/>
                  </a:solidFill>
                  <a:prstDash val="sysDash"/>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305674878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Condom use at last higher risk sex, women (aged 15–24 years), by region,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929E9AC-AB1A-45EE-AB4B-C1ADA2374438}"/>
              </a:ext>
            </a:extLst>
          </p:cNvPr>
          <p:cNvGrpSpPr/>
          <p:nvPr/>
        </p:nvGrpSpPr>
        <p:grpSpPr>
          <a:xfrm>
            <a:off x="457199" y="1920240"/>
            <a:ext cx="11139950" cy="4794595"/>
            <a:chOff x="457199" y="1920240"/>
            <a:chExt cx="11139950" cy="479459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060810"/>
              <a:ext cx="9509760" cy="65402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Condom use at last higher risk sex is defined as the percentage of respondents who say they used a condom the last time they had sex with a nonmarital,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noncohabiting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partner among those who did have sex with such a partner in the last 12 months.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3898C618-8C3C-4E20-A394-DFC2F7AD2AE7}"/>
                </a:ext>
              </a:extLst>
            </p:cNvPr>
            <p:cNvSpPr txBox="1"/>
            <p:nvPr/>
          </p:nvSpPr>
          <p:spPr>
            <a:xfrm>
              <a:off x="998376" y="2194560"/>
              <a:ext cx="57579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Benin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42A989A6-C144-465B-9C40-F8007F210EB8}"/>
                </a:ext>
              </a:extLst>
            </p:cNvPr>
            <p:cNvSpPr txBox="1"/>
            <p:nvPr/>
          </p:nvSpPr>
          <p:spPr>
            <a:xfrm>
              <a:off x="998376" y="2423160"/>
              <a:ext cx="71205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Burundi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024DC94E-7A1B-4544-920C-F6CF43173786}"/>
                </a:ext>
              </a:extLst>
            </p:cNvPr>
            <p:cNvSpPr txBox="1"/>
            <p:nvPr/>
          </p:nvSpPr>
          <p:spPr>
            <a:xfrm>
              <a:off x="998376" y="2651760"/>
              <a:ext cx="5501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Chad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37D2EF82-E300-4CC4-BD12-CD209B8E25C3}"/>
                </a:ext>
              </a:extLst>
            </p:cNvPr>
            <p:cNvCxnSpPr/>
            <p:nvPr/>
          </p:nvCxnSpPr>
          <p:spPr>
            <a:xfrm>
              <a:off x="777240" y="2331720"/>
              <a:ext cx="228600" cy="0"/>
            </a:xfrm>
            <a:prstGeom prst="line">
              <a:avLst/>
            </a:prstGeom>
            <a:ln w="25400">
              <a:solidFill>
                <a:srgbClr val="F47E55"/>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7929655A-3F2B-4C8E-BD6B-7B529AFB6459}"/>
                </a:ext>
              </a:extLst>
            </p:cNvPr>
            <p:cNvCxnSpPr/>
            <p:nvPr/>
          </p:nvCxnSpPr>
          <p:spPr>
            <a:xfrm>
              <a:off x="777240" y="2560320"/>
              <a:ext cx="228600" cy="0"/>
            </a:xfrm>
            <a:prstGeom prst="line">
              <a:avLst/>
            </a:prstGeom>
            <a:ln w="25400">
              <a:solidFill>
                <a:srgbClr val="FABB9E"/>
              </a:solidFill>
              <a:prstDash val="soli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2A558C6-918F-4E7C-95FB-D78D5F644734}"/>
                </a:ext>
              </a:extLst>
            </p:cNvPr>
            <p:cNvCxnSpPr/>
            <p:nvPr/>
          </p:nvCxnSpPr>
          <p:spPr>
            <a:xfrm>
              <a:off x="777240" y="2788920"/>
              <a:ext cx="228600" cy="0"/>
            </a:xfrm>
            <a:prstGeom prst="line">
              <a:avLst/>
            </a:prstGeom>
            <a:ln w="25400">
              <a:solidFill>
                <a:srgbClr val="808285"/>
              </a:solidFill>
              <a:prstDash val="solid"/>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F9E599C7-18E4-422C-9322-0F9BBD46E822}"/>
                </a:ext>
              </a:extLst>
            </p:cNvPr>
            <p:cNvSpPr txBox="1"/>
            <p:nvPr/>
          </p:nvSpPr>
          <p:spPr>
            <a:xfrm>
              <a:off x="998376" y="2880360"/>
              <a:ext cx="64472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Ghana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60417D32-2CAA-4A95-8FAD-5DB51D07D022}"/>
                </a:ext>
              </a:extLst>
            </p:cNvPr>
            <p:cNvSpPr txBox="1"/>
            <p:nvPr/>
          </p:nvSpPr>
          <p:spPr>
            <a:xfrm>
              <a:off x="998376" y="3108960"/>
              <a:ext cx="67839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Guinea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16D10A99-CCB2-419A-85C8-4D601DFD6967}"/>
                </a:ext>
              </a:extLst>
            </p:cNvPr>
            <p:cNvSpPr txBox="1"/>
            <p:nvPr/>
          </p:nvSpPr>
          <p:spPr>
            <a:xfrm>
              <a:off x="998376" y="3337560"/>
              <a:ext cx="46519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8DE21125-C3DD-4F34-BE61-C1DC538E1520}"/>
                </a:ext>
              </a:extLst>
            </p:cNvPr>
            <p:cNvCxnSpPr/>
            <p:nvPr/>
          </p:nvCxnSpPr>
          <p:spPr>
            <a:xfrm>
              <a:off x="777240" y="3017520"/>
              <a:ext cx="228600" cy="0"/>
            </a:xfrm>
            <a:prstGeom prst="line">
              <a:avLst/>
            </a:prstGeom>
            <a:ln w="25400">
              <a:solidFill>
                <a:srgbClr val="9ACCC5"/>
              </a:solidFill>
              <a:prstDash val="soli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1C94A9C9-9024-4A1A-A713-D848AFEF5DA6}"/>
                </a:ext>
              </a:extLst>
            </p:cNvPr>
            <p:cNvCxnSpPr/>
            <p:nvPr/>
          </p:nvCxnSpPr>
          <p:spPr>
            <a:xfrm>
              <a:off x="777240" y="3246120"/>
              <a:ext cx="228600" cy="0"/>
            </a:xfrm>
            <a:prstGeom prst="line">
              <a:avLst/>
            </a:prstGeom>
            <a:ln w="25400">
              <a:solidFill>
                <a:srgbClr val="00A99A"/>
              </a:solidFill>
              <a:prstDash val="soli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7489F4C-3A10-4812-BF41-E89295EC94EA}"/>
                </a:ext>
              </a:extLst>
            </p:cNvPr>
            <p:cNvCxnSpPr/>
            <p:nvPr/>
          </p:nvCxnSpPr>
          <p:spPr>
            <a:xfrm>
              <a:off x="777240" y="3474720"/>
              <a:ext cx="228600" cy="0"/>
            </a:xfrm>
            <a:prstGeom prst="line">
              <a:avLst/>
            </a:prstGeom>
            <a:ln w="25400">
              <a:solidFill>
                <a:srgbClr val="CDC984"/>
              </a:solidFill>
              <a:prstDash val="solid"/>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2C185E3-EABC-4EFA-B2DE-B0CD54B8F2CF}"/>
                </a:ext>
              </a:extLst>
            </p:cNvPr>
            <p:cNvSpPr txBox="1"/>
            <p:nvPr/>
          </p:nvSpPr>
          <p:spPr>
            <a:xfrm>
              <a:off x="998376" y="3566160"/>
              <a:ext cx="55015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Niger</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29F0D4E-1864-471B-BA3C-A60B19D12671}"/>
                </a:ext>
              </a:extLst>
            </p:cNvPr>
            <p:cNvSpPr txBox="1"/>
            <p:nvPr/>
          </p:nvSpPr>
          <p:spPr>
            <a:xfrm>
              <a:off x="998376" y="3794760"/>
              <a:ext cx="66877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Nigeria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5734106D-81D0-4081-99E1-B8447651E5E0}"/>
                </a:ext>
              </a:extLst>
            </p:cNvPr>
            <p:cNvSpPr txBox="1"/>
            <p:nvPr/>
          </p:nvSpPr>
          <p:spPr>
            <a:xfrm>
              <a:off x="998376" y="402336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Senegal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05" name="Straight Connector 104">
              <a:extLst>
                <a:ext uri="{FF2B5EF4-FFF2-40B4-BE49-F238E27FC236}">
                  <a16:creationId xmlns:a16="http://schemas.microsoft.com/office/drawing/2014/main" id="{5A6B008D-C78A-49E7-87FA-D90040F91010}"/>
                </a:ext>
              </a:extLst>
            </p:cNvPr>
            <p:cNvCxnSpPr/>
            <p:nvPr/>
          </p:nvCxnSpPr>
          <p:spPr>
            <a:xfrm>
              <a:off x="777240" y="3703320"/>
              <a:ext cx="228600" cy="0"/>
            </a:xfrm>
            <a:prstGeom prst="line">
              <a:avLst/>
            </a:prstGeom>
            <a:ln w="25400">
              <a:solidFill>
                <a:srgbClr val="B6AEA7"/>
              </a:solidFill>
              <a:prstDash val="soli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A18770A-ECA0-4921-8696-E41448DF312B}"/>
                </a:ext>
              </a:extLst>
            </p:cNvPr>
            <p:cNvCxnSpPr/>
            <p:nvPr/>
          </p:nvCxnSpPr>
          <p:spPr>
            <a:xfrm>
              <a:off x="777240" y="3931920"/>
              <a:ext cx="228600" cy="0"/>
            </a:xfrm>
            <a:prstGeom prst="line">
              <a:avLst/>
            </a:prstGeom>
            <a:ln w="25400">
              <a:solidFill>
                <a:srgbClr val="5ABBE0"/>
              </a:solidFill>
              <a:prstDash val="soli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3DBCF77-A7EF-4116-9C52-7C218E541548}"/>
                </a:ext>
              </a:extLst>
            </p:cNvPr>
            <p:cNvCxnSpPr/>
            <p:nvPr/>
          </p:nvCxnSpPr>
          <p:spPr>
            <a:xfrm>
              <a:off x="777240" y="4160520"/>
              <a:ext cx="228600" cy="0"/>
            </a:xfrm>
            <a:prstGeom prst="line">
              <a:avLst/>
            </a:prstGeom>
            <a:ln w="25400">
              <a:solidFill>
                <a:srgbClr val="F26B73"/>
              </a:solidFill>
              <a:prstDash val="solid"/>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57FDCADE-3A7F-4671-A213-D255A7E4E5F4}"/>
                </a:ext>
              </a:extLst>
            </p:cNvPr>
            <p:cNvSpPr txBox="1"/>
            <p:nvPr/>
          </p:nvSpPr>
          <p:spPr>
            <a:xfrm>
              <a:off x="777240" y="1920240"/>
              <a:ext cx="2716321" cy="273665"/>
            </a:xfrm>
            <a:prstGeom prst="rect">
              <a:avLst/>
            </a:prstGeom>
            <a:noFill/>
          </p:spPr>
          <p:txBody>
            <a:bodyPr wrap="none" l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Western and Central Africa</a:t>
              </a:r>
              <a:endParaRPr kumimoji="0" lang="en-GB"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object 10">
              <a:extLst>
                <a:ext uri="{FF2B5EF4-FFF2-40B4-BE49-F238E27FC236}">
                  <a16:creationId xmlns:a16="http://schemas.microsoft.com/office/drawing/2014/main" id="{EE2E6F6D-9E6E-4D6E-A019-98594DBED00A}"/>
                </a:ext>
              </a:extLst>
            </p:cNvPr>
            <p:cNvSpPr txBox="1"/>
            <p:nvPr/>
          </p:nvSpPr>
          <p:spPr>
            <a:xfrm>
              <a:off x="3429000" y="3525086"/>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DC9F0437-305C-40DD-8952-D7398AA8CA61}"/>
                </a:ext>
              </a:extLst>
            </p:cNvPr>
            <p:cNvGrpSpPr/>
            <p:nvPr/>
          </p:nvGrpSpPr>
          <p:grpSpPr>
            <a:xfrm>
              <a:off x="3741848" y="4170811"/>
              <a:ext cx="439617" cy="271869"/>
              <a:chOff x="2470275" y="4273007"/>
              <a:chExt cx="439617" cy="271869"/>
            </a:xfrm>
          </p:grpSpPr>
          <p:sp>
            <p:nvSpPr>
              <p:cNvPr id="10" name="TextBox 9">
                <a:extLst>
                  <a:ext uri="{FF2B5EF4-FFF2-40B4-BE49-F238E27FC236}">
                    <a16:creationId xmlns:a16="http://schemas.microsoft.com/office/drawing/2014/main" id="{930DDD5A-3FEA-4E2A-81D0-E72A8C15EAEC}"/>
                  </a:ext>
                </a:extLst>
              </p:cNvPr>
              <p:cNvSpPr txBox="1"/>
              <p:nvPr/>
            </p:nvSpPr>
            <p:spPr>
              <a:xfrm>
                <a:off x="2470275" y="427300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F3A8C95F-4DC0-46DD-9497-58049CDBC187}"/>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422DB13F-30F7-4B5E-9D32-DFD77FF4136A}"/>
                </a:ext>
              </a:extLst>
            </p:cNvPr>
            <p:cNvSpPr txBox="1"/>
            <p:nvPr/>
          </p:nvSpPr>
          <p:spPr>
            <a:xfrm>
              <a:off x="3823695" y="5215431"/>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D639507D-534C-43AD-9D4D-9EACBB752765}"/>
                </a:ext>
              </a:extLst>
            </p:cNvPr>
            <p:cNvCxnSpPr/>
            <p:nvPr/>
          </p:nvCxnSpPr>
          <p:spPr>
            <a:xfrm>
              <a:off x="4071737" y="53565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4D430F8D-5CA1-4424-BFE6-8834133000ED}"/>
                </a:ext>
              </a:extLst>
            </p:cNvPr>
            <p:cNvGrpSpPr/>
            <p:nvPr/>
          </p:nvGrpSpPr>
          <p:grpSpPr>
            <a:xfrm>
              <a:off x="3738736" y="4857908"/>
              <a:ext cx="442729" cy="271869"/>
              <a:chOff x="2467163" y="4747618"/>
              <a:chExt cx="442729" cy="271869"/>
            </a:xfrm>
          </p:grpSpPr>
          <p:sp>
            <p:nvSpPr>
              <p:cNvPr id="16" name="TextBox 15">
                <a:extLst>
                  <a:ext uri="{FF2B5EF4-FFF2-40B4-BE49-F238E27FC236}">
                    <a16:creationId xmlns:a16="http://schemas.microsoft.com/office/drawing/2014/main" id="{320BE8E2-0AA5-4BBC-8B7B-154F33F2AB9D}"/>
                  </a:ext>
                </a:extLst>
              </p:cNvPr>
              <p:cNvSpPr txBox="1"/>
              <p:nvPr/>
            </p:nvSpPr>
            <p:spPr>
              <a:xfrm>
                <a:off x="2467163" y="474761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86C0933C-C2C6-4BDF-9C63-617F6DA60D3F}"/>
                  </a:ext>
                </a:extLst>
              </p:cNvPr>
              <p:cNvCxnSpPr/>
              <p:nvPr/>
            </p:nvCxnSpPr>
            <p:spPr>
              <a:xfrm>
                <a:off x="2800164" y="48887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DC46EB44-8C29-4B94-9A22-70465E5886A5}"/>
                </a:ext>
              </a:extLst>
            </p:cNvPr>
            <p:cNvGrpSpPr/>
            <p:nvPr/>
          </p:nvGrpSpPr>
          <p:grpSpPr>
            <a:xfrm>
              <a:off x="3740453" y="2795078"/>
              <a:ext cx="442729" cy="271869"/>
              <a:chOff x="2467163" y="2386584"/>
              <a:chExt cx="442729" cy="271869"/>
            </a:xfrm>
          </p:grpSpPr>
          <p:cxnSp>
            <p:nvCxnSpPr>
              <p:cNvPr id="19" name="Straight Connector 18">
                <a:extLst>
                  <a:ext uri="{FF2B5EF4-FFF2-40B4-BE49-F238E27FC236}">
                    <a16:creationId xmlns:a16="http://schemas.microsoft.com/office/drawing/2014/main" id="{6A17D1EA-C4D0-422D-978B-BA4338ACB3F5}"/>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3B9B5F7B-084B-442C-A733-71645D56ACE2}"/>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FFAF55D5-9EBB-4A06-BFC4-2122C6AA2B5D}"/>
                </a:ext>
              </a:extLst>
            </p:cNvPr>
            <p:cNvGrpSpPr/>
            <p:nvPr/>
          </p:nvGrpSpPr>
          <p:grpSpPr>
            <a:xfrm>
              <a:off x="3743049" y="3826538"/>
              <a:ext cx="442729" cy="271869"/>
              <a:chOff x="2471476" y="3796051"/>
              <a:chExt cx="442729" cy="271869"/>
            </a:xfrm>
          </p:grpSpPr>
          <p:sp>
            <p:nvSpPr>
              <p:cNvPr id="22" name="TextBox 21">
                <a:extLst>
                  <a:ext uri="{FF2B5EF4-FFF2-40B4-BE49-F238E27FC236}">
                    <a16:creationId xmlns:a16="http://schemas.microsoft.com/office/drawing/2014/main" id="{78FFFBB0-2206-4C40-B5FD-8E43214F5BE2}"/>
                  </a:ext>
                </a:extLst>
              </p:cNvPr>
              <p:cNvSpPr txBox="1"/>
              <p:nvPr/>
            </p:nvSpPr>
            <p:spPr>
              <a:xfrm>
                <a:off x="2471476" y="3796051"/>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86F15A36-7FEC-42EB-BA27-6D108F91ED69}"/>
                  </a:ext>
                </a:extLst>
              </p:cNvPr>
              <p:cNvCxnSpPr/>
              <p:nvPr/>
            </p:nvCxnSpPr>
            <p:spPr>
              <a:xfrm>
                <a:off x="2804477" y="39332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B13D5A44-299D-41A8-9241-FA62263FD951}"/>
                </a:ext>
              </a:extLst>
            </p:cNvPr>
            <p:cNvGrpSpPr/>
            <p:nvPr/>
          </p:nvGrpSpPr>
          <p:grpSpPr>
            <a:xfrm>
              <a:off x="3743049" y="3491651"/>
              <a:ext cx="442729" cy="271869"/>
              <a:chOff x="2471476" y="3323156"/>
              <a:chExt cx="442729" cy="271869"/>
            </a:xfrm>
          </p:grpSpPr>
          <p:cxnSp>
            <p:nvCxnSpPr>
              <p:cNvPr id="25" name="Straight Connector 24">
                <a:extLst>
                  <a:ext uri="{FF2B5EF4-FFF2-40B4-BE49-F238E27FC236}">
                    <a16:creationId xmlns:a16="http://schemas.microsoft.com/office/drawing/2014/main" id="{DBAD0920-963C-4460-8680-B7841629BFFA}"/>
                  </a:ext>
                </a:extLst>
              </p:cNvPr>
              <p:cNvCxnSpPr/>
              <p:nvPr/>
            </p:nvCxnSpPr>
            <p:spPr>
              <a:xfrm>
                <a:off x="2804477" y="34603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AF1B599-4589-4B91-93E7-2C3A12684DB1}"/>
                  </a:ext>
                </a:extLst>
              </p:cNvPr>
              <p:cNvSpPr txBox="1"/>
              <p:nvPr/>
            </p:nvSpPr>
            <p:spPr>
              <a:xfrm>
                <a:off x="2471476" y="332315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7" name="object 6">
              <a:extLst>
                <a:ext uri="{FF2B5EF4-FFF2-40B4-BE49-F238E27FC236}">
                  <a16:creationId xmlns:a16="http://schemas.microsoft.com/office/drawing/2014/main" id="{0E0B9BFC-87B2-4F89-8BC9-9798B45D4CF1}"/>
                </a:ext>
              </a:extLst>
            </p:cNvPr>
            <p:cNvSpPr/>
            <p:nvPr/>
          </p:nvSpPr>
          <p:spPr>
            <a:xfrm>
              <a:off x="4307381" y="5363893"/>
              <a:ext cx="61264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22F24204-2681-47CF-8FD0-4E0B284803E9}"/>
                </a:ext>
              </a:extLst>
            </p:cNvPr>
            <p:cNvGrpSpPr/>
            <p:nvPr/>
          </p:nvGrpSpPr>
          <p:grpSpPr>
            <a:xfrm>
              <a:off x="4360838" y="5349240"/>
              <a:ext cx="6019593" cy="605294"/>
              <a:chOff x="1946822" y="5203109"/>
              <a:chExt cx="6019593" cy="605294"/>
            </a:xfrm>
          </p:grpSpPr>
          <p:sp>
            <p:nvSpPr>
              <p:cNvPr id="28" name="TextBox 27">
                <a:extLst>
                  <a:ext uri="{FF2B5EF4-FFF2-40B4-BE49-F238E27FC236}">
                    <a16:creationId xmlns:a16="http://schemas.microsoft.com/office/drawing/2014/main" id="{4E58BA79-F437-4274-8B25-90B3E25A002D}"/>
                  </a:ext>
                </a:extLst>
              </p:cNvPr>
              <p:cNvSpPr txBox="1"/>
              <p:nvPr/>
            </p:nvSpPr>
            <p:spPr>
              <a:xfrm>
                <a:off x="194682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948F0863-40E2-4AE2-B7C4-25D0C915FCAE}"/>
                  </a:ext>
                </a:extLst>
              </p:cNvPr>
              <p:cNvSpPr txBox="1"/>
              <p:nvPr/>
            </p:nvSpPr>
            <p:spPr>
              <a:xfrm>
                <a:off x="227262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E67EBED5-F9AC-4396-ADE7-F8E768324209}"/>
                  </a:ext>
                </a:extLst>
              </p:cNvPr>
              <p:cNvSpPr txBox="1"/>
              <p:nvPr/>
            </p:nvSpPr>
            <p:spPr>
              <a:xfrm>
                <a:off x="2590413"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38C5B9FF-EEB4-4974-819E-9BCFC459F61A}"/>
                  </a:ext>
                </a:extLst>
              </p:cNvPr>
              <p:cNvSpPr txBox="1"/>
              <p:nvPr/>
            </p:nvSpPr>
            <p:spPr>
              <a:xfrm>
                <a:off x="2916110"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E74BD19-C284-40F0-BFAF-295EFD680962}"/>
                  </a:ext>
                </a:extLst>
              </p:cNvPr>
              <p:cNvSpPr txBox="1"/>
              <p:nvPr/>
            </p:nvSpPr>
            <p:spPr>
              <a:xfrm>
                <a:off x="3241975"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F38A41A4-04AF-4E9C-9E5E-92DE299F497D}"/>
                  </a:ext>
                </a:extLst>
              </p:cNvPr>
              <p:cNvSpPr txBox="1"/>
              <p:nvPr/>
            </p:nvSpPr>
            <p:spPr>
              <a:xfrm>
                <a:off x="3560817"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5A613865-6D22-48DE-8F71-FC03F9C7FA10}"/>
                  </a:ext>
                </a:extLst>
              </p:cNvPr>
              <p:cNvSpPr txBox="1"/>
              <p:nvPr/>
            </p:nvSpPr>
            <p:spPr>
              <a:xfrm>
                <a:off x="3886469"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B71DF60D-5C4D-4239-A2B2-5C2B9AC3EF2E}"/>
                  </a:ext>
                </a:extLst>
              </p:cNvPr>
              <p:cNvSpPr txBox="1"/>
              <p:nvPr/>
            </p:nvSpPr>
            <p:spPr>
              <a:xfrm>
                <a:off x="4215461"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3743068D-5338-425C-9E1A-778265BD6E6E}"/>
                  </a:ext>
                </a:extLst>
              </p:cNvPr>
              <p:cNvSpPr txBox="1"/>
              <p:nvPr/>
            </p:nvSpPr>
            <p:spPr>
              <a:xfrm>
                <a:off x="453804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C05B1ABA-05C4-4429-8007-C2DE68DCA8AB}"/>
                  </a:ext>
                </a:extLst>
              </p:cNvPr>
              <p:cNvSpPr txBox="1"/>
              <p:nvPr/>
            </p:nvSpPr>
            <p:spPr>
              <a:xfrm>
                <a:off x="485644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40D0AD94-B608-4398-8D5C-B28F9C04034B}"/>
                  </a:ext>
                </a:extLst>
              </p:cNvPr>
              <p:cNvSpPr txBox="1"/>
              <p:nvPr/>
            </p:nvSpPr>
            <p:spPr>
              <a:xfrm>
                <a:off x="517901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243CC663-5D68-4923-BD5E-B4F3D8C0447D}"/>
                  </a:ext>
                </a:extLst>
              </p:cNvPr>
              <p:cNvSpPr txBox="1"/>
              <p:nvPr/>
            </p:nvSpPr>
            <p:spPr>
              <a:xfrm>
                <a:off x="550845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BA049C41-B255-4744-AFB3-42581B424C5C}"/>
                  </a:ext>
                </a:extLst>
              </p:cNvPr>
              <p:cNvSpPr txBox="1"/>
              <p:nvPr/>
            </p:nvSpPr>
            <p:spPr>
              <a:xfrm>
                <a:off x="583102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B381F874-1F2A-4E98-90E1-576AB6352FB3}"/>
                  </a:ext>
                </a:extLst>
              </p:cNvPr>
              <p:cNvSpPr txBox="1"/>
              <p:nvPr/>
            </p:nvSpPr>
            <p:spPr>
              <a:xfrm>
                <a:off x="6156491"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A3C20145-890D-4866-ABAF-A28F15C284FE}"/>
                  </a:ext>
                </a:extLst>
              </p:cNvPr>
              <p:cNvSpPr txBox="1"/>
              <p:nvPr/>
            </p:nvSpPr>
            <p:spPr>
              <a:xfrm>
                <a:off x="6479058"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AB0E27B5-C8A8-4214-8C29-E57A3874A25A}"/>
                  </a:ext>
                </a:extLst>
              </p:cNvPr>
              <p:cNvSpPr txBox="1"/>
              <p:nvPr/>
            </p:nvSpPr>
            <p:spPr>
              <a:xfrm>
                <a:off x="680345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35BBA0B4-BA96-43E0-B744-38BF3D9DE2AA}"/>
                  </a:ext>
                </a:extLst>
              </p:cNvPr>
              <p:cNvSpPr txBox="1"/>
              <p:nvPr/>
            </p:nvSpPr>
            <p:spPr>
              <a:xfrm>
                <a:off x="7131063"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4D4FB808-A7C5-4F9D-BBEA-11C25F0F205E}"/>
                  </a:ext>
                </a:extLst>
              </p:cNvPr>
              <p:cNvSpPr txBox="1"/>
              <p:nvPr/>
            </p:nvSpPr>
            <p:spPr>
              <a:xfrm>
                <a:off x="745165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B42E55C4-5CAE-47E4-A727-B1AA80B9C6E9}"/>
                  </a:ext>
                </a:extLst>
              </p:cNvPr>
              <p:cNvSpPr txBox="1"/>
              <p:nvPr/>
            </p:nvSpPr>
            <p:spPr>
              <a:xfrm>
                <a:off x="7781749"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9FD4D310-12F5-4ECA-8573-98F080741FB5}"/>
                </a:ext>
              </a:extLst>
            </p:cNvPr>
            <p:cNvGrpSpPr/>
            <p:nvPr/>
          </p:nvGrpSpPr>
          <p:grpSpPr>
            <a:xfrm>
              <a:off x="3738736" y="3139200"/>
              <a:ext cx="442729" cy="271869"/>
              <a:chOff x="2467163" y="2848649"/>
              <a:chExt cx="442729" cy="271869"/>
            </a:xfrm>
          </p:grpSpPr>
          <p:cxnSp>
            <p:nvCxnSpPr>
              <p:cNvPr id="58" name="Straight Connector 57">
                <a:extLst>
                  <a:ext uri="{FF2B5EF4-FFF2-40B4-BE49-F238E27FC236}">
                    <a16:creationId xmlns:a16="http://schemas.microsoft.com/office/drawing/2014/main" id="{A46AD09F-B72E-4308-800F-98637B637BA4}"/>
                  </a:ext>
                </a:extLst>
              </p:cNvPr>
              <p:cNvCxnSpPr/>
              <p:nvPr/>
            </p:nvCxnSpPr>
            <p:spPr>
              <a:xfrm>
                <a:off x="2800164" y="29858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79437A83-FED9-4A4D-A46D-F2184140785F}"/>
                  </a:ext>
                </a:extLst>
              </p:cNvPr>
              <p:cNvSpPr txBox="1"/>
              <p:nvPr/>
            </p:nvSpPr>
            <p:spPr>
              <a:xfrm>
                <a:off x="2467163" y="2848649"/>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76C70D29-EFFA-4A8E-BE82-31BC6D14A337}"/>
                </a:ext>
              </a:extLst>
            </p:cNvPr>
            <p:cNvGrpSpPr/>
            <p:nvPr/>
          </p:nvGrpSpPr>
          <p:grpSpPr>
            <a:xfrm>
              <a:off x="3740453" y="4520016"/>
              <a:ext cx="442729" cy="271869"/>
              <a:chOff x="2467163" y="2386584"/>
              <a:chExt cx="442729" cy="271869"/>
            </a:xfrm>
          </p:grpSpPr>
          <p:cxnSp>
            <p:nvCxnSpPr>
              <p:cNvPr id="61" name="Straight Connector 60">
                <a:extLst>
                  <a:ext uri="{FF2B5EF4-FFF2-40B4-BE49-F238E27FC236}">
                    <a16:creationId xmlns:a16="http://schemas.microsoft.com/office/drawing/2014/main" id="{5643EE88-65E8-499B-A98C-360345C5BB0B}"/>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C9C94EDD-069E-481E-B9C1-55C5C223A708}"/>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577B2B0A-731A-4D8D-A2FB-2B3BDB6BA522}"/>
                </a:ext>
              </a:extLst>
            </p:cNvPr>
            <p:cNvGrpSpPr/>
            <p:nvPr/>
          </p:nvGrpSpPr>
          <p:grpSpPr>
            <a:xfrm>
              <a:off x="3740453" y="2103120"/>
              <a:ext cx="442729" cy="271869"/>
              <a:chOff x="2467163" y="2386584"/>
              <a:chExt cx="442729" cy="271869"/>
            </a:xfrm>
          </p:grpSpPr>
          <p:cxnSp>
            <p:nvCxnSpPr>
              <p:cNvPr id="64" name="Straight Connector 63">
                <a:extLst>
                  <a:ext uri="{FF2B5EF4-FFF2-40B4-BE49-F238E27FC236}">
                    <a16:creationId xmlns:a16="http://schemas.microsoft.com/office/drawing/2014/main" id="{648E137E-32C6-4F92-BCF8-7F98208EC1FD}"/>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F5015647-0B93-43FC-AEE6-36C01E89C2B2}"/>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6" name="Group 65">
              <a:extLst>
                <a:ext uri="{FF2B5EF4-FFF2-40B4-BE49-F238E27FC236}">
                  <a16:creationId xmlns:a16="http://schemas.microsoft.com/office/drawing/2014/main" id="{1EF02BE4-46B3-4A46-B49C-0B03CEC483B5}"/>
                </a:ext>
              </a:extLst>
            </p:cNvPr>
            <p:cNvGrpSpPr/>
            <p:nvPr/>
          </p:nvGrpSpPr>
          <p:grpSpPr>
            <a:xfrm>
              <a:off x="3739896" y="2452220"/>
              <a:ext cx="442729" cy="271869"/>
              <a:chOff x="2467163" y="2386584"/>
              <a:chExt cx="442729" cy="271869"/>
            </a:xfrm>
          </p:grpSpPr>
          <p:cxnSp>
            <p:nvCxnSpPr>
              <p:cNvPr id="67" name="Straight Connector 66">
                <a:extLst>
                  <a:ext uri="{FF2B5EF4-FFF2-40B4-BE49-F238E27FC236}">
                    <a16:creationId xmlns:a16="http://schemas.microsoft.com/office/drawing/2014/main" id="{CD774716-E611-4611-B069-6568AA1777EA}"/>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E13AFFE-20EA-411F-9DD4-EDEF12B1417E}"/>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69" name="bg object 16">
              <a:extLst>
                <a:ext uri="{FF2B5EF4-FFF2-40B4-BE49-F238E27FC236}">
                  <a16:creationId xmlns:a16="http://schemas.microsoft.com/office/drawing/2014/main" id="{D6795882-AE81-43E9-B9FD-A7B192628A28}"/>
                </a:ext>
              </a:extLst>
            </p:cNvPr>
            <p:cNvSpPr/>
            <p:nvPr/>
          </p:nvSpPr>
          <p:spPr>
            <a:xfrm>
              <a:off x="4379976" y="3865576"/>
              <a:ext cx="5552198" cy="799447"/>
            </a:xfrm>
            <a:custGeom>
              <a:avLst/>
              <a:gdLst/>
              <a:ahLst/>
              <a:cxnLst/>
              <a:rect l="l" t="t" r="r" b="b"/>
              <a:pathLst>
                <a:path w="2814954" h="571500">
                  <a:moveTo>
                    <a:pt x="0" y="571500"/>
                  </a:moveTo>
                  <a:lnTo>
                    <a:pt x="888847" y="292100"/>
                  </a:lnTo>
                  <a:lnTo>
                    <a:pt x="1939289" y="0"/>
                  </a:lnTo>
                  <a:lnTo>
                    <a:pt x="2814675" y="304800"/>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bg object 17">
              <a:extLst>
                <a:ext uri="{FF2B5EF4-FFF2-40B4-BE49-F238E27FC236}">
                  <a16:creationId xmlns:a16="http://schemas.microsoft.com/office/drawing/2014/main" id="{AE2D0366-F0ED-4F06-BA81-7A04284E61B4}"/>
                </a:ext>
              </a:extLst>
            </p:cNvPr>
            <p:cNvSpPr/>
            <p:nvPr/>
          </p:nvSpPr>
          <p:spPr>
            <a:xfrm>
              <a:off x="7513545" y="4060997"/>
              <a:ext cx="2072837" cy="284248"/>
            </a:xfrm>
            <a:custGeom>
              <a:avLst/>
              <a:gdLst/>
              <a:ahLst/>
              <a:cxnLst/>
              <a:rect l="l" t="t" r="r" b="b"/>
              <a:pathLst>
                <a:path w="1050925" h="203200">
                  <a:moveTo>
                    <a:pt x="0" y="203200"/>
                  </a:moveTo>
                  <a:lnTo>
                    <a:pt x="1050925" y="0"/>
                  </a:lnTo>
                </a:path>
              </a:pathLst>
            </a:custGeom>
            <a:ln w="38100" cap="rnd">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bg object 18">
              <a:extLst>
                <a:ext uri="{FF2B5EF4-FFF2-40B4-BE49-F238E27FC236}">
                  <a16:creationId xmlns:a16="http://schemas.microsoft.com/office/drawing/2014/main" id="{8E50EC17-FAB0-4D68-A58B-2D50607D5E27}"/>
                </a:ext>
              </a:extLst>
            </p:cNvPr>
            <p:cNvSpPr/>
            <p:nvPr/>
          </p:nvSpPr>
          <p:spPr>
            <a:xfrm>
              <a:off x="5415648" y="3901107"/>
              <a:ext cx="3480611" cy="817212"/>
            </a:xfrm>
            <a:custGeom>
              <a:avLst/>
              <a:gdLst/>
              <a:ahLst/>
              <a:cxnLst/>
              <a:rect l="l" t="t" r="r" b="b"/>
              <a:pathLst>
                <a:path w="1764664" h="584200">
                  <a:moveTo>
                    <a:pt x="0" y="584200"/>
                  </a:moveTo>
                  <a:lnTo>
                    <a:pt x="1764499" y="0"/>
                  </a:lnTo>
                </a:path>
              </a:pathLst>
            </a:custGeom>
            <a:ln w="38100" cap="rnd">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bg object 19">
              <a:extLst>
                <a:ext uri="{FF2B5EF4-FFF2-40B4-BE49-F238E27FC236}">
                  <a16:creationId xmlns:a16="http://schemas.microsoft.com/office/drawing/2014/main" id="{BB60F050-15B8-4B87-A396-39FDCD7E7411}"/>
                </a:ext>
              </a:extLst>
            </p:cNvPr>
            <p:cNvSpPr/>
            <p:nvPr/>
          </p:nvSpPr>
          <p:spPr>
            <a:xfrm>
              <a:off x="5070424" y="4078762"/>
              <a:ext cx="3826295" cy="550730"/>
            </a:xfrm>
            <a:custGeom>
              <a:avLst/>
              <a:gdLst/>
              <a:ahLst/>
              <a:cxnLst/>
              <a:rect l="l" t="t" r="r" b="b"/>
              <a:pathLst>
                <a:path w="1939925" h="393700">
                  <a:moveTo>
                    <a:pt x="0" y="0"/>
                  </a:moveTo>
                  <a:lnTo>
                    <a:pt x="888949" y="127000"/>
                  </a:lnTo>
                  <a:lnTo>
                    <a:pt x="1939531" y="393700"/>
                  </a:lnTo>
                </a:path>
              </a:pathLst>
            </a:custGeom>
            <a:ln w="38100" cap="rnd">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bg object 20">
              <a:extLst>
                <a:ext uri="{FF2B5EF4-FFF2-40B4-BE49-F238E27FC236}">
                  <a16:creationId xmlns:a16="http://schemas.microsoft.com/office/drawing/2014/main" id="{762F9E4E-7EA9-4888-BA29-52F41EB0B07E}"/>
                </a:ext>
              </a:extLst>
            </p:cNvPr>
            <p:cNvSpPr/>
            <p:nvPr/>
          </p:nvSpPr>
          <p:spPr>
            <a:xfrm>
              <a:off x="5760870" y="4078762"/>
              <a:ext cx="4516406" cy="284248"/>
            </a:xfrm>
            <a:custGeom>
              <a:avLst/>
              <a:gdLst/>
              <a:ahLst/>
              <a:cxnLst/>
              <a:rect l="l" t="t" r="r" b="b"/>
              <a:pathLst>
                <a:path w="2289810" h="203200">
                  <a:moveTo>
                    <a:pt x="0" y="203200"/>
                  </a:moveTo>
                  <a:lnTo>
                    <a:pt x="1239075" y="0"/>
                  </a:lnTo>
                  <a:lnTo>
                    <a:pt x="2289594" y="152400"/>
                  </a:lnTo>
                </a:path>
              </a:pathLst>
            </a:custGeom>
            <a:ln w="38100" cap="rnd">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bg object 21">
              <a:extLst>
                <a:ext uri="{FF2B5EF4-FFF2-40B4-BE49-F238E27FC236}">
                  <a16:creationId xmlns:a16="http://schemas.microsoft.com/office/drawing/2014/main" id="{BA6F34D5-1A3A-43AB-825E-F43CC254E3DB}"/>
                </a:ext>
              </a:extLst>
            </p:cNvPr>
            <p:cNvSpPr/>
            <p:nvPr/>
          </p:nvSpPr>
          <p:spPr>
            <a:xfrm>
              <a:off x="4379976" y="4593961"/>
              <a:ext cx="5897880" cy="284248"/>
            </a:xfrm>
            <a:custGeom>
              <a:avLst/>
              <a:gdLst/>
              <a:ahLst/>
              <a:cxnLst/>
              <a:rect l="l" t="t" r="r" b="b"/>
              <a:pathLst>
                <a:path w="2990215" h="203200">
                  <a:moveTo>
                    <a:pt x="0" y="177800"/>
                  </a:moveTo>
                  <a:lnTo>
                    <a:pt x="888834" y="114300"/>
                  </a:lnTo>
                  <a:lnTo>
                    <a:pt x="1939264" y="0"/>
                  </a:lnTo>
                  <a:lnTo>
                    <a:pt x="2989694" y="203200"/>
                  </a:lnTo>
                </a:path>
              </a:pathLst>
            </a:custGeom>
            <a:ln w="38100" cap="rnd">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bg object 22">
              <a:extLst>
                <a:ext uri="{FF2B5EF4-FFF2-40B4-BE49-F238E27FC236}">
                  <a16:creationId xmlns:a16="http://schemas.microsoft.com/office/drawing/2014/main" id="{9DA0D6B6-70B3-4EB4-A568-3EB6A90B3540}"/>
                </a:ext>
              </a:extLst>
            </p:cNvPr>
            <p:cNvSpPr/>
            <p:nvPr/>
          </p:nvSpPr>
          <p:spPr>
            <a:xfrm>
              <a:off x="6132651" y="4238652"/>
              <a:ext cx="2072837" cy="461903"/>
            </a:xfrm>
            <a:custGeom>
              <a:avLst/>
              <a:gdLst/>
              <a:ahLst/>
              <a:cxnLst/>
              <a:rect l="l" t="t" r="r" b="b"/>
              <a:pathLst>
                <a:path w="1050925" h="330200">
                  <a:moveTo>
                    <a:pt x="0" y="330200"/>
                  </a:moveTo>
                  <a:lnTo>
                    <a:pt x="1050925" y="0"/>
                  </a:lnTo>
                </a:path>
              </a:pathLst>
            </a:custGeom>
            <a:ln w="38100" cap="rnd">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bg object 23">
              <a:extLst>
                <a:ext uri="{FF2B5EF4-FFF2-40B4-BE49-F238E27FC236}">
                  <a16:creationId xmlns:a16="http://schemas.microsoft.com/office/drawing/2014/main" id="{6B70F987-9C59-42FA-A057-59B0BE7D6FD4}"/>
                </a:ext>
              </a:extLst>
            </p:cNvPr>
            <p:cNvSpPr/>
            <p:nvPr/>
          </p:nvSpPr>
          <p:spPr>
            <a:xfrm>
              <a:off x="5070424" y="3652390"/>
              <a:ext cx="5206517" cy="763916"/>
            </a:xfrm>
            <a:custGeom>
              <a:avLst/>
              <a:gdLst/>
              <a:ahLst/>
              <a:cxnLst/>
              <a:rect l="l" t="t" r="r" b="b"/>
              <a:pathLst>
                <a:path w="2639695" h="546100">
                  <a:moveTo>
                    <a:pt x="0" y="546100"/>
                  </a:moveTo>
                  <a:lnTo>
                    <a:pt x="888860" y="215900"/>
                  </a:lnTo>
                  <a:lnTo>
                    <a:pt x="1764245" y="0"/>
                  </a:lnTo>
                  <a:lnTo>
                    <a:pt x="2639644" y="139700"/>
                  </a:lnTo>
                </a:path>
              </a:pathLst>
            </a:custGeom>
            <a:ln w="38100" cap="rnd">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bg object 24">
              <a:extLst>
                <a:ext uri="{FF2B5EF4-FFF2-40B4-BE49-F238E27FC236}">
                  <a16:creationId xmlns:a16="http://schemas.microsoft.com/office/drawing/2014/main" id="{979ECD22-C95B-4D37-9243-D6E0C872CAB7}"/>
                </a:ext>
              </a:extLst>
            </p:cNvPr>
            <p:cNvSpPr/>
            <p:nvPr/>
          </p:nvSpPr>
          <p:spPr>
            <a:xfrm>
              <a:off x="5760870" y="3634625"/>
              <a:ext cx="4171977" cy="657323"/>
            </a:xfrm>
            <a:custGeom>
              <a:avLst/>
              <a:gdLst/>
              <a:ahLst/>
              <a:cxnLst/>
              <a:rect l="l" t="t" r="r" b="b"/>
              <a:pathLst>
                <a:path w="2115185" h="469900">
                  <a:moveTo>
                    <a:pt x="0" y="228600"/>
                  </a:moveTo>
                  <a:lnTo>
                    <a:pt x="888923" y="38100"/>
                  </a:lnTo>
                  <a:lnTo>
                    <a:pt x="1239100" y="190500"/>
                  </a:lnTo>
                  <a:lnTo>
                    <a:pt x="1589290" y="469900"/>
                  </a:lnTo>
                  <a:lnTo>
                    <a:pt x="1764372" y="50800"/>
                  </a:lnTo>
                  <a:lnTo>
                    <a:pt x="1939467" y="50800"/>
                  </a:lnTo>
                  <a:lnTo>
                    <a:pt x="2114562" y="0"/>
                  </a:lnTo>
                </a:path>
              </a:pathLst>
            </a:custGeom>
            <a:ln w="38100" cap="rnd">
              <a:solidFill>
                <a:srgbClr val="F26B7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6">
              <a:extLst>
                <a:ext uri="{FF2B5EF4-FFF2-40B4-BE49-F238E27FC236}">
                  <a16:creationId xmlns:a16="http://schemas.microsoft.com/office/drawing/2014/main" id="{2FD4FD57-2A19-4806-873C-18EEB15E7F82}"/>
                </a:ext>
              </a:extLst>
            </p:cNvPr>
            <p:cNvSpPr/>
            <p:nvPr/>
          </p:nvSpPr>
          <p:spPr>
            <a:xfrm>
              <a:off x="4361688" y="2240280"/>
              <a:ext cx="5952744" cy="0"/>
            </a:xfrm>
            <a:custGeom>
              <a:avLst/>
              <a:gdLst/>
              <a:ahLst/>
              <a:cxnLst/>
              <a:rect l="l" t="t" r="r" b="b"/>
              <a:pathLst>
                <a:path w="4433570">
                  <a:moveTo>
                    <a:pt x="0" y="0"/>
                  </a:moveTo>
                  <a:lnTo>
                    <a:pt x="4433506" y="0"/>
                  </a:lnTo>
                </a:path>
              </a:pathLst>
            </a:custGeom>
            <a:ln w="38100" cap="rnd">
              <a:solidFill>
                <a:srgbClr val="F47E55"/>
              </a:solidFill>
              <a:prstDash val="sysDot"/>
              <a:round/>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6E1D452F-82E2-472D-8532-6E0316CA2EEA}"/>
                </a:ext>
              </a:extLst>
            </p:cNvPr>
            <p:cNvSpPr txBox="1"/>
            <p:nvPr/>
          </p:nvSpPr>
          <p:spPr>
            <a:xfrm>
              <a:off x="10388164" y="2100254"/>
              <a:ext cx="120898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Global target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34079521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Condom use at last higher risk sex, women (aged 15–24 years), by region,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4015904F-26DE-46C1-8A70-9EBAECD83B58}"/>
              </a:ext>
            </a:extLst>
          </p:cNvPr>
          <p:cNvGrpSpPr/>
          <p:nvPr/>
        </p:nvGrpSpPr>
        <p:grpSpPr>
          <a:xfrm>
            <a:off x="457199" y="1920240"/>
            <a:ext cx="11139950" cy="4634448"/>
            <a:chOff x="457199" y="1920240"/>
            <a:chExt cx="11139950" cy="4634448"/>
          </a:xfrm>
        </p:grpSpPr>
        <p:sp>
          <p:nvSpPr>
            <p:cNvPr id="117" name="object 37">
              <a:extLst>
                <a:ext uri="{FF2B5EF4-FFF2-40B4-BE49-F238E27FC236}">
                  <a16:creationId xmlns:a16="http://schemas.microsoft.com/office/drawing/2014/main" id="{53BD8FB5-DE8D-4AF6-9450-DE47C16BDA7E}"/>
                </a:ext>
              </a:extLst>
            </p:cNvPr>
            <p:cNvSpPr/>
            <p:nvPr/>
          </p:nvSpPr>
          <p:spPr>
            <a:xfrm>
              <a:off x="4407408" y="4274548"/>
              <a:ext cx="5220952" cy="544340"/>
            </a:xfrm>
            <a:custGeom>
              <a:avLst/>
              <a:gdLst/>
              <a:ahLst/>
              <a:cxnLst/>
              <a:rect l="l" t="t" r="r" b="b"/>
              <a:pathLst>
                <a:path w="2654300" h="394970">
                  <a:moveTo>
                    <a:pt x="0" y="394627"/>
                  </a:moveTo>
                  <a:lnTo>
                    <a:pt x="825500" y="98653"/>
                  </a:lnTo>
                  <a:lnTo>
                    <a:pt x="1828800" y="0"/>
                  </a:lnTo>
                  <a:lnTo>
                    <a:pt x="2654300" y="274053"/>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38">
              <a:extLst>
                <a:ext uri="{FF2B5EF4-FFF2-40B4-BE49-F238E27FC236}">
                  <a16:creationId xmlns:a16="http://schemas.microsoft.com/office/drawing/2014/main" id="{FE458A3F-5D16-48E0-8AB9-2FF7B21A8C51}"/>
                </a:ext>
              </a:extLst>
            </p:cNvPr>
            <p:cNvSpPr/>
            <p:nvPr/>
          </p:nvSpPr>
          <p:spPr>
            <a:xfrm>
              <a:off x="5381653" y="3288371"/>
              <a:ext cx="3597211" cy="1241830"/>
            </a:xfrm>
            <a:custGeom>
              <a:avLst/>
              <a:gdLst/>
              <a:ahLst/>
              <a:cxnLst/>
              <a:rect l="l" t="t" r="r" b="b"/>
              <a:pathLst>
                <a:path w="1828800" h="901065">
                  <a:moveTo>
                    <a:pt x="0" y="901026"/>
                  </a:moveTo>
                  <a:lnTo>
                    <a:pt x="838200" y="527431"/>
                  </a:lnTo>
                  <a:lnTo>
                    <a:pt x="1828800"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39">
              <a:extLst>
                <a:ext uri="{FF2B5EF4-FFF2-40B4-BE49-F238E27FC236}">
                  <a16:creationId xmlns:a16="http://schemas.microsoft.com/office/drawing/2014/main" id="{30D3FDD1-1DBD-476D-B0DE-5100C81845E0}"/>
                </a:ext>
              </a:extLst>
            </p:cNvPr>
            <p:cNvSpPr/>
            <p:nvPr/>
          </p:nvSpPr>
          <p:spPr>
            <a:xfrm>
              <a:off x="5706401" y="2514600"/>
              <a:ext cx="3272463" cy="1135937"/>
            </a:xfrm>
            <a:custGeom>
              <a:avLst/>
              <a:gdLst/>
              <a:ahLst/>
              <a:cxnLst/>
              <a:rect l="l" t="t" r="r" b="b"/>
              <a:pathLst>
                <a:path w="1663700" h="824229">
                  <a:moveTo>
                    <a:pt x="0" y="823963"/>
                  </a:moveTo>
                  <a:lnTo>
                    <a:pt x="838200" y="461416"/>
                  </a:lnTo>
                  <a:lnTo>
                    <a:pt x="1663700" y="0"/>
                  </a:lnTo>
                </a:path>
              </a:pathLst>
            </a:custGeom>
            <a:ln w="3810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40">
              <a:extLst>
                <a:ext uri="{FF2B5EF4-FFF2-40B4-BE49-F238E27FC236}">
                  <a16:creationId xmlns:a16="http://schemas.microsoft.com/office/drawing/2014/main" id="{F5A2EED3-B577-4428-971E-4FF37BD58631}"/>
                </a:ext>
              </a:extLst>
            </p:cNvPr>
            <p:cNvSpPr/>
            <p:nvPr/>
          </p:nvSpPr>
          <p:spPr>
            <a:xfrm>
              <a:off x="4407408" y="3561463"/>
              <a:ext cx="4896203" cy="726370"/>
            </a:xfrm>
            <a:custGeom>
              <a:avLst/>
              <a:gdLst/>
              <a:ahLst/>
              <a:cxnLst/>
              <a:rect l="l" t="t" r="r" b="b"/>
              <a:pathLst>
                <a:path w="2489200" h="527050">
                  <a:moveTo>
                    <a:pt x="0" y="526732"/>
                  </a:moveTo>
                  <a:lnTo>
                    <a:pt x="660400" y="449922"/>
                  </a:lnTo>
                  <a:lnTo>
                    <a:pt x="1663700" y="164604"/>
                  </a:lnTo>
                  <a:lnTo>
                    <a:pt x="2489200" y="0"/>
                  </a:lnTo>
                </a:path>
              </a:pathLst>
            </a:custGeom>
            <a:ln w="381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41">
              <a:extLst>
                <a:ext uri="{FF2B5EF4-FFF2-40B4-BE49-F238E27FC236}">
                  <a16:creationId xmlns:a16="http://schemas.microsoft.com/office/drawing/2014/main" id="{34243DC2-A125-4402-A17C-5818D1260B3E}"/>
                </a:ext>
              </a:extLst>
            </p:cNvPr>
            <p:cNvSpPr/>
            <p:nvPr/>
          </p:nvSpPr>
          <p:spPr>
            <a:xfrm>
              <a:off x="5381653" y="3606994"/>
              <a:ext cx="3921959" cy="741247"/>
            </a:xfrm>
            <a:custGeom>
              <a:avLst/>
              <a:gdLst/>
              <a:ahLst/>
              <a:cxnLst/>
              <a:rect l="l" t="t" r="r" b="b"/>
              <a:pathLst>
                <a:path w="1993900" h="537845">
                  <a:moveTo>
                    <a:pt x="0" y="537730"/>
                  </a:moveTo>
                  <a:lnTo>
                    <a:pt x="1003300" y="285318"/>
                  </a:lnTo>
                  <a:lnTo>
                    <a:pt x="1333500" y="274345"/>
                  </a:lnTo>
                  <a:lnTo>
                    <a:pt x="1993900" y="0"/>
                  </a:lnTo>
                </a:path>
              </a:pathLst>
            </a:custGeom>
            <a:ln w="38100">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42">
              <a:extLst>
                <a:ext uri="{FF2B5EF4-FFF2-40B4-BE49-F238E27FC236}">
                  <a16:creationId xmlns:a16="http://schemas.microsoft.com/office/drawing/2014/main" id="{F0FE1B93-2F98-4059-A7A5-638862A4776C}"/>
                </a:ext>
              </a:extLst>
            </p:cNvPr>
            <p:cNvSpPr/>
            <p:nvPr/>
          </p:nvSpPr>
          <p:spPr>
            <a:xfrm>
              <a:off x="4407408" y="3606991"/>
              <a:ext cx="4896203" cy="1014292"/>
            </a:xfrm>
            <a:custGeom>
              <a:avLst/>
              <a:gdLst/>
              <a:ahLst/>
              <a:cxnLst/>
              <a:rect l="l" t="t" r="r" b="b"/>
              <a:pathLst>
                <a:path w="2489200" h="735965">
                  <a:moveTo>
                    <a:pt x="0" y="735888"/>
                  </a:moveTo>
                  <a:lnTo>
                    <a:pt x="825500" y="637032"/>
                  </a:lnTo>
                  <a:lnTo>
                    <a:pt x="1663700" y="274586"/>
                  </a:lnTo>
                  <a:lnTo>
                    <a:pt x="2489200"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43">
              <a:extLst>
                <a:ext uri="{FF2B5EF4-FFF2-40B4-BE49-F238E27FC236}">
                  <a16:creationId xmlns:a16="http://schemas.microsoft.com/office/drawing/2014/main" id="{DD5684AE-F32B-4A91-88F7-08FEEB2F8E5F}"/>
                </a:ext>
              </a:extLst>
            </p:cNvPr>
            <p:cNvSpPr/>
            <p:nvPr/>
          </p:nvSpPr>
          <p:spPr>
            <a:xfrm>
              <a:off x="4407408" y="3531117"/>
              <a:ext cx="5220952" cy="529462"/>
            </a:xfrm>
            <a:custGeom>
              <a:avLst/>
              <a:gdLst/>
              <a:ahLst/>
              <a:cxnLst/>
              <a:rect l="l" t="t" r="r" b="b"/>
              <a:pathLst>
                <a:path w="2654300" h="384175">
                  <a:moveTo>
                    <a:pt x="0" y="230174"/>
                  </a:moveTo>
                  <a:lnTo>
                    <a:pt x="660400" y="0"/>
                  </a:lnTo>
                  <a:lnTo>
                    <a:pt x="1003300" y="383616"/>
                  </a:lnTo>
                  <a:lnTo>
                    <a:pt x="1828800" y="65773"/>
                  </a:lnTo>
                  <a:lnTo>
                    <a:pt x="2654300" y="252095"/>
                  </a:lnTo>
                </a:path>
              </a:pathLst>
            </a:custGeom>
            <a:ln w="38100">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44">
              <a:extLst>
                <a:ext uri="{FF2B5EF4-FFF2-40B4-BE49-F238E27FC236}">
                  <a16:creationId xmlns:a16="http://schemas.microsoft.com/office/drawing/2014/main" id="{FF8B3A5B-F84F-467B-AF35-821894CE1CA0}"/>
                </a:ext>
              </a:extLst>
            </p:cNvPr>
            <p:cNvSpPr/>
            <p:nvPr/>
          </p:nvSpPr>
          <p:spPr>
            <a:xfrm>
              <a:off x="5056904" y="4001459"/>
              <a:ext cx="5220952" cy="240665"/>
            </a:xfrm>
            <a:custGeom>
              <a:avLst/>
              <a:gdLst/>
              <a:ahLst/>
              <a:cxnLst/>
              <a:rect l="l" t="t" r="r" b="b"/>
              <a:pathLst>
                <a:path w="2654300" h="174625">
                  <a:moveTo>
                    <a:pt x="0" y="174447"/>
                  </a:moveTo>
                  <a:lnTo>
                    <a:pt x="838200" y="54508"/>
                  </a:lnTo>
                  <a:lnTo>
                    <a:pt x="1828800" y="0"/>
                  </a:lnTo>
                  <a:lnTo>
                    <a:pt x="2654300" y="163537"/>
                  </a:lnTo>
                </a:path>
              </a:pathLst>
            </a:custGeom>
            <a:ln w="38100">
              <a:solidFill>
                <a:srgbClr val="5ABBE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45">
              <a:extLst>
                <a:ext uri="{FF2B5EF4-FFF2-40B4-BE49-F238E27FC236}">
                  <a16:creationId xmlns:a16="http://schemas.microsoft.com/office/drawing/2014/main" id="{29C8AC39-AAF6-4110-9513-D23BB614ADF0}"/>
                </a:ext>
              </a:extLst>
            </p:cNvPr>
            <p:cNvSpPr/>
            <p:nvPr/>
          </p:nvSpPr>
          <p:spPr>
            <a:xfrm>
              <a:off x="6031149" y="3515947"/>
              <a:ext cx="3272463" cy="453325"/>
            </a:xfrm>
            <a:custGeom>
              <a:avLst/>
              <a:gdLst/>
              <a:ahLst/>
              <a:cxnLst/>
              <a:rect l="l" t="t" r="r" b="b"/>
              <a:pathLst>
                <a:path w="1663700" h="328929">
                  <a:moveTo>
                    <a:pt x="0" y="328574"/>
                  </a:moveTo>
                  <a:lnTo>
                    <a:pt x="838200" y="153339"/>
                  </a:lnTo>
                  <a:lnTo>
                    <a:pt x="1663700" y="0"/>
                  </a:lnTo>
                </a:path>
              </a:pathLst>
            </a:custGeom>
            <a:ln w="38100">
              <a:solidFill>
                <a:srgbClr val="F26B7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950976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2000–2018.</a:t>
              </a:r>
            </a:p>
          </p:txBody>
        </p:sp>
        <p:sp>
          <p:nvSpPr>
            <p:cNvPr id="8" name="object 10">
              <a:extLst>
                <a:ext uri="{FF2B5EF4-FFF2-40B4-BE49-F238E27FC236}">
                  <a16:creationId xmlns:a16="http://schemas.microsoft.com/office/drawing/2014/main" id="{EE2E6F6D-9E6E-4D6E-A019-98594DBED00A}"/>
                </a:ext>
              </a:extLst>
            </p:cNvPr>
            <p:cNvSpPr txBox="1"/>
            <p:nvPr/>
          </p:nvSpPr>
          <p:spPr>
            <a:xfrm>
              <a:off x="3429000" y="3525086"/>
              <a:ext cx="179536" cy="572273"/>
            </a:xfrm>
            <a:prstGeom prst="rect">
              <a:avLst/>
            </a:prstGeom>
            <a:noFill/>
          </p:spPr>
          <p:txBody>
            <a:bodyPr vert="vert270" wrap="none" lIns="0" tIns="0" rIns="0" bIns="0" rtlCol="0" anchor="ctr">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DC9F0437-305C-40DD-8952-D7398AA8CA61}"/>
                </a:ext>
              </a:extLst>
            </p:cNvPr>
            <p:cNvGrpSpPr/>
            <p:nvPr/>
          </p:nvGrpSpPr>
          <p:grpSpPr>
            <a:xfrm>
              <a:off x="3741848" y="4170811"/>
              <a:ext cx="439617" cy="271869"/>
              <a:chOff x="2470275" y="4273007"/>
              <a:chExt cx="439617" cy="271869"/>
            </a:xfrm>
          </p:grpSpPr>
          <p:sp>
            <p:nvSpPr>
              <p:cNvPr id="10" name="TextBox 9">
                <a:extLst>
                  <a:ext uri="{FF2B5EF4-FFF2-40B4-BE49-F238E27FC236}">
                    <a16:creationId xmlns:a16="http://schemas.microsoft.com/office/drawing/2014/main" id="{930DDD5A-3FEA-4E2A-81D0-E72A8C15EAEC}"/>
                  </a:ext>
                </a:extLst>
              </p:cNvPr>
              <p:cNvSpPr txBox="1"/>
              <p:nvPr/>
            </p:nvSpPr>
            <p:spPr>
              <a:xfrm>
                <a:off x="2470275" y="427300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F3A8C95F-4DC0-46DD-9497-58049CDBC187}"/>
                  </a:ext>
                </a:extLst>
              </p:cNvPr>
              <p:cNvCxnSpPr/>
              <p:nvPr/>
            </p:nvCxnSpPr>
            <p:spPr>
              <a:xfrm>
                <a:off x="2800164" y="44119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422DB13F-30F7-4B5E-9D32-DFD77FF4136A}"/>
                </a:ext>
              </a:extLst>
            </p:cNvPr>
            <p:cNvSpPr txBox="1"/>
            <p:nvPr/>
          </p:nvSpPr>
          <p:spPr>
            <a:xfrm>
              <a:off x="3823695" y="5215431"/>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D639507D-534C-43AD-9D4D-9EACBB752765}"/>
                </a:ext>
              </a:extLst>
            </p:cNvPr>
            <p:cNvCxnSpPr/>
            <p:nvPr/>
          </p:nvCxnSpPr>
          <p:spPr>
            <a:xfrm>
              <a:off x="4071737" y="53565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4D430F8D-5CA1-4424-BFE6-8834133000ED}"/>
                </a:ext>
              </a:extLst>
            </p:cNvPr>
            <p:cNvGrpSpPr/>
            <p:nvPr/>
          </p:nvGrpSpPr>
          <p:grpSpPr>
            <a:xfrm>
              <a:off x="3738736" y="4857908"/>
              <a:ext cx="442729" cy="271869"/>
              <a:chOff x="2467163" y="4747618"/>
              <a:chExt cx="442729" cy="271869"/>
            </a:xfrm>
          </p:grpSpPr>
          <p:sp>
            <p:nvSpPr>
              <p:cNvPr id="16" name="TextBox 15">
                <a:extLst>
                  <a:ext uri="{FF2B5EF4-FFF2-40B4-BE49-F238E27FC236}">
                    <a16:creationId xmlns:a16="http://schemas.microsoft.com/office/drawing/2014/main" id="{320BE8E2-0AA5-4BBC-8B7B-154F33F2AB9D}"/>
                  </a:ext>
                </a:extLst>
              </p:cNvPr>
              <p:cNvSpPr txBox="1"/>
              <p:nvPr/>
            </p:nvSpPr>
            <p:spPr>
              <a:xfrm>
                <a:off x="2467163" y="474761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86C0933C-C2C6-4BDF-9C63-617F6DA60D3F}"/>
                  </a:ext>
                </a:extLst>
              </p:cNvPr>
              <p:cNvCxnSpPr/>
              <p:nvPr/>
            </p:nvCxnSpPr>
            <p:spPr>
              <a:xfrm>
                <a:off x="2800164" y="48887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DC46EB44-8C29-4B94-9A22-70465E5886A5}"/>
                </a:ext>
              </a:extLst>
            </p:cNvPr>
            <p:cNvGrpSpPr/>
            <p:nvPr/>
          </p:nvGrpSpPr>
          <p:grpSpPr>
            <a:xfrm>
              <a:off x="3740453" y="2795078"/>
              <a:ext cx="442729" cy="271869"/>
              <a:chOff x="2467163" y="2386584"/>
              <a:chExt cx="442729" cy="271869"/>
            </a:xfrm>
          </p:grpSpPr>
          <p:cxnSp>
            <p:nvCxnSpPr>
              <p:cNvPr id="19" name="Straight Connector 18">
                <a:extLst>
                  <a:ext uri="{FF2B5EF4-FFF2-40B4-BE49-F238E27FC236}">
                    <a16:creationId xmlns:a16="http://schemas.microsoft.com/office/drawing/2014/main" id="{6A17D1EA-C4D0-422D-978B-BA4338ACB3F5}"/>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3B9B5F7B-084B-442C-A733-71645D56ACE2}"/>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FFAF55D5-9EBB-4A06-BFC4-2122C6AA2B5D}"/>
                </a:ext>
              </a:extLst>
            </p:cNvPr>
            <p:cNvGrpSpPr/>
            <p:nvPr/>
          </p:nvGrpSpPr>
          <p:grpSpPr>
            <a:xfrm>
              <a:off x="3743049" y="3826538"/>
              <a:ext cx="442729" cy="271869"/>
              <a:chOff x="2471476" y="3796051"/>
              <a:chExt cx="442729" cy="271869"/>
            </a:xfrm>
          </p:grpSpPr>
          <p:sp>
            <p:nvSpPr>
              <p:cNvPr id="22" name="TextBox 21">
                <a:extLst>
                  <a:ext uri="{FF2B5EF4-FFF2-40B4-BE49-F238E27FC236}">
                    <a16:creationId xmlns:a16="http://schemas.microsoft.com/office/drawing/2014/main" id="{78FFFBB0-2206-4C40-B5FD-8E43214F5BE2}"/>
                  </a:ext>
                </a:extLst>
              </p:cNvPr>
              <p:cNvSpPr txBox="1"/>
              <p:nvPr/>
            </p:nvSpPr>
            <p:spPr>
              <a:xfrm>
                <a:off x="2471476" y="3796051"/>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86F15A36-7FEC-42EB-BA27-6D108F91ED69}"/>
                  </a:ext>
                </a:extLst>
              </p:cNvPr>
              <p:cNvCxnSpPr/>
              <p:nvPr/>
            </p:nvCxnSpPr>
            <p:spPr>
              <a:xfrm>
                <a:off x="2804477" y="393321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B13D5A44-299D-41A8-9241-FA62263FD951}"/>
                </a:ext>
              </a:extLst>
            </p:cNvPr>
            <p:cNvGrpSpPr/>
            <p:nvPr/>
          </p:nvGrpSpPr>
          <p:grpSpPr>
            <a:xfrm>
              <a:off x="3743049" y="3491651"/>
              <a:ext cx="442729" cy="271869"/>
              <a:chOff x="2471476" y="3323156"/>
              <a:chExt cx="442729" cy="271869"/>
            </a:xfrm>
          </p:grpSpPr>
          <p:cxnSp>
            <p:nvCxnSpPr>
              <p:cNvPr id="25" name="Straight Connector 24">
                <a:extLst>
                  <a:ext uri="{FF2B5EF4-FFF2-40B4-BE49-F238E27FC236}">
                    <a16:creationId xmlns:a16="http://schemas.microsoft.com/office/drawing/2014/main" id="{DBAD0920-963C-4460-8680-B7841629BFFA}"/>
                  </a:ext>
                </a:extLst>
              </p:cNvPr>
              <p:cNvCxnSpPr/>
              <p:nvPr/>
            </p:nvCxnSpPr>
            <p:spPr>
              <a:xfrm>
                <a:off x="2804477" y="34603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AF1B599-4589-4B91-93E7-2C3A12684DB1}"/>
                  </a:ext>
                </a:extLst>
              </p:cNvPr>
              <p:cNvSpPr txBox="1"/>
              <p:nvPr/>
            </p:nvSpPr>
            <p:spPr>
              <a:xfrm>
                <a:off x="2471476" y="332315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27" name="object 6">
              <a:extLst>
                <a:ext uri="{FF2B5EF4-FFF2-40B4-BE49-F238E27FC236}">
                  <a16:creationId xmlns:a16="http://schemas.microsoft.com/office/drawing/2014/main" id="{0E0B9BFC-87B2-4F89-8BC9-9798B45D4CF1}"/>
                </a:ext>
              </a:extLst>
            </p:cNvPr>
            <p:cNvSpPr/>
            <p:nvPr/>
          </p:nvSpPr>
          <p:spPr>
            <a:xfrm>
              <a:off x="4307381" y="5363893"/>
              <a:ext cx="6126480"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22F24204-2681-47CF-8FD0-4E0B284803E9}"/>
                </a:ext>
              </a:extLst>
            </p:cNvPr>
            <p:cNvGrpSpPr/>
            <p:nvPr/>
          </p:nvGrpSpPr>
          <p:grpSpPr>
            <a:xfrm>
              <a:off x="4360838" y="5349240"/>
              <a:ext cx="6019593" cy="605294"/>
              <a:chOff x="1946822" y="5203109"/>
              <a:chExt cx="6019593" cy="605294"/>
            </a:xfrm>
          </p:grpSpPr>
          <p:sp>
            <p:nvSpPr>
              <p:cNvPr id="28" name="TextBox 27">
                <a:extLst>
                  <a:ext uri="{FF2B5EF4-FFF2-40B4-BE49-F238E27FC236}">
                    <a16:creationId xmlns:a16="http://schemas.microsoft.com/office/drawing/2014/main" id="{4E58BA79-F437-4274-8B25-90B3E25A002D}"/>
                  </a:ext>
                </a:extLst>
              </p:cNvPr>
              <p:cNvSpPr txBox="1"/>
              <p:nvPr/>
            </p:nvSpPr>
            <p:spPr>
              <a:xfrm>
                <a:off x="194682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948F0863-40E2-4AE2-B7C4-25D0C915FCAE}"/>
                  </a:ext>
                </a:extLst>
              </p:cNvPr>
              <p:cNvSpPr txBox="1"/>
              <p:nvPr/>
            </p:nvSpPr>
            <p:spPr>
              <a:xfrm>
                <a:off x="227262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E67EBED5-F9AC-4396-ADE7-F8E768324209}"/>
                  </a:ext>
                </a:extLst>
              </p:cNvPr>
              <p:cNvSpPr txBox="1"/>
              <p:nvPr/>
            </p:nvSpPr>
            <p:spPr>
              <a:xfrm>
                <a:off x="2590413"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38C5B9FF-EEB4-4974-819E-9BCFC459F61A}"/>
                  </a:ext>
                </a:extLst>
              </p:cNvPr>
              <p:cNvSpPr txBox="1"/>
              <p:nvPr/>
            </p:nvSpPr>
            <p:spPr>
              <a:xfrm>
                <a:off x="2916110"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E74BD19-C284-40F0-BFAF-295EFD680962}"/>
                  </a:ext>
                </a:extLst>
              </p:cNvPr>
              <p:cNvSpPr txBox="1"/>
              <p:nvPr/>
            </p:nvSpPr>
            <p:spPr>
              <a:xfrm>
                <a:off x="3241975"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F38A41A4-04AF-4E9C-9E5E-92DE299F497D}"/>
                  </a:ext>
                </a:extLst>
              </p:cNvPr>
              <p:cNvSpPr txBox="1"/>
              <p:nvPr/>
            </p:nvSpPr>
            <p:spPr>
              <a:xfrm>
                <a:off x="3560817"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5A613865-6D22-48DE-8F71-FC03F9C7FA10}"/>
                  </a:ext>
                </a:extLst>
              </p:cNvPr>
              <p:cNvSpPr txBox="1"/>
              <p:nvPr/>
            </p:nvSpPr>
            <p:spPr>
              <a:xfrm>
                <a:off x="3886469"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B71DF60D-5C4D-4239-A2B2-5C2B9AC3EF2E}"/>
                  </a:ext>
                </a:extLst>
              </p:cNvPr>
              <p:cNvSpPr txBox="1"/>
              <p:nvPr/>
            </p:nvSpPr>
            <p:spPr>
              <a:xfrm>
                <a:off x="4215461"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3743068D-5338-425C-9E1A-778265BD6E6E}"/>
                  </a:ext>
                </a:extLst>
              </p:cNvPr>
              <p:cNvSpPr txBox="1"/>
              <p:nvPr/>
            </p:nvSpPr>
            <p:spPr>
              <a:xfrm>
                <a:off x="453804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C05B1ABA-05C4-4429-8007-C2DE68DCA8AB}"/>
                  </a:ext>
                </a:extLst>
              </p:cNvPr>
              <p:cNvSpPr txBox="1"/>
              <p:nvPr/>
            </p:nvSpPr>
            <p:spPr>
              <a:xfrm>
                <a:off x="485644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40D0AD94-B608-4398-8D5C-B28F9C04034B}"/>
                  </a:ext>
                </a:extLst>
              </p:cNvPr>
              <p:cNvSpPr txBox="1"/>
              <p:nvPr/>
            </p:nvSpPr>
            <p:spPr>
              <a:xfrm>
                <a:off x="517901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243CC663-5D68-4923-BD5E-B4F3D8C0447D}"/>
                  </a:ext>
                </a:extLst>
              </p:cNvPr>
              <p:cNvSpPr txBox="1"/>
              <p:nvPr/>
            </p:nvSpPr>
            <p:spPr>
              <a:xfrm>
                <a:off x="550845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BA049C41-B255-4744-AFB3-42581B424C5C}"/>
                  </a:ext>
                </a:extLst>
              </p:cNvPr>
              <p:cNvSpPr txBox="1"/>
              <p:nvPr/>
            </p:nvSpPr>
            <p:spPr>
              <a:xfrm>
                <a:off x="583102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B381F874-1F2A-4E98-90E1-576AB6352FB3}"/>
                  </a:ext>
                </a:extLst>
              </p:cNvPr>
              <p:cNvSpPr txBox="1"/>
              <p:nvPr/>
            </p:nvSpPr>
            <p:spPr>
              <a:xfrm>
                <a:off x="6156491"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A3C20145-890D-4866-ABAF-A28F15C284FE}"/>
                  </a:ext>
                </a:extLst>
              </p:cNvPr>
              <p:cNvSpPr txBox="1"/>
              <p:nvPr/>
            </p:nvSpPr>
            <p:spPr>
              <a:xfrm>
                <a:off x="6479058"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AB0E27B5-C8A8-4214-8C29-E57A3874A25A}"/>
                  </a:ext>
                </a:extLst>
              </p:cNvPr>
              <p:cNvSpPr txBox="1"/>
              <p:nvPr/>
            </p:nvSpPr>
            <p:spPr>
              <a:xfrm>
                <a:off x="6803452"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35BBA0B4-BA96-43E0-B744-38BF3D9DE2AA}"/>
                  </a:ext>
                </a:extLst>
              </p:cNvPr>
              <p:cNvSpPr txBox="1"/>
              <p:nvPr/>
            </p:nvSpPr>
            <p:spPr>
              <a:xfrm>
                <a:off x="7131063"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4D4FB808-A7C5-4F9D-BBEA-11C25F0F205E}"/>
                  </a:ext>
                </a:extLst>
              </p:cNvPr>
              <p:cNvSpPr txBox="1"/>
              <p:nvPr/>
            </p:nvSpPr>
            <p:spPr>
              <a:xfrm>
                <a:off x="7451654"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B42E55C4-5CAE-47E4-A727-B1AA80B9C6E9}"/>
                  </a:ext>
                </a:extLst>
              </p:cNvPr>
              <p:cNvSpPr txBox="1"/>
              <p:nvPr/>
            </p:nvSpPr>
            <p:spPr>
              <a:xfrm>
                <a:off x="7781749" y="5203109"/>
                <a:ext cx="184666" cy="605294"/>
              </a:xfrm>
              <a:prstGeom prst="rect">
                <a:avLst/>
              </a:prstGeom>
              <a:noFill/>
            </p:spPr>
            <p:txBody>
              <a:bodyPr vert="vert270" wrap="square" lIns="0" tIns="0" rIns="0" bIns="0" rtlCol="0" anchor="b" anchorCtr="1">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9FD4D310-12F5-4ECA-8573-98F080741FB5}"/>
                </a:ext>
              </a:extLst>
            </p:cNvPr>
            <p:cNvGrpSpPr/>
            <p:nvPr/>
          </p:nvGrpSpPr>
          <p:grpSpPr>
            <a:xfrm>
              <a:off x="3738736" y="3139200"/>
              <a:ext cx="442729" cy="271869"/>
              <a:chOff x="2467163" y="2848649"/>
              <a:chExt cx="442729" cy="271869"/>
            </a:xfrm>
          </p:grpSpPr>
          <p:cxnSp>
            <p:nvCxnSpPr>
              <p:cNvPr id="58" name="Straight Connector 57">
                <a:extLst>
                  <a:ext uri="{FF2B5EF4-FFF2-40B4-BE49-F238E27FC236}">
                    <a16:creationId xmlns:a16="http://schemas.microsoft.com/office/drawing/2014/main" id="{A46AD09F-B72E-4308-800F-98637B637BA4}"/>
                  </a:ext>
                </a:extLst>
              </p:cNvPr>
              <p:cNvCxnSpPr/>
              <p:nvPr/>
            </p:nvCxnSpPr>
            <p:spPr>
              <a:xfrm>
                <a:off x="2800164" y="29858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79437A83-FED9-4A4D-A46D-F2184140785F}"/>
                  </a:ext>
                </a:extLst>
              </p:cNvPr>
              <p:cNvSpPr txBox="1"/>
              <p:nvPr/>
            </p:nvSpPr>
            <p:spPr>
              <a:xfrm>
                <a:off x="2467163" y="2848649"/>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76C70D29-EFFA-4A8E-BE82-31BC6D14A337}"/>
                </a:ext>
              </a:extLst>
            </p:cNvPr>
            <p:cNvGrpSpPr/>
            <p:nvPr/>
          </p:nvGrpSpPr>
          <p:grpSpPr>
            <a:xfrm>
              <a:off x="3740453" y="4520016"/>
              <a:ext cx="442729" cy="271869"/>
              <a:chOff x="2467163" y="2386584"/>
              <a:chExt cx="442729" cy="271869"/>
            </a:xfrm>
          </p:grpSpPr>
          <p:cxnSp>
            <p:nvCxnSpPr>
              <p:cNvPr id="61" name="Straight Connector 60">
                <a:extLst>
                  <a:ext uri="{FF2B5EF4-FFF2-40B4-BE49-F238E27FC236}">
                    <a16:creationId xmlns:a16="http://schemas.microsoft.com/office/drawing/2014/main" id="{5643EE88-65E8-499B-A98C-360345C5BB0B}"/>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C9C94EDD-069E-481E-B9C1-55C5C223A708}"/>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577B2B0A-731A-4D8D-A2FB-2B3BDB6BA522}"/>
                </a:ext>
              </a:extLst>
            </p:cNvPr>
            <p:cNvGrpSpPr/>
            <p:nvPr/>
          </p:nvGrpSpPr>
          <p:grpSpPr>
            <a:xfrm>
              <a:off x="3740453" y="2103120"/>
              <a:ext cx="442729" cy="271869"/>
              <a:chOff x="2467163" y="2386584"/>
              <a:chExt cx="442729" cy="271869"/>
            </a:xfrm>
          </p:grpSpPr>
          <p:cxnSp>
            <p:nvCxnSpPr>
              <p:cNvPr id="64" name="Straight Connector 63">
                <a:extLst>
                  <a:ext uri="{FF2B5EF4-FFF2-40B4-BE49-F238E27FC236}">
                    <a16:creationId xmlns:a16="http://schemas.microsoft.com/office/drawing/2014/main" id="{648E137E-32C6-4F92-BCF8-7F98208EC1FD}"/>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F5015647-0B93-43FC-AEE6-36C01E89C2B2}"/>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66" name="Group 65">
              <a:extLst>
                <a:ext uri="{FF2B5EF4-FFF2-40B4-BE49-F238E27FC236}">
                  <a16:creationId xmlns:a16="http://schemas.microsoft.com/office/drawing/2014/main" id="{1EF02BE4-46B3-4A46-B49C-0B03CEC483B5}"/>
                </a:ext>
              </a:extLst>
            </p:cNvPr>
            <p:cNvGrpSpPr/>
            <p:nvPr/>
          </p:nvGrpSpPr>
          <p:grpSpPr>
            <a:xfrm>
              <a:off x="3739896" y="2452220"/>
              <a:ext cx="442729" cy="271869"/>
              <a:chOff x="2467163" y="2386584"/>
              <a:chExt cx="442729" cy="271869"/>
            </a:xfrm>
          </p:grpSpPr>
          <p:cxnSp>
            <p:nvCxnSpPr>
              <p:cNvPr id="67" name="Straight Connector 66">
                <a:extLst>
                  <a:ext uri="{FF2B5EF4-FFF2-40B4-BE49-F238E27FC236}">
                    <a16:creationId xmlns:a16="http://schemas.microsoft.com/office/drawing/2014/main" id="{CD774716-E611-4611-B069-6568AA1777EA}"/>
                  </a:ext>
                </a:extLst>
              </p:cNvPr>
              <p:cNvCxnSpPr/>
              <p:nvPr/>
            </p:nvCxnSpPr>
            <p:spPr>
              <a:xfrm>
                <a:off x="2800164" y="25237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1E13AFFE-20EA-411F-9DD4-EDEF12B1417E}"/>
                  </a:ext>
                </a:extLst>
              </p:cNvPr>
              <p:cNvSpPr txBox="1"/>
              <p:nvPr/>
            </p:nvSpPr>
            <p:spPr>
              <a:xfrm>
                <a:off x="2467163" y="23865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18" name="TextBox 117">
              <a:extLst>
                <a:ext uri="{FF2B5EF4-FFF2-40B4-BE49-F238E27FC236}">
                  <a16:creationId xmlns:a16="http://schemas.microsoft.com/office/drawing/2014/main" id="{6E1D452F-82E2-472D-8532-6E0316CA2EEA}"/>
                </a:ext>
              </a:extLst>
            </p:cNvPr>
            <p:cNvSpPr txBox="1"/>
            <p:nvPr/>
          </p:nvSpPr>
          <p:spPr>
            <a:xfrm>
              <a:off x="10388164" y="2100254"/>
              <a:ext cx="120898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Global target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3898C618-8C3C-4E20-A394-DFC2F7AD2AE7}"/>
                </a:ext>
              </a:extLst>
            </p:cNvPr>
            <p:cNvSpPr txBox="1"/>
            <p:nvPr/>
          </p:nvSpPr>
          <p:spPr>
            <a:xfrm>
              <a:off x="998376" y="2194560"/>
              <a:ext cx="73770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Ethiopia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42A989A6-C144-465B-9C40-F8007F210EB8}"/>
                </a:ext>
              </a:extLst>
            </p:cNvPr>
            <p:cNvSpPr txBox="1"/>
            <p:nvPr/>
          </p:nvSpPr>
          <p:spPr>
            <a:xfrm>
              <a:off x="998376" y="2423160"/>
              <a:ext cx="61908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Kenya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024DC94E-7A1B-4544-920C-F6CF43173786}"/>
                </a:ext>
              </a:extLst>
            </p:cNvPr>
            <p:cNvSpPr txBox="1"/>
            <p:nvPr/>
          </p:nvSpPr>
          <p:spPr>
            <a:xfrm>
              <a:off x="998376" y="2651760"/>
              <a:ext cx="72968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Lesotho</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F9E599C7-18E4-422C-9322-0F9BBD46E822}"/>
                </a:ext>
              </a:extLst>
            </p:cNvPr>
            <p:cNvSpPr txBox="1"/>
            <p:nvPr/>
          </p:nvSpPr>
          <p:spPr>
            <a:xfrm>
              <a:off x="998376" y="2880360"/>
              <a:ext cx="66075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Malawi</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60417D32-2CAA-4A95-8FAD-5DB51D07D022}"/>
                </a:ext>
              </a:extLst>
            </p:cNvPr>
            <p:cNvSpPr txBox="1"/>
            <p:nvPr/>
          </p:nvSpPr>
          <p:spPr>
            <a:xfrm>
              <a:off x="998376" y="3108960"/>
              <a:ext cx="10615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Mozambique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16D10A99-CCB2-419A-85C8-4D601DFD6967}"/>
                </a:ext>
              </a:extLst>
            </p:cNvPr>
            <p:cNvSpPr txBox="1"/>
            <p:nvPr/>
          </p:nvSpPr>
          <p:spPr>
            <a:xfrm>
              <a:off x="998376" y="3337560"/>
              <a:ext cx="74571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Rwanda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72C185E3-EABC-4EFA-B2DE-B0CD54B8F2CF}"/>
                </a:ext>
              </a:extLst>
            </p:cNvPr>
            <p:cNvSpPr txBox="1"/>
            <p:nvPr/>
          </p:nvSpPr>
          <p:spPr>
            <a:xfrm>
              <a:off x="998376" y="3566160"/>
              <a:ext cx="72006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Uganda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29F0D4E-1864-471B-BA3C-A60B19D12671}"/>
                </a:ext>
              </a:extLst>
            </p:cNvPr>
            <p:cNvSpPr txBox="1"/>
            <p:nvPr/>
          </p:nvSpPr>
          <p:spPr>
            <a:xfrm>
              <a:off x="998376" y="3794760"/>
              <a:ext cx="69602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Zambia</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5734106D-81D0-4081-99E1-B8447651E5E0}"/>
                </a:ext>
              </a:extLst>
            </p:cNvPr>
            <p:cNvSpPr txBox="1"/>
            <p:nvPr/>
          </p:nvSpPr>
          <p:spPr>
            <a:xfrm>
              <a:off x="998376" y="4023360"/>
              <a:ext cx="89159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Zimbabwe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57FDCADE-3A7F-4671-A213-D255A7E4E5F4}"/>
                </a:ext>
              </a:extLst>
            </p:cNvPr>
            <p:cNvSpPr txBox="1"/>
            <p:nvPr/>
          </p:nvSpPr>
          <p:spPr>
            <a:xfrm>
              <a:off x="777240" y="1920240"/>
              <a:ext cx="2832250" cy="273665"/>
            </a:xfrm>
            <a:prstGeom prst="rect">
              <a:avLst/>
            </a:prstGeom>
            <a:noFill/>
          </p:spPr>
          <p:txBody>
            <a:bodyPr wrap="none" l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Eastern and southern Africa</a:t>
              </a:r>
              <a:endParaRPr kumimoji="0" lang="en-GB"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3" name="Straight Connector 92">
              <a:extLst>
                <a:ext uri="{FF2B5EF4-FFF2-40B4-BE49-F238E27FC236}">
                  <a16:creationId xmlns:a16="http://schemas.microsoft.com/office/drawing/2014/main" id="{D9C7CF92-EE76-4CFF-AA34-E32A6C2720EE}"/>
                </a:ext>
              </a:extLst>
            </p:cNvPr>
            <p:cNvCxnSpPr/>
            <p:nvPr/>
          </p:nvCxnSpPr>
          <p:spPr>
            <a:xfrm>
              <a:off x="777240" y="2331720"/>
              <a:ext cx="228600" cy="0"/>
            </a:xfrm>
            <a:prstGeom prst="line">
              <a:avLst/>
            </a:prstGeom>
            <a:ln w="25400">
              <a:solidFill>
                <a:srgbClr val="F47E55"/>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AC05E08-04B0-4C31-A9B4-C136837E836E}"/>
                </a:ext>
              </a:extLst>
            </p:cNvPr>
            <p:cNvCxnSpPr/>
            <p:nvPr/>
          </p:nvCxnSpPr>
          <p:spPr>
            <a:xfrm>
              <a:off x="777240" y="2560320"/>
              <a:ext cx="228600" cy="0"/>
            </a:xfrm>
            <a:prstGeom prst="line">
              <a:avLst/>
            </a:prstGeom>
            <a:ln w="25400">
              <a:solidFill>
                <a:srgbClr val="FABB9E"/>
              </a:solidFill>
              <a:prstDash val="soli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8DF0B5A-824F-4FCE-9682-48977340A442}"/>
                </a:ext>
              </a:extLst>
            </p:cNvPr>
            <p:cNvCxnSpPr/>
            <p:nvPr/>
          </p:nvCxnSpPr>
          <p:spPr>
            <a:xfrm>
              <a:off x="777240" y="2788920"/>
              <a:ext cx="228600" cy="0"/>
            </a:xfrm>
            <a:prstGeom prst="line">
              <a:avLst/>
            </a:prstGeom>
            <a:ln w="25400">
              <a:solidFill>
                <a:srgbClr val="808285"/>
              </a:solidFill>
              <a:prstDash val="solid"/>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4E05516C-6DB0-4C55-9F40-D030A30BCF1D}"/>
                </a:ext>
              </a:extLst>
            </p:cNvPr>
            <p:cNvCxnSpPr/>
            <p:nvPr/>
          </p:nvCxnSpPr>
          <p:spPr>
            <a:xfrm>
              <a:off x="777240" y="3017520"/>
              <a:ext cx="228600" cy="0"/>
            </a:xfrm>
            <a:prstGeom prst="line">
              <a:avLst/>
            </a:prstGeom>
            <a:ln w="25400">
              <a:solidFill>
                <a:srgbClr val="9ACCC5"/>
              </a:solidFill>
              <a:prstDash val="solid"/>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FF2FF3F-C55B-417B-AFA0-3F69904D2A5A}"/>
                </a:ext>
              </a:extLst>
            </p:cNvPr>
            <p:cNvCxnSpPr/>
            <p:nvPr/>
          </p:nvCxnSpPr>
          <p:spPr>
            <a:xfrm>
              <a:off x="777240" y="3246120"/>
              <a:ext cx="228600" cy="0"/>
            </a:xfrm>
            <a:prstGeom prst="line">
              <a:avLst/>
            </a:prstGeom>
            <a:ln w="25400">
              <a:solidFill>
                <a:srgbClr val="00A99A"/>
              </a:solidFill>
              <a:prstDash val="soli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ACEA369-FA24-4A39-B445-1E276912E6B2}"/>
                </a:ext>
              </a:extLst>
            </p:cNvPr>
            <p:cNvCxnSpPr/>
            <p:nvPr/>
          </p:nvCxnSpPr>
          <p:spPr>
            <a:xfrm>
              <a:off x="777240" y="3474720"/>
              <a:ext cx="228600" cy="0"/>
            </a:xfrm>
            <a:prstGeom prst="line">
              <a:avLst/>
            </a:prstGeom>
            <a:ln w="25400">
              <a:solidFill>
                <a:srgbClr val="CDC984"/>
              </a:solidFill>
              <a:prstDash val="solid"/>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378EF0E-DA90-49F6-A726-8DC1FE1CA540}"/>
                </a:ext>
              </a:extLst>
            </p:cNvPr>
            <p:cNvCxnSpPr/>
            <p:nvPr/>
          </p:nvCxnSpPr>
          <p:spPr>
            <a:xfrm>
              <a:off x="777240" y="3703320"/>
              <a:ext cx="228600" cy="0"/>
            </a:xfrm>
            <a:prstGeom prst="line">
              <a:avLst/>
            </a:prstGeom>
            <a:ln w="25400">
              <a:solidFill>
                <a:srgbClr val="B6AEA7"/>
              </a:solidFill>
              <a:prstDash val="soli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65C3C38-90F6-4F9D-8109-DC02B94DF64D}"/>
                </a:ext>
              </a:extLst>
            </p:cNvPr>
            <p:cNvCxnSpPr/>
            <p:nvPr/>
          </p:nvCxnSpPr>
          <p:spPr>
            <a:xfrm>
              <a:off x="777240" y="3931920"/>
              <a:ext cx="228600" cy="0"/>
            </a:xfrm>
            <a:prstGeom prst="line">
              <a:avLst/>
            </a:prstGeom>
            <a:ln w="25400">
              <a:solidFill>
                <a:srgbClr val="5ABBE0"/>
              </a:solidFill>
              <a:prstDash val="solid"/>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E3BA5E12-4AF7-4B0E-B930-BCE2FAAE1C6A}"/>
                </a:ext>
              </a:extLst>
            </p:cNvPr>
            <p:cNvCxnSpPr/>
            <p:nvPr/>
          </p:nvCxnSpPr>
          <p:spPr>
            <a:xfrm>
              <a:off x="777240" y="4160520"/>
              <a:ext cx="228600" cy="0"/>
            </a:xfrm>
            <a:prstGeom prst="line">
              <a:avLst/>
            </a:prstGeom>
            <a:ln w="25400">
              <a:solidFill>
                <a:srgbClr val="F26B73"/>
              </a:solidFill>
              <a:prstDash val="solid"/>
            </a:ln>
          </p:spPr>
          <p:style>
            <a:lnRef idx="1">
              <a:schemeClr val="accent1"/>
            </a:lnRef>
            <a:fillRef idx="0">
              <a:schemeClr val="accent1"/>
            </a:fillRef>
            <a:effectRef idx="0">
              <a:schemeClr val="accent1"/>
            </a:effectRef>
            <a:fontRef idx="minor">
              <a:schemeClr val="tx1"/>
            </a:fontRef>
          </p:style>
        </p:cxnSp>
        <p:sp>
          <p:nvSpPr>
            <p:cNvPr id="6" name="object 6">
              <a:extLst>
                <a:ext uri="{FF2B5EF4-FFF2-40B4-BE49-F238E27FC236}">
                  <a16:creationId xmlns:a16="http://schemas.microsoft.com/office/drawing/2014/main" id="{D56C9D15-44D6-4C17-93BD-AEE98ECCCA2A}"/>
                </a:ext>
              </a:extLst>
            </p:cNvPr>
            <p:cNvSpPr/>
            <p:nvPr/>
          </p:nvSpPr>
          <p:spPr>
            <a:xfrm>
              <a:off x="4361688" y="2240280"/>
              <a:ext cx="5952744" cy="0"/>
            </a:xfrm>
            <a:custGeom>
              <a:avLst/>
              <a:gdLst/>
              <a:ahLst/>
              <a:cxnLst/>
              <a:rect l="l" t="t" r="r" b="b"/>
              <a:pathLst>
                <a:path w="4433570">
                  <a:moveTo>
                    <a:pt x="0" y="0"/>
                  </a:moveTo>
                  <a:lnTo>
                    <a:pt x="4433506" y="0"/>
                  </a:lnTo>
                </a:path>
              </a:pathLst>
            </a:custGeom>
            <a:ln w="38100" cap="rnd">
              <a:solidFill>
                <a:srgbClr val="F47E55"/>
              </a:solidFill>
              <a:prstDash val="sysDot"/>
              <a:round/>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83374645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normAutofit/>
          </a:bodyPr>
          <a:lstStyle/>
          <a:p>
            <a:pPr>
              <a:lnSpc>
                <a:spcPct val="100000"/>
              </a:lnSpc>
              <a:spcBef>
                <a:spcPts val="0"/>
              </a:spcBef>
            </a:pPr>
            <a:r>
              <a:rPr lang="en-US"/>
              <a:t>Transgender women who reported receiving at least two prevention services in the past three months, countries with available data,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16FE53B6-808E-4BD2-87DD-1897FB9B0CF5}"/>
              </a:ext>
            </a:extLst>
          </p:cNvPr>
          <p:cNvGrpSpPr/>
          <p:nvPr/>
        </p:nvGrpSpPr>
        <p:grpSpPr>
          <a:xfrm>
            <a:off x="457199" y="2404872"/>
            <a:ext cx="9509760" cy="4156075"/>
            <a:chOff x="457199" y="2404872"/>
            <a:chExt cx="9509760" cy="4156075"/>
          </a:xfrm>
        </p:grpSpPr>
        <p:sp>
          <p:nvSpPr>
            <p:cNvPr id="2" name="TextBox 1">
              <a:extLst>
                <a:ext uri="{FF2B5EF4-FFF2-40B4-BE49-F238E27FC236}">
                  <a16:creationId xmlns:a16="http://schemas.microsoft.com/office/drawing/2014/main" id="{040FADCB-925B-4D63-85A8-A4F035848A7E}"/>
                </a:ext>
              </a:extLst>
            </p:cNvPr>
            <p:cNvSpPr txBox="1"/>
            <p:nvPr/>
          </p:nvSpPr>
          <p:spPr>
            <a:xfrm>
              <a:off x="457199" y="6060810"/>
              <a:ext cx="950976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use of an asterisk (*) indicates that data for marked countries come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(which tend to show higher values) and not from a survey.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Possible prevention services received: condoms and lubricant, counselling on condom use and safe sex, and testing for sexually transmitted infections.</a:t>
              </a:r>
            </a:p>
          </p:txBody>
        </p:sp>
        <p:sp>
          <p:nvSpPr>
            <p:cNvPr id="8" name="object 71">
              <a:extLst>
                <a:ext uri="{FF2B5EF4-FFF2-40B4-BE49-F238E27FC236}">
                  <a16:creationId xmlns:a16="http://schemas.microsoft.com/office/drawing/2014/main" id="{027E9A12-B10F-45D7-B488-B2017E75FA63}"/>
                </a:ext>
              </a:extLst>
            </p:cNvPr>
            <p:cNvSpPr txBox="1"/>
            <p:nvPr/>
          </p:nvSpPr>
          <p:spPr>
            <a:xfrm>
              <a:off x="5591527" y="5669280"/>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11" name="object 71">
              <a:extLst>
                <a:ext uri="{FF2B5EF4-FFF2-40B4-BE49-F238E27FC236}">
                  <a16:creationId xmlns:a16="http://schemas.microsoft.com/office/drawing/2014/main" id="{A1918AA0-B147-4904-A967-402F9C509EF1}"/>
                </a:ext>
              </a:extLst>
            </p:cNvPr>
            <p:cNvSpPr txBox="1"/>
            <p:nvPr/>
          </p:nvSpPr>
          <p:spPr>
            <a:xfrm>
              <a:off x="5780279" y="5486400"/>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9" name="Straight Connector 8">
              <a:extLst>
                <a:ext uri="{FF2B5EF4-FFF2-40B4-BE49-F238E27FC236}">
                  <a16:creationId xmlns:a16="http://schemas.microsoft.com/office/drawing/2014/main" id="{A20B8688-1C2B-4377-9BF9-29D348C9C344}"/>
                </a:ext>
              </a:extLst>
            </p:cNvPr>
            <p:cNvCxnSpPr/>
            <p:nvPr/>
          </p:nvCxnSpPr>
          <p:spPr>
            <a:xfrm>
              <a:off x="3103369" y="5392152"/>
              <a:ext cx="5577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5299530C-4A43-4AD5-AA9D-030FD0208F9A}"/>
                </a:ext>
              </a:extLst>
            </p:cNvPr>
            <p:cNvSpPr/>
            <p:nvPr/>
          </p:nvSpPr>
          <p:spPr>
            <a:xfrm>
              <a:off x="3103368" y="2423160"/>
              <a:ext cx="5477256"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bject 71">
              <a:extLst>
                <a:ext uri="{FF2B5EF4-FFF2-40B4-BE49-F238E27FC236}">
                  <a16:creationId xmlns:a16="http://schemas.microsoft.com/office/drawing/2014/main" id="{0969DFB4-51C8-4A3D-876F-DB5894AE8857}"/>
                </a:ext>
              </a:extLst>
            </p:cNvPr>
            <p:cNvSpPr txBox="1"/>
            <p:nvPr/>
          </p:nvSpPr>
          <p:spPr>
            <a:xfrm>
              <a:off x="2369340" y="2404872"/>
              <a:ext cx="629981"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Panama*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8" name="Rectangle 17">
              <a:extLst>
                <a:ext uri="{FF2B5EF4-FFF2-40B4-BE49-F238E27FC236}">
                  <a16:creationId xmlns:a16="http://schemas.microsoft.com/office/drawing/2014/main" id="{F2135971-55A5-445D-B1F4-DD1AB9495097}"/>
                </a:ext>
              </a:extLst>
            </p:cNvPr>
            <p:cNvSpPr/>
            <p:nvPr/>
          </p:nvSpPr>
          <p:spPr>
            <a:xfrm>
              <a:off x="3103366" y="2651760"/>
              <a:ext cx="5069235"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object 71">
              <a:extLst>
                <a:ext uri="{FF2B5EF4-FFF2-40B4-BE49-F238E27FC236}">
                  <a16:creationId xmlns:a16="http://schemas.microsoft.com/office/drawing/2014/main" id="{3330312B-DE80-4AD7-A14A-977E30F906E2}"/>
                </a:ext>
              </a:extLst>
            </p:cNvPr>
            <p:cNvSpPr txBox="1"/>
            <p:nvPr/>
          </p:nvSpPr>
          <p:spPr>
            <a:xfrm>
              <a:off x="2242703" y="2633472"/>
              <a:ext cx="756618"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Cambodia*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9" name="Rectangle 18">
              <a:extLst>
                <a:ext uri="{FF2B5EF4-FFF2-40B4-BE49-F238E27FC236}">
                  <a16:creationId xmlns:a16="http://schemas.microsoft.com/office/drawing/2014/main" id="{74FBCA64-F683-4402-AECF-B347E62811C7}"/>
                </a:ext>
              </a:extLst>
            </p:cNvPr>
            <p:cNvSpPr/>
            <p:nvPr/>
          </p:nvSpPr>
          <p:spPr>
            <a:xfrm>
              <a:off x="3103365" y="2880360"/>
              <a:ext cx="4954936"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object 71">
              <a:extLst>
                <a:ext uri="{FF2B5EF4-FFF2-40B4-BE49-F238E27FC236}">
                  <a16:creationId xmlns:a16="http://schemas.microsoft.com/office/drawing/2014/main" id="{9E23DBEB-20F1-4A18-BD19-49AED38D4A83}"/>
                </a:ext>
              </a:extLst>
            </p:cNvPr>
            <p:cNvSpPr txBox="1"/>
            <p:nvPr/>
          </p:nvSpPr>
          <p:spPr>
            <a:xfrm>
              <a:off x="2302014" y="2862072"/>
              <a:ext cx="697307"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Nicaragua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0" name="Rectangle 19">
              <a:extLst>
                <a:ext uri="{FF2B5EF4-FFF2-40B4-BE49-F238E27FC236}">
                  <a16:creationId xmlns:a16="http://schemas.microsoft.com/office/drawing/2014/main" id="{60DDC3AB-7B17-4925-B02D-1C9FC7ACA8EA}"/>
                </a:ext>
              </a:extLst>
            </p:cNvPr>
            <p:cNvSpPr/>
            <p:nvPr/>
          </p:nvSpPr>
          <p:spPr>
            <a:xfrm>
              <a:off x="3103366" y="3108960"/>
              <a:ext cx="4697760"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object 71">
              <a:extLst>
                <a:ext uri="{FF2B5EF4-FFF2-40B4-BE49-F238E27FC236}">
                  <a16:creationId xmlns:a16="http://schemas.microsoft.com/office/drawing/2014/main" id="{DBB82753-288F-4044-A1C3-48541A5A107F}"/>
                </a:ext>
              </a:extLst>
            </p:cNvPr>
            <p:cNvSpPr txBox="1"/>
            <p:nvPr/>
          </p:nvSpPr>
          <p:spPr>
            <a:xfrm>
              <a:off x="2336489" y="3090672"/>
              <a:ext cx="663644"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Honduras</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1" name="Rectangle 20">
              <a:extLst>
                <a:ext uri="{FF2B5EF4-FFF2-40B4-BE49-F238E27FC236}">
                  <a16:creationId xmlns:a16="http://schemas.microsoft.com/office/drawing/2014/main" id="{950FFA39-D340-437E-939C-9099FC9CEF5D}"/>
                </a:ext>
              </a:extLst>
            </p:cNvPr>
            <p:cNvSpPr/>
            <p:nvPr/>
          </p:nvSpPr>
          <p:spPr>
            <a:xfrm>
              <a:off x="3103367" y="3337560"/>
              <a:ext cx="3354734"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bject 71">
              <a:extLst>
                <a:ext uri="{FF2B5EF4-FFF2-40B4-BE49-F238E27FC236}">
                  <a16:creationId xmlns:a16="http://schemas.microsoft.com/office/drawing/2014/main" id="{E4229367-9BDA-42A2-90AF-78FACDFBBB72}"/>
                </a:ext>
              </a:extLst>
            </p:cNvPr>
            <p:cNvSpPr txBox="1"/>
            <p:nvPr/>
          </p:nvSpPr>
          <p:spPr>
            <a:xfrm>
              <a:off x="2616203" y="3319272"/>
              <a:ext cx="383118"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Brazil</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2" name="Rectangle 21">
              <a:extLst>
                <a:ext uri="{FF2B5EF4-FFF2-40B4-BE49-F238E27FC236}">
                  <a16:creationId xmlns:a16="http://schemas.microsoft.com/office/drawing/2014/main" id="{B42DBE51-01C1-446F-BDE5-7F0946CFFB40}"/>
                </a:ext>
              </a:extLst>
            </p:cNvPr>
            <p:cNvSpPr/>
            <p:nvPr/>
          </p:nvSpPr>
          <p:spPr>
            <a:xfrm>
              <a:off x="3103366" y="3566186"/>
              <a:ext cx="3269010"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object 71">
              <a:extLst>
                <a:ext uri="{FF2B5EF4-FFF2-40B4-BE49-F238E27FC236}">
                  <a16:creationId xmlns:a16="http://schemas.microsoft.com/office/drawing/2014/main" id="{16EF889D-54AD-414F-9DC5-FB636E4BFB78}"/>
                </a:ext>
              </a:extLst>
            </p:cNvPr>
            <p:cNvSpPr txBox="1"/>
            <p:nvPr/>
          </p:nvSpPr>
          <p:spPr>
            <a:xfrm>
              <a:off x="2394988" y="3547872"/>
              <a:ext cx="604333"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Malaysia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3" name="Rectangle 22">
              <a:extLst>
                <a:ext uri="{FF2B5EF4-FFF2-40B4-BE49-F238E27FC236}">
                  <a16:creationId xmlns:a16="http://schemas.microsoft.com/office/drawing/2014/main" id="{DDA8406A-4F33-475B-B890-2FB7F97D535E}"/>
                </a:ext>
              </a:extLst>
            </p:cNvPr>
            <p:cNvSpPr/>
            <p:nvPr/>
          </p:nvSpPr>
          <p:spPr>
            <a:xfrm>
              <a:off x="3103368" y="3794760"/>
              <a:ext cx="3135658"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bject 71">
              <a:extLst>
                <a:ext uri="{FF2B5EF4-FFF2-40B4-BE49-F238E27FC236}">
                  <a16:creationId xmlns:a16="http://schemas.microsoft.com/office/drawing/2014/main" id="{6035C7DE-0D21-486C-8233-4F0F73769132}"/>
                </a:ext>
              </a:extLst>
            </p:cNvPr>
            <p:cNvSpPr txBox="1"/>
            <p:nvPr/>
          </p:nvSpPr>
          <p:spPr>
            <a:xfrm>
              <a:off x="987552" y="3776472"/>
              <a:ext cx="2011769"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Bolivia (</a:t>
              </a:r>
              <a:r>
                <a:rPr kumimoji="0" lang="en-GB" sz="1200" b="0"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Plurinational</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State of)</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4" name="Rectangle 23">
              <a:extLst>
                <a:ext uri="{FF2B5EF4-FFF2-40B4-BE49-F238E27FC236}">
                  <a16:creationId xmlns:a16="http://schemas.microsoft.com/office/drawing/2014/main" id="{094A11D8-39B1-4B4C-9509-E2A78970F4BB}"/>
                </a:ext>
              </a:extLst>
            </p:cNvPr>
            <p:cNvSpPr/>
            <p:nvPr/>
          </p:nvSpPr>
          <p:spPr>
            <a:xfrm>
              <a:off x="3103368" y="4023360"/>
              <a:ext cx="2660904"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bject 71">
              <a:extLst>
                <a:ext uri="{FF2B5EF4-FFF2-40B4-BE49-F238E27FC236}">
                  <a16:creationId xmlns:a16="http://schemas.microsoft.com/office/drawing/2014/main" id="{4CF38934-A756-4A03-9945-0C5079681300}"/>
                </a:ext>
              </a:extLst>
            </p:cNvPr>
            <p:cNvSpPr txBox="1"/>
            <p:nvPr/>
          </p:nvSpPr>
          <p:spPr>
            <a:xfrm>
              <a:off x="2412622" y="4005072"/>
              <a:ext cx="586699"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Thailand</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5" name="Rectangle 24">
              <a:extLst>
                <a:ext uri="{FF2B5EF4-FFF2-40B4-BE49-F238E27FC236}">
                  <a16:creationId xmlns:a16="http://schemas.microsoft.com/office/drawing/2014/main" id="{EA1181C1-7188-4262-8319-A73DBBA3F5C1}"/>
                </a:ext>
              </a:extLst>
            </p:cNvPr>
            <p:cNvSpPr/>
            <p:nvPr/>
          </p:nvSpPr>
          <p:spPr>
            <a:xfrm>
              <a:off x="3103367" y="4251960"/>
              <a:ext cx="2133613"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bject 71">
              <a:extLst>
                <a:ext uri="{FF2B5EF4-FFF2-40B4-BE49-F238E27FC236}">
                  <a16:creationId xmlns:a16="http://schemas.microsoft.com/office/drawing/2014/main" id="{FC97EAAD-754B-4DC1-9E79-E1CA29E38D75}"/>
                </a:ext>
              </a:extLst>
            </p:cNvPr>
            <p:cNvSpPr txBox="1"/>
            <p:nvPr/>
          </p:nvSpPr>
          <p:spPr>
            <a:xfrm>
              <a:off x="2260336" y="4233672"/>
              <a:ext cx="738985"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Philippines</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6" name="Rectangle 25">
              <a:extLst>
                <a:ext uri="{FF2B5EF4-FFF2-40B4-BE49-F238E27FC236}">
                  <a16:creationId xmlns:a16="http://schemas.microsoft.com/office/drawing/2014/main" id="{85E02409-800D-4FB6-9189-17BA85E69863}"/>
                </a:ext>
              </a:extLst>
            </p:cNvPr>
            <p:cNvSpPr/>
            <p:nvPr/>
          </p:nvSpPr>
          <p:spPr>
            <a:xfrm>
              <a:off x="3103368" y="4480560"/>
              <a:ext cx="2112264"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bject 71">
              <a:extLst>
                <a:ext uri="{FF2B5EF4-FFF2-40B4-BE49-F238E27FC236}">
                  <a16:creationId xmlns:a16="http://schemas.microsoft.com/office/drawing/2014/main" id="{3F656BF5-5A33-491A-A8C1-8EE0C784F6D8}"/>
                </a:ext>
              </a:extLst>
            </p:cNvPr>
            <p:cNvSpPr txBox="1"/>
            <p:nvPr/>
          </p:nvSpPr>
          <p:spPr>
            <a:xfrm>
              <a:off x="1638371" y="4462272"/>
              <a:ext cx="1360950"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Dominican Republic</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7" name="Rectangle 26">
              <a:extLst>
                <a:ext uri="{FF2B5EF4-FFF2-40B4-BE49-F238E27FC236}">
                  <a16:creationId xmlns:a16="http://schemas.microsoft.com/office/drawing/2014/main" id="{ECEF0D3C-CD5E-4A2F-AA5D-4EB607014BCB}"/>
                </a:ext>
              </a:extLst>
            </p:cNvPr>
            <p:cNvSpPr/>
            <p:nvPr/>
          </p:nvSpPr>
          <p:spPr>
            <a:xfrm>
              <a:off x="3103367" y="4709160"/>
              <a:ext cx="1892647"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bject 71">
              <a:extLst>
                <a:ext uri="{FF2B5EF4-FFF2-40B4-BE49-F238E27FC236}">
                  <a16:creationId xmlns:a16="http://schemas.microsoft.com/office/drawing/2014/main" id="{26884FB5-EF19-4603-83AC-B4D2E600E750}"/>
                </a:ext>
              </a:extLst>
            </p:cNvPr>
            <p:cNvSpPr txBox="1"/>
            <p:nvPr/>
          </p:nvSpPr>
          <p:spPr>
            <a:xfrm>
              <a:off x="2191407" y="4690872"/>
              <a:ext cx="807914"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Bangladesh</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8" name="Rectangle 27">
              <a:extLst>
                <a:ext uri="{FF2B5EF4-FFF2-40B4-BE49-F238E27FC236}">
                  <a16:creationId xmlns:a16="http://schemas.microsoft.com/office/drawing/2014/main" id="{14248674-CD13-4058-8FA5-7FA894859966}"/>
                </a:ext>
              </a:extLst>
            </p:cNvPr>
            <p:cNvSpPr/>
            <p:nvPr/>
          </p:nvSpPr>
          <p:spPr>
            <a:xfrm>
              <a:off x="3103365" y="4937760"/>
              <a:ext cx="902049"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bject 71">
              <a:extLst>
                <a:ext uri="{FF2B5EF4-FFF2-40B4-BE49-F238E27FC236}">
                  <a16:creationId xmlns:a16="http://schemas.microsoft.com/office/drawing/2014/main" id="{556EFD4A-4EF3-44FA-93CF-2FE7C67F3173}"/>
                </a:ext>
              </a:extLst>
            </p:cNvPr>
            <p:cNvSpPr txBox="1"/>
            <p:nvPr/>
          </p:nvSpPr>
          <p:spPr>
            <a:xfrm>
              <a:off x="2189804" y="4919472"/>
              <a:ext cx="809517"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Guatemala*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46" name="object 71">
              <a:extLst>
                <a:ext uri="{FF2B5EF4-FFF2-40B4-BE49-F238E27FC236}">
                  <a16:creationId xmlns:a16="http://schemas.microsoft.com/office/drawing/2014/main" id="{E7DE6A7F-FB89-479A-947D-EAC309CBAA4A}"/>
                </a:ext>
              </a:extLst>
            </p:cNvPr>
            <p:cNvSpPr txBox="1"/>
            <p:nvPr/>
          </p:nvSpPr>
          <p:spPr>
            <a:xfrm>
              <a:off x="2410165" y="5148072"/>
              <a:ext cx="588303"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Pakistan</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47" name="Rectangle 46">
              <a:extLst>
                <a:ext uri="{FF2B5EF4-FFF2-40B4-BE49-F238E27FC236}">
                  <a16:creationId xmlns:a16="http://schemas.microsoft.com/office/drawing/2014/main" id="{87D00454-ED3E-492F-A4D0-A470CC9C35BC}"/>
                </a:ext>
              </a:extLst>
            </p:cNvPr>
            <p:cNvSpPr/>
            <p:nvPr/>
          </p:nvSpPr>
          <p:spPr>
            <a:xfrm>
              <a:off x="3103368" y="5165308"/>
              <a:ext cx="73152"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object 71">
              <a:extLst>
                <a:ext uri="{FF2B5EF4-FFF2-40B4-BE49-F238E27FC236}">
                  <a16:creationId xmlns:a16="http://schemas.microsoft.com/office/drawing/2014/main" id="{15973BDB-F35E-40E0-8B5B-B6856DEA404C}"/>
                </a:ext>
              </a:extLst>
            </p:cNvPr>
            <p:cNvSpPr txBox="1"/>
            <p:nvPr/>
          </p:nvSpPr>
          <p:spPr>
            <a:xfrm>
              <a:off x="3096330" y="5486400"/>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70" name="object 71">
              <a:extLst>
                <a:ext uri="{FF2B5EF4-FFF2-40B4-BE49-F238E27FC236}">
                  <a16:creationId xmlns:a16="http://schemas.microsoft.com/office/drawing/2014/main" id="{CF159E79-B64F-4421-85E2-429363079B50}"/>
                </a:ext>
              </a:extLst>
            </p:cNvPr>
            <p:cNvSpPr txBox="1"/>
            <p:nvPr/>
          </p:nvSpPr>
          <p:spPr>
            <a:xfrm>
              <a:off x="468834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72" name="object 71">
              <a:extLst>
                <a:ext uri="{FF2B5EF4-FFF2-40B4-BE49-F238E27FC236}">
                  <a16:creationId xmlns:a16="http://schemas.microsoft.com/office/drawing/2014/main" id="{F4EA2C92-62C0-46DC-BAF9-5A38964B3B46}"/>
                </a:ext>
              </a:extLst>
            </p:cNvPr>
            <p:cNvSpPr txBox="1"/>
            <p:nvPr/>
          </p:nvSpPr>
          <p:spPr>
            <a:xfrm>
              <a:off x="523698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74" name="object 71">
              <a:extLst>
                <a:ext uri="{FF2B5EF4-FFF2-40B4-BE49-F238E27FC236}">
                  <a16:creationId xmlns:a16="http://schemas.microsoft.com/office/drawing/2014/main" id="{E59F5FD2-492C-4B33-A3AD-E6177FC2553B}"/>
                </a:ext>
              </a:extLst>
            </p:cNvPr>
            <p:cNvSpPr txBox="1"/>
            <p:nvPr/>
          </p:nvSpPr>
          <p:spPr>
            <a:xfrm>
              <a:off x="359868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76" name="object 71">
              <a:extLst>
                <a:ext uri="{FF2B5EF4-FFF2-40B4-BE49-F238E27FC236}">
                  <a16:creationId xmlns:a16="http://schemas.microsoft.com/office/drawing/2014/main" id="{A7A47928-9E46-4B27-A1D1-6A5DCBF723F8}"/>
                </a:ext>
              </a:extLst>
            </p:cNvPr>
            <p:cNvSpPr txBox="1"/>
            <p:nvPr/>
          </p:nvSpPr>
          <p:spPr>
            <a:xfrm>
              <a:off x="414351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0" name="object 71">
              <a:extLst>
                <a:ext uri="{FF2B5EF4-FFF2-40B4-BE49-F238E27FC236}">
                  <a16:creationId xmlns:a16="http://schemas.microsoft.com/office/drawing/2014/main" id="{315A75FF-E193-4BB3-986E-D64EDD4A93CD}"/>
                </a:ext>
              </a:extLst>
            </p:cNvPr>
            <p:cNvSpPr txBox="1"/>
            <p:nvPr/>
          </p:nvSpPr>
          <p:spPr>
            <a:xfrm>
              <a:off x="632664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2" name="object 71">
              <a:extLst>
                <a:ext uri="{FF2B5EF4-FFF2-40B4-BE49-F238E27FC236}">
                  <a16:creationId xmlns:a16="http://schemas.microsoft.com/office/drawing/2014/main" id="{BD7102F4-1DA7-4D8F-8AE4-B998CE733A16}"/>
                </a:ext>
              </a:extLst>
            </p:cNvPr>
            <p:cNvSpPr txBox="1"/>
            <p:nvPr/>
          </p:nvSpPr>
          <p:spPr>
            <a:xfrm>
              <a:off x="686766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4" name="object 71">
              <a:extLst>
                <a:ext uri="{FF2B5EF4-FFF2-40B4-BE49-F238E27FC236}">
                  <a16:creationId xmlns:a16="http://schemas.microsoft.com/office/drawing/2014/main" id="{2E5381E1-EBD6-4FCC-BEFC-DE87EE89051C}"/>
                </a:ext>
              </a:extLst>
            </p:cNvPr>
            <p:cNvSpPr txBox="1"/>
            <p:nvPr/>
          </p:nvSpPr>
          <p:spPr>
            <a:xfrm>
              <a:off x="741630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6" name="object 71">
              <a:extLst>
                <a:ext uri="{FF2B5EF4-FFF2-40B4-BE49-F238E27FC236}">
                  <a16:creationId xmlns:a16="http://schemas.microsoft.com/office/drawing/2014/main" id="{3D62BB8C-FA3C-4012-B6A0-3D4D81D7F688}"/>
                </a:ext>
              </a:extLst>
            </p:cNvPr>
            <p:cNvSpPr txBox="1"/>
            <p:nvPr/>
          </p:nvSpPr>
          <p:spPr>
            <a:xfrm>
              <a:off x="796113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8" name="object 71">
              <a:extLst>
                <a:ext uri="{FF2B5EF4-FFF2-40B4-BE49-F238E27FC236}">
                  <a16:creationId xmlns:a16="http://schemas.microsoft.com/office/drawing/2014/main" id="{F6F58D18-7E11-4332-A83E-7795353C60E4}"/>
                </a:ext>
              </a:extLst>
            </p:cNvPr>
            <p:cNvSpPr txBox="1"/>
            <p:nvPr/>
          </p:nvSpPr>
          <p:spPr>
            <a:xfrm>
              <a:off x="8459671" y="5486400"/>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271868925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Female sex workers who reported receiving at least two prevention services in the past</a:t>
            </a:r>
          </a:p>
          <a:p>
            <a:pPr>
              <a:lnSpc>
                <a:spcPct val="100000"/>
              </a:lnSpc>
              <a:spcBef>
                <a:spcPts val="0"/>
              </a:spcBef>
            </a:pPr>
            <a:r>
              <a:rPr lang="en-US"/>
              <a:t>three months, countries with available data,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3788BAA7-3820-42DA-B331-36E11EEFA5E9}"/>
              </a:ext>
            </a:extLst>
          </p:cNvPr>
          <p:cNvGrpSpPr/>
          <p:nvPr/>
        </p:nvGrpSpPr>
        <p:grpSpPr>
          <a:xfrm>
            <a:off x="914400" y="2286000"/>
            <a:ext cx="10889568" cy="4329706"/>
            <a:chOff x="1091900" y="2286000"/>
            <a:chExt cx="10889568" cy="4329706"/>
          </a:xfrm>
        </p:grpSpPr>
        <p:sp>
          <p:nvSpPr>
            <p:cNvPr id="2" name="TextBox 1">
              <a:extLst>
                <a:ext uri="{FF2B5EF4-FFF2-40B4-BE49-F238E27FC236}">
                  <a16:creationId xmlns:a16="http://schemas.microsoft.com/office/drawing/2014/main" id="{3A9564D2-8961-4D75-8442-81F411B7083A}"/>
                </a:ext>
              </a:extLst>
            </p:cNvPr>
            <p:cNvSpPr txBox="1"/>
            <p:nvPr/>
          </p:nvSpPr>
          <p:spPr>
            <a:xfrm>
              <a:off x="9394685" y="4572000"/>
              <a:ext cx="2586783" cy="157735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hlinkClick r:id="rId2"/>
                </a:rPr>
                <a:t>https://aidsinfo.unaids.org/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use of an asterisk (*) indicates that data for marked countries come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(which tend to show higher values) and not from a survey.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Possible prevention services received: condoms and lubricant, counselling on condom use and safe sex, and testing for sexually transmitted infections.</a:t>
              </a:r>
            </a:p>
          </p:txBody>
        </p:sp>
        <p:grpSp>
          <p:nvGrpSpPr>
            <p:cNvPr id="322" name="Group 321">
              <a:extLst>
                <a:ext uri="{FF2B5EF4-FFF2-40B4-BE49-F238E27FC236}">
                  <a16:creationId xmlns:a16="http://schemas.microsoft.com/office/drawing/2014/main" id="{8A3A2EC1-BAD3-4506-B0E1-BA2B00DC210F}"/>
                </a:ext>
              </a:extLst>
            </p:cNvPr>
            <p:cNvGrpSpPr/>
            <p:nvPr/>
          </p:nvGrpSpPr>
          <p:grpSpPr>
            <a:xfrm>
              <a:off x="3096330" y="6153912"/>
              <a:ext cx="5618219" cy="461794"/>
              <a:chOff x="3096330" y="6217920"/>
              <a:chExt cx="5618219" cy="461794"/>
            </a:xfrm>
          </p:grpSpPr>
          <p:sp>
            <p:nvSpPr>
              <p:cNvPr id="8" name="object 71">
                <a:extLst>
                  <a:ext uri="{FF2B5EF4-FFF2-40B4-BE49-F238E27FC236}">
                    <a16:creationId xmlns:a16="http://schemas.microsoft.com/office/drawing/2014/main" id="{FDE2E832-5DA0-48F6-A1FE-3C62A6AF528F}"/>
                  </a:ext>
                </a:extLst>
              </p:cNvPr>
              <p:cNvSpPr txBox="1"/>
              <p:nvPr/>
            </p:nvSpPr>
            <p:spPr>
              <a:xfrm>
                <a:off x="5591527" y="6495048"/>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9" name="object 71">
                <a:extLst>
                  <a:ext uri="{FF2B5EF4-FFF2-40B4-BE49-F238E27FC236}">
                    <a16:creationId xmlns:a16="http://schemas.microsoft.com/office/drawing/2014/main" id="{D26768ED-0A3A-4A6D-AC2B-A87D566BF828}"/>
                  </a:ext>
                </a:extLst>
              </p:cNvPr>
              <p:cNvSpPr txBox="1"/>
              <p:nvPr/>
            </p:nvSpPr>
            <p:spPr>
              <a:xfrm>
                <a:off x="5780279" y="6312168"/>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0" name="Straight Connector 9">
                <a:extLst>
                  <a:ext uri="{FF2B5EF4-FFF2-40B4-BE49-F238E27FC236}">
                    <a16:creationId xmlns:a16="http://schemas.microsoft.com/office/drawing/2014/main" id="{25BB107F-CF99-4A2B-845B-5DCFC949525F}"/>
                  </a:ext>
                </a:extLst>
              </p:cNvPr>
              <p:cNvCxnSpPr/>
              <p:nvPr/>
            </p:nvCxnSpPr>
            <p:spPr>
              <a:xfrm>
                <a:off x="3103369" y="6217920"/>
                <a:ext cx="5577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object 71">
                <a:extLst>
                  <a:ext uri="{FF2B5EF4-FFF2-40B4-BE49-F238E27FC236}">
                    <a16:creationId xmlns:a16="http://schemas.microsoft.com/office/drawing/2014/main" id="{710EA3B7-16A2-419E-A7A0-C4795B677D1B}"/>
                  </a:ext>
                </a:extLst>
              </p:cNvPr>
              <p:cNvSpPr txBox="1"/>
              <p:nvPr/>
            </p:nvSpPr>
            <p:spPr>
              <a:xfrm>
                <a:off x="3096330" y="6312168"/>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9" name="object 71">
                <a:extLst>
                  <a:ext uri="{FF2B5EF4-FFF2-40B4-BE49-F238E27FC236}">
                    <a16:creationId xmlns:a16="http://schemas.microsoft.com/office/drawing/2014/main" id="{59E69BAA-970D-4B08-A355-58AC2FFAFFD3}"/>
                  </a:ext>
                </a:extLst>
              </p:cNvPr>
              <p:cNvSpPr txBox="1"/>
              <p:nvPr/>
            </p:nvSpPr>
            <p:spPr>
              <a:xfrm>
                <a:off x="468834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0" name="object 71">
                <a:extLst>
                  <a:ext uri="{FF2B5EF4-FFF2-40B4-BE49-F238E27FC236}">
                    <a16:creationId xmlns:a16="http://schemas.microsoft.com/office/drawing/2014/main" id="{F83565C6-5508-4E9A-8864-F28D9CADE475}"/>
                  </a:ext>
                </a:extLst>
              </p:cNvPr>
              <p:cNvSpPr txBox="1"/>
              <p:nvPr/>
            </p:nvSpPr>
            <p:spPr>
              <a:xfrm>
                <a:off x="523698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1" name="object 71">
                <a:extLst>
                  <a:ext uri="{FF2B5EF4-FFF2-40B4-BE49-F238E27FC236}">
                    <a16:creationId xmlns:a16="http://schemas.microsoft.com/office/drawing/2014/main" id="{3B4FC588-0452-4914-9901-1E668069C914}"/>
                  </a:ext>
                </a:extLst>
              </p:cNvPr>
              <p:cNvSpPr txBox="1"/>
              <p:nvPr/>
            </p:nvSpPr>
            <p:spPr>
              <a:xfrm>
                <a:off x="359868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3" name="object 71">
                <a:extLst>
                  <a:ext uri="{FF2B5EF4-FFF2-40B4-BE49-F238E27FC236}">
                    <a16:creationId xmlns:a16="http://schemas.microsoft.com/office/drawing/2014/main" id="{D53E588E-BF31-4891-AD46-14A160A786B3}"/>
                  </a:ext>
                </a:extLst>
              </p:cNvPr>
              <p:cNvSpPr txBox="1"/>
              <p:nvPr/>
            </p:nvSpPr>
            <p:spPr>
              <a:xfrm>
                <a:off x="414351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4" name="object 71">
                <a:extLst>
                  <a:ext uri="{FF2B5EF4-FFF2-40B4-BE49-F238E27FC236}">
                    <a16:creationId xmlns:a16="http://schemas.microsoft.com/office/drawing/2014/main" id="{413A746C-5ACF-44BB-B729-49327D7F5048}"/>
                  </a:ext>
                </a:extLst>
              </p:cNvPr>
              <p:cNvSpPr txBox="1"/>
              <p:nvPr/>
            </p:nvSpPr>
            <p:spPr>
              <a:xfrm>
                <a:off x="632664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5" name="object 71">
                <a:extLst>
                  <a:ext uri="{FF2B5EF4-FFF2-40B4-BE49-F238E27FC236}">
                    <a16:creationId xmlns:a16="http://schemas.microsoft.com/office/drawing/2014/main" id="{79D319FD-3694-434C-B3E5-7252351820CE}"/>
                  </a:ext>
                </a:extLst>
              </p:cNvPr>
              <p:cNvSpPr txBox="1"/>
              <p:nvPr/>
            </p:nvSpPr>
            <p:spPr>
              <a:xfrm>
                <a:off x="686766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6" name="object 71">
                <a:extLst>
                  <a:ext uri="{FF2B5EF4-FFF2-40B4-BE49-F238E27FC236}">
                    <a16:creationId xmlns:a16="http://schemas.microsoft.com/office/drawing/2014/main" id="{52F168EF-E040-4D85-BD63-88D648087EC1}"/>
                  </a:ext>
                </a:extLst>
              </p:cNvPr>
              <p:cNvSpPr txBox="1"/>
              <p:nvPr/>
            </p:nvSpPr>
            <p:spPr>
              <a:xfrm>
                <a:off x="741630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7" name="object 71">
                <a:extLst>
                  <a:ext uri="{FF2B5EF4-FFF2-40B4-BE49-F238E27FC236}">
                    <a16:creationId xmlns:a16="http://schemas.microsoft.com/office/drawing/2014/main" id="{7E685D80-920E-49EF-B561-B3C75F762ED2}"/>
                  </a:ext>
                </a:extLst>
              </p:cNvPr>
              <p:cNvSpPr txBox="1"/>
              <p:nvPr/>
            </p:nvSpPr>
            <p:spPr>
              <a:xfrm>
                <a:off x="796113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8" name="object 71">
                <a:extLst>
                  <a:ext uri="{FF2B5EF4-FFF2-40B4-BE49-F238E27FC236}">
                    <a16:creationId xmlns:a16="http://schemas.microsoft.com/office/drawing/2014/main" id="{5B6C21FF-65D7-4F33-AB0E-29EA31C35E6B}"/>
                  </a:ext>
                </a:extLst>
              </p:cNvPr>
              <p:cNvSpPr txBox="1"/>
              <p:nvPr/>
            </p:nvSpPr>
            <p:spPr>
              <a:xfrm>
                <a:off x="8459671" y="6312168"/>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grpSp>
          <p:nvGrpSpPr>
            <p:cNvPr id="347" name="Group 346">
              <a:extLst>
                <a:ext uri="{FF2B5EF4-FFF2-40B4-BE49-F238E27FC236}">
                  <a16:creationId xmlns:a16="http://schemas.microsoft.com/office/drawing/2014/main" id="{8D42AAC4-FB0C-455C-B493-30988597354A}"/>
                </a:ext>
              </a:extLst>
            </p:cNvPr>
            <p:cNvGrpSpPr/>
            <p:nvPr/>
          </p:nvGrpSpPr>
          <p:grpSpPr>
            <a:xfrm>
              <a:off x="3103365" y="2313432"/>
              <a:ext cx="5495547" cy="3807958"/>
              <a:chOff x="3103365" y="2322576"/>
              <a:chExt cx="5495547" cy="3807958"/>
            </a:xfrm>
          </p:grpSpPr>
          <p:sp>
            <p:nvSpPr>
              <p:cNvPr id="83" name="Rectangle 82">
                <a:extLst>
                  <a:ext uri="{FF2B5EF4-FFF2-40B4-BE49-F238E27FC236}">
                    <a16:creationId xmlns:a16="http://schemas.microsoft.com/office/drawing/2014/main" id="{8E1DCF35-520C-4FD3-B182-2BA6779AD549}"/>
                  </a:ext>
                </a:extLst>
              </p:cNvPr>
              <p:cNvSpPr/>
              <p:nvPr/>
            </p:nvSpPr>
            <p:spPr>
              <a:xfrm>
                <a:off x="3103368" y="2322576"/>
                <a:ext cx="549554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59B5A76E-FA67-43BA-BB69-098957014D15}"/>
                  </a:ext>
                </a:extLst>
              </p:cNvPr>
              <p:cNvSpPr/>
              <p:nvPr/>
            </p:nvSpPr>
            <p:spPr>
              <a:xfrm>
                <a:off x="3103365" y="2454646"/>
                <a:ext cx="544982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Rectangle 86">
                <a:extLst>
                  <a:ext uri="{FF2B5EF4-FFF2-40B4-BE49-F238E27FC236}">
                    <a16:creationId xmlns:a16="http://schemas.microsoft.com/office/drawing/2014/main" id="{11A70CBA-E6DC-42E3-981B-742EDB8F5B6C}"/>
                  </a:ext>
                </a:extLst>
              </p:cNvPr>
              <p:cNvSpPr/>
              <p:nvPr/>
            </p:nvSpPr>
            <p:spPr>
              <a:xfrm>
                <a:off x="3103368" y="2578608"/>
                <a:ext cx="540410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D1D7F721-1288-451D-B381-0CBA1D53E27E}"/>
                  </a:ext>
                </a:extLst>
              </p:cNvPr>
              <p:cNvSpPr/>
              <p:nvPr/>
            </p:nvSpPr>
            <p:spPr>
              <a:xfrm>
                <a:off x="3103365" y="2710678"/>
                <a:ext cx="534924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F4C7A19F-0918-46B0-8DDE-7ACA008A73F5}"/>
                  </a:ext>
                </a:extLst>
              </p:cNvPr>
              <p:cNvSpPr/>
              <p:nvPr/>
            </p:nvSpPr>
            <p:spPr>
              <a:xfrm>
                <a:off x="3103368" y="2834640"/>
                <a:ext cx="530352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Rectangle 92">
                <a:extLst>
                  <a:ext uri="{FF2B5EF4-FFF2-40B4-BE49-F238E27FC236}">
                    <a16:creationId xmlns:a16="http://schemas.microsoft.com/office/drawing/2014/main" id="{4AC11ACD-7C38-405B-97FC-C13978BE94A3}"/>
                  </a:ext>
                </a:extLst>
              </p:cNvPr>
              <p:cNvSpPr/>
              <p:nvPr/>
            </p:nvSpPr>
            <p:spPr>
              <a:xfrm>
                <a:off x="3103365" y="2966710"/>
                <a:ext cx="492861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Rectangle 94">
                <a:extLst>
                  <a:ext uri="{FF2B5EF4-FFF2-40B4-BE49-F238E27FC236}">
                    <a16:creationId xmlns:a16="http://schemas.microsoft.com/office/drawing/2014/main" id="{D549301C-3F4F-430E-A9CE-1B51D895BA8D}"/>
                  </a:ext>
                </a:extLst>
              </p:cNvPr>
              <p:cNvSpPr/>
              <p:nvPr/>
            </p:nvSpPr>
            <p:spPr>
              <a:xfrm>
                <a:off x="3103368" y="3090672"/>
                <a:ext cx="4880963"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Rectangle 96">
                <a:extLst>
                  <a:ext uri="{FF2B5EF4-FFF2-40B4-BE49-F238E27FC236}">
                    <a16:creationId xmlns:a16="http://schemas.microsoft.com/office/drawing/2014/main" id="{DD38F4C9-C76C-4584-B4F2-D7FEAB4F0F4A}"/>
                  </a:ext>
                </a:extLst>
              </p:cNvPr>
              <p:cNvSpPr/>
              <p:nvPr/>
            </p:nvSpPr>
            <p:spPr>
              <a:xfrm>
                <a:off x="3103365" y="3222742"/>
                <a:ext cx="4619029"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F993A9C5-8223-4931-8814-E5A8E876D87C}"/>
                  </a:ext>
                </a:extLst>
              </p:cNvPr>
              <p:cNvSpPr/>
              <p:nvPr/>
            </p:nvSpPr>
            <p:spPr>
              <a:xfrm>
                <a:off x="3103368" y="3346704"/>
                <a:ext cx="377647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3C7D2721-693B-4FEC-A10E-577B24A546BF}"/>
                  </a:ext>
                </a:extLst>
              </p:cNvPr>
              <p:cNvSpPr/>
              <p:nvPr/>
            </p:nvSpPr>
            <p:spPr>
              <a:xfrm>
                <a:off x="3103365" y="3478774"/>
                <a:ext cx="353556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Rectangle 286">
                <a:extLst>
                  <a:ext uri="{FF2B5EF4-FFF2-40B4-BE49-F238E27FC236}">
                    <a16:creationId xmlns:a16="http://schemas.microsoft.com/office/drawing/2014/main" id="{41821BD5-24DB-4651-9CB8-490CD0C9329C}"/>
                  </a:ext>
                </a:extLst>
              </p:cNvPr>
              <p:cNvSpPr/>
              <p:nvPr/>
            </p:nvSpPr>
            <p:spPr>
              <a:xfrm>
                <a:off x="3103368" y="3602736"/>
                <a:ext cx="3337913"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Rectangle 284">
                <a:extLst>
                  <a:ext uri="{FF2B5EF4-FFF2-40B4-BE49-F238E27FC236}">
                    <a16:creationId xmlns:a16="http://schemas.microsoft.com/office/drawing/2014/main" id="{B85340C9-D5A2-4D0C-8F0A-677477F36812}"/>
                  </a:ext>
                </a:extLst>
              </p:cNvPr>
              <p:cNvSpPr/>
              <p:nvPr/>
            </p:nvSpPr>
            <p:spPr>
              <a:xfrm>
                <a:off x="3103365" y="3734806"/>
                <a:ext cx="325695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Rectangle 282">
                <a:extLst>
                  <a:ext uri="{FF2B5EF4-FFF2-40B4-BE49-F238E27FC236}">
                    <a16:creationId xmlns:a16="http://schemas.microsoft.com/office/drawing/2014/main" id="{0F3EF41E-7EBD-42DB-942E-35671DC7E790}"/>
                  </a:ext>
                </a:extLst>
              </p:cNvPr>
              <p:cNvSpPr/>
              <p:nvPr/>
            </p:nvSpPr>
            <p:spPr>
              <a:xfrm>
                <a:off x="3103368" y="3858768"/>
                <a:ext cx="280213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Rectangle 280">
                <a:extLst>
                  <a:ext uri="{FF2B5EF4-FFF2-40B4-BE49-F238E27FC236}">
                    <a16:creationId xmlns:a16="http://schemas.microsoft.com/office/drawing/2014/main" id="{3D93EA3A-4ADB-46FA-A8DD-6E0CC10FEACA}"/>
                  </a:ext>
                </a:extLst>
              </p:cNvPr>
              <p:cNvSpPr/>
              <p:nvPr/>
            </p:nvSpPr>
            <p:spPr>
              <a:xfrm>
                <a:off x="3103365" y="3990838"/>
                <a:ext cx="278070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Rectangle 278">
                <a:extLst>
                  <a:ext uri="{FF2B5EF4-FFF2-40B4-BE49-F238E27FC236}">
                    <a16:creationId xmlns:a16="http://schemas.microsoft.com/office/drawing/2014/main" id="{48C3BB92-59D9-4C3F-97FB-DD6689046E17}"/>
                  </a:ext>
                </a:extLst>
              </p:cNvPr>
              <p:cNvSpPr/>
              <p:nvPr/>
            </p:nvSpPr>
            <p:spPr>
              <a:xfrm>
                <a:off x="3103368" y="4114800"/>
                <a:ext cx="260604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Rectangle 276">
                <a:extLst>
                  <a:ext uri="{FF2B5EF4-FFF2-40B4-BE49-F238E27FC236}">
                    <a16:creationId xmlns:a16="http://schemas.microsoft.com/office/drawing/2014/main" id="{86C1BC17-5047-4DF0-8580-E7525C78455E}"/>
                  </a:ext>
                </a:extLst>
              </p:cNvPr>
              <p:cNvSpPr/>
              <p:nvPr/>
            </p:nvSpPr>
            <p:spPr>
              <a:xfrm>
                <a:off x="3103365" y="4246870"/>
                <a:ext cx="277063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Rectangle 274">
                <a:extLst>
                  <a:ext uri="{FF2B5EF4-FFF2-40B4-BE49-F238E27FC236}">
                    <a16:creationId xmlns:a16="http://schemas.microsoft.com/office/drawing/2014/main" id="{530DEEE8-5C5A-4739-BB51-DE5DCDA37221}"/>
                  </a:ext>
                </a:extLst>
              </p:cNvPr>
              <p:cNvSpPr/>
              <p:nvPr/>
            </p:nvSpPr>
            <p:spPr>
              <a:xfrm>
                <a:off x="3103368" y="4370832"/>
                <a:ext cx="250545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Rectangle 272">
                <a:extLst>
                  <a:ext uri="{FF2B5EF4-FFF2-40B4-BE49-F238E27FC236}">
                    <a16:creationId xmlns:a16="http://schemas.microsoft.com/office/drawing/2014/main" id="{12186979-3FAA-4728-999E-A4CE4183FD33}"/>
                  </a:ext>
                </a:extLst>
              </p:cNvPr>
              <p:cNvSpPr/>
              <p:nvPr/>
            </p:nvSpPr>
            <p:spPr>
              <a:xfrm>
                <a:off x="3103365" y="4502902"/>
                <a:ext cx="236829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Rectangle 270">
                <a:extLst>
                  <a:ext uri="{FF2B5EF4-FFF2-40B4-BE49-F238E27FC236}">
                    <a16:creationId xmlns:a16="http://schemas.microsoft.com/office/drawing/2014/main" id="{81A39B24-C11C-41AA-8A7F-9171FC1741DD}"/>
                  </a:ext>
                </a:extLst>
              </p:cNvPr>
              <p:cNvSpPr/>
              <p:nvPr/>
            </p:nvSpPr>
            <p:spPr>
              <a:xfrm>
                <a:off x="3103368" y="4626864"/>
                <a:ext cx="203911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Rectangle 268">
                <a:extLst>
                  <a:ext uri="{FF2B5EF4-FFF2-40B4-BE49-F238E27FC236}">
                    <a16:creationId xmlns:a16="http://schemas.microsoft.com/office/drawing/2014/main" id="{CB88D1E7-ECDA-4FF0-8368-FE0AA5EF400A}"/>
                  </a:ext>
                </a:extLst>
              </p:cNvPr>
              <p:cNvSpPr/>
              <p:nvPr/>
            </p:nvSpPr>
            <p:spPr>
              <a:xfrm>
                <a:off x="3103365" y="4758934"/>
                <a:ext cx="201168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Rectangle 317">
                <a:extLst>
                  <a:ext uri="{FF2B5EF4-FFF2-40B4-BE49-F238E27FC236}">
                    <a16:creationId xmlns:a16="http://schemas.microsoft.com/office/drawing/2014/main" id="{BB4B0400-769C-425C-AEF2-16887C01BE61}"/>
                  </a:ext>
                </a:extLst>
              </p:cNvPr>
              <p:cNvSpPr/>
              <p:nvPr/>
            </p:nvSpPr>
            <p:spPr>
              <a:xfrm>
                <a:off x="3103368" y="4882896"/>
                <a:ext cx="171907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Rectangle 315">
                <a:extLst>
                  <a:ext uri="{FF2B5EF4-FFF2-40B4-BE49-F238E27FC236}">
                    <a16:creationId xmlns:a16="http://schemas.microsoft.com/office/drawing/2014/main" id="{50ABB0D7-9B27-4B86-B962-73252DFD136D}"/>
                  </a:ext>
                </a:extLst>
              </p:cNvPr>
              <p:cNvSpPr/>
              <p:nvPr/>
            </p:nvSpPr>
            <p:spPr>
              <a:xfrm>
                <a:off x="3103365" y="5014966"/>
                <a:ext cx="1463040"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Rectangle 313">
                <a:extLst>
                  <a:ext uri="{FF2B5EF4-FFF2-40B4-BE49-F238E27FC236}">
                    <a16:creationId xmlns:a16="http://schemas.microsoft.com/office/drawing/2014/main" id="{3123802F-06F3-4F50-94E9-81BA4C490227}"/>
                  </a:ext>
                </a:extLst>
              </p:cNvPr>
              <p:cNvSpPr/>
              <p:nvPr/>
            </p:nvSpPr>
            <p:spPr>
              <a:xfrm>
                <a:off x="3103368" y="5138928"/>
                <a:ext cx="1347188"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Rectangle 311">
                <a:extLst>
                  <a:ext uri="{FF2B5EF4-FFF2-40B4-BE49-F238E27FC236}">
                    <a16:creationId xmlns:a16="http://schemas.microsoft.com/office/drawing/2014/main" id="{12EBFF1C-89F6-499F-A14B-965627C9AFC2}"/>
                  </a:ext>
                </a:extLst>
              </p:cNvPr>
              <p:cNvSpPr/>
              <p:nvPr/>
            </p:nvSpPr>
            <p:spPr>
              <a:xfrm>
                <a:off x="3103365" y="5270998"/>
                <a:ext cx="99476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Rectangle 309">
                <a:extLst>
                  <a:ext uri="{FF2B5EF4-FFF2-40B4-BE49-F238E27FC236}">
                    <a16:creationId xmlns:a16="http://schemas.microsoft.com/office/drawing/2014/main" id="{7DBE25EA-40F9-432D-9C61-062DDD94A3D2}"/>
                  </a:ext>
                </a:extLst>
              </p:cNvPr>
              <p:cNvSpPr/>
              <p:nvPr/>
            </p:nvSpPr>
            <p:spPr>
              <a:xfrm>
                <a:off x="3103368" y="5394960"/>
                <a:ext cx="966188"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Rectangle 307">
                <a:extLst>
                  <a:ext uri="{FF2B5EF4-FFF2-40B4-BE49-F238E27FC236}">
                    <a16:creationId xmlns:a16="http://schemas.microsoft.com/office/drawing/2014/main" id="{708F0D9E-6AED-4869-AD74-6EB178EB4EDF}"/>
                  </a:ext>
                </a:extLst>
              </p:cNvPr>
              <p:cNvSpPr/>
              <p:nvPr/>
            </p:nvSpPr>
            <p:spPr>
              <a:xfrm>
                <a:off x="3103365" y="5527030"/>
                <a:ext cx="74711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Rectangle 305">
                <a:extLst>
                  <a:ext uri="{FF2B5EF4-FFF2-40B4-BE49-F238E27FC236}">
                    <a16:creationId xmlns:a16="http://schemas.microsoft.com/office/drawing/2014/main" id="{E23A04A7-3B48-4FBA-B9C9-861591073510}"/>
                  </a:ext>
                </a:extLst>
              </p:cNvPr>
              <p:cNvSpPr/>
              <p:nvPr/>
            </p:nvSpPr>
            <p:spPr>
              <a:xfrm>
                <a:off x="3103368" y="5650992"/>
                <a:ext cx="649224"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Rectangle 303">
                <a:extLst>
                  <a:ext uri="{FF2B5EF4-FFF2-40B4-BE49-F238E27FC236}">
                    <a16:creationId xmlns:a16="http://schemas.microsoft.com/office/drawing/2014/main" id="{DDE16D88-6637-4E98-8B16-B9695777FC81}"/>
                  </a:ext>
                </a:extLst>
              </p:cNvPr>
              <p:cNvSpPr/>
              <p:nvPr/>
            </p:nvSpPr>
            <p:spPr>
              <a:xfrm>
                <a:off x="3103365" y="5783062"/>
                <a:ext cx="594716"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Rectangle 301">
                <a:extLst>
                  <a:ext uri="{FF2B5EF4-FFF2-40B4-BE49-F238E27FC236}">
                    <a16:creationId xmlns:a16="http://schemas.microsoft.com/office/drawing/2014/main" id="{E31AED2B-495D-4C9D-A23F-01F0C0C8DC21}"/>
                  </a:ext>
                </a:extLst>
              </p:cNvPr>
              <p:cNvSpPr/>
              <p:nvPr/>
            </p:nvSpPr>
            <p:spPr>
              <a:xfrm>
                <a:off x="3103368" y="5907024"/>
                <a:ext cx="475488"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Rectangle 299">
                <a:extLst>
                  <a:ext uri="{FF2B5EF4-FFF2-40B4-BE49-F238E27FC236}">
                    <a16:creationId xmlns:a16="http://schemas.microsoft.com/office/drawing/2014/main" id="{604203F5-7328-4AF6-8A28-08F278201E79}"/>
                  </a:ext>
                </a:extLst>
              </p:cNvPr>
              <p:cNvSpPr/>
              <p:nvPr/>
            </p:nvSpPr>
            <p:spPr>
              <a:xfrm>
                <a:off x="3103365" y="6039094"/>
                <a:ext cx="27432" cy="914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5" name="Group 344">
              <a:extLst>
                <a:ext uri="{FF2B5EF4-FFF2-40B4-BE49-F238E27FC236}">
                  <a16:creationId xmlns:a16="http://schemas.microsoft.com/office/drawing/2014/main" id="{C838863D-7D55-45D8-8EFD-0D8AC8D92442}"/>
                </a:ext>
              </a:extLst>
            </p:cNvPr>
            <p:cNvGrpSpPr/>
            <p:nvPr/>
          </p:nvGrpSpPr>
          <p:grpSpPr>
            <a:xfrm>
              <a:off x="1091900" y="2286000"/>
              <a:ext cx="1886735" cy="3850963"/>
              <a:chOff x="1091900" y="2286000"/>
              <a:chExt cx="1886735" cy="3850963"/>
            </a:xfrm>
          </p:grpSpPr>
          <p:sp>
            <p:nvSpPr>
              <p:cNvPr id="84" name="object 71">
                <a:extLst>
                  <a:ext uri="{FF2B5EF4-FFF2-40B4-BE49-F238E27FC236}">
                    <a16:creationId xmlns:a16="http://schemas.microsoft.com/office/drawing/2014/main" id="{8847DED3-3B5D-4E0A-B89E-6B98953D412C}"/>
                  </a:ext>
                </a:extLst>
              </p:cNvPr>
              <p:cNvSpPr txBox="1"/>
              <p:nvPr/>
            </p:nvSpPr>
            <p:spPr>
              <a:xfrm>
                <a:off x="2375905" y="2286000"/>
                <a:ext cx="602730"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Cambodia*</a:t>
                </a:r>
              </a:p>
            </p:txBody>
          </p:sp>
          <p:sp>
            <p:nvSpPr>
              <p:cNvPr id="86" name="object 71">
                <a:extLst>
                  <a:ext uri="{FF2B5EF4-FFF2-40B4-BE49-F238E27FC236}">
                    <a16:creationId xmlns:a16="http://schemas.microsoft.com/office/drawing/2014/main" id="{44BBFE44-7BD9-4C66-BF53-E4CBA3BD00EE}"/>
                  </a:ext>
                </a:extLst>
              </p:cNvPr>
              <p:cNvSpPr txBox="1"/>
              <p:nvPr/>
            </p:nvSpPr>
            <p:spPr>
              <a:xfrm>
                <a:off x="2491322" y="2414016"/>
                <a:ext cx="487313"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Panam</a:t>
                </a: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a:t>
                </a:r>
              </a:p>
            </p:txBody>
          </p:sp>
          <p:sp>
            <p:nvSpPr>
              <p:cNvPr id="88" name="object 71">
                <a:extLst>
                  <a:ext uri="{FF2B5EF4-FFF2-40B4-BE49-F238E27FC236}">
                    <a16:creationId xmlns:a16="http://schemas.microsoft.com/office/drawing/2014/main" id="{FE769960-9270-4D9E-9B72-4AD8F2512745}"/>
                  </a:ext>
                </a:extLst>
              </p:cNvPr>
              <p:cNvSpPr txBox="1"/>
              <p:nvPr/>
            </p:nvSpPr>
            <p:spPr>
              <a:xfrm>
                <a:off x="2414377" y="2542032"/>
                <a:ext cx="564258"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Singapore</a:t>
                </a:r>
              </a:p>
            </p:txBody>
          </p:sp>
          <p:sp>
            <p:nvSpPr>
              <p:cNvPr id="90" name="object 71">
                <a:extLst>
                  <a:ext uri="{FF2B5EF4-FFF2-40B4-BE49-F238E27FC236}">
                    <a16:creationId xmlns:a16="http://schemas.microsoft.com/office/drawing/2014/main" id="{BB4EE444-D1D5-4208-B157-F52D479960AB}"/>
                  </a:ext>
                </a:extLst>
              </p:cNvPr>
              <p:cNvSpPr txBox="1"/>
              <p:nvPr/>
            </p:nvSpPr>
            <p:spPr>
              <a:xfrm>
                <a:off x="2516970" y="2670048"/>
                <a:ext cx="461665"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92" name="object 71">
                <a:extLst>
                  <a:ext uri="{FF2B5EF4-FFF2-40B4-BE49-F238E27FC236}">
                    <a16:creationId xmlns:a16="http://schemas.microsoft.com/office/drawing/2014/main" id="{117C73CF-6B34-4C9A-B0AC-ACD2A800FCDB}"/>
                  </a:ext>
                </a:extLst>
              </p:cNvPr>
              <p:cNvSpPr txBox="1"/>
              <p:nvPr/>
            </p:nvSpPr>
            <p:spPr>
              <a:xfrm>
                <a:off x="2239650" y="2798064"/>
                <a:ext cx="738985"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Côte d'Ivoire*</a:t>
                </a:r>
              </a:p>
            </p:txBody>
          </p:sp>
          <p:sp>
            <p:nvSpPr>
              <p:cNvPr id="94" name="object 71">
                <a:extLst>
                  <a:ext uri="{FF2B5EF4-FFF2-40B4-BE49-F238E27FC236}">
                    <a16:creationId xmlns:a16="http://schemas.microsoft.com/office/drawing/2014/main" id="{C858E8FD-883F-4AEA-A912-53A87467DC0E}"/>
                  </a:ext>
                </a:extLst>
              </p:cNvPr>
              <p:cNvSpPr txBox="1"/>
              <p:nvPr/>
            </p:nvSpPr>
            <p:spPr>
              <a:xfrm>
                <a:off x="2292549" y="2926080"/>
                <a:ext cx="686086"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Kazakhstan*</a:t>
                </a:r>
              </a:p>
            </p:txBody>
          </p:sp>
          <p:sp>
            <p:nvSpPr>
              <p:cNvPr id="96" name="object 71">
                <a:extLst>
                  <a:ext uri="{FF2B5EF4-FFF2-40B4-BE49-F238E27FC236}">
                    <a16:creationId xmlns:a16="http://schemas.microsoft.com/office/drawing/2014/main" id="{9904F06B-58D3-4B42-B965-5C5D1C9D23BD}"/>
                  </a:ext>
                </a:extLst>
              </p:cNvPr>
              <p:cNvSpPr txBox="1"/>
              <p:nvPr/>
            </p:nvSpPr>
            <p:spPr>
              <a:xfrm>
                <a:off x="2420789" y="3054096"/>
                <a:ext cx="557846"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Nicaragua</a:t>
                </a:r>
              </a:p>
            </p:txBody>
          </p:sp>
          <p:sp>
            <p:nvSpPr>
              <p:cNvPr id="98" name="object 71">
                <a:extLst>
                  <a:ext uri="{FF2B5EF4-FFF2-40B4-BE49-F238E27FC236}">
                    <a16:creationId xmlns:a16="http://schemas.microsoft.com/office/drawing/2014/main" id="{75F14760-44C3-48C3-A719-B26BF827A612}"/>
                  </a:ext>
                </a:extLst>
              </p:cNvPr>
              <p:cNvSpPr txBox="1"/>
              <p:nvPr/>
            </p:nvSpPr>
            <p:spPr>
              <a:xfrm>
                <a:off x="2555442" y="3182112"/>
                <a:ext cx="423193"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Belarus</a:t>
                </a:r>
              </a:p>
            </p:txBody>
          </p:sp>
          <p:sp>
            <p:nvSpPr>
              <p:cNvPr id="100" name="object 71">
                <a:extLst>
                  <a:ext uri="{FF2B5EF4-FFF2-40B4-BE49-F238E27FC236}">
                    <a16:creationId xmlns:a16="http://schemas.microsoft.com/office/drawing/2014/main" id="{49F6F6A6-9579-4152-A89C-5599697F189F}"/>
                  </a:ext>
                </a:extLst>
              </p:cNvPr>
              <p:cNvSpPr txBox="1"/>
              <p:nvPr/>
            </p:nvSpPr>
            <p:spPr>
              <a:xfrm>
                <a:off x="2504146" y="3310128"/>
                <a:ext cx="474489"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Thailand</a:t>
                </a:r>
              </a:p>
            </p:txBody>
          </p:sp>
          <p:sp>
            <p:nvSpPr>
              <p:cNvPr id="102" name="object 71">
                <a:extLst>
                  <a:ext uri="{FF2B5EF4-FFF2-40B4-BE49-F238E27FC236}">
                    <a16:creationId xmlns:a16="http://schemas.microsoft.com/office/drawing/2014/main" id="{0252803F-8FC5-4B0F-815C-015B7E8B54CA}"/>
                  </a:ext>
                </a:extLst>
              </p:cNvPr>
              <p:cNvSpPr txBox="1"/>
              <p:nvPr/>
            </p:nvSpPr>
            <p:spPr>
              <a:xfrm>
                <a:off x="2452850" y="3438144"/>
                <a:ext cx="525785"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Suriname</a:t>
                </a:r>
              </a:p>
            </p:txBody>
          </p:sp>
          <p:sp>
            <p:nvSpPr>
              <p:cNvPr id="288" name="object 71">
                <a:extLst>
                  <a:ext uri="{FF2B5EF4-FFF2-40B4-BE49-F238E27FC236}">
                    <a16:creationId xmlns:a16="http://schemas.microsoft.com/office/drawing/2014/main" id="{B1B9CF79-9248-4CCC-A2B9-2787A32C6EB5}"/>
                  </a:ext>
                </a:extLst>
              </p:cNvPr>
              <p:cNvSpPr txBox="1"/>
              <p:nvPr/>
            </p:nvSpPr>
            <p:spPr>
              <a:xfrm>
                <a:off x="1850121" y="3566160"/>
                <a:ext cx="1128514"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Republic of Moldova</a:t>
                </a:r>
              </a:p>
            </p:txBody>
          </p:sp>
          <p:sp>
            <p:nvSpPr>
              <p:cNvPr id="286" name="object 71">
                <a:extLst>
                  <a:ext uri="{FF2B5EF4-FFF2-40B4-BE49-F238E27FC236}">
                    <a16:creationId xmlns:a16="http://schemas.microsoft.com/office/drawing/2014/main" id="{F265803B-AA63-4093-88FC-F7608E96FBEA}"/>
                  </a:ext>
                </a:extLst>
              </p:cNvPr>
              <p:cNvSpPr txBox="1"/>
              <p:nvPr/>
            </p:nvSpPr>
            <p:spPr>
              <a:xfrm>
                <a:off x="2638797" y="3694176"/>
                <a:ext cx="339838"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Niger*</a:t>
                </a:r>
              </a:p>
            </p:txBody>
          </p:sp>
          <p:sp>
            <p:nvSpPr>
              <p:cNvPr id="284" name="object 71">
                <a:extLst>
                  <a:ext uri="{FF2B5EF4-FFF2-40B4-BE49-F238E27FC236}">
                    <a16:creationId xmlns:a16="http://schemas.microsoft.com/office/drawing/2014/main" id="{364989A1-212A-4B0C-9F33-4D3DBECFB93F}"/>
                  </a:ext>
                </a:extLst>
              </p:cNvPr>
              <p:cNvSpPr txBox="1"/>
              <p:nvPr/>
            </p:nvSpPr>
            <p:spPr>
              <a:xfrm>
                <a:off x="1091900" y="3822192"/>
                <a:ext cx="1886735"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Lao People's Democratic Republic</a:t>
                </a:r>
              </a:p>
            </p:txBody>
          </p:sp>
          <p:sp>
            <p:nvSpPr>
              <p:cNvPr id="282" name="object 71">
                <a:extLst>
                  <a:ext uri="{FF2B5EF4-FFF2-40B4-BE49-F238E27FC236}">
                    <a16:creationId xmlns:a16="http://schemas.microsoft.com/office/drawing/2014/main" id="{549FCE6D-215B-4F71-BF18-36C818355B88}"/>
                  </a:ext>
                </a:extLst>
              </p:cNvPr>
              <p:cNvSpPr txBox="1"/>
              <p:nvPr/>
            </p:nvSpPr>
            <p:spPr>
              <a:xfrm>
                <a:off x="2472086" y="3950208"/>
                <a:ext cx="506549"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280" name="object 71">
                <a:extLst>
                  <a:ext uri="{FF2B5EF4-FFF2-40B4-BE49-F238E27FC236}">
                    <a16:creationId xmlns:a16="http://schemas.microsoft.com/office/drawing/2014/main" id="{3E17C03E-2086-40F1-ACD7-DE2509D1CA05}"/>
                  </a:ext>
                </a:extLst>
              </p:cNvPr>
              <p:cNvSpPr txBox="1"/>
              <p:nvPr/>
            </p:nvSpPr>
            <p:spPr>
              <a:xfrm>
                <a:off x="2446438" y="4078224"/>
                <a:ext cx="532197"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Tajikistan</a:t>
                </a:r>
              </a:p>
            </p:txBody>
          </p:sp>
          <p:sp>
            <p:nvSpPr>
              <p:cNvPr id="278" name="object 71">
                <a:extLst>
                  <a:ext uri="{FF2B5EF4-FFF2-40B4-BE49-F238E27FC236}">
                    <a16:creationId xmlns:a16="http://schemas.microsoft.com/office/drawing/2014/main" id="{4E254E4C-A887-427C-8F55-10B7B93590D9}"/>
                  </a:ext>
                </a:extLst>
              </p:cNvPr>
              <p:cNvSpPr txBox="1"/>
              <p:nvPr/>
            </p:nvSpPr>
            <p:spPr>
              <a:xfrm>
                <a:off x="2247666" y="4206240"/>
                <a:ext cx="730969"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Burkina Faso</a:t>
                </a:r>
              </a:p>
            </p:txBody>
          </p:sp>
          <p:sp>
            <p:nvSpPr>
              <p:cNvPr id="276" name="object 71">
                <a:extLst>
                  <a:ext uri="{FF2B5EF4-FFF2-40B4-BE49-F238E27FC236}">
                    <a16:creationId xmlns:a16="http://schemas.microsoft.com/office/drawing/2014/main" id="{AE24D274-BEBC-4671-BF83-18337C7D0775}"/>
                  </a:ext>
                </a:extLst>
              </p:cNvPr>
              <p:cNvSpPr txBox="1"/>
              <p:nvPr/>
            </p:nvSpPr>
            <p:spPr>
              <a:xfrm>
                <a:off x="2414377" y="4334256"/>
                <a:ext cx="564258"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Dominica*</a:t>
                </a:r>
              </a:p>
            </p:txBody>
          </p:sp>
          <p:sp>
            <p:nvSpPr>
              <p:cNvPr id="274" name="object 71">
                <a:extLst>
                  <a:ext uri="{FF2B5EF4-FFF2-40B4-BE49-F238E27FC236}">
                    <a16:creationId xmlns:a16="http://schemas.microsoft.com/office/drawing/2014/main" id="{07AC9CC4-AE92-4B3C-9FCD-9B2E177FF351}"/>
                  </a:ext>
                </a:extLst>
              </p:cNvPr>
              <p:cNvSpPr txBox="1"/>
              <p:nvPr/>
            </p:nvSpPr>
            <p:spPr>
              <a:xfrm>
                <a:off x="2497734" y="4462272"/>
                <a:ext cx="480901"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Malaysia</a:t>
                </a:r>
              </a:p>
            </p:txBody>
          </p:sp>
          <p:sp>
            <p:nvSpPr>
              <p:cNvPr id="272" name="object 71">
                <a:extLst>
                  <a:ext uri="{FF2B5EF4-FFF2-40B4-BE49-F238E27FC236}">
                    <a16:creationId xmlns:a16="http://schemas.microsoft.com/office/drawing/2014/main" id="{ABD76242-2F97-4163-AC71-658BE9E700A5}"/>
                  </a:ext>
                </a:extLst>
              </p:cNvPr>
              <p:cNvSpPr txBox="1"/>
              <p:nvPr/>
            </p:nvSpPr>
            <p:spPr>
              <a:xfrm>
                <a:off x="2414377" y="4590288"/>
                <a:ext cx="564258"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Zimbabwe</a:t>
                </a:r>
                <a:endPar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70" name="object 71">
                <a:extLst>
                  <a:ext uri="{FF2B5EF4-FFF2-40B4-BE49-F238E27FC236}">
                    <a16:creationId xmlns:a16="http://schemas.microsoft.com/office/drawing/2014/main" id="{5F1E4333-784B-4D0B-B537-AFA599E42930}"/>
                  </a:ext>
                </a:extLst>
              </p:cNvPr>
              <p:cNvSpPr txBox="1"/>
              <p:nvPr/>
            </p:nvSpPr>
            <p:spPr>
              <a:xfrm>
                <a:off x="2363081" y="4718304"/>
                <a:ext cx="615554"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Philippines</a:t>
                </a:r>
              </a:p>
            </p:txBody>
          </p:sp>
          <p:sp>
            <p:nvSpPr>
              <p:cNvPr id="319" name="object 71">
                <a:extLst>
                  <a:ext uri="{FF2B5EF4-FFF2-40B4-BE49-F238E27FC236}">
                    <a16:creationId xmlns:a16="http://schemas.microsoft.com/office/drawing/2014/main" id="{EBADE311-7FF4-4CAD-AB8B-41C2CAFA35FE}"/>
                  </a:ext>
                </a:extLst>
              </p:cNvPr>
              <p:cNvSpPr txBox="1"/>
              <p:nvPr/>
            </p:nvSpPr>
            <p:spPr>
              <a:xfrm>
                <a:off x="2343845" y="4846320"/>
                <a:ext cx="634790"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Guatemala*</a:t>
                </a:r>
              </a:p>
            </p:txBody>
          </p:sp>
          <p:sp>
            <p:nvSpPr>
              <p:cNvPr id="317" name="object 71">
                <a:extLst>
                  <a:ext uri="{FF2B5EF4-FFF2-40B4-BE49-F238E27FC236}">
                    <a16:creationId xmlns:a16="http://schemas.microsoft.com/office/drawing/2014/main" id="{E56EE192-48C2-4682-B5A6-AA9613BB7D03}"/>
                  </a:ext>
                </a:extLst>
              </p:cNvPr>
              <p:cNvSpPr txBox="1"/>
              <p:nvPr/>
            </p:nvSpPr>
            <p:spPr>
              <a:xfrm>
                <a:off x="2484910" y="4974336"/>
                <a:ext cx="493725"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Viet Nam</a:t>
                </a:r>
              </a:p>
            </p:txBody>
          </p:sp>
          <p:sp>
            <p:nvSpPr>
              <p:cNvPr id="315" name="object 71">
                <a:extLst>
                  <a:ext uri="{FF2B5EF4-FFF2-40B4-BE49-F238E27FC236}">
                    <a16:creationId xmlns:a16="http://schemas.microsoft.com/office/drawing/2014/main" id="{1464DE80-F067-400B-BEE2-2382084D7E9F}"/>
                  </a:ext>
                </a:extLst>
              </p:cNvPr>
              <p:cNvSpPr txBox="1"/>
              <p:nvPr/>
            </p:nvSpPr>
            <p:spPr>
              <a:xfrm>
                <a:off x="1702644" y="5102352"/>
                <a:ext cx="1275991"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Sao Tome and Principe</a:t>
                </a:r>
              </a:p>
            </p:txBody>
          </p:sp>
          <p:sp>
            <p:nvSpPr>
              <p:cNvPr id="313" name="object 71">
                <a:extLst>
                  <a:ext uri="{FF2B5EF4-FFF2-40B4-BE49-F238E27FC236}">
                    <a16:creationId xmlns:a16="http://schemas.microsoft.com/office/drawing/2014/main" id="{46E2DB94-20F7-4130-A771-3226E7491569}"/>
                  </a:ext>
                </a:extLst>
              </p:cNvPr>
              <p:cNvSpPr txBox="1"/>
              <p:nvPr/>
            </p:nvSpPr>
            <p:spPr>
              <a:xfrm>
                <a:off x="1824473" y="5230368"/>
                <a:ext cx="1154162"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Dominican Republic*</a:t>
                </a:r>
              </a:p>
            </p:txBody>
          </p:sp>
          <p:sp>
            <p:nvSpPr>
              <p:cNvPr id="311" name="object 71">
                <a:extLst>
                  <a:ext uri="{FF2B5EF4-FFF2-40B4-BE49-F238E27FC236}">
                    <a16:creationId xmlns:a16="http://schemas.microsoft.com/office/drawing/2014/main" id="{E3B93859-8090-436B-91A5-E823313F045A}"/>
                  </a:ext>
                </a:extLst>
              </p:cNvPr>
              <p:cNvSpPr txBox="1"/>
              <p:nvPr/>
            </p:nvSpPr>
            <p:spPr>
              <a:xfrm>
                <a:off x="2266901" y="5358384"/>
                <a:ext cx="711734"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South Sudan</a:t>
                </a:r>
              </a:p>
            </p:txBody>
          </p:sp>
          <p:sp>
            <p:nvSpPr>
              <p:cNvPr id="309" name="object 71">
                <a:extLst>
                  <a:ext uri="{FF2B5EF4-FFF2-40B4-BE49-F238E27FC236}">
                    <a16:creationId xmlns:a16="http://schemas.microsoft.com/office/drawing/2014/main" id="{AF900EF2-7E8C-4C13-AA4B-B637FC2E01CC}"/>
                  </a:ext>
                </a:extLst>
              </p:cNvPr>
              <p:cNvSpPr txBox="1"/>
              <p:nvPr/>
            </p:nvSpPr>
            <p:spPr>
              <a:xfrm>
                <a:off x="2459262" y="5486400"/>
                <a:ext cx="519373"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Sri Lanka</a:t>
                </a:r>
              </a:p>
            </p:txBody>
          </p:sp>
          <p:sp>
            <p:nvSpPr>
              <p:cNvPr id="307" name="object 71">
                <a:extLst>
                  <a:ext uri="{FF2B5EF4-FFF2-40B4-BE49-F238E27FC236}">
                    <a16:creationId xmlns:a16="http://schemas.microsoft.com/office/drawing/2014/main" id="{4A71944C-44FB-4462-A5B0-F0902DCD5D64}"/>
                  </a:ext>
                </a:extLst>
              </p:cNvPr>
              <p:cNvSpPr txBox="1"/>
              <p:nvPr/>
            </p:nvSpPr>
            <p:spPr>
              <a:xfrm>
                <a:off x="2324609" y="5614416"/>
                <a:ext cx="654026"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Bangladesh</a:t>
                </a:r>
              </a:p>
            </p:txBody>
          </p:sp>
          <p:sp>
            <p:nvSpPr>
              <p:cNvPr id="305" name="object 71">
                <a:extLst>
                  <a:ext uri="{FF2B5EF4-FFF2-40B4-BE49-F238E27FC236}">
                    <a16:creationId xmlns:a16="http://schemas.microsoft.com/office/drawing/2014/main" id="{7327A253-1F34-462D-A926-9860838413DF}"/>
                  </a:ext>
                </a:extLst>
              </p:cNvPr>
              <p:cNvSpPr txBox="1"/>
              <p:nvPr/>
            </p:nvSpPr>
            <p:spPr>
              <a:xfrm>
                <a:off x="2587501" y="5742432"/>
                <a:ext cx="391134"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Algeria</a:t>
                </a:r>
              </a:p>
            </p:txBody>
          </p:sp>
          <p:sp>
            <p:nvSpPr>
              <p:cNvPr id="303" name="object 71">
                <a:extLst>
                  <a:ext uri="{FF2B5EF4-FFF2-40B4-BE49-F238E27FC236}">
                    <a16:creationId xmlns:a16="http://schemas.microsoft.com/office/drawing/2014/main" id="{92C8AA01-9D07-4E53-88EE-3F3D9979FCCB}"/>
                  </a:ext>
                </a:extLst>
              </p:cNvPr>
              <p:cNvSpPr txBox="1"/>
              <p:nvPr/>
            </p:nvSpPr>
            <p:spPr>
              <a:xfrm>
                <a:off x="2574678" y="5870448"/>
                <a:ext cx="403957"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Tunisia</a:t>
                </a:r>
              </a:p>
            </p:txBody>
          </p:sp>
          <p:sp>
            <p:nvSpPr>
              <p:cNvPr id="301" name="object 71">
                <a:extLst>
                  <a:ext uri="{FF2B5EF4-FFF2-40B4-BE49-F238E27FC236}">
                    <a16:creationId xmlns:a16="http://schemas.microsoft.com/office/drawing/2014/main" id="{8D2D548D-8257-47CD-8C78-0210D1BCC125}"/>
                  </a:ext>
                </a:extLst>
              </p:cNvPr>
              <p:cNvSpPr txBox="1"/>
              <p:nvPr/>
            </p:nvSpPr>
            <p:spPr>
              <a:xfrm>
                <a:off x="2504146" y="5998464"/>
                <a:ext cx="474489" cy="138499"/>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9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Pakistan</a:t>
                </a:r>
              </a:p>
            </p:txBody>
          </p:sp>
        </p:grpSp>
      </p:grpSp>
    </p:spTree>
    <p:extLst>
      <p:ext uri="{BB962C8B-B14F-4D97-AF65-F5344CB8AC3E}">
        <p14:creationId xmlns:p14="http://schemas.microsoft.com/office/powerpoint/2010/main" val="188147910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Gay men and other men who have sex with men who reported receiving at least two</a:t>
            </a:r>
          </a:p>
          <a:p>
            <a:pPr>
              <a:lnSpc>
                <a:spcPct val="100000"/>
              </a:lnSpc>
              <a:spcBef>
                <a:spcPts val="0"/>
              </a:spcBef>
            </a:pPr>
            <a:r>
              <a:rPr lang="en-US"/>
              <a:t>prevention services in the past three months, countries with available data,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DDF81987-7E07-43A7-99D2-56DD1266CA17}"/>
              </a:ext>
            </a:extLst>
          </p:cNvPr>
          <p:cNvGrpSpPr/>
          <p:nvPr/>
        </p:nvGrpSpPr>
        <p:grpSpPr>
          <a:xfrm>
            <a:off x="1124712" y="2286000"/>
            <a:ext cx="10684814" cy="4329706"/>
            <a:chOff x="1296654" y="2286000"/>
            <a:chExt cx="10684814" cy="4329706"/>
          </a:xfrm>
        </p:grpSpPr>
        <p:sp>
          <p:nvSpPr>
            <p:cNvPr id="6" name="TextBox 5">
              <a:extLst>
                <a:ext uri="{FF2B5EF4-FFF2-40B4-BE49-F238E27FC236}">
                  <a16:creationId xmlns:a16="http://schemas.microsoft.com/office/drawing/2014/main" id="{3FD6789A-5CAC-4185-9E83-E73C2C1DEDFE}"/>
                </a:ext>
              </a:extLst>
            </p:cNvPr>
            <p:cNvSpPr txBox="1"/>
            <p:nvPr/>
          </p:nvSpPr>
          <p:spPr>
            <a:xfrm>
              <a:off x="9394685" y="4572000"/>
              <a:ext cx="2586783" cy="161582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hlinkClick r:id="rId2"/>
                </a:rPr>
                <a:t>https://aidsinfo.unaids.org/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use of an asterisk (*) indicates that data for marked countries come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(which tend to show higher values) and not from a survey.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Possible prevention services received: condoms and lubricant, counselling on condom use and safe sex, and testing for sexually transmitted infections.</a:t>
              </a:r>
            </a:p>
          </p:txBody>
        </p:sp>
        <p:grpSp>
          <p:nvGrpSpPr>
            <p:cNvPr id="7" name="Group 6">
              <a:extLst>
                <a:ext uri="{FF2B5EF4-FFF2-40B4-BE49-F238E27FC236}">
                  <a16:creationId xmlns:a16="http://schemas.microsoft.com/office/drawing/2014/main" id="{E5499EB5-EBE8-4E60-90CF-92803DE6C348}"/>
                </a:ext>
              </a:extLst>
            </p:cNvPr>
            <p:cNvGrpSpPr/>
            <p:nvPr/>
          </p:nvGrpSpPr>
          <p:grpSpPr>
            <a:xfrm>
              <a:off x="3096330" y="6153912"/>
              <a:ext cx="5618219" cy="461794"/>
              <a:chOff x="3096330" y="6217920"/>
              <a:chExt cx="5618219" cy="461794"/>
            </a:xfrm>
          </p:grpSpPr>
          <p:sp>
            <p:nvSpPr>
              <p:cNvPr id="8" name="object 71">
                <a:extLst>
                  <a:ext uri="{FF2B5EF4-FFF2-40B4-BE49-F238E27FC236}">
                    <a16:creationId xmlns:a16="http://schemas.microsoft.com/office/drawing/2014/main" id="{604DDC19-0AC6-4E7A-9AA0-6F648014C250}"/>
                  </a:ext>
                </a:extLst>
              </p:cNvPr>
              <p:cNvSpPr txBox="1"/>
              <p:nvPr/>
            </p:nvSpPr>
            <p:spPr>
              <a:xfrm>
                <a:off x="5591527" y="6495048"/>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9" name="object 71">
                <a:extLst>
                  <a:ext uri="{FF2B5EF4-FFF2-40B4-BE49-F238E27FC236}">
                    <a16:creationId xmlns:a16="http://schemas.microsoft.com/office/drawing/2014/main" id="{A468074A-5C12-41BA-B9E1-623ACF5549B8}"/>
                  </a:ext>
                </a:extLst>
              </p:cNvPr>
              <p:cNvSpPr txBox="1"/>
              <p:nvPr/>
            </p:nvSpPr>
            <p:spPr>
              <a:xfrm>
                <a:off x="5780279" y="6312168"/>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0" name="Straight Connector 9">
                <a:extLst>
                  <a:ext uri="{FF2B5EF4-FFF2-40B4-BE49-F238E27FC236}">
                    <a16:creationId xmlns:a16="http://schemas.microsoft.com/office/drawing/2014/main" id="{B60E7BCA-C17F-4871-A187-90A9CBDDBD77}"/>
                  </a:ext>
                </a:extLst>
              </p:cNvPr>
              <p:cNvCxnSpPr/>
              <p:nvPr/>
            </p:nvCxnSpPr>
            <p:spPr>
              <a:xfrm>
                <a:off x="3103369" y="6217920"/>
                <a:ext cx="5577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bject 71">
                <a:extLst>
                  <a:ext uri="{FF2B5EF4-FFF2-40B4-BE49-F238E27FC236}">
                    <a16:creationId xmlns:a16="http://schemas.microsoft.com/office/drawing/2014/main" id="{6A87FD86-3726-497D-B1E6-DFB7DF06FADE}"/>
                  </a:ext>
                </a:extLst>
              </p:cNvPr>
              <p:cNvSpPr txBox="1"/>
              <p:nvPr/>
            </p:nvSpPr>
            <p:spPr>
              <a:xfrm>
                <a:off x="3096330" y="6312168"/>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3F0437FC-81DC-4671-880D-82A10898864F}"/>
                  </a:ext>
                </a:extLst>
              </p:cNvPr>
              <p:cNvSpPr txBox="1"/>
              <p:nvPr/>
            </p:nvSpPr>
            <p:spPr>
              <a:xfrm>
                <a:off x="468834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53928AD5-3D27-4CAC-A5AD-BFFE0A8B612D}"/>
                  </a:ext>
                </a:extLst>
              </p:cNvPr>
              <p:cNvSpPr txBox="1"/>
              <p:nvPr/>
            </p:nvSpPr>
            <p:spPr>
              <a:xfrm>
                <a:off x="523698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BAF0EBA0-E99E-4750-A66F-0C8F6F6140C5}"/>
                  </a:ext>
                </a:extLst>
              </p:cNvPr>
              <p:cNvSpPr txBox="1"/>
              <p:nvPr/>
            </p:nvSpPr>
            <p:spPr>
              <a:xfrm>
                <a:off x="359868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5F9ECB29-178A-45E7-924F-8D25395A1515}"/>
                  </a:ext>
                </a:extLst>
              </p:cNvPr>
              <p:cNvSpPr txBox="1"/>
              <p:nvPr/>
            </p:nvSpPr>
            <p:spPr>
              <a:xfrm>
                <a:off x="414351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7" name="object 71">
                <a:extLst>
                  <a:ext uri="{FF2B5EF4-FFF2-40B4-BE49-F238E27FC236}">
                    <a16:creationId xmlns:a16="http://schemas.microsoft.com/office/drawing/2014/main" id="{D1155848-32B5-4906-9B04-884D3121AEEB}"/>
                  </a:ext>
                </a:extLst>
              </p:cNvPr>
              <p:cNvSpPr txBox="1"/>
              <p:nvPr/>
            </p:nvSpPr>
            <p:spPr>
              <a:xfrm>
                <a:off x="632664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B5C38352-6C79-4570-B471-D208C6C01E48}"/>
                  </a:ext>
                </a:extLst>
              </p:cNvPr>
              <p:cNvSpPr txBox="1"/>
              <p:nvPr/>
            </p:nvSpPr>
            <p:spPr>
              <a:xfrm>
                <a:off x="686766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9" name="object 71">
                <a:extLst>
                  <a:ext uri="{FF2B5EF4-FFF2-40B4-BE49-F238E27FC236}">
                    <a16:creationId xmlns:a16="http://schemas.microsoft.com/office/drawing/2014/main" id="{471F255D-D214-43CF-955C-E953CA14C27E}"/>
                  </a:ext>
                </a:extLst>
              </p:cNvPr>
              <p:cNvSpPr txBox="1"/>
              <p:nvPr/>
            </p:nvSpPr>
            <p:spPr>
              <a:xfrm>
                <a:off x="741630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0" name="object 71">
                <a:extLst>
                  <a:ext uri="{FF2B5EF4-FFF2-40B4-BE49-F238E27FC236}">
                    <a16:creationId xmlns:a16="http://schemas.microsoft.com/office/drawing/2014/main" id="{6B022740-E0F2-4DDA-A62D-69D0ED37F3B2}"/>
                  </a:ext>
                </a:extLst>
              </p:cNvPr>
              <p:cNvSpPr txBox="1"/>
              <p:nvPr/>
            </p:nvSpPr>
            <p:spPr>
              <a:xfrm>
                <a:off x="7961131" y="6312168"/>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1" name="object 71">
                <a:extLst>
                  <a:ext uri="{FF2B5EF4-FFF2-40B4-BE49-F238E27FC236}">
                    <a16:creationId xmlns:a16="http://schemas.microsoft.com/office/drawing/2014/main" id="{DFCFA304-7CBC-4890-BBEE-9C0351B24280}"/>
                  </a:ext>
                </a:extLst>
              </p:cNvPr>
              <p:cNvSpPr txBox="1"/>
              <p:nvPr/>
            </p:nvSpPr>
            <p:spPr>
              <a:xfrm>
                <a:off x="8459671" y="6312168"/>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55" name="object 71">
              <a:extLst>
                <a:ext uri="{FF2B5EF4-FFF2-40B4-BE49-F238E27FC236}">
                  <a16:creationId xmlns:a16="http://schemas.microsoft.com/office/drawing/2014/main" id="{9D9451D4-9F10-46EF-95E4-3CFF839A250B}"/>
                </a:ext>
              </a:extLst>
            </p:cNvPr>
            <p:cNvSpPr txBox="1"/>
            <p:nvPr/>
          </p:nvSpPr>
          <p:spPr>
            <a:xfrm>
              <a:off x="1841675" y="2386584"/>
              <a:ext cx="1139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Sao Tome and Principe</a:t>
              </a:r>
            </a:p>
          </p:txBody>
        </p:sp>
        <p:sp>
          <p:nvSpPr>
            <p:cNvPr id="23" name="Rectangle 22">
              <a:extLst>
                <a:ext uri="{FF2B5EF4-FFF2-40B4-BE49-F238E27FC236}">
                  <a16:creationId xmlns:a16="http://schemas.microsoft.com/office/drawing/2014/main" id="{A4CB5D91-F978-4B2B-9781-6E5BEE6675D3}"/>
                </a:ext>
              </a:extLst>
            </p:cNvPr>
            <p:cNvSpPr/>
            <p:nvPr/>
          </p:nvSpPr>
          <p:spPr>
            <a:xfrm>
              <a:off x="3108960" y="2423160"/>
              <a:ext cx="4513421"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object 71">
              <a:extLst>
                <a:ext uri="{FF2B5EF4-FFF2-40B4-BE49-F238E27FC236}">
                  <a16:creationId xmlns:a16="http://schemas.microsoft.com/office/drawing/2014/main" id="{68EDD98E-FBE0-4CA9-9095-B0B7AEF22660}"/>
                </a:ext>
              </a:extLst>
            </p:cNvPr>
            <p:cNvSpPr txBox="1"/>
            <p:nvPr/>
          </p:nvSpPr>
          <p:spPr>
            <a:xfrm>
              <a:off x="2660809" y="2487168"/>
              <a:ext cx="3206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24" name="Rectangle 23">
              <a:extLst>
                <a:ext uri="{FF2B5EF4-FFF2-40B4-BE49-F238E27FC236}">
                  <a16:creationId xmlns:a16="http://schemas.microsoft.com/office/drawing/2014/main" id="{60C0BA26-5940-4E25-9744-695CC665BB60}"/>
                </a:ext>
              </a:extLst>
            </p:cNvPr>
            <p:cNvSpPr/>
            <p:nvPr/>
          </p:nvSpPr>
          <p:spPr>
            <a:xfrm>
              <a:off x="3108960" y="2527797"/>
              <a:ext cx="433482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object 71">
              <a:extLst>
                <a:ext uri="{FF2B5EF4-FFF2-40B4-BE49-F238E27FC236}">
                  <a16:creationId xmlns:a16="http://schemas.microsoft.com/office/drawing/2014/main" id="{7997C3E9-8363-46DC-AE4C-27B15848DD5F}"/>
                </a:ext>
              </a:extLst>
            </p:cNvPr>
            <p:cNvSpPr txBox="1"/>
            <p:nvPr/>
          </p:nvSpPr>
          <p:spPr>
            <a:xfrm>
              <a:off x="2328988" y="2587752"/>
              <a:ext cx="65242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Burkina Faso</a:t>
              </a:r>
            </a:p>
          </p:txBody>
        </p:sp>
        <p:sp>
          <p:nvSpPr>
            <p:cNvPr id="25" name="Rectangle 24">
              <a:extLst>
                <a:ext uri="{FF2B5EF4-FFF2-40B4-BE49-F238E27FC236}">
                  <a16:creationId xmlns:a16="http://schemas.microsoft.com/office/drawing/2014/main" id="{1F5D4A75-3A4C-45CC-B663-E1EF2A1DF912}"/>
                </a:ext>
              </a:extLst>
            </p:cNvPr>
            <p:cNvSpPr/>
            <p:nvPr/>
          </p:nvSpPr>
          <p:spPr>
            <a:xfrm>
              <a:off x="3108960" y="2624327"/>
              <a:ext cx="4175284"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object 71">
              <a:extLst>
                <a:ext uri="{FF2B5EF4-FFF2-40B4-BE49-F238E27FC236}">
                  <a16:creationId xmlns:a16="http://schemas.microsoft.com/office/drawing/2014/main" id="{F7BF730C-1F36-4ADF-B25B-0E5471977A02}"/>
                </a:ext>
              </a:extLst>
            </p:cNvPr>
            <p:cNvSpPr txBox="1"/>
            <p:nvPr/>
          </p:nvSpPr>
          <p:spPr>
            <a:xfrm>
              <a:off x="2482877" y="2688336"/>
              <a:ext cx="4985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Nicaragua</a:t>
              </a:r>
            </a:p>
          </p:txBody>
        </p:sp>
        <p:sp>
          <p:nvSpPr>
            <p:cNvPr id="26" name="Rectangle 25">
              <a:extLst>
                <a:ext uri="{FF2B5EF4-FFF2-40B4-BE49-F238E27FC236}">
                  <a16:creationId xmlns:a16="http://schemas.microsoft.com/office/drawing/2014/main" id="{A87D20B9-7C12-4DF4-B796-31CD6D8D767B}"/>
                </a:ext>
              </a:extLst>
            </p:cNvPr>
            <p:cNvSpPr/>
            <p:nvPr/>
          </p:nvSpPr>
          <p:spPr>
            <a:xfrm>
              <a:off x="3108960" y="2728966"/>
              <a:ext cx="385857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object 71">
              <a:extLst>
                <a:ext uri="{FF2B5EF4-FFF2-40B4-BE49-F238E27FC236}">
                  <a16:creationId xmlns:a16="http://schemas.microsoft.com/office/drawing/2014/main" id="{1EA2E601-3D27-4789-AD73-5ABC63A2712D}"/>
                </a:ext>
              </a:extLst>
            </p:cNvPr>
            <p:cNvSpPr txBox="1"/>
            <p:nvPr/>
          </p:nvSpPr>
          <p:spPr>
            <a:xfrm>
              <a:off x="2502113" y="2788920"/>
              <a:ext cx="47929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Honduras</a:t>
              </a:r>
            </a:p>
          </p:txBody>
        </p:sp>
        <p:sp>
          <p:nvSpPr>
            <p:cNvPr id="27" name="Rectangle 26">
              <a:extLst>
                <a:ext uri="{FF2B5EF4-FFF2-40B4-BE49-F238E27FC236}">
                  <a16:creationId xmlns:a16="http://schemas.microsoft.com/office/drawing/2014/main" id="{E9E379A2-51F6-42B1-AD74-CCBA4391631D}"/>
                </a:ext>
              </a:extLst>
            </p:cNvPr>
            <p:cNvSpPr/>
            <p:nvPr/>
          </p:nvSpPr>
          <p:spPr>
            <a:xfrm>
              <a:off x="3108960" y="2825495"/>
              <a:ext cx="385857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object 71">
              <a:extLst>
                <a:ext uri="{FF2B5EF4-FFF2-40B4-BE49-F238E27FC236}">
                  <a16:creationId xmlns:a16="http://schemas.microsoft.com/office/drawing/2014/main" id="{49167795-25BC-4223-905E-C11A76976081}"/>
                </a:ext>
              </a:extLst>
            </p:cNvPr>
            <p:cNvSpPr txBox="1"/>
            <p:nvPr/>
          </p:nvSpPr>
          <p:spPr>
            <a:xfrm>
              <a:off x="2603101" y="2889504"/>
              <a:ext cx="37831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Belarus</a:t>
              </a:r>
            </a:p>
          </p:txBody>
        </p:sp>
        <p:sp>
          <p:nvSpPr>
            <p:cNvPr id="28" name="Rectangle 27">
              <a:extLst>
                <a:ext uri="{FF2B5EF4-FFF2-40B4-BE49-F238E27FC236}">
                  <a16:creationId xmlns:a16="http://schemas.microsoft.com/office/drawing/2014/main" id="{2BAA4634-10DF-481E-A477-651360C4D127}"/>
                </a:ext>
              </a:extLst>
            </p:cNvPr>
            <p:cNvSpPr/>
            <p:nvPr/>
          </p:nvSpPr>
          <p:spPr>
            <a:xfrm>
              <a:off x="3108960" y="2930134"/>
              <a:ext cx="3784759"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object 71">
              <a:extLst>
                <a:ext uri="{FF2B5EF4-FFF2-40B4-BE49-F238E27FC236}">
                  <a16:creationId xmlns:a16="http://schemas.microsoft.com/office/drawing/2014/main" id="{9D713D15-8219-4A4D-8EE6-1C6223B0E26D}"/>
                </a:ext>
              </a:extLst>
            </p:cNvPr>
            <p:cNvSpPr txBox="1"/>
            <p:nvPr/>
          </p:nvSpPr>
          <p:spPr>
            <a:xfrm>
              <a:off x="2603101" y="2990088"/>
              <a:ext cx="37831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Malawi*</a:t>
              </a:r>
            </a:p>
          </p:txBody>
        </p:sp>
        <p:sp>
          <p:nvSpPr>
            <p:cNvPr id="29" name="Rectangle 28">
              <a:extLst>
                <a:ext uri="{FF2B5EF4-FFF2-40B4-BE49-F238E27FC236}">
                  <a16:creationId xmlns:a16="http://schemas.microsoft.com/office/drawing/2014/main" id="{9E1ADFCF-31E5-4D9E-9D1C-AEF5F873EF95}"/>
                </a:ext>
              </a:extLst>
            </p:cNvPr>
            <p:cNvSpPr/>
            <p:nvPr/>
          </p:nvSpPr>
          <p:spPr>
            <a:xfrm>
              <a:off x="3108960" y="3026663"/>
              <a:ext cx="3537109"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object 71">
              <a:extLst>
                <a:ext uri="{FF2B5EF4-FFF2-40B4-BE49-F238E27FC236}">
                  <a16:creationId xmlns:a16="http://schemas.microsoft.com/office/drawing/2014/main" id="{7C1D0322-A9E0-4826-BE8F-A51ABF971614}"/>
                </a:ext>
              </a:extLst>
            </p:cNvPr>
            <p:cNvSpPr txBox="1"/>
            <p:nvPr/>
          </p:nvSpPr>
          <p:spPr>
            <a:xfrm>
              <a:off x="1976328" y="3090672"/>
              <a:ext cx="100508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Republic of Moldova</a:t>
              </a:r>
            </a:p>
          </p:txBody>
        </p:sp>
        <p:sp>
          <p:nvSpPr>
            <p:cNvPr id="30" name="Rectangle 29">
              <a:extLst>
                <a:ext uri="{FF2B5EF4-FFF2-40B4-BE49-F238E27FC236}">
                  <a16:creationId xmlns:a16="http://schemas.microsoft.com/office/drawing/2014/main" id="{7D264F51-8083-4DB2-9BDD-6BEA0C83D9E1}"/>
                </a:ext>
              </a:extLst>
            </p:cNvPr>
            <p:cNvSpPr/>
            <p:nvPr/>
          </p:nvSpPr>
          <p:spPr>
            <a:xfrm>
              <a:off x="3108960" y="3131301"/>
              <a:ext cx="342900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object 71">
              <a:extLst>
                <a:ext uri="{FF2B5EF4-FFF2-40B4-BE49-F238E27FC236}">
                  <a16:creationId xmlns:a16="http://schemas.microsoft.com/office/drawing/2014/main" id="{875F54F0-3DCA-4CC1-B9E3-A136E2229676}"/>
                </a:ext>
              </a:extLst>
            </p:cNvPr>
            <p:cNvSpPr txBox="1"/>
            <p:nvPr/>
          </p:nvSpPr>
          <p:spPr>
            <a:xfrm>
              <a:off x="2558218" y="3191256"/>
              <a:ext cx="4231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Thailand</a:t>
              </a:r>
            </a:p>
          </p:txBody>
        </p:sp>
        <p:sp>
          <p:nvSpPr>
            <p:cNvPr id="31" name="Rectangle 30">
              <a:extLst>
                <a:ext uri="{FF2B5EF4-FFF2-40B4-BE49-F238E27FC236}">
                  <a16:creationId xmlns:a16="http://schemas.microsoft.com/office/drawing/2014/main" id="{77A64FD3-D52E-4E34-A603-8A9221F01A39}"/>
                </a:ext>
              </a:extLst>
            </p:cNvPr>
            <p:cNvSpPr/>
            <p:nvPr/>
          </p:nvSpPr>
          <p:spPr>
            <a:xfrm>
              <a:off x="3108960" y="3227832"/>
              <a:ext cx="315849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Rectangle 87">
              <a:extLst>
                <a:ext uri="{FF2B5EF4-FFF2-40B4-BE49-F238E27FC236}">
                  <a16:creationId xmlns:a16="http://schemas.microsoft.com/office/drawing/2014/main" id="{E99F82E1-0FA9-42AE-A7BC-487C25936F22}"/>
                </a:ext>
              </a:extLst>
            </p:cNvPr>
            <p:cNvSpPr/>
            <p:nvPr/>
          </p:nvSpPr>
          <p:spPr>
            <a:xfrm>
              <a:off x="3108960" y="2322576"/>
              <a:ext cx="5330952"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DAC16122-3CE8-4409-B3D7-F2F108DA7340}"/>
                </a:ext>
              </a:extLst>
            </p:cNvPr>
            <p:cNvSpPr txBox="1"/>
            <p:nvPr/>
          </p:nvSpPr>
          <p:spPr>
            <a:xfrm>
              <a:off x="2545212" y="2286000"/>
              <a:ext cx="4360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Panam</a:t>
              </a: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a:t>
              </a:r>
            </a:p>
          </p:txBody>
        </p:sp>
        <p:sp>
          <p:nvSpPr>
            <p:cNvPr id="268" name="object 71">
              <a:extLst>
                <a:ext uri="{FF2B5EF4-FFF2-40B4-BE49-F238E27FC236}">
                  <a16:creationId xmlns:a16="http://schemas.microsoft.com/office/drawing/2014/main" id="{CD5EAADD-2C5E-46A4-A79D-B2818EFF8542}"/>
                </a:ext>
              </a:extLst>
            </p:cNvPr>
            <p:cNvSpPr txBox="1"/>
            <p:nvPr/>
          </p:nvSpPr>
          <p:spPr>
            <a:xfrm>
              <a:off x="2553409" y="3392424"/>
              <a:ext cx="4280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Morocco</a:t>
              </a:r>
            </a:p>
          </p:txBody>
        </p:sp>
        <p:sp>
          <p:nvSpPr>
            <p:cNvPr id="269" name="Rectangle 268">
              <a:extLst>
                <a:ext uri="{FF2B5EF4-FFF2-40B4-BE49-F238E27FC236}">
                  <a16:creationId xmlns:a16="http://schemas.microsoft.com/office/drawing/2014/main" id="{B021A0F2-4DB9-4C2B-A802-622EA782448D}"/>
                </a:ext>
              </a:extLst>
            </p:cNvPr>
            <p:cNvSpPr/>
            <p:nvPr/>
          </p:nvSpPr>
          <p:spPr>
            <a:xfrm>
              <a:off x="3108960" y="3428999"/>
              <a:ext cx="2636996"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object 71">
              <a:extLst>
                <a:ext uri="{FF2B5EF4-FFF2-40B4-BE49-F238E27FC236}">
                  <a16:creationId xmlns:a16="http://schemas.microsoft.com/office/drawing/2014/main" id="{5056DE22-F69C-49D4-87B0-515B5628566D}"/>
                </a:ext>
              </a:extLst>
            </p:cNvPr>
            <p:cNvSpPr txBox="1"/>
            <p:nvPr/>
          </p:nvSpPr>
          <p:spPr>
            <a:xfrm>
              <a:off x="2678443" y="3493008"/>
              <a:ext cx="30296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Niger*</a:t>
              </a:r>
            </a:p>
          </p:txBody>
        </p:sp>
        <p:sp>
          <p:nvSpPr>
            <p:cNvPr id="267" name="Rectangle 266">
              <a:extLst>
                <a:ext uri="{FF2B5EF4-FFF2-40B4-BE49-F238E27FC236}">
                  <a16:creationId xmlns:a16="http://schemas.microsoft.com/office/drawing/2014/main" id="{C67209AE-25F7-4BD8-9662-5D0EF292F051}"/>
                </a:ext>
              </a:extLst>
            </p:cNvPr>
            <p:cNvSpPr/>
            <p:nvPr/>
          </p:nvSpPr>
          <p:spPr>
            <a:xfrm>
              <a:off x="3108960" y="3533637"/>
              <a:ext cx="2522696"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object 71">
              <a:extLst>
                <a:ext uri="{FF2B5EF4-FFF2-40B4-BE49-F238E27FC236}">
                  <a16:creationId xmlns:a16="http://schemas.microsoft.com/office/drawing/2014/main" id="{9F1EA8C5-79D0-4F33-AE1C-0955DFE917C0}"/>
                </a:ext>
              </a:extLst>
            </p:cNvPr>
            <p:cNvSpPr txBox="1"/>
            <p:nvPr/>
          </p:nvSpPr>
          <p:spPr>
            <a:xfrm>
              <a:off x="2362651" y="3593592"/>
              <a:ext cx="6187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Côte d'Ivoire</a:t>
              </a:r>
            </a:p>
          </p:txBody>
        </p:sp>
        <p:sp>
          <p:nvSpPr>
            <p:cNvPr id="265" name="Rectangle 264">
              <a:extLst>
                <a:ext uri="{FF2B5EF4-FFF2-40B4-BE49-F238E27FC236}">
                  <a16:creationId xmlns:a16="http://schemas.microsoft.com/office/drawing/2014/main" id="{77E10EB5-A09B-4B90-BBDF-89BDEE330B0C}"/>
                </a:ext>
              </a:extLst>
            </p:cNvPr>
            <p:cNvSpPr/>
            <p:nvPr/>
          </p:nvSpPr>
          <p:spPr>
            <a:xfrm>
              <a:off x="3108959" y="3630167"/>
              <a:ext cx="2130552"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object 71">
              <a:extLst>
                <a:ext uri="{FF2B5EF4-FFF2-40B4-BE49-F238E27FC236}">
                  <a16:creationId xmlns:a16="http://schemas.microsoft.com/office/drawing/2014/main" id="{4F9F7FEF-1C24-4442-8DFC-3065A00F9D89}"/>
                </a:ext>
              </a:extLst>
            </p:cNvPr>
            <p:cNvSpPr txBox="1"/>
            <p:nvPr/>
          </p:nvSpPr>
          <p:spPr>
            <a:xfrm>
              <a:off x="2513334" y="3694176"/>
              <a:ext cx="46807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Colombia</a:t>
              </a:r>
            </a:p>
          </p:txBody>
        </p:sp>
        <p:sp>
          <p:nvSpPr>
            <p:cNvPr id="263" name="Rectangle 262">
              <a:extLst>
                <a:ext uri="{FF2B5EF4-FFF2-40B4-BE49-F238E27FC236}">
                  <a16:creationId xmlns:a16="http://schemas.microsoft.com/office/drawing/2014/main" id="{2FC3279A-968A-49C0-8A1F-A432F92024F7}"/>
                </a:ext>
              </a:extLst>
            </p:cNvPr>
            <p:cNvSpPr/>
            <p:nvPr/>
          </p:nvSpPr>
          <p:spPr>
            <a:xfrm>
              <a:off x="3108960" y="3734805"/>
              <a:ext cx="207568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Rectangle 260">
              <a:extLst>
                <a:ext uri="{FF2B5EF4-FFF2-40B4-BE49-F238E27FC236}">
                  <a16:creationId xmlns:a16="http://schemas.microsoft.com/office/drawing/2014/main" id="{0070C8BB-C171-47FB-9CB7-AF84E1F38F64}"/>
                </a:ext>
              </a:extLst>
            </p:cNvPr>
            <p:cNvSpPr/>
            <p:nvPr/>
          </p:nvSpPr>
          <p:spPr>
            <a:xfrm>
              <a:off x="3108960" y="3831335"/>
              <a:ext cx="205740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Rectangle 258">
              <a:extLst>
                <a:ext uri="{FF2B5EF4-FFF2-40B4-BE49-F238E27FC236}">
                  <a16:creationId xmlns:a16="http://schemas.microsoft.com/office/drawing/2014/main" id="{56F2A344-736C-41CF-953F-FD973A6F5997}"/>
                </a:ext>
              </a:extLst>
            </p:cNvPr>
            <p:cNvSpPr/>
            <p:nvPr/>
          </p:nvSpPr>
          <p:spPr>
            <a:xfrm>
              <a:off x="3108960" y="3935973"/>
              <a:ext cx="199644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Rectangle 256">
              <a:extLst>
                <a:ext uri="{FF2B5EF4-FFF2-40B4-BE49-F238E27FC236}">
                  <a16:creationId xmlns:a16="http://schemas.microsoft.com/office/drawing/2014/main" id="{98E8FA4F-9860-4359-8CD5-2DEAA7751528}"/>
                </a:ext>
              </a:extLst>
            </p:cNvPr>
            <p:cNvSpPr/>
            <p:nvPr/>
          </p:nvSpPr>
          <p:spPr>
            <a:xfrm>
              <a:off x="3108960" y="4032503"/>
              <a:ext cx="184708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8DE5BC25-8D76-4120-A8D7-4B6B3EFAF8FD}"/>
                </a:ext>
              </a:extLst>
            </p:cNvPr>
            <p:cNvSpPr/>
            <p:nvPr/>
          </p:nvSpPr>
          <p:spPr>
            <a:xfrm>
              <a:off x="3108960" y="4137141"/>
              <a:ext cx="1660684"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Rectangle 252">
              <a:extLst>
                <a:ext uri="{FF2B5EF4-FFF2-40B4-BE49-F238E27FC236}">
                  <a16:creationId xmlns:a16="http://schemas.microsoft.com/office/drawing/2014/main" id="{5EC577B8-5E0A-4BB8-940B-0C8BC0800370}"/>
                </a:ext>
              </a:extLst>
            </p:cNvPr>
            <p:cNvSpPr/>
            <p:nvPr/>
          </p:nvSpPr>
          <p:spPr>
            <a:xfrm>
              <a:off x="3108960" y="4233672"/>
              <a:ext cx="1632109"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Rectangle 249">
              <a:extLst>
                <a:ext uri="{FF2B5EF4-FFF2-40B4-BE49-F238E27FC236}">
                  <a16:creationId xmlns:a16="http://schemas.microsoft.com/office/drawing/2014/main" id="{A2B22347-8363-40FD-9CE5-540CC4D931C1}"/>
                </a:ext>
              </a:extLst>
            </p:cNvPr>
            <p:cNvSpPr/>
            <p:nvPr/>
          </p:nvSpPr>
          <p:spPr>
            <a:xfrm>
              <a:off x="3108960" y="3328415"/>
              <a:ext cx="285292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object 71">
              <a:extLst>
                <a:ext uri="{FF2B5EF4-FFF2-40B4-BE49-F238E27FC236}">
                  <a16:creationId xmlns:a16="http://schemas.microsoft.com/office/drawing/2014/main" id="{2E15E9F4-6DCD-4C3C-AE5B-3BCBA85DD152}"/>
                </a:ext>
              </a:extLst>
            </p:cNvPr>
            <p:cNvSpPr txBox="1"/>
            <p:nvPr/>
          </p:nvSpPr>
          <p:spPr>
            <a:xfrm>
              <a:off x="2147668" y="3291840"/>
              <a:ext cx="83356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North Macedonia</a:t>
              </a:r>
            </a:p>
          </p:txBody>
        </p:sp>
        <p:sp>
          <p:nvSpPr>
            <p:cNvPr id="300" name="Rectangle 299">
              <a:extLst>
                <a:ext uri="{FF2B5EF4-FFF2-40B4-BE49-F238E27FC236}">
                  <a16:creationId xmlns:a16="http://schemas.microsoft.com/office/drawing/2014/main" id="{34D557B9-085E-48F6-A4D3-354E94E6BA83}"/>
                </a:ext>
              </a:extLst>
            </p:cNvPr>
            <p:cNvSpPr/>
            <p:nvPr/>
          </p:nvSpPr>
          <p:spPr>
            <a:xfrm>
              <a:off x="3108960" y="4434840"/>
              <a:ext cx="157276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Rectangle 297">
              <a:extLst>
                <a:ext uri="{FF2B5EF4-FFF2-40B4-BE49-F238E27FC236}">
                  <a16:creationId xmlns:a16="http://schemas.microsoft.com/office/drawing/2014/main" id="{38B8441F-98D1-4883-9840-B011B7120AF0}"/>
                </a:ext>
              </a:extLst>
            </p:cNvPr>
            <p:cNvSpPr/>
            <p:nvPr/>
          </p:nvSpPr>
          <p:spPr>
            <a:xfrm>
              <a:off x="3108960" y="4539478"/>
              <a:ext cx="1503521"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Rectangle 295">
              <a:extLst>
                <a:ext uri="{FF2B5EF4-FFF2-40B4-BE49-F238E27FC236}">
                  <a16:creationId xmlns:a16="http://schemas.microsoft.com/office/drawing/2014/main" id="{73A20862-6059-4D41-9151-19F9F59704E6}"/>
                </a:ext>
              </a:extLst>
            </p:cNvPr>
            <p:cNvSpPr/>
            <p:nvPr/>
          </p:nvSpPr>
          <p:spPr>
            <a:xfrm>
              <a:off x="3108960" y="4636007"/>
              <a:ext cx="1474946"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Rectangle 293">
              <a:extLst>
                <a:ext uri="{FF2B5EF4-FFF2-40B4-BE49-F238E27FC236}">
                  <a16:creationId xmlns:a16="http://schemas.microsoft.com/office/drawing/2014/main" id="{E4D0620F-05A5-45F7-9DEB-3763F9F5EE29}"/>
                </a:ext>
              </a:extLst>
            </p:cNvPr>
            <p:cNvSpPr/>
            <p:nvPr/>
          </p:nvSpPr>
          <p:spPr>
            <a:xfrm>
              <a:off x="3108960" y="4740646"/>
              <a:ext cx="141732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Rectangle 291">
              <a:extLst>
                <a:ext uri="{FF2B5EF4-FFF2-40B4-BE49-F238E27FC236}">
                  <a16:creationId xmlns:a16="http://schemas.microsoft.com/office/drawing/2014/main" id="{166C4D93-DB94-49BE-BA06-AE6EB1960A3C}"/>
                </a:ext>
              </a:extLst>
            </p:cNvPr>
            <p:cNvSpPr/>
            <p:nvPr/>
          </p:nvSpPr>
          <p:spPr>
            <a:xfrm>
              <a:off x="3108960" y="4837176"/>
              <a:ext cx="141732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Rectangle 289">
              <a:extLst>
                <a:ext uri="{FF2B5EF4-FFF2-40B4-BE49-F238E27FC236}">
                  <a16:creationId xmlns:a16="http://schemas.microsoft.com/office/drawing/2014/main" id="{94363D07-2809-4018-A727-14F08394EDDC}"/>
                </a:ext>
              </a:extLst>
            </p:cNvPr>
            <p:cNvSpPr/>
            <p:nvPr/>
          </p:nvSpPr>
          <p:spPr>
            <a:xfrm>
              <a:off x="3108960" y="4941814"/>
              <a:ext cx="141732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Rectangle 287">
              <a:extLst>
                <a:ext uri="{FF2B5EF4-FFF2-40B4-BE49-F238E27FC236}">
                  <a16:creationId xmlns:a16="http://schemas.microsoft.com/office/drawing/2014/main" id="{C112BB71-82E2-43B7-9BB5-AFAF2BA9C489}"/>
                </a:ext>
              </a:extLst>
            </p:cNvPr>
            <p:cNvSpPr/>
            <p:nvPr/>
          </p:nvSpPr>
          <p:spPr>
            <a:xfrm>
              <a:off x="3108960" y="5038343"/>
              <a:ext cx="140112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Rectangle 285">
              <a:extLst>
                <a:ext uri="{FF2B5EF4-FFF2-40B4-BE49-F238E27FC236}">
                  <a16:creationId xmlns:a16="http://schemas.microsoft.com/office/drawing/2014/main" id="{53101F05-EA43-41DC-91E5-34DD805E50CE}"/>
                </a:ext>
              </a:extLst>
            </p:cNvPr>
            <p:cNvSpPr/>
            <p:nvPr/>
          </p:nvSpPr>
          <p:spPr>
            <a:xfrm>
              <a:off x="3108960" y="5142981"/>
              <a:ext cx="1358265"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Rectangle 283">
              <a:extLst>
                <a:ext uri="{FF2B5EF4-FFF2-40B4-BE49-F238E27FC236}">
                  <a16:creationId xmlns:a16="http://schemas.microsoft.com/office/drawing/2014/main" id="{F0662D6A-7E81-4A03-BD32-0B7630E49D9D}"/>
                </a:ext>
              </a:extLst>
            </p:cNvPr>
            <p:cNvSpPr/>
            <p:nvPr/>
          </p:nvSpPr>
          <p:spPr>
            <a:xfrm>
              <a:off x="3108960" y="5239512"/>
              <a:ext cx="1098709"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Rectangle 280">
              <a:extLst>
                <a:ext uri="{FF2B5EF4-FFF2-40B4-BE49-F238E27FC236}">
                  <a16:creationId xmlns:a16="http://schemas.microsoft.com/office/drawing/2014/main" id="{3E499191-12EB-4349-AB9B-C06C61C61BF5}"/>
                </a:ext>
              </a:extLst>
            </p:cNvPr>
            <p:cNvSpPr/>
            <p:nvPr/>
          </p:nvSpPr>
          <p:spPr>
            <a:xfrm>
              <a:off x="3108960" y="4334256"/>
              <a:ext cx="1591056"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Rectangle 330">
              <a:extLst>
                <a:ext uri="{FF2B5EF4-FFF2-40B4-BE49-F238E27FC236}">
                  <a16:creationId xmlns:a16="http://schemas.microsoft.com/office/drawing/2014/main" id="{65435390-1601-4CFC-B251-6152510B3D6D}"/>
                </a:ext>
              </a:extLst>
            </p:cNvPr>
            <p:cNvSpPr/>
            <p:nvPr/>
          </p:nvSpPr>
          <p:spPr>
            <a:xfrm>
              <a:off x="3108960" y="5440679"/>
              <a:ext cx="803434"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Rectangle 328">
              <a:extLst>
                <a:ext uri="{FF2B5EF4-FFF2-40B4-BE49-F238E27FC236}">
                  <a16:creationId xmlns:a16="http://schemas.microsoft.com/office/drawing/2014/main" id="{219D4153-081E-435D-B995-036BA18A12DE}"/>
                </a:ext>
              </a:extLst>
            </p:cNvPr>
            <p:cNvSpPr/>
            <p:nvPr/>
          </p:nvSpPr>
          <p:spPr>
            <a:xfrm>
              <a:off x="3108960" y="5545318"/>
              <a:ext cx="786765"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Rectangle 326">
              <a:extLst>
                <a:ext uri="{FF2B5EF4-FFF2-40B4-BE49-F238E27FC236}">
                  <a16:creationId xmlns:a16="http://schemas.microsoft.com/office/drawing/2014/main" id="{28D7FBB4-230C-4137-9E66-CFD6E8D1FDF2}"/>
                </a:ext>
              </a:extLst>
            </p:cNvPr>
            <p:cNvSpPr/>
            <p:nvPr/>
          </p:nvSpPr>
          <p:spPr>
            <a:xfrm>
              <a:off x="3108960" y="5641848"/>
              <a:ext cx="452320"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Rectangle 324">
              <a:extLst>
                <a:ext uri="{FF2B5EF4-FFF2-40B4-BE49-F238E27FC236}">
                  <a16:creationId xmlns:a16="http://schemas.microsoft.com/office/drawing/2014/main" id="{891D5344-B350-44AD-98AF-4ACE999AD775}"/>
                </a:ext>
              </a:extLst>
            </p:cNvPr>
            <p:cNvSpPr/>
            <p:nvPr/>
          </p:nvSpPr>
          <p:spPr>
            <a:xfrm>
              <a:off x="3108960" y="5746486"/>
              <a:ext cx="417671"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Rectangle 322">
              <a:extLst>
                <a:ext uri="{FF2B5EF4-FFF2-40B4-BE49-F238E27FC236}">
                  <a16:creationId xmlns:a16="http://schemas.microsoft.com/office/drawing/2014/main" id="{7F5C50FB-8F4C-43BC-9146-0F27DD408869}"/>
                </a:ext>
              </a:extLst>
            </p:cNvPr>
            <p:cNvSpPr/>
            <p:nvPr/>
          </p:nvSpPr>
          <p:spPr>
            <a:xfrm>
              <a:off x="3108960" y="5843016"/>
              <a:ext cx="356616"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Rectangle 320">
              <a:extLst>
                <a:ext uri="{FF2B5EF4-FFF2-40B4-BE49-F238E27FC236}">
                  <a16:creationId xmlns:a16="http://schemas.microsoft.com/office/drawing/2014/main" id="{5FCD55AE-1F2A-4883-BCBD-529391778754}"/>
                </a:ext>
              </a:extLst>
            </p:cNvPr>
            <p:cNvSpPr/>
            <p:nvPr/>
          </p:nvSpPr>
          <p:spPr>
            <a:xfrm>
              <a:off x="3108960" y="5947654"/>
              <a:ext cx="237744"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Rectangle 318">
              <a:extLst>
                <a:ext uri="{FF2B5EF4-FFF2-40B4-BE49-F238E27FC236}">
                  <a16:creationId xmlns:a16="http://schemas.microsoft.com/office/drawing/2014/main" id="{DB1262C5-4FBF-460F-A688-4501642F1471}"/>
                </a:ext>
              </a:extLst>
            </p:cNvPr>
            <p:cNvSpPr/>
            <p:nvPr/>
          </p:nvSpPr>
          <p:spPr>
            <a:xfrm>
              <a:off x="3108960" y="6044183"/>
              <a:ext cx="64008"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Rectangle 311">
              <a:extLst>
                <a:ext uri="{FF2B5EF4-FFF2-40B4-BE49-F238E27FC236}">
                  <a16:creationId xmlns:a16="http://schemas.microsoft.com/office/drawing/2014/main" id="{0F95E9A7-BA2A-4BD9-84C3-56F5FA2D65F5}"/>
                </a:ext>
              </a:extLst>
            </p:cNvPr>
            <p:cNvSpPr/>
            <p:nvPr/>
          </p:nvSpPr>
          <p:spPr>
            <a:xfrm>
              <a:off x="3108960" y="5340096"/>
              <a:ext cx="934403" cy="7315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object 71">
              <a:extLst>
                <a:ext uri="{FF2B5EF4-FFF2-40B4-BE49-F238E27FC236}">
                  <a16:creationId xmlns:a16="http://schemas.microsoft.com/office/drawing/2014/main" id="{CA477CAF-DC41-4CCD-B07A-9DED585254A7}"/>
                </a:ext>
              </a:extLst>
            </p:cNvPr>
            <p:cNvSpPr txBox="1"/>
            <p:nvPr/>
          </p:nvSpPr>
          <p:spPr>
            <a:xfrm>
              <a:off x="2426771" y="3794760"/>
              <a:ext cx="55464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Kyrgyzstan</a:t>
              </a:r>
            </a:p>
          </p:txBody>
        </p:sp>
        <p:sp>
          <p:nvSpPr>
            <p:cNvPr id="256" name="object 71">
              <a:extLst>
                <a:ext uri="{FF2B5EF4-FFF2-40B4-BE49-F238E27FC236}">
                  <a16:creationId xmlns:a16="http://schemas.microsoft.com/office/drawing/2014/main" id="{E7C1B59C-FA53-470B-AE82-D3F802E26849}"/>
                </a:ext>
              </a:extLst>
            </p:cNvPr>
            <p:cNvSpPr txBox="1"/>
            <p:nvPr/>
          </p:nvSpPr>
          <p:spPr>
            <a:xfrm>
              <a:off x="2550203" y="3895344"/>
              <a:ext cx="43120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Malaysia</a:t>
              </a:r>
            </a:p>
          </p:txBody>
        </p:sp>
        <p:sp>
          <p:nvSpPr>
            <p:cNvPr id="254" name="object 71">
              <a:extLst>
                <a:ext uri="{FF2B5EF4-FFF2-40B4-BE49-F238E27FC236}">
                  <a16:creationId xmlns:a16="http://schemas.microsoft.com/office/drawing/2014/main" id="{431712FD-7FAB-4534-804E-C8418370D0F1}"/>
                </a:ext>
              </a:extLst>
            </p:cNvPr>
            <p:cNvSpPr txBox="1"/>
            <p:nvPr/>
          </p:nvSpPr>
          <p:spPr>
            <a:xfrm>
              <a:off x="1517869" y="3995928"/>
              <a:ext cx="14635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Bolivia (</a:t>
              </a:r>
              <a:r>
                <a:rPr kumimoji="0" lang="en-GB" sz="8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Plurinational</a:t>
              </a: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State of)</a:t>
              </a:r>
            </a:p>
          </p:txBody>
        </p:sp>
        <p:sp>
          <p:nvSpPr>
            <p:cNvPr id="252" name="object 71">
              <a:extLst>
                <a:ext uri="{FF2B5EF4-FFF2-40B4-BE49-F238E27FC236}">
                  <a16:creationId xmlns:a16="http://schemas.microsoft.com/office/drawing/2014/main" id="{F4703423-ABC6-4130-9FCF-3516DB6089E8}"/>
                </a:ext>
              </a:extLst>
            </p:cNvPr>
            <p:cNvSpPr txBox="1"/>
            <p:nvPr/>
          </p:nvSpPr>
          <p:spPr>
            <a:xfrm>
              <a:off x="1992358" y="4096512"/>
              <a:ext cx="98905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Dominican Republic</a:t>
              </a:r>
            </a:p>
          </p:txBody>
        </p:sp>
        <p:sp>
          <p:nvSpPr>
            <p:cNvPr id="299" name="object 71">
              <a:extLst>
                <a:ext uri="{FF2B5EF4-FFF2-40B4-BE49-F238E27FC236}">
                  <a16:creationId xmlns:a16="http://schemas.microsoft.com/office/drawing/2014/main" id="{AB627B55-05AE-4427-B233-11F21DC9FE8D}"/>
                </a:ext>
              </a:extLst>
            </p:cNvPr>
            <p:cNvSpPr txBox="1"/>
            <p:nvPr/>
          </p:nvSpPr>
          <p:spPr>
            <a:xfrm>
              <a:off x="2609513" y="4297680"/>
              <a:ext cx="37189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Albania</a:t>
              </a:r>
            </a:p>
          </p:txBody>
        </p:sp>
        <p:sp>
          <p:nvSpPr>
            <p:cNvPr id="297" name="object 71">
              <a:extLst>
                <a:ext uri="{FF2B5EF4-FFF2-40B4-BE49-F238E27FC236}">
                  <a16:creationId xmlns:a16="http://schemas.microsoft.com/office/drawing/2014/main" id="{31165C34-4ABE-467D-BA1A-6BC913416EF0}"/>
                </a:ext>
              </a:extLst>
            </p:cNvPr>
            <p:cNvSpPr txBox="1"/>
            <p:nvPr/>
          </p:nvSpPr>
          <p:spPr>
            <a:xfrm>
              <a:off x="2529363" y="4398264"/>
              <a:ext cx="45204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295" name="object 71">
              <a:extLst>
                <a:ext uri="{FF2B5EF4-FFF2-40B4-BE49-F238E27FC236}">
                  <a16:creationId xmlns:a16="http://schemas.microsoft.com/office/drawing/2014/main" id="{8D430CFA-C691-49B8-8A5C-86CB7B64C3EE}"/>
                </a:ext>
              </a:extLst>
            </p:cNvPr>
            <p:cNvSpPr txBox="1"/>
            <p:nvPr/>
          </p:nvSpPr>
          <p:spPr>
            <a:xfrm>
              <a:off x="1298257" y="4498848"/>
              <a:ext cx="168315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Saint Vincent and the Grenadines*</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93" name="object 71">
              <a:extLst>
                <a:ext uri="{FF2B5EF4-FFF2-40B4-BE49-F238E27FC236}">
                  <a16:creationId xmlns:a16="http://schemas.microsoft.com/office/drawing/2014/main" id="{FA401ACE-9C7F-4AFA-8248-A1F54FE0916D}"/>
                </a:ext>
              </a:extLst>
            </p:cNvPr>
            <p:cNvSpPr txBox="1"/>
            <p:nvPr/>
          </p:nvSpPr>
          <p:spPr>
            <a:xfrm>
              <a:off x="2516540" y="4599432"/>
              <a:ext cx="46487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Sri Lanka</a:t>
              </a:r>
            </a:p>
          </p:txBody>
        </p:sp>
        <p:sp>
          <p:nvSpPr>
            <p:cNvPr id="291" name="object 71">
              <a:extLst>
                <a:ext uri="{FF2B5EF4-FFF2-40B4-BE49-F238E27FC236}">
                  <a16:creationId xmlns:a16="http://schemas.microsoft.com/office/drawing/2014/main" id="{73A24FD0-45C7-4FD8-A3E5-48BA9A78DD91}"/>
                </a:ext>
              </a:extLst>
            </p:cNvPr>
            <p:cNvSpPr txBox="1"/>
            <p:nvPr/>
          </p:nvSpPr>
          <p:spPr>
            <a:xfrm>
              <a:off x="2643177" y="4700016"/>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Ireland</a:t>
              </a:r>
            </a:p>
          </p:txBody>
        </p:sp>
        <p:sp>
          <p:nvSpPr>
            <p:cNvPr id="289" name="object 71">
              <a:extLst>
                <a:ext uri="{FF2B5EF4-FFF2-40B4-BE49-F238E27FC236}">
                  <a16:creationId xmlns:a16="http://schemas.microsoft.com/office/drawing/2014/main" id="{EE236DEF-881F-462F-B955-D5B0A7F9B953}"/>
                </a:ext>
              </a:extLst>
            </p:cNvPr>
            <p:cNvSpPr txBox="1"/>
            <p:nvPr/>
          </p:nvSpPr>
          <p:spPr>
            <a:xfrm>
              <a:off x="2530967" y="4800600"/>
              <a:ext cx="45044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Mongolia</a:t>
              </a:r>
            </a:p>
          </p:txBody>
        </p:sp>
        <p:sp>
          <p:nvSpPr>
            <p:cNvPr id="287" name="object 71">
              <a:extLst>
                <a:ext uri="{FF2B5EF4-FFF2-40B4-BE49-F238E27FC236}">
                  <a16:creationId xmlns:a16="http://schemas.microsoft.com/office/drawing/2014/main" id="{F83DEEE1-76FB-40B9-A1C4-8BB29584B2BB}"/>
                </a:ext>
              </a:extLst>
            </p:cNvPr>
            <p:cNvSpPr txBox="1"/>
            <p:nvPr/>
          </p:nvSpPr>
          <p:spPr>
            <a:xfrm>
              <a:off x="2413948" y="4901184"/>
              <a:ext cx="56746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Guatemala*</a:t>
              </a:r>
            </a:p>
          </p:txBody>
        </p:sp>
        <p:sp>
          <p:nvSpPr>
            <p:cNvPr id="285" name="object 71">
              <a:extLst>
                <a:ext uri="{FF2B5EF4-FFF2-40B4-BE49-F238E27FC236}">
                  <a16:creationId xmlns:a16="http://schemas.microsoft.com/office/drawing/2014/main" id="{FF7B5648-7952-495C-9AFF-F997EB3157A8}"/>
                </a:ext>
              </a:extLst>
            </p:cNvPr>
            <p:cNvSpPr txBox="1"/>
            <p:nvPr/>
          </p:nvSpPr>
          <p:spPr>
            <a:xfrm>
              <a:off x="2478068" y="5001768"/>
              <a:ext cx="5033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a:t>
              </a:r>
              <a:r>
                <a:rPr kumimoji="0" lang="en-GB" sz="8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imbabwe</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83" name="object 71">
              <a:extLst>
                <a:ext uri="{FF2B5EF4-FFF2-40B4-BE49-F238E27FC236}">
                  <a16:creationId xmlns:a16="http://schemas.microsoft.com/office/drawing/2014/main" id="{17CD8A94-05B3-4159-B051-28BC315D68B6}"/>
                </a:ext>
              </a:extLst>
            </p:cNvPr>
            <p:cNvSpPr txBox="1"/>
            <p:nvPr/>
          </p:nvSpPr>
          <p:spPr>
            <a:xfrm>
              <a:off x="2540585" y="5102352"/>
              <a:ext cx="4408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Viet Nam</a:t>
              </a:r>
            </a:p>
          </p:txBody>
        </p:sp>
        <p:sp>
          <p:nvSpPr>
            <p:cNvPr id="282" name="object 71">
              <a:extLst>
                <a:ext uri="{FF2B5EF4-FFF2-40B4-BE49-F238E27FC236}">
                  <a16:creationId xmlns:a16="http://schemas.microsoft.com/office/drawing/2014/main" id="{38094847-AF6F-4BD9-8285-B31DC316998C}"/>
                </a:ext>
              </a:extLst>
            </p:cNvPr>
            <p:cNvSpPr txBox="1"/>
            <p:nvPr/>
          </p:nvSpPr>
          <p:spPr>
            <a:xfrm>
              <a:off x="2700704" y="4197096"/>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Brazil</a:t>
              </a:r>
            </a:p>
          </p:txBody>
        </p:sp>
        <p:sp>
          <p:nvSpPr>
            <p:cNvPr id="330" name="object 71">
              <a:extLst>
                <a:ext uri="{FF2B5EF4-FFF2-40B4-BE49-F238E27FC236}">
                  <a16:creationId xmlns:a16="http://schemas.microsoft.com/office/drawing/2014/main" id="{9DE59D5C-A8A5-4E6F-A806-157877B2D098}"/>
                </a:ext>
              </a:extLst>
            </p:cNvPr>
            <p:cNvSpPr txBox="1"/>
            <p:nvPr/>
          </p:nvSpPr>
          <p:spPr>
            <a:xfrm>
              <a:off x="2631955" y="5303520"/>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a:t>
              </a:r>
              <a:r>
                <a:rPr kumimoji="0" lang="en-GB" sz="800" b="1"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uinea</a:t>
              </a:r>
              <a:endPar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28" name="object 71">
              <a:extLst>
                <a:ext uri="{FF2B5EF4-FFF2-40B4-BE49-F238E27FC236}">
                  <a16:creationId xmlns:a16="http://schemas.microsoft.com/office/drawing/2014/main" id="{DF9A36BD-09D8-4B88-8372-D6A01C757E43}"/>
                </a:ext>
              </a:extLst>
            </p:cNvPr>
            <p:cNvSpPr txBox="1"/>
            <p:nvPr/>
          </p:nvSpPr>
          <p:spPr>
            <a:xfrm>
              <a:off x="2431580" y="5404104"/>
              <a:ext cx="5498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Philippines</a:t>
              </a:r>
            </a:p>
          </p:txBody>
        </p:sp>
        <p:sp>
          <p:nvSpPr>
            <p:cNvPr id="326" name="object 71">
              <a:extLst>
                <a:ext uri="{FF2B5EF4-FFF2-40B4-BE49-F238E27FC236}">
                  <a16:creationId xmlns:a16="http://schemas.microsoft.com/office/drawing/2014/main" id="{97FEA07E-92FE-4FFB-9024-D62BAA35776C}"/>
                </a:ext>
              </a:extLst>
            </p:cNvPr>
            <p:cNvSpPr txBox="1"/>
            <p:nvPr/>
          </p:nvSpPr>
          <p:spPr>
            <a:xfrm>
              <a:off x="2631955" y="5504688"/>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Algeria</a:t>
              </a:r>
            </a:p>
          </p:txBody>
        </p:sp>
        <p:sp>
          <p:nvSpPr>
            <p:cNvPr id="324" name="object 71">
              <a:extLst>
                <a:ext uri="{FF2B5EF4-FFF2-40B4-BE49-F238E27FC236}">
                  <a16:creationId xmlns:a16="http://schemas.microsoft.com/office/drawing/2014/main" id="{81BA69E6-6E87-4599-80B7-F4CB89925C50}"/>
                </a:ext>
              </a:extLst>
            </p:cNvPr>
            <p:cNvSpPr txBox="1"/>
            <p:nvPr/>
          </p:nvSpPr>
          <p:spPr>
            <a:xfrm>
              <a:off x="2518143" y="5605272"/>
              <a:ext cx="46326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Dominica</a:t>
              </a:r>
            </a:p>
          </p:txBody>
        </p:sp>
        <p:sp>
          <p:nvSpPr>
            <p:cNvPr id="322" name="object 71">
              <a:extLst>
                <a:ext uri="{FF2B5EF4-FFF2-40B4-BE49-F238E27FC236}">
                  <a16:creationId xmlns:a16="http://schemas.microsoft.com/office/drawing/2014/main" id="{1E699957-EAAA-4829-BDA1-A0FF0A0C6A46}"/>
                </a:ext>
              </a:extLst>
            </p:cNvPr>
            <p:cNvSpPr txBox="1"/>
            <p:nvPr/>
          </p:nvSpPr>
          <p:spPr>
            <a:xfrm>
              <a:off x="1296654" y="5705856"/>
              <a:ext cx="168475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Lao People's Democratic Republic</a:t>
              </a:r>
            </a:p>
          </p:txBody>
        </p:sp>
        <p:sp>
          <p:nvSpPr>
            <p:cNvPr id="320" name="object 71">
              <a:extLst>
                <a:ext uri="{FF2B5EF4-FFF2-40B4-BE49-F238E27FC236}">
                  <a16:creationId xmlns:a16="http://schemas.microsoft.com/office/drawing/2014/main" id="{7F346C2D-1C33-4A40-B8E3-7E9AE6193C9E}"/>
                </a:ext>
              </a:extLst>
            </p:cNvPr>
            <p:cNvSpPr txBox="1"/>
            <p:nvPr/>
          </p:nvSpPr>
          <p:spPr>
            <a:xfrm>
              <a:off x="2585469" y="5806440"/>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Senegal</a:t>
              </a:r>
            </a:p>
          </p:txBody>
        </p:sp>
        <p:sp>
          <p:nvSpPr>
            <p:cNvPr id="318" name="object 71">
              <a:extLst>
                <a:ext uri="{FF2B5EF4-FFF2-40B4-BE49-F238E27FC236}">
                  <a16:creationId xmlns:a16="http://schemas.microsoft.com/office/drawing/2014/main" id="{0A0A1F27-25AD-4BE2-9F6C-42949456A9B9}"/>
                </a:ext>
              </a:extLst>
            </p:cNvPr>
            <p:cNvSpPr txBox="1"/>
            <p:nvPr/>
          </p:nvSpPr>
          <p:spPr>
            <a:xfrm>
              <a:off x="2397918" y="5907024"/>
              <a:ext cx="5834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Bangladesh</a:t>
              </a:r>
            </a:p>
          </p:txBody>
        </p:sp>
        <p:sp>
          <p:nvSpPr>
            <p:cNvPr id="316" name="object 71">
              <a:extLst>
                <a:ext uri="{FF2B5EF4-FFF2-40B4-BE49-F238E27FC236}">
                  <a16:creationId xmlns:a16="http://schemas.microsoft.com/office/drawing/2014/main" id="{A29CA46B-F6C6-4ABD-8973-49812CBAF4A1}"/>
                </a:ext>
              </a:extLst>
            </p:cNvPr>
            <p:cNvSpPr txBox="1"/>
            <p:nvPr/>
          </p:nvSpPr>
          <p:spPr>
            <a:xfrm>
              <a:off x="2556615" y="6007608"/>
              <a:ext cx="42479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Pakistan</a:t>
              </a:r>
            </a:p>
          </p:txBody>
        </p:sp>
        <p:sp>
          <p:nvSpPr>
            <p:cNvPr id="313" name="object 71">
              <a:extLst>
                <a:ext uri="{FF2B5EF4-FFF2-40B4-BE49-F238E27FC236}">
                  <a16:creationId xmlns:a16="http://schemas.microsoft.com/office/drawing/2014/main" id="{7323193B-58FF-4793-8C4A-EF0A57DC533A}"/>
                </a:ext>
              </a:extLst>
            </p:cNvPr>
            <p:cNvSpPr txBox="1"/>
            <p:nvPr/>
          </p:nvSpPr>
          <p:spPr>
            <a:xfrm>
              <a:off x="2444224" y="5202936"/>
              <a:ext cx="5370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Cambodia*</a:t>
              </a:r>
            </a:p>
          </p:txBody>
        </p:sp>
      </p:grpSp>
    </p:spTree>
    <p:extLst>
      <p:ext uri="{BB962C8B-B14F-4D97-AF65-F5344CB8AC3E}">
        <p14:creationId xmlns:p14="http://schemas.microsoft.com/office/powerpoint/2010/main" val="182377003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Men who inject drugs who reported receiving at least two prevention services in the</a:t>
            </a:r>
          </a:p>
          <a:p>
            <a:pPr>
              <a:lnSpc>
                <a:spcPct val="100000"/>
              </a:lnSpc>
              <a:spcBef>
                <a:spcPts val="0"/>
              </a:spcBef>
            </a:pPr>
            <a:r>
              <a:rPr lang="en-US"/>
              <a:t>past three months, countries with available data,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F6A84DE4-18AC-4EC2-9D4D-52E5B3834239}"/>
              </a:ext>
            </a:extLst>
          </p:cNvPr>
          <p:cNvGrpSpPr/>
          <p:nvPr/>
        </p:nvGrpSpPr>
        <p:grpSpPr>
          <a:xfrm>
            <a:off x="283464" y="2404872"/>
            <a:ext cx="9509760" cy="4156075"/>
            <a:chOff x="457199" y="2404872"/>
            <a:chExt cx="9509760" cy="4156075"/>
          </a:xfrm>
        </p:grpSpPr>
        <p:sp>
          <p:nvSpPr>
            <p:cNvPr id="6" name="object 71">
              <a:extLst>
                <a:ext uri="{FF2B5EF4-FFF2-40B4-BE49-F238E27FC236}">
                  <a16:creationId xmlns:a16="http://schemas.microsoft.com/office/drawing/2014/main" id="{807F77D2-C81E-44C3-9B1D-9B64B0493DA9}"/>
                </a:ext>
              </a:extLst>
            </p:cNvPr>
            <p:cNvSpPr txBox="1"/>
            <p:nvPr/>
          </p:nvSpPr>
          <p:spPr>
            <a:xfrm>
              <a:off x="5591527" y="5669280"/>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7" name="object 71">
              <a:extLst>
                <a:ext uri="{FF2B5EF4-FFF2-40B4-BE49-F238E27FC236}">
                  <a16:creationId xmlns:a16="http://schemas.microsoft.com/office/drawing/2014/main" id="{0DEF46AA-3E80-4728-A3C7-F65986016725}"/>
                </a:ext>
              </a:extLst>
            </p:cNvPr>
            <p:cNvSpPr txBox="1"/>
            <p:nvPr/>
          </p:nvSpPr>
          <p:spPr>
            <a:xfrm>
              <a:off x="5780279" y="5486400"/>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8" name="Straight Connector 7">
              <a:extLst>
                <a:ext uri="{FF2B5EF4-FFF2-40B4-BE49-F238E27FC236}">
                  <a16:creationId xmlns:a16="http://schemas.microsoft.com/office/drawing/2014/main" id="{0E247D2E-EAF7-49EB-A339-0D0C5C8D9E3C}"/>
                </a:ext>
              </a:extLst>
            </p:cNvPr>
            <p:cNvCxnSpPr/>
            <p:nvPr/>
          </p:nvCxnSpPr>
          <p:spPr>
            <a:xfrm>
              <a:off x="3103369" y="5392152"/>
              <a:ext cx="5577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4EF5A00E-08C9-4A72-AE41-67B75C7012E8}"/>
                </a:ext>
              </a:extLst>
            </p:cNvPr>
            <p:cNvSpPr/>
            <p:nvPr/>
          </p:nvSpPr>
          <p:spPr>
            <a:xfrm>
              <a:off x="3103368" y="2423160"/>
              <a:ext cx="4343400"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ject 71">
              <a:extLst>
                <a:ext uri="{FF2B5EF4-FFF2-40B4-BE49-F238E27FC236}">
                  <a16:creationId xmlns:a16="http://schemas.microsoft.com/office/drawing/2014/main" id="{764D6177-1E02-4F7F-8846-581CB6D067FC}"/>
                </a:ext>
              </a:extLst>
            </p:cNvPr>
            <p:cNvSpPr txBox="1"/>
            <p:nvPr/>
          </p:nvSpPr>
          <p:spPr>
            <a:xfrm>
              <a:off x="2242703" y="2404872"/>
              <a:ext cx="756618"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err="1">
                  <a:ln>
                    <a:noFill/>
                  </a:ln>
                  <a:solidFill>
                    <a:prstClr val="black">
                      <a:lumMod val="85000"/>
                      <a:lumOff val="15000"/>
                    </a:prstClr>
                  </a:solidFill>
                  <a:effectLst/>
                  <a:uLnTx/>
                  <a:uFillTx/>
                  <a:latin typeface="Arial"/>
                  <a:ea typeface="ＭＳ Ｐゴシック" pitchFamily="34" charset="-128"/>
                  <a:cs typeface="Arial"/>
                </a:rPr>
                <a:t>Cambodi</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1" name="Rectangle 10">
              <a:extLst>
                <a:ext uri="{FF2B5EF4-FFF2-40B4-BE49-F238E27FC236}">
                  <a16:creationId xmlns:a16="http://schemas.microsoft.com/office/drawing/2014/main" id="{D80C77B0-1564-44E5-9757-BBF11A311DD1}"/>
                </a:ext>
              </a:extLst>
            </p:cNvPr>
            <p:cNvSpPr/>
            <p:nvPr/>
          </p:nvSpPr>
          <p:spPr>
            <a:xfrm>
              <a:off x="3103365" y="2633472"/>
              <a:ext cx="4096512"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ject 71">
              <a:extLst>
                <a:ext uri="{FF2B5EF4-FFF2-40B4-BE49-F238E27FC236}">
                  <a16:creationId xmlns:a16="http://schemas.microsoft.com/office/drawing/2014/main" id="{096185A4-93CC-4D7C-B661-1029969ECB46}"/>
                </a:ext>
              </a:extLst>
            </p:cNvPr>
            <p:cNvSpPr txBox="1"/>
            <p:nvPr/>
          </p:nvSpPr>
          <p:spPr>
            <a:xfrm>
              <a:off x="2258734" y="2615184"/>
              <a:ext cx="740587"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Seychelles</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3" name="Rectangle 12">
              <a:extLst>
                <a:ext uri="{FF2B5EF4-FFF2-40B4-BE49-F238E27FC236}">
                  <a16:creationId xmlns:a16="http://schemas.microsoft.com/office/drawing/2014/main" id="{0C5BAEC4-CF7D-4215-AE73-F83729243FCA}"/>
                </a:ext>
              </a:extLst>
            </p:cNvPr>
            <p:cNvSpPr/>
            <p:nvPr/>
          </p:nvSpPr>
          <p:spPr>
            <a:xfrm>
              <a:off x="3103365" y="2843784"/>
              <a:ext cx="3829698"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bject 71">
              <a:extLst>
                <a:ext uri="{FF2B5EF4-FFF2-40B4-BE49-F238E27FC236}">
                  <a16:creationId xmlns:a16="http://schemas.microsoft.com/office/drawing/2014/main" id="{2C0F3859-FD58-4DF8-A7C6-9070EFD63D54}"/>
                </a:ext>
              </a:extLst>
            </p:cNvPr>
            <p:cNvSpPr txBox="1"/>
            <p:nvPr/>
          </p:nvSpPr>
          <p:spPr>
            <a:xfrm>
              <a:off x="1832334" y="2825496"/>
              <a:ext cx="1166987"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North Macedonia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6" name="Rectangle 15">
              <a:extLst>
                <a:ext uri="{FF2B5EF4-FFF2-40B4-BE49-F238E27FC236}">
                  <a16:creationId xmlns:a16="http://schemas.microsoft.com/office/drawing/2014/main" id="{5500A975-C97F-4934-8349-5C3D86564CA4}"/>
                </a:ext>
              </a:extLst>
            </p:cNvPr>
            <p:cNvSpPr/>
            <p:nvPr/>
          </p:nvSpPr>
          <p:spPr>
            <a:xfrm>
              <a:off x="3103366" y="3054096"/>
              <a:ext cx="3730752"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ject 71">
              <a:extLst>
                <a:ext uri="{FF2B5EF4-FFF2-40B4-BE49-F238E27FC236}">
                  <a16:creationId xmlns:a16="http://schemas.microsoft.com/office/drawing/2014/main" id="{811E354E-6594-4421-9C84-93155B6B4BCB}"/>
                </a:ext>
              </a:extLst>
            </p:cNvPr>
            <p:cNvSpPr txBox="1"/>
            <p:nvPr/>
          </p:nvSpPr>
          <p:spPr>
            <a:xfrm>
              <a:off x="2369575" y="3035808"/>
              <a:ext cx="630558"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Tajikistan</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8" name="Rectangle 17">
              <a:extLst>
                <a:ext uri="{FF2B5EF4-FFF2-40B4-BE49-F238E27FC236}">
                  <a16:creationId xmlns:a16="http://schemas.microsoft.com/office/drawing/2014/main" id="{92F4C1D8-6279-4801-A6FB-8F0DCFCB8A2E}"/>
                </a:ext>
              </a:extLst>
            </p:cNvPr>
            <p:cNvSpPr/>
            <p:nvPr/>
          </p:nvSpPr>
          <p:spPr>
            <a:xfrm>
              <a:off x="3103367" y="3264408"/>
              <a:ext cx="2228358"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ject 71">
              <a:extLst>
                <a:ext uri="{FF2B5EF4-FFF2-40B4-BE49-F238E27FC236}">
                  <a16:creationId xmlns:a16="http://schemas.microsoft.com/office/drawing/2014/main" id="{FEF01B86-30E8-4775-9EE6-B00F4C798807}"/>
                </a:ext>
              </a:extLst>
            </p:cNvPr>
            <p:cNvSpPr txBox="1"/>
            <p:nvPr/>
          </p:nvSpPr>
          <p:spPr>
            <a:xfrm>
              <a:off x="2239497" y="3246120"/>
              <a:ext cx="759824"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Kyrgyzstan</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0" name="Rectangle 19">
              <a:extLst>
                <a:ext uri="{FF2B5EF4-FFF2-40B4-BE49-F238E27FC236}">
                  <a16:creationId xmlns:a16="http://schemas.microsoft.com/office/drawing/2014/main" id="{8FA31697-DA97-4530-BA17-6BC94A99841D}"/>
                </a:ext>
              </a:extLst>
            </p:cNvPr>
            <p:cNvSpPr/>
            <p:nvPr/>
          </p:nvSpPr>
          <p:spPr>
            <a:xfrm>
              <a:off x="3103366" y="3474746"/>
              <a:ext cx="2157984"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ject 71">
              <a:extLst>
                <a:ext uri="{FF2B5EF4-FFF2-40B4-BE49-F238E27FC236}">
                  <a16:creationId xmlns:a16="http://schemas.microsoft.com/office/drawing/2014/main" id="{C0E8EAE5-A63E-4D55-96AB-C6B54ECD2F4E}"/>
                </a:ext>
              </a:extLst>
            </p:cNvPr>
            <p:cNvSpPr txBox="1"/>
            <p:nvPr/>
          </p:nvSpPr>
          <p:spPr>
            <a:xfrm>
              <a:off x="2260336" y="3456432"/>
              <a:ext cx="738985"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Philippines</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2" name="Rectangle 21">
              <a:extLst>
                <a:ext uri="{FF2B5EF4-FFF2-40B4-BE49-F238E27FC236}">
                  <a16:creationId xmlns:a16="http://schemas.microsoft.com/office/drawing/2014/main" id="{3871C946-CAB2-432C-9CEB-BD9462310016}"/>
                </a:ext>
              </a:extLst>
            </p:cNvPr>
            <p:cNvSpPr/>
            <p:nvPr/>
          </p:nvSpPr>
          <p:spPr>
            <a:xfrm>
              <a:off x="3103368" y="3685032"/>
              <a:ext cx="2075688"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bject 71">
              <a:extLst>
                <a:ext uri="{FF2B5EF4-FFF2-40B4-BE49-F238E27FC236}">
                  <a16:creationId xmlns:a16="http://schemas.microsoft.com/office/drawing/2014/main" id="{DCCE2A06-708B-48E6-BBDD-E60FEFD3FD8D}"/>
                </a:ext>
              </a:extLst>
            </p:cNvPr>
            <p:cNvSpPr txBox="1"/>
            <p:nvPr/>
          </p:nvSpPr>
          <p:spPr>
            <a:xfrm>
              <a:off x="2428651" y="3666744"/>
              <a:ext cx="570670"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Armenia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4" name="Rectangle 23">
              <a:extLst>
                <a:ext uri="{FF2B5EF4-FFF2-40B4-BE49-F238E27FC236}">
                  <a16:creationId xmlns:a16="http://schemas.microsoft.com/office/drawing/2014/main" id="{0ABE4B9D-B8F5-4513-9826-56531D6DFEB6}"/>
                </a:ext>
              </a:extLst>
            </p:cNvPr>
            <p:cNvSpPr/>
            <p:nvPr/>
          </p:nvSpPr>
          <p:spPr>
            <a:xfrm>
              <a:off x="3103368" y="3895344"/>
              <a:ext cx="1959951"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bject 71">
              <a:extLst>
                <a:ext uri="{FF2B5EF4-FFF2-40B4-BE49-F238E27FC236}">
                  <a16:creationId xmlns:a16="http://schemas.microsoft.com/office/drawing/2014/main" id="{06CC7608-B7B1-4EFA-8BFF-F89D99D72906}"/>
                </a:ext>
              </a:extLst>
            </p:cNvPr>
            <p:cNvSpPr txBox="1"/>
            <p:nvPr/>
          </p:nvSpPr>
          <p:spPr>
            <a:xfrm>
              <a:off x="1611120" y="3877056"/>
              <a:ext cx="1388201"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Republic of Moldova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6" name="Rectangle 25">
              <a:extLst>
                <a:ext uri="{FF2B5EF4-FFF2-40B4-BE49-F238E27FC236}">
                  <a16:creationId xmlns:a16="http://schemas.microsoft.com/office/drawing/2014/main" id="{F61BDF2D-5699-4FE0-848D-C1187AD6DB9E}"/>
                </a:ext>
              </a:extLst>
            </p:cNvPr>
            <p:cNvSpPr/>
            <p:nvPr/>
          </p:nvSpPr>
          <p:spPr>
            <a:xfrm>
              <a:off x="3103366" y="4105656"/>
              <a:ext cx="1874520"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bject 71">
              <a:extLst>
                <a:ext uri="{FF2B5EF4-FFF2-40B4-BE49-F238E27FC236}">
                  <a16:creationId xmlns:a16="http://schemas.microsoft.com/office/drawing/2014/main" id="{79CC1818-6296-41CD-8D01-9D3EB888AB60}"/>
                </a:ext>
              </a:extLst>
            </p:cNvPr>
            <p:cNvSpPr txBox="1"/>
            <p:nvPr/>
          </p:nvSpPr>
          <p:spPr>
            <a:xfrm>
              <a:off x="2359722" y="4087368"/>
              <a:ext cx="639599"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Myanmar</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8" name="Rectangle 27">
              <a:extLst>
                <a:ext uri="{FF2B5EF4-FFF2-40B4-BE49-F238E27FC236}">
                  <a16:creationId xmlns:a16="http://schemas.microsoft.com/office/drawing/2014/main" id="{4E81C857-850D-4372-B49F-C77F4DB38F90}"/>
                </a:ext>
              </a:extLst>
            </p:cNvPr>
            <p:cNvSpPr/>
            <p:nvPr/>
          </p:nvSpPr>
          <p:spPr>
            <a:xfrm>
              <a:off x="3103368" y="4315968"/>
              <a:ext cx="1563624"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bject 71">
              <a:extLst>
                <a:ext uri="{FF2B5EF4-FFF2-40B4-BE49-F238E27FC236}">
                  <a16:creationId xmlns:a16="http://schemas.microsoft.com/office/drawing/2014/main" id="{70D4A0E7-5093-4639-B121-912CEE04AE59}"/>
                </a:ext>
              </a:extLst>
            </p:cNvPr>
            <p:cNvSpPr txBox="1"/>
            <p:nvPr/>
          </p:nvSpPr>
          <p:spPr>
            <a:xfrm>
              <a:off x="2311184" y="4297680"/>
              <a:ext cx="688137"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Viet Nam*</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0" name="Rectangle 29">
              <a:extLst>
                <a:ext uri="{FF2B5EF4-FFF2-40B4-BE49-F238E27FC236}">
                  <a16:creationId xmlns:a16="http://schemas.microsoft.com/office/drawing/2014/main" id="{0820F012-9317-4267-B48F-D97608E9083B}"/>
                </a:ext>
              </a:extLst>
            </p:cNvPr>
            <p:cNvSpPr/>
            <p:nvPr/>
          </p:nvSpPr>
          <p:spPr>
            <a:xfrm>
              <a:off x="3103366" y="4526280"/>
              <a:ext cx="1545971"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bject 71">
              <a:extLst>
                <a:ext uri="{FF2B5EF4-FFF2-40B4-BE49-F238E27FC236}">
                  <a16:creationId xmlns:a16="http://schemas.microsoft.com/office/drawing/2014/main" id="{42CB8F17-2504-447F-BFFF-8ADA34CD2613}"/>
                </a:ext>
              </a:extLst>
            </p:cNvPr>
            <p:cNvSpPr txBox="1"/>
            <p:nvPr/>
          </p:nvSpPr>
          <p:spPr>
            <a:xfrm>
              <a:off x="2191407" y="4507992"/>
              <a:ext cx="807914"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Bangladesh</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2" name="Rectangle 31">
              <a:extLst>
                <a:ext uri="{FF2B5EF4-FFF2-40B4-BE49-F238E27FC236}">
                  <a16:creationId xmlns:a16="http://schemas.microsoft.com/office/drawing/2014/main" id="{B8765066-A0D0-41EF-A8E6-22DF1CCCE02E}"/>
                </a:ext>
              </a:extLst>
            </p:cNvPr>
            <p:cNvSpPr/>
            <p:nvPr/>
          </p:nvSpPr>
          <p:spPr>
            <a:xfrm>
              <a:off x="3103364" y="4736592"/>
              <a:ext cx="1395848"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bject 71">
              <a:extLst>
                <a:ext uri="{FF2B5EF4-FFF2-40B4-BE49-F238E27FC236}">
                  <a16:creationId xmlns:a16="http://schemas.microsoft.com/office/drawing/2014/main" id="{D288B5BA-94F5-41F4-B3FC-9B68D5E13B6C}"/>
                </a:ext>
              </a:extLst>
            </p:cNvPr>
            <p:cNvSpPr txBox="1"/>
            <p:nvPr/>
          </p:nvSpPr>
          <p:spPr>
            <a:xfrm>
              <a:off x="1301740" y="4718304"/>
              <a:ext cx="1697581"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Iran (Islamic Republic of)</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4" name="object 71">
              <a:extLst>
                <a:ext uri="{FF2B5EF4-FFF2-40B4-BE49-F238E27FC236}">
                  <a16:creationId xmlns:a16="http://schemas.microsoft.com/office/drawing/2014/main" id="{5E1AD99E-C544-4CFA-80D4-716FEA454C36}"/>
                </a:ext>
              </a:extLst>
            </p:cNvPr>
            <p:cNvSpPr txBox="1"/>
            <p:nvPr/>
          </p:nvSpPr>
          <p:spPr>
            <a:xfrm>
              <a:off x="2410165" y="4928616"/>
              <a:ext cx="588303"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Pakistan</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5" name="Rectangle 34">
              <a:extLst>
                <a:ext uri="{FF2B5EF4-FFF2-40B4-BE49-F238E27FC236}">
                  <a16:creationId xmlns:a16="http://schemas.microsoft.com/office/drawing/2014/main" id="{3887726A-20FE-4DE2-B823-8C209FE9149E}"/>
                </a:ext>
              </a:extLst>
            </p:cNvPr>
            <p:cNvSpPr/>
            <p:nvPr/>
          </p:nvSpPr>
          <p:spPr>
            <a:xfrm>
              <a:off x="3103368" y="4945852"/>
              <a:ext cx="91440"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object 71">
              <a:extLst>
                <a:ext uri="{FF2B5EF4-FFF2-40B4-BE49-F238E27FC236}">
                  <a16:creationId xmlns:a16="http://schemas.microsoft.com/office/drawing/2014/main" id="{2E620E4D-C491-4CCB-BB73-62C49D12A623}"/>
                </a:ext>
              </a:extLst>
            </p:cNvPr>
            <p:cNvSpPr txBox="1"/>
            <p:nvPr/>
          </p:nvSpPr>
          <p:spPr>
            <a:xfrm>
              <a:off x="3096330" y="5486400"/>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7" name="object 71">
              <a:extLst>
                <a:ext uri="{FF2B5EF4-FFF2-40B4-BE49-F238E27FC236}">
                  <a16:creationId xmlns:a16="http://schemas.microsoft.com/office/drawing/2014/main" id="{EC391ABA-54B0-4FC5-A6F4-2451527DF5CD}"/>
                </a:ext>
              </a:extLst>
            </p:cNvPr>
            <p:cNvSpPr txBox="1"/>
            <p:nvPr/>
          </p:nvSpPr>
          <p:spPr>
            <a:xfrm>
              <a:off x="468834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8" name="object 71">
              <a:extLst>
                <a:ext uri="{FF2B5EF4-FFF2-40B4-BE49-F238E27FC236}">
                  <a16:creationId xmlns:a16="http://schemas.microsoft.com/office/drawing/2014/main" id="{13DD8E70-9E8A-4CF6-923C-261BF8D80B6C}"/>
                </a:ext>
              </a:extLst>
            </p:cNvPr>
            <p:cNvSpPr txBox="1"/>
            <p:nvPr/>
          </p:nvSpPr>
          <p:spPr>
            <a:xfrm>
              <a:off x="523698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9" name="object 71">
              <a:extLst>
                <a:ext uri="{FF2B5EF4-FFF2-40B4-BE49-F238E27FC236}">
                  <a16:creationId xmlns:a16="http://schemas.microsoft.com/office/drawing/2014/main" id="{D8A17308-56D8-40EA-8399-91FF60F31963}"/>
                </a:ext>
              </a:extLst>
            </p:cNvPr>
            <p:cNvSpPr txBox="1"/>
            <p:nvPr/>
          </p:nvSpPr>
          <p:spPr>
            <a:xfrm>
              <a:off x="359868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0" name="object 71">
              <a:extLst>
                <a:ext uri="{FF2B5EF4-FFF2-40B4-BE49-F238E27FC236}">
                  <a16:creationId xmlns:a16="http://schemas.microsoft.com/office/drawing/2014/main" id="{A71FB710-868F-4618-AA43-B451013B9757}"/>
                </a:ext>
              </a:extLst>
            </p:cNvPr>
            <p:cNvSpPr txBox="1"/>
            <p:nvPr/>
          </p:nvSpPr>
          <p:spPr>
            <a:xfrm>
              <a:off x="414351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1" name="object 71">
              <a:extLst>
                <a:ext uri="{FF2B5EF4-FFF2-40B4-BE49-F238E27FC236}">
                  <a16:creationId xmlns:a16="http://schemas.microsoft.com/office/drawing/2014/main" id="{38986CEF-B2AA-4C25-8F38-23FF11A2E387}"/>
                </a:ext>
              </a:extLst>
            </p:cNvPr>
            <p:cNvSpPr txBox="1"/>
            <p:nvPr/>
          </p:nvSpPr>
          <p:spPr>
            <a:xfrm>
              <a:off x="632664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3" name="object 71">
              <a:extLst>
                <a:ext uri="{FF2B5EF4-FFF2-40B4-BE49-F238E27FC236}">
                  <a16:creationId xmlns:a16="http://schemas.microsoft.com/office/drawing/2014/main" id="{53944A40-D0CC-4191-AE6D-9ECE19E09E33}"/>
                </a:ext>
              </a:extLst>
            </p:cNvPr>
            <p:cNvSpPr txBox="1"/>
            <p:nvPr/>
          </p:nvSpPr>
          <p:spPr>
            <a:xfrm>
              <a:off x="686766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4" name="object 71">
              <a:extLst>
                <a:ext uri="{FF2B5EF4-FFF2-40B4-BE49-F238E27FC236}">
                  <a16:creationId xmlns:a16="http://schemas.microsoft.com/office/drawing/2014/main" id="{AEDA4CC4-68BA-4CB9-9304-DC6A902E06E7}"/>
                </a:ext>
              </a:extLst>
            </p:cNvPr>
            <p:cNvSpPr txBox="1"/>
            <p:nvPr/>
          </p:nvSpPr>
          <p:spPr>
            <a:xfrm>
              <a:off x="741630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5" name="object 71">
              <a:extLst>
                <a:ext uri="{FF2B5EF4-FFF2-40B4-BE49-F238E27FC236}">
                  <a16:creationId xmlns:a16="http://schemas.microsoft.com/office/drawing/2014/main" id="{63C91824-F197-44FE-A632-8B358F3D9F74}"/>
                </a:ext>
              </a:extLst>
            </p:cNvPr>
            <p:cNvSpPr txBox="1"/>
            <p:nvPr/>
          </p:nvSpPr>
          <p:spPr>
            <a:xfrm>
              <a:off x="7961131" y="548640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6" name="object 71">
              <a:extLst>
                <a:ext uri="{FF2B5EF4-FFF2-40B4-BE49-F238E27FC236}">
                  <a16:creationId xmlns:a16="http://schemas.microsoft.com/office/drawing/2014/main" id="{CDF1F9FE-A23A-4A25-A6CD-B1E39462AA64}"/>
                </a:ext>
              </a:extLst>
            </p:cNvPr>
            <p:cNvSpPr txBox="1"/>
            <p:nvPr/>
          </p:nvSpPr>
          <p:spPr>
            <a:xfrm>
              <a:off x="8459671" y="5486400"/>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 name="TextBox 1">
              <a:extLst>
                <a:ext uri="{FF2B5EF4-FFF2-40B4-BE49-F238E27FC236}">
                  <a16:creationId xmlns:a16="http://schemas.microsoft.com/office/drawing/2014/main" id="{FFBAD02C-6AB1-470F-8DC4-6D5EA42F748C}"/>
                </a:ext>
              </a:extLst>
            </p:cNvPr>
            <p:cNvSpPr txBox="1"/>
            <p:nvPr/>
          </p:nvSpPr>
          <p:spPr>
            <a:xfrm>
              <a:off x="457199" y="6060810"/>
              <a:ext cx="9509760"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use of an asterisk (*) indicates that data for marked countries come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data (which tend to show higher values) and not from a survey.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Possible prevention services received: condoms and lubricant, counselling on condom use and safe sex, and sterile injecting equipment.</a:t>
              </a:r>
            </a:p>
          </p:txBody>
        </p:sp>
        <p:sp>
          <p:nvSpPr>
            <p:cNvPr id="61" name="object 71">
              <a:extLst>
                <a:ext uri="{FF2B5EF4-FFF2-40B4-BE49-F238E27FC236}">
                  <a16:creationId xmlns:a16="http://schemas.microsoft.com/office/drawing/2014/main" id="{CE9B859A-ADA4-471B-9528-6BD27BD0B6CD}"/>
                </a:ext>
              </a:extLst>
            </p:cNvPr>
            <p:cNvSpPr txBox="1"/>
            <p:nvPr/>
          </p:nvSpPr>
          <p:spPr>
            <a:xfrm>
              <a:off x="2394135" y="5138699"/>
              <a:ext cx="604333" cy="184666"/>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Malaysia</a:t>
              </a:r>
              <a:endParaRPr kumimoji="0"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62" name="Rectangle 61">
              <a:extLst>
                <a:ext uri="{FF2B5EF4-FFF2-40B4-BE49-F238E27FC236}">
                  <a16:creationId xmlns:a16="http://schemas.microsoft.com/office/drawing/2014/main" id="{E5D28F13-49C6-4B7A-991B-74D03F1A4A24}"/>
                </a:ext>
              </a:extLst>
            </p:cNvPr>
            <p:cNvSpPr/>
            <p:nvPr/>
          </p:nvSpPr>
          <p:spPr>
            <a:xfrm>
              <a:off x="3103368" y="5155935"/>
              <a:ext cx="77921" cy="14400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2459791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people who received </a:t>
            </a:r>
            <a:r>
              <a:rPr lang="en-US" err="1"/>
              <a:t>PrEP</a:t>
            </a:r>
            <a:r>
              <a:rPr lang="en-US"/>
              <a:t> at least once during the reporting period, </a:t>
            </a:r>
          </a:p>
          <a:p>
            <a:pPr>
              <a:lnSpc>
                <a:spcPct val="100000"/>
              </a:lnSpc>
              <a:spcBef>
                <a:spcPts val="0"/>
              </a:spcBef>
            </a:pPr>
            <a:r>
              <a:rPr lang="en-US"/>
              <a:t>global,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BDDE2B6-11E9-4611-AD9F-1A89E488E4D7}"/>
              </a:ext>
            </a:extLst>
          </p:cNvPr>
          <p:cNvGrpSpPr/>
          <p:nvPr/>
        </p:nvGrpSpPr>
        <p:grpSpPr>
          <a:xfrm>
            <a:off x="457199" y="2514600"/>
            <a:ext cx="11430000" cy="4040925"/>
            <a:chOff x="457199" y="2514600"/>
            <a:chExt cx="11430000" cy="4040925"/>
          </a:xfrm>
        </p:grpSpPr>
        <p:sp>
          <p:nvSpPr>
            <p:cNvPr id="5" name="TextBox 4">
              <a:extLst>
                <a:ext uri="{FF2B5EF4-FFF2-40B4-BE49-F238E27FC236}">
                  <a16:creationId xmlns:a16="http://schemas.microsoft.com/office/drawing/2014/main" id="{0C8DD072-E734-41EB-A279-E20C2D1011C6}"/>
                </a:ext>
              </a:extLst>
            </p:cNvPr>
            <p:cNvSpPr txBox="1"/>
            <p:nvPr/>
          </p:nvSpPr>
          <p:spPr>
            <a:xfrm>
              <a:off x="457199" y="5939972"/>
              <a:ext cx="11430000" cy="61555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2017–2020 (see https://aidsinfo.unaids.org/); Country Updates. In: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PrEPWatch</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[Internet]. AVAC; c2020 (https://www.prepwatch.org/in-practice/country-updates/); amfAR: PEPFAR Monitoring, Evaluation and Reporting Database [Internet]. amfAR; c2020 (https://mer.amfar.org/Manual/PrEP_NEW); Hayes R, Schmidt AJ, Pharris A, Azad Y, Brown AE,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Weatherburn</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 et al. Estimating the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PrEP</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Gap”: how implementation and access to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PrEP</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differ between countries in Europe and central Asia in 2019.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Eurosurveillance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2019;24(41); and country documents and meeting reports (available on request).</a:t>
              </a:r>
            </a:p>
          </p:txBody>
        </p:sp>
        <p:sp>
          <p:nvSpPr>
            <p:cNvPr id="10" name="TextBox 9">
              <a:extLst>
                <a:ext uri="{FF2B5EF4-FFF2-40B4-BE49-F238E27FC236}">
                  <a16:creationId xmlns:a16="http://schemas.microsoft.com/office/drawing/2014/main" id="{15BE8A69-C12A-47D0-ABE4-AACB8D3CFBE1}"/>
                </a:ext>
              </a:extLst>
            </p:cNvPr>
            <p:cNvSpPr txBox="1"/>
            <p:nvPr/>
          </p:nvSpPr>
          <p:spPr>
            <a:xfrm>
              <a:off x="1593267" y="4098605"/>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49CA4187-E04B-4BFF-A728-322A889AEE10}"/>
                </a:ext>
              </a:extLst>
            </p:cNvPr>
            <p:cNvCxnSpPr/>
            <p:nvPr/>
          </p:nvCxnSpPr>
          <p:spPr>
            <a:xfrm>
              <a:off x="2477795" y="423756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E1C14C77-011B-4CA0-A9E3-48A18B916DC4}"/>
                </a:ext>
              </a:extLst>
            </p:cNvPr>
            <p:cNvSpPr txBox="1"/>
            <p:nvPr/>
          </p:nvSpPr>
          <p:spPr>
            <a:xfrm>
              <a:off x="1761676" y="4409342"/>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0AF21749-D356-45E7-ABC3-F90E23E5AAAF}"/>
                </a:ext>
              </a:extLst>
            </p:cNvPr>
            <p:cNvCxnSpPr/>
            <p:nvPr/>
          </p:nvCxnSpPr>
          <p:spPr>
            <a:xfrm>
              <a:off x="2477795" y="45505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8154433D-42DB-4607-A869-4477B090D6D7}"/>
                </a:ext>
              </a:extLst>
            </p:cNvPr>
            <p:cNvSpPr txBox="1"/>
            <p:nvPr/>
          </p:nvSpPr>
          <p:spPr>
            <a:xfrm>
              <a:off x="1594468" y="3783901"/>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005BF93A-9C69-4984-8B80-B8948887B667}"/>
                </a:ext>
              </a:extLst>
            </p:cNvPr>
            <p:cNvCxnSpPr/>
            <p:nvPr/>
          </p:nvCxnSpPr>
          <p:spPr>
            <a:xfrm>
              <a:off x="2482108" y="392106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BA5AA65E-B23E-4EA3-92CD-75F1631ADC37}"/>
                </a:ext>
              </a:extLst>
            </p:cNvPr>
            <p:cNvCxnSpPr/>
            <p:nvPr/>
          </p:nvCxnSpPr>
          <p:spPr>
            <a:xfrm>
              <a:off x="2482108" y="36073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3D92D62-2089-46DC-92AE-1A5253C64EDC}"/>
                </a:ext>
              </a:extLst>
            </p:cNvPr>
            <p:cNvSpPr txBox="1"/>
            <p:nvPr/>
          </p:nvSpPr>
          <p:spPr>
            <a:xfrm>
              <a:off x="1637748" y="3470226"/>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E7FDAC01-E3C0-429E-A50B-A735FF9E4F37}"/>
                </a:ext>
              </a:extLst>
            </p:cNvPr>
            <p:cNvCxnSpPr/>
            <p:nvPr/>
          </p:nvCxnSpPr>
          <p:spPr>
            <a:xfrm>
              <a:off x="2477795" y="29713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AEBC1063-32FB-4644-B4BD-2102A28F43F6}"/>
                </a:ext>
              </a:extLst>
            </p:cNvPr>
            <p:cNvSpPr txBox="1"/>
            <p:nvPr/>
          </p:nvSpPr>
          <p:spPr>
            <a:xfrm>
              <a:off x="1633435" y="283417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object 10">
              <a:extLst>
                <a:ext uri="{FF2B5EF4-FFF2-40B4-BE49-F238E27FC236}">
                  <a16:creationId xmlns:a16="http://schemas.microsoft.com/office/drawing/2014/main" id="{6EDEBA94-362C-4346-8BDE-195944963407}"/>
                </a:ext>
              </a:extLst>
            </p:cNvPr>
            <p:cNvSpPr txBox="1"/>
            <p:nvPr/>
          </p:nvSpPr>
          <p:spPr>
            <a:xfrm>
              <a:off x="7925792" y="2786469"/>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2548C87F-94AD-4804-9B1F-195FD27CF685}"/>
                </a:ext>
              </a:extLst>
            </p:cNvPr>
            <p:cNvSpPr txBox="1"/>
            <p:nvPr/>
          </p:nvSpPr>
          <p:spPr>
            <a:xfrm>
              <a:off x="1635152" y="314777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B5442B36-D483-4F2D-8B69-B7C6FA9762A1}"/>
                </a:ext>
              </a:extLst>
            </p:cNvPr>
            <p:cNvCxnSpPr/>
            <p:nvPr/>
          </p:nvCxnSpPr>
          <p:spPr>
            <a:xfrm>
              <a:off x="2476400" y="328674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97F52E5D-DF16-430D-81AE-D0AA256D9A46}"/>
                </a:ext>
              </a:extLst>
            </p:cNvPr>
            <p:cNvSpPr txBox="1"/>
            <p:nvPr/>
          </p:nvSpPr>
          <p:spPr>
            <a:xfrm>
              <a:off x="1635152" y="251460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5136D6B8-50BD-4C8D-A02F-F5D9B732E4DC}"/>
                </a:ext>
              </a:extLst>
            </p:cNvPr>
            <p:cNvCxnSpPr/>
            <p:nvPr/>
          </p:nvCxnSpPr>
          <p:spPr>
            <a:xfrm>
              <a:off x="2476400" y="26535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54F2D453-B72C-492C-A3D6-196D90D2C42F}"/>
                </a:ext>
              </a:extLst>
            </p:cNvPr>
            <p:cNvSpPr txBox="1"/>
            <p:nvPr/>
          </p:nvSpPr>
          <p:spPr>
            <a:xfrm>
              <a:off x="2230540" y="4727633"/>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A01ABF41-10D4-47FF-8D97-150E46D3924A}"/>
                </a:ext>
              </a:extLst>
            </p:cNvPr>
            <p:cNvCxnSpPr/>
            <p:nvPr/>
          </p:nvCxnSpPr>
          <p:spPr>
            <a:xfrm>
              <a:off x="2478582" y="486879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object 6">
              <a:extLst>
                <a:ext uri="{FF2B5EF4-FFF2-40B4-BE49-F238E27FC236}">
                  <a16:creationId xmlns:a16="http://schemas.microsoft.com/office/drawing/2014/main" id="{05B67BDF-E947-4979-B9B1-ED56F92A31D4}"/>
                </a:ext>
              </a:extLst>
            </p:cNvPr>
            <p:cNvSpPr/>
            <p:nvPr/>
          </p:nvSpPr>
          <p:spPr>
            <a:xfrm>
              <a:off x="2712854" y="4870089"/>
              <a:ext cx="6572779" cy="0"/>
            </a:xfrm>
            <a:custGeom>
              <a:avLst/>
              <a:gdLst/>
              <a:ahLst/>
              <a:cxnLst/>
              <a:rect l="l" t="t" r="r" b="b"/>
              <a:pathLst>
                <a:path w="4433570">
                  <a:moveTo>
                    <a:pt x="0" y="0"/>
                  </a:moveTo>
                  <a:lnTo>
                    <a:pt x="4433506"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E85505AC-82D4-4FB3-8E2E-2EE7EC5E8F23}"/>
                </a:ext>
              </a:extLst>
            </p:cNvPr>
            <p:cNvSpPr txBox="1"/>
            <p:nvPr/>
          </p:nvSpPr>
          <p:spPr>
            <a:xfrm>
              <a:off x="2896980" y="4937760"/>
              <a:ext cx="360052"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ACDC870D-0514-41D9-9861-6A7ADA7CD28A}"/>
                </a:ext>
              </a:extLst>
            </p:cNvPr>
            <p:cNvSpPr txBox="1"/>
            <p:nvPr/>
          </p:nvSpPr>
          <p:spPr>
            <a:xfrm>
              <a:off x="1298448" y="3176409"/>
              <a:ext cx="179536" cy="1218282"/>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A4191D05-F91D-438E-8184-72454B4BE891}"/>
                </a:ext>
              </a:extLst>
            </p:cNvPr>
            <p:cNvSpPr txBox="1"/>
            <p:nvPr/>
          </p:nvSpPr>
          <p:spPr>
            <a:xfrm>
              <a:off x="4378556" y="4937760"/>
              <a:ext cx="360052"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7B97B67F-956B-47BC-A48F-D081E45EC45E}"/>
                </a:ext>
              </a:extLst>
            </p:cNvPr>
            <p:cNvSpPr txBox="1"/>
            <p:nvPr/>
          </p:nvSpPr>
          <p:spPr>
            <a:xfrm>
              <a:off x="5869566" y="4937760"/>
              <a:ext cx="360052"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45FCB416-E07C-4912-BE15-DBE1190DF640}"/>
                </a:ext>
              </a:extLst>
            </p:cNvPr>
            <p:cNvSpPr txBox="1"/>
            <p:nvPr/>
          </p:nvSpPr>
          <p:spPr>
            <a:xfrm>
              <a:off x="7360570" y="4937760"/>
              <a:ext cx="360052"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8E8E321C-34D4-422E-87B6-EA245C36D34C}"/>
                </a:ext>
              </a:extLst>
            </p:cNvPr>
            <p:cNvSpPr txBox="1"/>
            <p:nvPr/>
          </p:nvSpPr>
          <p:spPr>
            <a:xfrm>
              <a:off x="8842152" y="4937760"/>
              <a:ext cx="360052"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74" name="Oval 73">
              <a:extLst>
                <a:ext uri="{FF2B5EF4-FFF2-40B4-BE49-F238E27FC236}">
                  <a16:creationId xmlns:a16="http://schemas.microsoft.com/office/drawing/2014/main" id="{468BE56C-5D71-4D27-8352-A6EC744BA5E2}"/>
                </a:ext>
              </a:extLst>
            </p:cNvPr>
            <p:cNvSpPr/>
            <p:nvPr/>
          </p:nvSpPr>
          <p:spPr>
            <a:xfrm>
              <a:off x="8918031" y="2798780"/>
              <a:ext cx="182880" cy="18288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bg object 17">
              <a:extLst>
                <a:ext uri="{FF2B5EF4-FFF2-40B4-BE49-F238E27FC236}">
                  <a16:creationId xmlns:a16="http://schemas.microsoft.com/office/drawing/2014/main" id="{AAD02DB8-1A1A-4928-B88F-0039ACBD01C4}"/>
                </a:ext>
              </a:extLst>
            </p:cNvPr>
            <p:cNvSpPr/>
            <p:nvPr/>
          </p:nvSpPr>
          <p:spPr>
            <a:xfrm>
              <a:off x="3054096" y="4443984"/>
              <a:ext cx="4462272" cy="420624"/>
            </a:xfrm>
            <a:custGeom>
              <a:avLst/>
              <a:gdLst/>
              <a:ahLst/>
              <a:cxnLst/>
              <a:rect l="l" t="t" r="r" b="b"/>
              <a:pathLst>
                <a:path w="2976879" h="386079">
                  <a:moveTo>
                    <a:pt x="0" y="385800"/>
                  </a:moveTo>
                  <a:lnTo>
                    <a:pt x="992263" y="315658"/>
                  </a:lnTo>
                  <a:lnTo>
                    <a:pt x="1984540" y="192900"/>
                  </a:lnTo>
                  <a:lnTo>
                    <a:pt x="2976803"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75677512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lstStyle/>
          <a:p>
            <a:pPr>
              <a:lnSpc>
                <a:spcPct val="100000"/>
              </a:lnSpc>
              <a:spcBef>
                <a:spcPts val="0"/>
              </a:spcBef>
            </a:pPr>
            <a:r>
              <a:rPr lang="en-US"/>
              <a:t>Annual number of males voluntarily circumcised in 15 priority countries,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6" name="Group 5">
            <a:extLst>
              <a:ext uri="{FF2B5EF4-FFF2-40B4-BE49-F238E27FC236}">
                <a16:creationId xmlns:a16="http://schemas.microsoft.com/office/drawing/2014/main" id="{635225B1-300B-435D-81CE-C86FBACD852B}"/>
              </a:ext>
            </a:extLst>
          </p:cNvPr>
          <p:cNvGrpSpPr/>
          <p:nvPr/>
        </p:nvGrpSpPr>
        <p:grpSpPr>
          <a:xfrm>
            <a:off x="457199" y="2496312"/>
            <a:ext cx="11184904" cy="4058376"/>
            <a:chOff x="457199" y="2496312"/>
            <a:chExt cx="11184904" cy="4058376"/>
          </a:xfrm>
        </p:grpSpPr>
        <p:grpSp>
          <p:nvGrpSpPr>
            <p:cNvPr id="16" name="Group 15">
              <a:extLst>
                <a:ext uri="{FF2B5EF4-FFF2-40B4-BE49-F238E27FC236}">
                  <a16:creationId xmlns:a16="http://schemas.microsoft.com/office/drawing/2014/main" id="{BB6424FD-CED0-498A-8F67-8AE696C75D00}"/>
                </a:ext>
              </a:extLst>
            </p:cNvPr>
            <p:cNvGrpSpPr/>
            <p:nvPr/>
          </p:nvGrpSpPr>
          <p:grpSpPr>
            <a:xfrm>
              <a:off x="914400" y="3935518"/>
              <a:ext cx="994256" cy="271869"/>
              <a:chOff x="1700784" y="4098605"/>
              <a:chExt cx="994256" cy="271869"/>
            </a:xfrm>
          </p:grpSpPr>
          <p:sp>
            <p:nvSpPr>
              <p:cNvPr id="42" name="TextBox 41">
                <a:extLst>
                  <a:ext uri="{FF2B5EF4-FFF2-40B4-BE49-F238E27FC236}">
                    <a16:creationId xmlns:a16="http://schemas.microsoft.com/office/drawing/2014/main" id="{DFAEB961-4E78-4111-85F2-550C98B81B58}"/>
                  </a:ext>
                </a:extLst>
              </p:cNvPr>
              <p:cNvSpPr txBox="1"/>
              <p:nvPr/>
            </p:nvSpPr>
            <p:spPr>
              <a:xfrm>
                <a:off x="1700784" y="4098605"/>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6643DF40-6674-4881-8B3E-A94E2D14CDBC}"/>
                  </a:ext>
                </a:extLst>
              </p:cNvPr>
              <p:cNvCxnSpPr/>
              <p:nvPr/>
            </p:nvCxnSpPr>
            <p:spPr>
              <a:xfrm>
                <a:off x="2585312" y="423756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14C884AF-E2F4-42C9-A806-161E772127D4}"/>
                </a:ext>
              </a:extLst>
            </p:cNvPr>
            <p:cNvGrpSpPr/>
            <p:nvPr/>
          </p:nvGrpSpPr>
          <p:grpSpPr>
            <a:xfrm>
              <a:off x="954568" y="4378231"/>
              <a:ext cx="954088" cy="271869"/>
              <a:chOff x="1740952" y="4409342"/>
              <a:chExt cx="954088" cy="271869"/>
            </a:xfrm>
          </p:grpSpPr>
          <p:sp>
            <p:nvSpPr>
              <p:cNvPr id="44" name="TextBox 43">
                <a:extLst>
                  <a:ext uri="{FF2B5EF4-FFF2-40B4-BE49-F238E27FC236}">
                    <a16:creationId xmlns:a16="http://schemas.microsoft.com/office/drawing/2014/main" id="{CAB73DA9-1FE2-4F45-8ADE-9924430DC47F}"/>
                  </a:ext>
                </a:extLst>
              </p:cNvPr>
              <p:cNvSpPr txBox="1"/>
              <p:nvPr/>
            </p:nvSpPr>
            <p:spPr>
              <a:xfrm>
                <a:off x="1740952" y="440934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E97DB698-0C50-456E-9D1A-B49D9CB02C3E}"/>
                  </a:ext>
                </a:extLst>
              </p:cNvPr>
              <p:cNvCxnSpPr/>
              <p:nvPr/>
            </p:nvCxnSpPr>
            <p:spPr>
              <a:xfrm>
                <a:off x="2585312" y="455050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CDEF2199-3682-4B81-BE83-95460AA3A46A}"/>
                </a:ext>
              </a:extLst>
            </p:cNvPr>
            <p:cNvGrpSpPr/>
            <p:nvPr/>
          </p:nvGrpSpPr>
          <p:grpSpPr>
            <a:xfrm>
              <a:off x="954568" y="3038735"/>
              <a:ext cx="954088" cy="271869"/>
              <a:chOff x="1740952" y="2834171"/>
              <a:chExt cx="954088" cy="271869"/>
            </a:xfrm>
          </p:grpSpPr>
          <p:cxnSp>
            <p:nvCxnSpPr>
              <p:cNvPr id="50" name="Straight Connector 49">
                <a:extLst>
                  <a:ext uri="{FF2B5EF4-FFF2-40B4-BE49-F238E27FC236}">
                    <a16:creationId xmlns:a16="http://schemas.microsoft.com/office/drawing/2014/main" id="{FEB60809-1670-4DD5-9E52-5F06ED2D3C9E}"/>
                  </a:ext>
                </a:extLst>
              </p:cNvPr>
              <p:cNvCxnSpPr/>
              <p:nvPr/>
            </p:nvCxnSpPr>
            <p:spPr>
              <a:xfrm>
                <a:off x="2585312" y="29713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E7A95D5B-D25D-4431-B365-1826CF4B3B0A}"/>
                  </a:ext>
                </a:extLst>
              </p:cNvPr>
              <p:cNvSpPr txBox="1"/>
              <p:nvPr/>
            </p:nvSpPr>
            <p:spPr>
              <a:xfrm>
                <a:off x="1740952" y="283417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BAC873C6-F883-4FD0-8C5C-92DD9895DBAB}"/>
                </a:ext>
              </a:extLst>
            </p:cNvPr>
            <p:cNvGrpSpPr/>
            <p:nvPr/>
          </p:nvGrpSpPr>
          <p:grpSpPr>
            <a:xfrm>
              <a:off x="956285" y="3493741"/>
              <a:ext cx="950976" cy="271869"/>
              <a:chOff x="1742669" y="3147777"/>
              <a:chExt cx="950976" cy="271869"/>
            </a:xfrm>
          </p:grpSpPr>
          <p:sp>
            <p:nvSpPr>
              <p:cNvPr id="53" name="TextBox 52">
                <a:extLst>
                  <a:ext uri="{FF2B5EF4-FFF2-40B4-BE49-F238E27FC236}">
                    <a16:creationId xmlns:a16="http://schemas.microsoft.com/office/drawing/2014/main" id="{832EFB01-E261-4D62-BD01-C0A8008A069B}"/>
                  </a:ext>
                </a:extLst>
              </p:cNvPr>
              <p:cNvSpPr txBox="1"/>
              <p:nvPr/>
            </p:nvSpPr>
            <p:spPr>
              <a:xfrm>
                <a:off x="1742669" y="3147777"/>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5157D397-D1E9-49F2-8F49-541ED5DCD78A}"/>
                  </a:ext>
                </a:extLst>
              </p:cNvPr>
              <p:cNvCxnSpPr/>
              <p:nvPr/>
            </p:nvCxnSpPr>
            <p:spPr>
              <a:xfrm>
                <a:off x="2583917" y="328674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5" name="TextBox 54">
              <a:extLst>
                <a:ext uri="{FF2B5EF4-FFF2-40B4-BE49-F238E27FC236}">
                  <a16:creationId xmlns:a16="http://schemas.microsoft.com/office/drawing/2014/main" id="{B98C4A2F-B350-40F9-B778-EB36F387CE91}"/>
                </a:ext>
              </a:extLst>
            </p:cNvPr>
            <p:cNvSpPr txBox="1"/>
            <p:nvPr/>
          </p:nvSpPr>
          <p:spPr>
            <a:xfrm>
              <a:off x="956285" y="260604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B16F19FB-6F64-44EA-B19A-C4DD1B26BB49}"/>
                </a:ext>
              </a:extLst>
            </p:cNvPr>
            <p:cNvCxnSpPr/>
            <p:nvPr/>
          </p:nvCxnSpPr>
          <p:spPr>
            <a:xfrm>
              <a:off x="1797533"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CE167A6A-9EB8-4448-95D9-8B1FC2643EA6}"/>
                </a:ext>
              </a:extLst>
            </p:cNvPr>
            <p:cNvSpPr txBox="1"/>
            <p:nvPr/>
          </p:nvSpPr>
          <p:spPr>
            <a:xfrm>
              <a:off x="1551673" y="482803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0BD6F058-5F1A-47B1-84E5-E70A47D2ACEC}"/>
                </a:ext>
              </a:extLst>
            </p:cNvPr>
            <p:cNvCxnSpPr/>
            <p:nvPr/>
          </p:nvCxnSpPr>
          <p:spPr>
            <a:xfrm>
              <a:off x="1799715" y="496519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73806539-A06B-4E15-893E-A8DE9EE73B04}"/>
                </a:ext>
              </a:extLst>
            </p:cNvPr>
            <p:cNvSpPr/>
            <p:nvPr/>
          </p:nvSpPr>
          <p:spPr>
            <a:xfrm>
              <a:off x="8513064" y="2514600"/>
              <a:ext cx="137160" cy="13716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object 71">
              <a:extLst>
                <a:ext uri="{FF2B5EF4-FFF2-40B4-BE49-F238E27FC236}">
                  <a16:creationId xmlns:a16="http://schemas.microsoft.com/office/drawing/2014/main" id="{28D6C572-0175-4AF0-9ADE-5944F729B5B6}"/>
                </a:ext>
              </a:extLst>
            </p:cNvPr>
            <p:cNvSpPr txBox="1"/>
            <p:nvPr/>
          </p:nvSpPr>
          <p:spPr>
            <a:xfrm>
              <a:off x="8695944" y="2496312"/>
              <a:ext cx="62036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Botswana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5" name="Rectangle 4">
              <a:extLst>
                <a:ext uri="{FF2B5EF4-FFF2-40B4-BE49-F238E27FC236}">
                  <a16:creationId xmlns:a16="http://schemas.microsoft.com/office/drawing/2014/main" id="{85178886-D688-454E-B1BC-1F981A3B1BD4}"/>
                </a:ext>
              </a:extLst>
            </p:cNvPr>
            <p:cNvSpPr/>
            <p:nvPr/>
          </p:nvSpPr>
          <p:spPr>
            <a:xfrm>
              <a:off x="8513064" y="2697480"/>
              <a:ext cx="137160" cy="137160"/>
            </a:xfrm>
            <a:prstGeom prst="rect">
              <a:avLst/>
            </a:prstGeom>
            <a:solidFill>
              <a:srgbClr val="E3D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bject 71">
              <a:extLst>
                <a:ext uri="{FF2B5EF4-FFF2-40B4-BE49-F238E27FC236}">
                  <a16:creationId xmlns:a16="http://schemas.microsoft.com/office/drawing/2014/main" id="{58AC6CEC-92BC-4DFC-B863-B49C733B6947}"/>
                </a:ext>
              </a:extLst>
            </p:cNvPr>
            <p:cNvSpPr txBox="1"/>
            <p:nvPr/>
          </p:nvSpPr>
          <p:spPr>
            <a:xfrm>
              <a:off x="8695944" y="2679192"/>
              <a:ext cx="52738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Eswatini</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9" name="Rectangle 8">
              <a:extLst>
                <a:ext uri="{FF2B5EF4-FFF2-40B4-BE49-F238E27FC236}">
                  <a16:creationId xmlns:a16="http://schemas.microsoft.com/office/drawing/2014/main" id="{42917D13-1BC6-42DB-B5D3-807A8836FC4A}"/>
                </a:ext>
              </a:extLst>
            </p:cNvPr>
            <p:cNvSpPr/>
            <p:nvPr/>
          </p:nvSpPr>
          <p:spPr>
            <a:xfrm>
              <a:off x="8513064" y="2880360"/>
              <a:ext cx="137160" cy="137160"/>
            </a:xfrm>
            <a:prstGeom prst="rect">
              <a:avLst/>
            </a:prstGeom>
            <a:solidFill>
              <a:srgbClr val="F795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bject 71">
              <a:extLst>
                <a:ext uri="{FF2B5EF4-FFF2-40B4-BE49-F238E27FC236}">
                  <a16:creationId xmlns:a16="http://schemas.microsoft.com/office/drawing/2014/main" id="{0B7BA5C3-78BB-4446-A3F4-D1B6504FB8F6}"/>
                </a:ext>
              </a:extLst>
            </p:cNvPr>
            <p:cNvSpPr txBox="1"/>
            <p:nvPr/>
          </p:nvSpPr>
          <p:spPr>
            <a:xfrm>
              <a:off x="8695944" y="2862072"/>
              <a:ext cx="51135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Ethiopia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3" name="Rectangle 12">
              <a:extLst>
                <a:ext uri="{FF2B5EF4-FFF2-40B4-BE49-F238E27FC236}">
                  <a16:creationId xmlns:a16="http://schemas.microsoft.com/office/drawing/2014/main" id="{79D1FE99-C559-4A7B-A657-48EFB584F00E}"/>
                </a:ext>
              </a:extLst>
            </p:cNvPr>
            <p:cNvSpPr/>
            <p:nvPr/>
          </p:nvSpPr>
          <p:spPr>
            <a:xfrm>
              <a:off x="8513064" y="3063240"/>
              <a:ext cx="137160" cy="137160"/>
            </a:xfrm>
            <a:prstGeom prst="rect">
              <a:avLst/>
            </a:prstGeom>
            <a:solidFill>
              <a:srgbClr val="FFF1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bject 71">
              <a:extLst>
                <a:ext uri="{FF2B5EF4-FFF2-40B4-BE49-F238E27FC236}">
                  <a16:creationId xmlns:a16="http://schemas.microsoft.com/office/drawing/2014/main" id="{C8E07DB8-56D6-4DA8-BC03-C17F323DF926}"/>
                </a:ext>
              </a:extLst>
            </p:cNvPr>
            <p:cNvSpPr txBox="1"/>
            <p:nvPr/>
          </p:nvSpPr>
          <p:spPr>
            <a:xfrm>
              <a:off x="8695944" y="3044952"/>
              <a:ext cx="400751"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Kenya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9" name="Rectangle 18">
              <a:extLst>
                <a:ext uri="{FF2B5EF4-FFF2-40B4-BE49-F238E27FC236}">
                  <a16:creationId xmlns:a16="http://schemas.microsoft.com/office/drawing/2014/main" id="{474BA708-EEB7-421E-9637-30D88F1E13A6}"/>
                </a:ext>
              </a:extLst>
            </p:cNvPr>
            <p:cNvSpPr/>
            <p:nvPr/>
          </p:nvSpPr>
          <p:spPr>
            <a:xfrm>
              <a:off x="8513064" y="3246120"/>
              <a:ext cx="137160" cy="137160"/>
            </a:xfrm>
            <a:prstGeom prst="rect">
              <a:avLst/>
            </a:prstGeom>
            <a:solidFill>
              <a:srgbClr val="CA59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bject 71">
              <a:extLst>
                <a:ext uri="{FF2B5EF4-FFF2-40B4-BE49-F238E27FC236}">
                  <a16:creationId xmlns:a16="http://schemas.microsoft.com/office/drawing/2014/main" id="{8FC36614-615E-443C-B0F4-0717E0E03E78}"/>
                </a:ext>
              </a:extLst>
            </p:cNvPr>
            <p:cNvSpPr txBox="1"/>
            <p:nvPr/>
          </p:nvSpPr>
          <p:spPr>
            <a:xfrm>
              <a:off x="8695944" y="3227832"/>
              <a:ext cx="50174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Lesotho</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0" name="Rectangle 19">
              <a:extLst>
                <a:ext uri="{FF2B5EF4-FFF2-40B4-BE49-F238E27FC236}">
                  <a16:creationId xmlns:a16="http://schemas.microsoft.com/office/drawing/2014/main" id="{090AF93E-347A-4DA8-863C-70DB53A36E34}"/>
                </a:ext>
              </a:extLst>
            </p:cNvPr>
            <p:cNvSpPr/>
            <p:nvPr/>
          </p:nvSpPr>
          <p:spPr>
            <a:xfrm>
              <a:off x="8513064" y="3429000"/>
              <a:ext cx="137160" cy="137160"/>
            </a:xfrm>
            <a:prstGeom prst="rect">
              <a:avLst/>
            </a:prstGeom>
            <a:solidFill>
              <a:srgbClr val="5ABB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ject 71">
              <a:extLst>
                <a:ext uri="{FF2B5EF4-FFF2-40B4-BE49-F238E27FC236}">
                  <a16:creationId xmlns:a16="http://schemas.microsoft.com/office/drawing/2014/main" id="{FD73BED8-7E4B-4D4D-8477-D669E9E271AB}"/>
                </a:ext>
              </a:extLst>
            </p:cNvPr>
            <p:cNvSpPr txBox="1"/>
            <p:nvPr/>
          </p:nvSpPr>
          <p:spPr>
            <a:xfrm>
              <a:off x="8695944" y="3410712"/>
              <a:ext cx="440826"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Malawi</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3" name="Rectangle 22">
              <a:extLst>
                <a:ext uri="{FF2B5EF4-FFF2-40B4-BE49-F238E27FC236}">
                  <a16:creationId xmlns:a16="http://schemas.microsoft.com/office/drawing/2014/main" id="{15E65FAB-B4B7-44AE-9C18-7F59A4DC97AE}"/>
                </a:ext>
              </a:extLst>
            </p:cNvPr>
            <p:cNvSpPr/>
            <p:nvPr/>
          </p:nvSpPr>
          <p:spPr>
            <a:xfrm>
              <a:off x="8513064" y="3611880"/>
              <a:ext cx="137160" cy="137160"/>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bject 71">
              <a:extLst>
                <a:ext uri="{FF2B5EF4-FFF2-40B4-BE49-F238E27FC236}">
                  <a16:creationId xmlns:a16="http://schemas.microsoft.com/office/drawing/2014/main" id="{AC7FF6EB-1857-442B-ADAD-7F8219ED857E}"/>
                </a:ext>
              </a:extLst>
            </p:cNvPr>
            <p:cNvSpPr txBox="1"/>
            <p:nvPr/>
          </p:nvSpPr>
          <p:spPr>
            <a:xfrm>
              <a:off x="8695944" y="3593592"/>
              <a:ext cx="80791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Mozambique</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5" name="Rectangle 24">
              <a:extLst>
                <a:ext uri="{FF2B5EF4-FFF2-40B4-BE49-F238E27FC236}">
                  <a16:creationId xmlns:a16="http://schemas.microsoft.com/office/drawing/2014/main" id="{6BB4805D-9D1F-4FCE-9C1B-E16D82D013F1}"/>
                </a:ext>
              </a:extLst>
            </p:cNvPr>
            <p:cNvSpPr/>
            <p:nvPr/>
          </p:nvSpPr>
          <p:spPr>
            <a:xfrm>
              <a:off x="8513064" y="3794760"/>
              <a:ext cx="137160" cy="137160"/>
            </a:xfrm>
            <a:prstGeom prst="rect">
              <a:avLst/>
            </a:prstGeom>
            <a:solidFill>
              <a:srgbClr val="70C9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ject 71">
              <a:extLst>
                <a:ext uri="{FF2B5EF4-FFF2-40B4-BE49-F238E27FC236}">
                  <a16:creationId xmlns:a16="http://schemas.microsoft.com/office/drawing/2014/main" id="{C4DF5335-7261-4ADA-8F39-C482B19B613D}"/>
                </a:ext>
              </a:extLst>
            </p:cNvPr>
            <p:cNvSpPr txBox="1"/>
            <p:nvPr/>
          </p:nvSpPr>
          <p:spPr>
            <a:xfrm>
              <a:off x="8695944" y="3776472"/>
              <a:ext cx="51937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Namibia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7" name="Rectangle 26">
              <a:extLst>
                <a:ext uri="{FF2B5EF4-FFF2-40B4-BE49-F238E27FC236}">
                  <a16:creationId xmlns:a16="http://schemas.microsoft.com/office/drawing/2014/main" id="{1CB1A4FB-D449-45A5-AE0E-952DE5DDED2E}"/>
                </a:ext>
              </a:extLst>
            </p:cNvPr>
            <p:cNvSpPr/>
            <p:nvPr/>
          </p:nvSpPr>
          <p:spPr>
            <a:xfrm>
              <a:off x="8513064" y="3977640"/>
              <a:ext cx="137160" cy="137160"/>
            </a:xfrm>
            <a:prstGeom prst="rect">
              <a:avLst/>
            </a:prstGeom>
            <a:solidFill>
              <a:srgbClr val="FBCC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bject 71">
              <a:extLst>
                <a:ext uri="{FF2B5EF4-FFF2-40B4-BE49-F238E27FC236}">
                  <a16:creationId xmlns:a16="http://schemas.microsoft.com/office/drawing/2014/main" id="{62BA62C2-5128-433C-8DD0-87ED91DA7860}"/>
                </a:ext>
              </a:extLst>
            </p:cNvPr>
            <p:cNvSpPr txBox="1"/>
            <p:nvPr/>
          </p:nvSpPr>
          <p:spPr>
            <a:xfrm>
              <a:off x="8695944" y="3959352"/>
              <a:ext cx="51937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Rwanda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9" name="Rectangle 28">
              <a:extLst>
                <a:ext uri="{FF2B5EF4-FFF2-40B4-BE49-F238E27FC236}">
                  <a16:creationId xmlns:a16="http://schemas.microsoft.com/office/drawing/2014/main" id="{4F4F3370-6D43-4C1F-89C5-24274F5EE50E}"/>
                </a:ext>
              </a:extLst>
            </p:cNvPr>
            <p:cNvSpPr/>
            <p:nvPr/>
          </p:nvSpPr>
          <p:spPr>
            <a:xfrm>
              <a:off x="8513064" y="4160520"/>
              <a:ext cx="137160" cy="137160"/>
            </a:xfrm>
            <a:prstGeom prst="rect">
              <a:avLst/>
            </a:prstGeom>
            <a:solidFill>
              <a:srgbClr val="F481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bject 71">
              <a:extLst>
                <a:ext uri="{FF2B5EF4-FFF2-40B4-BE49-F238E27FC236}">
                  <a16:creationId xmlns:a16="http://schemas.microsoft.com/office/drawing/2014/main" id="{78D6B886-F32B-4CCF-BDD2-AF16DF29744D}"/>
                </a:ext>
              </a:extLst>
            </p:cNvPr>
            <p:cNvSpPr txBox="1"/>
            <p:nvPr/>
          </p:nvSpPr>
          <p:spPr>
            <a:xfrm>
              <a:off x="8695944" y="4142232"/>
              <a:ext cx="767839"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South Africa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2" name="Rectangle 31">
              <a:extLst>
                <a:ext uri="{FF2B5EF4-FFF2-40B4-BE49-F238E27FC236}">
                  <a16:creationId xmlns:a16="http://schemas.microsoft.com/office/drawing/2014/main" id="{610BB3CD-BE99-4245-92D6-20FAEF632EE8}"/>
                </a:ext>
              </a:extLst>
            </p:cNvPr>
            <p:cNvSpPr/>
            <p:nvPr/>
          </p:nvSpPr>
          <p:spPr>
            <a:xfrm>
              <a:off x="8513064" y="4343400"/>
              <a:ext cx="137160" cy="137160"/>
            </a:xfrm>
            <a:prstGeom prst="rect">
              <a:avLst/>
            </a:prstGeom>
            <a:solidFill>
              <a:srgbClr val="00A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bject 71">
              <a:extLst>
                <a:ext uri="{FF2B5EF4-FFF2-40B4-BE49-F238E27FC236}">
                  <a16:creationId xmlns:a16="http://schemas.microsoft.com/office/drawing/2014/main" id="{007CF020-D2C7-4E66-9DE8-C807B0A09699}"/>
                </a:ext>
              </a:extLst>
            </p:cNvPr>
            <p:cNvSpPr txBox="1"/>
            <p:nvPr/>
          </p:nvSpPr>
          <p:spPr>
            <a:xfrm>
              <a:off x="8695944" y="4325112"/>
              <a:ext cx="815929"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South Sudan</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4" name="Rectangle 33">
              <a:extLst>
                <a:ext uri="{FF2B5EF4-FFF2-40B4-BE49-F238E27FC236}">
                  <a16:creationId xmlns:a16="http://schemas.microsoft.com/office/drawing/2014/main" id="{7807E1CC-74A5-46DC-86E8-928E66A285EC}"/>
                </a:ext>
              </a:extLst>
            </p:cNvPr>
            <p:cNvSpPr/>
            <p:nvPr/>
          </p:nvSpPr>
          <p:spPr>
            <a:xfrm>
              <a:off x="8513064" y="4526280"/>
              <a:ext cx="137160" cy="13716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object 71">
              <a:extLst>
                <a:ext uri="{FF2B5EF4-FFF2-40B4-BE49-F238E27FC236}">
                  <a16:creationId xmlns:a16="http://schemas.microsoft.com/office/drawing/2014/main" id="{6C8B3B4E-3885-406F-8F1B-7CB53487222E}"/>
                </a:ext>
              </a:extLst>
            </p:cNvPr>
            <p:cNvSpPr txBox="1"/>
            <p:nvPr/>
          </p:nvSpPr>
          <p:spPr>
            <a:xfrm>
              <a:off x="8695944" y="4507992"/>
              <a:ext cx="49532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Uganda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6" name="Rectangle 35">
              <a:extLst>
                <a:ext uri="{FF2B5EF4-FFF2-40B4-BE49-F238E27FC236}">
                  <a16:creationId xmlns:a16="http://schemas.microsoft.com/office/drawing/2014/main" id="{01C57509-E595-4000-A811-807D8E1FE238}"/>
                </a:ext>
              </a:extLst>
            </p:cNvPr>
            <p:cNvSpPr/>
            <p:nvPr/>
          </p:nvSpPr>
          <p:spPr>
            <a:xfrm>
              <a:off x="8513064" y="4709160"/>
              <a:ext cx="137160" cy="137160"/>
            </a:xfrm>
            <a:prstGeom prst="rect">
              <a:avLst/>
            </a:prstGeom>
            <a:solidFill>
              <a:srgbClr val="D8D5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bject 71">
              <a:extLst>
                <a:ext uri="{FF2B5EF4-FFF2-40B4-BE49-F238E27FC236}">
                  <a16:creationId xmlns:a16="http://schemas.microsoft.com/office/drawing/2014/main" id="{ECD7208F-A469-46DE-A868-624AC9633488}"/>
                </a:ext>
              </a:extLst>
            </p:cNvPr>
            <p:cNvSpPr txBox="1"/>
            <p:nvPr/>
          </p:nvSpPr>
          <p:spPr>
            <a:xfrm>
              <a:off x="8695944" y="4690872"/>
              <a:ext cx="1774525"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United Republic of Tanzania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38" name="Rectangle 37">
              <a:extLst>
                <a:ext uri="{FF2B5EF4-FFF2-40B4-BE49-F238E27FC236}">
                  <a16:creationId xmlns:a16="http://schemas.microsoft.com/office/drawing/2014/main" id="{93AEDD05-EE2E-4607-B65C-23A5DAC61884}"/>
                </a:ext>
              </a:extLst>
            </p:cNvPr>
            <p:cNvSpPr/>
            <p:nvPr/>
          </p:nvSpPr>
          <p:spPr>
            <a:xfrm>
              <a:off x="8513064" y="4892040"/>
              <a:ext cx="137160" cy="137160"/>
            </a:xfrm>
            <a:prstGeom prst="rect">
              <a:avLst/>
            </a:prstGeom>
            <a:solidFill>
              <a:srgbClr val="E0F2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bject 71">
              <a:extLst>
                <a:ext uri="{FF2B5EF4-FFF2-40B4-BE49-F238E27FC236}">
                  <a16:creationId xmlns:a16="http://schemas.microsoft.com/office/drawing/2014/main" id="{D2A8B295-72C0-4605-9671-03A98FC9BADC}"/>
                </a:ext>
              </a:extLst>
            </p:cNvPr>
            <p:cNvSpPr txBox="1"/>
            <p:nvPr/>
          </p:nvSpPr>
          <p:spPr>
            <a:xfrm>
              <a:off x="8695944" y="4873752"/>
              <a:ext cx="47128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Zambia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40" name="Rectangle 39">
              <a:extLst>
                <a:ext uri="{FF2B5EF4-FFF2-40B4-BE49-F238E27FC236}">
                  <a16:creationId xmlns:a16="http://schemas.microsoft.com/office/drawing/2014/main" id="{CE3D316D-D9A7-42F4-BBE2-C46EDCAFCA4E}"/>
                </a:ext>
              </a:extLst>
            </p:cNvPr>
            <p:cNvSpPr/>
            <p:nvPr/>
          </p:nvSpPr>
          <p:spPr>
            <a:xfrm>
              <a:off x="8513064" y="5074920"/>
              <a:ext cx="137160" cy="137160"/>
            </a:xfrm>
            <a:prstGeom prst="rect">
              <a:avLst/>
            </a:prstGeom>
            <a:solidFill>
              <a:srgbClr val="6D6C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bject 71">
              <a:extLst>
                <a:ext uri="{FF2B5EF4-FFF2-40B4-BE49-F238E27FC236}">
                  <a16:creationId xmlns:a16="http://schemas.microsoft.com/office/drawing/2014/main" id="{EBA3ADA2-AE0B-4B6F-83A8-0BF85D727981}"/>
                </a:ext>
              </a:extLst>
            </p:cNvPr>
            <p:cNvSpPr txBox="1"/>
            <p:nvPr/>
          </p:nvSpPr>
          <p:spPr>
            <a:xfrm>
              <a:off x="8695944" y="5056632"/>
              <a:ext cx="652423"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Zimbabwe</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60" name="TextBox 59">
              <a:extLst>
                <a:ext uri="{FF2B5EF4-FFF2-40B4-BE49-F238E27FC236}">
                  <a16:creationId xmlns:a16="http://schemas.microsoft.com/office/drawing/2014/main" id="{47E845A5-4B69-4122-8667-A603EA0ED03F}"/>
                </a:ext>
              </a:extLst>
            </p:cNvPr>
            <p:cNvSpPr txBox="1"/>
            <p:nvPr/>
          </p:nvSpPr>
          <p:spPr>
            <a:xfrm>
              <a:off x="201168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ADAD2950-70DA-4180-B19C-68D6F3218B2D}"/>
                </a:ext>
              </a:extLst>
            </p:cNvPr>
            <p:cNvSpPr txBox="1"/>
            <p:nvPr/>
          </p:nvSpPr>
          <p:spPr>
            <a:xfrm>
              <a:off x="342900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0485CE0F-78A4-418C-BBA5-D72B590D983D}"/>
                </a:ext>
              </a:extLst>
            </p:cNvPr>
            <p:cNvSpPr txBox="1"/>
            <p:nvPr/>
          </p:nvSpPr>
          <p:spPr>
            <a:xfrm>
              <a:off x="484632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1E6243D9-C8BB-47D3-A6C1-B6F80DCA2A98}"/>
                </a:ext>
              </a:extLst>
            </p:cNvPr>
            <p:cNvSpPr txBox="1"/>
            <p:nvPr/>
          </p:nvSpPr>
          <p:spPr>
            <a:xfrm>
              <a:off x="626364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84" name="object 15">
              <a:extLst>
                <a:ext uri="{FF2B5EF4-FFF2-40B4-BE49-F238E27FC236}">
                  <a16:creationId xmlns:a16="http://schemas.microsoft.com/office/drawing/2014/main" id="{1A475754-A20C-41B0-9471-DDA6A41A4AE0}"/>
                </a:ext>
              </a:extLst>
            </p:cNvPr>
            <p:cNvSpPr/>
            <p:nvPr/>
          </p:nvSpPr>
          <p:spPr>
            <a:xfrm>
              <a:off x="6629400" y="3115319"/>
              <a:ext cx="685800" cy="6212"/>
            </a:xfrm>
            <a:custGeom>
              <a:avLst/>
              <a:gdLst/>
              <a:ahLst/>
              <a:cxnLst/>
              <a:rect l="l" t="t" r="r" b="b"/>
              <a:pathLst>
                <a:path w="970279" h="8255">
                  <a:moveTo>
                    <a:pt x="969721" y="0"/>
                  </a:moveTo>
                  <a:lnTo>
                    <a:pt x="0" y="0"/>
                  </a:lnTo>
                  <a:lnTo>
                    <a:pt x="0" y="7759"/>
                  </a:lnTo>
                  <a:lnTo>
                    <a:pt x="969721" y="7759"/>
                  </a:lnTo>
                  <a:lnTo>
                    <a:pt x="96972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16">
              <a:extLst>
                <a:ext uri="{FF2B5EF4-FFF2-40B4-BE49-F238E27FC236}">
                  <a16:creationId xmlns:a16="http://schemas.microsoft.com/office/drawing/2014/main" id="{CFC87669-FD02-417F-B894-AE18992B7BB4}"/>
                </a:ext>
              </a:extLst>
            </p:cNvPr>
            <p:cNvSpPr/>
            <p:nvPr/>
          </p:nvSpPr>
          <p:spPr>
            <a:xfrm>
              <a:off x="6629400" y="3121387"/>
              <a:ext cx="685800" cy="6212"/>
            </a:xfrm>
            <a:custGeom>
              <a:avLst/>
              <a:gdLst/>
              <a:ahLst/>
              <a:cxnLst/>
              <a:rect l="l" t="t" r="r" b="b"/>
              <a:pathLst>
                <a:path w="970279" h="8255">
                  <a:moveTo>
                    <a:pt x="969721" y="0"/>
                  </a:moveTo>
                  <a:lnTo>
                    <a:pt x="0" y="0"/>
                  </a:lnTo>
                  <a:lnTo>
                    <a:pt x="0" y="7759"/>
                  </a:lnTo>
                  <a:lnTo>
                    <a:pt x="969721" y="7759"/>
                  </a:lnTo>
                  <a:lnTo>
                    <a:pt x="969721" y="0"/>
                  </a:lnTo>
                  <a:close/>
                </a:path>
              </a:pathLst>
            </a:custGeom>
            <a:solidFill>
              <a:srgbClr val="E2DD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17">
              <a:extLst>
                <a:ext uri="{FF2B5EF4-FFF2-40B4-BE49-F238E27FC236}">
                  <a16:creationId xmlns:a16="http://schemas.microsoft.com/office/drawing/2014/main" id="{20058A65-76EB-4D7A-A55D-B9275BC03EE8}"/>
                </a:ext>
              </a:extLst>
            </p:cNvPr>
            <p:cNvSpPr/>
            <p:nvPr/>
          </p:nvSpPr>
          <p:spPr>
            <a:xfrm>
              <a:off x="6629400" y="3127064"/>
              <a:ext cx="685800" cy="17679"/>
            </a:xfrm>
            <a:custGeom>
              <a:avLst/>
              <a:gdLst/>
              <a:ahLst/>
              <a:cxnLst/>
              <a:rect l="l" t="t" r="r" b="b"/>
              <a:pathLst>
                <a:path w="970279" h="23494">
                  <a:moveTo>
                    <a:pt x="969721" y="0"/>
                  </a:moveTo>
                  <a:lnTo>
                    <a:pt x="0" y="0"/>
                  </a:lnTo>
                  <a:lnTo>
                    <a:pt x="0" y="23279"/>
                  </a:lnTo>
                  <a:lnTo>
                    <a:pt x="969721" y="23279"/>
                  </a:lnTo>
                  <a:lnTo>
                    <a:pt x="969721" y="0"/>
                  </a:lnTo>
                  <a:close/>
                </a:path>
              </a:pathLst>
            </a:custGeom>
            <a:solidFill>
              <a:srgbClr val="F796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18">
              <a:extLst>
                <a:ext uri="{FF2B5EF4-FFF2-40B4-BE49-F238E27FC236}">
                  <a16:creationId xmlns:a16="http://schemas.microsoft.com/office/drawing/2014/main" id="{47072B4D-B9C9-43B7-82F2-1974B654CF52}"/>
                </a:ext>
              </a:extLst>
            </p:cNvPr>
            <p:cNvSpPr/>
            <p:nvPr/>
          </p:nvSpPr>
          <p:spPr>
            <a:xfrm>
              <a:off x="6629400" y="3144791"/>
              <a:ext cx="685800" cy="82184"/>
            </a:xfrm>
            <a:custGeom>
              <a:avLst/>
              <a:gdLst/>
              <a:ahLst/>
              <a:cxnLst/>
              <a:rect l="l" t="t" r="r" b="b"/>
              <a:pathLst>
                <a:path w="970279" h="109219">
                  <a:moveTo>
                    <a:pt x="969721" y="0"/>
                  </a:moveTo>
                  <a:lnTo>
                    <a:pt x="0" y="0"/>
                  </a:lnTo>
                  <a:lnTo>
                    <a:pt x="0" y="108623"/>
                  </a:lnTo>
                  <a:lnTo>
                    <a:pt x="969721" y="108623"/>
                  </a:lnTo>
                  <a:lnTo>
                    <a:pt x="969721" y="0"/>
                  </a:lnTo>
                  <a:close/>
                </a:path>
              </a:pathLst>
            </a:custGeom>
            <a:solidFill>
              <a:srgbClr val="FFF1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19">
              <a:extLst>
                <a:ext uri="{FF2B5EF4-FFF2-40B4-BE49-F238E27FC236}">
                  <a16:creationId xmlns:a16="http://schemas.microsoft.com/office/drawing/2014/main" id="{44C1D8EA-9920-4E83-B815-5508764C5046}"/>
                </a:ext>
              </a:extLst>
            </p:cNvPr>
            <p:cNvSpPr/>
            <p:nvPr/>
          </p:nvSpPr>
          <p:spPr>
            <a:xfrm>
              <a:off x="6629400" y="3226364"/>
              <a:ext cx="685800" cy="17679"/>
            </a:xfrm>
            <a:custGeom>
              <a:avLst/>
              <a:gdLst/>
              <a:ahLst/>
              <a:cxnLst/>
              <a:rect l="l" t="t" r="r" b="b"/>
              <a:pathLst>
                <a:path w="970279" h="23494">
                  <a:moveTo>
                    <a:pt x="969721" y="0"/>
                  </a:moveTo>
                  <a:lnTo>
                    <a:pt x="0" y="0"/>
                  </a:lnTo>
                  <a:lnTo>
                    <a:pt x="0" y="23279"/>
                  </a:lnTo>
                  <a:lnTo>
                    <a:pt x="969721" y="23279"/>
                  </a:lnTo>
                  <a:lnTo>
                    <a:pt x="969721" y="0"/>
                  </a:lnTo>
                  <a:close/>
                </a:path>
              </a:pathLst>
            </a:custGeom>
            <a:solidFill>
              <a:srgbClr val="CA59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20">
              <a:extLst>
                <a:ext uri="{FF2B5EF4-FFF2-40B4-BE49-F238E27FC236}">
                  <a16:creationId xmlns:a16="http://schemas.microsoft.com/office/drawing/2014/main" id="{E4636261-5A67-43F1-86A5-6AC1754A830B}"/>
                </a:ext>
              </a:extLst>
            </p:cNvPr>
            <p:cNvSpPr/>
            <p:nvPr/>
          </p:nvSpPr>
          <p:spPr>
            <a:xfrm>
              <a:off x="6629400" y="3243880"/>
              <a:ext cx="685800" cy="52560"/>
            </a:xfrm>
            <a:custGeom>
              <a:avLst/>
              <a:gdLst/>
              <a:ahLst/>
              <a:cxnLst/>
              <a:rect l="l" t="t" r="r" b="b"/>
              <a:pathLst>
                <a:path w="970279" h="69850">
                  <a:moveTo>
                    <a:pt x="969721" y="0"/>
                  </a:moveTo>
                  <a:lnTo>
                    <a:pt x="0" y="0"/>
                  </a:lnTo>
                  <a:lnTo>
                    <a:pt x="0" y="69824"/>
                  </a:lnTo>
                  <a:lnTo>
                    <a:pt x="969721" y="69824"/>
                  </a:lnTo>
                  <a:lnTo>
                    <a:pt x="969721"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21">
              <a:extLst>
                <a:ext uri="{FF2B5EF4-FFF2-40B4-BE49-F238E27FC236}">
                  <a16:creationId xmlns:a16="http://schemas.microsoft.com/office/drawing/2014/main" id="{9CE513D7-CE0A-4F6C-B8DB-9A2804FA772A}"/>
                </a:ext>
              </a:extLst>
            </p:cNvPr>
            <p:cNvSpPr/>
            <p:nvPr/>
          </p:nvSpPr>
          <p:spPr>
            <a:xfrm>
              <a:off x="6629400" y="3297138"/>
              <a:ext cx="685800" cy="169625"/>
            </a:xfrm>
            <a:custGeom>
              <a:avLst/>
              <a:gdLst/>
              <a:ahLst/>
              <a:cxnLst/>
              <a:rect l="l" t="t" r="r" b="b"/>
              <a:pathLst>
                <a:path w="970279" h="225425">
                  <a:moveTo>
                    <a:pt x="969721" y="0"/>
                  </a:moveTo>
                  <a:lnTo>
                    <a:pt x="0" y="0"/>
                  </a:lnTo>
                  <a:lnTo>
                    <a:pt x="0" y="225005"/>
                  </a:lnTo>
                  <a:lnTo>
                    <a:pt x="969721" y="225005"/>
                  </a:lnTo>
                  <a:lnTo>
                    <a:pt x="96972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22">
              <a:extLst>
                <a:ext uri="{FF2B5EF4-FFF2-40B4-BE49-F238E27FC236}">
                  <a16:creationId xmlns:a16="http://schemas.microsoft.com/office/drawing/2014/main" id="{E38AFFDC-2B36-45B5-B466-D2B31566AE10}"/>
                </a:ext>
              </a:extLst>
            </p:cNvPr>
            <p:cNvSpPr/>
            <p:nvPr/>
          </p:nvSpPr>
          <p:spPr>
            <a:xfrm>
              <a:off x="6629400" y="3466303"/>
              <a:ext cx="685800" cy="17679"/>
            </a:xfrm>
            <a:custGeom>
              <a:avLst/>
              <a:gdLst/>
              <a:ahLst/>
              <a:cxnLst/>
              <a:rect l="l" t="t" r="r" b="b"/>
              <a:pathLst>
                <a:path w="970279" h="23494">
                  <a:moveTo>
                    <a:pt x="969721" y="0"/>
                  </a:moveTo>
                  <a:lnTo>
                    <a:pt x="0" y="0"/>
                  </a:lnTo>
                  <a:lnTo>
                    <a:pt x="0" y="23279"/>
                  </a:lnTo>
                  <a:lnTo>
                    <a:pt x="969721" y="23279"/>
                  </a:lnTo>
                  <a:lnTo>
                    <a:pt x="96972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23">
              <a:extLst>
                <a:ext uri="{FF2B5EF4-FFF2-40B4-BE49-F238E27FC236}">
                  <a16:creationId xmlns:a16="http://schemas.microsoft.com/office/drawing/2014/main" id="{7E271B68-BA37-44B7-A316-8FDE3C5089DF}"/>
                </a:ext>
              </a:extLst>
            </p:cNvPr>
            <p:cNvSpPr/>
            <p:nvPr/>
          </p:nvSpPr>
          <p:spPr>
            <a:xfrm>
              <a:off x="6629400" y="3484193"/>
              <a:ext cx="685800" cy="169625"/>
            </a:xfrm>
            <a:custGeom>
              <a:avLst/>
              <a:gdLst/>
              <a:ahLst/>
              <a:cxnLst/>
              <a:rect l="l" t="t" r="r" b="b"/>
              <a:pathLst>
                <a:path w="970279" h="225425">
                  <a:moveTo>
                    <a:pt x="969721" y="0"/>
                  </a:moveTo>
                  <a:lnTo>
                    <a:pt x="0" y="0"/>
                  </a:lnTo>
                  <a:lnTo>
                    <a:pt x="0" y="225005"/>
                  </a:lnTo>
                  <a:lnTo>
                    <a:pt x="969721" y="225005"/>
                  </a:lnTo>
                  <a:lnTo>
                    <a:pt x="969721" y="0"/>
                  </a:lnTo>
                  <a:close/>
                </a:path>
              </a:pathLst>
            </a:custGeom>
            <a:solidFill>
              <a:srgbClr val="FBCD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24">
              <a:extLst>
                <a:ext uri="{FF2B5EF4-FFF2-40B4-BE49-F238E27FC236}">
                  <a16:creationId xmlns:a16="http://schemas.microsoft.com/office/drawing/2014/main" id="{01EA9DD4-AFD3-4213-A08F-2D01E87963BF}"/>
                </a:ext>
              </a:extLst>
            </p:cNvPr>
            <p:cNvSpPr/>
            <p:nvPr/>
          </p:nvSpPr>
          <p:spPr>
            <a:xfrm>
              <a:off x="6629400" y="3654526"/>
              <a:ext cx="685800" cy="204505"/>
            </a:xfrm>
            <a:custGeom>
              <a:avLst/>
              <a:gdLst/>
              <a:ahLst/>
              <a:cxnLst/>
              <a:rect l="l" t="t" r="r" b="b"/>
              <a:pathLst>
                <a:path w="970279" h="271780">
                  <a:moveTo>
                    <a:pt x="969721" y="0"/>
                  </a:moveTo>
                  <a:lnTo>
                    <a:pt x="0" y="0"/>
                  </a:lnTo>
                  <a:lnTo>
                    <a:pt x="0" y="271564"/>
                  </a:lnTo>
                  <a:lnTo>
                    <a:pt x="969721" y="271564"/>
                  </a:lnTo>
                  <a:lnTo>
                    <a:pt x="969721" y="0"/>
                  </a:lnTo>
                  <a:close/>
                </a:path>
              </a:pathLst>
            </a:custGeom>
            <a:solidFill>
              <a:srgbClr val="F48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25">
              <a:extLst>
                <a:ext uri="{FF2B5EF4-FFF2-40B4-BE49-F238E27FC236}">
                  <a16:creationId xmlns:a16="http://schemas.microsoft.com/office/drawing/2014/main" id="{1EEAA638-E256-490B-912A-C34A11CDBE0E}"/>
                </a:ext>
              </a:extLst>
            </p:cNvPr>
            <p:cNvSpPr/>
            <p:nvPr/>
          </p:nvSpPr>
          <p:spPr>
            <a:xfrm>
              <a:off x="6629400" y="3858811"/>
              <a:ext cx="685800" cy="6212"/>
            </a:xfrm>
            <a:custGeom>
              <a:avLst/>
              <a:gdLst/>
              <a:ahLst/>
              <a:cxnLst/>
              <a:rect l="l" t="t" r="r" b="b"/>
              <a:pathLst>
                <a:path w="970279" h="8255">
                  <a:moveTo>
                    <a:pt x="969721" y="0"/>
                  </a:moveTo>
                  <a:lnTo>
                    <a:pt x="0" y="0"/>
                  </a:lnTo>
                  <a:lnTo>
                    <a:pt x="0" y="7759"/>
                  </a:lnTo>
                  <a:lnTo>
                    <a:pt x="969721" y="7759"/>
                  </a:lnTo>
                  <a:lnTo>
                    <a:pt x="969721"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26">
              <a:extLst>
                <a:ext uri="{FF2B5EF4-FFF2-40B4-BE49-F238E27FC236}">
                  <a16:creationId xmlns:a16="http://schemas.microsoft.com/office/drawing/2014/main" id="{1E355DE0-1847-4289-9D99-C9244A86FE3A}"/>
                </a:ext>
              </a:extLst>
            </p:cNvPr>
            <p:cNvSpPr/>
            <p:nvPr/>
          </p:nvSpPr>
          <p:spPr>
            <a:xfrm>
              <a:off x="6629400" y="3865338"/>
              <a:ext cx="685800" cy="344505"/>
            </a:xfrm>
            <a:custGeom>
              <a:avLst/>
              <a:gdLst/>
              <a:ahLst/>
              <a:cxnLst/>
              <a:rect l="l" t="t" r="r" b="b"/>
              <a:pathLst>
                <a:path w="970279" h="457835">
                  <a:moveTo>
                    <a:pt x="969721" y="0"/>
                  </a:moveTo>
                  <a:lnTo>
                    <a:pt x="0" y="0"/>
                  </a:lnTo>
                  <a:lnTo>
                    <a:pt x="0" y="457771"/>
                  </a:lnTo>
                  <a:lnTo>
                    <a:pt x="969721" y="457771"/>
                  </a:lnTo>
                  <a:lnTo>
                    <a:pt x="969721" y="0"/>
                  </a:lnTo>
                  <a:close/>
                </a:path>
              </a:pathLst>
            </a:custGeom>
            <a:solidFill>
              <a:srgbClr val="FABA9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27">
              <a:extLst>
                <a:ext uri="{FF2B5EF4-FFF2-40B4-BE49-F238E27FC236}">
                  <a16:creationId xmlns:a16="http://schemas.microsoft.com/office/drawing/2014/main" id="{EAE51F52-3D05-4139-8D4E-2C131A3E098D}"/>
                </a:ext>
              </a:extLst>
            </p:cNvPr>
            <p:cNvSpPr/>
            <p:nvPr/>
          </p:nvSpPr>
          <p:spPr>
            <a:xfrm>
              <a:off x="6629400" y="4209480"/>
              <a:ext cx="685800" cy="350717"/>
            </a:xfrm>
            <a:custGeom>
              <a:avLst/>
              <a:gdLst/>
              <a:ahLst/>
              <a:cxnLst/>
              <a:rect l="l" t="t" r="r" b="b"/>
              <a:pathLst>
                <a:path w="970279" h="466089">
                  <a:moveTo>
                    <a:pt x="969721" y="0"/>
                  </a:moveTo>
                  <a:lnTo>
                    <a:pt x="0" y="0"/>
                  </a:lnTo>
                  <a:lnTo>
                    <a:pt x="0" y="465531"/>
                  </a:lnTo>
                  <a:lnTo>
                    <a:pt x="969721" y="465531"/>
                  </a:lnTo>
                  <a:lnTo>
                    <a:pt x="96972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bject 28">
              <a:extLst>
                <a:ext uri="{FF2B5EF4-FFF2-40B4-BE49-F238E27FC236}">
                  <a16:creationId xmlns:a16="http://schemas.microsoft.com/office/drawing/2014/main" id="{355FB435-F9BC-4952-BC1A-5A2F49A71DD4}"/>
                </a:ext>
              </a:extLst>
            </p:cNvPr>
            <p:cNvSpPr/>
            <p:nvPr/>
          </p:nvSpPr>
          <p:spPr>
            <a:xfrm>
              <a:off x="6629400" y="4559768"/>
              <a:ext cx="685800" cy="245598"/>
            </a:xfrm>
            <a:custGeom>
              <a:avLst/>
              <a:gdLst/>
              <a:ahLst/>
              <a:cxnLst/>
              <a:rect l="l" t="t" r="r" b="b"/>
              <a:pathLst>
                <a:path w="970279" h="326389">
                  <a:moveTo>
                    <a:pt x="969721" y="0"/>
                  </a:moveTo>
                  <a:lnTo>
                    <a:pt x="0" y="0"/>
                  </a:lnTo>
                  <a:lnTo>
                    <a:pt x="0" y="325869"/>
                  </a:lnTo>
                  <a:lnTo>
                    <a:pt x="969721" y="325869"/>
                  </a:lnTo>
                  <a:lnTo>
                    <a:pt x="969721" y="0"/>
                  </a:lnTo>
                  <a:close/>
                </a:path>
              </a:pathLst>
            </a:custGeom>
            <a:solidFill>
              <a:srgbClr val="D9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29">
              <a:extLst>
                <a:ext uri="{FF2B5EF4-FFF2-40B4-BE49-F238E27FC236}">
                  <a16:creationId xmlns:a16="http://schemas.microsoft.com/office/drawing/2014/main" id="{37D1FDC4-9D64-480F-92CF-EA4D53F272D9}"/>
                </a:ext>
              </a:extLst>
            </p:cNvPr>
            <p:cNvSpPr/>
            <p:nvPr/>
          </p:nvSpPr>
          <p:spPr>
            <a:xfrm>
              <a:off x="6629400" y="4805135"/>
              <a:ext cx="685800" cy="164592"/>
            </a:xfrm>
            <a:custGeom>
              <a:avLst/>
              <a:gdLst/>
              <a:ahLst/>
              <a:cxnLst/>
              <a:rect l="l" t="t" r="r" b="b"/>
              <a:pathLst>
                <a:path w="970279" h="209550">
                  <a:moveTo>
                    <a:pt x="969721" y="0"/>
                  </a:moveTo>
                  <a:lnTo>
                    <a:pt x="0" y="0"/>
                  </a:lnTo>
                  <a:lnTo>
                    <a:pt x="0" y="209486"/>
                  </a:lnTo>
                  <a:lnTo>
                    <a:pt x="969721" y="209486"/>
                  </a:lnTo>
                  <a:lnTo>
                    <a:pt x="969721" y="0"/>
                  </a:lnTo>
                  <a:close/>
                </a:path>
              </a:pathLst>
            </a:custGeom>
            <a:solidFill>
              <a:srgbClr val="4140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30">
              <a:extLst>
                <a:ext uri="{FF2B5EF4-FFF2-40B4-BE49-F238E27FC236}">
                  <a16:creationId xmlns:a16="http://schemas.microsoft.com/office/drawing/2014/main" id="{893F00C7-A5FA-4D22-BDDB-531A8B51DF54}"/>
                </a:ext>
              </a:extLst>
            </p:cNvPr>
            <p:cNvSpPr/>
            <p:nvPr/>
          </p:nvSpPr>
          <p:spPr>
            <a:xfrm>
              <a:off x="5212080" y="3128316"/>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31">
              <a:extLst>
                <a:ext uri="{FF2B5EF4-FFF2-40B4-BE49-F238E27FC236}">
                  <a16:creationId xmlns:a16="http://schemas.microsoft.com/office/drawing/2014/main" id="{605BEE1B-BA8A-49CF-BE32-830BD8911264}"/>
                </a:ext>
              </a:extLst>
            </p:cNvPr>
            <p:cNvSpPr/>
            <p:nvPr/>
          </p:nvSpPr>
          <p:spPr>
            <a:xfrm>
              <a:off x="5212080" y="3140223"/>
              <a:ext cx="685800" cy="6212"/>
            </a:xfrm>
            <a:custGeom>
              <a:avLst/>
              <a:gdLst/>
              <a:ahLst/>
              <a:cxnLst/>
              <a:rect l="l" t="t" r="r" b="b"/>
              <a:pathLst>
                <a:path w="977900" h="8255">
                  <a:moveTo>
                    <a:pt x="977811" y="0"/>
                  </a:moveTo>
                  <a:lnTo>
                    <a:pt x="0" y="0"/>
                  </a:lnTo>
                  <a:lnTo>
                    <a:pt x="0" y="7759"/>
                  </a:lnTo>
                  <a:lnTo>
                    <a:pt x="977811" y="7759"/>
                  </a:lnTo>
                  <a:lnTo>
                    <a:pt x="977811" y="0"/>
                  </a:lnTo>
                  <a:close/>
                </a:path>
              </a:pathLst>
            </a:custGeom>
            <a:solidFill>
              <a:srgbClr val="E2DD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bject 32">
              <a:extLst>
                <a:ext uri="{FF2B5EF4-FFF2-40B4-BE49-F238E27FC236}">
                  <a16:creationId xmlns:a16="http://schemas.microsoft.com/office/drawing/2014/main" id="{8E0F56BE-CA2D-4E3B-81F8-B566C6E74BC3}"/>
                </a:ext>
              </a:extLst>
            </p:cNvPr>
            <p:cNvSpPr/>
            <p:nvPr/>
          </p:nvSpPr>
          <p:spPr>
            <a:xfrm>
              <a:off x="5212080" y="3146444"/>
              <a:ext cx="685800" cy="11945"/>
            </a:xfrm>
            <a:custGeom>
              <a:avLst/>
              <a:gdLst/>
              <a:ahLst/>
              <a:cxnLst/>
              <a:rect l="l" t="t" r="r" b="b"/>
              <a:pathLst>
                <a:path w="977900" h="15875">
                  <a:moveTo>
                    <a:pt x="0" y="15303"/>
                  </a:moveTo>
                  <a:lnTo>
                    <a:pt x="977811" y="15303"/>
                  </a:lnTo>
                  <a:lnTo>
                    <a:pt x="977811" y="0"/>
                  </a:lnTo>
                  <a:lnTo>
                    <a:pt x="0" y="0"/>
                  </a:lnTo>
                  <a:lnTo>
                    <a:pt x="0" y="15303"/>
                  </a:lnTo>
                  <a:close/>
                </a:path>
              </a:pathLst>
            </a:custGeom>
            <a:solidFill>
              <a:srgbClr val="F796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33">
              <a:extLst>
                <a:ext uri="{FF2B5EF4-FFF2-40B4-BE49-F238E27FC236}">
                  <a16:creationId xmlns:a16="http://schemas.microsoft.com/office/drawing/2014/main" id="{6094C3FB-C2D0-446F-B446-4CD537E07496}"/>
                </a:ext>
              </a:extLst>
            </p:cNvPr>
            <p:cNvSpPr/>
            <p:nvPr/>
          </p:nvSpPr>
          <p:spPr>
            <a:xfrm>
              <a:off x="5212080" y="3157959"/>
              <a:ext cx="685800" cy="122799"/>
            </a:xfrm>
            <a:custGeom>
              <a:avLst/>
              <a:gdLst/>
              <a:ahLst/>
              <a:cxnLst/>
              <a:rect l="l" t="t" r="r" b="b"/>
              <a:pathLst>
                <a:path w="977900" h="163194">
                  <a:moveTo>
                    <a:pt x="977811" y="0"/>
                  </a:moveTo>
                  <a:lnTo>
                    <a:pt x="0" y="0"/>
                  </a:lnTo>
                  <a:lnTo>
                    <a:pt x="0" y="162941"/>
                  </a:lnTo>
                  <a:lnTo>
                    <a:pt x="977811" y="162941"/>
                  </a:lnTo>
                  <a:lnTo>
                    <a:pt x="977811" y="0"/>
                  </a:lnTo>
                  <a:close/>
                </a:path>
              </a:pathLst>
            </a:custGeom>
            <a:solidFill>
              <a:srgbClr val="FFF1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34">
              <a:extLst>
                <a:ext uri="{FF2B5EF4-FFF2-40B4-BE49-F238E27FC236}">
                  <a16:creationId xmlns:a16="http://schemas.microsoft.com/office/drawing/2014/main" id="{4B706A33-8172-4955-B3D4-768A5DF54983}"/>
                </a:ext>
              </a:extLst>
            </p:cNvPr>
            <p:cNvSpPr/>
            <p:nvPr/>
          </p:nvSpPr>
          <p:spPr>
            <a:xfrm>
              <a:off x="5212080" y="3280452"/>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CA59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35">
              <a:extLst>
                <a:ext uri="{FF2B5EF4-FFF2-40B4-BE49-F238E27FC236}">
                  <a16:creationId xmlns:a16="http://schemas.microsoft.com/office/drawing/2014/main" id="{EF058C12-8D00-4EF2-A164-44F2C3950AE2}"/>
                </a:ext>
              </a:extLst>
            </p:cNvPr>
            <p:cNvSpPr/>
            <p:nvPr/>
          </p:nvSpPr>
          <p:spPr>
            <a:xfrm>
              <a:off x="5212080" y="3292292"/>
              <a:ext cx="685800" cy="87917"/>
            </a:xfrm>
            <a:custGeom>
              <a:avLst/>
              <a:gdLst/>
              <a:ahLst/>
              <a:cxnLst/>
              <a:rect l="l" t="t" r="r" b="b"/>
              <a:pathLst>
                <a:path w="977900" h="116839">
                  <a:moveTo>
                    <a:pt x="977811" y="0"/>
                  </a:moveTo>
                  <a:lnTo>
                    <a:pt x="0" y="0"/>
                  </a:lnTo>
                  <a:lnTo>
                    <a:pt x="0" y="116382"/>
                  </a:lnTo>
                  <a:lnTo>
                    <a:pt x="977811" y="116382"/>
                  </a:lnTo>
                  <a:lnTo>
                    <a:pt x="977811"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36">
              <a:extLst>
                <a:ext uri="{FF2B5EF4-FFF2-40B4-BE49-F238E27FC236}">
                  <a16:creationId xmlns:a16="http://schemas.microsoft.com/office/drawing/2014/main" id="{4672317A-C941-4B0B-9F46-C608713907F6}"/>
                </a:ext>
              </a:extLst>
            </p:cNvPr>
            <p:cNvSpPr/>
            <p:nvPr/>
          </p:nvSpPr>
          <p:spPr>
            <a:xfrm>
              <a:off x="5212080" y="3379542"/>
              <a:ext cx="685800" cy="140478"/>
            </a:xfrm>
            <a:custGeom>
              <a:avLst/>
              <a:gdLst/>
              <a:ahLst/>
              <a:cxnLst/>
              <a:rect l="l" t="t" r="r" b="b"/>
              <a:pathLst>
                <a:path w="977900" h="186689">
                  <a:moveTo>
                    <a:pt x="977811" y="0"/>
                  </a:moveTo>
                  <a:lnTo>
                    <a:pt x="0" y="0"/>
                  </a:lnTo>
                  <a:lnTo>
                    <a:pt x="0" y="186207"/>
                  </a:lnTo>
                  <a:lnTo>
                    <a:pt x="977811" y="186207"/>
                  </a:lnTo>
                  <a:lnTo>
                    <a:pt x="97781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bject 37">
              <a:extLst>
                <a:ext uri="{FF2B5EF4-FFF2-40B4-BE49-F238E27FC236}">
                  <a16:creationId xmlns:a16="http://schemas.microsoft.com/office/drawing/2014/main" id="{71B3DA09-0A2A-4021-A6E0-993C450C7D7D}"/>
                </a:ext>
              </a:extLst>
            </p:cNvPr>
            <p:cNvSpPr/>
            <p:nvPr/>
          </p:nvSpPr>
          <p:spPr>
            <a:xfrm>
              <a:off x="5212080" y="3519599"/>
              <a:ext cx="685800" cy="17679"/>
            </a:xfrm>
            <a:custGeom>
              <a:avLst/>
              <a:gdLst/>
              <a:ahLst/>
              <a:cxnLst/>
              <a:rect l="l" t="t" r="r" b="b"/>
              <a:pathLst>
                <a:path w="977900" h="23494">
                  <a:moveTo>
                    <a:pt x="977811" y="0"/>
                  </a:moveTo>
                  <a:lnTo>
                    <a:pt x="0" y="0"/>
                  </a:lnTo>
                  <a:lnTo>
                    <a:pt x="0" y="23279"/>
                  </a:lnTo>
                  <a:lnTo>
                    <a:pt x="977811" y="23279"/>
                  </a:lnTo>
                  <a:lnTo>
                    <a:pt x="97781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bject 38">
              <a:extLst>
                <a:ext uri="{FF2B5EF4-FFF2-40B4-BE49-F238E27FC236}">
                  <a16:creationId xmlns:a16="http://schemas.microsoft.com/office/drawing/2014/main" id="{83E8A1F2-A2B9-492B-A7C9-F82D1EA119E5}"/>
                </a:ext>
              </a:extLst>
            </p:cNvPr>
            <p:cNvSpPr/>
            <p:nvPr/>
          </p:nvSpPr>
          <p:spPr>
            <a:xfrm>
              <a:off x="5212080" y="3537594"/>
              <a:ext cx="685800" cy="140478"/>
            </a:xfrm>
            <a:custGeom>
              <a:avLst/>
              <a:gdLst/>
              <a:ahLst/>
              <a:cxnLst/>
              <a:rect l="l" t="t" r="r" b="b"/>
              <a:pathLst>
                <a:path w="977900" h="186689">
                  <a:moveTo>
                    <a:pt x="977811" y="0"/>
                  </a:moveTo>
                  <a:lnTo>
                    <a:pt x="0" y="0"/>
                  </a:lnTo>
                  <a:lnTo>
                    <a:pt x="0" y="186207"/>
                  </a:lnTo>
                  <a:lnTo>
                    <a:pt x="977811" y="186207"/>
                  </a:lnTo>
                  <a:lnTo>
                    <a:pt x="977811" y="0"/>
                  </a:lnTo>
                  <a:close/>
                </a:path>
              </a:pathLst>
            </a:custGeom>
            <a:solidFill>
              <a:srgbClr val="FBCD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39">
              <a:extLst>
                <a:ext uri="{FF2B5EF4-FFF2-40B4-BE49-F238E27FC236}">
                  <a16:creationId xmlns:a16="http://schemas.microsoft.com/office/drawing/2014/main" id="{342D500B-39B1-461E-9DB8-E86080D06A08}"/>
                </a:ext>
              </a:extLst>
            </p:cNvPr>
            <p:cNvSpPr/>
            <p:nvPr/>
          </p:nvSpPr>
          <p:spPr>
            <a:xfrm>
              <a:off x="5212080" y="3677719"/>
              <a:ext cx="685800" cy="257065"/>
            </a:xfrm>
            <a:custGeom>
              <a:avLst/>
              <a:gdLst/>
              <a:ahLst/>
              <a:cxnLst/>
              <a:rect l="l" t="t" r="r" b="b"/>
              <a:pathLst>
                <a:path w="977900" h="341629">
                  <a:moveTo>
                    <a:pt x="977811" y="0"/>
                  </a:moveTo>
                  <a:lnTo>
                    <a:pt x="0" y="0"/>
                  </a:lnTo>
                  <a:lnTo>
                    <a:pt x="0" y="341388"/>
                  </a:lnTo>
                  <a:lnTo>
                    <a:pt x="977811" y="341388"/>
                  </a:lnTo>
                  <a:lnTo>
                    <a:pt x="977811" y="0"/>
                  </a:lnTo>
                  <a:close/>
                </a:path>
              </a:pathLst>
            </a:custGeom>
            <a:solidFill>
              <a:srgbClr val="F48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40">
              <a:extLst>
                <a:ext uri="{FF2B5EF4-FFF2-40B4-BE49-F238E27FC236}">
                  <a16:creationId xmlns:a16="http://schemas.microsoft.com/office/drawing/2014/main" id="{BBBF6067-946F-4D36-BFE8-134DDC229E03}"/>
                </a:ext>
              </a:extLst>
            </p:cNvPr>
            <p:cNvSpPr/>
            <p:nvPr/>
          </p:nvSpPr>
          <p:spPr>
            <a:xfrm>
              <a:off x="5212080" y="3934172"/>
              <a:ext cx="685800" cy="6212"/>
            </a:xfrm>
            <a:custGeom>
              <a:avLst/>
              <a:gdLst/>
              <a:ahLst/>
              <a:cxnLst/>
              <a:rect l="l" t="t" r="r" b="b"/>
              <a:pathLst>
                <a:path w="977900" h="8254">
                  <a:moveTo>
                    <a:pt x="977811" y="0"/>
                  </a:moveTo>
                  <a:lnTo>
                    <a:pt x="0" y="0"/>
                  </a:lnTo>
                  <a:lnTo>
                    <a:pt x="0" y="7759"/>
                  </a:lnTo>
                  <a:lnTo>
                    <a:pt x="977811" y="7759"/>
                  </a:lnTo>
                  <a:lnTo>
                    <a:pt x="977811" y="0"/>
                  </a:lnTo>
                  <a:close/>
                </a:path>
              </a:pathLst>
            </a:custGeom>
            <a:solidFill>
              <a:srgbClr val="00AEE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41">
              <a:extLst>
                <a:ext uri="{FF2B5EF4-FFF2-40B4-BE49-F238E27FC236}">
                  <a16:creationId xmlns:a16="http://schemas.microsoft.com/office/drawing/2014/main" id="{BFEBB04D-5AB5-4C8B-BC2D-8CA39D908EB9}"/>
                </a:ext>
              </a:extLst>
            </p:cNvPr>
            <p:cNvSpPr/>
            <p:nvPr/>
          </p:nvSpPr>
          <p:spPr>
            <a:xfrm>
              <a:off x="5212080" y="3940651"/>
              <a:ext cx="685800" cy="274744"/>
            </a:xfrm>
            <a:custGeom>
              <a:avLst/>
              <a:gdLst/>
              <a:ahLst/>
              <a:cxnLst/>
              <a:rect l="l" t="t" r="r" b="b"/>
              <a:pathLst>
                <a:path w="977900" h="365125">
                  <a:moveTo>
                    <a:pt x="977811" y="0"/>
                  </a:moveTo>
                  <a:lnTo>
                    <a:pt x="0" y="0"/>
                  </a:lnTo>
                  <a:lnTo>
                    <a:pt x="0" y="364667"/>
                  </a:lnTo>
                  <a:lnTo>
                    <a:pt x="977811" y="364667"/>
                  </a:lnTo>
                  <a:lnTo>
                    <a:pt x="977811" y="0"/>
                  </a:lnTo>
                  <a:close/>
                </a:path>
              </a:pathLst>
            </a:custGeom>
            <a:solidFill>
              <a:srgbClr val="FABA9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42">
              <a:extLst>
                <a:ext uri="{FF2B5EF4-FFF2-40B4-BE49-F238E27FC236}">
                  <a16:creationId xmlns:a16="http://schemas.microsoft.com/office/drawing/2014/main" id="{A91AF085-062A-4953-8BC8-A87473CF48AE}"/>
                </a:ext>
              </a:extLst>
            </p:cNvPr>
            <p:cNvSpPr/>
            <p:nvPr/>
          </p:nvSpPr>
          <p:spPr>
            <a:xfrm>
              <a:off x="5212080" y="4214029"/>
              <a:ext cx="685800" cy="391332"/>
            </a:xfrm>
            <a:custGeom>
              <a:avLst/>
              <a:gdLst/>
              <a:ahLst/>
              <a:cxnLst/>
              <a:rect l="l" t="t" r="r" b="b"/>
              <a:pathLst>
                <a:path w="977900" h="520064">
                  <a:moveTo>
                    <a:pt x="977811" y="0"/>
                  </a:moveTo>
                  <a:lnTo>
                    <a:pt x="0" y="0"/>
                  </a:lnTo>
                  <a:lnTo>
                    <a:pt x="0" y="519836"/>
                  </a:lnTo>
                  <a:lnTo>
                    <a:pt x="977811" y="519836"/>
                  </a:lnTo>
                  <a:lnTo>
                    <a:pt x="97781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43">
              <a:extLst>
                <a:ext uri="{FF2B5EF4-FFF2-40B4-BE49-F238E27FC236}">
                  <a16:creationId xmlns:a16="http://schemas.microsoft.com/office/drawing/2014/main" id="{745B0D55-E111-442E-A9B1-379FF035CE61}"/>
                </a:ext>
              </a:extLst>
            </p:cNvPr>
            <p:cNvSpPr/>
            <p:nvPr/>
          </p:nvSpPr>
          <p:spPr>
            <a:xfrm>
              <a:off x="5212080" y="4605830"/>
              <a:ext cx="685800" cy="210239"/>
            </a:xfrm>
            <a:custGeom>
              <a:avLst/>
              <a:gdLst/>
              <a:ahLst/>
              <a:cxnLst/>
              <a:rect l="l" t="t" r="r" b="b"/>
              <a:pathLst>
                <a:path w="977900" h="279400">
                  <a:moveTo>
                    <a:pt x="977811" y="0"/>
                  </a:moveTo>
                  <a:lnTo>
                    <a:pt x="0" y="0"/>
                  </a:lnTo>
                  <a:lnTo>
                    <a:pt x="0" y="279323"/>
                  </a:lnTo>
                  <a:lnTo>
                    <a:pt x="977811" y="279323"/>
                  </a:lnTo>
                  <a:lnTo>
                    <a:pt x="977811" y="0"/>
                  </a:lnTo>
                  <a:close/>
                </a:path>
              </a:pathLst>
            </a:custGeom>
            <a:solidFill>
              <a:srgbClr val="D9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44">
              <a:extLst>
                <a:ext uri="{FF2B5EF4-FFF2-40B4-BE49-F238E27FC236}">
                  <a16:creationId xmlns:a16="http://schemas.microsoft.com/office/drawing/2014/main" id="{A0029F2E-5239-43E2-9F1B-5F2EE699F3D1}"/>
                </a:ext>
              </a:extLst>
            </p:cNvPr>
            <p:cNvSpPr/>
            <p:nvPr/>
          </p:nvSpPr>
          <p:spPr>
            <a:xfrm>
              <a:off x="5212080" y="4816651"/>
              <a:ext cx="685800" cy="155448"/>
            </a:xfrm>
            <a:custGeom>
              <a:avLst/>
              <a:gdLst/>
              <a:ahLst/>
              <a:cxnLst/>
              <a:rect l="l" t="t" r="r" b="b"/>
              <a:pathLst>
                <a:path w="977900" h="194310">
                  <a:moveTo>
                    <a:pt x="977811" y="0"/>
                  </a:moveTo>
                  <a:lnTo>
                    <a:pt x="0" y="0"/>
                  </a:lnTo>
                  <a:lnTo>
                    <a:pt x="0" y="193967"/>
                  </a:lnTo>
                  <a:lnTo>
                    <a:pt x="977811" y="193967"/>
                  </a:lnTo>
                  <a:lnTo>
                    <a:pt x="977811" y="0"/>
                  </a:lnTo>
                  <a:close/>
                </a:path>
              </a:pathLst>
            </a:custGeom>
            <a:solidFill>
              <a:srgbClr val="4140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45">
              <a:extLst>
                <a:ext uri="{FF2B5EF4-FFF2-40B4-BE49-F238E27FC236}">
                  <a16:creationId xmlns:a16="http://schemas.microsoft.com/office/drawing/2014/main" id="{DDA2327A-57F1-498B-BC82-9446BE8ABA50}"/>
                </a:ext>
              </a:extLst>
            </p:cNvPr>
            <p:cNvSpPr/>
            <p:nvPr/>
          </p:nvSpPr>
          <p:spPr>
            <a:xfrm>
              <a:off x="3794760" y="3170650"/>
              <a:ext cx="685800" cy="6212"/>
            </a:xfrm>
            <a:custGeom>
              <a:avLst/>
              <a:gdLst/>
              <a:ahLst/>
              <a:cxnLst/>
              <a:rect l="l" t="t" r="r" b="b"/>
              <a:pathLst>
                <a:path w="977900" h="8255">
                  <a:moveTo>
                    <a:pt x="977811" y="0"/>
                  </a:moveTo>
                  <a:lnTo>
                    <a:pt x="0" y="0"/>
                  </a:lnTo>
                  <a:lnTo>
                    <a:pt x="0" y="7759"/>
                  </a:lnTo>
                  <a:lnTo>
                    <a:pt x="977811" y="7759"/>
                  </a:lnTo>
                  <a:lnTo>
                    <a:pt x="97781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46">
              <a:extLst>
                <a:ext uri="{FF2B5EF4-FFF2-40B4-BE49-F238E27FC236}">
                  <a16:creationId xmlns:a16="http://schemas.microsoft.com/office/drawing/2014/main" id="{4385BD9D-B974-4E9B-AE61-605EA3E81D8E}"/>
                </a:ext>
              </a:extLst>
            </p:cNvPr>
            <p:cNvSpPr/>
            <p:nvPr/>
          </p:nvSpPr>
          <p:spPr>
            <a:xfrm>
              <a:off x="3794760" y="3176671"/>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E2DD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47">
              <a:extLst>
                <a:ext uri="{FF2B5EF4-FFF2-40B4-BE49-F238E27FC236}">
                  <a16:creationId xmlns:a16="http://schemas.microsoft.com/office/drawing/2014/main" id="{0A61DB31-D37E-4996-B409-A1BFD68C9A40}"/>
                </a:ext>
              </a:extLst>
            </p:cNvPr>
            <p:cNvSpPr/>
            <p:nvPr/>
          </p:nvSpPr>
          <p:spPr>
            <a:xfrm>
              <a:off x="3794760" y="3189256"/>
              <a:ext cx="685800" cy="6212"/>
            </a:xfrm>
            <a:custGeom>
              <a:avLst/>
              <a:gdLst/>
              <a:ahLst/>
              <a:cxnLst/>
              <a:rect l="l" t="t" r="r" b="b"/>
              <a:pathLst>
                <a:path w="977900" h="8255">
                  <a:moveTo>
                    <a:pt x="977811" y="0"/>
                  </a:moveTo>
                  <a:lnTo>
                    <a:pt x="0" y="0"/>
                  </a:lnTo>
                  <a:lnTo>
                    <a:pt x="0" y="7759"/>
                  </a:lnTo>
                  <a:lnTo>
                    <a:pt x="977811" y="7759"/>
                  </a:lnTo>
                  <a:lnTo>
                    <a:pt x="977811" y="0"/>
                  </a:lnTo>
                  <a:close/>
                </a:path>
              </a:pathLst>
            </a:custGeom>
            <a:solidFill>
              <a:srgbClr val="F796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48">
              <a:extLst>
                <a:ext uri="{FF2B5EF4-FFF2-40B4-BE49-F238E27FC236}">
                  <a16:creationId xmlns:a16="http://schemas.microsoft.com/office/drawing/2014/main" id="{5D93BBA9-1E32-4B24-A0E4-EA413BDC567D}"/>
                </a:ext>
              </a:extLst>
            </p:cNvPr>
            <p:cNvSpPr/>
            <p:nvPr/>
          </p:nvSpPr>
          <p:spPr>
            <a:xfrm>
              <a:off x="3794760" y="3196060"/>
              <a:ext cx="685800" cy="105120"/>
            </a:xfrm>
            <a:custGeom>
              <a:avLst/>
              <a:gdLst/>
              <a:ahLst/>
              <a:cxnLst/>
              <a:rect l="l" t="t" r="r" b="b"/>
              <a:pathLst>
                <a:path w="977900" h="139700">
                  <a:moveTo>
                    <a:pt x="977811" y="0"/>
                  </a:moveTo>
                  <a:lnTo>
                    <a:pt x="0" y="0"/>
                  </a:lnTo>
                  <a:lnTo>
                    <a:pt x="0" y="139661"/>
                  </a:lnTo>
                  <a:lnTo>
                    <a:pt x="977811" y="139661"/>
                  </a:lnTo>
                  <a:lnTo>
                    <a:pt x="977811" y="0"/>
                  </a:lnTo>
                  <a:close/>
                </a:path>
              </a:pathLst>
            </a:custGeom>
            <a:solidFill>
              <a:srgbClr val="FFF1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49">
              <a:extLst>
                <a:ext uri="{FF2B5EF4-FFF2-40B4-BE49-F238E27FC236}">
                  <a16:creationId xmlns:a16="http://schemas.microsoft.com/office/drawing/2014/main" id="{398A0385-5013-45BE-B721-0EDD9416D792}"/>
                </a:ext>
              </a:extLst>
            </p:cNvPr>
            <p:cNvSpPr/>
            <p:nvPr/>
          </p:nvSpPr>
          <p:spPr>
            <a:xfrm>
              <a:off x="3794760" y="3302011"/>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CA59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50">
              <a:extLst>
                <a:ext uri="{FF2B5EF4-FFF2-40B4-BE49-F238E27FC236}">
                  <a16:creationId xmlns:a16="http://schemas.microsoft.com/office/drawing/2014/main" id="{765217F0-097D-4627-8F2F-F8F597A331DD}"/>
                </a:ext>
              </a:extLst>
            </p:cNvPr>
            <p:cNvSpPr/>
            <p:nvPr/>
          </p:nvSpPr>
          <p:spPr>
            <a:xfrm>
              <a:off x="3794760" y="3314005"/>
              <a:ext cx="685800" cy="70239"/>
            </a:xfrm>
            <a:custGeom>
              <a:avLst/>
              <a:gdLst/>
              <a:ahLst/>
              <a:cxnLst/>
              <a:rect l="l" t="t" r="r" b="b"/>
              <a:pathLst>
                <a:path w="977900" h="93344">
                  <a:moveTo>
                    <a:pt x="977811" y="0"/>
                  </a:moveTo>
                  <a:lnTo>
                    <a:pt x="0" y="0"/>
                  </a:lnTo>
                  <a:lnTo>
                    <a:pt x="0" y="93103"/>
                  </a:lnTo>
                  <a:lnTo>
                    <a:pt x="977811" y="93103"/>
                  </a:lnTo>
                  <a:lnTo>
                    <a:pt x="977811"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51">
              <a:extLst>
                <a:ext uri="{FF2B5EF4-FFF2-40B4-BE49-F238E27FC236}">
                  <a16:creationId xmlns:a16="http://schemas.microsoft.com/office/drawing/2014/main" id="{227784EE-4D6B-41DE-98DB-43A32E83EAB1}"/>
                </a:ext>
              </a:extLst>
            </p:cNvPr>
            <p:cNvSpPr/>
            <p:nvPr/>
          </p:nvSpPr>
          <p:spPr>
            <a:xfrm>
              <a:off x="3794760" y="3383584"/>
              <a:ext cx="685800" cy="141434"/>
            </a:xfrm>
            <a:custGeom>
              <a:avLst/>
              <a:gdLst/>
              <a:ahLst/>
              <a:cxnLst/>
              <a:rect l="l" t="t" r="r" b="b"/>
              <a:pathLst>
                <a:path w="977900" h="187960">
                  <a:moveTo>
                    <a:pt x="977811" y="0"/>
                  </a:moveTo>
                  <a:lnTo>
                    <a:pt x="0" y="0"/>
                  </a:lnTo>
                  <a:lnTo>
                    <a:pt x="0" y="187705"/>
                  </a:lnTo>
                  <a:lnTo>
                    <a:pt x="977811" y="187705"/>
                  </a:lnTo>
                  <a:lnTo>
                    <a:pt x="97781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52">
              <a:extLst>
                <a:ext uri="{FF2B5EF4-FFF2-40B4-BE49-F238E27FC236}">
                  <a16:creationId xmlns:a16="http://schemas.microsoft.com/office/drawing/2014/main" id="{D0B90CDE-150D-40AB-A73F-D928DD89551E}"/>
                </a:ext>
              </a:extLst>
            </p:cNvPr>
            <p:cNvSpPr/>
            <p:nvPr/>
          </p:nvSpPr>
          <p:spPr>
            <a:xfrm>
              <a:off x="3794760" y="3524340"/>
              <a:ext cx="685800" cy="14334"/>
            </a:xfrm>
            <a:custGeom>
              <a:avLst/>
              <a:gdLst/>
              <a:ahLst/>
              <a:cxnLst/>
              <a:rect l="l" t="t" r="r" b="b"/>
              <a:pathLst>
                <a:path w="977900" h="19050">
                  <a:moveTo>
                    <a:pt x="977811" y="0"/>
                  </a:moveTo>
                  <a:lnTo>
                    <a:pt x="0" y="0"/>
                  </a:lnTo>
                  <a:lnTo>
                    <a:pt x="0" y="18580"/>
                  </a:lnTo>
                  <a:lnTo>
                    <a:pt x="977811" y="18580"/>
                  </a:lnTo>
                  <a:lnTo>
                    <a:pt x="97781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53">
              <a:extLst>
                <a:ext uri="{FF2B5EF4-FFF2-40B4-BE49-F238E27FC236}">
                  <a16:creationId xmlns:a16="http://schemas.microsoft.com/office/drawing/2014/main" id="{D8D4B3A8-289C-450F-B212-663F98370198}"/>
                </a:ext>
              </a:extLst>
            </p:cNvPr>
            <p:cNvSpPr/>
            <p:nvPr/>
          </p:nvSpPr>
          <p:spPr>
            <a:xfrm>
              <a:off x="3794760" y="3538215"/>
              <a:ext cx="685800" cy="117065"/>
            </a:xfrm>
            <a:custGeom>
              <a:avLst/>
              <a:gdLst/>
              <a:ahLst/>
              <a:cxnLst/>
              <a:rect l="l" t="t" r="r" b="b"/>
              <a:pathLst>
                <a:path w="977900" h="155575">
                  <a:moveTo>
                    <a:pt x="977811" y="0"/>
                  </a:moveTo>
                  <a:lnTo>
                    <a:pt x="0" y="0"/>
                  </a:lnTo>
                  <a:lnTo>
                    <a:pt x="0" y="155181"/>
                  </a:lnTo>
                  <a:lnTo>
                    <a:pt x="977811" y="155181"/>
                  </a:lnTo>
                  <a:lnTo>
                    <a:pt x="977811" y="0"/>
                  </a:lnTo>
                  <a:close/>
                </a:path>
              </a:pathLst>
            </a:custGeom>
            <a:solidFill>
              <a:srgbClr val="FBCD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54">
              <a:extLst>
                <a:ext uri="{FF2B5EF4-FFF2-40B4-BE49-F238E27FC236}">
                  <a16:creationId xmlns:a16="http://schemas.microsoft.com/office/drawing/2014/main" id="{E22F1301-430A-49FD-844C-6E9C3CD8E8DB}"/>
                </a:ext>
              </a:extLst>
            </p:cNvPr>
            <p:cNvSpPr/>
            <p:nvPr/>
          </p:nvSpPr>
          <p:spPr>
            <a:xfrm>
              <a:off x="3794760" y="3654439"/>
              <a:ext cx="685800" cy="262799"/>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F48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55">
              <a:extLst>
                <a:ext uri="{FF2B5EF4-FFF2-40B4-BE49-F238E27FC236}">
                  <a16:creationId xmlns:a16="http://schemas.microsoft.com/office/drawing/2014/main" id="{F713A564-0FCA-4208-BFDF-81B07BBC54DD}"/>
                </a:ext>
              </a:extLst>
            </p:cNvPr>
            <p:cNvSpPr/>
            <p:nvPr/>
          </p:nvSpPr>
          <p:spPr>
            <a:xfrm>
              <a:off x="3794760" y="3916923"/>
              <a:ext cx="685800" cy="3736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FABA9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56">
              <a:extLst>
                <a:ext uri="{FF2B5EF4-FFF2-40B4-BE49-F238E27FC236}">
                  <a16:creationId xmlns:a16="http://schemas.microsoft.com/office/drawing/2014/main" id="{C3433307-55A4-45A6-8410-87F01FFCF703}"/>
                </a:ext>
              </a:extLst>
            </p:cNvPr>
            <p:cNvSpPr/>
            <p:nvPr/>
          </p:nvSpPr>
          <p:spPr>
            <a:xfrm>
              <a:off x="3794760" y="4290996"/>
              <a:ext cx="685800" cy="32730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57">
              <a:extLst>
                <a:ext uri="{FF2B5EF4-FFF2-40B4-BE49-F238E27FC236}">
                  <a16:creationId xmlns:a16="http://schemas.microsoft.com/office/drawing/2014/main" id="{618E5777-F2D2-4779-9340-52B0A2D1C059}"/>
                </a:ext>
              </a:extLst>
            </p:cNvPr>
            <p:cNvSpPr/>
            <p:nvPr/>
          </p:nvSpPr>
          <p:spPr>
            <a:xfrm>
              <a:off x="3794760" y="4618157"/>
              <a:ext cx="685800" cy="210239"/>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D9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58">
              <a:extLst>
                <a:ext uri="{FF2B5EF4-FFF2-40B4-BE49-F238E27FC236}">
                  <a16:creationId xmlns:a16="http://schemas.microsoft.com/office/drawing/2014/main" id="{6C7C6A52-B9EA-43A0-A950-A3984BC6530E}"/>
                </a:ext>
              </a:extLst>
            </p:cNvPr>
            <p:cNvSpPr/>
            <p:nvPr/>
          </p:nvSpPr>
          <p:spPr>
            <a:xfrm>
              <a:off x="3794760" y="4828329"/>
              <a:ext cx="685800" cy="14630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4140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59">
              <a:extLst>
                <a:ext uri="{FF2B5EF4-FFF2-40B4-BE49-F238E27FC236}">
                  <a16:creationId xmlns:a16="http://schemas.microsoft.com/office/drawing/2014/main" id="{51086273-ADA4-47CF-A8EC-F17BC270AD24}"/>
                </a:ext>
              </a:extLst>
            </p:cNvPr>
            <p:cNvSpPr/>
            <p:nvPr/>
          </p:nvSpPr>
          <p:spPr>
            <a:xfrm>
              <a:off x="2377440" y="3706875"/>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60">
              <a:extLst>
                <a:ext uri="{FF2B5EF4-FFF2-40B4-BE49-F238E27FC236}">
                  <a16:creationId xmlns:a16="http://schemas.microsoft.com/office/drawing/2014/main" id="{2090C2CD-9279-4FE8-A609-A5DCBBC44E3E}"/>
                </a:ext>
              </a:extLst>
            </p:cNvPr>
            <p:cNvSpPr/>
            <p:nvPr/>
          </p:nvSpPr>
          <p:spPr>
            <a:xfrm>
              <a:off x="2377440" y="3719107"/>
              <a:ext cx="685800" cy="6212"/>
            </a:xfrm>
            <a:custGeom>
              <a:avLst/>
              <a:gdLst/>
              <a:ahLst/>
              <a:cxnLst/>
              <a:rect l="l" t="t" r="r" b="b"/>
              <a:pathLst>
                <a:path w="977900" h="8255">
                  <a:moveTo>
                    <a:pt x="977811" y="0"/>
                  </a:moveTo>
                  <a:lnTo>
                    <a:pt x="0" y="0"/>
                  </a:lnTo>
                  <a:lnTo>
                    <a:pt x="0" y="7759"/>
                  </a:lnTo>
                  <a:lnTo>
                    <a:pt x="977811" y="7759"/>
                  </a:lnTo>
                  <a:lnTo>
                    <a:pt x="977811" y="0"/>
                  </a:lnTo>
                  <a:close/>
                </a:path>
              </a:pathLst>
            </a:custGeom>
            <a:solidFill>
              <a:srgbClr val="E2DD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61">
              <a:extLst>
                <a:ext uri="{FF2B5EF4-FFF2-40B4-BE49-F238E27FC236}">
                  <a16:creationId xmlns:a16="http://schemas.microsoft.com/office/drawing/2014/main" id="{BF876B82-6A82-4FFA-914D-DE2CB684BC91}"/>
                </a:ext>
              </a:extLst>
            </p:cNvPr>
            <p:cNvSpPr/>
            <p:nvPr/>
          </p:nvSpPr>
          <p:spPr>
            <a:xfrm>
              <a:off x="2377440" y="3725538"/>
              <a:ext cx="685800" cy="6212"/>
            </a:xfrm>
            <a:custGeom>
              <a:avLst/>
              <a:gdLst/>
              <a:ahLst/>
              <a:cxnLst/>
              <a:rect l="l" t="t" r="r" b="b"/>
              <a:pathLst>
                <a:path w="977900" h="8255">
                  <a:moveTo>
                    <a:pt x="977811" y="0"/>
                  </a:moveTo>
                  <a:lnTo>
                    <a:pt x="0" y="0"/>
                  </a:lnTo>
                  <a:lnTo>
                    <a:pt x="0" y="7759"/>
                  </a:lnTo>
                  <a:lnTo>
                    <a:pt x="977811" y="7759"/>
                  </a:lnTo>
                  <a:lnTo>
                    <a:pt x="977811" y="0"/>
                  </a:lnTo>
                  <a:close/>
                </a:path>
              </a:pathLst>
            </a:custGeom>
            <a:solidFill>
              <a:srgbClr val="F796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62">
              <a:extLst>
                <a:ext uri="{FF2B5EF4-FFF2-40B4-BE49-F238E27FC236}">
                  <a16:creationId xmlns:a16="http://schemas.microsoft.com/office/drawing/2014/main" id="{C4454641-27F3-4ECF-AB52-BEDE73C3C951}"/>
                </a:ext>
              </a:extLst>
            </p:cNvPr>
            <p:cNvSpPr/>
            <p:nvPr/>
          </p:nvSpPr>
          <p:spPr>
            <a:xfrm>
              <a:off x="2377440" y="3731808"/>
              <a:ext cx="685800" cy="9365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FF19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63">
              <a:extLst>
                <a:ext uri="{FF2B5EF4-FFF2-40B4-BE49-F238E27FC236}">
                  <a16:creationId xmlns:a16="http://schemas.microsoft.com/office/drawing/2014/main" id="{19F1F3B5-CBC2-46C2-989F-431416DB4B37}"/>
                </a:ext>
              </a:extLst>
            </p:cNvPr>
            <p:cNvSpPr/>
            <p:nvPr/>
          </p:nvSpPr>
          <p:spPr>
            <a:xfrm>
              <a:off x="2377440" y="3826339"/>
              <a:ext cx="685800" cy="17679"/>
            </a:xfrm>
            <a:custGeom>
              <a:avLst/>
              <a:gdLst/>
              <a:ahLst/>
              <a:cxnLst/>
              <a:rect l="l" t="t" r="r" b="b"/>
              <a:pathLst>
                <a:path w="977900" h="23494">
                  <a:moveTo>
                    <a:pt x="977811" y="0"/>
                  </a:moveTo>
                  <a:lnTo>
                    <a:pt x="0" y="0"/>
                  </a:lnTo>
                  <a:lnTo>
                    <a:pt x="0" y="23279"/>
                  </a:lnTo>
                  <a:lnTo>
                    <a:pt x="977811" y="23279"/>
                  </a:lnTo>
                  <a:lnTo>
                    <a:pt x="977811" y="0"/>
                  </a:lnTo>
                  <a:close/>
                </a:path>
              </a:pathLst>
            </a:custGeom>
            <a:solidFill>
              <a:srgbClr val="CA596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64">
              <a:extLst>
                <a:ext uri="{FF2B5EF4-FFF2-40B4-BE49-F238E27FC236}">
                  <a16:creationId xmlns:a16="http://schemas.microsoft.com/office/drawing/2014/main" id="{542D5593-CF0F-48E2-B1AA-0D958929CFBE}"/>
                </a:ext>
              </a:extLst>
            </p:cNvPr>
            <p:cNvSpPr/>
            <p:nvPr/>
          </p:nvSpPr>
          <p:spPr>
            <a:xfrm>
              <a:off x="2377440" y="3843961"/>
              <a:ext cx="685800" cy="58771"/>
            </a:xfrm>
            <a:custGeom>
              <a:avLst/>
              <a:gdLst/>
              <a:ahLst/>
              <a:cxnLst/>
              <a:rect l="l" t="t" r="r" b="b"/>
              <a:pathLst>
                <a:path w="977900" h="78105">
                  <a:moveTo>
                    <a:pt x="977811" y="0"/>
                  </a:moveTo>
                  <a:lnTo>
                    <a:pt x="0" y="0"/>
                  </a:lnTo>
                  <a:lnTo>
                    <a:pt x="0" y="77584"/>
                  </a:lnTo>
                  <a:lnTo>
                    <a:pt x="977811" y="77584"/>
                  </a:lnTo>
                  <a:lnTo>
                    <a:pt x="977811"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65">
              <a:extLst>
                <a:ext uri="{FF2B5EF4-FFF2-40B4-BE49-F238E27FC236}">
                  <a16:creationId xmlns:a16="http://schemas.microsoft.com/office/drawing/2014/main" id="{88FB96B0-088E-4EA9-8F11-633B7D0B6AE6}"/>
                </a:ext>
              </a:extLst>
            </p:cNvPr>
            <p:cNvSpPr/>
            <p:nvPr/>
          </p:nvSpPr>
          <p:spPr>
            <a:xfrm>
              <a:off x="2377440" y="3902617"/>
              <a:ext cx="685800" cy="111331"/>
            </a:xfrm>
            <a:custGeom>
              <a:avLst/>
              <a:gdLst/>
              <a:ahLst/>
              <a:cxnLst/>
              <a:rect l="l" t="t" r="r" b="b"/>
              <a:pathLst>
                <a:path w="977900" h="147954">
                  <a:moveTo>
                    <a:pt x="977811" y="0"/>
                  </a:moveTo>
                  <a:lnTo>
                    <a:pt x="0" y="0"/>
                  </a:lnTo>
                  <a:lnTo>
                    <a:pt x="0" y="147421"/>
                  </a:lnTo>
                  <a:lnTo>
                    <a:pt x="977811" y="147421"/>
                  </a:lnTo>
                  <a:lnTo>
                    <a:pt x="977811"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66">
              <a:extLst>
                <a:ext uri="{FF2B5EF4-FFF2-40B4-BE49-F238E27FC236}">
                  <a16:creationId xmlns:a16="http://schemas.microsoft.com/office/drawing/2014/main" id="{668AE03E-1060-421E-833B-4FC201D962DA}"/>
                </a:ext>
              </a:extLst>
            </p:cNvPr>
            <p:cNvSpPr/>
            <p:nvPr/>
          </p:nvSpPr>
          <p:spPr>
            <a:xfrm>
              <a:off x="2377440" y="4013433"/>
              <a:ext cx="685800" cy="11945"/>
            </a:xfrm>
            <a:custGeom>
              <a:avLst/>
              <a:gdLst/>
              <a:ahLst/>
              <a:cxnLst/>
              <a:rect l="l" t="t" r="r" b="b"/>
              <a:pathLst>
                <a:path w="977900" h="15875">
                  <a:moveTo>
                    <a:pt x="977811" y="0"/>
                  </a:moveTo>
                  <a:lnTo>
                    <a:pt x="0" y="0"/>
                  </a:lnTo>
                  <a:lnTo>
                    <a:pt x="0" y="15519"/>
                  </a:lnTo>
                  <a:lnTo>
                    <a:pt x="977811" y="15519"/>
                  </a:lnTo>
                  <a:lnTo>
                    <a:pt x="977811"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67">
              <a:extLst>
                <a:ext uri="{FF2B5EF4-FFF2-40B4-BE49-F238E27FC236}">
                  <a16:creationId xmlns:a16="http://schemas.microsoft.com/office/drawing/2014/main" id="{A0CFAAB2-FC31-471D-99FC-B8186DA80AFA}"/>
                </a:ext>
              </a:extLst>
            </p:cNvPr>
            <p:cNvSpPr/>
            <p:nvPr/>
          </p:nvSpPr>
          <p:spPr>
            <a:xfrm>
              <a:off x="2377440" y="4025808"/>
              <a:ext cx="685800" cy="58771"/>
            </a:xfrm>
            <a:custGeom>
              <a:avLst/>
              <a:gdLst/>
              <a:ahLst/>
              <a:cxnLst/>
              <a:rect l="l" t="t" r="r" b="b"/>
              <a:pathLst>
                <a:path w="977900" h="78104">
                  <a:moveTo>
                    <a:pt x="977811" y="0"/>
                  </a:moveTo>
                  <a:lnTo>
                    <a:pt x="0" y="0"/>
                  </a:lnTo>
                  <a:lnTo>
                    <a:pt x="0" y="77584"/>
                  </a:lnTo>
                  <a:lnTo>
                    <a:pt x="977811" y="77584"/>
                  </a:lnTo>
                  <a:lnTo>
                    <a:pt x="977811" y="0"/>
                  </a:lnTo>
                  <a:close/>
                </a:path>
              </a:pathLst>
            </a:custGeom>
            <a:solidFill>
              <a:srgbClr val="FBCD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68">
              <a:extLst>
                <a:ext uri="{FF2B5EF4-FFF2-40B4-BE49-F238E27FC236}">
                  <a16:creationId xmlns:a16="http://schemas.microsoft.com/office/drawing/2014/main" id="{390B7F59-F6B1-4BAA-8041-D8CA29C25812}"/>
                </a:ext>
              </a:extLst>
            </p:cNvPr>
            <p:cNvSpPr/>
            <p:nvPr/>
          </p:nvSpPr>
          <p:spPr>
            <a:xfrm>
              <a:off x="2377440" y="4085047"/>
              <a:ext cx="685800" cy="222185"/>
            </a:xfrm>
            <a:custGeom>
              <a:avLst/>
              <a:gdLst/>
              <a:ahLst/>
              <a:cxnLst/>
              <a:rect l="l" t="t" r="r" b="b"/>
              <a:pathLst>
                <a:path w="977900" h="295275">
                  <a:moveTo>
                    <a:pt x="977811" y="0"/>
                  </a:moveTo>
                  <a:lnTo>
                    <a:pt x="0" y="0"/>
                  </a:lnTo>
                  <a:lnTo>
                    <a:pt x="0" y="294830"/>
                  </a:lnTo>
                  <a:lnTo>
                    <a:pt x="977811" y="294830"/>
                  </a:lnTo>
                  <a:lnTo>
                    <a:pt x="977811" y="0"/>
                  </a:lnTo>
                  <a:close/>
                </a:path>
              </a:pathLst>
            </a:custGeom>
            <a:solidFill>
              <a:srgbClr val="F4818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69">
              <a:extLst>
                <a:ext uri="{FF2B5EF4-FFF2-40B4-BE49-F238E27FC236}">
                  <a16:creationId xmlns:a16="http://schemas.microsoft.com/office/drawing/2014/main" id="{D9FC9C1F-96F4-4FB3-8AD0-0B76463A239F}"/>
                </a:ext>
              </a:extLst>
            </p:cNvPr>
            <p:cNvSpPr/>
            <p:nvPr/>
          </p:nvSpPr>
          <p:spPr>
            <a:xfrm>
              <a:off x="2377440" y="4307166"/>
              <a:ext cx="685800" cy="181092"/>
            </a:xfrm>
            <a:custGeom>
              <a:avLst/>
              <a:gdLst/>
              <a:ahLst/>
              <a:cxnLst/>
              <a:rect l="l" t="t" r="r" b="b"/>
              <a:pathLst>
                <a:path w="977900" h="240664">
                  <a:moveTo>
                    <a:pt x="977811" y="0"/>
                  </a:moveTo>
                  <a:lnTo>
                    <a:pt x="0" y="0"/>
                  </a:lnTo>
                  <a:lnTo>
                    <a:pt x="0" y="240525"/>
                  </a:lnTo>
                  <a:lnTo>
                    <a:pt x="977811" y="240525"/>
                  </a:lnTo>
                  <a:lnTo>
                    <a:pt x="977811" y="0"/>
                  </a:lnTo>
                  <a:close/>
                </a:path>
              </a:pathLst>
            </a:custGeom>
            <a:solidFill>
              <a:srgbClr val="FABA9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70">
              <a:extLst>
                <a:ext uri="{FF2B5EF4-FFF2-40B4-BE49-F238E27FC236}">
                  <a16:creationId xmlns:a16="http://schemas.microsoft.com/office/drawing/2014/main" id="{B8759AF1-5B88-4E85-858D-AD92D40B5800}"/>
                </a:ext>
              </a:extLst>
            </p:cNvPr>
            <p:cNvSpPr/>
            <p:nvPr/>
          </p:nvSpPr>
          <p:spPr>
            <a:xfrm>
              <a:off x="2377440" y="4488841"/>
              <a:ext cx="685800" cy="245598"/>
            </a:xfrm>
            <a:custGeom>
              <a:avLst/>
              <a:gdLst/>
              <a:ahLst/>
              <a:cxnLst/>
              <a:rect l="l" t="t" r="r" b="b"/>
              <a:pathLst>
                <a:path w="977900" h="326389">
                  <a:moveTo>
                    <a:pt x="977811" y="0"/>
                  </a:moveTo>
                  <a:lnTo>
                    <a:pt x="0" y="0"/>
                  </a:lnTo>
                  <a:lnTo>
                    <a:pt x="0" y="325869"/>
                  </a:lnTo>
                  <a:lnTo>
                    <a:pt x="977811" y="325869"/>
                  </a:lnTo>
                  <a:lnTo>
                    <a:pt x="977811"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71">
              <a:extLst>
                <a:ext uri="{FF2B5EF4-FFF2-40B4-BE49-F238E27FC236}">
                  <a16:creationId xmlns:a16="http://schemas.microsoft.com/office/drawing/2014/main" id="{B0386A14-93FF-4852-BEDD-DFF9C4B7C385}"/>
                </a:ext>
              </a:extLst>
            </p:cNvPr>
            <p:cNvSpPr/>
            <p:nvPr/>
          </p:nvSpPr>
          <p:spPr>
            <a:xfrm>
              <a:off x="2377440" y="4735222"/>
              <a:ext cx="685800" cy="13474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D9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72">
              <a:extLst>
                <a:ext uri="{FF2B5EF4-FFF2-40B4-BE49-F238E27FC236}">
                  <a16:creationId xmlns:a16="http://schemas.microsoft.com/office/drawing/2014/main" id="{44DCC3F9-5A58-434A-96E2-720D441CE243}"/>
                </a:ext>
              </a:extLst>
            </p:cNvPr>
            <p:cNvSpPr/>
            <p:nvPr/>
          </p:nvSpPr>
          <p:spPr>
            <a:xfrm>
              <a:off x="2377440" y="4869202"/>
              <a:ext cx="685800" cy="100584"/>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4140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6">
              <a:extLst>
                <a:ext uri="{FF2B5EF4-FFF2-40B4-BE49-F238E27FC236}">
                  <a16:creationId xmlns:a16="http://schemas.microsoft.com/office/drawing/2014/main" id="{8762618B-2857-4255-92C8-80397DE1BC24}"/>
                </a:ext>
              </a:extLst>
            </p:cNvPr>
            <p:cNvSpPr/>
            <p:nvPr/>
          </p:nvSpPr>
          <p:spPr>
            <a:xfrm>
              <a:off x="2011680" y="4965192"/>
              <a:ext cx="5669280"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51144ADC-100B-4A06-A409-577FF2DF66E8}"/>
                </a:ext>
              </a:extLst>
            </p:cNvPr>
            <p:cNvSpPr txBox="1"/>
            <p:nvPr/>
          </p:nvSpPr>
          <p:spPr>
            <a:xfrm>
              <a:off x="457199" y="6400800"/>
              <a:ext cx="11184904"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p:txBody>
        </p:sp>
      </p:grpSp>
    </p:spTree>
    <p:extLst>
      <p:ext uri="{BB962C8B-B14F-4D97-AF65-F5344CB8AC3E}">
        <p14:creationId xmlns:p14="http://schemas.microsoft.com/office/powerpoint/2010/main" val="4078653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Viral load suppression with introduction of dolutegravir in April 2019, Malawi, by sex and age, </a:t>
            </a:r>
          </a:p>
          <a:p>
            <a:pPr>
              <a:lnSpc>
                <a:spcPct val="100000"/>
              </a:lnSpc>
              <a:spcBef>
                <a:spcPts val="0"/>
              </a:spcBef>
            </a:pPr>
            <a:r>
              <a:rPr lang="en-US"/>
              <a:t>2018–2019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C0E66FC0-8E2B-4DDA-90F5-6F2E782CC4B5}"/>
              </a:ext>
            </a:extLst>
          </p:cNvPr>
          <p:cNvGrpSpPr/>
          <p:nvPr/>
        </p:nvGrpSpPr>
        <p:grpSpPr>
          <a:xfrm>
            <a:off x="457199" y="2514600"/>
            <a:ext cx="10239933" cy="4041212"/>
            <a:chOff x="457199" y="2514600"/>
            <a:chExt cx="10239933" cy="404121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09563"/>
              <a:ext cx="8155248"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Personal communication with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Tadala</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Hamisi</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Pharmacist, Department for HIV and AIDS, Ministry of Health, Malawi, 23 June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Threshold of detection: &lt;1000 copies per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mL.</a:t>
              </a:r>
              <a:endParaRPr kumimoji="0" lang="en-US"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6791AE6C-A263-47F4-B96F-1DCD01D36B55}"/>
                </a:ext>
              </a:extLst>
            </p:cNvPr>
            <p:cNvGrpSpPr/>
            <p:nvPr/>
          </p:nvGrpSpPr>
          <p:grpSpPr>
            <a:xfrm>
              <a:off x="9052560" y="3886200"/>
              <a:ext cx="1644572" cy="1067397"/>
              <a:chOff x="9804551" y="2313589"/>
              <a:chExt cx="1644572" cy="1067397"/>
            </a:xfrm>
          </p:grpSpPr>
          <p:grpSp>
            <p:nvGrpSpPr>
              <p:cNvPr id="6" name="Group 5">
                <a:extLst>
                  <a:ext uri="{FF2B5EF4-FFF2-40B4-BE49-F238E27FC236}">
                    <a16:creationId xmlns:a16="http://schemas.microsoft.com/office/drawing/2014/main" id="{83609FBD-54C7-49A5-97F1-82208EFF3782}"/>
                  </a:ext>
                </a:extLst>
              </p:cNvPr>
              <p:cNvGrpSpPr/>
              <p:nvPr/>
            </p:nvGrpSpPr>
            <p:grpSpPr>
              <a:xfrm>
                <a:off x="9804551" y="2313589"/>
                <a:ext cx="1644572" cy="271869"/>
                <a:chOff x="8933688" y="2450749"/>
                <a:chExt cx="1644572" cy="271869"/>
              </a:xfrm>
            </p:grpSpPr>
            <p:sp>
              <p:nvSpPr>
                <p:cNvPr id="142" name="TextBox 141">
                  <a:extLst>
                    <a:ext uri="{FF2B5EF4-FFF2-40B4-BE49-F238E27FC236}">
                      <a16:creationId xmlns:a16="http://schemas.microsoft.com/office/drawing/2014/main" id="{6165CBCE-2F0F-49DC-AB1F-4E37156CCCCE}"/>
                    </a:ext>
                  </a:extLst>
                </p:cNvPr>
                <p:cNvSpPr txBox="1"/>
                <p:nvPr/>
              </p:nvSpPr>
              <p:spPr>
                <a:xfrm>
                  <a:off x="9043416" y="2450749"/>
                  <a:ext cx="153484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Women (15+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85">
                  <a:extLst>
                    <a:ext uri="{FF2B5EF4-FFF2-40B4-BE49-F238E27FC236}">
                      <a16:creationId xmlns:a16="http://schemas.microsoft.com/office/drawing/2014/main" id="{552888C0-1902-416B-9E0B-C25D6B551753}"/>
                    </a:ext>
                  </a:extLst>
                </p:cNvPr>
                <p:cNvSpPr/>
                <p:nvPr/>
              </p:nvSpPr>
              <p:spPr>
                <a:xfrm>
                  <a:off x="8933688" y="2514757"/>
                  <a:ext cx="137160" cy="137160"/>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CFB737D0-274B-4FD1-B191-3C8F842847EA}"/>
                  </a:ext>
                </a:extLst>
              </p:cNvPr>
              <p:cNvGrpSpPr/>
              <p:nvPr/>
            </p:nvGrpSpPr>
            <p:grpSpPr>
              <a:xfrm>
                <a:off x="9804551" y="2578765"/>
                <a:ext cx="1514280" cy="271869"/>
                <a:chOff x="8503920" y="2633472"/>
                <a:chExt cx="1514280" cy="271869"/>
              </a:xfrm>
            </p:grpSpPr>
            <p:sp>
              <p:nvSpPr>
                <p:cNvPr id="148" name="TextBox 147">
                  <a:extLst>
                    <a:ext uri="{FF2B5EF4-FFF2-40B4-BE49-F238E27FC236}">
                      <a16:creationId xmlns:a16="http://schemas.microsoft.com/office/drawing/2014/main" id="{28682EFC-4711-4DF7-8AB8-9B2BA20B52A6}"/>
                    </a:ext>
                  </a:extLst>
                </p:cNvPr>
                <p:cNvSpPr txBox="1"/>
                <p:nvPr/>
              </p:nvSpPr>
              <p:spPr>
                <a:xfrm>
                  <a:off x="8613648" y="2633472"/>
                  <a:ext cx="140455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Girls (0–14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85">
                  <a:extLst>
                    <a:ext uri="{FF2B5EF4-FFF2-40B4-BE49-F238E27FC236}">
                      <a16:creationId xmlns:a16="http://schemas.microsoft.com/office/drawing/2014/main" id="{ADA6B792-5E09-4C8D-9857-D93991BF8717}"/>
                    </a:ext>
                  </a:extLst>
                </p:cNvPr>
                <p:cNvSpPr/>
                <p:nvPr/>
              </p:nvSpPr>
              <p:spPr>
                <a:xfrm>
                  <a:off x="8503920" y="2697480"/>
                  <a:ext cx="137160" cy="137160"/>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2" name="Group 161">
                <a:extLst>
                  <a:ext uri="{FF2B5EF4-FFF2-40B4-BE49-F238E27FC236}">
                    <a16:creationId xmlns:a16="http://schemas.microsoft.com/office/drawing/2014/main" id="{245E14AE-6915-4D6E-BF9E-9939EA834A92}"/>
                  </a:ext>
                </a:extLst>
              </p:cNvPr>
              <p:cNvGrpSpPr/>
              <p:nvPr/>
            </p:nvGrpSpPr>
            <p:grpSpPr>
              <a:xfrm>
                <a:off x="9804551" y="2843941"/>
                <a:ext cx="1416496" cy="271869"/>
                <a:chOff x="8503920" y="2862072"/>
                <a:chExt cx="1416496" cy="271869"/>
              </a:xfrm>
            </p:grpSpPr>
            <p:sp>
              <p:nvSpPr>
                <p:cNvPr id="152" name="TextBox 151">
                  <a:extLst>
                    <a:ext uri="{FF2B5EF4-FFF2-40B4-BE49-F238E27FC236}">
                      <a16:creationId xmlns:a16="http://schemas.microsoft.com/office/drawing/2014/main" id="{12CB0B3D-340E-455D-8EB7-802087BB6E8E}"/>
                    </a:ext>
                  </a:extLst>
                </p:cNvPr>
                <p:cNvSpPr txBox="1"/>
                <p:nvPr/>
              </p:nvSpPr>
              <p:spPr>
                <a:xfrm>
                  <a:off x="8613648" y="2862072"/>
                  <a:ext cx="13067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Men (15+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85">
                  <a:extLst>
                    <a:ext uri="{FF2B5EF4-FFF2-40B4-BE49-F238E27FC236}">
                      <a16:creationId xmlns:a16="http://schemas.microsoft.com/office/drawing/2014/main" id="{CACA685D-B0BA-4F1A-A529-D90B207BA2D8}"/>
                    </a:ext>
                  </a:extLst>
                </p:cNvPr>
                <p:cNvSpPr/>
                <p:nvPr/>
              </p:nvSpPr>
              <p:spPr>
                <a:xfrm>
                  <a:off x="8503920" y="2926080"/>
                  <a:ext cx="137160" cy="137160"/>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1" name="Group 160">
                <a:extLst>
                  <a:ext uri="{FF2B5EF4-FFF2-40B4-BE49-F238E27FC236}">
                    <a16:creationId xmlns:a16="http://schemas.microsoft.com/office/drawing/2014/main" id="{971B9686-FF4F-41C1-9CFF-FE59FAD1F97F}"/>
                  </a:ext>
                </a:extLst>
              </p:cNvPr>
              <p:cNvGrpSpPr/>
              <p:nvPr/>
            </p:nvGrpSpPr>
            <p:grpSpPr>
              <a:xfrm>
                <a:off x="9804551" y="3109117"/>
                <a:ext cx="1555958" cy="271869"/>
                <a:chOff x="8503920" y="3090672"/>
                <a:chExt cx="1555958" cy="271869"/>
              </a:xfrm>
            </p:grpSpPr>
            <p:sp>
              <p:nvSpPr>
                <p:cNvPr id="156" name="TextBox 155">
                  <a:extLst>
                    <a:ext uri="{FF2B5EF4-FFF2-40B4-BE49-F238E27FC236}">
                      <a16:creationId xmlns:a16="http://schemas.microsoft.com/office/drawing/2014/main" id="{974F8BD9-F3B8-4F20-97A0-BEB53C704A01}"/>
                    </a:ext>
                  </a:extLst>
                </p:cNvPr>
                <p:cNvSpPr txBox="1"/>
                <p:nvPr/>
              </p:nvSpPr>
              <p:spPr>
                <a:xfrm>
                  <a:off x="8613648" y="3090672"/>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Boys (0–14 years)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85">
                  <a:extLst>
                    <a:ext uri="{FF2B5EF4-FFF2-40B4-BE49-F238E27FC236}">
                      <a16:creationId xmlns:a16="http://schemas.microsoft.com/office/drawing/2014/main" id="{801A8AEE-6BAB-4D8E-99B9-C8087ABBA110}"/>
                    </a:ext>
                  </a:extLst>
                </p:cNvPr>
                <p:cNvSpPr/>
                <p:nvPr/>
              </p:nvSpPr>
              <p:spPr>
                <a:xfrm>
                  <a:off x="8503920" y="3154680"/>
                  <a:ext cx="137160" cy="137160"/>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90" name="object 10">
              <a:extLst>
                <a:ext uri="{FF2B5EF4-FFF2-40B4-BE49-F238E27FC236}">
                  <a16:creationId xmlns:a16="http://schemas.microsoft.com/office/drawing/2014/main" id="{491E472C-D521-43B9-8DD8-976973DD3A23}"/>
                </a:ext>
              </a:extLst>
            </p:cNvPr>
            <p:cNvSpPr txBox="1"/>
            <p:nvPr/>
          </p:nvSpPr>
          <p:spPr>
            <a:xfrm>
              <a:off x="1097280" y="2997336"/>
              <a:ext cx="528030" cy="2049910"/>
            </a:xfrm>
            <a:prstGeom prst="rect">
              <a:avLst/>
            </a:prstGeom>
            <a:noFill/>
          </p:spPr>
          <p:txBody>
            <a:bodyPr vert="vert270" wrap="squar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People on treatment who are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virally suppressed (per cent)</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2345EFE8-B728-4ABA-9936-EC6A5320A12F}"/>
                </a:ext>
              </a:extLst>
            </p:cNvPr>
            <p:cNvCxnSpPr>
              <a:cxnSpLocks/>
            </p:cNvCxnSpPr>
            <p:nvPr/>
          </p:nvCxnSpPr>
          <p:spPr>
            <a:xfrm>
              <a:off x="3111141" y="2651917"/>
              <a:ext cx="4133088" cy="0"/>
            </a:xfrm>
            <a:prstGeom prst="line">
              <a:avLst/>
            </a:prstGeom>
            <a:ln w="38100" cap="rnd">
              <a:solidFill>
                <a:srgbClr val="CDC984"/>
              </a:solidFill>
              <a:prstDash val="sysDot"/>
            </a:ln>
          </p:spPr>
          <p:style>
            <a:lnRef idx="1">
              <a:schemeClr val="accent1"/>
            </a:lnRef>
            <a:fillRef idx="0">
              <a:schemeClr val="accent1"/>
            </a:fillRef>
            <a:effectRef idx="0">
              <a:schemeClr val="accent1"/>
            </a:effectRef>
            <a:fontRef idx="minor">
              <a:schemeClr val="tx1"/>
            </a:fontRef>
          </p:style>
        </p:cxnSp>
        <p:sp>
          <p:nvSpPr>
            <p:cNvPr id="21" name="object 3">
              <a:extLst>
                <a:ext uri="{FF2B5EF4-FFF2-40B4-BE49-F238E27FC236}">
                  <a16:creationId xmlns:a16="http://schemas.microsoft.com/office/drawing/2014/main" id="{2C4D80BE-3FBE-4A7C-9BAD-BDBAA30E5C9D}"/>
                </a:ext>
              </a:extLst>
            </p:cNvPr>
            <p:cNvSpPr/>
            <p:nvPr/>
          </p:nvSpPr>
          <p:spPr>
            <a:xfrm>
              <a:off x="3110197" y="2677929"/>
              <a:ext cx="4141017" cy="48021"/>
            </a:xfrm>
            <a:custGeom>
              <a:avLst/>
              <a:gdLst/>
              <a:ahLst/>
              <a:cxnLst/>
              <a:rect l="l" t="t" r="r" b="b"/>
              <a:pathLst>
                <a:path w="3072765" h="43814">
                  <a:moveTo>
                    <a:pt x="0" y="43205"/>
                  </a:moveTo>
                  <a:lnTo>
                    <a:pt x="3072345"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6">
              <a:extLst>
                <a:ext uri="{FF2B5EF4-FFF2-40B4-BE49-F238E27FC236}">
                  <a16:creationId xmlns:a16="http://schemas.microsoft.com/office/drawing/2014/main" id="{9B4FC772-039A-40F1-804A-B320B037F48D}"/>
                </a:ext>
              </a:extLst>
            </p:cNvPr>
            <p:cNvSpPr/>
            <p:nvPr/>
          </p:nvSpPr>
          <p:spPr>
            <a:xfrm>
              <a:off x="3110197" y="3488438"/>
              <a:ext cx="4141017" cy="200436"/>
            </a:xfrm>
            <a:custGeom>
              <a:avLst/>
              <a:gdLst/>
              <a:ahLst/>
              <a:cxnLst/>
              <a:rect l="l" t="t" r="r" b="b"/>
              <a:pathLst>
                <a:path w="3072765" h="182879">
                  <a:moveTo>
                    <a:pt x="0" y="182410"/>
                  </a:moveTo>
                  <a:lnTo>
                    <a:pt x="3072345" y="0"/>
                  </a:lnTo>
                </a:path>
              </a:pathLst>
            </a:custGeom>
            <a:ln w="38100">
              <a:solidFill>
                <a:srgbClr val="FABB9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9">
              <a:extLst>
                <a:ext uri="{FF2B5EF4-FFF2-40B4-BE49-F238E27FC236}">
                  <a16:creationId xmlns:a16="http://schemas.microsoft.com/office/drawing/2014/main" id="{81805129-944F-4572-A2F9-F77322C2EC84}"/>
                </a:ext>
              </a:extLst>
            </p:cNvPr>
            <p:cNvSpPr/>
            <p:nvPr/>
          </p:nvSpPr>
          <p:spPr>
            <a:xfrm>
              <a:off x="3110197" y="2677936"/>
              <a:ext cx="4141017" cy="123881"/>
            </a:xfrm>
            <a:custGeom>
              <a:avLst/>
              <a:gdLst/>
              <a:ahLst/>
              <a:cxnLst/>
              <a:rect l="l" t="t" r="r" b="b"/>
              <a:pathLst>
                <a:path w="3072765" h="113029">
                  <a:moveTo>
                    <a:pt x="0" y="112801"/>
                  </a:moveTo>
                  <a:lnTo>
                    <a:pt x="3072345" y="0"/>
                  </a:lnTo>
                </a:path>
              </a:pathLst>
            </a:custGeom>
            <a:ln w="38100">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12">
              <a:extLst>
                <a:ext uri="{FF2B5EF4-FFF2-40B4-BE49-F238E27FC236}">
                  <a16:creationId xmlns:a16="http://schemas.microsoft.com/office/drawing/2014/main" id="{E77531FF-E76E-432F-BCE1-21E90E716229}"/>
                </a:ext>
              </a:extLst>
            </p:cNvPr>
            <p:cNvSpPr/>
            <p:nvPr/>
          </p:nvSpPr>
          <p:spPr>
            <a:xfrm>
              <a:off x="3110197" y="3621936"/>
              <a:ext cx="4141017" cy="238712"/>
            </a:xfrm>
            <a:custGeom>
              <a:avLst/>
              <a:gdLst/>
              <a:ahLst/>
              <a:cxnLst/>
              <a:rect l="l" t="t" r="r" b="b"/>
              <a:pathLst>
                <a:path w="3072765" h="217804">
                  <a:moveTo>
                    <a:pt x="0" y="217208"/>
                  </a:moveTo>
                  <a:lnTo>
                    <a:pt x="3072345" y="0"/>
                  </a:lnTo>
                </a:path>
              </a:pathLst>
            </a:custGeom>
            <a:ln w="38100">
              <a:solidFill>
                <a:srgbClr val="70C9B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F99D9DEF-2420-4FA7-98C9-41FE4DE290BD}"/>
                </a:ext>
              </a:extLst>
            </p:cNvPr>
            <p:cNvCxnSpPr/>
            <p:nvPr/>
          </p:nvCxnSpPr>
          <p:spPr>
            <a:xfrm>
              <a:off x="2196741" y="5398731"/>
              <a:ext cx="597103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B44109C-6F95-485C-A79A-0B3E27A6EA1C}"/>
                </a:ext>
              </a:extLst>
            </p:cNvPr>
            <p:cNvCxnSpPr/>
            <p:nvPr/>
          </p:nvCxnSpPr>
          <p:spPr>
            <a:xfrm>
              <a:off x="2056199" y="402532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37CB4A1-1F17-4655-B0BC-018F53D06DC8}"/>
                </a:ext>
              </a:extLst>
            </p:cNvPr>
            <p:cNvCxnSpPr/>
            <p:nvPr/>
          </p:nvCxnSpPr>
          <p:spPr>
            <a:xfrm>
              <a:off x="2056199" y="43025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7CDE6DA-24C8-4314-B766-96265151C1EE}"/>
                </a:ext>
              </a:extLst>
            </p:cNvPr>
            <p:cNvCxnSpPr/>
            <p:nvPr/>
          </p:nvCxnSpPr>
          <p:spPr>
            <a:xfrm>
              <a:off x="2056199" y="485047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F6D32922-6C30-44F8-85F8-A79D5E09AA61}"/>
                </a:ext>
              </a:extLst>
            </p:cNvPr>
            <p:cNvCxnSpPr/>
            <p:nvPr/>
          </p:nvCxnSpPr>
          <p:spPr>
            <a:xfrm>
              <a:off x="2056199" y="512479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F6113B3-1D37-4C30-B4E3-EFC1996D8622}"/>
                </a:ext>
              </a:extLst>
            </p:cNvPr>
            <p:cNvCxnSpPr/>
            <p:nvPr/>
          </p:nvCxnSpPr>
          <p:spPr>
            <a:xfrm>
              <a:off x="2056199" y="53976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1782883E-ECB2-48D4-A112-1076A9C96550}"/>
                </a:ext>
              </a:extLst>
            </p:cNvPr>
            <p:cNvCxnSpPr/>
            <p:nvPr/>
          </p:nvCxnSpPr>
          <p:spPr>
            <a:xfrm>
              <a:off x="2056199" y="347487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323A80C-6D35-493F-86E0-25BCA41B418D}"/>
                </a:ext>
              </a:extLst>
            </p:cNvPr>
            <p:cNvCxnSpPr/>
            <p:nvPr/>
          </p:nvCxnSpPr>
          <p:spPr>
            <a:xfrm>
              <a:off x="2056199" y="457615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0AEA735-EC57-4D83-A4B9-4903DA6A1879}"/>
                </a:ext>
              </a:extLst>
            </p:cNvPr>
            <p:cNvCxnSpPr/>
            <p:nvPr/>
          </p:nvCxnSpPr>
          <p:spPr>
            <a:xfrm>
              <a:off x="2056199" y="374671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E2E3833-BCB1-4C17-AEC0-29B080591EB4}"/>
                </a:ext>
              </a:extLst>
            </p:cNvPr>
            <p:cNvCxnSpPr/>
            <p:nvPr/>
          </p:nvCxnSpPr>
          <p:spPr>
            <a:xfrm>
              <a:off x="2056199" y="320055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bject 27">
              <a:extLst>
                <a:ext uri="{FF2B5EF4-FFF2-40B4-BE49-F238E27FC236}">
                  <a16:creationId xmlns:a16="http://schemas.microsoft.com/office/drawing/2014/main" id="{0AF61C4A-7C13-4F35-A012-5059B2BAFB13}"/>
                </a:ext>
              </a:extLst>
            </p:cNvPr>
            <p:cNvSpPr txBox="1"/>
            <p:nvPr/>
          </p:nvSpPr>
          <p:spPr>
            <a:xfrm>
              <a:off x="2185057" y="5497683"/>
              <a:ext cx="1851186" cy="234038"/>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rPr>
                <a:t>April 2018–March 2019</a:t>
              </a:r>
              <a:endParaRPr kumimoji="0"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7" name="object 28">
              <a:extLst>
                <a:ext uri="{FF2B5EF4-FFF2-40B4-BE49-F238E27FC236}">
                  <a16:creationId xmlns:a16="http://schemas.microsoft.com/office/drawing/2014/main" id="{7918C30D-0824-4879-B4F4-2969AE6DDDC7}"/>
                </a:ext>
              </a:extLst>
            </p:cNvPr>
            <p:cNvSpPr txBox="1"/>
            <p:nvPr/>
          </p:nvSpPr>
          <p:spPr>
            <a:xfrm>
              <a:off x="6386830" y="5497683"/>
              <a:ext cx="1750034" cy="234038"/>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lang="en-GB"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rPr>
                <a:t>April–December 2019</a:t>
              </a:r>
              <a:endParaRPr kumimoji="0"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ＭＳ Ｐゴシック" pitchFamily="34" charset="-128"/>
                <a:cs typeface="Arial" panose="020B0604020202020204" pitchFamily="34" charset="0"/>
              </a:endParaRPr>
            </a:p>
          </p:txBody>
        </p:sp>
        <p:cxnSp>
          <p:nvCxnSpPr>
            <p:cNvPr id="55" name="Straight Connector 54">
              <a:extLst>
                <a:ext uri="{FF2B5EF4-FFF2-40B4-BE49-F238E27FC236}">
                  <a16:creationId xmlns:a16="http://schemas.microsoft.com/office/drawing/2014/main" id="{DD4A459D-C1B6-4A40-A0E6-C288004C6187}"/>
                </a:ext>
              </a:extLst>
            </p:cNvPr>
            <p:cNvCxnSpPr/>
            <p:nvPr/>
          </p:nvCxnSpPr>
          <p:spPr>
            <a:xfrm>
              <a:off x="2061217" y="292623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1868861-4BEA-4CAC-8032-208F5859A887}"/>
                </a:ext>
              </a:extLst>
            </p:cNvPr>
            <p:cNvCxnSpPr/>
            <p:nvPr/>
          </p:nvCxnSpPr>
          <p:spPr>
            <a:xfrm>
              <a:off x="2061217" y="265191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5" name="Group 74">
              <a:extLst>
                <a:ext uri="{FF2B5EF4-FFF2-40B4-BE49-F238E27FC236}">
                  <a16:creationId xmlns:a16="http://schemas.microsoft.com/office/drawing/2014/main" id="{320FF9E4-9A7B-48AC-A143-5503D01CAE4D}"/>
                </a:ext>
              </a:extLst>
            </p:cNvPr>
            <p:cNvGrpSpPr/>
            <p:nvPr/>
          </p:nvGrpSpPr>
          <p:grpSpPr>
            <a:xfrm>
              <a:off x="1645920" y="2514757"/>
              <a:ext cx="439544" cy="3013631"/>
              <a:chOff x="1945008" y="2377440"/>
              <a:chExt cx="439544" cy="3013631"/>
            </a:xfrm>
          </p:grpSpPr>
          <p:sp>
            <p:nvSpPr>
              <p:cNvPr id="111" name="TextBox 110">
                <a:extLst>
                  <a:ext uri="{FF2B5EF4-FFF2-40B4-BE49-F238E27FC236}">
                    <a16:creationId xmlns:a16="http://schemas.microsoft.com/office/drawing/2014/main" id="{57397FF2-8E3B-4219-ADD2-E62A062AAACE}"/>
                  </a:ext>
                </a:extLst>
              </p:cNvPr>
              <p:cNvSpPr txBox="1"/>
              <p:nvPr/>
            </p:nvSpPr>
            <p:spPr>
              <a:xfrm>
                <a:off x="2028062" y="37490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CE284855-FE51-40D9-8B9C-0656DDB19E47}"/>
                  </a:ext>
                </a:extLst>
              </p:cNvPr>
              <p:cNvSpPr txBox="1"/>
              <p:nvPr/>
            </p:nvSpPr>
            <p:spPr>
              <a:xfrm>
                <a:off x="2024950" y="40233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6C157E56-9D06-4B74-9F43-BF7DF664F911}"/>
                  </a:ext>
                </a:extLst>
              </p:cNvPr>
              <p:cNvSpPr txBox="1"/>
              <p:nvPr/>
            </p:nvSpPr>
            <p:spPr>
              <a:xfrm>
                <a:off x="2024950" y="45720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DFC02D41-D4A1-4BA4-9FDE-C6A2157C5437}"/>
                  </a:ext>
                </a:extLst>
              </p:cNvPr>
              <p:cNvSpPr txBox="1"/>
              <p:nvPr/>
            </p:nvSpPr>
            <p:spPr>
              <a:xfrm>
                <a:off x="2024950" y="48463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0873EBBB-7A5D-4718-9438-96698A5A1DB7}"/>
                  </a:ext>
                </a:extLst>
              </p:cNvPr>
              <p:cNvSpPr txBox="1"/>
              <p:nvPr/>
            </p:nvSpPr>
            <p:spPr>
              <a:xfrm>
                <a:off x="2109909" y="511920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AFD2704C-3F4C-433A-9DE2-FF3BCCC319E5}"/>
                  </a:ext>
                </a:extLst>
              </p:cNvPr>
              <p:cNvSpPr txBox="1"/>
              <p:nvPr/>
            </p:nvSpPr>
            <p:spPr>
              <a:xfrm>
                <a:off x="2024950" y="32004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A8BAB602-ED68-4BFC-9BCE-57A6B538FACF}"/>
                  </a:ext>
                </a:extLst>
              </p:cNvPr>
              <p:cNvSpPr txBox="1"/>
              <p:nvPr/>
            </p:nvSpPr>
            <p:spPr>
              <a:xfrm>
                <a:off x="2024950" y="42976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10" name="TextBox 109">
                <a:extLst>
                  <a:ext uri="{FF2B5EF4-FFF2-40B4-BE49-F238E27FC236}">
                    <a16:creationId xmlns:a16="http://schemas.microsoft.com/office/drawing/2014/main" id="{9BD24F00-F3C7-4C96-BD48-8046915F61BA}"/>
                  </a:ext>
                </a:extLst>
              </p:cNvPr>
              <p:cNvSpPr txBox="1"/>
              <p:nvPr/>
            </p:nvSpPr>
            <p:spPr>
              <a:xfrm>
                <a:off x="2028062" y="34747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0CF1628C-D7BD-4654-A1DF-5DC49DE7BF51}"/>
                  </a:ext>
                </a:extLst>
              </p:cNvPr>
              <p:cNvSpPr txBox="1"/>
              <p:nvPr/>
            </p:nvSpPr>
            <p:spPr>
              <a:xfrm>
                <a:off x="2024950" y="29260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A0DCDEB8-854F-42DD-AC74-9DACB42ECB70}"/>
                  </a:ext>
                </a:extLst>
              </p:cNvPr>
              <p:cNvSpPr txBox="1"/>
              <p:nvPr/>
            </p:nvSpPr>
            <p:spPr>
              <a:xfrm>
                <a:off x="2029968" y="26517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A059E60D-8CFC-401C-A8D4-4AEE62864DDF}"/>
                  </a:ext>
                </a:extLst>
              </p:cNvPr>
              <p:cNvSpPr txBox="1"/>
              <p:nvPr/>
            </p:nvSpPr>
            <p:spPr>
              <a:xfrm>
                <a:off x="1945008" y="23774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93" name="Oval 92">
              <a:extLst>
                <a:ext uri="{FF2B5EF4-FFF2-40B4-BE49-F238E27FC236}">
                  <a16:creationId xmlns:a16="http://schemas.microsoft.com/office/drawing/2014/main" id="{1E0FB38A-6D8E-49F6-B45B-93B3EFF993ED}"/>
                </a:ext>
              </a:extLst>
            </p:cNvPr>
            <p:cNvSpPr/>
            <p:nvPr/>
          </p:nvSpPr>
          <p:spPr>
            <a:xfrm>
              <a:off x="3056277" y="2670655"/>
              <a:ext cx="109728" cy="109728"/>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Oval 94">
              <a:extLst>
                <a:ext uri="{FF2B5EF4-FFF2-40B4-BE49-F238E27FC236}">
                  <a16:creationId xmlns:a16="http://schemas.microsoft.com/office/drawing/2014/main" id="{82B674D8-270C-42B2-9173-04B5046DD56F}"/>
                </a:ext>
              </a:extLst>
            </p:cNvPr>
            <p:cNvSpPr/>
            <p:nvPr/>
          </p:nvSpPr>
          <p:spPr>
            <a:xfrm>
              <a:off x="7189365" y="2621724"/>
              <a:ext cx="109728" cy="109728"/>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Oval 127">
              <a:extLst>
                <a:ext uri="{FF2B5EF4-FFF2-40B4-BE49-F238E27FC236}">
                  <a16:creationId xmlns:a16="http://schemas.microsoft.com/office/drawing/2014/main" id="{B496CCA5-E8EA-4F9C-AC16-31BD4052C630}"/>
                </a:ext>
              </a:extLst>
            </p:cNvPr>
            <p:cNvSpPr/>
            <p:nvPr/>
          </p:nvSpPr>
          <p:spPr>
            <a:xfrm>
              <a:off x="7189365" y="2621724"/>
              <a:ext cx="109728" cy="109728"/>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0" name="Oval 129">
              <a:extLst>
                <a:ext uri="{FF2B5EF4-FFF2-40B4-BE49-F238E27FC236}">
                  <a16:creationId xmlns:a16="http://schemas.microsoft.com/office/drawing/2014/main" id="{AC403CB0-E969-461B-8D5A-465C957FB51B}"/>
                </a:ext>
              </a:extLst>
            </p:cNvPr>
            <p:cNvSpPr/>
            <p:nvPr/>
          </p:nvSpPr>
          <p:spPr>
            <a:xfrm>
              <a:off x="7189365" y="3434299"/>
              <a:ext cx="109728" cy="109728"/>
            </a:xfrm>
            <a:prstGeom prst="ellipse">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2" name="Oval 131">
              <a:extLst>
                <a:ext uri="{FF2B5EF4-FFF2-40B4-BE49-F238E27FC236}">
                  <a16:creationId xmlns:a16="http://schemas.microsoft.com/office/drawing/2014/main" id="{DCBE43F7-F343-46FB-85A3-4668EEDAEE45}"/>
                </a:ext>
              </a:extLst>
            </p:cNvPr>
            <p:cNvSpPr/>
            <p:nvPr/>
          </p:nvSpPr>
          <p:spPr>
            <a:xfrm>
              <a:off x="7189365" y="3566725"/>
              <a:ext cx="109728" cy="109728"/>
            </a:xfrm>
            <a:prstGeom prst="ellipse">
              <a:avLst/>
            </a:prstGeom>
            <a:solidFill>
              <a:srgbClr val="70C9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4" name="Oval 133">
              <a:extLst>
                <a:ext uri="{FF2B5EF4-FFF2-40B4-BE49-F238E27FC236}">
                  <a16:creationId xmlns:a16="http://schemas.microsoft.com/office/drawing/2014/main" id="{58E202B8-A05E-4BAC-805D-FA14DC8FFD7E}"/>
                </a:ext>
              </a:extLst>
            </p:cNvPr>
            <p:cNvSpPr/>
            <p:nvPr/>
          </p:nvSpPr>
          <p:spPr>
            <a:xfrm>
              <a:off x="3056277" y="2746778"/>
              <a:ext cx="109728" cy="109728"/>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6" name="Oval 135">
              <a:extLst>
                <a:ext uri="{FF2B5EF4-FFF2-40B4-BE49-F238E27FC236}">
                  <a16:creationId xmlns:a16="http://schemas.microsoft.com/office/drawing/2014/main" id="{9C9B4AD3-BEC4-4F23-BEF2-62F8CD06D9B3}"/>
                </a:ext>
              </a:extLst>
            </p:cNvPr>
            <p:cNvSpPr/>
            <p:nvPr/>
          </p:nvSpPr>
          <p:spPr>
            <a:xfrm>
              <a:off x="3056277" y="3807277"/>
              <a:ext cx="109728" cy="109728"/>
            </a:xfrm>
            <a:prstGeom prst="ellipse">
              <a:avLst/>
            </a:prstGeom>
            <a:solidFill>
              <a:srgbClr val="70C9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8" name="Oval 137">
              <a:extLst>
                <a:ext uri="{FF2B5EF4-FFF2-40B4-BE49-F238E27FC236}">
                  <a16:creationId xmlns:a16="http://schemas.microsoft.com/office/drawing/2014/main" id="{63CD5101-66BF-4699-A7E1-D4EC69C2DA5E}"/>
                </a:ext>
              </a:extLst>
            </p:cNvPr>
            <p:cNvSpPr/>
            <p:nvPr/>
          </p:nvSpPr>
          <p:spPr>
            <a:xfrm>
              <a:off x="3057030" y="3628598"/>
              <a:ext cx="109728" cy="109728"/>
            </a:xfrm>
            <a:prstGeom prst="ellipse">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TextBox 159">
              <a:extLst>
                <a:ext uri="{FF2B5EF4-FFF2-40B4-BE49-F238E27FC236}">
                  <a16:creationId xmlns:a16="http://schemas.microsoft.com/office/drawing/2014/main" id="{06511FF9-13EC-44E2-AEBD-052B19D7B1D7}"/>
                </a:ext>
              </a:extLst>
            </p:cNvPr>
            <p:cNvSpPr txBox="1"/>
            <p:nvPr/>
          </p:nvSpPr>
          <p:spPr>
            <a:xfrm>
              <a:off x="7427109" y="2514600"/>
              <a:ext cx="1138453" cy="56425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2030 target: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panose="020B0604020202020204"/>
                  <a:ea typeface="+mn-ea"/>
                  <a:cs typeface="+mn-cs"/>
                </a:rPr>
                <a:t>95%</a:t>
              </a:r>
              <a:endParaRPr kumimoji="0" lang="en-GB" sz="1600" b="1"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91902368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lstStyle/>
          <a:p>
            <a:pPr>
              <a:lnSpc>
                <a:spcPct val="100000"/>
              </a:lnSpc>
              <a:spcBef>
                <a:spcPts val="0"/>
              </a:spcBef>
            </a:pPr>
            <a:r>
              <a:rPr lang="en-US"/>
              <a:t>Cumulative number of males voluntarily medically circumcised, 15 priority countries,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11AD9FA-331A-4630-AD1C-3DA7238376D0}"/>
              </a:ext>
            </a:extLst>
          </p:cNvPr>
          <p:cNvGrpSpPr/>
          <p:nvPr/>
        </p:nvGrpSpPr>
        <p:grpSpPr>
          <a:xfrm>
            <a:off x="457199" y="2606040"/>
            <a:ext cx="11184904" cy="3954907"/>
            <a:chOff x="457199" y="2606040"/>
            <a:chExt cx="11184904" cy="3954907"/>
          </a:xfrm>
        </p:grpSpPr>
        <p:sp>
          <p:nvSpPr>
            <p:cNvPr id="117" name="Oval 116">
              <a:extLst>
                <a:ext uri="{FF2B5EF4-FFF2-40B4-BE49-F238E27FC236}">
                  <a16:creationId xmlns:a16="http://schemas.microsoft.com/office/drawing/2014/main" id="{E7F999FE-9E78-4B78-AC20-B96466197764}"/>
                </a:ext>
              </a:extLst>
            </p:cNvPr>
            <p:cNvSpPr/>
            <p:nvPr/>
          </p:nvSpPr>
          <p:spPr>
            <a:xfrm>
              <a:off x="8239300" y="2977797"/>
              <a:ext cx="182880" cy="182880"/>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DAA9D708-F2BD-46AC-BA09-DE71C2B115BE}"/>
                </a:ext>
              </a:extLst>
            </p:cNvPr>
            <p:cNvSpPr txBox="1"/>
            <p:nvPr/>
          </p:nvSpPr>
          <p:spPr>
            <a:xfrm>
              <a:off x="457199" y="6060810"/>
              <a:ext cx="11184904"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hlinkClick r:id="rId2"/>
                </a:rPr>
                <a:t>https://aidsinfo.unaids.org/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15 priority countries are: Botswana, Eswatini, Ethiopia, Kenya, Lesotho, Malawi, Mozambique, Namibia, Rwanda, South Africa, South Sudan, Uganda, the United Republic of Tanzania, Zambia and Zimbabwe.</a:t>
              </a:r>
            </a:p>
          </p:txBody>
        </p:sp>
        <p:grpSp>
          <p:nvGrpSpPr>
            <p:cNvPr id="125" name="Group 124">
              <a:extLst>
                <a:ext uri="{FF2B5EF4-FFF2-40B4-BE49-F238E27FC236}">
                  <a16:creationId xmlns:a16="http://schemas.microsoft.com/office/drawing/2014/main" id="{7481F77C-5564-47B1-B133-0AA3566353C1}"/>
                </a:ext>
              </a:extLst>
            </p:cNvPr>
            <p:cNvGrpSpPr/>
            <p:nvPr/>
          </p:nvGrpSpPr>
          <p:grpSpPr>
            <a:xfrm>
              <a:off x="829576" y="4088798"/>
              <a:ext cx="1079216" cy="271869"/>
              <a:chOff x="829576" y="4183448"/>
              <a:chExt cx="1079216" cy="271869"/>
            </a:xfrm>
          </p:grpSpPr>
          <p:sp>
            <p:nvSpPr>
              <p:cNvPr id="93" name="TextBox 92">
                <a:extLst>
                  <a:ext uri="{FF2B5EF4-FFF2-40B4-BE49-F238E27FC236}">
                    <a16:creationId xmlns:a16="http://schemas.microsoft.com/office/drawing/2014/main" id="{78341362-1C9B-4B59-8423-6435E3855D1B}"/>
                  </a:ext>
                </a:extLst>
              </p:cNvPr>
              <p:cNvSpPr txBox="1"/>
              <p:nvPr/>
            </p:nvSpPr>
            <p:spPr>
              <a:xfrm>
                <a:off x="829576" y="4183448"/>
                <a:ext cx="99418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AE7DA19E-F095-49EF-BCDE-724F13EA9443}"/>
                  </a:ext>
                </a:extLst>
              </p:cNvPr>
              <p:cNvCxnSpPr/>
              <p:nvPr/>
            </p:nvCxnSpPr>
            <p:spPr>
              <a:xfrm>
                <a:off x="1799064" y="43224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647BF8B9-3BC5-46CD-A602-55B508B5BA80}"/>
                </a:ext>
              </a:extLst>
            </p:cNvPr>
            <p:cNvGrpSpPr/>
            <p:nvPr/>
          </p:nvGrpSpPr>
          <p:grpSpPr>
            <a:xfrm>
              <a:off x="954704" y="4453018"/>
              <a:ext cx="954088" cy="271869"/>
              <a:chOff x="954704" y="4494185"/>
              <a:chExt cx="954088" cy="271869"/>
            </a:xfrm>
          </p:grpSpPr>
          <p:sp>
            <p:nvSpPr>
              <p:cNvPr id="95" name="TextBox 94">
                <a:extLst>
                  <a:ext uri="{FF2B5EF4-FFF2-40B4-BE49-F238E27FC236}">
                    <a16:creationId xmlns:a16="http://schemas.microsoft.com/office/drawing/2014/main" id="{C2AF9669-A855-4982-9D34-2C39EA619E66}"/>
                  </a:ext>
                </a:extLst>
              </p:cNvPr>
              <p:cNvSpPr txBox="1"/>
              <p:nvPr/>
            </p:nvSpPr>
            <p:spPr>
              <a:xfrm>
                <a:off x="954704" y="449418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F25EF02E-6C82-4F0C-9BF3-6858A08563A3}"/>
                  </a:ext>
                </a:extLst>
              </p:cNvPr>
              <p:cNvCxnSpPr/>
              <p:nvPr/>
            </p:nvCxnSpPr>
            <p:spPr>
              <a:xfrm>
                <a:off x="1799064" y="463534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BE31BAA0-73B8-4545-88C0-B5BDB9683A22}"/>
                </a:ext>
              </a:extLst>
            </p:cNvPr>
            <p:cNvGrpSpPr/>
            <p:nvPr/>
          </p:nvGrpSpPr>
          <p:grpSpPr>
            <a:xfrm>
              <a:off x="830777" y="3714453"/>
              <a:ext cx="1082328" cy="271869"/>
              <a:chOff x="830777" y="3868744"/>
              <a:chExt cx="1082328" cy="271869"/>
            </a:xfrm>
          </p:grpSpPr>
          <p:sp>
            <p:nvSpPr>
              <p:cNvPr id="97" name="TextBox 96">
                <a:extLst>
                  <a:ext uri="{FF2B5EF4-FFF2-40B4-BE49-F238E27FC236}">
                    <a16:creationId xmlns:a16="http://schemas.microsoft.com/office/drawing/2014/main" id="{37541C62-3BC6-4321-87D2-52E079573EF4}"/>
                  </a:ext>
                </a:extLst>
              </p:cNvPr>
              <p:cNvSpPr txBox="1"/>
              <p:nvPr/>
            </p:nvSpPr>
            <p:spPr>
              <a:xfrm>
                <a:off x="830777" y="3868744"/>
                <a:ext cx="99418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AD0D6E01-CB24-428B-BEBF-682D185DDE56}"/>
                  </a:ext>
                </a:extLst>
              </p:cNvPr>
              <p:cNvCxnSpPr/>
              <p:nvPr/>
            </p:nvCxnSpPr>
            <p:spPr>
              <a:xfrm>
                <a:off x="1803377" y="40059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08B78C6-0C91-41F3-84A8-0C11B06FA6DB}"/>
                </a:ext>
              </a:extLst>
            </p:cNvPr>
            <p:cNvGrpSpPr/>
            <p:nvPr/>
          </p:nvGrpSpPr>
          <p:grpSpPr>
            <a:xfrm>
              <a:off x="869746" y="2969228"/>
              <a:ext cx="1039046" cy="271869"/>
              <a:chOff x="869746" y="2919014"/>
              <a:chExt cx="1039046" cy="271869"/>
            </a:xfrm>
          </p:grpSpPr>
          <p:cxnSp>
            <p:nvCxnSpPr>
              <p:cNvPr id="101" name="Straight Connector 100">
                <a:extLst>
                  <a:ext uri="{FF2B5EF4-FFF2-40B4-BE49-F238E27FC236}">
                    <a16:creationId xmlns:a16="http://schemas.microsoft.com/office/drawing/2014/main" id="{515043FA-9C60-490E-80AB-2888F6CD4F7F}"/>
                  </a:ext>
                </a:extLst>
              </p:cNvPr>
              <p:cNvCxnSpPr/>
              <p:nvPr/>
            </p:nvCxnSpPr>
            <p:spPr>
              <a:xfrm>
                <a:off x="1799064" y="305617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F29332D3-782A-4F13-9F22-D14FB4709370}"/>
                  </a:ext>
                </a:extLst>
              </p:cNvPr>
              <p:cNvSpPr txBox="1"/>
              <p:nvPr/>
            </p:nvSpPr>
            <p:spPr>
              <a:xfrm>
                <a:off x="869746" y="2919014"/>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123" name="Group 122">
              <a:extLst>
                <a:ext uri="{FF2B5EF4-FFF2-40B4-BE49-F238E27FC236}">
                  <a16:creationId xmlns:a16="http://schemas.microsoft.com/office/drawing/2014/main" id="{456020C0-E53D-4955-8F01-027F5E7F5357}"/>
                </a:ext>
              </a:extLst>
            </p:cNvPr>
            <p:cNvGrpSpPr/>
            <p:nvPr/>
          </p:nvGrpSpPr>
          <p:grpSpPr>
            <a:xfrm>
              <a:off x="871463" y="3336127"/>
              <a:ext cx="1035934" cy="271869"/>
              <a:chOff x="871463" y="3232620"/>
              <a:chExt cx="1035934" cy="271869"/>
            </a:xfrm>
          </p:grpSpPr>
          <p:sp>
            <p:nvSpPr>
              <p:cNvPr id="104" name="TextBox 103">
                <a:extLst>
                  <a:ext uri="{FF2B5EF4-FFF2-40B4-BE49-F238E27FC236}">
                    <a16:creationId xmlns:a16="http://schemas.microsoft.com/office/drawing/2014/main" id="{C5134BDD-BA18-47C5-B373-4AF588B25A61}"/>
                  </a:ext>
                </a:extLst>
              </p:cNvPr>
              <p:cNvSpPr txBox="1"/>
              <p:nvPr/>
            </p:nvSpPr>
            <p:spPr>
              <a:xfrm>
                <a:off x="871463" y="3232620"/>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5" name="Straight Connector 104">
                <a:extLst>
                  <a:ext uri="{FF2B5EF4-FFF2-40B4-BE49-F238E27FC236}">
                    <a16:creationId xmlns:a16="http://schemas.microsoft.com/office/drawing/2014/main" id="{6374C74D-C064-416C-B18E-6053E228A877}"/>
                  </a:ext>
                </a:extLst>
              </p:cNvPr>
              <p:cNvCxnSpPr/>
              <p:nvPr/>
            </p:nvCxnSpPr>
            <p:spPr>
              <a:xfrm>
                <a:off x="1797669" y="33715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6" name="TextBox 105">
              <a:extLst>
                <a:ext uri="{FF2B5EF4-FFF2-40B4-BE49-F238E27FC236}">
                  <a16:creationId xmlns:a16="http://schemas.microsoft.com/office/drawing/2014/main" id="{7120DCBD-25ED-4EB7-82EC-9E2324B47A28}"/>
                </a:ext>
              </a:extLst>
            </p:cNvPr>
            <p:cNvSpPr txBox="1"/>
            <p:nvPr/>
          </p:nvSpPr>
          <p:spPr>
            <a:xfrm>
              <a:off x="871463" y="2606040"/>
              <a:ext cx="950901"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70A03C88-E6A1-49D8-9F4C-3468615A76CD}"/>
                </a:ext>
              </a:extLst>
            </p:cNvPr>
            <p:cNvCxnSpPr/>
            <p:nvPr/>
          </p:nvCxnSpPr>
          <p:spPr>
            <a:xfrm>
              <a:off x="1797669" y="274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C83B9FB2-EF01-4A65-BB92-9949A4F5EF93}"/>
                </a:ext>
              </a:extLst>
            </p:cNvPr>
            <p:cNvSpPr txBox="1"/>
            <p:nvPr/>
          </p:nvSpPr>
          <p:spPr>
            <a:xfrm>
              <a:off x="1551809" y="4824792"/>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9" name="Straight Connector 108">
              <a:extLst>
                <a:ext uri="{FF2B5EF4-FFF2-40B4-BE49-F238E27FC236}">
                  <a16:creationId xmlns:a16="http://schemas.microsoft.com/office/drawing/2014/main" id="{89EDD997-6224-4AF1-8E01-A58A6060D881}"/>
                </a:ext>
              </a:extLst>
            </p:cNvPr>
            <p:cNvCxnSpPr/>
            <p:nvPr/>
          </p:nvCxnSpPr>
          <p:spPr>
            <a:xfrm>
              <a:off x="1799851" y="49683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object 10">
              <a:extLst>
                <a:ext uri="{FF2B5EF4-FFF2-40B4-BE49-F238E27FC236}">
                  <a16:creationId xmlns:a16="http://schemas.microsoft.com/office/drawing/2014/main" id="{B56CDF6F-F75B-4335-99AE-A39427E8A641}"/>
                </a:ext>
              </a:extLst>
            </p:cNvPr>
            <p:cNvSpPr txBox="1"/>
            <p:nvPr/>
          </p:nvSpPr>
          <p:spPr>
            <a:xfrm>
              <a:off x="8576239" y="2965486"/>
              <a:ext cx="904094" cy="179536"/>
            </a:xfrm>
            <a:prstGeom prst="rect">
              <a:avLst/>
            </a:prstGeom>
            <a:noFill/>
          </p:spPr>
          <p:txBody>
            <a:bodyPr vert="horz" wrap="non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6">
              <a:extLst>
                <a:ext uri="{FF2B5EF4-FFF2-40B4-BE49-F238E27FC236}">
                  <a16:creationId xmlns:a16="http://schemas.microsoft.com/office/drawing/2014/main" id="{C7783C3B-1F03-4CC0-A848-867879ED9031}"/>
                </a:ext>
              </a:extLst>
            </p:cNvPr>
            <p:cNvSpPr/>
            <p:nvPr/>
          </p:nvSpPr>
          <p:spPr>
            <a:xfrm>
              <a:off x="2011680" y="4965192"/>
              <a:ext cx="7086600"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45FBF8B1-9121-4E92-88C5-A5797E7759B9}"/>
                </a:ext>
              </a:extLst>
            </p:cNvPr>
            <p:cNvSpPr txBox="1"/>
            <p:nvPr/>
          </p:nvSpPr>
          <p:spPr>
            <a:xfrm>
              <a:off x="201168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CCE503C9-371A-4F3F-AA57-C3B1FF4C0CE8}"/>
                </a:ext>
              </a:extLst>
            </p:cNvPr>
            <p:cNvSpPr txBox="1"/>
            <p:nvPr/>
          </p:nvSpPr>
          <p:spPr>
            <a:xfrm>
              <a:off x="342900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3B4C2494-E72A-4288-877E-242168052B6B}"/>
                </a:ext>
              </a:extLst>
            </p:cNvPr>
            <p:cNvSpPr txBox="1"/>
            <p:nvPr/>
          </p:nvSpPr>
          <p:spPr>
            <a:xfrm>
              <a:off x="484632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E4B146B6-5E52-4CCC-8E36-B2B49A9C852F}"/>
                </a:ext>
              </a:extLst>
            </p:cNvPr>
            <p:cNvSpPr txBox="1"/>
            <p:nvPr/>
          </p:nvSpPr>
          <p:spPr>
            <a:xfrm>
              <a:off x="626364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116" name="TextBox 115">
              <a:extLst>
                <a:ext uri="{FF2B5EF4-FFF2-40B4-BE49-F238E27FC236}">
                  <a16:creationId xmlns:a16="http://schemas.microsoft.com/office/drawing/2014/main" id="{06E559DF-F03B-43C9-97D7-C47C0362769C}"/>
                </a:ext>
              </a:extLst>
            </p:cNvPr>
            <p:cNvSpPr txBox="1"/>
            <p:nvPr/>
          </p:nvSpPr>
          <p:spPr>
            <a:xfrm>
              <a:off x="7680960" y="5029200"/>
              <a:ext cx="1417320" cy="184666"/>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B9ADA2A9-8AB7-425F-82A1-8BFE02C965BD}"/>
                </a:ext>
              </a:extLst>
            </p:cNvPr>
            <p:cNvSpPr/>
            <p:nvPr/>
          </p:nvSpPr>
          <p:spPr>
            <a:xfrm>
              <a:off x="2377440" y="4754879"/>
              <a:ext cx="685800" cy="21031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Rectangle 131">
              <a:extLst>
                <a:ext uri="{FF2B5EF4-FFF2-40B4-BE49-F238E27FC236}">
                  <a16:creationId xmlns:a16="http://schemas.microsoft.com/office/drawing/2014/main" id="{60687B5B-EBF5-4060-8A20-E497F7D6BE7A}"/>
                </a:ext>
              </a:extLst>
            </p:cNvPr>
            <p:cNvSpPr/>
            <p:nvPr/>
          </p:nvSpPr>
          <p:spPr>
            <a:xfrm>
              <a:off x="6629400" y="3807249"/>
              <a:ext cx="685800" cy="115794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Rectangle 133">
              <a:extLst>
                <a:ext uri="{FF2B5EF4-FFF2-40B4-BE49-F238E27FC236}">
                  <a16:creationId xmlns:a16="http://schemas.microsoft.com/office/drawing/2014/main" id="{855FC090-D754-417D-B4CA-C50128685CE2}"/>
                </a:ext>
              </a:extLst>
            </p:cNvPr>
            <p:cNvSpPr/>
            <p:nvPr/>
          </p:nvSpPr>
          <p:spPr>
            <a:xfrm>
              <a:off x="5212080" y="4088798"/>
              <a:ext cx="685800" cy="87639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Rectangle 135">
              <a:extLst>
                <a:ext uri="{FF2B5EF4-FFF2-40B4-BE49-F238E27FC236}">
                  <a16:creationId xmlns:a16="http://schemas.microsoft.com/office/drawing/2014/main" id="{FE012159-03DF-44AC-977F-565C05E49579}"/>
                </a:ext>
              </a:extLst>
            </p:cNvPr>
            <p:cNvSpPr/>
            <p:nvPr/>
          </p:nvSpPr>
          <p:spPr>
            <a:xfrm>
              <a:off x="3794760" y="4410639"/>
              <a:ext cx="685800" cy="55455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824290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provisions related to domestic violence, countries with available data,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E7DDD03-F401-4A87-A4D0-3A7234C9449E}"/>
              </a:ext>
            </a:extLst>
          </p:cNvPr>
          <p:cNvGrpSpPr/>
          <p:nvPr/>
        </p:nvGrpSpPr>
        <p:grpSpPr>
          <a:xfrm>
            <a:off x="457199" y="2231136"/>
            <a:ext cx="8421625" cy="4323552"/>
            <a:chOff x="457199" y="2231136"/>
            <a:chExt cx="8421625"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a:t>
              </a:r>
            </a:p>
          </p:txBody>
        </p:sp>
        <p:grpSp>
          <p:nvGrpSpPr>
            <p:cNvPr id="36" name="Group 35">
              <a:extLst>
                <a:ext uri="{FF2B5EF4-FFF2-40B4-BE49-F238E27FC236}">
                  <a16:creationId xmlns:a16="http://schemas.microsoft.com/office/drawing/2014/main" id="{B1C3A71A-5420-407D-88E5-916728090495}"/>
                </a:ext>
              </a:extLst>
            </p:cNvPr>
            <p:cNvGrpSpPr/>
            <p:nvPr/>
          </p:nvGrpSpPr>
          <p:grpSpPr>
            <a:xfrm>
              <a:off x="914400" y="2231136"/>
              <a:ext cx="7964424" cy="3484292"/>
              <a:chOff x="1234440" y="2185416"/>
              <a:chExt cx="7964424" cy="3484292"/>
            </a:xfrm>
          </p:grpSpPr>
          <p:sp>
            <p:nvSpPr>
              <p:cNvPr id="6" name="TextBox 5">
                <a:extLst>
                  <a:ext uri="{FF2B5EF4-FFF2-40B4-BE49-F238E27FC236}">
                    <a16:creationId xmlns:a16="http://schemas.microsoft.com/office/drawing/2014/main" id="{ED63B35C-95C8-4297-8216-833A19C927C0}"/>
                  </a:ext>
                </a:extLst>
              </p:cNvPr>
              <p:cNvSpPr txBox="1"/>
              <p:nvPr/>
            </p:nvSpPr>
            <p:spPr>
              <a:xfrm>
                <a:off x="1432944" y="218541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013DBD8F-ED15-49D2-A223-37BADB0AD1AB}"/>
                  </a:ext>
                </a:extLst>
              </p:cNvPr>
              <p:cNvCxnSpPr/>
              <p:nvPr/>
            </p:nvCxnSpPr>
            <p:spPr>
              <a:xfrm>
                <a:off x="1839933" y="30317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C6DEADD-6EAA-445B-9706-36E33EE3DB5F}"/>
                  </a:ext>
                </a:extLst>
              </p:cNvPr>
              <p:cNvCxnSpPr/>
              <p:nvPr/>
            </p:nvCxnSpPr>
            <p:spPr>
              <a:xfrm>
                <a:off x="1839933" y="32673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B9AEC94-FCF3-4CB9-85E7-CECB0DFACDED}"/>
                  </a:ext>
                </a:extLst>
              </p:cNvPr>
              <p:cNvCxnSpPr/>
              <p:nvPr/>
            </p:nvCxnSpPr>
            <p:spPr>
              <a:xfrm>
                <a:off x="1839933" y="37344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24A3132-52AE-45E7-B617-B0B5170EB54F}"/>
                  </a:ext>
                </a:extLst>
              </p:cNvPr>
              <p:cNvCxnSpPr/>
              <p:nvPr/>
            </p:nvCxnSpPr>
            <p:spPr>
              <a:xfrm>
                <a:off x="1839933" y="44388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B7AB674-B82B-4103-92CC-457BB80DF085}"/>
                  </a:ext>
                </a:extLst>
              </p:cNvPr>
              <p:cNvCxnSpPr/>
              <p:nvPr/>
            </p:nvCxnSpPr>
            <p:spPr>
              <a:xfrm>
                <a:off x="1839933" y="46638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45C41D-44DE-434D-8B20-A6DB9A35E633}"/>
                  </a:ext>
                </a:extLst>
              </p:cNvPr>
              <p:cNvCxnSpPr/>
              <p:nvPr/>
            </p:nvCxnSpPr>
            <p:spPr>
              <a:xfrm>
                <a:off x="1839933" y="256244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517FA03-71C2-4F07-AD60-BD1BA3E4B779}"/>
                  </a:ext>
                </a:extLst>
              </p:cNvPr>
              <p:cNvSpPr txBox="1"/>
              <p:nvPr/>
            </p:nvSpPr>
            <p:spPr>
              <a:xfrm>
                <a:off x="1517904" y="242528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BCE85BB-8361-4C69-B185-5AA0878B26F3}"/>
                  </a:ext>
                </a:extLst>
              </p:cNvPr>
              <p:cNvSpPr txBox="1"/>
              <p:nvPr/>
            </p:nvSpPr>
            <p:spPr>
              <a:xfrm>
                <a:off x="1517904" y="313020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06B83F3-32FB-4692-BA4D-5257ABD56FD9}"/>
                  </a:ext>
                </a:extLst>
              </p:cNvPr>
              <p:cNvSpPr txBox="1"/>
              <p:nvPr/>
            </p:nvSpPr>
            <p:spPr>
              <a:xfrm>
                <a:off x="1517904" y="335843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58ED1D53-7ABF-402F-A9F4-8F3A4F6B561E}"/>
                  </a:ext>
                </a:extLst>
              </p:cNvPr>
              <p:cNvSpPr txBox="1"/>
              <p:nvPr/>
            </p:nvSpPr>
            <p:spPr>
              <a:xfrm>
                <a:off x="1517904" y="359728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83CABD5A-A3CF-404D-8C77-A0073B187656}"/>
                  </a:ext>
                </a:extLst>
              </p:cNvPr>
              <p:cNvSpPr txBox="1"/>
              <p:nvPr/>
            </p:nvSpPr>
            <p:spPr>
              <a:xfrm>
                <a:off x="1517904" y="430173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EFFC18EE-A656-48BD-A536-385F6963D566}"/>
                  </a:ext>
                </a:extLst>
              </p:cNvPr>
              <p:cNvSpPr txBox="1"/>
              <p:nvPr/>
            </p:nvSpPr>
            <p:spPr>
              <a:xfrm>
                <a:off x="1602863" y="452670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C3FE8F43-0F46-4C55-A33C-8494E209AACD}"/>
                  </a:ext>
                </a:extLst>
              </p:cNvPr>
              <p:cNvSpPr txBox="1"/>
              <p:nvPr/>
            </p:nvSpPr>
            <p:spPr>
              <a:xfrm>
                <a:off x="1517904" y="289461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16E35CD7-BFEE-4B79-8244-0E3D7FFF297D}"/>
                  </a:ext>
                </a:extLst>
              </p:cNvPr>
              <p:cNvCxnSpPr/>
              <p:nvPr/>
            </p:nvCxnSpPr>
            <p:spPr>
              <a:xfrm>
                <a:off x="1839933" y="349559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CDF2D074-6F48-4F5E-B701-DA408391F500}"/>
                  </a:ext>
                </a:extLst>
              </p:cNvPr>
              <p:cNvSpPr txBox="1"/>
              <p:nvPr/>
            </p:nvSpPr>
            <p:spPr>
              <a:xfrm>
                <a:off x="1517904" y="265751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6D10D4E4-6820-48F7-88AE-E6591913D1A6}"/>
                  </a:ext>
                </a:extLst>
              </p:cNvPr>
              <p:cNvCxnSpPr/>
              <p:nvPr/>
            </p:nvCxnSpPr>
            <p:spPr>
              <a:xfrm>
                <a:off x="1839933" y="279467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65434C8-2690-43D0-B40D-857562A553F0}"/>
                  </a:ext>
                </a:extLst>
              </p:cNvPr>
              <p:cNvCxnSpPr/>
              <p:nvPr/>
            </p:nvCxnSpPr>
            <p:spPr>
              <a:xfrm>
                <a:off x="1839933" y="23225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4558CDBE-59F1-4EA5-A124-134C139E44E2}"/>
                  </a:ext>
                </a:extLst>
              </p:cNvPr>
              <p:cNvCxnSpPr/>
              <p:nvPr/>
            </p:nvCxnSpPr>
            <p:spPr>
              <a:xfrm>
                <a:off x="1839933" y="420276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9A90DDE-CEB1-41FF-BA18-F6F702D187AA}"/>
                  </a:ext>
                </a:extLst>
              </p:cNvPr>
              <p:cNvSpPr txBox="1"/>
              <p:nvPr/>
            </p:nvSpPr>
            <p:spPr>
              <a:xfrm>
                <a:off x="1517904" y="406560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7D7131FD-DE4C-4816-B74A-AB4E06132E02}"/>
                  </a:ext>
                </a:extLst>
              </p:cNvPr>
              <p:cNvCxnSpPr/>
              <p:nvPr/>
            </p:nvCxnSpPr>
            <p:spPr>
              <a:xfrm>
                <a:off x="1839933" y="39723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819CE0CB-0251-455E-9DEB-9ED279C7556B}"/>
                  </a:ext>
                </a:extLst>
              </p:cNvPr>
              <p:cNvSpPr txBox="1"/>
              <p:nvPr/>
            </p:nvSpPr>
            <p:spPr>
              <a:xfrm>
                <a:off x="1517904" y="383517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FC67190F-D171-4636-9214-E6FC71F64102}"/>
                  </a:ext>
                </a:extLst>
              </p:cNvPr>
              <p:cNvSpPr txBox="1"/>
              <p:nvPr/>
            </p:nvSpPr>
            <p:spPr>
              <a:xfrm>
                <a:off x="4434840" y="4727876"/>
                <a:ext cx="114300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p>
            </p:txBody>
          </p:sp>
          <p:sp>
            <p:nvSpPr>
              <p:cNvPr id="31" name="TextBox 30">
                <a:extLst>
                  <a:ext uri="{FF2B5EF4-FFF2-40B4-BE49-F238E27FC236}">
                    <a16:creationId xmlns:a16="http://schemas.microsoft.com/office/drawing/2014/main" id="{9C4A0BCF-50A0-443A-8853-57C39FC3F54A}"/>
                  </a:ext>
                </a:extLst>
              </p:cNvPr>
              <p:cNvSpPr txBox="1"/>
              <p:nvPr/>
            </p:nvSpPr>
            <p:spPr>
              <a:xfrm>
                <a:off x="2057400" y="4727876"/>
                <a:ext cx="118872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7C3A23E-31FC-41DE-9A4E-D59C1FC8A3F8}"/>
                  </a:ext>
                </a:extLst>
              </p:cNvPr>
              <p:cNvSpPr txBox="1"/>
              <p:nvPr/>
            </p:nvSpPr>
            <p:spPr>
              <a:xfrm>
                <a:off x="6812280" y="4727876"/>
                <a:ext cx="114300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p>
            </p:txBody>
          </p:sp>
          <p:sp>
            <p:nvSpPr>
              <p:cNvPr id="33" name="object 10">
                <a:extLst>
                  <a:ext uri="{FF2B5EF4-FFF2-40B4-BE49-F238E27FC236}">
                    <a16:creationId xmlns:a16="http://schemas.microsoft.com/office/drawing/2014/main" id="{9EF98BE9-DC5B-4C5E-A2D5-196C456D0415}"/>
                  </a:ext>
                </a:extLst>
              </p:cNvPr>
              <p:cNvSpPr txBox="1"/>
              <p:nvPr/>
            </p:nvSpPr>
            <p:spPr>
              <a:xfrm>
                <a:off x="1234440" y="2825128"/>
                <a:ext cx="179536" cy="13817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4" name="bk object 18">
                <a:extLst>
                  <a:ext uri="{FF2B5EF4-FFF2-40B4-BE49-F238E27FC236}">
                    <a16:creationId xmlns:a16="http://schemas.microsoft.com/office/drawing/2014/main" id="{5C7F2E51-3763-40CD-AD48-8E31103867C3}"/>
                  </a:ext>
                </a:extLst>
              </p:cNvPr>
              <p:cNvSpPr/>
              <p:nvPr/>
            </p:nvSpPr>
            <p:spPr>
              <a:xfrm>
                <a:off x="2057400" y="4663868"/>
                <a:ext cx="71323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Rectangle 34">
                <a:extLst>
                  <a:ext uri="{FF2B5EF4-FFF2-40B4-BE49-F238E27FC236}">
                    <a16:creationId xmlns:a16="http://schemas.microsoft.com/office/drawing/2014/main" id="{4189594B-CE94-46DA-960A-891F60874C17}"/>
                  </a:ext>
                </a:extLst>
              </p:cNvPr>
              <p:cNvSpPr/>
              <p:nvPr/>
            </p:nvSpPr>
            <p:spPr>
              <a:xfrm>
                <a:off x="2468880" y="2707052"/>
                <a:ext cx="365760" cy="195681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979B3BB5-AC9D-4543-A664-30675BEDB59B}"/>
                  </a:ext>
                </a:extLst>
              </p:cNvPr>
              <p:cNvSpPr/>
              <p:nvPr/>
            </p:nvSpPr>
            <p:spPr>
              <a:xfrm>
                <a:off x="3657600" y="2761916"/>
                <a:ext cx="365760" cy="19019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D0C25AEB-CCAA-4882-AA91-0CDD190658BC}"/>
                  </a:ext>
                </a:extLst>
              </p:cNvPr>
              <p:cNvSpPr/>
              <p:nvPr/>
            </p:nvSpPr>
            <p:spPr>
              <a:xfrm>
                <a:off x="4846320" y="3658028"/>
                <a:ext cx="365760" cy="10058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BA310A95-78E6-4EA5-BC0A-A76A285357EB}"/>
                  </a:ext>
                </a:extLst>
              </p:cNvPr>
              <p:cNvSpPr/>
              <p:nvPr/>
            </p:nvSpPr>
            <p:spPr>
              <a:xfrm>
                <a:off x="6035040" y="3734442"/>
                <a:ext cx="365760" cy="929425"/>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5FE41B6D-4F1A-4D47-AC99-064359BCC817}"/>
                  </a:ext>
                </a:extLst>
              </p:cNvPr>
              <p:cNvSpPr/>
              <p:nvPr/>
            </p:nvSpPr>
            <p:spPr>
              <a:xfrm>
                <a:off x="7223760" y="2688764"/>
                <a:ext cx="365760" cy="197510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0A1F1B68-0788-4CDF-A041-A2313CEFB1BB}"/>
                  </a:ext>
                </a:extLst>
              </p:cNvPr>
              <p:cNvSpPr/>
              <p:nvPr/>
            </p:nvSpPr>
            <p:spPr>
              <a:xfrm>
                <a:off x="8412480" y="2615612"/>
                <a:ext cx="365760" cy="2048255"/>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1B43C046-6930-471B-84FA-1ECB1E66EEF8}"/>
                  </a:ext>
                </a:extLst>
              </p:cNvPr>
              <p:cNvSpPr txBox="1"/>
              <p:nvPr/>
            </p:nvSpPr>
            <p:spPr>
              <a:xfrm>
                <a:off x="2057400" y="5276516"/>
                <a:ext cx="23774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Court injunctions for the safety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and security of survivors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B928984F-E552-42C0-9C97-553D6FC9536F}"/>
                  </a:ext>
                </a:extLst>
              </p:cNvPr>
              <p:cNvSpPr txBox="1"/>
              <p:nvPr/>
            </p:nvSpPr>
            <p:spPr>
              <a:xfrm>
                <a:off x="4434840" y="5276516"/>
                <a:ext cx="23774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Special prosecution units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in law enforcement</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D73100AC-A419-4069-963A-A99A65E32455}"/>
                  </a:ext>
                </a:extLst>
              </p:cNvPr>
              <p:cNvSpPr txBox="1"/>
              <p:nvPr/>
            </p:nvSpPr>
            <p:spPr>
              <a:xfrm>
                <a:off x="6821424" y="5276516"/>
                <a:ext cx="23774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Protection services for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a:t>
                </a:r>
                <a:r>
                  <a:rPr kumimoji="0" lang="en-US" sz="1300" b="0" i="0" u="none" strike="noStrike" kern="1200" cap="none" spc="0" normalizeH="0" baseline="0" noProof="0" err="1">
                    <a:ln>
                      <a:noFill/>
                    </a:ln>
                    <a:solidFill>
                      <a:prstClr val="black"/>
                    </a:solidFill>
                    <a:effectLst/>
                    <a:uLnTx/>
                    <a:uFillTx/>
                    <a:latin typeface="Arial" panose="020B0604020202020204"/>
                    <a:ea typeface="+mn-ea"/>
                    <a:cs typeface="+mn-cs"/>
                  </a:rPr>
                  <a:t>urvivors</a:t>
                </a: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 of domestic violence</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439A3EC9-B22A-4209-9FAC-18361E3FB43F}"/>
                  </a:ext>
                </a:extLst>
              </p:cNvPr>
              <p:cNvSpPr txBox="1"/>
              <p:nvPr/>
            </p:nvSpPr>
            <p:spPr>
              <a:xfrm>
                <a:off x="5623560" y="472787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p>
            </p:txBody>
          </p:sp>
          <p:sp>
            <p:nvSpPr>
              <p:cNvPr id="124" name="TextBox 123">
                <a:extLst>
                  <a:ext uri="{FF2B5EF4-FFF2-40B4-BE49-F238E27FC236}">
                    <a16:creationId xmlns:a16="http://schemas.microsoft.com/office/drawing/2014/main" id="{64D3BD5F-39D8-4595-A44B-98F78A1059CE}"/>
                  </a:ext>
                </a:extLst>
              </p:cNvPr>
              <p:cNvSpPr txBox="1"/>
              <p:nvPr/>
            </p:nvSpPr>
            <p:spPr>
              <a:xfrm>
                <a:off x="3246120" y="472787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6" name="TextBox 125">
                <a:extLst>
                  <a:ext uri="{FF2B5EF4-FFF2-40B4-BE49-F238E27FC236}">
                    <a16:creationId xmlns:a16="http://schemas.microsoft.com/office/drawing/2014/main" id="{67D301A2-6BB2-4B9D-9C0C-7407CA728C36}"/>
                  </a:ext>
                </a:extLst>
              </p:cNvPr>
              <p:cNvSpPr txBox="1"/>
              <p:nvPr/>
            </p:nvSpPr>
            <p:spPr>
              <a:xfrm>
                <a:off x="8001000" y="472787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p>
            </p:txBody>
          </p:sp>
          <p:cxnSp>
            <p:nvCxnSpPr>
              <p:cNvPr id="127" name="Straight Connector 126">
                <a:extLst>
                  <a:ext uri="{FF2B5EF4-FFF2-40B4-BE49-F238E27FC236}">
                    <a16:creationId xmlns:a16="http://schemas.microsoft.com/office/drawing/2014/main" id="{439DDE98-076D-4584-95C5-5025458D7C8B}"/>
                  </a:ext>
                </a:extLst>
              </p:cNvPr>
              <p:cNvCxnSpPr>
                <a:cxnSpLocks/>
              </p:cNvCxnSpPr>
              <p:nvPr/>
            </p:nvCxnSpPr>
            <p:spPr>
              <a:xfrm>
                <a:off x="2057400" y="4663867"/>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6FDA516-4C92-434D-8B00-F13EF1B220D1}"/>
                  </a:ext>
                </a:extLst>
              </p:cNvPr>
              <p:cNvCxnSpPr>
                <a:cxnSpLocks/>
              </p:cNvCxnSpPr>
              <p:nvPr/>
            </p:nvCxnSpPr>
            <p:spPr>
              <a:xfrm>
                <a:off x="4434840" y="466386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B145D92C-B8BE-461F-9540-D451B70EE684}"/>
                  </a:ext>
                </a:extLst>
              </p:cNvPr>
              <p:cNvCxnSpPr>
                <a:cxnSpLocks/>
              </p:cNvCxnSpPr>
              <p:nvPr/>
            </p:nvCxnSpPr>
            <p:spPr>
              <a:xfrm>
                <a:off x="6812280" y="466386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D3576406-03DA-4353-B5ED-9726F1B86C3C}"/>
                  </a:ext>
                </a:extLst>
              </p:cNvPr>
              <p:cNvCxnSpPr>
                <a:cxnSpLocks/>
              </p:cNvCxnSpPr>
              <p:nvPr/>
            </p:nvCxnSpPr>
            <p:spPr>
              <a:xfrm>
                <a:off x="9189720" y="466386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8815273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704320" cy="4754880"/>
          </a:xfrm>
        </p:spPr>
        <p:txBody>
          <a:bodyPr lIns="0" tIns="0" rIns="0" bIns="0" anchor="t" anchorCtr="0"/>
          <a:lstStyle/>
          <a:p>
            <a:pPr>
              <a:lnSpc>
                <a:spcPct val="100000"/>
              </a:lnSpc>
              <a:spcBef>
                <a:spcPts val="0"/>
              </a:spcBef>
            </a:pPr>
            <a:r>
              <a:rPr lang="en-US"/>
              <a:t>Countries with service delivery points providing appropriate medical and psychological care and support for women and men who have experienced sexual violence, countries with available data,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FD35689-BFFF-4FA9-B741-317EFE843354}"/>
              </a:ext>
            </a:extLst>
          </p:cNvPr>
          <p:cNvGrpSpPr/>
          <p:nvPr/>
        </p:nvGrpSpPr>
        <p:grpSpPr>
          <a:xfrm>
            <a:off x="457199" y="2231136"/>
            <a:ext cx="10799065" cy="4323552"/>
            <a:chOff x="457199" y="2231136"/>
            <a:chExt cx="10799065" cy="432355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2019 National Commitments and Policy Instrument.</a:t>
              </a:r>
            </a:p>
          </p:txBody>
        </p:sp>
        <p:sp>
          <p:nvSpPr>
            <p:cNvPr id="6" name="TextBox 5">
              <a:extLst>
                <a:ext uri="{FF2B5EF4-FFF2-40B4-BE49-F238E27FC236}">
                  <a16:creationId xmlns:a16="http://schemas.microsoft.com/office/drawing/2014/main" id="{8D349B18-2B8D-4932-8657-3F524694C3AD}"/>
                </a:ext>
              </a:extLst>
            </p:cNvPr>
            <p:cNvSpPr txBox="1"/>
            <p:nvPr/>
          </p:nvSpPr>
          <p:spPr>
            <a:xfrm>
              <a:off x="1112904" y="223113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3175AE43-7EAE-47AC-ABF1-2FEF9D0567AE}"/>
                </a:ext>
              </a:extLst>
            </p:cNvPr>
            <p:cNvCxnSpPr/>
            <p:nvPr/>
          </p:nvCxnSpPr>
          <p:spPr>
            <a:xfrm>
              <a:off x="1519893" y="30774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AD10C86-46BA-477A-9598-2264F07491D3}"/>
                </a:ext>
              </a:extLst>
            </p:cNvPr>
            <p:cNvCxnSpPr/>
            <p:nvPr/>
          </p:nvCxnSpPr>
          <p:spPr>
            <a:xfrm>
              <a:off x="1519893" y="33130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361C2D5-24A0-4899-A637-A1A61705FE0F}"/>
                </a:ext>
              </a:extLst>
            </p:cNvPr>
            <p:cNvCxnSpPr/>
            <p:nvPr/>
          </p:nvCxnSpPr>
          <p:spPr>
            <a:xfrm>
              <a:off x="1519893" y="378016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6B6193-F210-42A9-92E1-19FA7EC9DD14}"/>
                </a:ext>
              </a:extLst>
            </p:cNvPr>
            <p:cNvCxnSpPr/>
            <p:nvPr/>
          </p:nvCxnSpPr>
          <p:spPr>
            <a:xfrm>
              <a:off x="1519893" y="44846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7F6EDD-17D9-4954-8732-B8026968A35A}"/>
                </a:ext>
              </a:extLst>
            </p:cNvPr>
            <p:cNvCxnSpPr/>
            <p:nvPr/>
          </p:nvCxnSpPr>
          <p:spPr>
            <a:xfrm>
              <a:off x="1519893" y="47095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7D57A0F-401B-407A-9599-AACFD4D7DB3B}"/>
                </a:ext>
              </a:extLst>
            </p:cNvPr>
            <p:cNvCxnSpPr/>
            <p:nvPr/>
          </p:nvCxnSpPr>
          <p:spPr>
            <a:xfrm>
              <a:off x="1519893" y="260816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CB9F05F7-B4EB-4D95-AD68-16E691ECFD30}"/>
                </a:ext>
              </a:extLst>
            </p:cNvPr>
            <p:cNvSpPr txBox="1"/>
            <p:nvPr/>
          </p:nvSpPr>
          <p:spPr>
            <a:xfrm>
              <a:off x="1197864" y="247100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E6DEF9BE-4823-4847-8741-21FBF696EA10}"/>
                </a:ext>
              </a:extLst>
            </p:cNvPr>
            <p:cNvSpPr txBox="1"/>
            <p:nvPr/>
          </p:nvSpPr>
          <p:spPr>
            <a:xfrm>
              <a:off x="1197864" y="317592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ABB99A1-8B9D-43F7-A9D9-92718D6F0480}"/>
                </a:ext>
              </a:extLst>
            </p:cNvPr>
            <p:cNvSpPr txBox="1"/>
            <p:nvPr/>
          </p:nvSpPr>
          <p:spPr>
            <a:xfrm>
              <a:off x="1197864" y="340415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AB4FF374-BF8A-40D1-B4BE-156F639C845A}"/>
                </a:ext>
              </a:extLst>
            </p:cNvPr>
            <p:cNvSpPr txBox="1"/>
            <p:nvPr/>
          </p:nvSpPr>
          <p:spPr>
            <a:xfrm>
              <a:off x="1197864" y="364300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0F057F22-1C14-4671-ADE7-53B7279E9009}"/>
                </a:ext>
              </a:extLst>
            </p:cNvPr>
            <p:cNvSpPr txBox="1"/>
            <p:nvPr/>
          </p:nvSpPr>
          <p:spPr>
            <a:xfrm>
              <a:off x="1197864" y="434745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D5126C3D-B7FF-46DD-A059-B7996ADBE282}"/>
                </a:ext>
              </a:extLst>
            </p:cNvPr>
            <p:cNvSpPr txBox="1"/>
            <p:nvPr/>
          </p:nvSpPr>
          <p:spPr>
            <a:xfrm>
              <a:off x="1282823" y="457242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DF74E1E6-B6E4-4F0F-B14B-2790BFB0AB9C}"/>
                </a:ext>
              </a:extLst>
            </p:cNvPr>
            <p:cNvSpPr txBox="1"/>
            <p:nvPr/>
          </p:nvSpPr>
          <p:spPr>
            <a:xfrm>
              <a:off x="1197864" y="294033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3CE356E9-217A-4566-975E-00CEB12C05AC}"/>
                </a:ext>
              </a:extLst>
            </p:cNvPr>
            <p:cNvCxnSpPr/>
            <p:nvPr/>
          </p:nvCxnSpPr>
          <p:spPr>
            <a:xfrm>
              <a:off x="1519893" y="354131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845AF90-8CF2-4506-A358-D0DA33D3899B}"/>
                </a:ext>
              </a:extLst>
            </p:cNvPr>
            <p:cNvSpPr txBox="1"/>
            <p:nvPr/>
          </p:nvSpPr>
          <p:spPr>
            <a:xfrm>
              <a:off x="1197864" y="270323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4E6D6308-FD69-443F-AFBF-C323E7B7FCB3}"/>
                </a:ext>
              </a:extLst>
            </p:cNvPr>
            <p:cNvCxnSpPr/>
            <p:nvPr/>
          </p:nvCxnSpPr>
          <p:spPr>
            <a:xfrm>
              <a:off x="1519893" y="28403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CF1066C-4BC6-42B0-88E1-AEFC9675EB6C}"/>
                </a:ext>
              </a:extLst>
            </p:cNvPr>
            <p:cNvCxnSpPr/>
            <p:nvPr/>
          </p:nvCxnSpPr>
          <p:spPr>
            <a:xfrm>
              <a:off x="1519893"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7B28D57-6F15-40FE-A962-18335D3602EB}"/>
                </a:ext>
              </a:extLst>
            </p:cNvPr>
            <p:cNvCxnSpPr/>
            <p:nvPr/>
          </p:nvCxnSpPr>
          <p:spPr>
            <a:xfrm>
              <a:off x="1519893" y="424848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5280013C-06C8-4501-8AB8-4CAFF27F63A4}"/>
                </a:ext>
              </a:extLst>
            </p:cNvPr>
            <p:cNvSpPr txBox="1"/>
            <p:nvPr/>
          </p:nvSpPr>
          <p:spPr>
            <a:xfrm>
              <a:off x="1197864" y="411132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334E5F10-8455-4632-985C-D8FF31A82DC9}"/>
                </a:ext>
              </a:extLst>
            </p:cNvPr>
            <p:cNvCxnSpPr/>
            <p:nvPr/>
          </p:nvCxnSpPr>
          <p:spPr>
            <a:xfrm>
              <a:off x="1519893" y="401805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73454C6-0C88-474D-88C0-53FF86831AAB}"/>
                </a:ext>
              </a:extLst>
            </p:cNvPr>
            <p:cNvSpPr txBox="1"/>
            <p:nvPr/>
          </p:nvSpPr>
          <p:spPr>
            <a:xfrm>
              <a:off x="1197864" y="388089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27B5EF81-8660-48AC-8BDB-2E6EE268E59A}"/>
                </a:ext>
              </a:extLst>
            </p:cNvPr>
            <p:cNvSpPr txBox="1"/>
            <p:nvPr/>
          </p:nvSpPr>
          <p:spPr>
            <a:xfrm>
              <a:off x="4114800" y="4773596"/>
              <a:ext cx="114300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p>
          </p:txBody>
        </p:sp>
        <p:sp>
          <p:nvSpPr>
            <p:cNvPr id="30" name="TextBox 29">
              <a:extLst>
                <a:ext uri="{FF2B5EF4-FFF2-40B4-BE49-F238E27FC236}">
                  <a16:creationId xmlns:a16="http://schemas.microsoft.com/office/drawing/2014/main" id="{DE5C7BF7-83A9-461F-B607-8CA5979A8C1C}"/>
                </a:ext>
              </a:extLst>
            </p:cNvPr>
            <p:cNvSpPr txBox="1"/>
            <p:nvPr/>
          </p:nvSpPr>
          <p:spPr>
            <a:xfrm>
              <a:off x="1737360" y="4773596"/>
              <a:ext cx="118872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object 10">
              <a:extLst>
                <a:ext uri="{FF2B5EF4-FFF2-40B4-BE49-F238E27FC236}">
                  <a16:creationId xmlns:a16="http://schemas.microsoft.com/office/drawing/2014/main" id="{9DDE7E51-D2D0-46F0-86D9-B98ABA6BAFCA}"/>
                </a:ext>
              </a:extLst>
            </p:cNvPr>
            <p:cNvSpPr txBox="1"/>
            <p:nvPr/>
          </p:nvSpPr>
          <p:spPr>
            <a:xfrm>
              <a:off x="914400" y="2870848"/>
              <a:ext cx="179536" cy="13817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3" name="bk object 18">
              <a:extLst>
                <a:ext uri="{FF2B5EF4-FFF2-40B4-BE49-F238E27FC236}">
                  <a16:creationId xmlns:a16="http://schemas.microsoft.com/office/drawing/2014/main" id="{E53A68F4-BC5E-455C-85C9-DEC7F09344B4}"/>
                </a:ext>
              </a:extLst>
            </p:cNvPr>
            <p:cNvSpPr/>
            <p:nvPr/>
          </p:nvSpPr>
          <p:spPr>
            <a:xfrm>
              <a:off x="1737360" y="4709588"/>
              <a:ext cx="950976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Rectangle 33">
              <a:extLst>
                <a:ext uri="{FF2B5EF4-FFF2-40B4-BE49-F238E27FC236}">
                  <a16:creationId xmlns:a16="http://schemas.microsoft.com/office/drawing/2014/main" id="{C9E0914A-0603-42B3-8C1A-67435C34505C}"/>
                </a:ext>
              </a:extLst>
            </p:cNvPr>
            <p:cNvSpPr/>
            <p:nvPr/>
          </p:nvSpPr>
          <p:spPr>
            <a:xfrm>
              <a:off x="2148840" y="2642616"/>
              <a:ext cx="365760" cy="20665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AB2FA492-CC71-49F4-B6FA-DFB294EB8699}"/>
                </a:ext>
              </a:extLst>
            </p:cNvPr>
            <p:cNvSpPr/>
            <p:nvPr/>
          </p:nvSpPr>
          <p:spPr>
            <a:xfrm>
              <a:off x="3337560" y="2752344"/>
              <a:ext cx="365760" cy="195681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B7C233FB-04DC-437E-8911-90CF1254C0DA}"/>
                </a:ext>
              </a:extLst>
            </p:cNvPr>
            <p:cNvSpPr/>
            <p:nvPr/>
          </p:nvSpPr>
          <p:spPr>
            <a:xfrm>
              <a:off x="4526280" y="2779776"/>
              <a:ext cx="365760" cy="19293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5719B5EF-E3B0-4377-905D-65A4082A71E9}"/>
                </a:ext>
              </a:extLst>
            </p:cNvPr>
            <p:cNvSpPr/>
            <p:nvPr/>
          </p:nvSpPr>
          <p:spPr>
            <a:xfrm>
              <a:off x="5715000" y="2862071"/>
              <a:ext cx="365760" cy="184708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2F3661A5-272F-464E-9C5B-983CFBD518B2}"/>
                </a:ext>
              </a:extLst>
            </p:cNvPr>
            <p:cNvSpPr/>
            <p:nvPr/>
          </p:nvSpPr>
          <p:spPr>
            <a:xfrm>
              <a:off x="6903720" y="3685032"/>
              <a:ext cx="365760" cy="102412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E35F85B8-6765-4214-9061-32385C23B0AD}"/>
                </a:ext>
              </a:extLst>
            </p:cNvPr>
            <p:cNvSpPr/>
            <p:nvPr/>
          </p:nvSpPr>
          <p:spPr>
            <a:xfrm>
              <a:off x="8092440" y="3611880"/>
              <a:ext cx="365760" cy="109728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701924C8-DA2C-4429-8662-9D9C034CED0B}"/>
                </a:ext>
              </a:extLst>
            </p:cNvPr>
            <p:cNvSpPr txBox="1"/>
            <p:nvPr/>
          </p:nvSpPr>
          <p:spPr>
            <a:xfrm>
              <a:off x="1737360" y="5322236"/>
              <a:ext cx="237744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First-line support</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(psychological first aid)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399554E7-B3F6-4738-B166-FA134D086046}"/>
                </a:ext>
              </a:extLst>
            </p:cNvPr>
            <p:cNvSpPr txBox="1"/>
            <p:nvPr/>
          </p:nvSpPr>
          <p:spPr>
            <a:xfrm>
              <a:off x="4114800" y="5322236"/>
              <a:ext cx="23774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Emergency contraception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DACD0A37-3318-409A-A2D6-2F67171B2A00}"/>
                </a:ext>
              </a:extLst>
            </p:cNvPr>
            <p:cNvSpPr txBox="1"/>
            <p:nvPr/>
          </p:nvSpPr>
          <p:spPr>
            <a:xfrm>
              <a:off x="5303520" y="477359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p>
          </p:txBody>
        </p:sp>
        <p:sp>
          <p:nvSpPr>
            <p:cNvPr id="45" name="TextBox 44">
              <a:extLst>
                <a:ext uri="{FF2B5EF4-FFF2-40B4-BE49-F238E27FC236}">
                  <a16:creationId xmlns:a16="http://schemas.microsoft.com/office/drawing/2014/main" id="{29AA4280-F069-47BC-8B5F-088B5391D86A}"/>
                </a:ext>
              </a:extLst>
            </p:cNvPr>
            <p:cNvSpPr txBox="1"/>
            <p:nvPr/>
          </p:nvSpPr>
          <p:spPr>
            <a:xfrm>
              <a:off x="2926080" y="477359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F1924419-61AA-4266-A145-8A70CF3D1655}"/>
                </a:ext>
              </a:extLst>
            </p:cNvPr>
            <p:cNvSpPr txBox="1"/>
            <p:nvPr/>
          </p:nvSpPr>
          <p:spPr>
            <a:xfrm>
              <a:off x="6492240" y="4773596"/>
              <a:ext cx="114300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p>
          </p:txBody>
        </p:sp>
        <p:sp>
          <p:nvSpPr>
            <p:cNvPr id="43" name="TextBox 42">
              <a:extLst>
                <a:ext uri="{FF2B5EF4-FFF2-40B4-BE49-F238E27FC236}">
                  <a16:creationId xmlns:a16="http://schemas.microsoft.com/office/drawing/2014/main" id="{FDBFE302-ACD2-4DA8-990A-973051E75634}"/>
                </a:ext>
              </a:extLst>
            </p:cNvPr>
            <p:cNvSpPr txBox="1"/>
            <p:nvPr/>
          </p:nvSpPr>
          <p:spPr>
            <a:xfrm>
              <a:off x="6501384" y="5322236"/>
              <a:ext cx="2377440" cy="897682"/>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Safe abortion in accordance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with national law if a woman</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becomes pregnant as a</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result of rape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86)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96F33811-F132-4520-A0CA-5630B8CB0394}"/>
                </a:ext>
              </a:extLst>
            </p:cNvPr>
            <p:cNvSpPr txBox="1"/>
            <p:nvPr/>
          </p:nvSpPr>
          <p:spPr>
            <a:xfrm>
              <a:off x="7680960" y="4773596"/>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p>
          </p:txBody>
        </p:sp>
        <p:cxnSp>
          <p:nvCxnSpPr>
            <p:cNvPr id="47" name="Straight Connector 46">
              <a:extLst>
                <a:ext uri="{FF2B5EF4-FFF2-40B4-BE49-F238E27FC236}">
                  <a16:creationId xmlns:a16="http://schemas.microsoft.com/office/drawing/2014/main" id="{9175DB86-0483-41B2-9B66-17B46F1A2242}"/>
                </a:ext>
              </a:extLst>
            </p:cNvPr>
            <p:cNvCxnSpPr>
              <a:cxnSpLocks/>
            </p:cNvCxnSpPr>
            <p:nvPr/>
          </p:nvCxnSpPr>
          <p:spPr>
            <a:xfrm>
              <a:off x="1737360" y="4709587"/>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0BA4B0DC-AB6F-4C3C-9B9E-E1CD51A3FF9C}"/>
                </a:ext>
              </a:extLst>
            </p:cNvPr>
            <p:cNvCxnSpPr>
              <a:cxnSpLocks/>
            </p:cNvCxnSpPr>
            <p:nvPr/>
          </p:nvCxnSpPr>
          <p:spPr>
            <a:xfrm>
              <a:off x="4114800" y="470958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4B07295-5564-4EEE-AE1C-F70AF1D1E606}"/>
                </a:ext>
              </a:extLst>
            </p:cNvPr>
            <p:cNvCxnSpPr>
              <a:cxnSpLocks/>
            </p:cNvCxnSpPr>
            <p:nvPr/>
          </p:nvCxnSpPr>
          <p:spPr>
            <a:xfrm>
              <a:off x="6492240" y="470958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09E3E981-5956-4D43-B9BA-4135FF32A52F}"/>
                </a:ext>
              </a:extLst>
            </p:cNvPr>
            <p:cNvCxnSpPr>
              <a:cxnSpLocks/>
            </p:cNvCxnSpPr>
            <p:nvPr/>
          </p:nvCxnSpPr>
          <p:spPr>
            <a:xfrm>
              <a:off x="8869680" y="4709588"/>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B1B6A8E1-15A5-4374-903C-F9EA9AF234C9}"/>
                </a:ext>
              </a:extLst>
            </p:cNvPr>
            <p:cNvSpPr txBox="1"/>
            <p:nvPr/>
          </p:nvSpPr>
          <p:spPr>
            <a:xfrm>
              <a:off x="8869680" y="4773168"/>
              <a:ext cx="1143000" cy="451406"/>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p>
          </p:txBody>
        </p:sp>
        <p:sp>
          <p:nvSpPr>
            <p:cNvPr id="53" name="TextBox 52">
              <a:extLst>
                <a:ext uri="{FF2B5EF4-FFF2-40B4-BE49-F238E27FC236}">
                  <a16:creationId xmlns:a16="http://schemas.microsoft.com/office/drawing/2014/main" id="{C694602F-5306-4077-B767-250CC1A49E50}"/>
                </a:ext>
              </a:extLst>
            </p:cNvPr>
            <p:cNvSpPr txBox="1"/>
            <p:nvPr/>
          </p:nvSpPr>
          <p:spPr>
            <a:xfrm>
              <a:off x="8878824" y="5321808"/>
              <a:ext cx="23774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Post-exposure prophylaxis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6EAC24D1-D3E7-4278-A270-32103DE382D4}"/>
                </a:ext>
              </a:extLst>
            </p:cNvPr>
            <p:cNvSpPr txBox="1"/>
            <p:nvPr/>
          </p:nvSpPr>
          <p:spPr>
            <a:xfrm>
              <a:off x="10058400" y="4773168"/>
              <a:ext cx="1188720"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society</a:t>
              </a:r>
            </a:p>
          </p:txBody>
        </p:sp>
        <p:cxnSp>
          <p:nvCxnSpPr>
            <p:cNvPr id="55" name="Straight Connector 54">
              <a:extLst>
                <a:ext uri="{FF2B5EF4-FFF2-40B4-BE49-F238E27FC236}">
                  <a16:creationId xmlns:a16="http://schemas.microsoft.com/office/drawing/2014/main" id="{EEE36F9A-CE47-4988-886B-EDA3F1C92103}"/>
                </a:ext>
              </a:extLst>
            </p:cNvPr>
            <p:cNvCxnSpPr>
              <a:cxnSpLocks/>
            </p:cNvCxnSpPr>
            <p:nvPr/>
          </p:nvCxnSpPr>
          <p:spPr>
            <a:xfrm>
              <a:off x="11246994" y="4709587"/>
              <a:ext cx="0" cy="10058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852AEFF1-9C15-420A-8828-905D7D21D0F3}"/>
                </a:ext>
              </a:extLst>
            </p:cNvPr>
            <p:cNvSpPr/>
            <p:nvPr/>
          </p:nvSpPr>
          <p:spPr>
            <a:xfrm>
              <a:off x="9278033" y="2638212"/>
              <a:ext cx="365760" cy="207094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FDDC896C-20A9-487D-A9C9-184F3C2F34B9}"/>
                </a:ext>
              </a:extLst>
            </p:cNvPr>
            <p:cNvSpPr/>
            <p:nvPr/>
          </p:nvSpPr>
          <p:spPr>
            <a:xfrm>
              <a:off x="10466753" y="2514600"/>
              <a:ext cx="365760" cy="21945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84776628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Percentage of ever-married or partnered women aged 15 to 49 years who experienced physical </a:t>
            </a:r>
          </a:p>
          <a:p>
            <a:pPr>
              <a:lnSpc>
                <a:spcPct val="100000"/>
              </a:lnSpc>
              <a:spcBef>
                <a:spcPts val="0"/>
              </a:spcBef>
            </a:pPr>
            <a:r>
              <a:rPr lang="en-US"/>
              <a:t>and/or sexual violence by an intimate partner in the past 12 months, 2014–2018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B90FBE74-CC0A-49A2-A64E-B3EF8BEF636B}"/>
              </a:ext>
            </a:extLst>
          </p:cNvPr>
          <p:cNvGrpSpPr/>
          <p:nvPr/>
        </p:nvGrpSpPr>
        <p:grpSpPr>
          <a:xfrm>
            <a:off x="457199" y="2340864"/>
            <a:ext cx="11430000" cy="4219776"/>
            <a:chOff x="457199" y="2340864"/>
            <a:chExt cx="11430000" cy="421977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5752727"/>
              <a:ext cx="11430000" cy="80791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2014–2018.</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Aggregates refer to the most recent data available from population-based surveys during the period of 2014 to 2018. Data coverage of aggregates: total: 46 countries, 43% of 2018 population;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Asia and the Pacific: 12 countries, 48% of 2018 population; Caribbean: 3 countries, 40% of 2018 population; eastern and southern Africa: 11 countries, 84% of 2018 population; Latin America: 6 countries, 41% of 2018 population; western and central Africa: 10 countries, 85% of 2018 population. Aggregates for eastern Europe and central Asia, the Middle East and North Africa, and western Europe 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North America are not shown, as data were available for few countries for the period of 2014 to 2018.</a:t>
              </a:r>
            </a:p>
          </p:txBody>
        </p:sp>
        <p:sp>
          <p:nvSpPr>
            <p:cNvPr id="4" name="Rectangle 3">
              <a:extLst>
                <a:ext uri="{FF2B5EF4-FFF2-40B4-BE49-F238E27FC236}">
                  <a16:creationId xmlns:a16="http://schemas.microsoft.com/office/drawing/2014/main" id="{EA523F35-13D3-45E0-A647-9684B933E79E}"/>
                </a:ext>
              </a:extLst>
            </p:cNvPr>
            <p:cNvSpPr/>
            <p:nvPr/>
          </p:nvSpPr>
          <p:spPr>
            <a:xfrm>
              <a:off x="1035065" y="4629301"/>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object 71">
              <a:extLst>
                <a:ext uri="{FF2B5EF4-FFF2-40B4-BE49-F238E27FC236}">
                  <a16:creationId xmlns:a16="http://schemas.microsoft.com/office/drawing/2014/main" id="{7F711230-1C6A-445F-BEBF-D7C54EFC0460}"/>
                </a:ext>
              </a:extLst>
            </p:cNvPr>
            <p:cNvSpPr txBox="1"/>
            <p:nvPr/>
          </p:nvSpPr>
          <p:spPr>
            <a:xfrm>
              <a:off x="1247663" y="4611013"/>
              <a:ext cx="403957"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0</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–12%</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7" name="Rectangle 6">
              <a:extLst>
                <a:ext uri="{FF2B5EF4-FFF2-40B4-BE49-F238E27FC236}">
                  <a16:creationId xmlns:a16="http://schemas.microsoft.com/office/drawing/2014/main" id="{37632E71-E55A-424B-B5D8-B64BE067BCF2}"/>
                </a:ext>
              </a:extLst>
            </p:cNvPr>
            <p:cNvSpPr/>
            <p:nvPr/>
          </p:nvSpPr>
          <p:spPr>
            <a:xfrm>
              <a:off x="1035065" y="4812181"/>
              <a:ext cx="137160" cy="137160"/>
            </a:xfrm>
            <a:prstGeom prst="rect">
              <a:avLst/>
            </a:prstGeom>
            <a:solidFill>
              <a:srgbClr val="FABB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ject 71">
              <a:extLst>
                <a:ext uri="{FF2B5EF4-FFF2-40B4-BE49-F238E27FC236}">
                  <a16:creationId xmlns:a16="http://schemas.microsoft.com/office/drawing/2014/main" id="{B983995B-E9AC-41B0-AAC8-4BC23BF0A127}"/>
                </a:ext>
              </a:extLst>
            </p:cNvPr>
            <p:cNvSpPr txBox="1"/>
            <p:nvPr/>
          </p:nvSpPr>
          <p:spPr>
            <a:xfrm>
              <a:off x="1247663" y="4793893"/>
              <a:ext cx="482504"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13</a:t>
              </a: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–24%</a:t>
              </a:r>
              <a:endPar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11" name="Rectangle 10">
              <a:extLst>
                <a:ext uri="{FF2B5EF4-FFF2-40B4-BE49-F238E27FC236}">
                  <a16:creationId xmlns:a16="http://schemas.microsoft.com/office/drawing/2014/main" id="{1616F940-69CD-44AF-A53C-271272985149}"/>
                </a:ext>
              </a:extLst>
            </p:cNvPr>
            <p:cNvSpPr/>
            <p:nvPr/>
          </p:nvSpPr>
          <p:spPr>
            <a:xfrm>
              <a:off x="1035065" y="4995061"/>
              <a:ext cx="137160" cy="137160"/>
            </a:xfrm>
            <a:prstGeom prst="rect">
              <a:avLst/>
            </a:prstGeom>
            <a:solidFill>
              <a:srgbClr val="70C9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ject 71">
              <a:extLst>
                <a:ext uri="{FF2B5EF4-FFF2-40B4-BE49-F238E27FC236}">
                  <a16:creationId xmlns:a16="http://schemas.microsoft.com/office/drawing/2014/main" id="{E089A43F-7B8A-48CC-8F88-3D5D1A31451D}"/>
                </a:ext>
              </a:extLst>
            </p:cNvPr>
            <p:cNvSpPr txBox="1"/>
            <p:nvPr/>
          </p:nvSpPr>
          <p:spPr>
            <a:xfrm>
              <a:off x="1247663" y="4976773"/>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25–37%</a:t>
              </a:r>
            </a:p>
          </p:txBody>
        </p:sp>
        <p:sp>
          <p:nvSpPr>
            <p:cNvPr id="17" name="Rectangle 16">
              <a:extLst>
                <a:ext uri="{FF2B5EF4-FFF2-40B4-BE49-F238E27FC236}">
                  <a16:creationId xmlns:a16="http://schemas.microsoft.com/office/drawing/2014/main" id="{4A145D12-97FF-4C2B-A583-F56C803D493A}"/>
                </a:ext>
              </a:extLst>
            </p:cNvPr>
            <p:cNvSpPr/>
            <p:nvPr/>
          </p:nvSpPr>
          <p:spPr>
            <a:xfrm>
              <a:off x="1035065" y="5177941"/>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bject 71">
              <a:extLst>
                <a:ext uri="{FF2B5EF4-FFF2-40B4-BE49-F238E27FC236}">
                  <a16:creationId xmlns:a16="http://schemas.microsoft.com/office/drawing/2014/main" id="{8EC6C283-4749-43D8-912A-6EAFFDE041DB}"/>
                </a:ext>
              </a:extLst>
            </p:cNvPr>
            <p:cNvSpPr txBox="1"/>
            <p:nvPr/>
          </p:nvSpPr>
          <p:spPr>
            <a:xfrm>
              <a:off x="1247663" y="5159653"/>
              <a:ext cx="51777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38–50%</a:t>
              </a:r>
            </a:p>
          </p:txBody>
        </p:sp>
        <p:sp>
          <p:nvSpPr>
            <p:cNvPr id="21" name="Rectangle 20">
              <a:extLst>
                <a:ext uri="{FF2B5EF4-FFF2-40B4-BE49-F238E27FC236}">
                  <a16:creationId xmlns:a16="http://schemas.microsoft.com/office/drawing/2014/main" id="{EFB3F3B1-B910-47B7-883B-8D2001D41ED4}"/>
                </a:ext>
              </a:extLst>
            </p:cNvPr>
            <p:cNvSpPr/>
            <p:nvPr/>
          </p:nvSpPr>
          <p:spPr>
            <a:xfrm>
              <a:off x="1035065" y="5360821"/>
              <a:ext cx="137160" cy="137160"/>
            </a:xfrm>
            <a:prstGeom prst="rect">
              <a:avLst/>
            </a:prstGeom>
            <a:solidFill>
              <a:srgbClr val="EFED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bject 71">
              <a:extLst>
                <a:ext uri="{FF2B5EF4-FFF2-40B4-BE49-F238E27FC236}">
                  <a16:creationId xmlns:a16="http://schemas.microsoft.com/office/drawing/2014/main" id="{461EC92C-255A-4BFC-85D0-06E90CF0AE03}"/>
                </a:ext>
              </a:extLst>
            </p:cNvPr>
            <p:cNvSpPr txBox="1"/>
            <p:nvPr/>
          </p:nvSpPr>
          <p:spPr>
            <a:xfrm>
              <a:off x="1247663" y="5342533"/>
              <a:ext cx="493725"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No data</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29" name="object 19">
              <a:extLst>
                <a:ext uri="{FF2B5EF4-FFF2-40B4-BE49-F238E27FC236}">
                  <a16:creationId xmlns:a16="http://schemas.microsoft.com/office/drawing/2014/main" id="{7522FC34-78E2-4CBE-8BA8-9816725E2236}"/>
                </a:ext>
              </a:extLst>
            </p:cNvPr>
            <p:cNvSpPr/>
            <p:nvPr/>
          </p:nvSpPr>
          <p:spPr>
            <a:xfrm>
              <a:off x="5262657" y="3444673"/>
              <a:ext cx="6083" cy="999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20">
              <a:extLst>
                <a:ext uri="{FF2B5EF4-FFF2-40B4-BE49-F238E27FC236}">
                  <a16:creationId xmlns:a16="http://schemas.microsoft.com/office/drawing/2014/main" id="{95D6BD23-9D7D-4445-B369-7E5316953432}"/>
                </a:ext>
              </a:extLst>
            </p:cNvPr>
            <p:cNvSpPr/>
            <p:nvPr/>
          </p:nvSpPr>
          <p:spPr>
            <a:xfrm>
              <a:off x="4722297" y="3634114"/>
              <a:ext cx="3175" cy="4445"/>
            </a:xfrm>
            <a:custGeom>
              <a:avLst/>
              <a:gdLst/>
              <a:ahLst/>
              <a:cxnLst/>
              <a:rect l="l" t="t" r="r" b="b"/>
              <a:pathLst>
                <a:path w="3175" h="4445">
                  <a:moveTo>
                    <a:pt x="3124" y="0"/>
                  </a:moveTo>
                  <a:lnTo>
                    <a:pt x="2336" y="0"/>
                  </a:lnTo>
                  <a:lnTo>
                    <a:pt x="2006" y="25"/>
                  </a:lnTo>
                  <a:lnTo>
                    <a:pt x="1714" y="76"/>
                  </a:lnTo>
                  <a:lnTo>
                    <a:pt x="685" y="63"/>
                  </a:lnTo>
                  <a:lnTo>
                    <a:pt x="76" y="380"/>
                  </a:lnTo>
                  <a:lnTo>
                    <a:pt x="0" y="1904"/>
                  </a:lnTo>
                  <a:lnTo>
                    <a:pt x="215" y="3314"/>
                  </a:lnTo>
                  <a:lnTo>
                    <a:pt x="2159" y="4279"/>
                  </a:lnTo>
                  <a:lnTo>
                    <a:pt x="2730" y="1816"/>
                  </a:lnTo>
                  <a:lnTo>
                    <a:pt x="2819" y="1130"/>
                  </a:lnTo>
                  <a:lnTo>
                    <a:pt x="2895" y="622"/>
                  </a:lnTo>
                  <a:lnTo>
                    <a:pt x="3124" y="0"/>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21">
              <a:extLst>
                <a:ext uri="{FF2B5EF4-FFF2-40B4-BE49-F238E27FC236}">
                  <a16:creationId xmlns:a16="http://schemas.microsoft.com/office/drawing/2014/main" id="{A05523EC-CE6E-4514-A4AB-9379B3118A5E}"/>
                </a:ext>
              </a:extLst>
            </p:cNvPr>
            <p:cNvSpPr/>
            <p:nvPr/>
          </p:nvSpPr>
          <p:spPr>
            <a:xfrm>
              <a:off x="3806500" y="2509229"/>
              <a:ext cx="3031490" cy="1129665"/>
            </a:xfrm>
            <a:custGeom>
              <a:avLst/>
              <a:gdLst/>
              <a:ahLst/>
              <a:cxnLst/>
              <a:rect l="l" t="t" r="r" b="b"/>
              <a:pathLst>
                <a:path w="3031490" h="1129665">
                  <a:moveTo>
                    <a:pt x="19304" y="68110"/>
                  </a:moveTo>
                  <a:lnTo>
                    <a:pt x="15227" y="67932"/>
                  </a:lnTo>
                  <a:lnTo>
                    <a:pt x="11861" y="67043"/>
                  </a:lnTo>
                  <a:lnTo>
                    <a:pt x="10236" y="65862"/>
                  </a:lnTo>
                  <a:lnTo>
                    <a:pt x="7683" y="65938"/>
                  </a:lnTo>
                  <a:lnTo>
                    <a:pt x="5918" y="65989"/>
                  </a:lnTo>
                  <a:lnTo>
                    <a:pt x="1447" y="64782"/>
                  </a:lnTo>
                  <a:lnTo>
                    <a:pt x="0" y="69519"/>
                  </a:lnTo>
                  <a:lnTo>
                    <a:pt x="3606" y="69113"/>
                  </a:lnTo>
                  <a:lnTo>
                    <a:pt x="6972" y="70319"/>
                  </a:lnTo>
                  <a:lnTo>
                    <a:pt x="8204" y="72745"/>
                  </a:lnTo>
                  <a:lnTo>
                    <a:pt x="12077" y="72809"/>
                  </a:lnTo>
                  <a:lnTo>
                    <a:pt x="13500" y="72301"/>
                  </a:lnTo>
                  <a:lnTo>
                    <a:pt x="15760" y="71577"/>
                  </a:lnTo>
                  <a:lnTo>
                    <a:pt x="18173" y="71043"/>
                  </a:lnTo>
                  <a:lnTo>
                    <a:pt x="19304" y="68110"/>
                  </a:lnTo>
                  <a:close/>
                </a:path>
                <a:path w="3031490" h="1129665">
                  <a:moveTo>
                    <a:pt x="43776" y="69240"/>
                  </a:moveTo>
                  <a:lnTo>
                    <a:pt x="40843" y="66408"/>
                  </a:lnTo>
                  <a:lnTo>
                    <a:pt x="39090" y="66662"/>
                  </a:lnTo>
                  <a:lnTo>
                    <a:pt x="35433" y="66319"/>
                  </a:lnTo>
                  <a:lnTo>
                    <a:pt x="32893" y="66332"/>
                  </a:lnTo>
                  <a:lnTo>
                    <a:pt x="28956" y="66040"/>
                  </a:lnTo>
                  <a:lnTo>
                    <a:pt x="27686" y="65430"/>
                  </a:lnTo>
                  <a:lnTo>
                    <a:pt x="25476" y="65252"/>
                  </a:lnTo>
                  <a:lnTo>
                    <a:pt x="22656" y="65290"/>
                  </a:lnTo>
                  <a:lnTo>
                    <a:pt x="21704" y="66624"/>
                  </a:lnTo>
                  <a:lnTo>
                    <a:pt x="22415" y="66929"/>
                  </a:lnTo>
                  <a:lnTo>
                    <a:pt x="23596" y="67919"/>
                  </a:lnTo>
                  <a:lnTo>
                    <a:pt x="24066" y="69088"/>
                  </a:lnTo>
                  <a:lnTo>
                    <a:pt x="24053" y="69951"/>
                  </a:lnTo>
                  <a:lnTo>
                    <a:pt x="24561" y="70205"/>
                  </a:lnTo>
                  <a:lnTo>
                    <a:pt x="25234" y="70535"/>
                  </a:lnTo>
                  <a:lnTo>
                    <a:pt x="26987" y="69938"/>
                  </a:lnTo>
                  <a:lnTo>
                    <a:pt x="28829" y="69773"/>
                  </a:lnTo>
                  <a:lnTo>
                    <a:pt x="29857" y="69545"/>
                  </a:lnTo>
                  <a:lnTo>
                    <a:pt x="31965" y="69227"/>
                  </a:lnTo>
                  <a:lnTo>
                    <a:pt x="34671" y="69380"/>
                  </a:lnTo>
                  <a:lnTo>
                    <a:pt x="35763" y="69761"/>
                  </a:lnTo>
                  <a:lnTo>
                    <a:pt x="43776" y="69240"/>
                  </a:lnTo>
                  <a:close/>
                </a:path>
                <a:path w="3031490" h="1129665">
                  <a:moveTo>
                    <a:pt x="101612" y="75996"/>
                  </a:moveTo>
                  <a:lnTo>
                    <a:pt x="99504" y="73787"/>
                  </a:lnTo>
                  <a:lnTo>
                    <a:pt x="97764" y="72504"/>
                  </a:lnTo>
                  <a:lnTo>
                    <a:pt x="96697" y="72136"/>
                  </a:lnTo>
                  <a:lnTo>
                    <a:pt x="94805" y="70700"/>
                  </a:lnTo>
                  <a:lnTo>
                    <a:pt x="94208" y="69621"/>
                  </a:lnTo>
                  <a:lnTo>
                    <a:pt x="91490" y="67030"/>
                  </a:lnTo>
                  <a:lnTo>
                    <a:pt x="88493" y="68072"/>
                  </a:lnTo>
                  <a:lnTo>
                    <a:pt x="83045" y="68072"/>
                  </a:lnTo>
                  <a:lnTo>
                    <a:pt x="79857" y="68160"/>
                  </a:lnTo>
                  <a:lnTo>
                    <a:pt x="73875" y="67970"/>
                  </a:lnTo>
                  <a:lnTo>
                    <a:pt x="71221" y="68478"/>
                  </a:lnTo>
                  <a:lnTo>
                    <a:pt x="70053" y="69037"/>
                  </a:lnTo>
                  <a:lnTo>
                    <a:pt x="67360" y="69697"/>
                  </a:lnTo>
                  <a:lnTo>
                    <a:pt x="62179" y="69342"/>
                  </a:lnTo>
                  <a:lnTo>
                    <a:pt x="62230" y="74053"/>
                  </a:lnTo>
                  <a:lnTo>
                    <a:pt x="66636" y="73507"/>
                  </a:lnTo>
                  <a:lnTo>
                    <a:pt x="72885" y="73304"/>
                  </a:lnTo>
                  <a:lnTo>
                    <a:pt x="76085" y="74028"/>
                  </a:lnTo>
                  <a:lnTo>
                    <a:pt x="77025" y="74345"/>
                  </a:lnTo>
                  <a:lnTo>
                    <a:pt x="79476" y="74523"/>
                  </a:lnTo>
                  <a:lnTo>
                    <a:pt x="81000" y="74256"/>
                  </a:lnTo>
                  <a:lnTo>
                    <a:pt x="83273" y="74790"/>
                  </a:lnTo>
                  <a:lnTo>
                    <a:pt x="83921" y="75463"/>
                  </a:lnTo>
                  <a:lnTo>
                    <a:pt x="84810" y="75717"/>
                  </a:lnTo>
                  <a:lnTo>
                    <a:pt x="86245" y="76136"/>
                  </a:lnTo>
                  <a:lnTo>
                    <a:pt x="90398" y="76060"/>
                  </a:lnTo>
                  <a:lnTo>
                    <a:pt x="91732" y="76504"/>
                  </a:lnTo>
                  <a:lnTo>
                    <a:pt x="95592" y="77457"/>
                  </a:lnTo>
                  <a:lnTo>
                    <a:pt x="96862" y="77152"/>
                  </a:lnTo>
                  <a:lnTo>
                    <a:pt x="98412" y="76962"/>
                  </a:lnTo>
                  <a:lnTo>
                    <a:pt x="99415" y="77114"/>
                  </a:lnTo>
                  <a:lnTo>
                    <a:pt x="101612" y="75996"/>
                  </a:lnTo>
                  <a:close/>
                </a:path>
                <a:path w="3031490" h="1129665">
                  <a:moveTo>
                    <a:pt x="872426" y="1193"/>
                  </a:moveTo>
                  <a:lnTo>
                    <a:pt x="870229" y="965"/>
                  </a:lnTo>
                  <a:lnTo>
                    <a:pt x="868121" y="495"/>
                  </a:lnTo>
                  <a:lnTo>
                    <a:pt x="867003" y="0"/>
                  </a:lnTo>
                  <a:lnTo>
                    <a:pt x="864387" y="825"/>
                  </a:lnTo>
                  <a:lnTo>
                    <a:pt x="864679" y="1905"/>
                  </a:lnTo>
                  <a:lnTo>
                    <a:pt x="864298" y="4292"/>
                  </a:lnTo>
                  <a:lnTo>
                    <a:pt x="863282" y="4851"/>
                  </a:lnTo>
                  <a:lnTo>
                    <a:pt x="863473" y="6159"/>
                  </a:lnTo>
                  <a:lnTo>
                    <a:pt x="863511" y="6375"/>
                  </a:lnTo>
                  <a:lnTo>
                    <a:pt x="866165" y="5689"/>
                  </a:lnTo>
                  <a:lnTo>
                    <a:pt x="867371" y="5829"/>
                  </a:lnTo>
                  <a:lnTo>
                    <a:pt x="867460" y="6273"/>
                  </a:lnTo>
                  <a:lnTo>
                    <a:pt x="869569" y="5232"/>
                  </a:lnTo>
                  <a:lnTo>
                    <a:pt x="871562" y="4076"/>
                  </a:lnTo>
                  <a:lnTo>
                    <a:pt x="872426" y="1193"/>
                  </a:lnTo>
                  <a:close/>
                </a:path>
                <a:path w="3031490" h="1129665">
                  <a:moveTo>
                    <a:pt x="880770" y="117335"/>
                  </a:moveTo>
                  <a:lnTo>
                    <a:pt x="880452" y="115900"/>
                  </a:lnTo>
                  <a:lnTo>
                    <a:pt x="880440" y="113106"/>
                  </a:lnTo>
                  <a:lnTo>
                    <a:pt x="880224" y="112090"/>
                  </a:lnTo>
                  <a:lnTo>
                    <a:pt x="879563" y="108966"/>
                  </a:lnTo>
                  <a:lnTo>
                    <a:pt x="879843" y="105613"/>
                  </a:lnTo>
                  <a:lnTo>
                    <a:pt x="879843" y="101180"/>
                  </a:lnTo>
                  <a:lnTo>
                    <a:pt x="879894" y="100228"/>
                  </a:lnTo>
                  <a:lnTo>
                    <a:pt x="880491" y="98018"/>
                  </a:lnTo>
                  <a:lnTo>
                    <a:pt x="880440" y="96735"/>
                  </a:lnTo>
                  <a:lnTo>
                    <a:pt x="879360" y="94424"/>
                  </a:lnTo>
                  <a:lnTo>
                    <a:pt x="877404" y="93243"/>
                  </a:lnTo>
                  <a:lnTo>
                    <a:pt x="874090" y="91948"/>
                  </a:lnTo>
                  <a:lnTo>
                    <a:pt x="873633" y="93700"/>
                  </a:lnTo>
                  <a:lnTo>
                    <a:pt x="873810" y="97294"/>
                  </a:lnTo>
                  <a:lnTo>
                    <a:pt x="873506" y="98450"/>
                  </a:lnTo>
                  <a:lnTo>
                    <a:pt x="871461" y="99009"/>
                  </a:lnTo>
                  <a:lnTo>
                    <a:pt x="871448" y="100139"/>
                  </a:lnTo>
                  <a:lnTo>
                    <a:pt x="871308" y="101244"/>
                  </a:lnTo>
                  <a:lnTo>
                    <a:pt x="872261" y="103581"/>
                  </a:lnTo>
                  <a:lnTo>
                    <a:pt x="872845" y="104749"/>
                  </a:lnTo>
                  <a:lnTo>
                    <a:pt x="873671" y="107543"/>
                  </a:lnTo>
                  <a:lnTo>
                    <a:pt x="874128" y="108369"/>
                  </a:lnTo>
                  <a:lnTo>
                    <a:pt x="875525" y="110553"/>
                  </a:lnTo>
                  <a:lnTo>
                    <a:pt x="876249" y="111226"/>
                  </a:lnTo>
                  <a:lnTo>
                    <a:pt x="877328" y="113817"/>
                  </a:lnTo>
                  <a:lnTo>
                    <a:pt x="878128" y="115366"/>
                  </a:lnTo>
                  <a:lnTo>
                    <a:pt x="878738" y="117538"/>
                  </a:lnTo>
                  <a:lnTo>
                    <a:pt x="878649" y="118440"/>
                  </a:lnTo>
                  <a:lnTo>
                    <a:pt x="879779" y="118833"/>
                  </a:lnTo>
                  <a:lnTo>
                    <a:pt x="880249" y="118452"/>
                  </a:lnTo>
                  <a:lnTo>
                    <a:pt x="880770" y="117335"/>
                  </a:lnTo>
                  <a:close/>
                </a:path>
                <a:path w="3031490" h="1129665">
                  <a:moveTo>
                    <a:pt x="918933" y="1124839"/>
                  </a:moveTo>
                  <a:lnTo>
                    <a:pt x="918171" y="1124889"/>
                  </a:lnTo>
                  <a:lnTo>
                    <a:pt x="917879" y="1124915"/>
                  </a:lnTo>
                  <a:lnTo>
                    <a:pt x="917562" y="1124966"/>
                  </a:lnTo>
                  <a:lnTo>
                    <a:pt x="916470" y="1124953"/>
                  </a:lnTo>
                  <a:lnTo>
                    <a:pt x="915873" y="1125270"/>
                  </a:lnTo>
                  <a:lnTo>
                    <a:pt x="915835" y="1126007"/>
                  </a:lnTo>
                  <a:lnTo>
                    <a:pt x="915797" y="1126794"/>
                  </a:lnTo>
                  <a:lnTo>
                    <a:pt x="916012" y="1128217"/>
                  </a:lnTo>
                  <a:lnTo>
                    <a:pt x="917956" y="1129182"/>
                  </a:lnTo>
                  <a:lnTo>
                    <a:pt x="918527" y="1126718"/>
                  </a:lnTo>
                  <a:lnTo>
                    <a:pt x="918692" y="1125524"/>
                  </a:lnTo>
                  <a:lnTo>
                    <a:pt x="918883" y="1124978"/>
                  </a:lnTo>
                  <a:lnTo>
                    <a:pt x="918933" y="1124839"/>
                  </a:lnTo>
                  <a:close/>
                </a:path>
                <a:path w="3031490" h="1129665">
                  <a:moveTo>
                    <a:pt x="2349906" y="205905"/>
                  </a:moveTo>
                  <a:lnTo>
                    <a:pt x="2349589" y="203822"/>
                  </a:lnTo>
                  <a:lnTo>
                    <a:pt x="2347366" y="201244"/>
                  </a:lnTo>
                  <a:lnTo>
                    <a:pt x="2345690" y="201396"/>
                  </a:lnTo>
                  <a:lnTo>
                    <a:pt x="2342680" y="199936"/>
                  </a:lnTo>
                  <a:lnTo>
                    <a:pt x="2342781" y="198272"/>
                  </a:lnTo>
                  <a:lnTo>
                    <a:pt x="2341829" y="194983"/>
                  </a:lnTo>
                  <a:lnTo>
                    <a:pt x="2340635" y="195160"/>
                  </a:lnTo>
                  <a:lnTo>
                    <a:pt x="2337016" y="196888"/>
                  </a:lnTo>
                  <a:lnTo>
                    <a:pt x="2335174" y="197942"/>
                  </a:lnTo>
                  <a:lnTo>
                    <a:pt x="2329218" y="197129"/>
                  </a:lnTo>
                  <a:lnTo>
                    <a:pt x="2323769" y="194170"/>
                  </a:lnTo>
                  <a:lnTo>
                    <a:pt x="2322614" y="201422"/>
                  </a:lnTo>
                  <a:lnTo>
                    <a:pt x="2322728" y="203098"/>
                  </a:lnTo>
                  <a:lnTo>
                    <a:pt x="2322042" y="206400"/>
                  </a:lnTo>
                  <a:lnTo>
                    <a:pt x="2321496" y="208013"/>
                  </a:lnTo>
                  <a:lnTo>
                    <a:pt x="2321026" y="209626"/>
                  </a:lnTo>
                  <a:lnTo>
                    <a:pt x="2321699" y="209804"/>
                  </a:lnTo>
                  <a:lnTo>
                    <a:pt x="2322068" y="209359"/>
                  </a:lnTo>
                  <a:lnTo>
                    <a:pt x="2323185" y="209169"/>
                  </a:lnTo>
                  <a:lnTo>
                    <a:pt x="2325598" y="209816"/>
                  </a:lnTo>
                  <a:lnTo>
                    <a:pt x="2326424" y="210464"/>
                  </a:lnTo>
                  <a:lnTo>
                    <a:pt x="2326614" y="210934"/>
                  </a:lnTo>
                  <a:lnTo>
                    <a:pt x="2327846" y="211645"/>
                  </a:lnTo>
                  <a:lnTo>
                    <a:pt x="2329650" y="211416"/>
                  </a:lnTo>
                  <a:lnTo>
                    <a:pt x="2330539" y="211188"/>
                  </a:lnTo>
                  <a:lnTo>
                    <a:pt x="2334247" y="210223"/>
                  </a:lnTo>
                  <a:lnTo>
                    <a:pt x="2337828" y="208699"/>
                  </a:lnTo>
                  <a:lnTo>
                    <a:pt x="2343734" y="206959"/>
                  </a:lnTo>
                  <a:lnTo>
                    <a:pt x="2346121" y="207949"/>
                  </a:lnTo>
                  <a:lnTo>
                    <a:pt x="2349906" y="205905"/>
                  </a:lnTo>
                  <a:close/>
                </a:path>
                <a:path w="3031490" h="1129665">
                  <a:moveTo>
                    <a:pt x="3031159" y="166916"/>
                  </a:moveTo>
                  <a:lnTo>
                    <a:pt x="3030944" y="165862"/>
                  </a:lnTo>
                  <a:lnTo>
                    <a:pt x="3029610" y="165074"/>
                  </a:lnTo>
                  <a:lnTo>
                    <a:pt x="3028556" y="165138"/>
                  </a:lnTo>
                  <a:lnTo>
                    <a:pt x="3024835" y="164795"/>
                  </a:lnTo>
                  <a:lnTo>
                    <a:pt x="3021723" y="164871"/>
                  </a:lnTo>
                  <a:lnTo>
                    <a:pt x="3020149" y="165188"/>
                  </a:lnTo>
                  <a:lnTo>
                    <a:pt x="3017062" y="165138"/>
                  </a:lnTo>
                  <a:lnTo>
                    <a:pt x="3015678" y="164757"/>
                  </a:lnTo>
                  <a:lnTo>
                    <a:pt x="3012554" y="163639"/>
                  </a:lnTo>
                  <a:lnTo>
                    <a:pt x="3010573" y="164376"/>
                  </a:lnTo>
                  <a:lnTo>
                    <a:pt x="3009608" y="165138"/>
                  </a:lnTo>
                  <a:lnTo>
                    <a:pt x="3007931" y="166636"/>
                  </a:lnTo>
                  <a:lnTo>
                    <a:pt x="3007271" y="167678"/>
                  </a:lnTo>
                  <a:lnTo>
                    <a:pt x="3004528" y="169659"/>
                  </a:lnTo>
                  <a:lnTo>
                    <a:pt x="3001200" y="167487"/>
                  </a:lnTo>
                  <a:lnTo>
                    <a:pt x="2999194" y="170319"/>
                  </a:lnTo>
                  <a:lnTo>
                    <a:pt x="2999930" y="171094"/>
                  </a:lnTo>
                  <a:lnTo>
                    <a:pt x="3001695" y="172008"/>
                  </a:lnTo>
                  <a:lnTo>
                    <a:pt x="3002724" y="172237"/>
                  </a:lnTo>
                  <a:lnTo>
                    <a:pt x="3004426" y="173888"/>
                  </a:lnTo>
                  <a:lnTo>
                    <a:pt x="3005010" y="174942"/>
                  </a:lnTo>
                  <a:lnTo>
                    <a:pt x="3007055" y="176237"/>
                  </a:lnTo>
                  <a:lnTo>
                    <a:pt x="3008261" y="176441"/>
                  </a:lnTo>
                  <a:lnTo>
                    <a:pt x="3010433" y="177406"/>
                  </a:lnTo>
                  <a:lnTo>
                    <a:pt x="3011436" y="178041"/>
                  </a:lnTo>
                  <a:lnTo>
                    <a:pt x="3013760" y="178435"/>
                  </a:lnTo>
                  <a:lnTo>
                    <a:pt x="3015157" y="178155"/>
                  </a:lnTo>
                  <a:lnTo>
                    <a:pt x="3016986" y="179146"/>
                  </a:lnTo>
                  <a:lnTo>
                    <a:pt x="3017126" y="180225"/>
                  </a:lnTo>
                  <a:lnTo>
                    <a:pt x="3017913" y="180606"/>
                  </a:lnTo>
                  <a:lnTo>
                    <a:pt x="3019107" y="181190"/>
                  </a:lnTo>
                  <a:lnTo>
                    <a:pt x="3020466" y="179971"/>
                  </a:lnTo>
                  <a:lnTo>
                    <a:pt x="3021507" y="177431"/>
                  </a:lnTo>
                  <a:lnTo>
                    <a:pt x="3021800" y="175869"/>
                  </a:lnTo>
                  <a:lnTo>
                    <a:pt x="3024555" y="172656"/>
                  </a:lnTo>
                  <a:lnTo>
                    <a:pt x="3026651" y="171183"/>
                  </a:lnTo>
                  <a:lnTo>
                    <a:pt x="3029064" y="168719"/>
                  </a:lnTo>
                  <a:lnTo>
                    <a:pt x="3030055" y="168262"/>
                  </a:lnTo>
                  <a:lnTo>
                    <a:pt x="3031159" y="166916"/>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22">
              <a:extLst>
                <a:ext uri="{FF2B5EF4-FFF2-40B4-BE49-F238E27FC236}">
                  <a16:creationId xmlns:a16="http://schemas.microsoft.com/office/drawing/2014/main" id="{B6F8411B-6C94-4C65-A17D-EA2C8AA9A19F}"/>
                </a:ext>
              </a:extLst>
            </p:cNvPr>
            <p:cNvSpPr/>
            <p:nvPr/>
          </p:nvSpPr>
          <p:spPr>
            <a:xfrm>
              <a:off x="7009606" y="4327653"/>
              <a:ext cx="54610" cy="27940"/>
            </a:xfrm>
            <a:custGeom>
              <a:avLst/>
              <a:gdLst/>
              <a:ahLst/>
              <a:cxnLst/>
              <a:rect l="l" t="t" r="r" b="b"/>
              <a:pathLst>
                <a:path w="54610" h="27940">
                  <a:moveTo>
                    <a:pt x="10541" y="27787"/>
                  </a:moveTo>
                  <a:lnTo>
                    <a:pt x="6794" y="17094"/>
                  </a:lnTo>
                  <a:lnTo>
                    <a:pt x="6591" y="17106"/>
                  </a:lnTo>
                  <a:lnTo>
                    <a:pt x="6413" y="17145"/>
                  </a:lnTo>
                  <a:lnTo>
                    <a:pt x="4051" y="17399"/>
                  </a:lnTo>
                  <a:lnTo>
                    <a:pt x="1689" y="17551"/>
                  </a:lnTo>
                  <a:lnTo>
                    <a:pt x="0" y="19011"/>
                  </a:lnTo>
                  <a:lnTo>
                    <a:pt x="10541" y="27787"/>
                  </a:lnTo>
                  <a:close/>
                </a:path>
                <a:path w="54610" h="27940">
                  <a:moveTo>
                    <a:pt x="54178" y="5778"/>
                  </a:moveTo>
                  <a:lnTo>
                    <a:pt x="54152" y="3429"/>
                  </a:lnTo>
                  <a:lnTo>
                    <a:pt x="53848" y="2959"/>
                  </a:lnTo>
                  <a:lnTo>
                    <a:pt x="51930" y="0"/>
                  </a:lnTo>
                  <a:lnTo>
                    <a:pt x="50507" y="190"/>
                  </a:lnTo>
                  <a:lnTo>
                    <a:pt x="48780" y="673"/>
                  </a:lnTo>
                  <a:lnTo>
                    <a:pt x="46532" y="1270"/>
                  </a:lnTo>
                  <a:lnTo>
                    <a:pt x="44196" y="1282"/>
                  </a:lnTo>
                  <a:lnTo>
                    <a:pt x="39458" y="1943"/>
                  </a:lnTo>
                  <a:lnTo>
                    <a:pt x="36982" y="2959"/>
                  </a:lnTo>
                  <a:lnTo>
                    <a:pt x="32143" y="2768"/>
                  </a:lnTo>
                  <a:lnTo>
                    <a:pt x="29870" y="1612"/>
                  </a:lnTo>
                  <a:lnTo>
                    <a:pt x="24917" y="2857"/>
                  </a:lnTo>
                  <a:lnTo>
                    <a:pt x="24104" y="5080"/>
                  </a:lnTo>
                  <a:lnTo>
                    <a:pt x="21780" y="9004"/>
                  </a:lnTo>
                  <a:lnTo>
                    <a:pt x="20002" y="9436"/>
                  </a:lnTo>
                  <a:lnTo>
                    <a:pt x="17284" y="10845"/>
                  </a:lnTo>
                  <a:lnTo>
                    <a:pt x="16687" y="11480"/>
                  </a:lnTo>
                  <a:lnTo>
                    <a:pt x="16141" y="12166"/>
                  </a:lnTo>
                  <a:lnTo>
                    <a:pt x="19342" y="12395"/>
                  </a:lnTo>
                  <a:lnTo>
                    <a:pt x="19608" y="20980"/>
                  </a:lnTo>
                  <a:lnTo>
                    <a:pt x="20040" y="20637"/>
                  </a:lnTo>
                  <a:lnTo>
                    <a:pt x="20459" y="20269"/>
                  </a:lnTo>
                  <a:lnTo>
                    <a:pt x="22339" y="18796"/>
                  </a:lnTo>
                  <a:lnTo>
                    <a:pt x="23710" y="17907"/>
                  </a:lnTo>
                  <a:lnTo>
                    <a:pt x="26835" y="17360"/>
                  </a:lnTo>
                  <a:lnTo>
                    <a:pt x="27800" y="17030"/>
                  </a:lnTo>
                  <a:lnTo>
                    <a:pt x="28943" y="16573"/>
                  </a:lnTo>
                  <a:lnTo>
                    <a:pt x="29578" y="16344"/>
                  </a:lnTo>
                  <a:lnTo>
                    <a:pt x="30302" y="16256"/>
                  </a:lnTo>
                  <a:lnTo>
                    <a:pt x="31610" y="15798"/>
                  </a:lnTo>
                  <a:lnTo>
                    <a:pt x="31851" y="15811"/>
                  </a:lnTo>
                  <a:lnTo>
                    <a:pt x="31546" y="15951"/>
                  </a:lnTo>
                  <a:lnTo>
                    <a:pt x="31673" y="15951"/>
                  </a:lnTo>
                  <a:lnTo>
                    <a:pt x="32054" y="15798"/>
                  </a:lnTo>
                  <a:lnTo>
                    <a:pt x="32969" y="15430"/>
                  </a:lnTo>
                  <a:lnTo>
                    <a:pt x="36271" y="13995"/>
                  </a:lnTo>
                  <a:lnTo>
                    <a:pt x="37045" y="13893"/>
                  </a:lnTo>
                  <a:lnTo>
                    <a:pt x="38823" y="13271"/>
                  </a:lnTo>
                  <a:lnTo>
                    <a:pt x="39712" y="12623"/>
                  </a:lnTo>
                  <a:lnTo>
                    <a:pt x="40728" y="12166"/>
                  </a:lnTo>
                  <a:lnTo>
                    <a:pt x="42570" y="11303"/>
                  </a:lnTo>
                  <a:lnTo>
                    <a:pt x="44602" y="10668"/>
                  </a:lnTo>
                  <a:lnTo>
                    <a:pt x="49034" y="9994"/>
                  </a:lnTo>
                  <a:lnTo>
                    <a:pt x="51498" y="9537"/>
                  </a:lnTo>
                  <a:lnTo>
                    <a:pt x="54178" y="5778"/>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23">
              <a:extLst>
                <a:ext uri="{FF2B5EF4-FFF2-40B4-BE49-F238E27FC236}">
                  <a16:creationId xmlns:a16="http://schemas.microsoft.com/office/drawing/2014/main" id="{0CA2A657-E2E7-4B49-8CDA-06FCB5149ED4}"/>
                </a:ext>
              </a:extLst>
            </p:cNvPr>
            <p:cNvSpPr/>
            <p:nvPr/>
          </p:nvSpPr>
          <p:spPr>
            <a:xfrm>
              <a:off x="3932637" y="3645765"/>
              <a:ext cx="5080" cy="5715"/>
            </a:xfrm>
            <a:custGeom>
              <a:avLst/>
              <a:gdLst/>
              <a:ahLst/>
              <a:cxnLst/>
              <a:rect l="l" t="t" r="r" b="b"/>
              <a:pathLst>
                <a:path w="5080" h="5715">
                  <a:moveTo>
                    <a:pt x="5067" y="1231"/>
                  </a:moveTo>
                  <a:lnTo>
                    <a:pt x="3937" y="0"/>
                  </a:lnTo>
                  <a:lnTo>
                    <a:pt x="1143" y="0"/>
                  </a:lnTo>
                  <a:lnTo>
                    <a:pt x="0" y="1231"/>
                  </a:lnTo>
                  <a:lnTo>
                    <a:pt x="0" y="2743"/>
                  </a:lnTo>
                  <a:lnTo>
                    <a:pt x="0" y="4254"/>
                  </a:lnTo>
                  <a:lnTo>
                    <a:pt x="1130" y="5473"/>
                  </a:lnTo>
                  <a:lnTo>
                    <a:pt x="3924" y="5473"/>
                  </a:lnTo>
                  <a:lnTo>
                    <a:pt x="5054" y="4254"/>
                  </a:lnTo>
                  <a:lnTo>
                    <a:pt x="5067" y="1231"/>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24">
              <a:extLst>
                <a:ext uri="{FF2B5EF4-FFF2-40B4-BE49-F238E27FC236}">
                  <a16:creationId xmlns:a16="http://schemas.microsoft.com/office/drawing/2014/main" id="{DD1B3DD7-DBB4-4E2C-BBF4-E6D5B4027BA0}"/>
                </a:ext>
              </a:extLst>
            </p:cNvPr>
            <p:cNvSpPr/>
            <p:nvPr/>
          </p:nvSpPr>
          <p:spPr>
            <a:xfrm>
              <a:off x="3662266" y="3743879"/>
              <a:ext cx="162482" cy="15756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5">
              <a:extLst>
                <a:ext uri="{FF2B5EF4-FFF2-40B4-BE49-F238E27FC236}">
                  <a16:creationId xmlns:a16="http://schemas.microsoft.com/office/drawing/2014/main" id="{E81B7AB8-AFC6-41D0-B4AE-95B5C8102187}"/>
                </a:ext>
              </a:extLst>
            </p:cNvPr>
            <p:cNvSpPr/>
            <p:nvPr/>
          </p:nvSpPr>
          <p:spPr>
            <a:xfrm>
              <a:off x="3496049" y="3719781"/>
              <a:ext cx="4471670" cy="498475"/>
            </a:xfrm>
            <a:custGeom>
              <a:avLst/>
              <a:gdLst/>
              <a:ahLst/>
              <a:cxnLst/>
              <a:rect l="l" t="t" r="r" b="b"/>
              <a:pathLst>
                <a:path w="4471670" h="498475">
                  <a:moveTo>
                    <a:pt x="13868" y="486117"/>
                  </a:moveTo>
                  <a:lnTo>
                    <a:pt x="13665" y="484352"/>
                  </a:lnTo>
                  <a:lnTo>
                    <a:pt x="13030" y="483476"/>
                  </a:lnTo>
                  <a:lnTo>
                    <a:pt x="11709" y="482130"/>
                  </a:lnTo>
                  <a:lnTo>
                    <a:pt x="10922" y="481507"/>
                  </a:lnTo>
                  <a:lnTo>
                    <a:pt x="9804" y="479920"/>
                  </a:lnTo>
                  <a:lnTo>
                    <a:pt x="9296" y="476821"/>
                  </a:lnTo>
                  <a:lnTo>
                    <a:pt x="8305" y="474002"/>
                  </a:lnTo>
                  <a:lnTo>
                    <a:pt x="5727" y="475107"/>
                  </a:lnTo>
                  <a:lnTo>
                    <a:pt x="5321" y="477316"/>
                  </a:lnTo>
                  <a:lnTo>
                    <a:pt x="5092" y="477901"/>
                  </a:lnTo>
                  <a:lnTo>
                    <a:pt x="3429" y="479298"/>
                  </a:lnTo>
                  <a:lnTo>
                    <a:pt x="0" y="480834"/>
                  </a:lnTo>
                  <a:lnTo>
                    <a:pt x="1612" y="483273"/>
                  </a:lnTo>
                  <a:lnTo>
                    <a:pt x="2413" y="483450"/>
                  </a:lnTo>
                  <a:lnTo>
                    <a:pt x="3670" y="482930"/>
                  </a:lnTo>
                  <a:lnTo>
                    <a:pt x="3987" y="482307"/>
                  </a:lnTo>
                  <a:lnTo>
                    <a:pt x="5448" y="480936"/>
                  </a:lnTo>
                  <a:lnTo>
                    <a:pt x="7315" y="481025"/>
                  </a:lnTo>
                  <a:lnTo>
                    <a:pt x="8801" y="483476"/>
                  </a:lnTo>
                  <a:lnTo>
                    <a:pt x="8051" y="485343"/>
                  </a:lnTo>
                  <a:lnTo>
                    <a:pt x="6400" y="487311"/>
                  </a:lnTo>
                  <a:lnTo>
                    <a:pt x="3289" y="488886"/>
                  </a:lnTo>
                  <a:lnTo>
                    <a:pt x="4025" y="490474"/>
                  </a:lnTo>
                  <a:lnTo>
                    <a:pt x="4279" y="490994"/>
                  </a:lnTo>
                  <a:lnTo>
                    <a:pt x="4737" y="491350"/>
                  </a:lnTo>
                  <a:lnTo>
                    <a:pt x="6388" y="491718"/>
                  </a:lnTo>
                  <a:lnTo>
                    <a:pt x="7302" y="491236"/>
                  </a:lnTo>
                  <a:lnTo>
                    <a:pt x="9537" y="490194"/>
                  </a:lnTo>
                  <a:lnTo>
                    <a:pt x="10782" y="489686"/>
                  </a:lnTo>
                  <a:lnTo>
                    <a:pt x="12230" y="488670"/>
                  </a:lnTo>
                  <a:lnTo>
                    <a:pt x="12788" y="488048"/>
                  </a:lnTo>
                  <a:lnTo>
                    <a:pt x="13106" y="488086"/>
                  </a:lnTo>
                  <a:lnTo>
                    <a:pt x="13385" y="487311"/>
                  </a:lnTo>
                  <a:lnTo>
                    <a:pt x="13868" y="486117"/>
                  </a:lnTo>
                  <a:close/>
                </a:path>
                <a:path w="4471670" h="498475">
                  <a:moveTo>
                    <a:pt x="16814" y="464083"/>
                  </a:moveTo>
                  <a:lnTo>
                    <a:pt x="16065" y="463283"/>
                  </a:lnTo>
                  <a:lnTo>
                    <a:pt x="14198" y="463283"/>
                  </a:lnTo>
                  <a:lnTo>
                    <a:pt x="13449" y="464083"/>
                  </a:lnTo>
                  <a:lnTo>
                    <a:pt x="13449" y="466064"/>
                  </a:lnTo>
                  <a:lnTo>
                    <a:pt x="14198" y="466864"/>
                  </a:lnTo>
                  <a:lnTo>
                    <a:pt x="16065" y="466864"/>
                  </a:lnTo>
                  <a:lnTo>
                    <a:pt x="16814" y="466064"/>
                  </a:lnTo>
                  <a:lnTo>
                    <a:pt x="16814" y="465074"/>
                  </a:lnTo>
                  <a:lnTo>
                    <a:pt x="16814" y="464083"/>
                  </a:lnTo>
                  <a:close/>
                </a:path>
                <a:path w="4471670" h="498475">
                  <a:moveTo>
                    <a:pt x="18389" y="478015"/>
                  </a:moveTo>
                  <a:lnTo>
                    <a:pt x="17284" y="477062"/>
                  </a:lnTo>
                  <a:lnTo>
                    <a:pt x="14554" y="477062"/>
                  </a:lnTo>
                  <a:lnTo>
                    <a:pt x="13449" y="478015"/>
                  </a:lnTo>
                  <a:lnTo>
                    <a:pt x="13449" y="480339"/>
                  </a:lnTo>
                  <a:lnTo>
                    <a:pt x="14554" y="481279"/>
                  </a:lnTo>
                  <a:lnTo>
                    <a:pt x="17284" y="481279"/>
                  </a:lnTo>
                  <a:lnTo>
                    <a:pt x="18389" y="480339"/>
                  </a:lnTo>
                  <a:lnTo>
                    <a:pt x="18389" y="479171"/>
                  </a:lnTo>
                  <a:lnTo>
                    <a:pt x="18389" y="478015"/>
                  </a:lnTo>
                  <a:close/>
                </a:path>
                <a:path w="4471670" h="498475">
                  <a:moveTo>
                    <a:pt x="22390" y="495719"/>
                  </a:moveTo>
                  <a:lnTo>
                    <a:pt x="21678" y="495058"/>
                  </a:lnTo>
                  <a:lnTo>
                    <a:pt x="19939" y="495058"/>
                  </a:lnTo>
                  <a:lnTo>
                    <a:pt x="19227" y="495719"/>
                  </a:lnTo>
                  <a:lnTo>
                    <a:pt x="19227" y="497344"/>
                  </a:lnTo>
                  <a:lnTo>
                    <a:pt x="19939" y="498005"/>
                  </a:lnTo>
                  <a:lnTo>
                    <a:pt x="21678" y="498005"/>
                  </a:lnTo>
                  <a:lnTo>
                    <a:pt x="22390" y="497344"/>
                  </a:lnTo>
                  <a:lnTo>
                    <a:pt x="22390" y="496531"/>
                  </a:lnTo>
                  <a:lnTo>
                    <a:pt x="22390" y="495719"/>
                  </a:lnTo>
                  <a:close/>
                </a:path>
                <a:path w="4471670" h="498475">
                  <a:moveTo>
                    <a:pt x="23545" y="468236"/>
                  </a:moveTo>
                  <a:lnTo>
                    <a:pt x="22796" y="467601"/>
                  </a:lnTo>
                  <a:lnTo>
                    <a:pt x="20929" y="467601"/>
                  </a:lnTo>
                  <a:lnTo>
                    <a:pt x="20180" y="468236"/>
                  </a:lnTo>
                  <a:lnTo>
                    <a:pt x="20180" y="469798"/>
                  </a:lnTo>
                  <a:lnTo>
                    <a:pt x="20929" y="470446"/>
                  </a:lnTo>
                  <a:lnTo>
                    <a:pt x="22796" y="470446"/>
                  </a:lnTo>
                  <a:lnTo>
                    <a:pt x="23545" y="469798"/>
                  </a:lnTo>
                  <a:lnTo>
                    <a:pt x="23545" y="469023"/>
                  </a:lnTo>
                  <a:lnTo>
                    <a:pt x="23545" y="468236"/>
                  </a:lnTo>
                  <a:close/>
                </a:path>
                <a:path w="4471670" h="498475">
                  <a:moveTo>
                    <a:pt x="25869" y="484263"/>
                  </a:moveTo>
                  <a:lnTo>
                    <a:pt x="25666" y="482574"/>
                  </a:lnTo>
                  <a:lnTo>
                    <a:pt x="24993" y="482371"/>
                  </a:lnTo>
                  <a:lnTo>
                    <a:pt x="24371" y="481926"/>
                  </a:lnTo>
                  <a:lnTo>
                    <a:pt x="23939" y="481888"/>
                  </a:lnTo>
                  <a:lnTo>
                    <a:pt x="23355" y="481774"/>
                  </a:lnTo>
                  <a:lnTo>
                    <a:pt x="22593" y="482003"/>
                  </a:lnTo>
                  <a:lnTo>
                    <a:pt x="22390" y="482244"/>
                  </a:lnTo>
                  <a:lnTo>
                    <a:pt x="21082" y="482244"/>
                  </a:lnTo>
                  <a:lnTo>
                    <a:pt x="20459" y="482498"/>
                  </a:lnTo>
                  <a:lnTo>
                    <a:pt x="20180" y="483412"/>
                  </a:lnTo>
                  <a:lnTo>
                    <a:pt x="19850" y="484428"/>
                  </a:lnTo>
                  <a:lnTo>
                    <a:pt x="20040" y="486524"/>
                  </a:lnTo>
                  <a:lnTo>
                    <a:pt x="21145" y="487095"/>
                  </a:lnTo>
                  <a:lnTo>
                    <a:pt x="22580" y="487641"/>
                  </a:lnTo>
                  <a:lnTo>
                    <a:pt x="24396" y="486714"/>
                  </a:lnTo>
                  <a:lnTo>
                    <a:pt x="25679" y="485076"/>
                  </a:lnTo>
                  <a:lnTo>
                    <a:pt x="25869" y="484263"/>
                  </a:lnTo>
                  <a:close/>
                </a:path>
                <a:path w="4471670" h="498475">
                  <a:moveTo>
                    <a:pt x="34912" y="495719"/>
                  </a:moveTo>
                  <a:lnTo>
                    <a:pt x="33693" y="495058"/>
                  </a:lnTo>
                  <a:lnTo>
                    <a:pt x="30670" y="495058"/>
                  </a:lnTo>
                  <a:lnTo>
                    <a:pt x="29438" y="495719"/>
                  </a:lnTo>
                  <a:lnTo>
                    <a:pt x="29438" y="497344"/>
                  </a:lnTo>
                  <a:lnTo>
                    <a:pt x="30670" y="498005"/>
                  </a:lnTo>
                  <a:lnTo>
                    <a:pt x="33693" y="498005"/>
                  </a:lnTo>
                  <a:lnTo>
                    <a:pt x="34912" y="497344"/>
                  </a:lnTo>
                  <a:lnTo>
                    <a:pt x="34912" y="496531"/>
                  </a:lnTo>
                  <a:lnTo>
                    <a:pt x="34912" y="495719"/>
                  </a:lnTo>
                  <a:close/>
                </a:path>
                <a:path w="4471670" h="498475">
                  <a:moveTo>
                    <a:pt x="41236" y="485165"/>
                  </a:moveTo>
                  <a:lnTo>
                    <a:pt x="39852" y="484378"/>
                  </a:lnTo>
                  <a:lnTo>
                    <a:pt x="38989" y="484644"/>
                  </a:lnTo>
                  <a:lnTo>
                    <a:pt x="38442" y="484797"/>
                  </a:lnTo>
                  <a:lnTo>
                    <a:pt x="37973" y="485203"/>
                  </a:lnTo>
                  <a:lnTo>
                    <a:pt x="36855" y="485648"/>
                  </a:lnTo>
                  <a:lnTo>
                    <a:pt x="36258" y="485825"/>
                  </a:lnTo>
                  <a:lnTo>
                    <a:pt x="35699" y="486105"/>
                  </a:lnTo>
                  <a:lnTo>
                    <a:pt x="34417" y="486714"/>
                  </a:lnTo>
                  <a:lnTo>
                    <a:pt x="33743" y="488327"/>
                  </a:lnTo>
                  <a:lnTo>
                    <a:pt x="35128" y="490118"/>
                  </a:lnTo>
                  <a:lnTo>
                    <a:pt x="35750" y="490270"/>
                  </a:lnTo>
                  <a:lnTo>
                    <a:pt x="36385" y="490042"/>
                  </a:lnTo>
                  <a:lnTo>
                    <a:pt x="37172" y="489750"/>
                  </a:lnTo>
                  <a:lnTo>
                    <a:pt x="37604" y="489038"/>
                  </a:lnTo>
                  <a:lnTo>
                    <a:pt x="39014" y="488315"/>
                  </a:lnTo>
                  <a:lnTo>
                    <a:pt x="39547" y="487768"/>
                  </a:lnTo>
                  <a:lnTo>
                    <a:pt x="40538" y="486994"/>
                  </a:lnTo>
                  <a:lnTo>
                    <a:pt x="41097" y="486664"/>
                  </a:lnTo>
                  <a:lnTo>
                    <a:pt x="41236" y="485165"/>
                  </a:lnTo>
                  <a:close/>
                </a:path>
                <a:path w="4471670" h="498475">
                  <a:moveTo>
                    <a:pt x="4471162" y="1219"/>
                  </a:moveTo>
                  <a:lnTo>
                    <a:pt x="4469943" y="12"/>
                  </a:lnTo>
                  <a:lnTo>
                    <a:pt x="4466920" y="0"/>
                  </a:lnTo>
                  <a:lnTo>
                    <a:pt x="4465701" y="1219"/>
                  </a:lnTo>
                  <a:lnTo>
                    <a:pt x="4465701" y="2730"/>
                  </a:lnTo>
                  <a:lnTo>
                    <a:pt x="4465701" y="4229"/>
                  </a:lnTo>
                  <a:lnTo>
                    <a:pt x="4466920" y="5461"/>
                  </a:lnTo>
                  <a:lnTo>
                    <a:pt x="4469930" y="5461"/>
                  </a:lnTo>
                  <a:lnTo>
                    <a:pt x="4471162" y="4241"/>
                  </a:lnTo>
                  <a:lnTo>
                    <a:pt x="4471162" y="1219"/>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26">
              <a:extLst>
                <a:ext uri="{FF2B5EF4-FFF2-40B4-BE49-F238E27FC236}">
                  <a16:creationId xmlns:a16="http://schemas.microsoft.com/office/drawing/2014/main" id="{550D45F7-C361-4DE8-8CF4-A1C6C169C5D4}"/>
                </a:ext>
              </a:extLst>
            </p:cNvPr>
            <p:cNvSpPr/>
            <p:nvPr/>
          </p:nvSpPr>
          <p:spPr>
            <a:xfrm>
              <a:off x="7705960" y="4201677"/>
              <a:ext cx="6350" cy="3810"/>
            </a:xfrm>
            <a:custGeom>
              <a:avLst/>
              <a:gdLst/>
              <a:ahLst/>
              <a:cxnLst/>
              <a:rect l="l" t="t" r="r" b="b"/>
              <a:pathLst>
                <a:path w="6350" h="3809">
                  <a:moveTo>
                    <a:pt x="4686" y="0"/>
                  </a:moveTo>
                  <a:lnTo>
                    <a:pt x="1358" y="0"/>
                  </a:lnTo>
                  <a:lnTo>
                    <a:pt x="0" y="825"/>
                  </a:lnTo>
                  <a:lnTo>
                    <a:pt x="0" y="2832"/>
                  </a:lnTo>
                  <a:lnTo>
                    <a:pt x="1358" y="3657"/>
                  </a:lnTo>
                  <a:lnTo>
                    <a:pt x="4686" y="3657"/>
                  </a:lnTo>
                  <a:lnTo>
                    <a:pt x="6032" y="2832"/>
                  </a:lnTo>
                  <a:lnTo>
                    <a:pt x="6032" y="1828"/>
                  </a:lnTo>
                  <a:lnTo>
                    <a:pt x="6032" y="825"/>
                  </a:lnTo>
                  <a:lnTo>
                    <a:pt x="4686"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27">
              <a:extLst>
                <a:ext uri="{FF2B5EF4-FFF2-40B4-BE49-F238E27FC236}">
                  <a16:creationId xmlns:a16="http://schemas.microsoft.com/office/drawing/2014/main" id="{A353D94E-0371-46A9-B087-731F90589F41}"/>
                </a:ext>
              </a:extLst>
            </p:cNvPr>
            <p:cNvSpPr/>
            <p:nvPr/>
          </p:nvSpPr>
          <p:spPr>
            <a:xfrm>
              <a:off x="6711207" y="3814383"/>
              <a:ext cx="136525" cy="225425"/>
            </a:xfrm>
            <a:custGeom>
              <a:avLst/>
              <a:gdLst/>
              <a:ahLst/>
              <a:cxnLst/>
              <a:rect l="l" t="t" r="r" b="b"/>
              <a:pathLst>
                <a:path w="136525" h="225425">
                  <a:moveTo>
                    <a:pt x="15189" y="222897"/>
                  </a:moveTo>
                  <a:lnTo>
                    <a:pt x="14693" y="221449"/>
                  </a:lnTo>
                  <a:lnTo>
                    <a:pt x="13474" y="220116"/>
                  </a:lnTo>
                  <a:lnTo>
                    <a:pt x="12903" y="219722"/>
                  </a:lnTo>
                  <a:lnTo>
                    <a:pt x="11531" y="218465"/>
                  </a:lnTo>
                  <a:lnTo>
                    <a:pt x="8394" y="216827"/>
                  </a:lnTo>
                  <a:lnTo>
                    <a:pt x="7302" y="216154"/>
                  </a:lnTo>
                  <a:lnTo>
                    <a:pt x="5168" y="215252"/>
                  </a:lnTo>
                  <a:lnTo>
                    <a:pt x="4368" y="214731"/>
                  </a:lnTo>
                  <a:lnTo>
                    <a:pt x="2806" y="213360"/>
                  </a:lnTo>
                  <a:lnTo>
                    <a:pt x="2222" y="212344"/>
                  </a:lnTo>
                  <a:lnTo>
                    <a:pt x="50" y="211632"/>
                  </a:lnTo>
                  <a:lnTo>
                    <a:pt x="0" y="212572"/>
                  </a:lnTo>
                  <a:lnTo>
                    <a:pt x="889" y="214426"/>
                  </a:lnTo>
                  <a:lnTo>
                    <a:pt x="1714" y="215404"/>
                  </a:lnTo>
                  <a:lnTo>
                    <a:pt x="4140" y="217995"/>
                  </a:lnTo>
                  <a:lnTo>
                    <a:pt x="5194" y="219341"/>
                  </a:lnTo>
                  <a:lnTo>
                    <a:pt x="13347" y="224828"/>
                  </a:lnTo>
                  <a:lnTo>
                    <a:pt x="15189" y="222897"/>
                  </a:lnTo>
                  <a:close/>
                </a:path>
                <a:path w="136525" h="225425">
                  <a:moveTo>
                    <a:pt x="126568" y="13830"/>
                  </a:moveTo>
                  <a:lnTo>
                    <a:pt x="125958" y="13119"/>
                  </a:lnTo>
                  <a:lnTo>
                    <a:pt x="124447" y="13119"/>
                  </a:lnTo>
                  <a:lnTo>
                    <a:pt x="123837" y="13830"/>
                  </a:lnTo>
                  <a:lnTo>
                    <a:pt x="123837" y="14732"/>
                  </a:lnTo>
                  <a:lnTo>
                    <a:pt x="123837" y="15621"/>
                  </a:lnTo>
                  <a:lnTo>
                    <a:pt x="124447" y="16344"/>
                  </a:lnTo>
                  <a:lnTo>
                    <a:pt x="125958" y="16344"/>
                  </a:lnTo>
                  <a:lnTo>
                    <a:pt x="126568" y="15621"/>
                  </a:lnTo>
                  <a:lnTo>
                    <a:pt x="126568" y="14732"/>
                  </a:lnTo>
                  <a:lnTo>
                    <a:pt x="126568" y="13843"/>
                  </a:lnTo>
                  <a:close/>
                </a:path>
                <a:path w="136525" h="225425">
                  <a:moveTo>
                    <a:pt x="130784" y="596"/>
                  </a:moveTo>
                  <a:lnTo>
                    <a:pt x="130340" y="0"/>
                  </a:lnTo>
                  <a:lnTo>
                    <a:pt x="129273" y="0"/>
                  </a:lnTo>
                  <a:lnTo>
                    <a:pt x="128816" y="596"/>
                  </a:lnTo>
                  <a:lnTo>
                    <a:pt x="128816" y="1333"/>
                  </a:lnTo>
                  <a:lnTo>
                    <a:pt x="128816" y="2070"/>
                  </a:lnTo>
                  <a:lnTo>
                    <a:pt x="129260" y="2667"/>
                  </a:lnTo>
                  <a:lnTo>
                    <a:pt x="130340" y="2667"/>
                  </a:lnTo>
                  <a:lnTo>
                    <a:pt x="130784" y="2070"/>
                  </a:lnTo>
                  <a:lnTo>
                    <a:pt x="130784" y="1333"/>
                  </a:lnTo>
                  <a:lnTo>
                    <a:pt x="130784" y="609"/>
                  </a:lnTo>
                  <a:close/>
                </a:path>
                <a:path w="136525" h="225425">
                  <a:moveTo>
                    <a:pt x="135902" y="7886"/>
                  </a:moveTo>
                  <a:lnTo>
                    <a:pt x="135166" y="7289"/>
                  </a:lnTo>
                  <a:lnTo>
                    <a:pt x="133350" y="7289"/>
                  </a:lnTo>
                  <a:lnTo>
                    <a:pt x="132613" y="7886"/>
                  </a:lnTo>
                  <a:lnTo>
                    <a:pt x="132600" y="9359"/>
                  </a:lnTo>
                  <a:lnTo>
                    <a:pt x="133337" y="9969"/>
                  </a:lnTo>
                  <a:lnTo>
                    <a:pt x="135153" y="9969"/>
                  </a:lnTo>
                  <a:lnTo>
                    <a:pt x="135293" y="9855"/>
                  </a:lnTo>
                  <a:lnTo>
                    <a:pt x="135902" y="9359"/>
                  </a:lnTo>
                  <a:lnTo>
                    <a:pt x="135902" y="8623"/>
                  </a:lnTo>
                  <a:lnTo>
                    <a:pt x="135902" y="7886"/>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28">
              <a:extLst>
                <a:ext uri="{FF2B5EF4-FFF2-40B4-BE49-F238E27FC236}">
                  <a16:creationId xmlns:a16="http://schemas.microsoft.com/office/drawing/2014/main" id="{0C7818FC-071A-4F88-A5E4-D1E5136D0641}"/>
                </a:ext>
              </a:extLst>
            </p:cNvPr>
            <p:cNvSpPr/>
            <p:nvPr/>
          </p:nvSpPr>
          <p:spPr>
            <a:xfrm>
              <a:off x="2687186" y="4005226"/>
              <a:ext cx="2448560" cy="424815"/>
            </a:xfrm>
            <a:custGeom>
              <a:avLst/>
              <a:gdLst/>
              <a:ahLst/>
              <a:cxnLst/>
              <a:rect l="l" t="t" r="r" b="b"/>
              <a:pathLst>
                <a:path w="2448560" h="424815">
                  <a:moveTo>
                    <a:pt x="4000" y="421055"/>
                  </a:moveTo>
                  <a:lnTo>
                    <a:pt x="3098" y="420141"/>
                  </a:lnTo>
                  <a:lnTo>
                    <a:pt x="901" y="420141"/>
                  </a:lnTo>
                  <a:lnTo>
                    <a:pt x="0" y="421055"/>
                  </a:lnTo>
                  <a:lnTo>
                    <a:pt x="0" y="422186"/>
                  </a:lnTo>
                  <a:lnTo>
                    <a:pt x="0" y="423329"/>
                  </a:lnTo>
                  <a:lnTo>
                    <a:pt x="901" y="424243"/>
                  </a:lnTo>
                  <a:lnTo>
                    <a:pt x="3098" y="424243"/>
                  </a:lnTo>
                  <a:lnTo>
                    <a:pt x="4000" y="423329"/>
                  </a:lnTo>
                  <a:lnTo>
                    <a:pt x="4000" y="421055"/>
                  </a:lnTo>
                  <a:close/>
                </a:path>
                <a:path w="2448560" h="424815">
                  <a:moveTo>
                    <a:pt x="2037943" y="673"/>
                  </a:moveTo>
                  <a:lnTo>
                    <a:pt x="2036737" y="0"/>
                  </a:lnTo>
                  <a:lnTo>
                    <a:pt x="2033752" y="0"/>
                  </a:lnTo>
                  <a:lnTo>
                    <a:pt x="2032546" y="673"/>
                  </a:lnTo>
                  <a:lnTo>
                    <a:pt x="2032546" y="2349"/>
                  </a:lnTo>
                  <a:lnTo>
                    <a:pt x="2033752" y="3022"/>
                  </a:lnTo>
                  <a:lnTo>
                    <a:pt x="2036737" y="3022"/>
                  </a:lnTo>
                  <a:lnTo>
                    <a:pt x="2037943" y="2349"/>
                  </a:lnTo>
                  <a:lnTo>
                    <a:pt x="2037943" y="1511"/>
                  </a:lnTo>
                  <a:lnTo>
                    <a:pt x="2037943" y="673"/>
                  </a:lnTo>
                  <a:close/>
                </a:path>
                <a:path w="2448560" h="424815">
                  <a:moveTo>
                    <a:pt x="2044192" y="6375"/>
                  </a:moveTo>
                  <a:lnTo>
                    <a:pt x="2042718" y="5410"/>
                  </a:lnTo>
                  <a:lnTo>
                    <a:pt x="2039073" y="5410"/>
                  </a:lnTo>
                  <a:lnTo>
                    <a:pt x="2037600" y="6375"/>
                  </a:lnTo>
                  <a:lnTo>
                    <a:pt x="2037600" y="8788"/>
                  </a:lnTo>
                  <a:lnTo>
                    <a:pt x="2039073" y="9753"/>
                  </a:lnTo>
                  <a:lnTo>
                    <a:pt x="2042718" y="9753"/>
                  </a:lnTo>
                  <a:lnTo>
                    <a:pt x="2044192" y="8788"/>
                  </a:lnTo>
                  <a:lnTo>
                    <a:pt x="2044192" y="7581"/>
                  </a:lnTo>
                  <a:lnTo>
                    <a:pt x="2044192" y="6375"/>
                  </a:lnTo>
                  <a:close/>
                </a:path>
                <a:path w="2448560" h="424815">
                  <a:moveTo>
                    <a:pt x="2044471" y="673"/>
                  </a:moveTo>
                  <a:lnTo>
                    <a:pt x="2043633" y="0"/>
                  </a:lnTo>
                  <a:lnTo>
                    <a:pt x="2041588" y="0"/>
                  </a:lnTo>
                  <a:lnTo>
                    <a:pt x="2040750" y="673"/>
                  </a:lnTo>
                  <a:lnTo>
                    <a:pt x="2040750" y="2349"/>
                  </a:lnTo>
                  <a:lnTo>
                    <a:pt x="2041588" y="3022"/>
                  </a:lnTo>
                  <a:lnTo>
                    <a:pt x="2043633" y="3022"/>
                  </a:lnTo>
                  <a:lnTo>
                    <a:pt x="2044471" y="2349"/>
                  </a:lnTo>
                  <a:lnTo>
                    <a:pt x="2044471" y="1511"/>
                  </a:lnTo>
                  <a:lnTo>
                    <a:pt x="2044471" y="673"/>
                  </a:lnTo>
                  <a:close/>
                </a:path>
                <a:path w="2448560" h="424815">
                  <a:moveTo>
                    <a:pt x="2413889" y="184150"/>
                  </a:moveTo>
                  <a:lnTo>
                    <a:pt x="2412644" y="182359"/>
                  </a:lnTo>
                  <a:lnTo>
                    <a:pt x="2409558" y="182359"/>
                  </a:lnTo>
                  <a:lnTo>
                    <a:pt x="2408313" y="184150"/>
                  </a:lnTo>
                  <a:lnTo>
                    <a:pt x="2408313" y="188569"/>
                  </a:lnTo>
                  <a:lnTo>
                    <a:pt x="2409558" y="190360"/>
                  </a:lnTo>
                  <a:lnTo>
                    <a:pt x="2412644" y="190360"/>
                  </a:lnTo>
                  <a:lnTo>
                    <a:pt x="2413889" y="188569"/>
                  </a:lnTo>
                  <a:lnTo>
                    <a:pt x="2413889" y="186359"/>
                  </a:lnTo>
                  <a:lnTo>
                    <a:pt x="2413889" y="184150"/>
                  </a:lnTo>
                  <a:close/>
                </a:path>
                <a:path w="2448560" h="424815">
                  <a:moveTo>
                    <a:pt x="2448293" y="129565"/>
                  </a:moveTo>
                  <a:lnTo>
                    <a:pt x="2447937" y="129133"/>
                  </a:lnTo>
                  <a:lnTo>
                    <a:pt x="2446274" y="128943"/>
                  </a:lnTo>
                  <a:lnTo>
                    <a:pt x="2445562" y="128955"/>
                  </a:lnTo>
                  <a:lnTo>
                    <a:pt x="2445054" y="129578"/>
                  </a:lnTo>
                  <a:lnTo>
                    <a:pt x="2443848" y="130886"/>
                  </a:lnTo>
                  <a:lnTo>
                    <a:pt x="2440660" y="131203"/>
                  </a:lnTo>
                  <a:lnTo>
                    <a:pt x="2440825" y="133870"/>
                  </a:lnTo>
                  <a:lnTo>
                    <a:pt x="2441003" y="134251"/>
                  </a:lnTo>
                  <a:lnTo>
                    <a:pt x="2440597" y="135255"/>
                  </a:lnTo>
                  <a:lnTo>
                    <a:pt x="2440152" y="135674"/>
                  </a:lnTo>
                  <a:lnTo>
                    <a:pt x="2441092" y="136982"/>
                  </a:lnTo>
                  <a:lnTo>
                    <a:pt x="2442083" y="137121"/>
                  </a:lnTo>
                  <a:lnTo>
                    <a:pt x="2444000" y="136804"/>
                  </a:lnTo>
                  <a:lnTo>
                    <a:pt x="2445067" y="137147"/>
                  </a:lnTo>
                  <a:lnTo>
                    <a:pt x="2447594" y="134975"/>
                  </a:lnTo>
                  <a:lnTo>
                    <a:pt x="2447887" y="132448"/>
                  </a:lnTo>
                  <a:lnTo>
                    <a:pt x="2448166" y="130441"/>
                  </a:lnTo>
                  <a:lnTo>
                    <a:pt x="2448293" y="129565"/>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29">
              <a:extLst>
                <a:ext uri="{FF2B5EF4-FFF2-40B4-BE49-F238E27FC236}">
                  <a16:creationId xmlns:a16="http://schemas.microsoft.com/office/drawing/2014/main" id="{0AC33217-5B3C-48B1-93C6-B861636E0439}"/>
                </a:ext>
              </a:extLst>
            </p:cNvPr>
            <p:cNvSpPr/>
            <p:nvPr/>
          </p:nvSpPr>
          <p:spPr>
            <a:xfrm>
              <a:off x="2279617" y="3799384"/>
              <a:ext cx="412115" cy="630555"/>
            </a:xfrm>
            <a:custGeom>
              <a:avLst/>
              <a:gdLst/>
              <a:ahLst/>
              <a:cxnLst/>
              <a:rect l="l" t="t" r="r" b="b"/>
              <a:pathLst>
                <a:path w="412114" h="630554">
                  <a:moveTo>
                    <a:pt x="4838" y="1079"/>
                  </a:moveTo>
                  <a:lnTo>
                    <a:pt x="3759" y="0"/>
                  </a:lnTo>
                  <a:lnTo>
                    <a:pt x="1079" y="0"/>
                  </a:lnTo>
                  <a:lnTo>
                    <a:pt x="0" y="1079"/>
                  </a:lnTo>
                  <a:lnTo>
                    <a:pt x="0" y="3746"/>
                  </a:lnTo>
                  <a:lnTo>
                    <a:pt x="1079" y="4826"/>
                  </a:lnTo>
                  <a:lnTo>
                    <a:pt x="3759" y="4826"/>
                  </a:lnTo>
                  <a:lnTo>
                    <a:pt x="4838" y="3746"/>
                  </a:lnTo>
                  <a:lnTo>
                    <a:pt x="4838" y="2413"/>
                  </a:lnTo>
                  <a:lnTo>
                    <a:pt x="4838" y="1079"/>
                  </a:lnTo>
                  <a:close/>
                </a:path>
                <a:path w="412114" h="630554">
                  <a:moveTo>
                    <a:pt x="29451" y="2984"/>
                  </a:moveTo>
                  <a:lnTo>
                    <a:pt x="28549" y="2082"/>
                  </a:lnTo>
                  <a:lnTo>
                    <a:pt x="26352" y="2082"/>
                  </a:lnTo>
                  <a:lnTo>
                    <a:pt x="25450" y="2984"/>
                  </a:lnTo>
                  <a:lnTo>
                    <a:pt x="25450" y="5194"/>
                  </a:lnTo>
                  <a:lnTo>
                    <a:pt x="26352" y="6083"/>
                  </a:lnTo>
                  <a:lnTo>
                    <a:pt x="28549" y="6083"/>
                  </a:lnTo>
                  <a:lnTo>
                    <a:pt x="29451" y="5194"/>
                  </a:lnTo>
                  <a:lnTo>
                    <a:pt x="29451" y="4089"/>
                  </a:lnTo>
                  <a:lnTo>
                    <a:pt x="29451" y="2984"/>
                  </a:lnTo>
                  <a:close/>
                </a:path>
                <a:path w="412114" h="630554">
                  <a:moveTo>
                    <a:pt x="74269" y="10312"/>
                  </a:moveTo>
                  <a:lnTo>
                    <a:pt x="72999" y="9029"/>
                  </a:lnTo>
                  <a:lnTo>
                    <a:pt x="69862" y="9029"/>
                  </a:lnTo>
                  <a:lnTo>
                    <a:pt x="68592" y="10312"/>
                  </a:lnTo>
                  <a:lnTo>
                    <a:pt x="68592" y="13449"/>
                  </a:lnTo>
                  <a:lnTo>
                    <a:pt x="69862" y="14719"/>
                  </a:lnTo>
                  <a:lnTo>
                    <a:pt x="72999" y="14719"/>
                  </a:lnTo>
                  <a:lnTo>
                    <a:pt x="74269" y="13449"/>
                  </a:lnTo>
                  <a:lnTo>
                    <a:pt x="74269" y="11874"/>
                  </a:lnTo>
                  <a:lnTo>
                    <a:pt x="74269" y="10312"/>
                  </a:lnTo>
                  <a:close/>
                </a:path>
                <a:path w="412114" h="630554">
                  <a:moveTo>
                    <a:pt x="100838" y="34023"/>
                  </a:moveTo>
                  <a:lnTo>
                    <a:pt x="100634" y="32537"/>
                  </a:lnTo>
                  <a:lnTo>
                    <a:pt x="99745" y="30327"/>
                  </a:lnTo>
                  <a:lnTo>
                    <a:pt x="98640" y="31407"/>
                  </a:lnTo>
                  <a:lnTo>
                    <a:pt x="96837" y="32067"/>
                  </a:lnTo>
                  <a:lnTo>
                    <a:pt x="93599" y="37084"/>
                  </a:lnTo>
                  <a:lnTo>
                    <a:pt x="96177" y="37541"/>
                  </a:lnTo>
                  <a:lnTo>
                    <a:pt x="97231" y="36969"/>
                  </a:lnTo>
                  <a:lnTo>
                    <a:pt x="99072" y="36360"/>
                  </a:lnTo>
                  <a:lnTo>
                    <a:pt x="100253" y="36029"/>
                  </a:lnTo>
                  <a:lnTo>
                    <a:pt x="100584" y="34848"/>
                  </a:lnTo>
                  <a:lnTo>
                    <a:pt x="100838" y="34023"/>
                  </a:lnTo>
                  <a:close/>
                </a:path>
                <a:path w="412114" h="630554">
                  <a:moveTo>
                    <a:pt x="115074" y="29540"/>
                  </a:moveTo>
                  <a:lnTo>
                    <a:pt x="114795" y="26936"/>
                  </a:lnTo>
                  <a:lnTo>
                    <a:pt x="111963" y="26568"/>
                  </a:lnTo>
                  <a:lnTo>
                    <a:pt x="110985" y="27228"/>
                  </a:lnTo>
                  <a:lnTo>
                    <a:pt x="109016" y="27406"/>
                  </a:lnTo>
                  <a:lnTo>
                    <a:pt x="104698" y="31470"/>
                  </a:lnTo>
                  <a:lnTo>
                    <a:pt x="105232" y="32105"/>
                  </a:lnTo>
                  <a:lnTo>
                    <a:pt x="105638" y="32588"/>
                  </a:lnTo>
                  <a:lnTo>
                    <a:pt x="106159" y="32410"/>
                  </a:lnTo>
                  <a:lnTo>
                    <a:pt x="107226" y="32613"/>
                  </a:lnTo>
                  <a:lnTo>
                    <a:pt x="107708" y="32956"/>
                  </a:lnTo>
                  <a:lnTo>
                    <a:pt x="108597" y="33058"/>
                  </a:lnTo>
                  <a:lnTo>
                    <a:pt x="108966" y="33020"/>
                  </a:lnTo>
                  <a:lnTo>
                    <a:pt x="113906" y="32994"/>
                  </a:lnTo>
                  <a:lnTo>
                    <a:pt x="115074" y="29540"/>
                  </a:lnTo>
                  <a:close/>
                </a:path>
                <a:path w="412114" h="630554">
                  <a:moveTo>
                    <a:pt x="142087" y="42024"/>
                  </a:moveTo>
                  <a:lnTo>
                    <a:pt x="141033" y="40106"/>
                  </a:lnTo>
                  <a:lnTo>
                    <a:pt x="139827" y="40208"/>
                  </a:lnTo>
                  <a:lnTo>
                    <a:pt x="137883" y="39535"/>
                  </a:lnTo>
                  <a:lnTo>
                    <a:pt x="136918" y="38671"/>
                  </a:lnTo>
                  <a:lnTo>
                    <a:pt x="136182" y="37909"/>
                  </a:lnTo>
                  <a:lnTo>
                    <a:pt x="134975" y="36664"/>
                  </a:lnTo>
                  <a:lnTo>
                    <a:pt x="134073" y="35064"/>
                  </a:lnTo>
                  <a:lnTo>
                    <a:pt x="129921" y="35763"/>
                  </a:lnTo>
                  <a:lnTo>
                    <a:pt x="130263" y="37922"/>
                  </a:lnTo>
                  <a:lnTo>
                    <a:pt x="130746" y="41668"/>
                  </a:lnTo>
                  <a:lnTo>
                    <a:pt x="131254" y="42646"/>
                  </a:lnTo>
                  <a:lnTo>
                    <a:pt x="134975" y="43294"/>
                  </a:lnTo>
                  <a:lnTo>
                    <a:pt x="136601" y="43649"/>
                  </a:lnTo>
                  <a:lnTo>
                    <a:pt x="138988" y="44284"/>
                  </a:lnTo>
                  <a:lnTo>
                    <a:pt x="139992" y="44907"/>
                  </a:lnTo>
                  <a:lnTo>
                    <a:pt x="141732" y="43764"/>
                  </a:lnTo>
                  <a:lnTo>
                    <a:pt x="142087" y="42024"/>
                  </a:lnTo>
                  <a:close/>
                </a:path>
                <a:path w="412114" h="630554">
                  <a:moveTo>
                    <a:pt x="170167" y="52501"/>
                  </a:moveTo>
                  <a:lnTo>
                    <a:pt x="169278" y="50495"/>
                  </a:lnTo>
                  <a:lnTo>
                    <a:pt x="167386" y="46253"/>
                  </a:lnTo>
                  <a:lnTo>
                    <a:pt x="163271" y="47993"/>
                  </a:lnTo>
                  <a:lnTo>
                    <a:pt x="157861" y="47536"/>
                  </a:lnTo>
                  <a:lnTo>
                    <a:pt x="157187" y="46697"/>
                  </a:lnTo>
                  <a:lnTo>
                    <a:pt x="155549" y="43459"/>
                  </a:lnTo>
                  <a:lnTo>
                    <a:pt x="154076" y="42621"/>
                  </a:lnTo>
                  <a:lnTo>
                    <a:pt x="150660" y="42329"/>
                  </a:lnTo>
                  <a:lnTo>
                    <a:pt x="148247" y="42786"/>
                  </a:lnTo>
                  <a:lnTo>
                    <a:pt x="149021" y="46647"/>
                  </a:lnTo>
                  <a:lnTo>
                    <a:pt x="151028" y="47459"/>
                  </a:lnTo>
                  <a:lnTo>
                    <a:pt x="154520" y="47904"/>
                  </a:lnTo>
                  <a:lnTo>
                    <a:pt x="155575" y="47955"/>
                  </a:lnTo>
                  <a:lnTo>
                    <a:pt x="156083" y="52171"/>
                  </a:lnTo>
                  <a:lnTo>
                    <a:pt x="155422" y="54864"/>
                  </a:lnTo>
                  <a:lnTo>
                    <a:pt x="159080" y="57200"/>
                  </a:lnTo>
                  <a:lnTo>
                    <a:pt x="160616" y="57010"/>
                  </a:lnTo>
                  <a:lnTo>
                    <a:pt x="163461" y="57010"/>
                  </a:lnTo>
                  <a:lnTo>
                    <a:pt x="164515" y="57150"/>
                  </a:lnTo>
                  <a:lnTo>
                    <a:pt x="166217" y="56553"/>
                  </a:lnTo>
                  <a:lnTo>
                    <a:pt x="166865" y="55803"/>
                  </a:lnTo>
                  <a:lnTo>
                    <a:pt x="169202" y="54140"/>
                  </a:lnTo>
                  <a:lnTo>
                    <a:pt x="170167" y="52501"/>
                  </a:lnTo>
                  <a:close/>
                </a:path>
                <a:path w="412114" h="630554">
                  <a:moveTo>
                    <a:pt x="188163" y="70535"/>
                  </a:moveTo>
                  <a:lnTo>
                    <a:pt x="187159" y="69380"/>
                  </a:lnTo>
                  <a:lnTo>
                    <a:pt x="186436" y="69011"/>
                  </a:lnTo>
                  <a:lnTo>
                    <a:pt x="184950" y="67589"/>
                  </a:lnTo>
                  <a:lnTo>
                    <a:pt x="183883" y="67183"/>
                  </a:lnTo>
                  <a:lnTo>
                    <a:pt x="180682" y="65646"/>
                  </a:lnTo>
                  <a:lnTo>
                    <a:pt x="178028" y="65278"/>
                  </a:lnTo>
                  <a:lnTo>
                    <a:pt x="175069" y="63042"/>
                  </a:lnTo>
                  <a:lnTo>
                    <a:pt x="174028" y="60667"/>
                  </a:lnTo>
                  <a:lnTo>
                    <a:pt x="172148" y="61036"/>
                  </a:lnTo>
                  <a:lnTo>
                    <a:pt x="172148" y="61874"/>
                  </a:lnTo>
                  <a:lnTo>
                    <a:pt x="171577" y="62484"/>
                  </a:lnTo>
                  <a:lnTo>
                    <a:pt x="171665" y="63284"/>
                  </a:lnTo>
                  <a:lnTo>
                    <a:pt x="170205" y="64706"/>
                  </a:lnTo>
                  <a:lnTo>
                    <a:pt x="166154" y="66675"/>
                  </a:lnTo>
                  <a:lnTo>
                    <a:pt x="167640" y="70269"/>
                  </a:lnTo>
                  <a:lnTo>
                    <a:pt x="168871" y="70840"/>
                  </a:lnTo>
                  <a:lnTo>
                    <a:pt x="170053" y="73063"/>
                  </a:lnTo>
                  <a:lnTo>
                    <a:pt x="169735" y="74422"/>
                  </a:lnTo>
                  <a:lnTo>
                    <a:pt x="169595" y="75692"/>
                  </a:lnTo>
                  <a:lnTo>
                    <a:pt x="169430" y="77139"/>
                  </a:lnTo>
                  <a:lnTo>
                    <a:pt x="169595" y="78651"/>
                  </a:lnTo>
                  <a:lnTo>
                    <a:pt x="171602" y="83007"/>
                  </a:lnTo>
                  <a:lnTo>
                    <a:pt x="173875" y="83604"/>
                  </a:lnTo>
                  <a:lnTo>
                    <a:pt x="175387" y="82651"/>
                  </a:lnTo>
                  <a:lnTo>
                    <a:pt x="178130" y="82257"/>
                  </a:lnTo>
                  <a:lnTo>
                    <a:pt x="179285" y="82042"/>
                  </a:lnTo>
                  <a:lnTo>
                    <a:pt x="184619" y="77762"/>
                  </a:lnTo>
                  <a:lnTo>
                    <a:pt x="186283" y="74561"/>
                  </a:lnTo>
                  <a:lnTo>
                    <a:pt x="187299" y="74002"/>
                  </a:lnTo>
                  <a:lnTo>
                    <a:pt x="187972" y="72250"/>
                  </a:lnTo>
                  <a:lnTo>
                    <a:pt x="188163" y="70535"/>
                  </a:lnTo>
                  <a:close/>
                </a:path>
                <a:path w="412114" h="630554">
                  <a:moveTo>
                    <a:pt x="411568" y="626884"/>
                  </a:moveTo>
                  <a:lnTo>
                    <a:pt x="410679" y="625983"/>
                  </a:lnTo>
                  <a:lnTo>
                    <a:pt x="408470" y="625970"/>
                  </a:lnTo>
                  <a:lnTo>
                    <a:pt x="407568" y="626884"/>
                  </a:lnTo>
                  <a:lnTo>
                    <a:pt x="407568" y="629158"/>
                  </a:lnTo>
                  <a:lnTo>
                    <a:pt x="408470" y="630085"/>
                  </a:lnTo>
                  <a:lnTo>
                    <a:pt x="410679" y="630085"/>
                  </a:lnTo>
                  <a:lnTo>
                    <a:pt x="411568" y="629158"/>
                  </a:lnTo>
                  <a:lnTo>
                    <a:pt x="411568" y="628027"/>
                  </a:lnTo>
                  <a:lnTo>
                    <a:pt x="411568" y="626897"/>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30">
              <a:extLst>
                <a:ext uri="{FF2B5EF4-FFF2-40B4-BE49-F238E27FC236}">
                  <a16:creationId xmlns:a16="http://schemas.microsoft.com/office/drawing/2014/main" id="{6CD7D67E-0EB5-4E39-A8B6-4E68B8B41477}"/>
                </a:ext>
              </a:extLst>
            </p:cNvPr>
            <p:cNvSpPr/>
            <p:nvPr/>
          </p:nvSpPr>
          <p:spPr>
            <a:xfrm>
              <a:off x="4523352" y="2473618"/>
              <a:ext cx="1016635" cy="1093470"/>
            </a:xfrm>
            <a:custGeom>
              <a:avLst/>
              <a:gdLst/>
              <a:ahLst/>
              <a:cxnLst/>
              <a:rect l="l" t="t" r="r" b="b"/>
              <a:pathLst>
                <a:path w="1016635" h="1093470">
                  <a:moveTo>
                    <a:pt x="10274" y="1061415"/>
                  </a:moveTo>
                  <a:lnTo>
                    <a:pt x="10007" y="1060907"/>
                  </a:lnTo>
                  <a:lnTo>
                    <a:pt x="8293" y="1060424"/>
                  </a:lnTo>
                  <a:lnTo>
                    <a:pt x="7556" y="1060107"/>
                  </a:lnTo>
                  <a:lnTo>
                    <a:pt x="6159" y="1059256"/>
                  </a:lnTo>
                  <a:lnTo>
                    <a:pt x="5372" y="1059370"/>
                  </a:lnTo>
                  <a:lnTo>
                    <a:pt x="4635" y="1059180"/>
                  </a:lnTo>
                  <a:lnTo>
                    <a:pt x="3403" y="1058862"/>
                  </a:lnTo>
                  <a:lnTo>
                    <a:pt x="1866" y="1058989"/>
                  </a:lnTo>
                  <a:lnTo>
                    <a:pt x="0" y="1062304"/>
                  </a:lnTo>
                  <a:lnTo>
                    <a:pt x="2032" y="1064006"/>
                  </a:lnTo>
                  <a:lnTo>
                    <a:pt x="5207" y="1064895"/>
                  </a:lnTo>
                  <a:lnTo>
                    <a:pt x="6731" y="1064907"/>
                  </a:lnTo>
                  <a:lnTo>
                    <a:pt x="8902" y="1064209"/>
                  </a:lnTo>
                  <a:lnTo>
                    <a:pt x="10236" y="1063409"/>
                  </a:lnTo>
                  <a:lnTo>
                    <a:pt x="10274" y="1061415"/>
                  </a:lnTo>
                  <a:close/>
                </a:path>
                <a:path w="1016635" h="1093470">
                  <a:moveTo>
                    <a:pt x="27686" y="1057795"/>
                  </a:moveTo>
                  <a:lnTo>
                    <a:pt x="27190" y="1056081"/>
                  </a:lnTo>
                  <a:lnTo>
                    <a:pt x="25946" y="1054468"/>
                  </a:lnTo>
                  <a:lnTo>
                    <a:pt x="25488" y="1054315"/>
                  </a:lnTo>
                  <a:lnTo>
                    <a:pt x="23634" y="1054328"/>
                  </a:lnTo>
                  <a:lnTo>
                    <a:pt x="22682" y="1054239"/>
                  </a:lnTo>
                  <a:lnTo>
                    <a:pt x="21170" y="1054379"/>
                  </a:lnTo>
                  <a:lnTo>
                    <a:pt x="19659" y="1054557"/>
                  </a:lnTo>
                  <a:lnTo>
                    <a:pt x="18821" y="1055509"/>
                  </a:lnTo>
                  <a:lnTo>
                    <a:pt x="19151" y="1056474"/>
                  </a:lnTo>
                  <a:lnTo>
                    <a:pt x="19443" y="1057694"/>
                  </a:lnTo>
                  <a:lnTo>
                    <a:pt x="19392" y="1058202"/>
                  </a:lnTo>
                  <a:lnTo>
                    <a:pt x="20396" y="1058849"/>
                  </a:lnTo>
                  <a:lnTo>
                    <a:pt x="20789" y="1059027"/>
                  </a:lnTo>
                  <a:lnTo>
                    <a:pt x="21348" y="1059218"/>
                  </a:lnTo>
                  <a:lnTo>
                    <a:pt x="20942" y="1059205"/>
                  </a:lnTo>
                  <a:lnTo>
                    <a:pt x="21234" y="1059294"/>
                  </a:lnTo>
                  <a:lnTo>
                    <a:pt x="21678" y="1059434"/>
                  </a:lnTo>
                  <a:lnTo>
                    <a:pt x="22174" y="1059446"/>
                  </a:lnTo>
                  <a:lnTo>
                    <a:pt x="22834" y="1059434"/>
                  </a:lnTo>
                  <a:lnTo>
                    <a:pt x="23406" y="1059548"/>
                  </a:lnTo>
                  <a:lnTo>
                    <a:pt x="24396" y="1059395"/>
                  </a:lnTo>
                  <a:lnTo>
                    <a:pt x="26085" y="1059294"/>
                  </a:lnTo>
                  <a:lnTo>
                    <a:pt x="27686" y="1057795"/>
                  </a:lnTo>
                  <a:close/>
                </a:path>
                <a:path w="1016635" h="1093470">
                  <a:moveTo>
                    <a:pt x="58432" y="1074851"/>
                  </a:moveTo>
                  <a:lnTo>
                    <a:pt x="58077" y="1072349"/>
                  </a:lnTo>
                  <a:lnTo>
                    <a:pt x="57137" y="1072032"/>
                  </a:lnTo>
                  <a:lnTo>
                    <a:pt x="54825" y="1071880"/>
                  </a:lnTo>
                  <a:lnTo>
                    <a:pt x="50952" y="1072718"/>
                  </a:lnTo>
                  <a:lnTo>
                    <a:pt x="50215" y="1072718"/>
                  </a:lnTo>
                  <a:lnTo>
                    <a:pt x="48729" y="1071981"/>
                  </a:lnTo>
                  <a:lnTo>
                    <a:pt x="48120" y="1071410"/>
                  </a:lnTo>
                  <a:lnTo>
                    <a:pt x="46609" y="1071562"/>
                  </a:lnTo>
                  <a:lnTo>
                    <a:pt x="45593" y="1072108"/>
                  </a:lnTo>
                  <a:lnTo>
                    <a:pt x="45237" y="1073543"/>
                  </a:lnTo>
                  <a:lnTo>
                    <a:pt x="45974" y="1073823"/>
                  </a:lnTo>
                  <a:lnTo>
                    <a:pt x="46456" y="1074178"/>
                  </a:lnTo>
                  <a:lnTo>
                    <a:pt x="47688" y="1075067"/>
                  </a:lnTo>
                  <a:lnTo>
                    <a:pt x="48069" y="1076845"/>
                  </a:lnTo>
                  <a:lnTo>
                    <a:pt x="50634" y="1076985"/>
                  </a:lnTo>
                  <a:lnTo>
                    <a:pt x="51422" y="1076528"/>
                  </a:lnTo>
                  <a:lnTo>
                    <a:pt x="53086" y="1076045"/>
                  </a:lnTo>
                  <a:lnTo>
                    <a:pt x="54051" y="1075880"/>
                  </a:lnTo>
                  <a:lnTo>
                    <a:pt x="56121" y="1075461"/>
                  </a:lnTo>
                  <a:lnTo>
                    <a:pt x="58432" y="1074851"/>
                  </a:lnTo>
                  <a:close/>
                </a:path>
                <a:path w="1016635" h="1093470">
                  <a:moveTo>
                    <a:pt x="61645" y="1091133"/>
                  </a:moveTo>
                  <a:lnTo>
                    <a:pt x="61087" y="1090244"/>
                  </a:lnTo>
                  <a:lnTo>
                    <a:pt x="59728" y="1089875"/>
                  </a:lnTo>
                  <a:lnTo>
                    <a:pt x="59309" y="1089812"/>
                  </a:lnTo>
                  <a:lnTo>
                    <a:pt x="58470" y="1089202"/>
                  </a:lnTo>
                  <a:lnTo>
                    <a:pt x="58178" y="1088821"/>
                  </a:lnTo>
                  <a:lnTo>
                    <a:pt x="57734" y="1088618"/>
                  </a:lnTo>
                  <a:lnTo>
                    <a:pt x="57111" y="1088339"/>
                  </a:lnTo>
                  <a:lnTo>
                    <a:pt x="55524" y="1088047"/>
                  </a:lnTo>
                  <a:lnTo>
                    <a:pt x="54825" y="1089558"/>
                  </a:lnTo>
                  <a:lnTo>
                    <a:pt x="55575" y="1089977"/>
                  </a:lnTo>
                  <a:lnTo>
                    <a:pt x="57518" y="1090930"/>
                  </a:lnTo>
                  <a:lnTo>
                    <a:pt x="58978" y="1092923"/>
                  </a:lnTo>
                  <a:lnTo>
                    <a:pt x="61645" y="1091133"/>
                  </a:lnTo>
                  <a:close/>
                </a:path>
                <a:path w="1016635" h="1093470">
                  <a:moveTo>
                    <a:pt x="338607" y="305231"/>
                  </a:moveTo>
                  <a:lnTo>
                    <a:pt x="336892" y="301790"/>
                  </a:lnTo>
                  <a:lnTo>
                    <a:pt x="330898" y="303771"/>
                  </a:lnTo>
                  <a:lnTo>
                    <a:pt x="328472" y="305473"/>
                  </a:lnTo>
                  <a:lnTo>
                    <a:pt x="324688" y="308216"/>
                  </a:lnTo>
                  <a:lnTo>
                    <a:pt x="323075" y="308546"/>
                  </a:lnTo>
                  <a:lnTo>
                    <a:pt x="318516" y="310413"/>
                  </a:lnTo>
                  <a:lnTo>
                    <a:pt x="316890" y="313093"/>
                  </a:lnTo>
                  <a:lnTo>
                    <a:pt x="319074" y="313385"/>
                  </a:lnTo>
                  <a:lnTo>
                    <a:pt x="321500" y="312661"/>
                  </a:lnTo>
                  <a:lnTo>
                    <a:pt x="322859" y="312191"/>
                  </a:lnTo>
                  <a:lnTo>
                    <a:pt x="324154" y="311670"/>
                  </a:lnTo>
                  <a:lnTo>
                    <a:pt x="326097" y="310883"/>
                  </a:lnTo>
                  <a:lnTo>
                    <a:pt x="328358" y="310756"/>
                  </a:lnTo>
                  <a:lnTo>
                    <a:pt x="332447" y="310438"/>
                  </a:lnTo>
                  <a:lnTo>
                    <a:pt x="334098" y="308521"/>
                  </a:lnTo>
                  <a:lnTo>
                    <a:pt x="336435" y="306044"/>
                  </a:lnTo>
                  <a:lnTo>
                    <a:pt x="338607" y="305231"/>
                  </a:lnTo>
                  <a:close/>
                </a:path>
                <a:path w="1016635" h="1093470">
                  <a:moveTo>
                    <a:pt x="780694" y="200977"/>
                  </a:moveTo>
                  <a:lnTo>
                    <a:pt x="780618" y="200177"/>
                  </a:lnTo>
                  <a:lnTo>
                    <a:pt x="780046" y="199758"/>
                  </a:lnTo>
                  <a:lnTo>
                    <a:pt x="779322" y="199199"/>
                  </a:lnTo>
                  <a:lnTo>
                    <a:pt x="778421" y="199326"/>
                  </a:lnTo>
                  <a:lnTo>
                    <a:pt x="777862" y="198513"/>
                  </a:lnTo>
                  <a:lnTo>
                    <a:pt x="777735" y="198526"/>
                  </a:lnTo>
                  <a:lnTo>
                    <a:pt x="777417" y="198285"/>
                  </a:lnTo>
                  <a:lnTo>
                    <a:pt x="776554" y="198437"/>
                  </a:lnTo>
                  <a:lnTo>
                    <a:pt x="775703" y="198501"/>
                  </a:lnTo>
                  <a:lnTo>
                    <a:pt x="775335" y="198742"/>
                  </a:lnTo>
                  <a:lnTo>
                    <a:pt x="773772" y="198831"/>
                  </a:lnTo>
                  <a:lnTo>
                    <a:pt x="771867" y="198399"/>
                  </a:lnTo>
                  <a:lnTo>
                    <a:pt x="771042" y="200583"/>
                  </a:lnTo>
                  <a:lnTo>
                    <a:pt x="771715" y="201625"/>
                  </a:lnTo>
                  <a:lnTo>
                    <a:pt x="772299" y="202653"/>
                  </a:lnTo>
                  <a:lnTo>
                    <a:pt x="772528" y="202780"/>
                  </a:lnTo>
                  <a:lnTo>
                    <a:pt x="773112" y="203123"/>
                  </a:lnTo>
                  <a:lnTo>
                    <a:pt x="773341" y="203593"/>
                  </a:lnTo>
                  <a:lnTo>
                    <a:pt x="774179" y="205041"/>
                  </a:lnTo>
                  <a:lnTo>
                    <a:pt x="774865" y="206476"/>
                  </a:lnTo>
                  <a:lnTo>
                    <a:pt x="777227" y="206184"/>
                  </a:lnTo>
                  <a:lnTo>
                    <a:pt x="778573" y="205257"/>
                  </a:lnTo>
                  <a:lnTo>
                    <a:pt x="779856" y="203517"/>
                  </a:lnTo>
                  <a:lnTo>
                    <a:pt x="780694" y="202653"/>
                  </a:lnTo>
                  <a:lnTo>
                    <a:pt x="780694" y="200977"/>
                  </a:lnTo>
                  <a:close/>
                </a:path>
                <a:path w="1016635" h="1093470">
                  <a:moveTo>
                    <a:pt x="1016114" y="266"/>
                  </a:moveTo>
                  <a:lnTo>
                    <a:pt x="1013764" y="0"/>
                  </a:lnTo>
                  <a:lnTo>
                    <a:pt x="1009827" y="266"/>
                  </a:lnTo>
                  <a:lnTo>
                    <a:pt x="1006817" y="635"/>
                  </a:lnTo>
                  <a:lnTo>
                    <a:pt x="1001229" y="1981"/>
                  </a:lnTo>
                  <a:lnTo>
                    <a:pt x="998131" y="2070"/>
                  </a:lnTo>
                  <a:lnTo>
                    <a:pt x="992378" y="3810"/>
                  </a:lnTo>
                  <a:lnTo>
                    <a:pt x="989482" y="4445"/>
                  </a:lnTo>
                  <a:lnTo>
                    <a:pt x="984237" y="6159"/>
                  </a:lnTo>
                  <a:lnTo>
                    <a:pt x="981176" y="5994"/>
                  </a:lnTo>
                  <a:lnTo>
                    <a:pt x="979436" y="8102"/>
                  </a:lnTo>
                  <a:lnTo>
                    <a:pt x="980338" y="8089"/>
                  </a:lnTo>
                  <a:lnTo>
                    <a:pt x="981290" y="8343"/>
                  </a:lnTo>
                  <a:lnTo>
                    <a:pt x="983145" y="8343"/>
                  </a:lnTo>
                  <a:lnTo>
                    <a:pt x="984110" y="8445"/>
                  </a:lnTo>
                  <a:lnTo>
                    <a:pt x="985964" y="8255"/>
                  </a:lnTo>
                  <a:lnTo>
                    <a:pt x="987005" y="7924"/>
                  </a:lnTo>
                  <a:lnTo>
                    <a:pt x="988910" y="7454"/>
                  </a:lnTo>
                  <a:lnTo>
                    <a:pt x="989914" y="7581"/>
                  </a:lnTo>
                  <a:lnTo>
                    <a:pt x="992746" y="6692"/>
                  </a:lnTo>
                  <a:lnTo>
                    <a:pt x="994638" y="6311"/>
                  </a:lnTo>
                  <a:lnTo>
                    <a:pt x="996505" y="6032"/>
                  </a:lnTo>
                  <a:lnTo>
                    <a:pt x="998156" y="5778"/>
                  </a:lnTo>
                  <a:lnTo>
                    <a:pt x="1000010" y="5384"/>
                  </a:lnTo>
                  <a:lnTo>
                    <a:pt x="1005281" y="5397"/>
                  </a:lnTo>
                  <a:lnTo>
                    <a:pt x="1008786" y="4508"/>
                  </a:lnTo>
                  <a:lnTo>
                    <a:pt x="1010704" y="3810"/>
                  </a:lnTo>
                  <a:lnTo>
                    <a:pt x="1013828" y="3390"/>
                  </a:lnTo>
                  <a:lnTo>
                    <a:pt x="1015009" y="3606"/>
                  </a:lnTo>
                  <a:lnTo>
                    <a:pt x="1016114" y="266"/>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31">
              <a:extLst>
                <a:ext uri="{FF2B5EF4-FFF2-40B4-BE49-F238E27FC236}">
                  <a16:creationId xmlns:a16="http://schemas.microsoft.com/office/drawing/2014/main" id="{8DBB1449-85A1-41E2-B4DF-DE6FB42B488F}"/>
                </a:ext>
              </a:extLst>
            </p:cNvPr>
            <p:cNvSpPr/>
            <p:nvPr/>
          </p:nvSpPr>
          <p:spPr>
            <a:xfrm>
              <a:off x="7700911" y="4777466"/>
              <a:ext cx="196400" cy="250614"/>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32">
              <a:extLst>
                <a:ext uri="{FF2B5EF4-FFF2-40B4-BE49-F238E27FC236}">
                  <a16:creationId xmlns:a16="http://schemas.microsoft.com/office/drawing/2014/main" id="{62B09CB5-30D6-4345-B5F5-C7E4D249D4C6}"/>
                </a:ext>
              </a:extLst>
            </p:cNvPr>
            <p:cNvSpPr/>
            <p:nvPr/>
          </p:nvSpPr>
          <p:spPr>
            <a:xfrm>
              <a:off x="8091202" y="4424826"/>
              <a:ext cx="5715" cy="6350"/>
            </a:xfrm>
            <a:custGeom>
              <a:avLst/>
              <a:gdLst/>
              <a:ahLst/>
              <a:cxnLst/>
              <a:rect l="l" t="t" r="r" b="b"/>
              <a:pathLst>
                <a:path w="5715" h="6350">
                  <a:moveTo>
                    <a:pt x="4406" y="0"/>
                  </a:moveTo>
                  <a:lnTo>
                    <a:pt x="1270" y="0"/>
                  </a:lnTo>
                  <a:lnTo>
                    <a:pt x="0" y="1320"/>
                  </a:lnTo>
                  <a:lnTo>
                    <a:pt x="0" y="4571"/>
                  </a:lnTo>
                  <a:lnTo>
                    <a:pt x="1270" y="5892"/>
                  </a:lnTo>
                  <a:lnTo>
                    <a:pt x="4406" y="5892"/>
                  </a:lnTo>
                  <a:lnTo>
                    <a:pt x="5676" y="4571"/>
                  </a:lnTo>
                  <a:lnTo>
                    <a:pt x="5676" y="2946"/>
                  </a:lnTo>
                  <a:lnTo>
                    <a:pt x="5676" y="1320"/>
                  </a:lnTo>
                  <a:lnTo>
                    <a:pt x="4406" y="0"/>
                  </a:lnTo>
                  <a:close/>
                </a:path>
              </a:pathLst>
            </a:custGeom>
            <a:solidFill>
              <a:srgbClr val="D6D0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33">
              <a:extLst>
                <a:ext uri="{FF2B5EF4-FFF2-40B4-BE49-F238E27FC236}">
                  <a16:creationId xmlns:a16="http://schemas.microsoft.com/office/drawing/2014/main" id="{C6D36F1B-6F90-48E6-AC46-6102762CB44F}"/>
                </a:ext>
              </a:extLst>
            </p:cNvPr>
            <p:cNvSpPr/>
            <p:nvPr/>
          </p:nvSpPr>
          <p:spPr>
            <a:xfrm>
              <a:off x="2251176" y="2340864"/>
              <a:ext cx="5838239" cy="2874965"/>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36">
              <a:extLst>
                <a:ext uri="{FF2B5EF4-FFF2-40B4-BE49-F238E27FC236}">
                  <a16:creationId xmlns:a16="http://schemas.microsoft.com/office/drawing/2014/main" id="{7947797C-A703-4878-8AA8-E298DF75CC09}"/>
                </a:ext>
              </a:extLst>
            </p:cNvPr>
            <p:cNvSpPr txBox="1"/>
            <p:nvPr/>
          </p:nvSpPr>
          <p:spPr>
            <a:xfrm>
              <a:off x="2610505" y="4262937"/>
              <a:ext cx="1047206" cy="306494"/>
            </a:xfrm>
            <a:prstGeom prst="rect">
              <a:avLst/>
            </a:prstGeom>
          </p:spPr>
          <p:txBody>
            <a:bodyPr vert="horz" wrap="square" lIns="0" tIns="24130" rIns="0" bIns="0" rtlCol="0">
              <a:spAutoFit/>
            </a:bodyPr>
            <a:lstStyle/>
            <a:p>
              <a:pPr marL="12700" marR="22225" lvl="0" indent="-635" algn="ctr" defTabSz="914400" rtl="0" eaLnBrk="1" fontAlgn="auto" latinLnBrk="0" hangingPunct="1">
                <a:lnSpc>
                  <a:spcPts val="700"/>
                </a:lnSpc>
                <a:spcBef>
                  <a:spcPts val="21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Latin  America</a:t>
              </a:r>
            </a:p>
            <a:p>
              <a:pPr marL="26034" marR="0" lvl="0" indent="0" algn="ctr" defTabSz="914400" rtl="0" eaLnBrk="1" fontAlgn="auto" latinLnBrk="0" hangingPunct="1">
                <a:lnSpc>
                  <a:spcPts val="1300"/>
                </a:lnSpc>
                <a:spcBef>
                  <a:spcPts val="16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12.1%</a:t>
              </a:r>
            </a:p>
          </p:txBody>
        </p:sp>
        <p:sp>
          <p:nvSpPr>
            <p:cNvPr id="46" name="object 37">
              <a:extLst>
                <a:ext uri="{FF2B5EF4-FFF2-40B4-BE49-F238E27FC236}">
                  <a16:creationId xmlns:a16="http://schemas.microsoft.com/office/drawing/2014/main" id="{95590BDF-7589-432C-847B-6BAC9C7C98FC}"/>
                </a:ext>
              </a:extLst>
            </p:cNvPr>
            <p:cNvSpPr txBox="1"/>
            <p:nvPr/>
          </p:nvSpPr>
          <p:spPr>
            <a:xfrm>
              <a:off x="3793497" y="3303238"/>
              <a:ext cx="739499" cy="383310"/>
            </a:xfrm>
            <a:prstGeom prst="rect">
              <a:avLst/>
            </a:prstGeom>
          </p:spPr>
          <p:txBody>
            <a:bodyPr vert="horz" wrap="square" lIns="0" tIns="26670" rIns="0" bIns="0" rtlCol="0">
              <a:spAutoFit/>
            </a:bodyPr>
            <a:lstStyle/>
            <a:p>
              <a:pPr marL="12700" marR="0" lvl="0" indent="0" algn="ctr" defTabSz="914400" rtl="0" eaLnBrk="1" fontAlgn="auto" latinLnBrk="0" hangingPunct="1">
                <a:lnSpc>
                  <a:spcPct val="100000"/>
                </a:lnSpc>
                <a:spcBef>
                  <a:spcPts val="21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Caribbean</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26034" marR="0" lvl="0" indent="0" algn="ctr" defTabSz="914400" rtl="0" eaLnBrk="1" fontAlgn="auto" latinLnBrk="0" hangingPunct="1">
                <a:lnSpc>
                  <a:spcPts val="1300"/>
                </a:lnSpc>
                <a:spcBef>
                  <a:spcPts val="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12.2%</a:t>
              </a:r>
            </a:p>
          </p:txBody>
        </p:sp>
        <p:sp>
          <p:nvSpPr>
            <p:cNvPr id="47" name="object 38">
              <a:extLst>
                <a:ext uri="{FF2B5EF4-FFF2-40B4-BE49-F238E27FC236}">
                  <a16:creationId xmlns:a16="http://schemas.microsoft.com/office/drawing/2014/main" id="{71CF55C6-748A-4721-AD2C-13A73601D672}"/>
                </a:ext>
              </a:extLst>
            </p:cNvPr>
            <p:cNvSpPr txBox="1"/>
            <p:nvPr/>
          </p:nvSpPr>
          <p:spPr>
            <a:xfrm>
              <a:off x="3765094" y="4329144"/>
              <a:ext cx="2032171" cy="447558"/>
            </a:xfrm>
            <a:prstGeom prst="rect">
              <a:avLst/>
            </a:prstGeom>
          </p:spPr>
          <p:txBody>
            <a:bodyPr vert="horz" wrap="square" lIns="0" tIns="24130" rIns="0" bIns="0" rtlCol="0">
              <a:spAutoFit/>
            </a:bodyPr>
            <a:lstStyle/>
            <a:p>
              <a:pPr marL="12700" marR="22225" lvl="0" indent="-635" algn="ctr" defTabSz="914400" rtl="0" eaLnBrk="1" fontAlgn="auto" latinLnBrk="0" hangingPunct="1">
                <a:lnSpc>
                  <a:spcPts val="700"/>
                </a:lnSpc>
                <a:spcBef>
                  <a:spcPts val="21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Western  and </a:t>
              </a:r>
              <a:endParaRPr kumimoji="0" lang="fr-CH"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12700" marR="22225" lvl="0" indent="-635" algn="ctr" defTabSz="914400" rtl="0" eaLnBrk="1" fontAlgn="auto" latinLnBrk="0" hangingPunct="1">
                <a:lnSpc>
                  <a:spcPts val="1100"/>
                </a:lnSpc>
                <a:spcBef>
                  <a:spcPts val="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central  Africa</a:t>
              </a:r>
            </a:p>
            <a:p>
              <a:pPr marL="26034" marR="0" lvl="0" indent="0" algn="ctr" defTabSz="914400" rtl="0" eaLnBrk="1" fontAlgn="auto" latinLnBrk="0" hangingPunct="1">
                <a:lnSpc>
                  <a:spcPts val="1300"/>
                </a:lnSpc>
                <a:spcBef>
                  <a:spcPts val="16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18.9%</a:t>
              </a:r>
            </a:p>
          </p:txBody>
        </p:sp>
        <p:sp>
          <p:nvSpPr>
            <p:cNvPr id="48" name="object 39">
              <a:extLst>
                <a:ext uri="{FF2B5EF4-FFF2-40B4-BE49-F238E27FC236}">
                  <a16:creationId xmlns:a16="http://schemas.microsoft.com/office/drawing/2014/main" id="{E8C81E59-5650-4F36-A463-B92DADAB71A0}"/>
                </a:ext>
              </a:extLst>
            </p:cNvPr>
            <p:cNvSpPr txBox="1"/>
            <p:nvPr/>
          </p:nvSpPr>
          <p:spPr>
            <a:xfrm>
              <a:off x="2493628" y="2539367"/>
              <a:ext cx="640080" cy="375744"/>
            </a:xfrm>
            <a:prstGeom prst="rect">
              <a:avLst/>
            </a:prstGeom>
          </p:spPr>
          <p:txBody>
            <a:bodyPr vert="horz" wrap="square" lIns="0" tIns="24130" rIns="0" bIns="0" rtlCol="0">
              <a:spAutoFit/>
            </a:bodyPr>
            <a:lstStyle/>
            <a:p>
              <a:pPr marL="12700" marR="0" lvl="0" indent="0" algn="ctr" defTabSz="914400" rtl="0" eaLnBrk="1" fontAlgn="auto" latinLnBrk="0" hangingPunct="1">
                <a:lnSpc>
                  <a:spcPct val="100000"/>
                </a:lnSpc>
                <a:spcBef>
                  <a:spcPts val="21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Total</a:t>
              </a:r>
            </a:p>
            <a:p>
              <a:pPr marL="26034" marR="0" lvl="0" indent="0" algn="ctr" defTabSz="914400" rtl="0" eaLnBrk="1" fontAlgn="auto" latinLnBrk="0" hangingPunct="1">
                <a:lnSpc>
                  <a:spcPts val="1300"/>
                </a:lnSpc>
                <a:spcBef>
                  <a:spcPts val="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19.7%</a:t>
              </a:r>
            </a:p>
          </p:txBody>
        </p:sp>
        <p:sp>
          <p:nvSpPr>
            <p:cNvPr id="49" name="object 40">
              <a:extLst>
                <a:ext uri="{FF2B5EF4-FFF2-40B4-BE49-F238E27FC236}">
                  <a16:creationId xmlns:a16="http://schemas.microsoft.com/office/drawing/2014/main" id="{7A198C33-01C8-49CA-96A3-D847DA3C77C6}"/>
                </a:ext>
              </a:extLst>
            </p:cNvPr>
            <p:cNvSpPr txBox="1"/>
            <p:nvPr/>
          </p:nvSpPr>
          <p:spPr>
            <a:xfrm>
              <a:off x="6885736" y="3285216"/>
              <a:ext cx="1453271" cy="555280"/>
            </a:xfrm>
            <a:prstGeom prst="rect">
              <a:avLst/>
            </a:prstGeom>
          </p:spPr>
          <p:txBody>
            <a:bodyPr vert="horz" wrap="square" lIns="0" tIns="24130" rIns="0" bIns="0" rtlCol="0">
              <a:spAutoFit/>
            </a:bodyPr>
            <a:lstStyle/>
            <a:p>
              <a:pPr marL="12700" marR="22225" lvl="0" indent="-635" algn="ctr" defTabSz="914400" rtl="0" eaLnBrk="1" fontAlgn="auto" latinLnBrk="0" hangingPunct="1">
                <a:lnSpc>
                  <a:spcPct val="100000"/>
                </a:lnSpc>
                <a:spcBef>
                  <a:spcPts val="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Asia and </a:t>
              </a:r>
              <a:endParaRPr kumimoji="0" lang="fr-CH"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22225" lvl="0" indent="-635" algn="ctr" defTabSz="914400" rtl="0" eaLnBrk="1" fontAlgn="auto" latinLnBrk="0" hangingPunct="1">
                <a:lnSpc>
                  <a:spcPts val="1100"/>
                </a:lnSpc>
                <a:spcBef>
                  <a:spcPts val="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the Pacific</a:t>
              </a:r>
            </a:p>
            <a:p>
              <a:pPr marL="26034" marR="0" lvl="0" indent="0" algn="ctr" defTabSz="914400" rtl="0" eaLnBrk="1" fontAlgn="auto" latinLnBrk="0" hangingPunct="1">
                <a:lnSpc>
                  <a:spcPts val="1300"/>
                </a:lnSpc>
                <a:spcBef>
                  <a:spcPts val="16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20.9%</a:t>
              </a:r>
            </a:p>
          </p:txBody>
        </p:sp>
        <p:sp>
          <p:nvSpPr>
            <p:cNvPr id="50" name="object 41">
              <a:extLst>
                <a:ext uri="{FF2B5EF4-FFF2-40B4-BE49-F238E27FC236}">
                  <a16:creationId xmlns:a16="http://schemas.microsoft.com/office/drawing/2014/main" id="{DA06A5E9-D1ED-48E8-9550-9ABCF24B7AEB}"/>
                </a:ext>
              </a:extLst>
            </p:cNvPr>
            <p:cNvSpPr txBox="1"/>
            <p:nvPr/>
          </p:nvSpPr>
          <p:spPr>
            <a:xfrm>
              <a:off x="4866843" y="4540257"/>
              <a:ext cx="2575049" cy="447558"/>
            </a:xfrm>
            <a:prstGeom prst="rect">
              <a:avLst/>
            </a:prstGeom>
          </p:spPr>
          <p:txBody>
            <a:bodyPr vert="horz" wrap="square" lIns="0" tIns="24130" rIns="0" bIns="0" rtlCol="0">
              <a:spAutoFit/>
            </a:bodyPr>
            <a:lstStyle/>
            <a:p>
              <a:pPr marL="12700" marR="22225" lvl="0" indent="-635" algn="ctr" defTabSz="914400" rtl="0" eaLnBrk="1" fontAlgn="auto" latinLnBrk="0" hangingPunct="1">
                <a:lnSpc>
                  <a:spcPts val="700"/>
                </a:lnSpc>
                <a:spcBef>
                  <a:spcPts val="21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Eastern  and </a:t>
              </a:r>
              <a:endParaRPr kumimoji="0" lang="fr-CH"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12700" marR="22225" lvl="0" indent="-635" algn="ctr" defTabSz="914400" rtl="0" eaLnBrk="1" fontAlgn="auto" latinLnBrk="0" hangingPunct="1">
                <a:lnSpc>
                  <a:spcPts val="1100"/>
                </a:lnSpc>
                <a:spcBef>
                  <a:spcPts val="0"/>
                </a:spcBef>
                <a:spcAft>
                  <a:spcPts val="0"/>
                </a:spcAft>
                <a:buClrTx/>
                <a:buSzTx/>
                <a:buFontTx/>
                <a:buNone/>
                <a:tabLst/>
                <a:defRPr/>
              </a:pP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southern</a:t>
              </a:r>
              <a:r>
                <a:rPr kumimoji="0" lang="fr-CH"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sz="1200" b="0" i="0" u="none" strike="noStrike" kern="1200" cap="none" spc="1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Africa</a:t>
              </a:r>
            </a:p>
            <a:p>
              <a:pPr marL="26034" marR="0" lvl="0" indent="0" algn="ctr" defTabSz="914400" rtl="0" eaLnBrk="1" fontAlgn="auto" latinLnBrk="0" hangingPunct="1">
                <a:lnSpc>
                  <a:spcPts val="1300"/>
                </a:lnSpc>
                <a:spcBef>
                  <a:spcPts val="160"/>
                </a:spcBef>
                <a:spcAft>
                  <a:spcPts val="0"/>
                </a:spcAft>
                <a:buClrTx/>
                <a:buSzTx/>
                <a:buFontTx/>
                <a:buNone/>
                <a:tabLst/>
                <a:defRPr/>
              </a:pPr>
              <a:r>
                <a:rPr kumimoji="0" sz="1400" b="1" i="0" u="none" strike="noStrike" kern="1200" cap="none" spc="-5"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21.7%</a:t>
              </a:r>
            </a:p>
          </p:txBody>
        </p:sp>
      </p:grpSp>
    </p:spTree>
    <p:extLst>
      <p:ext uri="{BB962C8B-B14F-4D97-AF65-F5344CB8AC3E}">
        <p14:creationId xmlns:p14="http://schemas.microsoft.com/office/powerpoint/2010/main" val="247473205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Comprehensive knowledge of HIV among young people (aged 15–24 years),</a:t>
            </a:r>
          </a:p>
          <a:p>
            <a:pPr>
              <a:lnSpc>
                <a:spcPct val="100000"/>
              </a:lnSpc>
              <a:spcBef>
                <a:spcPts val="0"/>
              </a:spcBef>
            </a:pPr>
            <a:r>
              <a:rPr lang="en-US"/>
              <a:t>select countries in sub-Saharan Africa, 2000–2018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DE6EDEB6-513A-4F29-9E11-9E56FBAE23D0}"/>
              </a:ext>
            </a:extLst>
          </p:cNvPr>
          <p:cNvGrpSpPr/>
          <p:nvPr/>
        </p:nvGrpSpPr>
        <p:grpSpPr>
          <a:xfrm>
            <a:off x="457199" y="2377440"/>
            <a:ext cx="9372601" cy="4177248"/>
            <a:chOff x="457199" y="2377440"/>
            <a:chExt cx="9372601" cy="417724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Population-based surveys from countries with two or more such surveys, 2000–2018.</a:t>
              </a:r>
            </a:p>
          </p:txBody>
        </p:sp>
        <p:grpSp>
          <p:nvGrpSpPr>
            <p:cNvPr id="2" name="Group 1">
              <a:extLst>
                <a:ext uri="{FF2B5EF4-FFF2-40B4-BE49-F238E27FC236}">
                  <a16:creationId xmlns:a16="http://schemas.microsoft.com/office/drawing/2014/main" id="{E3BB0351-8425-48B8-9290-F76EAC65F9BE}"/>
                </a:ext>
              </a:extLst>
            </p:cNvPr>
            <p:cNvGrpSpPr/>
            <p:nvPr/>
          </p:nvGrpSpPr>
          <p:grpSpPr>
            <a:xfrm>
              <a:off x="914400" y="2377440"/>
              <a:ext cx="8915400" cy="3566160"/>
              <a:chOff x="914400" y="2423160"/>
              <a:chExt cx="8915400" cy="3566160"/>
            </a:xfrm>
          </p:grpSpPr>
          <p:sp>
            <p:nvSpPr>
              <p:cNvPr id="27" name="bk object 22">
                <a:extLst>
                  <a:ext uri="{FF2B5EF4-FFF2-40B4-BE49-F238E27FC236}">
                    <a16:creationId xmlns:a16="http://schemas.microsoft.com/office/drawing/2014/main" id="{230D17F8-814E-4A4E-A7FD-FB903A9DFD14}"/>
                  </a:ext>
                </a:extLst>
              </p:cNvPr>
              <p:cNvSpPr/>
              <p:nvPr/>
            </p:nvSpPr>
            <p:spPr>
              <a:xfrm>
                <a:off x="6400800" y="2423160"/>
                <a:ext cx="3429000" cy="356616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solidFill>
                  <a:schemeClr val="bg1">
                    <a:lumMod val="85000"/>
                  </a:schemeClr>
                </a:solid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bk object 22">
                <a:extLst>
                  <a:ext uri="{FF2B5EF4-FFF2-40B4-BE49-F238E27FC236}">
                    <a16:creationId xmlns:a16="http://schemas.microsoft.com/office/drawing/2014/main" id="{6EB0ECD2-F2CC-404E-A79F-7307606C5F61}"/>
                  </a:ext>
                </a:extLst>
              </p:cNvPr>
              <p:cNvSpPr/>
              <p:nvPr/>
            </p:nvSpPr>
            <p:spPr>
              <a:xfrm>
                <a:off x="2743200" y="2423160"/>
                <a:ext cx="3429000" cy="356616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solidFill>
                  <a:schemeClr val="bg1">
                    <a:lumMod val="85000"/>
                  </a:schemeClr>
                </a:solid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2" name="TextBox 141">
                <a:extLst>
                  <a:ext uri="{FF2B5EF4-FFF2-40B4-BE49-F238E27FC236}">
                    <a16:creationId xmlns:a16="http://schemas.microsoft.com/office/drawing/2014/main" id="{B942F4D1-7F57-4165-96D9-6388AB45DDA3}"/>
                  </a:ext>
                </a:extLst>
              </p:cNvPr>
              <p:cNvSpPr txBox="1"/>
              <p:nvPr/>
            </p:nvSpPr>
            <p:spPr>
              <a:xfrm>
                <a:off x="2743201" y="2423160"/>
                <a:ext cx="3429000" cy="320040"/>
              </a:xfrm>
              <a:prstGeom prst="rect">
                <a:avLst/>
              </a:prstGeom>
              <a:solidFill>
                <a:schemeClr val="bg1">
                  <a:lumMod val="85000"/>
                </a:schemeClr>
              </a:solidFill>
            </p:spPr>
            <p:txBody>
              <a:bodyPr wrap="square" tIns="91440" bIns="91440" rtlCol="0" anchor="ctr" anchorCtr="0">
                <a:spAutoFit/>
              </a:bodyPr>
              <a:lstStyle>
                <a:defPPr>
                  <a:defRPr lang="LID4096"/>
                </a:defPPr>
                <a:lvl1pPr marR="0" lvl="0" indent="0" algn="ctr" fontAlgn="auto">
                  <a:lnSpc>
                    <a:spcPct val="100000"/>
                  </a:lnSpc>
                  <a:spcBef>
                    <a:spcPts val="0"/>
                  </a:spcBef>
                  <a:spcAft>
                    <a:spcPts val="0"/>
                  </a:spcAft>
                  <a:buClrTx/>
                  <a:buSzTx/>
                  <a:buFontTx/>
                  <a:buNone/>
                  <a:tabLst/>
                  <a:defRPr kumimoji="0" sz="16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Eastern and southern Africa</a:t>
                </a:r>
                <a:endParaRPr kumimoji="0" lang="en-GB"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73">
                <a:extLst>
                  <a:ext uri="{FF2B5EF4-FFF2-40B4-BE49-F238E27FC236}">
                    <a16:creationId xmlns:a16="http://schemas.microsoft.com/office/drawing/2014/main" id="{65ED025E-2A4B-4812-9FB7-E80AAB991404}"/>
                  </a:ext>
                </a:extLst>
              </p:cNvPr>
              <p:cNvSpPr txBox="1"/>
              <p:nvPr/>
            </p:nvSpPr>
            <p:spPr>
              <a:xfrm>
                <a:off x="3611880" y="5717715"/>
                <a:ext cx="114300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2000</a:t>
                </a:r>
                <a:r>
                  <a:rPr kumimoji="0" lang="en-GB" sz="11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–2010</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2" name="object 73">
                <a:extLst>
                  <a:ext uri="{FF2B5EF4-FFF2-40B4-BE49-F238E27FC236}">
                    <a16:creationId xmlns:a16="http://schemas.microsoft.com/office/drawing/2014/main" id="{01BBEDDA-90D8-40CC-AC62-EDA3ACF1C496}"/>
                  </a:ext>
                </a:extLst>
              </p:cNvPr>
              <p:cNvSpPr txBox="1"/>
              <p:nvPr/>
            </p:nvSpPr>
            <p:spPr>
              <a:xfrm>
                <a:off x="4754880" y="5717715"/>
                <a:ext cx="114300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2011</a:t>
                </a:r>
                <a:r>
                  <a:rPr kumimoji="0" lang="en-GB" sz="11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–2018</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cxnSp>
            <p:nvCxnSpPr>
              <p:cNvPr id="28" name="Straight Connector 27">
                <a:extLst>
                  <a:ext uri="{FF2B5EF4-FFF2-40B4-BE49-F238E27FC236}">
                    <a16:creationId xmlns:a16="http://schemas.microsoft.com/office/drawing/2014/main" id="{F878CA4D-1CFB-45DA-BEDE-592BE8ED88DF}"/>
                  </a:ext>
                </a:extLst>
              </p:cNvPr>
              <p:cNvCxnSpPr/>
              <p:nvPr/>
            </p:nvCxnSpPr>
            <p:spPr>
              <a:xfrm>
                <a:off x="3611880" y="5626275"/>
                <a:ext cx="228600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9" name="object 62">
                <a:extLst>
                  <a:ext uri="{FF2B5EF4-FFF2-40B4-BE49-F238E27FC236}">
                    <a16:creationId xmlns:a16="http://schemas.microsoft.com/office/drawing/2014/main" id="{40201B04-EC41-4385-AC2B-A612779FB63E}"/>
                  </a:ext>
                </a:extLst>
              </p:cNvPr>
              <p:cNvSpPr txBox="1"/>
              <p:nvPr/>
            </p:nvSpPr>
            <p:spPr>
              <a:xfrm>
                <a:off x="2926080" y="4090083"/>
                <a:ext cx="153888" cy="487313"/>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Per cent</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65" name="Straight Connector 64">
                <a:extLst>
                  <a:ext uri="{FF2B5EF4-FFF2-40B4-BE49-F238E27FC236}">
                    <a16:creationId xmlns:a16="http://schemas.microsoft.com/office/drawing/2014/main" id="{1EC0714B-750B-46C6-A92C-BE740F4692F8}"/>
                  </a:ext>
                </a:extLst>
              </p:cNvPr>
              <p:cNvCxnSpPr/>
              <p:nvPr/>
            </p:nvCxnSpPr>
            <p:spPr>
              <a:xfrm>
                <a:off x="3383280" y="5092513"/>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50CA0ED-3F7C-454F-B985-C8E48B0DB7B5}"/>
                  </a:ext>
                </a:extLst>
              </p:cNvPr>
              <p:cNvCxnSpPr/>
              <p:nvPr/>
            </p:nvCxnSpPr>
            <p:spPr>
              <a:xfrm>
                <a:off x="3383280" y="4059012"/>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A6B0E99-6FA1-4A16-ADD4-4FD9A4955CCF}"/>
                  </a:ext>
                </a:extLst>
              </p:cNvPr>
              <p:cNvCxnSpPr/>
              <p:nvPr/>
            </p:nvCxnSpPr>
            <p:spPr>
              <a:xfrm>
                <a:off x="3383280" y="3008376"/>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B66A1DD-3966-47E8-A859-433DBF1135BB}"/>
                  </a:ext>
                </a:extLst>
              </p:cNvPr>
              <p:cNvCxnSpPr/>
              <p:nvPr/>
            </p:nvCxnSpPr>
            <p:spPr>
              <a:xfrm>
                <a:off x="3383280" y="3525290"/>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C035ED91-39F8-481D-ABA0-8348476087F2}"/>
                  </a:ext>
                </a:extLst>
              </p:cNvPr>
              <p:cNvCxnSpPr/>
              <p:nvPr/>
            </p:nvCxnSpPr>
            <p:spPr>
              <a:xfrm>
                <a:off x="3383280" y="4579904"/>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4" name="object 73">
                <a:extLst>
                  <a:ext uri="{FF2B5EF4-FFF2-40B4-BE49-F238E27FC236}">
                    <a16:creationId xmlns:a16="http://schemas.microsoft.com/office/drawing/2014/main" id="{99B32490-FD29-4ED9-8647-5612F3372439}"/>
                  </a:ext>
                </a:extLst>
              </p:cNvPr>
              <p:cNvSpPr txBox="1"/>
              <p:nvPr/>
            </p:nvSpPr>
            <p:spPr>
              <a:xfrm>
                <a:off x="3154679" y="292608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5" name="object 73">
                <a:extLst>
                  <a:ext uri="{FF2B5EF4-FFF2-40B4-BE49-F238E27FC236}">
                    <a16:creationId xmlns:a16="http://schemas.microsoft.com/office/drawing/2014/main" id="{AC84992B-351B-478A-B1DD-0743986C5BE2}"/>
                  </a:ext>
                </a:extLst>
              </p:cNvPr>
              <p:cNvSpPr txBox="1"/>
              <p:nvPr/>
            </p:nvSpPr>
            <p:spPr>
              <a:xfrm>
                <a:off x="3154679" y="3442994"/>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6" name="object 73">
                <a:extLst>
                  <a:ext uri="{FF2B5EF4-FFF2-40B4-BE49-F238E27FC236}">
                    <a16:creationId xmlns:a16="http://schemas.microsoft.com/office/drawing/2014/main" id="{E9D86A6F-241B-49A1-8563-0AA0AE4A02FB}"/>
                  </a:ext>
                </a:extLst>
              </p:cNvPr>
              <p:cNvSpPr txBox="1"/>
              <p:nvPr/>
            </p:nvSpPr>
            <p:spPr>
              <a:xfrm>
                <a:off x="3154679" y="397671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7" name="object 73">
                <a:extLst>
                  <a:ext uri="{FF2B5EF4-FFF2-40B4-BE49-F238E27FC236}">
                    <a16:creationId xmlns:a16="http://schemas.microsoft.com/office/drawing/2014/main" id="{B3950195-84EE-4030-8E65-754269452679}"/>
                  </a:ext>
                </a:extLst>
              </p:cNvPr>
              <p:cNvSpPr txBox="1"/>
              <p:nvPr/>
            </p:nvSpPr>
            <p:spPr>
              <a:xfrm>
                <a:off x="3154679" y="4497608"/>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79" name="object 73">
                <a:extLst>
                  <a:ext uri="{FF2B5EF4-FFF2-40B4-BE49-F238E27FC236}">
                    <a16:creationId xmlns:a16="http://schemas.microsoft.com/office/drawing/2014/main" id="{D66343E5-9784-421B-A3ED-2E2B8253C74B}"/>
                  </a:ext>
                </a:extLst>
              </p:cNvPr>
              <p:cNvSpPr txBox="1"/>
              <p:nvPr/>
            </p:nvSpPr>
            <p:spPr>
              <a:xfrm>
                <a:off x="3154679" y="5010217"/>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80" name="Straight Connector 79">
                <a:extLst>
                  <a:ext uri="{FF2B5EF4-FFF2-40B4-BE49-F238E27FC236}">
                    <a16:creationId xmlns:a16="http://schemas.microsoft.com/office/drawing/2014/main" id="{D332459C-3212-4615-A10E-C2ADDEB76207}"/>
                  </a:ext>
                </a:extLst>
              </p:cNvPr>
              <p:cNvCxnSpPr/>
              <p:nvPr/>
            </p:nvCxnSpPr>
            <p:spPr>
              <a:xfrm>
                <a:off x="3383280" y="5626275"/>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1" name="object 73">
                <a:extLst>
                  <a:ext uri="{FF2B5EF4-FFF2-40B4-BE49-F238E27FC236}">
                    <a16:creationId xmlns:a16="http://schemas.microsoft.com/office/drawing/2014/main" id="{6F0C5D00-836F-4003-A6C6-6DE469AD954C}"/>
                  </a:ext>
                </a:extLst>
              </p:cNvPr>
              <p:cNvSpPr txBox="1"/>
              <p:nvPr/>
            </p:nvSpPr>
            <p:spPr>
              <a:xfrm>
                <a:off x="3229793" y="5543979"/>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5" name="object 28">
                <a:extLst>
                  <a:ext uri="{FF2B5EF4-FFF2-40B4-BE49-F238E27FC236}">
                    <a16:creationId xmlns:a16="http://schemas.microsoft.com/office/drawing/2014/main" id="{E5C74613-1B4A-4247-8D8F-7A1D40E32761}"/>
                  </a:ext>
                </a:extLst>
              </p:cNvPr>
              <p:cNvSpPr/>
              <p:nvPr/>
            </p:nvSpPr>
            <p:spPr>
              <a:xfrm>
                <a:off x="3917142" y="3239691"/>
                <a:ext cx="1600200" cy="795528"/>
              </a:xfrm>
              <a:custGeom>
                <a:avLst/>
                <a:gdLst/>
                <a:ahLst/>
                <a:cxnLst/>
                <a:rect l="l" t="t" r="r" b="b"/>
                <a:pathLst>
                  <a:path w="1543050" h="734059">
                    <a:moveTo>
                      <a:pt x="0" y="734034"/>
                    </a:moveTo>
                    <a:lnTo>
                      <a:pt x="1542669"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29">
                <a:extLst>
                  <a:ext uri="{FF2B5EF4-FFF2-40B4-BE49-F238E27FC236}">
                    <a16:creationId xmlns:a16="http://schemas.microsoft.com/office/drawing/2014/main" id="{C6804F51-AC6D-4DF4-B58E-4BCAC27790FF}"/>
                  </a:ext>
                </a:extLst>
              </p:cNvPr>
              <p:cNvSpPr/>
              <p:nvPr/>
            </p:nvSpPr>
            <p:spPr>
              <a:xfrm>
                <a:off x="3917142" y="3646950"/>
                <a:ext cx="1600200" cy="131441"/>
              </a:xfrm>
              <a:custGeom>
                <a:avLst/>
                <a:gdLst/>
                <a:ahLst/>
                <a:cxnLst/>
                <a:rect l="l" t="t" r="r" b="b"/>
                <a:pathLst>
                  <a:path w="1543050" h="121284">
                    <a:moveTo>
                      <a:pt x="0" y="120903"/>
                    </a:moveTo>
                    <a:lnTo>
                      <a:pt x="1542669"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TextBox 109">
                <a:extLst>
                  <a:ext uri="{FF2B5EF4-FFF2-40B4-BE49-F238E27FC236}">
                    <a16:creationId xmlns:a16="http://schemas.microsoft.com/office/drawing/2014/main" id="{E80BB463-9C00-48DB-B97D-BAFB01F8BC2E}"/>
                  </a:ext>
                </a:extLst>
              </p:cNvPr>
              <p:cNvSpPr txBox="1"/>
              <p:nvPr/>
            </p:nvSpPr>
            <p:spPr>
              <a:xfrm>
                <a:off x="6400800" y="2423160"/>
                <a:ext cx="3429000" cy="320040"/>
              </a:xfrm>
              <a:prstGeom prst="rect">
                <a:avLst/>
              </a:prstGeom>
              <a:solidFill>
                <a:schemeClr val="bg1">
                  <a:lumMod val="85000"/>
                </a:schemeClr>
              </a:solidFill>
            </p:spPr>
            <p:txBody>
              <a:bodyPr wrap="square" tIns="91440" bIns="91440" rtlCol="0" anchor="ctr" anchorCtr="0">
                <a:spAutoFit/>
              </a:bodyPr>
              <a:lstStyle>
                <a:defPPr>
                  <a:defRPr lang="LID4096"/>
                </a:defPPr>
                <a:lvl1pPr marR="0" lvl="0" indent="0" algn="ctr" fontAlgn="auto">
                  <a:lnSpc>
                    <a:spcPct val="100000"/>
                  </a:lnSpc>
                  <a:spcBef>
                    <a:spcPts val="0"/>
                  </a:spcBef>
                  <a:spcAft>
                    <a:spcPts val="0"/>
                  </a:spcAft>
                  <a:buClrTx/>
                  <a:buSzTx/>
                  <a:buFontTx/>
                  <a:buNone/>
                  <a:tabLst/>
                  <a:defRPr kumimoji="0" sz="16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Western and central Africa</a:t>
                </a:r>
                <a:endParaRPr kumimoji="0" lang="en-GB"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73">
                <a:extLst>
                  <a:ext uri="{FF2B5EF4-FFF2-40B4-BE49-F238E27FC236}">
                    <a16:creationId xmlns:a16="http://schemas.microsoft.com/office/drawing/2014/main" id="{344A4303-99D7-4A45-B20A-DD73A5994B25}"/>
                  </a:ext>
                </a:extLst>
              </p:cNvPr>
              <p:cNvSpPr txBox="1"/>
              <p:nvPr/>
            </p:nvSpPr>
            <p:spPr>
              <a:xfrm>
                <a:off x="7269479" y="5717715"/>
                <a:ext cx="114300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2000</a:t>
                </a:r>
                <a:r>
                  <a:rPr kumimoji="0" lang="en-GB" sz="11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–2010</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5" name="object 73">
                <a:extLst>
                  <a:ext uri="{FF2B5EF4-FFF2-40B4-BE49-F238E27FC236}">
                    <a16:creationId xmlns:a16="http://schemas.microsoft.com/office/drawing/2014/main" id="{CB832FD4-D1DD-47CA-8440-C73975DDEFA8}"/>
                  </a:ext>
                </a:extLst>
              </p:cNvPr>
              <p:cNvSpPr txBox="1"/>
              <p:nvPr/>
            </p:nvSpPr>
            <p:spPr>
              <a:xfrm>
                <a:off x="8412479" y="5717715"/>
                <a:ext cx="1143000" cy="169277"/>
              </a:xfrm>
              <a:prstGeom prst="rect">
                <a:avLst/>
              </a:prstGeom>
            </p:spPr>
            <p:txBody>
              <a:bodyPr vert="horz" wrap="none" lIns="0" tIns="0" rIns="0" bIns="0" rtlCol="0" anchor="t" anchorCtr="1">
                <a:spAutoFit/>
              </a:bodyPr>
              <a:lstStyle/>
              <a:p>
                <a:pPr marL="12700" marR="0" lvl="0" indent="0" algn="ct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2011</a:t>
                </a:r>
                <a:r>
                  <a:rPr kumimoji="0" lang="en-GB" sz="1100" b="0"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–2018</a:t>
                </a:r>
                <a:endParaRPr kumimoji="0" sz="11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cxnSp>
            <p:nvCxnSpPr>
              <p:cNvPr id="96" name="Straight Connector 95">
                <a:extLst>
                  <a:ext uri="{FF2B5EF4-FFF2-40B4-BE49-F238E27FC236}">
                    <a16:creationId xmlns:a16="http://schemas.microsoft.com/office/drawing/2014/main" id="{0821A6E9-44CA-4DA0-8517-03E3F9E2374D}"/>
                  </a:ext>
                </a:extLst>
              </p:cNvPr>
              <p:cNvCxnSpPr/>
              <p:nvPr/>
            </p:nvCxnSpPr>
            <p:spPr>
              <a:xfrm>
                <a:off x="7269479" y="5626275"/>
                <a:ext cx="2286000"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7" name="object 62">
                <a:extLst>
                  <a:ext uri="{FF2B5EF4-FFF2-40B4-BE49-F238E27FC236}">
                    <a16:creationId xmlns:a16="http://schemas.microsoft.com/office/drawing/2014/main" id="{40D7DA55-27C3-45FA-A527-A70F1FB394C2}"/>
                  </a:ext>
                </a:extLst>
              </p:cNvPr>
              <p:cNvSpPr txBox="1"/>
              <p:nvPr/>
            </p:nvSpPr>
            <p:spPr>
              <a:xfrm>
                <a:off x="6583680" y="4079356"/>
                <a:ext cx="153888" cy="487313"/>
              </a:xfrm>
              <a:prstGeom prst="rect">
                <a:avLst/>
              </a:prstGeom>
            </p:spPr>
            <p:txBody>
              <a:bodyPr vert="vert270" wrap="none" lIns="0" tIns="0" rIns="0" bIns="0" rtlCol="0" anchor="ctr">
                <a:spAutoFit/>
              </a:bodyPr>
              <a:lstStyle>
                <a:defPPr>
                  <a:defRPr lang="LID4096"/>
                </a:defPPr>
                <a:lvl1pPr marL="12700">
                  <a:lnSpc>
                    <a:spcPct val="100000"/>
                  </a:lnSpc>
                  <a:spcBef>
                    <a:spcPts val="160"/>
                  </a:spcBef>
                  <a:defRPr sz="1200">
                    <a:solidFill>
                      <a:srgbClr val="58595B"/>
                    </a:solidFill>
                    <a:latin typeface="Arial"/>
                    <a:cs typeface="Arial"/>
                  </a:defRPr>
                </a:lvl1pPr>
              </a:lstStyle>
              <a:p>
                <a:pPr marL="12700" marR="0" lvl="0" indent="0" algn="l" defTabSz="914400" rtl="0" eaLnBrk="1" fontAlgn="auto" latinLnBrk="0" hangingPunct="1">
                  <a:lnSpc>
                    <a:spcPct val="100000"/>
                  </a:lnSpc>
                  <a:spcBef>
                    <a:spcPts val="160"/>
                  </a:spcBef>
                  <a:spcAft>
                    <a:spcPts val="0"/>
                  </a:spcAft>
                  <a:buClrTx/>
                  <a:buSzTx/>
                  <a:buFontTx/>
                  <a:buNone/>
                  <a:tabLst/>
                  <a:defRPr/>
                </a:pPr>
                <a:r>
                  <a:rPr kumimoji="0" lang="fr-CH" sz="1000" b="0" i="0" u="none" strike="noStrike" kern="1200" cap="none" spc="0" normalizeH="0" baseline="0" noProof="0">
                    <a:ln>
                      <a:noFill/>
                    </a:ln>
                    <a:solidFill>
                      <a:prstClr val="black">
                        <a:lumMod val="65000"/>
                        <a:lumOff val="35000"/>
                      </a:prstClr>
                    </a:solidFill>
                    <a:effectLst/>
                    <a:uLnTx/>
                    <a:uFillTx/>
                    <a:latin typeface="Arial"/>
                    <a:ea typeface="+mn-ea"/>
                    <a:cs typeface="Arial"/>
                  </a:rPr>
                  <a:t>Per cent</a:t>
                </a:r>
                <a:endParaRPr kumimoji="0" sz="10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98" name="Straight Connector 97">
                <a:extLst>
                  <a:ext uri="{FF2B5EF4-FFF2-40B4-BE49-F238E27FC236}">
                    <a16:creationId xmlns:a16="http://schemas.microsoft.com/office/drawing/2014/main" id="{E4272B33-C0E8-42BC-81F3-0959FCFC3903}"/>
                  </a:ext>
                </a:extLst>
              </p:cNvPr>
              <p:cNvCxnSpPr/>
              <p:nvPr/>
            </p:nvCxnSpPr>
            <p:spPr>
              <a:xfrm>
                <a:off x="7040879" y="5092513"/>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5BF740D-667C-4A43-9ED7-7EE8BC9FD3E1}"/>
                  </a:ext>
                </a:extLst>
              </p:cNvPr>
              <p:cNvCxnSpPr/>
              <p:nvPr/>
            </p:nvCxnSpPr>
            <p:spPr>
              <a:xfrm>
                <a:off x="7040879" y="4059012"/>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93CECF7C-409E-44BD-9C31-C601A92433EC}"/>
                  </a:ext>
                </a:extLst>
              </p:cNvPr>
              <p:cNvCxnSpPr/>
              <p:nvPr/>
            </p:nvCxnSpPr>
            <p:spPr>
              <a:xfrm>
                <a:off x="7040879" y="3008376"/>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34720BA-DECB-49C2-B812-7E469ED4BD80}"/>
                  </a:ext>
                </a:extLst>
              </p:cNvPr>
              <p:cNvCxnSpPr/>
              <p:nvPr/>
            </p:nvCxnSpPr>
            <p:spPr>
              <a:xfrm>
                <a:off x="7040879" y="3525290"/>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C9D4B46E-BB14-417D-A486-53D3024BDDB4}"/>
                  </a:ext>
                </a:extLst>
              </p:cNvPr>
              <p:cNvCxnSpPr/>
              <p:nvPr/>
            </p:nvCxnSpPr>
            <p:spPr>
              <a:xfrm>
                <a:off x="7040879" y="4579904"/>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3" name="object 73">
                <a:extLst>
                  <a:ext uri="{FF2B5EF4-FFF2-40B4-BE49-F238E27FC236}">
                    <a16:creationId xmlns:a16="http://schemas.microsoft.com/office/drawing/2014/main" id="{F7975E4D-19C7-4CC7-9835-018D55C3FB53}"/>
                  </a:ext>
                </a:extLst>
              </p:cNvPr>
              <p:cNvSpPr txBox="1"/>
              <p:nvPr/>
            </p:nvSpPr>
            <p:spPr>
              <a:xfrm>
                <a:off x="6812278" y="2926080"/>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50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4" name="object 73">
                <a:extLst>
                  <a:ext uri="{FF2B5EF4-FFF2-40B4-BE49-F238E27FC236}">
                    <a16:creationId xmlns:a16="http://schemas.microsoft.com/office/drawing/2014/main" id="{CA663278-F883-435F-B6D8-0F3623356A4B}"/>
                  </a:ext>
                </a:extLst>
              </p:cNvPr>
              <p:cNvSpPr txBox="1"/>
              <p:nvPr/>
            </p:nvSpPr>
            <p:spPr>
              <a:xfrm>
                <a:off x="6812278" y="3442994"/>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40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5" name="object 73">
                <a:extLst>
                  <a:ext uri="{FF2B5EF4-FFF2-40B4-BE49-F238E27FC236}">
                    <a16:creationId xmlns:a16="http://schemas.microsoft.com/office/drawing/2014/main" id="{D2A4F41E-BF4A-4E22-8461-31EF5896DADF}"/>
                  </a:ext>
                </a:extLst>
              </p:cNvPr>
              <p:cNvSpPr txBox="1"/>
              <p:nvPr/>
            </p:nvSpPr>
            <p:spPr>
              <a:xfrm>
                <a:off x="6812278" y="3976716"/>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30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6" name="object 73">
                <a:extLst>
                  <a:ext uri="{FF2B5EF4-FFF2-40B4-BE49-F238E27FC236}">
                    <a16:creationId xmlns:a16="http://schemas.microsoft.com/office/drawing/2014/main" id="{83DD84BF-B5E1-4FA6-8807-5C2658C7DB7D}"/>
                  </a:ext>
                </a:extLst>
              </p:cNvPr>
              <p:cNvSpPr txBox="1"/>
              <p:nvPr/>
            </p:nvSpPr>
            <p:spPr>
              <a:xfrm>
                <a:off x="6812278" y="4497608"/>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07" name="object 73">
                <a:extLst>
                  <a:ext uri="{FF2B5EF4-FFF2-40B4-BE49-F238E27FC236}">
                    <a16:creationId xmlns:a16="http://schemas.microsoft.com/office/drawing/2014/main" id="{D1E59454-C66D-4910-8D07-AC595EA47D8F}"/>
                  </a:ext>
                </a:extLst>
              </p:cNvPr>
              <p:cNvSpPr txBox="1"/>
              <p:nvPr/>
            </p:nvSpPr>
            <p:spPr>
              <a:xfrm>
                <a:off x="6812278" y="5010217"/>
                <a:ext cx="169919"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10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cxnSp>
            <p:nvCxnSpPr>
              <p:cNvPr id="108" name="Straight Connector 107">
                <a:extLst>
                  <a:ext uri="{FF2B5EF4-FFF2-40B4-BE49-F238E27FC236}">
                    <a16:creationId xmlns:a16="http://schemas.microsoft.com/office/drawing/2014/main" id="{B3C9035F-E1CE-4CA3-822A-711C2BEF32E8}"/>
                  </a:ext>
                </a:extLst>
              </p:cNvPr>
              <p:cNvCxnSpPr/>
              <p:nvPr/>
            </p:nvCxnSpPr>
            <p:spPr>
              <a:xfrm>
                <a:off x="7040879" y="5626275"/>
                <a:ext cx="109728" cy="0"/>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9" name="object 73">
                <a:extLst>
                  <a:ext uri="{FF2B5EF4-FFF2-40B4-BE49-F238E27FC236}">
                    <a16:creationId xmlns:a16="http://schemas.microsoft.com/office/drawing/2014/main" id="{53E79D2C-3E0D-4BDA-99E5-ADA8859BD60F}"/>
                  </a:ext>
                </a:extLst>
              </p:cNvPr>
              <p:cNvSpPr txBox="1"/>
              <p:nvPr/>
            </p:nvSpPr>
            <p:spPr>
              <a:xfrm>
                <a:off x="6887392" y="5543979"/>
                <a:ext cx="91372" cy="169277"/>
              </a:xfrm>
              <a:prstGeom prst="rect">
                <a:avLst/>
              </a:prstGeom>
            </p:spPr>
            <p:txBody>
              <a:bodyPr vert="horz" wrap="none" lIns="0" tIns="0" rIns="0" bIns="0" rtlCol="0" anchor="t" anchorCtr="1">
                <a:spAutoFit/>
              </a:bodyPr>
              <a:lstStyle/>
              <a:p>
                <a:pPr marL="12700" marR="0" lvl="0" indent="0" algn="r" defTabSz="914400" rtl="0" eaLnBrk="1" fontAlgn="auto" latinLnBrk="0" hangingPunct="1">
                  <a:lnSpc>
                    <a:spcPct val="100000"/>
                  </a:lnSpc>
                  <a:spcBef>
                    <a:spcPts val="160"/>
                  </a:spcBef>
                  <a:spcAft>
                    <a:spcPts val="0"/>
                  </a:spcAft>
                  <a:buClrTx/>
                  <a:buSzTx/>
                  <a:buFontTx/>
                  <a:buNone/>
                  <a:tabLst/>
                  <a:defRPr/>
                </a:pPr>
                <a:r>
                  <a:rPr kumimoji="0" lang="fr-CH" sz="1100" b="0" i="0" u="none" strike="noStrike" kern="1200" cap="none" spc="0" normalizeH="0" baseline="0" noProof="0">
                    <a:ln>
                      <a:noFill/>
                    </a:ln>
                    <a:solidFill>
                      <a:prstClr val="black">
                        <a:lumMod val="65000"/>
                        <a:lumOff val="35000"/>
                      </a:prstClr>
                    </a:solidFill>
                    <a:effectLst/>
                    <a:uLnTx/>
                    <a:uFillTx/>
                    <a:latin typeface="Arial"/>
                    <a:ea typeface="+mn-ea"/>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mn-ea"/>
                  <a:cs typeface="Arial"/>
                </a:endParaRPr>
              </a:p>
            </p:txBody>
          </p:sp>
          <p:sp>
            <p:nvSpPr>
              <p:cNvPr id="144" name="object 31">
                <a:extLst>
                  <a:ext uri="{FF2B5EF4-FFF2-40B4-BE49-F238E27FC236}">
                    <a16:creationId xmlns:a16="http://schemas.microsoft.com/office/drawing/2014/main" id="{3338819F-55A1-4A21-9E20-A499CB4E1810}"/>
                  </a:ext>
                </a:extLst>
              </p:cNvPr>
              <p:cNvSpPr/>
              <p:nvPr/>
            </p:nvSpPr>
            <p:spPr>
              <a:xfrm>
                <a:off x="7560361" y="4018027"/>
                <a:ext cx="1555750" cy="612648"/>
              </a:xfrm>
              <a:custGeom>
                <a:avLst/>
                <a:gdLst/>
                <a:ahLst/>
                <a:cxnLst/>
                <a:rect l="l" t="t" r="r" b="b"/>
                <a:pathLst>
                  <a:path w="1555750" h="566420">
                    <a:moveTo>
                      <a:pt x="0" y="566318"/>
                    </a:moveTo>
                    <a:lnTo>
                      <a:pt x="1555597"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32">
                <a:extLst>
                  <a:ext uri="{FF2B5EF4-FFF2-40B4-BE49-F238E27FC236}">
                    <a16:creationId xmlns:a16="http://schemas.microsoft.com/office/drawing/2014/main" id="{A24BE914-20F6-40A7-A1D1-B3FA50117813}"/>
                  </a:ext>
                </a:extLst>
              </p:cNvPr>
              <p:cNvSpPr/>
              <p:nvPr/>
            </p:nvSpPr>
            <p:spPr>
              <a:xfrm>
                <a:off x="7560361" y="4166869"/>
                <a:ext cx="1555750" cy="449184"/>
              </a:xfrm>
              <a:custGeom>
                <a:avLst/>
                <a:gdLst/>
                <a:ahLst/>
                <a:cxnLst/>
                <a:rect l="l" t="t" r="r" b="b"/>
                <a:pathLst>
                  <a:path w="1555750" h="415290">
                    <a:moveTo>
                      <a:pt x="0" y="414947"/>
                    </a:moveTo>
                    <a:lnTo>
                      <a:pt x="1555597"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76">
                <a:extLst>
                  <a:ext uri="{FF2B5EF4-FFF2-40B4-BE49-F238E27FC236}">
                    <a16:creationId xmlns:a16="http://schemas.microsoft.com/office/drawing/2014/main" id="{DEEBA03A-B578-4594-9E8C-9DE0154F23F1}"/>
                  </a:ext>
                </a:extLst>
              </p:cNvPr>
              <p:cNvSpPr txBox="1"/>
              <p:nvPr/>
            </p:nvSpPr>
            <p:spPr>
              <a:xfrm>
                <a:off x="1234440" y="3017520"/>
                <a:ext cx="907300" cy="369332"/>
              </a:xfrm>
              <a:prstGeom prst="rect">
                <a:avLst/>
              </a:prstGeom>
            </p:spPr>
            <p:txBody>
              <a:bodyPr vert="horz" wrap="non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5" normalizeH="0" baseline="0" noProof="0">
                    <a:ln>
                      <a:noFill/>
                    </a:ln>
                    <a:solidFill>
                      <a:prstClr val="black"/>
                    </a:solidFill>
                    <a:effectLst/>
                    <a:uLnTx/>
                    <a:uFillTx/>
                    <a:latin typeface="Arial"/>
                    <a:ea typeface="+mn-ea"/>
                    <a:cs typeface="Arial"/>
                  </a:rPr>
                  <a:t>Males (aged </a:t>
                </a:r>
              </a:p>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5" normalizeH="0" baseline="0" noProof="0">
                    <a:ln>
                      <a:noFill/>
                    </a:ln>
                    <a:solidFill>
                      <a:prstClr val="black"/>
                    </a:solidFill>
                    <a:effectLst/>
                    <a:uLnTx/>
                    <a:uFillTx/>
                    <a:latin typeface="Arial"/>
                    <a:ea typeface="+mn-ea"/>
                    <a:cs typeface="Arial"/>
                  </a:rPr>
                  <a:t>15–24 years)</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17" name="object 74">
                <a:extLst>
                  <a:ext uri="{FF2B5EF4-FFF2-40B4-BE49-F238E27FC236}">
                    <a16:creationId xmlns:a16="http://schemas.microsoft.com/office/drawing/2014/main" id="{B0854B4E-469D-4950-9D2A-52F22DBB5517}"/>
                  </a:ext>
                </a:extLst>
              </p:cNvPr>
              <p:cNvSpPr/>
              <p:nvPr/>
            </p:nvSpPr>
            <p:spPr>
              <a:xfrm>
                <a:off x="914400" y="3108348"/>
                <a:ext cx="228600" cy="0"/>
              </a:xfrm>
              <a:custGeom>
                <a:avLst/>
                <a:gdLst/>
                <a:ahLst/>
                <a:cxnLst/>
                <a:rect l="l" t="t" r="r" b="b"/>
                <a:pathLst>
                  <a:path w="127635">
                    <a:moveTo>
                      <a:pt x="0" y="0"/>
                    </a:moveTo>
                    <a:lnTo>
                      <a:pt x="127622" y="0"/>
                    </a:lnTo>
                  </a:path>
                </a:pathLst>
              </a:custGeom>
              <a:ln w="38100">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76">
                <a:extLst>
                  <a:ext uri="{FF2B5EF4-FFF2-40B4-BE49-F238E27FC236}">
                    <a16:creationId xmlns:a16="http://schemas.microsoft.com/office/drawing/2014/main" id="{0705C7FD-3DC1-4FC3-A5B1-DDFDD72D7E35}"/>
                  </a:ext>
                </a:extLst>
              </p:cNvPr>
              <p:cNvSpPr txBox="1"/>
              <p:nvPr/>
            </p:nvSpPr>
            <p:spPr>
              <a:xfrm>
                <a:off x="1234440" y="3474720"/>
                <a:ext cx="1080104" cy="369332"/>
              </a:xfrm>
              <a:prstGeom prst="rect">
                <a:avLst/>
              </a:prstGeom>
            </p:spPr>
            <p:txBody>
              <a:bodyPr vert="horz" wrap="none" lIns="0" tIns="0" rIns="0" bIns="0" rtlCol="0">
                <a:spAutoFit/>
              </a:bodyPr>
              <a:lstStyle/>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5" normalizeH="0" baseline="0" noProof="0">
                    <a:ln>
                      <a:noFill/>
                    </a:ln>
                    <a:solidFill>
                      <a:prstClr val="black"/>
                    </a:solidFill>
                    <a:effectLst/>
                    <a:uLnTx/>
                    <a:uFillTx/>
                    <a:latin typeface="Arial"/>
                    <a:ea typeface="+mn-ea"/>
                    <a:cs typeface="Arial"/>
                  </a:rPr>
                  <a:t>Females (aged </a:t>
                </a:r>
              </a:p>
              <a:p>
                <a:pPr marL="0" marR="508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5" normalizeH="0" baseline="0" noProof="0">
                    <a:ln>
                      <a:noFill/>
                    </a:ln>
                    <a:solidFill>
                      <a:prstClr val="black"/>
                    </a:solidFill>
                    <a:effectLst/>
                    <a:uLnTx/>
                    <a:uFillTx/>
                    <a:latin typeface="Arial"/>
                    <a:ea typeface="+mn-ea"/>
                    <a:cs typeface="Arial"/>
                  </a:rPr>
                  <a:t>15–24 years)</a:t>
                </a:r>
                <a:endParaRPr kumimoji="0" sz="1200" b="0" i="0" u="none" strike="noStrike" kern="1200" cap="none" spc="5" normalizeH="0" baseline="0" noProof="0">
                  <a:ln>
                    <a:noFill/>
                  </a:ln>
                  <a:solidFill>
                    <a:prstClr val="black"/>
                  </a:solidFill>
                  <a:effectLst/>
                  <a:uLnTx/>
                  <a:uFillTx/>
                  <a:latin typeface="Arial"/>
                  <a:ea typeface="+mn-ea"/>
                  <a:cs typeface="Arial"/>
                </a:endParaRPr>
              </a:p>
            </p:txBody>
          </p:sp>
          <p:sp>
            <p:nvSpPr>
              <p:cNvPr id="84" name="object 74">
                <a:extLst>
                  <a:ext uri="{FF2B5EF4-FFF2-40B4-BE49-F238E27FC236}">
                    <a16:creationId xmlns:a16="http://schemas.microsoft.com/office/drawing/2014/main" id="{717D804B-AFD6-4802-A81D-AC26E436A28F}"/>
                  </a:ext>
                </a:extLst>
              </p:cNvPr>
              <p:cNvSpPr/>
              <p:nvPr/>
            </p:nvSpPr>
            <p:spPr>
              <a:xfrm>
                <a:off x="914400" y="3565548"/>
                <a:ext cx="228600" cy="0"/>
              </a:xfrm>
              <a:custGeom>
                <a:avLst/>
                <a:gdLst/>
                <a:ahLst/>
                <a:cxnLst/>
                <a:rect l="l" t="t" r="r" b="b"/>
                <a:pathLst>
                  <a:path w="127635">
                    <a:moveTo>
                      <a:pt x="0" y="0"/>
                    </a:moveTo>
                    <a:lnTo>
                      <a:pt x="127622" y="0"/>
                    </a:lnTo>
                  </a:path>
                </a:pathLst>
              </a:custGeom>
              <a:ln w="38100">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16074032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AB1CE860-F26E-446F-909B-CF88FE322FB4}"/>
              </a:ext>
            </a:extLst>
          </p:cNvPr>
          <p:cNvGraphicFramePr>
            <a:graphicFrameLocks noGrp="1"/>
          </p:cNvGraphicFramePr>
          <p:nvPr/>
        </p:nvGraphicFramePr>
        <p:xfrm>
          <a:off x="3560483" y="1506619"/>
          <a:ext cx="8391135" cy="5127451"/>
        </p:xfrm>
        <a:graphic>
          <a:graphicData uri="http://schemas.openxmlformats.org/drawingml/2006/table">
            <a:tbl>
              <a:tblPr firstRow="1" bandRow="1">
                <a:tableStyleId>{2D5ABB26-0587-4C30-8999-92F81FD0307C}</a:tableStyleId>
              </a:tblPr>
              <a:tblGrid>
                <a:gridCol w="1801068">
                  <a:extLst>
                    <a:ext uri="{9D8B030D-6E8A-4147-A177-3AD203B41FA5}">
                      <a16:colId xmlns:a16="http://schemas.microsoft.com/office/drawing/2014/main" val="3422802123"/>
                    </a:ext>
                  </a:extLst>
                </a:gridCol>
                <a:gridCol w="1085331">
                  <a:extLst>
                    <a:ext uri="{9D8B030D-6E8A-4147-A177-3AD203B41FA5}">
                      <a16:colId xmlns:a16="http://schemas.microsoft.com/office/drawing/2014/main" val="3078258942"/>
                    </a:ext>
                  </a:extLst>
                </a:gridCol>
                <a:gridCol w="688092">
                  <a:extLst>
                    <a:ext uri="{9D8B030D-6E8A-4147-A177-3AD203B41FA5}">
                      <a16:colId xmlns:a16="http://schemas.microsoft.com/office/drawing/2014/main" val="706758959"/>
                    </a:ext>
                  </a:extLst>
                </a:gridCol>
                <a:gridCol w="688092">
                  <a:extLst>
                    <a:ext uri="{9D8B030D-6E8A-4147-A177-3AD203B41FA5}">
                      <a16:colId xmlns:a16="http://schemas.microsoft.com/office/drawing/2014/main" val="3128175619"/>
                    </a:ext>
                  </a:extLst>
                </a:gridCol>
                <a:gridCol w="688092">
                  <a:extLst>
                    <a:ext uri="{9D8B030D-6E8A-4147-A177-3AD203B41FA5}">
                      <a16:colId xmlns:a16="http://schemas.microsoft.com/office/drawing/2014/main" val="2477711381"/>
                    </a:ext>
                  </a:extLst>
                </a:gridCol>
                <a:gridCol w="688092">
                  <a:extLst>
                    <a:ext uri="{9D8B030D-6E8A-4147-A177-3AD203B41FA5}">
                      <a16:colId xmlns:a16="http://schemas.microsoft.com/office/drawing/2014/main" val="1211571235"/>
                    </a:ext>
                  </a:extLst>
                </a:gridCol>
                <a:gridCol w="688092">
                  <a:extLst>
                    <a:ext uri="{9D8B030D-6E8A-4147-A177-3AD203B41FA5}">
                      <a16:colId xmlns:a16="http://schemas.microsoft.com/office/drawing/2014/main" val="924688597"/>
                    </a:ext>
                  </a:extLst>
                </a:gridCol>
                <a:gridCol w="688092">
                  <a:extLst>
                    <a:ext uri="{9D8B030D-6E8A-4147-A177-3AD203B41FA5}">
                      <a16:colId xmlns:a16="http://schemas.microsoft.com/office/drawing/2014/main" val="751208935"/>
                    </a:ext>
                  </a:extLst>
                </a:gridCol>
                <a:gridCol w="688092">
                  <a:extLst>
                    <a:ext uri="{9D8B030D-6E8A-4147-A177-3AD203B41FA5}">
                      <a16:colId xmlns:a16="http://schemas.microsoft.com/office/drawing/2014/main" val="224016363"/>
                    </a:ext>
                  </a:extLst>
                </a:gridCol>
                <a:gridCol w="688092">
                  <a:extLst>
                    <a:ext uri="{9D8B030D-6E8A-4147-A177-3AD203B41FA5}">
                      <a16:colId xmlns:a16="http://schemas.microsoft.com/office/drawing/2014/main" val="1081303732"/>
                    </a:ext>
                  </a:extLst>
                </a:gridCol>
              </a:tblGrid>
              <a:tr h="146496">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Angola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9.9</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B w="3175">
                      <a:solidFill>
                        <a:srgbClr val="808285"/>
                      </a:solidFill>
                      <a:prstDash val="solid"/>
                    </a:lnB>
                    <a:noFill/>
                  </a:tcPr>
                </a:tc>
                <a:tc>
                  <a:txBody>
                    <a:bodyPr/>
                    <a:lstStyle/>
                    <a:p>
                      <a:pPr marR="214629" algn="r">
                        <a:lnSpc>
                          <a:spcPct val="100000"/>
                        </a:lnSpc>
                        <a:spcBef>
                          <a:spcPts val="165"/>
                        </a:spcBef>
                      </a:pPr>
                      <a:r>
                        <a:rPr sz="800">
                          <a:solidFill>
                            <a:srgbClr val="58595B"/>
                          </a:solidFill>
                          <a:latin typeface="Calibri"/>
                          <a:cs typeface="Calibri"/>
                        </a:rPr>
                        <a:t>*</a:t>
                      </a:r>
                      <a:endParaRPr sz="800">
                        <a:latin typeface="Calibri"/>
                        <a:cs typeface="Calibri"/>
                      </a:endParaRPr>
                    </a:p>
                  </a:txBody>
                  <a:tcPr marL="0" marR="0" marT="20955" marB="0">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B w="6350">
                      <a:solidFill>
                        <a:srgbClr val="FFFFFF"/>
                      </a:solidFill>
                      <a:prstDash val="solid"/>
                    </a:lnB>
                    <a:solidFill>
                      <a:srgbClr val="CDC984"/>
                    </a:solidFill>
                  </a:tcPr>
                </a:tc>
                <a:extLst>
                  <a:ext uri="{0D108BD9-81ED-4DB2-BD59-A6C34878D82A}">
                    <a16:rowId xmlns:a16="http://schemas.microsoft.com/office/drawing/2014/main" val="3156469664"/>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Botswana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15.4</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1840866077"/>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Brazil</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74.9</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2463325350"/>
                  </a:ext>
                </a:extLst>
              </a:tr>
              <a:tr h="146498">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Cameroon</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8.7</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958307556"/>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Chad</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2046988701"/>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China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63</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2756260108"/>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Côte d'Ivoire</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663740960"/>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Democratic Republic of the Congo</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14.1</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1776955380"/>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Eswatini</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551340146"/>
                  </a:ext>
                </a:extLst>
              </a:tr>
              <a:tr h="146497">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Ethiopia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11.6</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489951145"/>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Ghana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18.3</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968265763"/>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Haiti</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marR="213995" algn="r">
                        <a:lnSpc>
                          <a:spcPct val="100000"/>
                        </a:lnSpc>
                        <a:spcBef>
                          <a:spcPts val="165"/>
                        </a:spcBef>
                      </a:pPr>
                      <a:r>
                        <a:rPr sz="800">
                          <a:solidFill>
                            <a:srgbClr val="58595B"/>
                          </a:solidFill>
                          <a:latin typeface="Calibri"/>
                          <a:cs typeface="Calibri"/>
                        </a:rPr>
                        <a:t>*</a:t>
                      </a:r>
                      <a:endParaRPr sz="800">
                        <a:latin typeface="Calibri"/>
                        <a:cs typeface="Calibri"/>
                      </a:endParaRPr>
                    </a:p>
                  </a:txBody>
                  <a:tcPr marL="0" marR="0" marT="20955"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412001407"/>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India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22</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245225052"/>
                  </a:ext>
                </a:extLst>
              </a:tr>
              <a:tr h="146497">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Indonesia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54</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691746201"/>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Iran (Islamic Republic of)</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1505956890"/>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Jamaica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2635460391"/>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Kenya</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10.4</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1635907416"/>
                  </a:ext>
                </a:extLst>
              </a:tr>
              <a:tr h="146497">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Lesotho</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9.2</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1569173755"/>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Malawi</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21.3</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marR="213995" algn="r">
                        <a:lnSpc>
                          <a:spcPct val="100000"/>
                        </a:lnSpc>
                        <a:spcBef>
                          <a:spcPts val="165"/>
                        </a:spcBef>
                      </a:pPr>
                      <a:r>
                        <a:rPr sz="800">
                          <a:solidFill>
                            <a:srgbClr val="58595B"/>
                          </a:solidFill>
                          <a:latin typeface="Calibri"/>
                          <a:cs typeface="Calibri"/>
                        </a:rPr>
                        <a:t>*</a:t>
                      </a:r>
                      <a:endParaRPr sz="800">
                        <a:latin typeface="Calibri"/>
                        <a:cs typeface="Calibri"/>
                      </a:endParaRPr>
                    </a:p>
                  </a:txBody>
                  <a:tcPr marL="0" marR="0" marT="20955"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621628586"/>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Mali</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413027723"/>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Mozambique</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10.9</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2033981392"/>
                  </a:ext>
                </a:extLst>
              </a:tr>
              <a:tr h="146499">
                <a:tc>
                  <a:txBody>
                    <a:bodyPr/>
                    <a:lstStyle/>
                    <a:p>
                      <a:pPr marL="46355">
                        <a:lnSpc>
                          <a:spcPct val="100000"/>
                        </a:lnSpc>
                        <a:spcBef>
                          <a:spcPts val="165"/>
                        </a:spcBef>
                      </a:pPr>
                      <a:r>
                        <a:rPr sz="800" b="1" spc="0" baseline="0">
                          <a:solidFill>
                            <a:srgbClr val="58595B"/>
                          </a:solidFill>
                          <a:latin typeface="Arial" panose="020B0604020202020204" pitchFamily="34" charset="0"/>
                          <a:cs typeface="Arial" panose="020B0604020202020204" pitchFamily="34" charset="0"/>
                        </a:rPr>
                        <a:t>Myanmar</a:t>
                      </a: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5"/>
                        </a:spcBef>
                      </a:pPr>
                      <a:r>
                        <a:rPr sz="800">
                          <a:solidFill>
                            <a:srgbClr val="58595B"/>
                          </a:solidFill>
                          <a:latin typeface="Arial" panose="020B0604020202020204" pitchFamily="34" charset="0"/>
                          <a:cs typeface="Arial" panose="020B0604020202020204" pitchFamily="34" charset="0"/>
                        </a:rPr>
                        <a:t>1.6</a:t>
                      </a:r>
                      <a:endParaRPr sz="80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1976915456"/>
                  </a:ext>
                </a:extLst>
              </a:tr>
              <a:tr h="146498">
                <a:tc>
                  <a:txBody>
                    <a:bodyPr/>
                    <a:lstStyle/>
                    <a:p>
                      <a:pPr marL="46355">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Namibia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3553559753"/>
                  </a:ext>
                </a:extLst>
              </a:tr>
              <a:tr h="146499">
                <a:tc>
                  <a:txBody>
                    <a:bodyPr/>
                    <a:lstStyle/>
                    <a:p>
                      <a:pPr marL="46355">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Nigeria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11</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2380676415"/>
                  </a:ext>
                </a:extLst>
              </a:tr>
              <a:tr h="146499">
                <a:tc>
                  <a:txBody>
                    <a:bodyPr/>
                    <a:lstStyle/>
                    <a:p>
                      <a:pPr marL="46355">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Pakistan</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8</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marR="213995" algn="r">
                        <a:lnSpc>
                          <a:spcPct val="100000"/>
                        </a:lnSpc>
                        <a:spcBef>
                          <a:spcPts val="160"/>
                        </a:spcBef>
                      </a:pPr>
                      <a:r>
                        <a:rPr sz="800">
                          <a:solidFill>
                            <a:srgbClr val="58595B"/>
                          </a:solidFill>
                          <a:latin typeface="Calibri"/>
                          <a:cs typeface="Calibri"/>
                        </a:rPr>
                        <a:t>*</a:t>
                      </a:r>
                      <a:endParaRPr sz="800">
                        <a:latin typeface="Calibri"/>
                        <a:cs typeface="Calibri"/>
                      </a:endParaRPr>
                    </a:p>
                  </a:txBody>
                  <a:tcPr marL="0" marR="0" marT="2032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3718981213"/>
                  </a:ext>
                </a:extLst>
              </a:tr>
              <a:tr h="146499">
                <a:tc>
                  <a:txBody>
                    <a:bodyPr/>
                    <a:lstStyle/>
                    <a:p>
                      <a:pPr marL="46355">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South Africa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47.8</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936721925"/>
                  </a:ext>
                </a:extLst>
              </a:tr>
              <a:tr h="146499">
                <a:tc>
                  <a:txBody>
                    <a:bodyPr/>
                    <a:lstStyle/>
                    <a:p>
                      <a:pPr marL="46355">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South Sudan</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marR="213995" algn="r">
                        <a:lnSpc>
                          <a:spcPct val="100000"/>
                        </a:lnSpc>
                        <a:spcBef>
                          <a:spcPts val="160"/>
                        </a:spcBef>
                      </a:pPr>
                      <a:r>
                        <a:rPr sz="800">
                          <a:solidFill>
                            <a:srgbClr val="58595B"/>
                          </a:solidFill>
                          <a:latin typeface="Calibri"/>
                          <a:cs typeface="Calibri"/>
                        </a:rPr>
                        <a:t>*</a:t>
                      </a:r>
                      <a:endParaRPr sz="800">
                        <a:latin typeface="Calibri"/>
                        <a:cs typeface="Calibri"/>
                      </a:endParaRPr>
                    </a:p>
                  </a:txBody>
                  <a:tcPr marL="0" marR="0" marT="2032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22813401"/>
                  </a:ext>
                </a:extLst>
              </a:tr>
              <a:tr h="146498">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Uganda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2.9</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3424663775"/>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Ukraine</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73</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1498161621"/>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United Republic of Tanzania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4</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3544246364"/>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Viet Nam</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37.9</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D6D0CC"/>
                    </a:solidFill>
                  </a:tcPr>
                </a:tc>
                <a:extLst>
                  <a:ext uri="{0D108BD9-81ED-4DB2-BD59-A6C34878D82A}">
                    <a16:rowId xmlns:a16="http://schemas.microsoft.com/office/drawing/2014/main" val="1089092237"/>
                  </a:ext>
                </a:extLst>
              </a:tr>
              <a:tr h="146497">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Zambia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15.3</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CDC984"/>
                    </a:solidFill>
                  </a:tcPr>
                </a:tc>
                <a:extLst>
                  <a:ext uri="{0D108BD9-81ED-4DB2-BD59-A6C34878D82A}">
                    <a16:rowId xmlns:a16="http://schemas.microsoft.com/office/drawing/2014/main" val="676926003"/>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Zimbabwe</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spc="40">
                          <a:solidFill>
                            <a:srgbClr val="58595B"/>
                          </a:solidFill>
                          <a:latin typeface="Arial" panose="020B0604020202020204" pitchFamily="34" charset="0"/>
                          <a:cs typeface="Arial" panose="020B0604020202020204" pitchFamily="34" charset="0"/>
                        </a:rPr>
                        <a:t>Data </a:t>
                      </a:r>
                      <a:r>
                        <a:rPr sz="800" spc="25">
                          <a:solidFill>
                            <a:srgbClr val="58595B"/>
                          </a:solidFill>
                          <a:latin typeface="Arial" panose="020B0604020202020204" pitchFamily="34" charset="0"/>
                          <a:cs typeface="Arial" panose="020B0604020202020204" pitchFamily="34" charset="0"/>
                        </a:rPr>
                        <a:t>not</a:t>
                      </a:r>
                      <a:r>
                        <a:rPr sz="800" spc="-70">
                          <a:solidFill>
                            <a:srgbClr val="58595B"/>
                          </a:solidFill>
                          <a:latin typeface="Arial" panose="020B0604020202020204" pitchFamily="34" charset="0"/>
                          <a:cs typeface="Arial" panose="020B0604020202020204" pitchFamily="34" charset="0"/>
                        </a:rPr>
                        <a:t> </a:t>
                      </a:r>
                      <a:r>
                        <a:rPr sz="800" spc="25">
                          <a:solidFill>
                            <a:srgbClr val="58595B"/>
                          </a:solidFill>
                          <a:latin typeface="Arial" panose="020B0604020202020204" pitchFamily="34" charset="0"/>
                          <a:cs typeface="Arial" panose="020B0604020202020204" pitchFamily="34" charset="0"/>
                        </a:rPr>
                        <a:t>available</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1302192460"/>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Russian Federation</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90.4</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lnB w="6350">
                      <a:solidFill>
                        <a:srgbClr val="FFFFFF"/>
                      </a:solidFill>
                      <a:prstDash val="solid"/>
                    </a:lnB>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lnB w="6350">
                      <a:solidFill>
                        <a:srgbClr val="FFFFFF"/>
                      </a:solidFill>
                      <a:prstDash val="solid"/>
                    </a:lnB>
                    <a:solidFill>
                      <a:srgbClr val="F47E55"/>
                    </a:solidFill>
                  </a:tcPr>
                </a:tc>
                <a:extLst>
                  <a:ext uri="{0D108BD9-81ED-4DB2-BD59-A6C34878D82A}">
                    <a16:rowId xmlns:a16="http://schemas.microsoft.com/office/drawing/2014/main" val="1172539491"/>
                  </a:ext>
                </a:extLst>
              </a:tr>
              <a:tr h="146499">
                <a:tc>
                  <a:txBody>
                    <a:bodyPr/>
                    <a:lstStyle/>
                    <a:p>
                      <a:pPr marL="46990">
                        <a:lnSpc>
                          <a:spcPct val="100000"/>
                        </a:lnSpc>
                        <a:spcBef>
                          <a:spcPts val="160"/>
                        </a:spcBef>
                      </a:pPr>
                      <a:r>
                        <a:rPr sz="800" b="1" spc="0" baseline="0">
                          <a:solidFill>
                            <a:srgbClr val="58595B"/>
                          </a:solidFill>
                          <a:latin typeface="Arial" panose="020B0604020202020204" pitchFamily="34" charset="0"/>
                          <a:cs typeface="Arial" panose="020B0604020202020204" pitchFamily="34" charset="0"/>
                        </a:rPr>
                        <a:t>United States of America</a:t>
                      </a:r>
                      <a:endParaRPr sz="800" b="1" spc="0" baseline="0">
                        <a:latin typeface="Arial" panose="020B0604020202020204" pitchFamily="34" charset="0"/>
                        <a:cs typeface="Arial" panose="020B0604020202020204" pitchFamily="34" charset="0"/>
                      </a:endParaRPr>
                    </a:p>
                  </a:txBody>
                  <a:tcPr marL="0" marR="0" marT="20320"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R="38735" algn="r">
                        <a:lnSpc>
                          <a:spcPct val="100000"/>
                        </a:lnSpc>
                        <a:spcBef>
                          <a:spcPts val="160"/>
                        </a:spcBef>
                      </a:pPr>
                      <a:r>
                        <a:rPr sz="800">
                          <a:solidFill>
                            <a:srgbClr val="58595B"/>
                          </a:solidFill>
                          <a:latin typeface="Arial" panose="020B0604020202020204" pitchFamily="34" charset="0"/>
                          <a:cs typeface="Arial" panose="020B0604020202020204" pitchFamily="34" charset="0"/>
                        </a:rPr>
                        <a:t>76.1</a:t>
                      </a:r>
                      <a:endParaRPr sz="800">
                        <a:latin typeface="Arial" panose="020B0604020202020204" pitchFamily="34" charset="0"/>
                        <a:cs typeface="Arial" panose="020B0604020202020204" pitchFamily="34" charset="0"/>
                      </a:endParaRPr>
                    </a:p>
                  </a:txBody>
                  <a:tcPr marL="0" marR="0" marT="20320"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nSpc>
                          <a:spcPct val="100000"/>
                        </a:lnSpc>
                      </a:pPr>
                      <a:endParaRPr sz="800">
                        <a:latin typeface="Times New Roman"/>
                        <a:cs typeface="Times New Roman"/>
                      </a:endParaRPr>
                    </a:p>
                  </a:txBody>
                  <a:tcPr marL="0" marR="0" marT="0" marB="0">
                    <a:lnR w="6350">
                      <a:solidFill>
                        <a:srgbClr val="FFFFFF"/>
                      </a:solidFill>
                      <a:prstDash val="solid"/>
                    </a:lnR>
                    <a:lnT w="6350">
                      <a:solidFill>
                        <a:srgbClr val="FFFFFF"/>
                      </a:solidFill>
                      <a:prstDash val="solid"/>
                    </a:lnT>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F47E55"/>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CDC984"/>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R w="6350">
                      <a:solidFill>
                        <a:srgbClr val="FFFFFF"/>
                      </a:solidFill>
                      <a:prstDash val="solid"/>
                    </a:lnR>
                    <a:lnT w="6350">
                      <a:solidFill>
                        <a:srgbClr val="FFFFFF"/>
                      </a:solidFill>
                      <a:prstDash val="solid"/>
                    </a:lnT>
                    <a:solidFill>
                      <a:srgbClr val="D6D0CC"/>
                    </a:solidFill>
                  </a:tcPr>
                </a:tc>
                <a:tc>
                  <a:txBody>
                    <a:bodyPr/>
                    <a:lstStyle/>
                    <a:p>
                      <a:pPr>
                        <a:lnSpc>
                          <a:spcPct val="100000"/>
                        </a:lnSpc>
                      </a:pPr>
                      <a:endParaRPr sz="800">
                        <a:latin typeface="Times New Roman"/>
                        <a:cs typeface="Times New Roman"/>
                      </a:endParaRPr>
                    </a:p>
                  </a:txBody>
                  <a:tcPr marL="0" marR="0" marT="0" marB="0">
                    <a:lnL w="6350">
                      <a:solidFill>
                        <a:srgbClr val="FFFFFF"/>
                      </a:solidFill>
                      <a:prstDash val="solid"/>
                    </a:lnL>
                    <a:lnT w="6350">
                      <a:solidFill>
                        <a:srgbClr val="FFFFFF"/>
                      </a:solidFill>
                      <a:prstDash val="solid"/>
                    </a:lnT>
                    <a:solidFill>
                      <a:srgbClr val="F47E55"/>
                    </a:solidFill>
                  </a:tcPr>
                </a:tc>
                <a:extLst>
                  <a:ext uri="{0D108BD9-81ED-4DB2-BD59-A6C34878D82A}">
                    <a16:rowId xmlns:a16="http://schemas.microsoft.com/office/drawing/2014/main" val="1620450152"/>
                  </a:ext>
                </a:extLst>
              </a:tr>
            </a:tbl>
          </a:graphicData>
        </a:graphic>
      </p:graphicFrame>
      <p:grpSp>
        <p:nvGrpSpPr>
          <p:cNvPr id="2" name="Group 1">
            <a:extLst>
              <a:ext uri="{FF2B5EF4-FFF2-40B4-BE49-F238E27FC236}">
                <a16:creationId xmlns:a16="http://schemas.microsoft.com/office/drawing/2014/main" id="{21222578-E476-431C-B1CE-26A45F07611B}"/>
              </a:ext>
            </a:extLst>
          </p:cNvPr>
          <p:cNvGrpSpPr/>
          <p:nvPr/>
        </p:nvGrpSpPr>
        <p:grpSpPr>
          <a:xfrm>
            <a:off x="91440" y="226693"/>
            <a:ext cx="11856720" cy="6398802"/>
            <a:chOff x="91440" y="226693"/>
            <a:chExt cx="11856720" cy="6398802"/>
          </a:xfrm>
        </p:grpSpPr>
        <p:sp>
          <p:nvSpPr>
            <p:cNvPr id="35" name="TextBox 34">
              <a:extLst>
                <a:ext uri="{FF2B5EF4-FFF2-40B4-BE49-F238E27FC236}">
                  <a16:creationId xmlns:a16="http://schemas.microsoft.com/office/drawing/2014/main" id="{48FF4AB8-671C-4132-9032-2BE8166580F7}"/>
                </a:ext>
              </a:extLst>
            </p:cNvPr>
            <p:cNvSpPr txBox="1"/>
            <p:nvPr/>
          </p:nvSpPr>
          <p:spPr>
            <a:xfrm>
              <a:off x="91440" y="274320"/>
              <a:ext cx="3075966" cy="2862322"/>
            </a:xfrm>
            <a:prstGeom prst="rect">
              <a:avLst/>
            </a:prstGeom>
            <a:noFill/>
          </p:spPr>
          <p:txBody>
            <a:bodyPr wrap="square">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0" 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Effective coverage of social protection benefits and HIV-sensitivity of social protection strategies, policies or frameworks in Fast-Track countries, 2019 and 2020</a:t>
              </a:r>
              <a:endParaRPr kumimoji="0" lang="en-GB"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34093FB6-5F9E-4EEF-9412-C094835460F8}"/>
                </a:ext>
              </a:extLst>
            </p:cNvPr>
            <p:cNvSpPr txBox="1"/>
            <p:nvPr/>
          </p:nvSpPr>
          <p:spPr>
            <a:xfrm>
              <a:off x="91440" y="5202028"/>
              <a:ext cx="2755228" cy="1423467"/>
            </a:xfrm>
            <a:prstGeom prst="rect">
              <a:avLst/>
            </a:prstGeom>
          </p:spPr>
          <p:txBody>
            <a:bodyPr vert="horz" wrap="square" lIns="9144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UNAIDS National Commitments and Policy Instrument, 2019 and 2020 (see http://lawsandpolicies.unaids.org/); SDG Indicators Global Database [Internet]. New York: United Nations Statistics Division; c2020 (https://unstats.un.org/sdgs/indicators/database/, accessed 17 April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*Social protection strategy is not being implemented.</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7466DF00-0BEC-4BEB-966B-6F0165A25858}"/>
                </a:ext>
              </a:extLst>
            </p:cNvPr>
            <p:cNvSpPr/>
            <p:nvPr/>
          </p:nvSpPr>
          <p:spPr>
            <a:xfrm>
              <a:off x="5352707" y="226693"/>
              <a:ext cx="6595453" cy="128016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 name="bg object 17">
              <a:extLst>
                <a:ext uri="{FF2B5EF4-FFF2-40B4-BE49-F238E27FC236}">
                  <a16:creationId xmlns:a16="http://schemas.microsoft.com/office/drawing/2014/main" id="{000FC162-BAEC-4F48-BDC1-32D71BE9777F}"/>
                </a:ext>
              </a:extLst>
            </p:cNvPr>
            <p:cNvSpPr/>
            <p:nvPr/>
          </p:nvSpPr>
          <p:spPr>
            <a:xfrm>
              <a:off x="3560483" y="226695"/>
              <a:ext cx="1792224" cy="1280160"/>
            </a:xfrm>
            <a:custGeom>
              <a:avLst/>
              <a:gdLst/>
              <a:ahLst/>
              <a:cxnLst/>
              <a:rect l="l" t="t" r="r" b="b"/>
              <a:pathLst>
                <a:path w="1731010" h="624205">
                  <a:moveTo>
                    <a:pt x="1730883" y="0"/>
                  </a:moveTo>
                  <a:lnTo>
                    <a:pt x="911390" y="0"/>
                  </a:lnTo>
                  <a:lnTo>
                    <a:pt x="857825" y="1058"/>
                  </a:lnTo>
                  <a:lnTo>
                    <a:pt x="805078" y="4196"/>
                  </a:lnTo>
                  <a:lnTo>
                    <a:pt x="753234" y="9353"/>
                  </a:lnTo>
                  <a:lnTo>
                    <a:pt x="702376" y="16473"/>
                  </a:lnTo>
                  <a:lnTo>
                    <a:pt x="652592" y="25495"/>
                  </a:lnTo>
                  <a:lnTo>
                    <a:pt x="603966" y="36363"/>
                  </a:lnTo>
                  <a:lnTo>
                    <a:pt x="556583" y="49017"/>
                  </a:lnTo>
                  <a:lnTo>
                    <a:pt x="510530" y="63398"/>
                  </a:lnTo>
                  <a:lnTo>
                    <a:pt x="465890" y="79450"/>
                  </a:lnTo>
                  <a:lnTo>
                    <a:pt x="422750" y="97112"/>
                  </a:lnTo>
                  <a:lnTo>
                    <a:pt x="381194" y="116327"/>
                  </a:lnTo>
                  <a:lnTo>
                    <a:pt x="341309" y="137036"/>
                  </a:lnTo>
                  <a:lnTo>
                    <a:pt x="303179" y="159180"/>
                  </a:lnTo>
                  <a:lnTo>
                    <a:pt x="266890" y="182702"/>
                  </a:lnTo>
                  <a:lnTo>
                    <a:pt x="223504" y="214554"/>
                  </a:lnTo>
                  <a:lnTo>
                    <a:pt x="183415" y="248418"/>
                  </a:lnTo>
                  <a:lnTo>
                    <a:pt x="146798" y="284175"/>
                  </a:lnTo>
                  <a:lnTo>
                    <a:pt x="113830" y="321703"/>
                  </a:lnTo>
                  <a:lnTo>
                    <a:pt x="84686" y="360882"/>
                  </a:lnTo>
                  <a:lnTo>
                    <a:pt x="59543" y="401592"/>
                  </a:lnTo>
                  <a:lnTo>
                    <a:pt x="38577" y="443713"/>
                  </a:lnTo>
                  <a:lnTo>
                    <a:pt x="21963" y="487123"/>
                  </a:lnTo>
                  <a:lnTo>
                    <a:pt x="9879" y="531702"/>
                  </a:lnTo>
                  <a:lnTo>
                    <a:pt x="2499" y="577330"/>
                  </a:lnTo>
                  <a:lnTo>
                    <a:pt x="0" y="623887"/>
                  </a:lnTo>
                  <a:lnTo>
                    <a:pt x="1730883" y="623887"/>
                  </a:lnTo>
                  <a:lnTo>
                    <a:pt x="1730883" y="0"/>
                  </a:lnTo>
                  <a:close/>
                </a:path>
              </a:pathLst>
            </a:custGeom>
            <a:solidFill>
              <a:srgbClr val="BCBE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28" name="Straight Connector 27">
              <a:extLst>
                <a:ext uri="{FF2B5EF4-FFF2-40B4-BE49-F238E27FC236}">
                  <a16:creationId xmlns:a16="http://schemas.microsoft.com/office/drawing/2014/main" id="{61DF6F5B-DAE4-438B-A03B-C18E25850202}"/>
                </a:ext>
              </a:extLst>
            </p:cNvPr>
            <p:cNvCxnSpPr/>
            <p:nvPr/>
          </p:nvCxnSpPr>
          <p:spPr>
            <a:xfrm>
              <a:off x="6446363"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DAB3929B-23E3-4739-AA62-6CF9629608A1}"/>
                </a:ext>
              </a:extLst>
            </p:cNvPr>
            <p:cNvCxnSpPr/>
            <p:nvPr/>
          </p:nvCxnSpPr>
          <p:spPr>
            <a:xfrm>
              <a:off x="7136094"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9C795DD-2D1E-4EDC-B860-BF3AE374FA49}"/>
                </a:ext>
              </a:extLst>
            </p:cNvPr>
            <p:cNvCxnSpPr/>
            <p:nvPr/>
          </p:nvCxnSpPr>
          <p:spPr>
            <a:xfrm>
              <a:off x="7825824"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F469776-78AC-4599-8B93-1120372F4DD0}"/>
                </a:ext>
              </a:extLst>
            </p:cNvPr>
            <p:cNvCxnSpPr/>
            <p:nvPr/>
          </p:nvCxnSpPr>
          <p:spPr>
            <a:xfrm>
              <a:off x="8506127"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35D230CC-2B4B-46A1-A9EE-F0CAC2BBF461}"/>
                </a:ext>
              </a:extLst>
            </p:cNvPr>
            <p:cNvCxnSpPr/>
            <p:nvPr/>
          </p:nvCxnSpPr>
          <p:spPr>
            <a:xfrm>
              <a:off x="9195856"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B368B1D7-D862-4D64-B11C-AE907725AA33}"/>
                </a:ext>
              </a:extLst>
            </p:cNvPr>
            <p:cNvCxnSpPr/>
            <p:nvPr/>
          </p:nvCxnSpPr>
          <p:spPr>
            <a:xfrm>
              <a:off x="9885586"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6A58950-4605-4DC5-BB59-8C821EFAE0FB}"/>
                </a:ext>
              </a:extLst>
            </p:cNvPr>
            <p:cNvCxnSpPr/>
            <p:nvPr/>
          </p:nvCxnSpPr>
          <p:spPr>
            <a:xfrm>
              <a:off x="10575315" y="226695"/>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C7FF124-1290-4F84-BB73-4C8843C69541}"/>
                </a:ext>
              </a:extLst>
            </p:cNvPr>
            <p:cNvCxnSpPr/>
            <p:nvPr/>
          </p:nvCxnSpPr>
          <p:spPr>
            <a:xfrm>
              <a:off x="11265043" y="226693"/>
              <a:ext cx="0" cy="128016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4DB8730A-6774-4B70-A825-D8FBEEC43EF6}"/>
                </a:ext>
              </a:extLst>
            </p:cNvPr>
            <p:cNvSpPr txBox="1"/>
            <p:nvPr/>
          </p:nvSpPr>
          <p:spPr>
            <a:xfrm>
              <a:off x="5394487" y="272415"/>
              <a:ext cx="1005840" cy="1280160"/>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white"/>
                  </a:solidFill>
                  <a:effectLst/>
                  <a:uLnTx/>
                  <a:uFillTx/>
                  <a:latin typeface="Arial" panose="020B0604020202020204"/>
                  <a:ea typeface="+mn-ea"/>
                  <a:cs typeface="+mn-cs"/>
                </a:rPr>
                <a:t>Proportion of the total population covered by at least one 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prstClr val="white"/>
                  </a:solidFill>
                  <a:effectLst/>
                  <a:uLnTx/>
                  <a:uFillTx/>
                  <a:latin typeface="Arial" panose="020B0604020202020204"/>
                  <a:ea typeface="+mn-ea"/>
                  <a:cs typeface="+mn-cs"/>
                </a:rPr>
                <a:t>protection benefit (SDG 1.3.1)</a:t>
              </a:r>
              <a:endParaRPr kumimoji="0" lang="en-GB" sz="10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C71F4B16-8DBE-4656-9EC8-7765ED2F3EE5}"/>
                </a:ext>
              </a:extLst>
            </p:cNvPr>
            <p:cNvSpPr txBox="1"/>
            <p:nvPr/>
          </p:nvSpPr>
          <p:spPr>
            <a:xfrm>
              <a:off x="6479815" y="272415"/>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Has an approved social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protection strategy,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policy or framework</a:t>
              </a:r>
              <a:endParaRPr kumimoji="0" lang="en-GB" sz="9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020AE983-5A0B-4489-9A82-669698EFB9CF}"/>
                </a:ext>
              </a:extLst>
            </p:cNvPr>
            <p:cNvSpPr txBox="1"/>
            <p:nvPr/>
          </p:nvSpPr>
          <p:spPr>
            <a:xfrm>
              <a:off x="7170976" y="272414"/>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panose="020B0604020202020204"/>
                  <a:ea typeface="+mn-ea"/>
                  <a:cs typeface="+mn-cs"/>
                </a:rPr>
                <a:t>Refers to HIV</a:t>
              </a:r>
            </a:p>
          </p:txBody>
        </p:sp>
        <p:sp>
          <p:nvSpPr>
            <p:cNvPr id="44" name="TextBox 43">
              <a:extLst>
                <a:ext uri="{FF2B5EF4-FFF2-40B4-BE49-F238E27FC236}">
                  <a16:creationId xmlns:a16="http://schemas.microsoft.com/office/drawing/2014/main" id="{3C42B856-39F2-4E65-85A0-9DEA90360BD8}"/>
                </a:ext>
              </a:extLst>
            </p:cNvPr>
            <p:cNvSpPr txBox="1"/>
            <p:nvPr/>
          </p:nvSpPr>
          <p:spPr>
            <a:xfrm>
              <a:off x="7851772" y="272414"/>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Recognizes 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living with HIV as key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white"/>
                  </a:solidFill>
                  <a:effectLst/>
                  <a:uLnTx/>
                  <a:uFillTx/>
                  <a:latin typeface="Arial" panose="020B0604020202020204"/>
                  <a:ea typeface="+mn-ea"/>
                  <a:cs typeface="+mn-cs"/>
                </a:rPr>
                <a:t>beneficiaries</a:t>
              </a:r>
              <a:endParaRPr kumimoji="0" lang="en-GB" sz="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D8B88B02-4EDB-427D-B335-86DA668D3DDC}"/>
                </a:ext>
              </a:extLst>
            </p:cNvPr>
            <p:cNvSpPr txBox="1"/>
            <p:nvPr/>
          </p:nvSpPr>
          <p:spPr>
            <a:xfrm>
              <a:off x="8536647" y="272414"/>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Recognizes key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populations as key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white"/>
                  </a:solidFill>
                  <a:effectLst/>
                  <a:uLnTx/>
                  <a:uFillTx/>
                  <a:latin typeface="Arial" panose="020B0604020202020204"/>
                  <a:ea typeface="+mn-ea"/>
                  <a:cs typeface="+mn-cs"/>
                </a:rPr>
                <a:t>beneficiaries</a:t>
              </a:r>
              <a:endParaRPr kumimoji="0" lang="en-GB" sz="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DBAB4548-D00C-4A62-AD9B-2A0E3E8B5C08}"/>
                </a:ext>
              </a:extLst>
            </p:cNvPr>
            <p:cNvSpPr txBox="1"/>
            <p:nvPr/>
          </p:nvSpPr>
          <p:spPr>
            <a:xfrm>
              <a:off x="9225394" y="272415"/>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Recognizes adolescent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girls and young women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as key </a:t>
              </a:r>
              <a:r>
                <a:rPr kumimoji="0" lang="en-US" sz="800" b="1" i="0" u="none" strike="noStrike" kern="1200" cap="none" spc="0" normalizeH="0" baseline="0" noProof="0">
                  <a:ln>
                    <a:noFill/>
                  </a:ln>
                  <a:solidFill>
                    <a:prstClr val="white"/>
                  </a:solidFill>
                  <a:effectLst/>
                  <a:uLnTx/>
                  <a:uFillTx/>
                  <a:latin typeface="Arial" panose="020B0604020202020204"/>
                  <a:ea typeface="+mn-ea"/>
                  <a:cs typeface="+mn-cs"/>
                </a:rPr>
                <a:t>beneficiaries</a:t>
              </a:r>
              <a:endParaRPr kumimoji="0" lang="en-GB" sz="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8267DAA0-4248-4D87-B923-07D08178950A}"/>
                </a:ext>
              </a:extLst>
            </p:cNvPr>
            <p:cNvSpPr txBox="1"/>
            <p:nvPr/>
          </p:nvSpPr>
          <p:spPr>
            <a:xfrm>
              <a:off x="9913546" y="272414"/>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Recognizes children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affected by HIV as key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white"/>
                  </a:solidFill>
                  <a:effectLst/>
                  <a:uLnTx/>
                  <a:uFillTx/>
                  <a:latin typeface="Arial" panose="020B0604020202020204"/>
                  <a:ea typeface="+mn-ea"/>
                  <a:cs typeface="+mn-cs"/>
                </a:rPr>
                <a:t>beneficiaries</a:t>
              </a:r>
              <a:endParaRPr kumimoji="0" lang="en-GB" sz="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5BA6B4DB-8F4E-4467-86F9-E75D5DC92F6B}"/>
                </a:ext>
              </a:extLst>
            </p:cNvPr>
            <p:cNvSpPr txBox="1"/>
            <p:nvPr/>
          </p:nvSpPr>
          <p:spPr>
            <a:xfrm>
              <a:off x="10603275" y="272414"/>
              <a:ext cx="640080" cy="1280160"/>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Recognizes families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affected by HIV as key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prstClr val="white"/>
                  </a:solidFill>
                  <a:effectLst/>
                  <a:uLnTx/>
                  <a:uFillTx/>
                  <a:latin typeface="Arial" panose="020B0604020202020204"/>
                  <a:ea typeface="+mn-ea"/>
                  <a:cs typeface="+mn-cs"/>
                </a:rPr>
                <a:t>beneficiaries</a:t>
              </a:r>
              <a:endParaRPr kumimoji="0" lang="en-GB" sz="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8AB31FDA-2965-44F4-9712-9690E76A0B69}"/>
                </a:ext>
              </a:extLst>
            </p:cNvPr>
            <p:cNvSpPr txBox="1"/>
            <p:nvPr/>
          </p:nvSpPr>
          <p:spPr>
            <a:xfrm>
              <a:off x="11298203" y="272415"/>
              <a:ext cx="640080" cy="1015663"/>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Addresses the issue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of unpaid care work in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Arial" panose="020B0604020202020204"/>
                  <a:ea typeface="+mn-ea"/>
                  <a:cs typeface="+mn-cs"/>
                </a:rPr>
                <a:t>context of HIV</a:t>
              </a:r>
              <a:endParaRPr kumimoji="0" lang="en-GB" sz="9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BC27A115-CC50-4B99-9194-17C463B956B6}"/>
                </a:ext>
              </a:extLst>
            </p:cNvPr>
            <p:cNvSpPr/>
            <p:nvPr/>
          </p:nvSpPr>
          <p:spPr>
            <a:xfrm>
              <a:off x="1533525" y="3685413"/>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object 71">
              <a:extLst>
                <a:ext uri="{FF2B5EF4-FFF2-40B4-BE49-F238E27FC236}">
                  <a16:creationId xmlns:a16="http://schemas.microsoft.com/office/drawing/2014/main" id="{83D8C61D-C5EE-434D-B5E4-E8B14CEED1DE}"/>
                </a:ext>
              </a:extLst>
            </p:cNvPr>
            <p:cNvSpPr txBox="1"/>
            <p:nvPr/>
          </p:nvSpPr>
          <p:spPr>
            <a:xfrm>
              <a:off x="1716405" y="3667125"/>
              <a:ext cx="243656"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Yes</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84" name="Rectangle 83">
              <a:extLst>
                <a:ext uri="{FF2B5EF4-FFF2-40B4-BE49-F238E27FC236}">
                  <a16:creationId xmlns:a16="http://schemas.microsoft.com/office/drawing/2014/main" id="{689FDDF9-6BF8-4137-A677-28285417B421}"/>
                </a:ext>
              </a:extLst>
            </p:cNvPr>
            <p:cNvSpPr/>
            <p:nvPr/>
          </p:nvSpPr>
          <p:spPr>
            <a:xfrm>
              <a:off x="1533525" y="3959733"/>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object 71">
              <a:extLst>
                <a:ext uri="{FF2B5EF4-FFF2-40B4-BE49-F238E27FC236}">
                  <a16:creationId xmlns:a16="http://schemas.microsoft.com/office/drawing/2014/main" id="{1A8D0C8F-521E-4692-B1C2-E819CD52E3C6}"/>
                </a:ext>
              </a:extLst>
            </p:cNvPr>
            <p:cNvSpPr txBox="1"/>
            <p:nvPr/>
          </p:nvSpPr>
          <p:spPr>
            <a:xfrm>
              <a:off x="1716405" y="3941445"/>
              <a:ext cx="18114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No</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66FB8BB5-9826-4349-A90A-1808ADEF7ABC}"/>
                </a:ext>
              </a:extLst>
            </p:cNvPr>
            <p:cNvSpPr/>
            <p:nvPr/>
          </p:nvSpPr>
          <p:spPr>
            <a:xfrm>
              <a:off x="1533525" y="4234053"/>
              <a:ext cx="137160" cy="137160"/>
            </a:xfrm>
            <a:prstGeom prst="rect">
              <a:avLst/>
            </a:prstGeom>
            <a:solidFill>
              <a:srgbClr val="D6D0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object 71">
              <a:extLst>
                <a:ext uri="{FF2B5EF4-FFF2-40B4-BE49-F238E27FC236}">
                  <a16:creationId xmlns:a16="http://schemas.microsoft.com/office/drawing/2014/main" id="{CAEE7AA4-BB8B-475A-B38E-76B3B56C0603}"/>
                </a:ext>
              </a:extLst>
            </p:cNvPr>
            <p:cNvSpPr txBox="1"/>
            <p:nvPr/>
          </p:nvSpPr>
          <p:spPr>
            <a:xfrm>
              <a:off x="1716405" y="4215765"/>
              <a:ext cx="113011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Data not available</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spTree>
    <p:extLst>
      <p:ext uri="{BB962C8B-B14F-4D97-AF65-F5344CB8AC3E}">
        <p14:creationId xmlns:p14="http://schemas.microsoft.com/office/powerpoint/2010/main" val="89800938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Resource availability and key funding sources for HIV in low- and middle-income countries, </a:t>
            </a:r>
          </a:p>
          <a:p>
            <a:pPr>
              <a:lnSpc>
                <a:spcPct val="100000"/>
              </a:lnSpc>
              <a:spcBef>
                <a:spcPts val="0"/>
              </a:spcBef>
            </a:pPr>
            <a:r>
              <a:rPr lang="en-US"/>
              <a:t>2000–2019, with 2020 target resource needs</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2B3788AA-3A71-44E1-9DBF-5DD7B4C77687}"/>
              </a:ext>
            </a:extLst>
          </p:cNvPr>
          <p:cNvGrpSpPr/>
          <p:nvPr/>
        </p:nvGrpSpPr>
        <p:grpSpPr>
          <a:xfrm>
            <a:off x="457199" y="2194560"/>
            <a:ext cx="11068165" cy="4360128"/>
            <a:chOff x="457199" y="2194560"/>
            <a:chExt cx="11068165" cy="4360128"/>
          </a:xfrm>
        </p:grpSpPr>
        <p:sp>
          <p:nvSpPr>
            <p:cNvPr id="137" name="TextBox 136">
              <a:extLst>
                <a:ext uri="{FF2B5EF4-FFF2-40B4-BE49-F238E27FC236}">
                  <a16:creationId xmlns:a16="http://schemas.microsoft.com/office/drawing/2014/main" id="{FE46EE1D-E5F1-489B-AFF8-3ED62145F3A6}"/>
                </a:ext>
              </a:extLst>
            </p:cNvPr>
            <p:cNvSpPr txBox="1"/>
            <p:nvPr/>
          </p:nvSpPr>
          <p:spPr>
            <a:xfrm>
              <a:off x="457199" y="6400800"/>
              <a:ext cx="7680960" cy="153888"/>
            </a:xfrm>
            <a:prstGeom prst="rect">
              <a:avLst/>
            </a:prstGeom>
          </p:spPr>
          <p:txBody>
            <a:bodyPr vert="horz"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July 2020 (see http://hivfinancial.unaids.org/hivfinancialdashboards.html).</a:t>
              </a:r>
            </a:p>
          </p:txBody>
        </p:sp>
        <p:sp>
          <p:nvSpPr>
            <p:cNvPr id="138" name="TextBox 137">
              <a:extLst>
                <a:ext uri="{FF2B5EF4-FFF2-40B4-BE49-F238E27FC236}">
                  <a16:creationId xmlns:a16="http://schemas.microsoft.com/office/drawing/2014/main" id="{3DF28FDB-7206-4696-A931-906AFB54AB94}"/>
                </a:ext>
              </a:extLst>
            </p:cNvPr>
            <p:cNvSpPr txBox="1"/>
            <p:nvPr/>
          </p:nvSpPr>
          <p:spPr>
            <a:xfrm>
              <a:off x="9372600" y="6400800"/>
              <a:ext cx="2152764" cy="153888"/>
            </a:xfrm>
            <a:prstGeom prst="rect">
              <a:avLst/>
            </a:prstGeom>
          </p:spPr>
          <p:txBody>
            <a:bodyPr vert="horz" wrap="square" lIns="0" tIns="0" rIns="0" bIns="0" rtlCol="0" anchor="t" anchorCtr="0">
              <a:spAutoFit/>
            </a:bodyPr>
            <a:lstStyle>
              <a:defPPr>
                <a:defRPr lang="LID4096"/>
              </a:defPPr>
              <a:lvl1pPr lvl="0">
                <a:defRPr sz="10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 Constant 2016 US dollars.</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9" name="Oval 138">
              <a:extLst>
                <a:ext uri="{FF2B5EF4-FFF2-40B4-BE49-F238E27FC236}">
                  <a16:creationId xmlns:a16="http://schemas.microsoft.com/office/drawing/2014/main" id="{7D4BEA50-3B74-4E26-9A74-234E4473E4BD}"/>
                </a:ext>
              </a:extLst>
            </p:cNvPr>
            <p:cNvSpPr/>
            <p:nvPr/>
          </p:nvSpPr>
          <p:spPr>
            <a:xfrm>
              <a:off x="8713824" y="5718324"/>
              <a:ext cx="164592" cy="164592"/>
            </a:xfrm>
            <a:prstGeom prst="ellipse">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0" name="Oval 139">
              <a:extLst>
                <a:ext uri="{FF2B5EF4-FFF2-40B4-BE49-F238E27FC236}">
                  <a16:creationId xmlns:a16="http://schemas.microsoft.com/office/drawing/2014/main" id="{A8E2C9AB-BAD3-42F2-B6AF-F544805BAC21}"/>
                </a:ext>
              </a:extLst>
            </p:cNvPr>
            <p:cNvSpPr/>
            <p:nvPr/>
          </p:nvSpPr>
          <p:spPr>
            <a:xfrm>
              <a:off x="10542624" y="2420507"/>
              <a:ext cx="201168" cy="201168"/>
            </a:xfrm>
            <a:prstGeom prst="ellipse">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F1EF5CB7-182A-44A5-9337-82AA4BFECC56}"/>
                </a:ext>
              </a:extLst>
            </p:cNvPr>
            <p:cNvSpPr txBox="1"/>
            <p:nvPr/>
          </p:nvSpPr>
          <p:spPr>
            <a:xfrm>
              <a:off x="527824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DE7371C9-3909-4F31-A586-BBBA22B69312}"/>
                </a:ext>
              </a:extLst>
            </p:cNvPr>
            <p:cNvSpPr txBox="1"/>
            <p:nvPr/>
          </p:nvSpPr>
          <p:spPr>
            <a:xfrm>
              <a:off x="613113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3" name="TextBox 142">
              <a:extLst>
                <a:ext uri="{FF2B5EF4-FFF2-40B4-BE49-F238E27FC236}">
                  <a16:creationId xmlns:a16="http://schemas.microsoft.com/office/drawing/2014/main" id="{67C3013F-9380-4D4C-A9D4-20D7D70C6FC2}"/>
                </a:ext>
              </a:extLst>
            </p:cNvPr>
            <p:cNvSpPr txBox="1"/>
            <p:nvPr/>
          </p:nvSpPr>
          <p:spPr>
            <a:xfrm>
              <a:off x="6560149" y="5206260"/>
              <a:ext cx="51308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A9F0F6AA-FBC8-4A33-9FF5-2D32BD630C8C}"/>
                </a:ext>
              </a:extLst>
            </p:cNvPr>
            <p:cNvSpPr txBox="1"/>
            <p:nvPr/>
          </p:nvSpPr>
          <p:spPr>
            <a:xfrm>
              <a:off x="741227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7F8DA95D-3EC8-438F-B37A-93D3C018A058}"/>
                </a:ext>
              </a:extLst>
            </p:cNvPr>
            <p:cNvSpPr txBox="1"/>
            <p:nvPr/>
          </p:nvSpPr>
          <p:spPr>
            <a:xfrm>
              <a:off x="7839275"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B75C88D0-4D6F-4D6D-B5EC-99DCA8E88387}"/>
                </a:ext>
              </a:extLst>
            </p:cNvPr>
            <p:cNvSpPr txBox="1"/>
            <p:nvPr/>
          </p:nvSpPr>
          <p:spPr>
            <a:xfrm>
              <a:off x="826666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B5700ECA-D8C2-405C-8249-D5AC6A21A5AC}"/>
                </a:ext>
              </a:extLst>
            </p:cNvPr>
            <p:cNvSpPr txBox="1"/>
            <p:nvPr/>
          </p:nvSpPr>
          <p:spPr>
            <a:xfrm>
              <a:off x="869224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8" name="TextBox 147">
              <a:extLst>
                <a:ext uri="{FF2B5EF4-FFF2-40B4-BE49-F238E27FC236}">
                  <a16:creationId xmlns:a16="http://schemas.microsoft.com/office/drawing/2014/main" id="{BDE5C8CF-FB40-49FE-A0F0-F61D9D9C5D5A}"/>
                </a:ext>
              </a:extLst>
            </p:cNvPr>
            <p:cNvSpPr txBox="1"/>
            <p:nvPr/>
          </p:nvSpPr>
          <p:spPr>
            <a:xfrm>
              <a:off x="911776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4C11BF9C-470F-4B52-B783-BCB74FF67A73}"/>
                </a:ext>
              </a:extLst>
            </p:cNvPr>
            <p:cNvSpPr txBox="1"/>
            <p:nvPr/>
          </p:nvSpPr>
          <p:spPr>
            <a:xfrm>
              <a:off x="954666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0" name="TextBox 149">
              <a:extLst>
                <a:ext uri="{FF2B5EF4-FFF2-40B4-BE49-F238E27FC236}">
                  <a16:creationId xmlns:a16="http://schemas.microsoft.com/office/drawing/2014/main" id="{9946C3C7-A11B-4983-9FCE-D740DE1938A7}"/>
                </a:ext>
              </a:extLst>
            </p:cNvPr>
            <p:cNvSpPr txBox="1"/>
            <p:nvPr/>
          </p:nvSpPr>
          <p:spPr>
            <a:xfrm>
              <a:off x="997146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A3C12379-CDAD-4AB1-B718-231B766640F8}"/>
                </a:ext>
              </a:extLst>
            </p:cNvPr>
            <p:cNvSpPr txBox="1"/>
            <p:nvPr/>
          </p:nvSpPr>
          <p:spPr>
            <a:xfrm>
              <a:off x="1039960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2" name="TextBox 151">
              <a:extLst>
                <a:ext uri="{FF2B5EF4-FFF2-40B4-BE49-F238E27FC236}">
                  <a16:creationId xmlns:a16="http://schemas.microsoft.com/office/drawing/2014/main" id="{6A0DC46F-C70D-4335-BB01-AC6E7C897580}"/>
                </a:ext>
              </a:extLst>
            </p:cNvPr>
            <p:cNvSpPr txBox="1"/>
            <p:nvPr/>
          </p:nvSpPr>
          <p:spPr>
            <a:xfrm>
              <a:off x="1209437" y="370386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3" name="TextBox 152">
              <a:extLst>
                <a:ext uri="{FF2B5EF4-FFF2-40B4-BE49-F238E27FC236}">
                  <a16:creationId xmlns:a16="http://schemas.microsoft.com/office/drawing/2014/main" id="{91C1631B-EAB1-4051-9D6A-962AE278F36E}"/>
                </a:ext>
              </a:extLst>
            </p:cNvPr>
            <p:cNvSpPr txBox="1"/>
            <p:nvPr/>
          </p:nvSpPr>
          <p:spPr>
            <a:xfrm>
              <a:off x="1294395" y="421118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4" name="object 10">
              <a:extLst>
                <a:ext uri="{FF2B5EF4-FFF2-40B4-BE49-F238E27FC236}">
                  <a16:creationId xmlns:a16="http://schemas.microsoft.com/office/drawing/2014/main" id="{8B81DDD6-7360-4FFF-8E35-F6AB7E49C8E9}"/>
                </a:ext>
              </a:extLst>
            </p:cNvPr>
            <p:cNvSpPr txBox="1"/>
            <p:nvPr/>
          </p:nvSpPr>
          <p:spPr>
            <a:xfrm>
              <a:off x="832104" y="2402710"/>
              <a:ext cx="364202" cy="2859116"/>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Resource availability (US dollars billions)</a:t>
              </a:r>
              <a:endParaRPr kumimoji="0"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0BB10B31-949D-4A58-BB28-287C95FAFFDD}"/>
                </a:ext>
              </a:extLst>
            </p:cNvPr>
            <p:cNvSpPr txBox="1"/>
            <p:nvPr/>
          </p:nvSpPr>
          <p:spPr>
            <a:xfrm>
              <a:off x="1209437" y="21945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F14E0790-EE64-4F82-A99E-C449ACD64A47}"/>
                </a:ext>
              </a:extLst>
            </p:cNvPr>
            <p:cNvSpPr txBox="1"/>
            <p:nvPr/>
          </p:nvSpPr>
          <p:spPr>
            <a:xfrm>
              <a:off x="1209437" y="269532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C2EF832C-DA36-4E70-933B-522A2B57D3D6}"/>
                </a:ext>
              </a:extLst>
            </p:cNvPr>
            <p:cNvSpPr txBox="1"/>
            <p:nvPr/>
          </p:nvSpPr>
          <p:spPr>
            <a:xfrm>
              <a:off x="1209437" y="320238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C32B93ED-B93F-4051-B240-21B2A398BA25}"/>
                </a:ext>
              </a:extLst>
            </p:cNvPr>
            <p:cNvSpPr txBox="1"/>
            <p:nvPr/>
          </p:nvSpPr>
          <p:spPr>
            <a:xfrm>
              <a:off x="1294395" y="4707053"/>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9" name="TextBox 158">
              <a:extLst>
                <a:ext uri="{FF2B5EF4-FFF2-40B4-BE49-F238E27FC236}">
                  <a16:creationId xmlns:a16="http://schemas.microsoft.com/office/drawing/2014/main" id="{7FE1A23B-EF8E-4503-92C3-441F59B576E2}"/>
                </a:ext>
              </a:extLst>
            </p:cNvPr>
            <p:cNvSpPr txBox="1"/>
            <p:nvPr/>
          </p:nvSpPr>
          <p:spPr>
            <a:xfrm>
              <a:off x="1868083"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0" name="TextBox 159">
              <a:extLst>
                <a:ext uri="{FF2B5EF4-FFF2-40B4-BE49-F238E27FC236}">
                  <a16:creationId xmlns:a16="http://schemas.microsoft.com/office/drawing/2014/main" id="{F1CE1544-693D-44ED-BCB9-26129D4E6E9D}"/>
                </a:ext>
              </a:extLst>
            </p:cNvPr>
            <p:cNvSpPr txBox="1"/>
            <p:nvPr/>
          </p:nvSpPr>
          <p:spPr>
            <a:xfrm>
              <a:off x="2291937"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7DA9CC83-841F-4332-BC48-4D8120D9CE1C}"/>
                </a:ext>
              </a:extLst>
            </p:cNvPr>
            <p:cNvSpPr txBox="1"/>
            <p:nvPr/>
          </p:nvSpPr>
          <p:spPr>
            <a:xfrm>
              <a:off x="271661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BD1CC8D3-01FC-496A-97E9-2295AB237E9B}"/>
                </a:ext>
              </a:extLst>
            </p:cNvPr>
            <p:cNvSpPr txBox="1"/>
            <p:nvPr/>
          </p:nvSpPr>
          <p:spPr>
            <a:xfrm>
              <a:off x="3144042"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2003</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446EFF4E-25C6-463F-BDFE-02CA3FA32C3B}"/>
                </a:ext>
              </a:extLst>
            </p:cNvPr>
            <p:cNvSpPr txBox="1"/>
            <p:nvPr/>
          </p:nvSpPr>
          <p:spPr>
            <a:xfrm>
              <a:off x="357103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FF23EA67-98FD-438A-A0A6-FC6AE0662B6D}"/>
                </a:ext>
              </a:extLst>
            </p:cNvPr>
            <p:cNvSpPr txBox="1"/>
            <p:nvPr/>
          </p:nvSpPr>
          <p:spPr>
            <a:xfrm>
              <a:off x="3998430"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1F547387-C7B5-49C6-918C-821E31DC1B10}"/>
                </a:ext>
              </a:extLst>
            </p:cNvPr>
            <p:cNvSpPr txBox="1"/>
            <p:nvPr/>
          </p:nvSpPr>
          <p:spPr>
            <a:xfrm>
              <a:off x="4424010"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147FE50A-6494-44C5-AFE4-C834B62203E0}"/>
                </a:ext>
              </a:extLst>
            </p:cNvPr>
            <p:cNvSpPr txBox="1"/>
            <p:nvPr/>
          </p:nvSpPr>
          <p:spPr>
            <a:xfrm>
              <a:off x="4849531"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2007</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562E4C7F-7B28-41E1-9132-DEDB3C074244}"/>
                </a:ext>
              </a:extLst>
            </p:cNvPr>
            <p:cNvSpPr txBox="1"/>
            <p:nvPr/>
          </p:nvSpPr>
          <p:spPr>
            <a:xfrm>
              <a:off x="5707466"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8" name="TextBox 167">
              <a:extLst>
                <a:ext uri="{FF2B5EF4-FFF2-40B4-BE49-F238E27FC236}">
                  <a16:creationId xmlns:a16="http://schemas.microsoft.com/office/drawing/2014/main" id="{B67FCA43-7A63-4B20-8CFC-2E4BB3DC1FCD}"/>
                </a:ext>
              </a:extLst>
            </p:cNvPr>
            <p:cNvSpPr txBox="1"/>
            <p:nvPr/>
          </p:nvSpPr>
          <p:spPr>
            <a:xfrm>
              <a:off x="6985098" y="5206260"/>
              <a:ext cx="52450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1" name="Straight Connector 170">
              <a:extLst>
                <a:ext uri="{FF2B5EF4-FFF2-40B4-BE49-F238E27FC236}">
                  <a16:creationId xmlns:a16="http://schemas.microsoft.com/office/drawing/2014/main" id="{BAF34F9D-0F8F-4657-B877-96CCDCA76C3C}"/>
                </a:ext>
              </a:extLst>
            </p:cNvPr>
            <p:cNvCxnSpPr/>
            <p:nvPr/>
          </p:nvCxnSpPr>
          <p:spPr>
            <a:xfrm>
              <a:off x="1539601" y="23453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11992FB-96CB-4CE1-AFED-1538EA039E2A}"/>
                </a:ext>
              </a:extLst>
            </p:cNvPr>
            <p:cNvCxnSpPr/>
            <p:nvPr/>
          </p:nvCxnSpPr>
          <p:spPr>
            <a:xfrm>
              <a:off x="1539601" y="28491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19946B44-12A0-47E4-80A5-3AAF93EB99ED}"/>
                </a:ext>
              </a:extLst>
            </p:cNvPr>
            <p:cNvCxnSpPr/>
            <p:nvPr/>
          </p:nvCxnSpPr>
          <p:spPr>
            <a:xfrm>
              <a:off x="1539601" y="33505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0B3BD2C1-9467-46A5-BB5F-330537C1FB8C}"/>
                </a:ext>
              </a:extLst>
            </p:cNvPr>
            <p:cNvCxnSpPr/>
            <p:nvPr/>
          </p:nvCxnSpPr>
          <p:spPr>
            <a:xfrm>
              <a:off x="1539601" y="38543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3E5A10A5-F5A5-4CC7-BB3B-FA32A3BE1751}"/>
                </a:ext>
              </a:extLst>
            </p:cNvPr>
            <p:cNvCxnSpPr/>
            <p:nvPr/>
          </p:nvCxnSpPr>
          <p:spPr>
            <a:xfrm>
              <a:off x="1539601" y="43593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645E0067-69E3-492E-A6F1-92A3FD3C6D00}"/>
                </a:ext>
              </a:extLst>
            </p:cNvPr>
            <p:cNvCxnSpPr/>
            <p:nvPr/>
          </p:nvCxnSpPr>
          <p:spPr>
            <a:xfrm>
              <a:off x="1539601" y="48643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FB0738ED-1A95-460B-BA0D-3833DCE73F19}"/>
                </a:ext>
              </a:extLst>
            </p:cNvPr>
            <p:cNvSpPr txBox="1"/>
            <p:nvPr/>
          </p:nvSpPr>
          <p:spPr>
            <a:xfrm>
              <a:off x="1187840" y="5672604"/>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object 85">
              <a:extLst>
                <a:ext uri="{FF2B5EF4-FFF2-40B4-BE49-F238E27FC236}">
                  <a16:creationId xmlns:a16="http://schemas.microsoft.com/office/drawing/2014/main" id="{FC4AB748-72B8-4F72-BF2E-2A97B13A0FBC}"/>
                </a:ext>
              </a:extLst>
            </p:cNvPr>
            <p:cNvSpPr/>
            <p:nvPr/>
          </p:nvSpPr>
          <p:spPr>
            <a:xfrm>
              <a:off x="1050680"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TextBox 256">
              <a:extLst>
                <a:ext uri="{FF2B5EF4-FFF2-40B4-BE49-F238E27FC236}">
                  <a16:creationId xmlns:a16="http://schemas.microsoft.com/office/drawing/2014/main" id="{0F3D61BA-06D3-4D1E-A712-D7F8DB95F7FF}"/>
                </a:ext>
              </a:extLst>
            </p:cNvPr>
            <p:cNvSpPr txBox="1"/>
            <p:nvPr/>
          </p:nvSpPr>
          <p:spPr>
            <a:xfrm>
              <a:off x="8847217" y="5672604"/>
              <a:ext cx="207370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Resource needs Fast-Track</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TextBox 257">
              <a:extLst>
                <a:ext uri="{FF2B5EF4-FFF2-40B4-BE49-F238E27FC236}">
                  <a16:creationId xmlns:a16="http://schemas.microsoft.com/office/drawing/2014/main" id="{A89ED30C-E09F-40F4-8F0C-D565DC773BA1}"/>
                </a:ext>
              </a:extLst>
            </p:cNvPr>
            <p:cNvSpPr txBox="1"/>
            <p:nvPr/>
          </p:nvSpPr>
          <p:spPr>
            <a:xfrm>
              <a:off x="3668041" y="5672604"/>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object 85">
              <a:extLst>
                <a:ext uri="{FF2B5EF4-FFF2-40B4-BE49-F238E27FC236}">
                  <a16:creationId xmlns:a16="http://schemas.microsoft.com/office/drawing/2014/main" id="{7209B4DC-AC6A-428F-BA93-B8AD4DE5ED81}"/>
                </a:ext>
              </a:extLst>
            </p:cNvPr>
            <p:cNvSpPr/>
            <p:nvPr/>
          </p:nvSpPr>
          <p:spPr>
            <a:xfrm>
              <a:off x="3530881"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TextBox 259">
              <a:extLst>
                <a:ext uri="{FF2B5EF4-FFF2-40B4-BE49-F238E27FC236}">
                  <a16:creationId xmlns:a16="http://schemas.microsoft.com/office/drawing/2014/main" id="{FAC99A47-0ED6-4D91-8348-AE4AEC90218D}"/>
                </a:ext>
              </a:extLst>
            </p:cNvPr>
            <p:cNvSpPr txBox="1"/>
            <p:nvPr/>
          </p:nvSpPr>
          <p:spPr>
            <a:xfrm>
              <a:off x="5761510" y="5672604"/>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object 85">
              <a:extLst>
                <a:ext uri="{FF2B5EF4-FFF2-40B4-BE49-F238E27FC236}">
                  <a16:creationId xmlns:a16="http://schemas.microsoft.com/office/drawing/2014/main" id="{B3DD61E0-65CA-471E-9971-04F6411B4405}"/>
                </a:ext>
              </a:extLst>
            </p:cNvPr>
            <p:cNvSpPr/>
            <p:nvPr/>
          </p:nvSpPr>
          <p:spPr>
            <a:xfrm>
              <a:off x="5624350"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TextBox 261">
              <a:extLst>
                <a:ext uri="{FF2B5EF4-FFF2-40B4-BE49-F238E27FC236}">
                  <a16:creationId xmlns:a16="http://schemas.microsoft.com/office/drawing/2014/main" id="{69BF3304-D17F-404A-877F-E34008AAD3D6}"/>
                </a:ext>
              </a:extLst>
            </p:cNvPr>
            <p:cNvSpPr txBox="1"/>
            <p:nvPr/>
          </p:nvSpPr>
          <p:spPr>
            <a:xfrm>
              <a:off x="7093685" y="5672604"/>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object 85">
              <a:extLst>
                <a:ext uri="{FF2B5EF4-FFF2-40B4-BE49-F238E27FC236}">
                  <a16:creationId xmlns:a16="http://schemas.microsoft.com/office/drawing/2014/main" id="{C2018E94-574F-4FEE-9C85-E55D2E68BBE3}"/>
                </a:ext>
              </a:extLst>
            </p:cNvPr>
            <p:cNvSpPr/>
            <p:nvPr/>
          </p:nvSpPr>
          <p:spPr>
            <a:xfrm>
              <a:off x="6956525"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03" name="Group 302">
              <a:extLst>
                <a:ext uri="{FF2B5EF4-FFF2-40B4-BE49-F238E27FC236}">
                  <a16:creationId xmlns:a16="http://schemas.microsoft.com/office/drawing/2014/main" id="{DBFE1007-297B-40E3-BA63-68CEBEAC2B68}"/>
                </a:ext>
              </a:extLst>
            </p:cNvPr>
            <p:cNvGrpSpPr/>
            <p:nvPr/>
          </p:nvGrpSpPr>
          <p:grpSpPr>
            <a:xfrm>
              <a:off x="2056992" y="3163868"/>
              <a:ext cx="8259787" cy="2011680"/>
              <a:chOff x="11658600" y="3163868"/>
              <a:chExt cx="8259787" cy="2011680"/>
            </a:xfrm>
          </p:grpSpPr>
          <p:grpSp>
            <p:nvGrpSpPr>
              <p:cNvPr id="294" name="Group 293">
                <a:extLst>
                  <a:ext uri="{FF2B5EF4-FFF2-40B4-BE49-F238E27FC236}">
                    <a16:creationId xmlns:a16="http://schemas.microsoft.com/office/drawing/2014/main" id="{D8568283-9975-4968-9825-47A3D287AD1B}"/>
                  </a:ext>
                </a:extLst>
              </p:cNvPr>
              <p:cNvGrpSpPr/>
              <p:nvPr/>
            </p:nvGrpSpPr>
            <p:grpSpPr>
              <a:xfrm>
                <a:off x="11658600" y="4079805"/>
                <a:ext cx="8259787" cy="1095743"/>
                <a:chOff x="2516539" y="4079805"/>
                <a:chExt cx="8259787" cy="1095743"/>
              </a:xfrm>
            </p:grpSpPr>
            <p:sp>
              <p:nvSpPr>
                <p:cNvPr id="177" name="object 9">
                  <a:extLst>
                    <a:ext uri="{FF2B5EF4-FFF2-40B4-BE49-F238E27FC236}">
                      <a16:creationId xmlns:a16="http://schemas.microsoft.com/office/drawing/2014/main" id="{1BE73386-B631-415D-9FC4-B2BF0731BB99}"/>
                    </a:ext>
                  </a:extLst>
                </p:cNvPr>
                <p:cNvSpPr/>
                <p:nvPr/>
              </p:nvSpPr>
              <p:spPr>
                <a:xfrm>
                  <a:off x="10575158" y="4100865"/>
                  <a:ext cx="201168" cy="1073916"/>
                </a:xfrm>
                <a:custGeom>
                  <a:avLst/>
                  <a:gdLst/>
                  <a:ahLst/>
                  <a:cxnLst/>
                  <a:rect l="l" t="t" r="r" b="b"/>
                  <a:pathLst>
                    <a:path w="104775" h="818515">
                      <a:moveTo>
                        <a:pt x="104419" y="0"/>
                      </a:moveTo>
                      <a:lnTo>
                        <a:pt x="0" y="0"/>
                      </a:lnTo>
                      <a:lnTo>
                        <a:pt x="0" y="818476"/>
                      </a:lnTo>
                      <a:lnTo>
                        <a:pt x="104419" y="818476"/>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10">
                  <a:extLst>
                    <a:ext uri="{FF2B5EF4-FFF2-40B4-BE49-F238E27FC236}">
                      <a16:creationId xmlns:a16="http://schemas.microsoft.com/office/drawing/2014/main" id="{98C18673-41B1-4A4D-9F57-737C6CCB4AAE}"/>
                    </a:ext>
                  </a:extLst>
                </p:cNvPr>
                <p:cNvSpPr/>
                <p:nvPr/>
              </p:nvSpPr>
              <p:spPr>
                <a:xfrm>
                  <a:off x="10155699" y="4100865"/>
                  <a:ext cx="201168" cy="1073916"/>
                </a:xfrm>
                <a:custGeom>
                  <a:avLst/>
                  <a:gdLst/>
                  <a:ahLst/>
                  <a:cxnLst/>
                  <a:rect l="l" t="t" r="r" b="b"/>
                  <a:pathLst>
                    <a:path w="97154" h="818515">
                      <a:moveTo>
                        <a:pt x="96964" y="0"/>
                      </a:moveTo>
                      <a:lnTo>
                        <a:pt x="0" y="0"/>
                      </a:lnTo>
                      <a:lnTo>
                        <a:pt x="0" y="818476"/>
                      </a:lnTo>
                      <a:lnTo>
                        <a:pt x="96964" y="818476"/>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11">
                  <a:extLst>
                    <a:ext uri="{FF2B5EF4-FFF2-40B4-BE49-F238E27FC236}">
                      <a16:creationId xmlns:a16="http://schemas.microsoft.com/office/drawing/2014/main" id="{A5D558F0-1F4F-4A15-B71D-50DF497C9CEA}"/>
                    </a:ext>
                  </a:extLst>
                </p:cNvPr>
                <p:cNvSpPr/>
                <p:nvPr/>
              </p:nvSpPr>
              <p:spPr>
                <a:xfrm>
                  <a:off x="9736243" y="4079805"/>
                  <a:ext cx="201168" cy="1095578"/>
                </a:xfrm>
                <a:custGeom>
                  <a:avLst/>
                  <a:gdLst/>
                  <a:ahLst/>
                  <a:cxnLst/>
                  <a:rect l="l" t="t" r="r" b="b"/>
                  <a:pathLst>
                    <a:path w="97154" h="835025">
                      <a:moveTo>
                        <a:pt x="96964" y="0"/>
                      </a:moveTo>
                      <a:lnTo>
                        <a:pt x="0" y="0"/>
                      </a:lnTo>
                      <a:lnTo>
                        <a:pt x="0" y="834517"/>
                      </a:lnTo>
                      <a:lnTo>
                        <a:pt x="96964" y="834517"/>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12">
                  <a:extLst>
                    <a:ext uri="{FF2B5EF4-FFF2-40B4-BE49-F238E27FC236}">
                      <a16:creationId xmlns:a16="http://schemas.microsoft.com/office/drawing/2014/main" id="{39062229-E350-4DB5-AF53-8FAC3E48F815}"/>
                    </a:ext>
                  </a:extLst>
                </p:cNvPr>
                <p:cNvSpPr/>
                <p:nvPr/>
              </p:nvSpPr>
              <p:spPr>
                <a:xfrm>
                  <a:off x="9304082" y="4132442"/>
                  <a:ext cx="201168" cy="1043090"/>
                </a:xfrm>
                <a:custGeom>
                  <a:avLst/>
                  <a:gdLst/>
                  <a:ahLst/>
                  <a:cxnLst/>
                  <a:rect l="l" t="t" r="r" b="b"/>
                  <a:pathLst>
                    <a:path w="104775" h="795020">
                      <a:moveTo>
                        <a:pt x="104419" y="0"/>
                      </a:moveTo>
                      <a:lnTo>
                        <a:pt x="0" y="0"/>
                      </a:lnTo>
                      <a:lnTo>
                        <a:pt x="0" y="794397"/>
                      </a:lnTo>
                      <a:lnTo>
                        <a:pt x="104419" y="794397"/>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13">
                  <a:extLst>
                    <a:ext uri="{FF2B5EF4-FFF2-40B4-BE49-F238E27FC236}">
                      <a16:creationId xmlns:a16="http://schemas.microsoft.com/office/drawing/2014/main" id="{70CE5A9F-47D0-4093-B2CA-D3365DEE17E3}"/>
                    </a:ext>
                  </a:extLst>
                </p:cNvPr>
                <p:cNvSpPr/>
                <p:nvPr/>
              </p:nvSpPr>
              <p:spPr>
                <a:xfrm>
                  <a:off x="8884623" y="4185096"/>
                  <a:ext cx="201168" cy="989769"/>
                </a:xfrm>
                <a:custGeom>
                  <a:avLst/>
                  <a:gdLst/>
                  <a:ahLst/>
                  <a:cxnLst/>
                  <a:rect l="l" t="t" r="r" b="b"/>
                  <a:pathLst>
                    <a:path w="97154" h="754379">
                      <a:moveTo>
                        <a:pt x="96964" y="0"/>
                      </a:moveTo>
                      <a:lnTo>
                        <a:pt x="0" y="0"/>
                      </a:lnTo>
                      <a:lnTo>
                        <a:pt x="0" y="754278"/>
                      </a:lnTo>
                      <a:lnTo>
                        <a:pt x="96964" y="754278"/>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14">
                  <a:extLst>
                    <a:ext uri="{FF2B5EF4-FFF2-40B4-BE49-F238E27FC236}">
                      <a16:creationId xmlns:a16="http://schemas.microsoft.com/office/drawing/2014/main" id="{03C88972-74F8-48B3-AFBA-4813A7BE7997}"/>
                    </a:ext>
                  </a:extLst>
                </p:cNvPr>
                <p:cNvSpPr/>
                <p:nvPr/>
              </p:nvSpPr>
              <p:spPr>
                <a:xfrm>
                  <a:off x="8465167" y="4237734"/>
                  <a:ext cx="201168" cy="937281"/>
                </a:xfrm>
                <a:custGeom>
                  <a:avLst/>
                  <a:gdLst/>
                  <a:ahLst/>
                  <a:cxnLst/>
                  <a:rect l="l" t="t" r="r" b="b"/>
                  <a:pathLst>
                    <a:path w="97154" h="714375">
                      <a:moveTo>
                        <a:pt x="96964" y="0"/>
                      </a:moveTo>
                      <a:lnTo>
                        <a:pt x="0" y="0"/>
                      </a:lnTo>
                      <a:lnTo>
                        <a:pt x="0" y="714159"/>
                      </a:lnTo>
                      <a:lnTo>
                        <a:pt x="96964" y="714159"/>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15">
                  <a:extLst>
                    <a:ext uri="{FF2B5EF4-FFF2-40B4-BE49-F238E27FC236}">
                      <a16:creationId xmlns:a16="http://schemas.microsoft.com/office/drawing/2014/main" id="{8BD68ACB-7874-4580-8DFD-660EF32F7943}"/>
                    </a:ext>
                  </a:extLst>
                </p:cNvPr>
                <p:cNvSpPr/>
                <p:nvPr/>
              </p:nvSpPr>
              <p:spPr>
                <a:xfrm>
                  <a:off x="8033005" y="4300902"/>
                  <a:ext cx="201168" cy="873963"/>
                </a:xfrm>
                <a:custGeom>
                  <a:avLst/>
                  <a:gdLst/>
                  <a:ahLst/>
                  <a:cxnLst/>
                  <a:rect l="l" t="t" r="r" b="b"/>
                  <a:pathLst>
                    <a:path w="97154" h="666115">
                      <a:moveTo>
                        <a:pt x="96964" y="0"/>
                      </a:moveTo>
                      <a:lnTo>
                        <a:pt x="0" y="0"/>
                      </a:lnTo>
                      <a:lnTo>
                        <a:pt x="0" y="666013"/>
                      </a:lnTo>
                      <a:lnTo>
                        <a:pt x="96964" y="666013"/>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16">
                  <a:extLst>
                    <a:ext uri="{FF2B5EF4-FFF2-40B4-BE49-F238E27FC236}">
                      <a16:creationId xmlns:a16="http://schemas.microsoft.com/office/drawing/2014/main" id="{623082DF-43AD-4A1E-ADC6-01FE76A66A8D}"/>
                    </a:ext>
                  </a:extLst>
                </p:cNvPr>
                <p:cNvSpPr/>
                <p:nvPr/>
              </p:nvSpPr>
              <p:spPr>
                <a:xfrm>
                  <a:off x="7613547" y="4343009"/>
                  <a:ext cx="201168" cy="832305"/>
                </a:xfrm>
                <a:custGeom>
                  <a:avLst/>
                  <a:gdLst/>
                  <a:ahLst/>
                  <a:cxnLst/>
                  <a:rect l="l" t="t" r="r" b="b"/>
                  <a:pathLst>
                    <a:path w="97154" h="634365">
                      <a:moveTo>
                        <a:pt x="96964" y="0"/>
                      </a:moveTo>
                      <a:lnTo>
                        <a:pt x="0" y="0"/>
                      </a:lnTo>
                      <a:lnTo>
                        <a:pt x="0" y="633920"/>
                      </a:lnTo>
                      <a:lnTo>
                        <a:pt x="96964" y="633920"/>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bject 17">
                  <a:extLst>
                    <a:ext uri="{FF2B5EF4-FFF2-40B4-BE49-F238E27FC236}">
                      <a16:creationId xmlns:a16="http://schemas.microsoft.com/office/drawing/2014/main" id="{E6224662-0715-4CEE-9CAA-26052494F12A}"/>
                    </a:ext>
                  </a:extLst>
                </p:cNvPr>
                <p:cNvSpPr/>
                <p:nvPr/>
              </p:nvSpPr>
              <p:spPr>
                <a:xfrm>
                  <a:off x="7181388" y="4332479"/>
                  <a:ext cx="201168" cy="842303"/>
                </a:xfrm>
                <a:custGeom>
                  <a:avLst/>
                  <a:gdLst/>
                  <a:ahLst/>
                  <a:cxnLst/>
                  <a:rect l="l" t="t" r="r" b="b"/>
                  <a:pathLst>
                    <a:path w="104775" h="641984">
                      <a:moveTo>
                        <a:pt x="104419" y="0"/>
                      </a:moveTo>
                      <a:lnTo>
                        <a:pt x="0" y="0"/>
                      </a:lnTo>
                      <a:lnTo>
                        <a:pt x="0" y="641934"/>
                      </a:lnTo>
                      <a:lnTo>
                        <a:pt x="104419" y="641934"/>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18">
                  <a:extLst>
                    <a:ext uri="{FF2B5EF4-FFF2-40B4-BE49-F238E27FC236}">
                      <a16:creationId xmlns:a16="http://schemas.microsoft.com/office/drawing/2014/main" id="{498DF55D-8293-4F2B-A443-153942C14DC1}"/>
                    </a:ext>
                  </a:extLst>
                </p:cNvPr>
                <p:cNvSpPr/>
                <p:nvPr/>
              </p:nvSpPr>
              <p:spPr>
                <a:xfrm>
                  <a:off x="6761929" y="4458816"/>
                  <a:ext cx="201168" cy="716499"/>
                </a:xfrm>
                <a:custGeom>
                  <a:avLst/>
                  <a:gdLst/>
                  <a:ahLst/>
                  <a:cxnLst/>
                  <a:rect l="l" t="t" r="r" b="b"/>
                  <a:pathLst>
                    <a:path w="97154" h="546100">
                      <a:moveTo>
                        <a:pt x="96964" y="0"/>
                      </a:moveTo>
                      <a:lnTo>
                        <a:pt x="0" y="0"/>
                      </a:lnTo>
                      <a:lnTo>
                        <a:pt x="0" y="545642"/>
                      </a:lnTo>
                      <a:lnTo>
                        <a:pt x="96964" y="545642"/>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bject 19">
                  <a:extLst>
                    <a:ext uri="{FF2B5EF4-FFF2-40B4-BE49-F238E27FC236}">
                      <a16:creationId xmlns:a16="http://schemas.microsoft.com/office/drawing/2014/main" id="{F8361990-45B2-49CE-8597-9B0B81F46F56}"/>
                    </a:ext>
                  </a:extLst>
                </p:cNvPr>
                <p:cNvSpPr/>
                <p:nvPr/>
              </p:nvSpPr>
              <p:spPr>
                <a:xfrm>
                  <a:off x="6342471" y="4595683"/>
                  <a:ext cx="201168" cy="579863"/>
                </a:xfrm>
                <a:custGeom>
                  <a:avLst/>
                  <a:gdLst/>
                  <a:ahLst/>
                  <a:cxnLst/>
                  <a:rect l="l" t="t" r="r" b="b"/>
                  <a:pathLst>
                    <a:path w="97154" h="441959">
                      <a:moveTo>
                        <a:pt x="96964" y="0"/>
                      </a:moveTo>
                      <a:lnTo>
                        <a:pt x="0" y="0"/>
                      </a:lnTo>
                      <a:lnTo>
                        <a:pt x="0" y="441337"/>
                      </a:lnTo>
                      <a:lnTo>
                        <a:pt x="96964" y="441337"/>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bject 20">
                  <a:extLst>
                    <a:ext uri="{FF2B5EF4-FFF2-40B4-BE49-F238E27FC236}">
                      <a16:creationId xmlns:a16="http://schemas.microsoft.com/office/drawing/2014/main" id="{8711439D-DDB5-46E4-9283-94DC52FE7135}"/>
                    </a:ext>
                  </a:extLst>
                </p:cNvPr>
                <p:cNvSpPr/>
                <p:nvPr/>
              </p:nvSpPr>
              <p:spPr>
                <a:xfrm>
                  <a:off x="5910312" y="4606214"/>
                  <a:ext cx="201168" cy="569033"/>
                </a:xfrm>
                <a:custGeom>
                  <a:avLst/>
                  <a:gdLst/>
                  <a:ahLst/>
                  <a:cxnLst/>
                  <a:rect l="l" t="t" r="r" b="b"/>
                  <a:pathLst>
                    <a:path w="104775" h="433704">
                      <a:moveTo>
                        <a:pt x="104419" y="0"/>
                      </a:moveTo>
                      <a:lnTo>
                        <a:pt x="0" y="0"/>
                      </a:lnTo>
                      <a:lnTo>
                        <a:pt x="0" y="433311"/>
                      </a:lnTo>
                      <a:lnTo>
                        <a:pt x="104419" y="433311"/>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21">
                  <a:extLst>
                    <a:ext uri="{FF2B5EF4-FFF2-40B4-BE49-F238E27FC236}">
                      <a16:creationId xmlns:a16="http://schemas.microsoft.com/office/drawing/2014/main" id="{546675CF-615C-4CEB-B7C1-AEE39208E234}"/>
                    </a:ext>
                  </a:extLst>
                </p:cNvPr>
                <p:cNvSpPr/>
                <p:nvPr/>
              </p:nvSpPr>
              <p:spPr>
                <a:xfrm>
                  <a:off x="5490853" y="4648320"/>
                  <a:ext cx="201168" cy="526544"/>
                </a:xfrm>
                <a:custGeom>
                  <a:avLst/>
                  <a:gdLst/>
                  <a:ahLst/>
                  <a:cxnLst/>
                  <a:rect l="l" t="t" r="r" b="b"/>
                  <a:pathLst>
                    <a:path w="97155" h="401320">
                      <a:moveTo>
                        <a:pt x="96964" y="0"/>
                      </a:moveTo>
                      <a:lnTo>
                        <a:pt x="0" y="0"/>
                      </a:lnTo>
                      <a:lnTo>
                        <a:pt x="0" y="401218"/>
                      </a:lnTo>
                      <a:lnTo>
                        <a:pt x="96964" y="401218"/>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bject 22">
                  <a:extLst>
                    <a:ext uri="{FF2B5EF4-FFF2-40B4-BE49-F238E27FC236}">
                      <a16:creationId xmlns:a16="http://schemas.microsoft.com/office/drawing/2014/main" id="{82EC7EB7-AB50-40DB-B56E-C4ECB9CAC906}"/>
                    </a:ext>
                  </a:extLst>
                </p:cNvPr>
                <p:cNvSpPr/>
                <p:nvPr/>
              </p:nvSpPr>
              <p:spPr>
                <a:xfrm>
                  <a:off x="5058692" y="4732551"/>
                  <a:ext cx="201168" cy="442397"/>
                </a:xfrm>
                <a:custGeom>
                  <a:avLst/>
                  <a:gdLst/>
                  <a:ahLst/>
                  <a:cxnLst/>
                  <a:rect l="l" t="t" r="r" b="b"/>
                  <a:pathLst>
                    <a:path w="104775" h="337184">
                      <a:moveTo>
                        <a:pt x="104419" y="0"/>
                      </a:moveTo>
                      <a:lnTo>
                        <a:pt x="0" y="0"/>
                      </a:lnTo>
                      <a:lnTo>
                        <a:pt x="0" y="337019"/>
                      </a:lnTo>
                      <a:lnTo>
                        <a:pt x="104419" y="337019"/>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23">
                  <a:extLst>
                    <a:ext uri="{FF2B5EF4-FFF2-40B4-BE49-F238E27FC236}">
                      <a16:creationId xmlns:a16="http://schemas.microsoft.com/office/drawing/2014/main" id="{FB0C2C36-695A-4114-BF9F-1DE34ECF08EA}"/>
                    </a:ext>
                  </a:extLst>
                </p:cNvPr>
                <p:cNvSpPr/>
                <p:nvPr/>
              </p:nvSpPr>
              <p:spPr>
                <a:xfrm>
                  <a:off x="4639235" y="4711489"/>
                  <a:ext cx="201168" cy="464059"/>
                </a:xfrm>
                <a:custGeom>
                  <a:avLst/>
                  <a:gdLst/>
                  <a:ahLst/>
                  <a:cxnLst/>
                  <a:rect l="l" t="t" r="r" b="b"/>
                  <a:pathLst>
                    <a:path w="97155" h="353695">
                      <a:moveTo>
                        <a:pt x="96964" y="0"/>
                      </a:moveTo>
                      <a:lnTo>
                        <a:pt x="0" y="0"/>
                      </a:lnTo>
                      <a:lnTo>
                        <a:pt x="0" y="353072"/>
                      </a:lnTo>
                      <a:lnTo>
                        <a:pt x="96964" y="353072"/>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24">
                  <a:extLst>
                    <a:ext uri="{FF2B5EF4-FFF2-40B4-BE49-F238E27FC236}">
                      <a16:creationId xmlns:a16="http://schemas.microsoft.com/office/drawing/2014/main" id="{AC37E939-8905-4EB3-85D7-FCBB3267CA30}"/>
                    </a:ext>
                  </a:extLst>
                </p:cNvPr>
                <p:cNvSpPr/>
                <p:nvPr/>
              </p:nvSpPr>
              <p:spPr>
                <a:xfrm>
                  <a:off x="4219777" y="4732551"/>
                  <a:ext cx="201168" cy="442397"/>
                </a:xfrm>
                <a:custGeom>
                  <a:avLst/>
                  <a:gdLst/>
                  <a:ahLst/>
                  <a:cxnLst/>
                  <a:rect l="l" t="t" r="r" b="b"/>
                  <a:pathLst>
                    <a:path w="97155" h="337184">
                      <a:moveTo>
                        <a:pt x="96964" y="0"/>
                      </a:moveTo>
                      <a:lnTo>
                        <a:pt x="0" y="0"/>
                      </a:lnTo>
                      <a:lnTo>
                        <a:pt x="0" y="337019"/>
                      </a:lnTo>
                      <a:lnTo>
                        <a:pt x="96964" y="337019"/>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bject 25">
                  <a:extLst>
                    <a:ext uri="{FF2B5EF4-FFF2-40B4-BE49-F238E27FC236}">
                      <a16:creationId xmlns:a16="http://schemas.microsoft.com/office/drawing/2014/main" id="{AE62CED2-D09C-4E16-8481-0E0936D8082D}"/>
                    </a:ext>
                  </a:extLst>
                </p:cNvPr>
                <p:cNvSpPr/>
                <p:nvPr/>
              </p:nvSpPr>
              <p:spPr>
                <a:xfrm>
                  <a:off x="3787616" y="4785189"/>
                  <a:ext cx="201168" cy="389909"/>
                </a:xfrm>
                <a:custGeom>
                  <a:avLst/>
                  <a:gdLst/>
                  <a:ahLst/>
                  <a:cxnLst/>
                  <a:rect l="l" t="t" r="r" b="b"/>
                  <a:pathLst>
                    <a:path w="104775" h="297179">
                      <a:moveTo>
                        <a:pt x="104419" y="0"/>
                      </a:moveTo>
                      <a:lnTo>
                        <a:pt x="0" y="0"/>
                      </a:lnTo>
                      <a:lnTo>
                        <a:pt x="0" y="296900"/>
                      </a:lnTo>
                      <a:lnTo>
                        <a:pt x="104419" y="296900"/>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object 26">
                  <a:extLst>
                    <a:ext uri="{FF2B5EF4-FFF2-40B4-BE49-F238E27FC236}">
                      <a16:creationId xmlns:a16="http://schemas.microsoft.com/office/drawing/2014/main" id="{370305E4-3F65-411B-99D5-BF76EF568157}"/>
                    </a:ext>
                  </a:extLst>
                </p:cNvPr>
                <p:cNvSpPr/>
                <p:nvPr/>
              </p:nvSpPr>
              <p:spPr>
                <a:xfrm>
                  <a:off x="3368159" y="4816765"/>
                  <a:ext cx="201168" cy="358250"/>
                </a:xfrm>
                <a:custGeom>
                  <a:avLst/>
                  <a:gdLst/>
                  <a:ahLst/>
                  <a:cxnLst/>
                  <a:rect l="l" t="t" r="r" b="b"/>
                  <a:pathLst>
                    <a:path w="97155" h="273050">
                      <a:moveTo>
                        <a:pt x="96964" y="0"/>
                      </a:moveTo>
                      <a:lnTo>
                        <a:pt x="0" y="0"/>
                      </a:lnTo>
                      <a:lnTo>
                        <a:pt x="0" y="272821"/>
                      </a:lnTo>
                      <a:lnTo>
                        <a:pt x="96964" y="272821"/>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27">
                  <a:extLst>
                    <a:ext uri="{FF2B5EF4-FFF2-40B4-BE49-F238E27FC236}">
                      <a16:creationId xmlns:a16="http://schemas.microsoft.com/office/drawing/2014/main" id="{52C6CADC-10BB-4F3A-8DEB-53A018DC44F7}"/>
                    </a:ext>
                  </a:extLst>
                </p:cNvPr>
                <p:cNvSpPr/>
                <p:nvPr/>
              </p:nvSpPr>
              <p:spPr>
                <a:xfrm>
                  <a:off x="2935998" y="4827297"/>
                  <a:ext cx="201168" cy="347419"/>
                </a:xfrm>
                <a:custGeom>
                  <a:avLst/>
                  <a:gdLst/>
                  <a:ahLst/>
                  <a:cxnLst/>
                  <a:rect l="l" t="t" r="r" b="b"/>
                  <a:pathLst>
                    <a:path w="104775" h="264795">
                      <a:moveTo>
                        <a:pt x="104419" y="0"/>
                      </a:moveTo>
                      <a:lnTo>
                        <a:pt x="0" y="0"/>
                      </a:lnTo>
                      <a:lnTo>
                        <a:pt x="0" y="264794"/>
                      </a:lnTo>
                      <a:lnTo>
                        <a:pt x="104419" y="264794"/>
                      </a:lnTo>
                      <a:lnTo>
                        <a:pt x="104419"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object 28">
                  <a:extLst>
                    <a:ext uri="{FF2B5EF4-FFF2-40B4-BE49-F238E27FC236}">
                      <a16:creationId xmlns:a16="http://schemas.microsoft.com/office/drawing/2014/main" id="{14A01699-4257-4882-AEF3-0EF37F49E9FA}"/>
                    </a:ext>
                  </a:extLst>
                </p:cNvPr>
                <p:cNvSpPr/>
                <p:nvPr/>
              </p:nvSpPr>
              <p:spPr>
                <a:xfrm>
                  <a:off x="2516539" y="4827297"/>
                  <a:ext cx="201168" cy="34741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5" name="Group 294">
                <a:extLst>
                  <a:ext uri="{FF2B5EF4-FFF2-40B4-BE49-F238E27FC236}">
                    <a16:creationId xmlns:a16="http://schemas.microsoft.com/office/drawing/2014/main" id="{3497BF12-9F6D-408D-8F9A-757644C235CF}"/>
                  </a:ext>
                </a:extLst>
              </p:cNvPr>
              <p:cNvGrpSpPr/>
              <p:nvPr/>
            </p:nvGrpSpPr>
            <p:grpSpPr>
              <a:xfrm>
                <a:off x="11658600" y="3542879"/>
                <a:ext cx="8259787" cy="1284567"/>
                <a:chOff x="2516539" y="3542879"/>
                <a:chExt cx="8259787" cy="1284567"/>
              </a:xfrm>
            </p:grpSpPr>
            <p:sp>
              <p:nvSpPr>
                <p:cNvPr id="197" name="object 29">
                  <a:extLst>
                    <a:ext uri="{FF2B5EF4-FFF2-40B4-BE49-F238E27FC236}">
                      <a16:creationId xmlns:a16="http://schemas.microsoft.com/office/drawing/2014/main" id="{AAABA1F9-C8ED-4974-8E36-1925DF347E39}"/>
                    </a:ext>
                  </a:extLst>
                </p:cNvPr>
                <p:cNvSpPr/>
                <p:nvPr/>
              </p:nvSpPr>
              <p:spPr>
                <a:xfrm>
                  <a:off x="10575158" y="3616578"/>
                  <a:ext cx="201168" cy="484887"/>
                </a:xfrm>
                <a:custGeom>
                  <a:avLst/>
                  <a:gdLst/>
                  <a:ahLst/>
                  <a:cxnLst/>
                  <a:rect l="l" t="t" r="r" b="b"/>
                  <a:pathLst>
                    <a:path w="104775" h="369570">
                      <a:moveTo>
                        <a:pt x="104419" y="0"/>
                      </a:moveTo>
                      <a:lnTo>
                        <a:pt x="0" y="0"/>
                      </a:lnTo>
                      <a:lnTo>
                        <a:pt x="0" y="369112"/>
                      </a:lnTo>
                      <a:lnTo>
                        <a:pt x="104419" y="369112"/>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bject 30">
                  <a:extLst>
                    <a:ext uri="{FF2B5EF4-FFF2-40B4-BE49-F238E27FC236}">
                      <a16:creationId xmlns:a16="http://schemas.microsoft.com/office/drawing/2014/main" id="{77D7D75C-34AC-4B18-96CD-B60E2AD5CDCA}"/>
                    </a:ext>
                  </a:extLst>
                </p:cNvPr>
                <p:cNvSpPr/>
                <p:nvPr/>
              </p:nvSpPr>
              <p:spPr>
                <a:xfrm>
                  <a:off x="10155699" y="3584986"/>
                  <a:ext cx="201168" cy="516546"/>
                </a:xfrm>
                <a:custGeom>
                  <a:avLst/>
                  <a:gdLst/>
                  <a:ahLst/>
                  <a:cxnLst/>
                  <a:rect l="l" t="t" r="r" b="b"/>
                  <a:pathLst>
                    <a:path w="97154" h="393700">
                      <a:moveTo>
                        <a:pt x="96964" y="0"/>
                      </a:moveTo>
                      <a:lnTo>
                        <a:pt x="0" y="0"/>
                      </a:lnTo>
                      <a:lnTo>
                        <a:pt x="0" y="393192"/>
                      </a:lnTo>
                      <a:lnTo>
                        <a:pt x="96964" y="393192"/>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object 31">
                  <a:extLst>
                    <a:ext uri="{FF2B5EF4-FFF2-40B4-BE49-F238E27FC236}">
                      <a16:creationId xmlns:a16="http://schemas.microsoft.com/office/drawing/2014/main" id="{100D3B8A-89AC-4CDA-972E-68FC0786AE5B}"/>
                    </a:ext>
                  </a:extLst>
                </p:cNvPr>
                <p:cNvSpPr/>
                <p:nvPr/>
              </p:nvSpPr>
              <p:spPr>
                <a:xfrm>
                  <a:off x="9736243" y="3542879"/>
                  <a:ext cx="201168" cy="537375"/>
                </a:xfrm>
                <a:custGeom>
                  <a:avLst/>
                  <a:gdLst/>
                  <a:ahLst/>
                  <a:cxnLst/>
                  <a:rect l="l" t="t" r="r" b="b"/>
                  <a:pathLst>
                    <a:path w="97154" h="409575">
                      <a:moveTo>
                        <a:pt x="96964" y="0"/>
                      </a:moveTo>
                      <a:lnTo>
                        <a:pt x="0" y="0"/>
                      </a:lnTo>
                      <a:lnTo>
                        <a:pt x="0" y="409232"/>
                      </a:lnTo>
                      <a:lnTo>
                        <a:pt x="96964" y="409232"/>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object 32">
                  <a:extLst>
                    <a:ext uri="{FF2B5EF4-FFF2-40B4-BE49-F238E27FC236}">
                      <a16:creationId xmlns:a16="http://schemas.microsoft.com/office/drawing/2014/main" id="{F2B3D435-5383-431D-BC56-1E26D3C662CE}"/>
                    </a:ext>
                  </a:extLst>
                </p:cNvPr>
                <p:cNvSpPr/>
                <p:nvPr/>
              </p:nvSpPr>
              <p:spPr>
                <a:xfrm>
                  <a:off x="9304082" y="3690279"/>
                  <a:ext cx="201168" cy="442397"/>
                </a:xfrm>
                <a:custGeom>
                  <a:avLst/>
                  <a:gdLst/>
                  <a:ahLst/>
                  <a:cxnLst/>
                  <a:rect l="l" t="t" r="r" b="b"/>
                  <a:pathLst>
                    <a:path w="104775" h="337184">
                      <a:moveTo>
                        <a:pt x="104419" y="0"/>
                      </a:moveTo>
                      <a:lnTo>
                        <a:pt x="0" y="0"/>
                      </a:lnTo>
                      <a:lnTo>
                        <a:pt x="0" y="337019"/>
                      </a:lnTo>
                      <a:lnTo>
                        <a:pt x="104419" y="337019"/>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object 33">
                  <a:extLst>
                    <a:ext uri="{FF2B5EF4-FFF2-40B4-BE49-F238E27FC236}">
                      <a16:creationId xmlns:a16="http://schemas.microsoft.com/office/drawing/2014/main" id="{EA8800D7-FB25-4877-9B7B-396F47DE53FF}"/>
                    </a:ext>
                  </a:extLst>
                </p:cNvPr>
                <p:cNvSpPr/>
                <p:nvPr/>
              </p:nvSpPr>
              <p:spPr>
                <a:xfrm>
                  <a:off x="8884623" y="3742916"/>
                  <a:ext cx="201168" cy="442397"/>
                </a:xfrm>
                <a:custGeom>
                  <a:avLst/>
                  <a:gdLst/>
                  <a:ahLst/>
                  <a:cxnLst/>
                  <a:rect l="l" t="t" r="r" b="b"/>
                  <a:pathLst>
                    <a:path w="97154" h="337184">
                      <a:moveTo>
                        <a:pt x="96964" y="0"/>
                      </a:moveTo>
                      <a:lnTo>
                        <a:pt x="0" y="0"/>
                      </a:lnTo>
                      <a:lnTo>
                        <a:pt x="0" y="337019"/>
                      </a:lnTo>
                      <a:lnTo>
                        <a:pt x="96964" y="337019"/>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bject 34">
                  <a:extLst>
                    <a:ext uri="{FF2B5EF4-FFF2-40B4-BE49-F238E27FC236}">
                      <a16:creationId xmlns:a16="http://schemas.microsoft.com/office/drawing/2014/main" id="{617D3C74-87CA-48C1-9E78-A3BDF9214DC4}"/>
                    </a:ext>
                  </a:extLst>
                </p:cNvPr>
                <p:cNvSpPr/>
                <p:nvPr/>
              </p:nvSpPr>
              <p:spPr>
                <a:xfrm>
                  <a:off x="8465167" y="3742916"/>
                  <a:ext cx="201168" cy="494884"/>
                </a:xfrm>
                <a:custGeom>
                  <a:avLst/>
                  <a:gdLst/>
                  <a:ahLst/>
                  <a:cxnLst/>
                  <a:rect l="l" t="t" r="r" b="b"/>
                  <a:pathLst>
                    <a:path w="97154" h="377190">
                      <a:moveTo>
                        <a:pt x="96964" y="0"/>
                      </a:moveTo>
                      <a:lnTo>
                        <a:pt x="0" y="0"/>
                      </a:lnTo>
                      <a:lnTo>
                        <a:pt x="0" y="377139"/>
                      </a:lnTo>
                      <a:lnTo>
                        <a:pt x="96964" y="377139"/>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object 35">
                  <a:extLst>
                    <a:ext uri="{FF2B5EF4-FFF2-40B4-BE49-F238E27FC236}">
                      <a16:creationId xmlns:a16="http://schemas.microsoft.com/office/drawing/2014/main" id="{FE0B4395-AC97-4110-9595-36070CE20A9F}"/>
                    </a:ext>
                  </a:extLst>
                </p:cNvPr>
                <p:cNvSpPr/>
                <p:nvPr/>
              </p:nvSpPr>
              <p:spPr>
                <a:xfrm>
                  <a:off x="8033005" y="3795554"/>
                  <a:ext cx="201168" cy="505715"/>
                </a:xfrm>
                <a:custGeom>
                  <a:avLst/>
                  <a:gdLst/>
                  <a:ahLst/>
                  <a:cxnLst/>
                  <a:rect l="l" t="t" r="r" b="b"/>
                  <a:pathLst>
                    <a:path w="97154" h="385445">
                      <a:moveTo>
                        <a:pt x="96964" y="0"/>
                      </a:moveTo>
                      <a:lnTo>
                        <a:pt x="0" y="0"/>
                      </a:lnTo>
                      <a:lnTo>
                        <a:pt x="0" y="385165"/>
                      </a:lnTo>
                      <a:lnTo>
                        <a:pt x="96964" y="385165"/>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object 36">
                  <a:extLst>
                    <a:ext uri="{FF2B5EF4-FFF2-40B4-BE49-F238E27FC236}">
                      <a16:creationId xmlns:a16="http://schemas.microsoft.com/office/drawing/2014/main" id="{893240AE-8C3C-4179-88E0-2EFBDD528370}"/>
                    </a:ext>
                  </a:extLst>
                </p:cNvPr>
                <p:cNvSpPr/>
                <p:nvPr/>
              </p:nvSpPr>
              <p:spPr>
                <a:xfrm>
                  <a:off x="7613547" y="3890297"/>
                  <a:ext cx="201168" cy="453227"/>
                </a:xfrm>
                <a:custGeom>
                  <a:avLst/>
                  <a:gdLst/>
                  <a:ahLst/>
                  <a:cxnLst/>
                  <a:rect l="l" t="t" r="r" b="b"/>
                  <a:pathLst>
                    <a:path w="97154" h="345440">
                      <a:moveTo>
                        <a:pt x="96964" y="0"/>
                      </a:moveTo>
                      <a:lnTo>
                        <a:pt x="0" y="0"/>
                      </a:lnTo>
                      <a:lnTo>
                        <a:pt x="0" y="345046"/>
                      </a:lnTo>
                      <a:lnTo>
                        <a:pt x="96964" y="345046"/>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object 37">
                  <a:extLst>
                    <a:ext uri="{FF2B5EF4-FFF2-40B4-BE49-F238E27FC236}">
                      <a16:creationId xmlns:a16="http://schemas.microsoft.com/office/drawing/2014/main" id="{43361BE0-AF27-407E-8D39-9C19A909FE06}"/>
                    </a:ext>
                  </a:extLst>
                </p:cNvPr>
                <p:cNvSpPr/>
                <p:nvPr/>
              </p:nvSpPr>
              <p:spPr>
                <a:xfrm>
                  <a:off x="7181388" y="3911360"/>
                  <a:ext cx="201168" cy="421569"/>
                </a:xfrm>
                <a:custGeom>
                  <a:avLst/>
                  <a:gdLst/>
                  <a:ahLst/>
                  <a:cxnLst/>
                  <a:rect l="l" t="t" r="r" b="b"/>
                  <a:pathLst>
                    <a:path w="104775" h="321309">
                      <a:moveTo>
                        <a:pt x="104419" y="0"/>
                      </a:moveTo>
                      <a:lnTo>
                        <a:pt x="0" y="0"/>
                      </a:lnTo>
                      <a:lnTo>
                        <a:pt x="0" y="320967"/>
                      </a:lnTo>
                      <a:lnTo>
                        <a:pt x="104419" y="320967"/>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object 38">
                  <a:extLst>
                    <a:ext uri="{FF2B5EF4-FFF2-40B4-BE49-F238E27FC236}">
                      <a16:creationId xmlns:a16="http://schemas.microsoft.com/office/drawing/2014/main" id="{1143363D-B60B-48FB-981D-B8F41C91747C}"/>
                    </a:ext>
                  </a:extLst>
                </p:cNvPr>
                <p:cNvSpPr/>
                <p:nvPr/>
              </p:nvSpPr>
              <p:spPr>
                <a:xfrm>
                  <a:off x="6761929" y="4111397"/>
                  <a:ext cx="201168" cy="348252"/>
                </a:xfrm>
                <a:custGeom>
                  <a:avLst/>
                  <a:gdLst/>
                  <a:ahLst/>
                  <a:cxnLst/>
                  <a:rect l="l" t="t" r="r" b="b"/>
                  <a:pathLst>
                    <a:path w="97154" h="265429">
                      <a:moveTo>
                        <a:pt x="96964" y="0"/>
                      </a:moveTo>
                      <a:lnTo>
                        <a:pt x="0" y="0"/>
                      </a:lnTo>
                      <a:lnTo>
                        <a:pt x="0" y="264807"/>
                      </a:lnTo>
                      <a:lnTo>
                        <a:pt x="96964" y="264807"/>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object 39">
                  <a:extLst>
                    <a:ext uri="{FF2B5EF4-FFF2-40B4-BE49-F238E27FC236}">
                      <a16:creationId xmlns:a16="http://schemas.microsoft.com/office/drawing/2014/main" id="{68EAB30A-5368-4FC2-A5EA-8D6BDF5164E5}"/>
                    </a:ext>
                  </a:extLst>
                </p:cNvPr>
                <p:cNvSpPr/>
                <p:nvPr/>
              </p:nvSpPr>
              <p:spPr>
                <a:xfrm>
                  <a:off x="6342471" y="4174565"/>
                  <a:ext cx="201168" cy="421569"/>
                </a:xfrm>
                <a:custGeom>
                  <a:avLst/>
                  <a:gdLst/>
                  <a:ahLst/>
                  <a:cxnLst/>
                  <a:rect l="l" t="t" r="r" b="b"/>
                  <a:pathLst>
                    <a:path w="97154" h="321309">
                      <a:moveTo>
                        <a:pt x="96964" y="0"/>
                      </a:moveTo>
                      <a:lnTo>
                        <a:pt x="0" y="0"/>
                      </a:lnTo>
                      <a:lnTo>
                        <a:pt x="0" y="320967"/>
                      </a:lnTo>
                      <a:lnTo>
                        <a:pt x="96964" y="320967"/>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bject 40">
                  <a:extLst>
                    <a:ext uri="{FF2B5EF4-FFF2-40B4-BE49-F238E27FC236}">
                      <a16:creationId xmlns:a16="http://schemas.microsoft.com/office/drawing/2014/main" id="{D3DD75AA-EF70-4D88-93D1-78B31FDFF5F0}"/>
                    </a:ext>
                  </a:extLst>
                </p:cNvPr>
                <p:cNvSpPr/>
                <p:nvPr/>
              </p:nvSpPr>
              <p:spPr>
                <a:xfrm>
                  <a:off x="5910312" y="4237734"/>
                  <a:ext cx="201168" cy="369081"/>
                </a:xfrm>
                <a:custGeom>
                  <a:avLst/>
                  <a:gdLst/>
                  <a:ahLst/>
                  <a:cxnLst/>
                  <a:rect l="l" t="t" r="r" b="b"/>
                  <a:pathLst>
                    <a:path w="104775" h="281304">
                      <a:moveTo>
                        <a:pt x="104419" y="0"/>
                      </a:moveTo>
                      <a:lnTo>
                        <a:pt x="0" y="0"/>
                      </a:lnTo>
                      <a:lnTo>
                        <a:pt x="0" y="280847"/>
                      </a:lnTo>
                      <a:lnTo>
                        <a:pt x="104419" y="280847"/>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bject 41">
                  <a:extLst>
                    <a:ext uri="{FF2B5EF4-FFF2-40B4-BE49-F238E27FC236}">
                      <a16:creationId xmlns:a16="http://schemas.microsoft.com/office/drawing/2014/main" id="{1EA90FBF-BDA9-4108-BF6F-3F92D0FFDD23}"/>
                    </a:ext>
                  </a:extLst>
                </p:cNvPr>
                <p:cNvSpPr/>
                <p:nvPr/>
              </p:nvSpPr>
              <p:spPr>
                <a:xfrm>
                  <a:off x="5490853" y="4364072"/>
                  <a:ext cx="201168" cy="284933"/>
                </a:xfrm>
                <a:custGeom>
                  <a:avLst/>
                  <a:gdLst/>
                  <a:ahLst/>
                  <a:cxnLst/>
                  <a:rect l="l" t="t" r="r" b="b"/>
                  <a:pathLst>
                    <a:path w="97155" h="217170">
                      <a:moveTo>
                        <a:pt x="96964" y="0"/>
                      </a:moveTo>
                      <a:lnTo>
                        <a:pt x="0" y="0"/>
                      </a:lnTo>
                      <a:lnTo>
                        <a:pt x="0" y="216649"/>
                      </a:lnTo>
                      <a:lnTo>
                        <a:pt x="96964" y="216649"/>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object 42">
                  <a:extLst>
                    <a:ext uri="{FF2B5EF4-FFF2-40B4-BE49-F238E27FC236}">
                      <a16:creationId xmlns:a16="http://schemas.microsoft.com/office/drawing/2014/main" id="{4A71272F-87D5-400F-8BF1-0EE67AD74C53}"/>
                    </a:ext>
                  </a:extLst>
                </p:cNvPr>
                <p:cNvSpPr/>
                <p:nvPr/>
              </p:nvSpPr>
              <p:spPr>
                <a:xfrm>
                  <a:off x="5058692" y="4490408"/>
                  <a:ext cx="201168" cy="242443"/>
                </a:xfrm>
                <a:custGeom>
                  <a:avLst/>
                  <a:gdLst/>
                  <a:ahLst/>
                  <a:cxnLst/>
                  <a:rect l="l" t="t" r="r" b="b"/>
                  <a:pathLst>
                    <a:path w="104775" h="184784">
                      <a:moveTo>
                        <a:pt x="104419" y="0"/>
                      </a:moveTo>
                      <a:lnTo>
                        <a:pt x="0" y="0"/>
                      </a:lnTo>
                      <a:lnTo>
                        <a:pt x="0" y="184556"/>
                      </a:lnTo>
                      <a:lnTo>
                        <a:pt x="104419" y="184556"/>
                      </a:lnTo>
                      <a:lnTo>
                        <a:pt x="10441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bject 43">
                  <a:extLst>
                    <a:ext uri="{FF2B5EF4-FFF2-40B4-BE49-F238E27FC236}">
                      <a16:creationId xmlns:a16="http://schemas.microsoft.com/office/drawing/2014/main" id="{FDED0A20-C7E8-47D9-AA73-5CB35993F858}"/>
                    </a:ext>
                  </a:extLst>
                </p:cNvPr>
                <p:cNvSpPr/>
                <p:nvPr/>
              </p:nvSpPr>
              <p:spPr>
                <a:xfrm>
                  <a:off x="4639235" y="4532514"/>
                  <a:ext cx="201168" cy="179125"/>
                </a:xfrm>
                <a:custGeom>
                  <a:avLst/>
                  <a:gdLst/>
                  <a:ahLst/>
                  <a:cxnLst/>
                  <a:rect l="l" t="t" r="r" b="b"/>
                  <a:pathLst>
                    <a:path w="97155" h="136525">
                      <a:moveTo>
                        <a:pt x="96964" y="0"/>
                      </a:moveTo>
                      <a:lnTo>
                        <a:pt x="0" y="0"/>
                      </a:lnTo>
                      <a:lnTo>
                        <a:pt x="0" y="136410"/>
                      </a:lnTo>
                      <a:lnTo>
                        <a:pt x="96964" y="136410"/>
                      </a:lnTo>
                      <a:lnTo>
                        <a:pt x="9696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object 44">
                  <a:extLst>
                    <a:ext uri="{FF2B5EF4-FFF2-40B4-BE49-F238E27FC236}">
                      <a16:creationId xmlns:a16="http://schemas.microsoft.com/office/drawing/2014/main" id="{95AD9AF8-38D1-47A6-8251-92C71134B1C8}"/>
                    </a:ext>
                  </a:extLst>
                </p:cNvPr>
                <p:cNvSpPr/>
                <p:nvPr/>
              </p:nvSpPr>
              <p:spPr>
                <a:xfrm>
                  <a:off x="4219777" y="4627275"/>
                  <a:ext cx="201168" cy="105809"/>
                </a:xfrm>
                <a:custGeom>
                  <a:avLst/>
                  <a:gdLst/>
                  <a:ahLst/>
                  <a:cxnLst/>
                  <a:rect l="l" t="t" r="r" b="b"/>
                  <a:pathLst>
                    <a:path w="97155" h="80645">
                      <a:moveTo>
                        <a:pt x="0" y="80238"/>
                      </a:moveTo>
                      <a:lnTo>
                        <a:pt x="96964" y="80238"/>
                      </a:lnTo>
                      <a:lnTo>
                        <a:pt x="96964" y="0"/>
                      </a:lnTo>
                      <a:lnTo>
                        <a:pt x="0" y="0"/>
                      </a:lnTo>
                      <a:lnTo>
                        <a:pt x="0" y="80238"/>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object 45">
                  <a:extLst>
                    <a:ext uri="{FF2B5EF4-FFF2-40B4-BE49-F238E27FC236}">
                      <a16:creationId xmlns:a16="http://schemas.microsoft.com/office/drawing/2014/main" id="{AA738CB9-0149-481E-9F17-94B411253FF2}"/>
                    </a:ext>
                  </a:extLst>
                </p:cNvPr>
                <p:cNvSpPr/>
                <p:nvPr/>
              </p:nvSpPr>
              <p:spPr>
                <a:xfrm>
                  <a:off x="3787616" y="4679914"/>
                  <a:ext cx="201168" cy="105809"/>
                </a:xfrm>
                <a:custGeom>
                  <a:avLst/>
                  <a:gdLst/>
                  <a:ahLst/>
                  <a:cxnLst/>
                  <a:rect l="l" t="t" r="r" b="b"/>
                  <a:pathLst>
                    <a:path w="104775" h="80645">
                      <a:moveTo>
                        <a:pt x="0" y="80238"/>
                      </a:moveTo>
                      <a:lnTo>
                        <a:pt x="104419" y="80238"/>
                      </a:lnTo>
                      <a:lnTo>
                        <a:pt x="104419" y="0"/>
                      </a:lnTo>
                      <a:lnTo>
                        <a:pt x="0" y="0"/>
                      </a:lnTo>
                      <a:lnTo>
                        <a:pt x="0" y="80238"/>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object 46">
                  <a:extLst>
                    <a:ext uri="{FF2B5EF4-FFF2-40B4-BE49-F238E27FC236}">
                      <a16:creationId xmlns:a16="http://schemas.microsoft.com/office/drawing/2014/main" id="{E8997C9D-4281-4CD9-AF8D-D37500E319B6}"/>
                    </a:ext>
                  </a:extLst>
                </p:cNvPr>
                <p:cNvSpPr/>
                <p:nvPr/>
              </p:nvSpPr>
              <p:spPr>
                <a:xfrm>
                  <a:off x="3368159" y="4753614"/>
                  <a:ext cx="201168" cy="63318"/>
                </a:xfrm>
                <a:custGeom>
                  <a:avLst/>
                  <a:gdLst/>
                  <a:ahLst/>
                  <a:cxnLst/>
                  <a:rect l="l" t="t" r="r" b="b"/>
                  <a:pathLst>
                    <a:path w="97155" h="48259">
                      <a:moveTo>
                        <a:pt x="0" y="48145"/>
                      </a:moveTo>
                      <a:lnTo>
                        <a:pt x="96964" y="48145"/>
                      </a:lnTo>
                      <a:lnTo>
                        <a:pt x="96964" y="0"/>
                      </a:lnTo>
                      <a:lnTo>
                        <a:pt x="0" y="0"/>
                      </a:lnTo>
                      <a:lnTo>
                        <a:pt x="0" y="48145"/>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object 47">
                  <a:extLst>
                    <a:ext uri="{FF2B5EF4-FFF2-40B4-BE49-F238E27FC236}">
                      <a16:creationId xmlns:a16="http://schemas.microsoft.com/office/drawing/2014/main" id="{C38B8ED4-5BE7-4307-9594-7BE021DC580A}"/>
                    </a:ext>
                  </a:extLst>
                </p:cNvPr>
                <p:cNvSpPr/>
                <p:nvPr/>
              </p:nvSpPr>
              <p:spPr>
                <a:xfrm>
                  <a:off x="2935998" y="4764128"/>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object 48">
                  <a:extLst>
                    <a:ext uri="{FF2B5EF4-FFF2-40B4-BE49-F238E27FC236}">
                      <a16:creationId xmlns:a16="http://schemas.microsoft.com/office/drawing/2014/main" id="{D0B77548-BAB3-4E59-AAD9-4819E540CB9F}"/>
                    </a:ext>
                  </a:extLst>
                </p:cNvPr>
                <p:cNvSpPr/>
                <p:nvPr/>
              </p:nvSpPr>
              <p:spPr>
                <a:xfrm>
                  <a:off x="2516539" y="4764128"/>
                  <a:ext cx="201168" cy="63318"/>
                </a:xfrm>
                <a:custGeom>
                  <a:avLst/>
                  <a:gdLst/>
                  <a:ahLst/>
                  <a:cxnLst/>
                  <a:rect l="l" t="t" r="r" b="b"/>
                  <a:pathLst>
                    <a:path w="97155" h="48259">
                      <a:moveTo>
                        <a:pt x="0" y="48145"/>
                      </a:moveTo>
                      <a:lnTo>
                        <a:pt x="96964" y="48145"/>
                      </a:lnTo>
                      <a:lnTo>
                        <a:pt x="96964" y="0"/>
                      </a:lnTo>
                      <a:lnTo>
                        <a:pt x="0" y="0"/>
                      </a:lnTo>
                      <a:lnTo>
                        <a:pt x="0" y="48145"/>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17" name="object 49">
                <a:extLst>
                  <a:ext uri="{FF2B5EF4-FFF2-40B4-BE49-F238E27FC236}">
                    <a16:creationId xmlns:a16="http://schemas.microsoft.com/office/drawing/2014/main" id="{B71992CF-5461-42D9-8AE0-C4877E1248F3}"/>
                  </a:ext>
                </a:extLst>
              </p:cNvPr>
              <p:cNvSpPr/>
              <p:nvPr/>
            </p:nvSpPr>
            <p:spPr>
              <a:xfrm>
                <a:off x="19717158" y="3448117"/>
                <a:ext cx="201168" cy="169127"/>
              </a:xfrm>
              <a:custGeom>
                <a:avLst/>
                <a:gdLst/>
                <a:ahLst/>
                <a:cxnLst/>
                <a:rect l="l" t="t" r="r" b="b"/>
                <a:pathLst>
                  <a:path w="104775" h="128904">
                    <a:moveTo>
                      <a:pt x="104419" y="0"/>
                    </a:moveTo>
                    <a:lnTo>
                      <a:pt x="0" y="0"/>
                    </a:lnTo>
                    <a:lnTo>
                      <a:pt x="0" y="128384"/>
                    </a:lnTo>
                    <a:lnTo>
                      <a:pt x="104419" y="128384"/>
                    </a:lnTo>
                    <a:lnTo>
                      <a:pt x="104419"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object 50">
                <a:extLst>
                  <a:ext uri="{FF2B5EF4-FFF2-40B4-BE49-F238E27FC236}">
                    <a16:creationId xmlns:a16="http://schemas.microsoft.com/office/drawing/2014/main" id="{5CAE5207-57F5-4FA6-AB6E-8755E16FB11D}"/>
                  </a:ext>
                </a:extLst>
              </p:cNvPr>
              <p:cNvSpPr/>
              <p:nvPr/>
            </p:nvSpPr>
            <p:spPr>
              <a:xfrm>
                <a:off x="19297699" y="3416542"/>
                <a:ext cx="201168" cy="169127"/>
              </a:xfrm>
              <a:custGeom>
                <a:avLst/>
                <a:gdLst/>
                <a:ahLst/>
                <a:cxnLst/>
                <a:rect l="l" t="t" r="r" b="b"/>
                <a:pathLst>
                  <a:path w="97154" h="128904">
                    <a:moveTo>
                      <a:pt x="96964" y="0"/>
                    </a:moveTo>
                    <a:lnTo>
                      <a:pt x="0" y="0"/>
                    </a:lnTo>
                    <a:lnTo>
                      <a:pt x="0" y="128384"/>
                    </a:lnTo>
                    <a:lnTo>
                      <a:pt x="96964" y="128384"/>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object 51">
                <a:extLst>
                  <a:ext uri="{FF2B5EF4-FFF2-40B4-BE49-F238E27FC236}">
                    <a16:creationId xmlns:a16="http://schemas.microsoft.com/office/drawing/2014/main" id="{F8FCE8D0-E94E-4480-9241-76DC75B7BFC2}"/>
                  </a:ext>
                </a:extLst>
              </p:cNvPr>
              <p:cNvSpPr/>
              <p:nvPr/>
            </p:nvSpPr>
            <p:spPr>
              <a:xfrm>
                <a:off x="18878243" y="3342842"/>
                <a:ext cx="201168" cy="200787"/>
              </a:xfrm>
              <a:custGeom>
                <a:avLst/>
                <a:gdLst/>
                <a:ahLst/>
                <a:cxnLst/>
                <a:rect l="l" t="t" r="r" b="b"/>
                <a:pathLst>
                  <a:path w="97154" h="153034">
                    <a:moveTo>
                      <a:pt x="96964" y="0"/>
                    </a:moveTo>
                    <a:lnTo>
                      <a:pt x="0" y="0"/>
                    </a:lnTo>
                    <a:lnTo>
                      <a:pt x="0" y="152463"/>
                    </a:lnTo>
                    <a:lnTo>
                      <a:pt x="96964" y="152463"/>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object 52">
                <a:extLst>
                  <a:ext uri="{FF2B5EF4-FFF2-40B4-BE49-F238E27FC236}">
                    <a16:creationId xmlns:a16="http://schemas.microsoft.com/office/drawing/2014/main" id="{56F30C31-8E90-4D79-8B39-F126E74A156F}"/>
                  </a:ext>
                </a:extLst>
              </p:cNvPr>
              <p:cNvSpPr/>
              <p:nvPr/>
            </p:nvSpPr>
            <p:spPr>
              <a:xfrm>
                <a:off x="18446082" y="3511304"/>
                <a:ext cx="201168" cy="179125"/>
              </a:xfrm>
              <a:custGeom>
                <a:avLst/>
                <a:gdLst/>
                <a:ahLst/>
                <a:cxnLst/>
                <a:rect l="l" t="t" r="r" b="b"/>
                <a:pathLst>
                  <a:path w="104775" h="136525">
                    <a:moveTo>
                      <a:pt x="104419" y="0"/>
                    </a:moveTo>
                    <a:lnTo>
                      <a:pt x="0" y="0"/>
                    </a:lnTo>
                    <a:lnTo>
                      <a:pt x="0" y="136410"/>
                    </a:lnTo>
                    <a:lnTo>
                      <a:pt x="104419" y="136410"/>
                    </a:lnTo>
                    <a:lnTo>
                      <a:pt x="104419"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object 53">
                <a:extLst>
                  <a:ext uri="{FF2B5EF4-FFF2-40B4-BE49-F238E27FC236}">
                    <a16:creationId xmlns:a16="http://schemas.microsoft.com/office/drawing/2014/main" id="{1350FC13-B698-4D95-B418-F3664E05FFEC}"/>
                  </a:ext>
                </a:extLst>
              </p:cNvPr>
              <p:cNvSpPr/>
              <p:nvPr/>
            </p:nvSpPr>
            <p:spPr>
              <a:xfrm>
                <a:off x="18026623" y="3574471"/>
                <a:ext cx="201168" cy="169127"/>
              </a:xfrm>
              <a:custGeom>
                <a:avLst/>
                <a:gdLst/>
                <a:ahLst/>
                <a:cxnLst/>
                <a:rect l="l" t="t" r="r" b="b"/>
                <a:pathLst>
                  <a:path w="97154" h="128904">
                    <a:moveTo>
                      <a:pt x="96964" y="0"/>
                    </a:moveTo>
                    <a:lnTo>
                      <a:pt x="0" y="0"/>
                    </a:lnTo>
                    <a:lnTo>
                      <a:pt x="0" y="128384"/>
                    </a:lnTo>
                    <a:lnTo>
                      <a:pt x="96964" y="128384"/>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object 54">
                <a:extLst>
                  <a:ext uri="{FF2B5EF4-FFF2-40B4-BE49-F238E27FC236}">
                    <a16:creationId xmlns:a16="http://schemas.microsoft.com/office/drawing/2014/main" id="{51C1EFC0-ACBE-444E-A3C8-3FCBD59AF131}"/>
                  </a:ext>
                </a:extLst>
              </p:cNvPr>
              <p:cNvSpPr/>
              <p:nvPr/>
            </p:nvSpPr>
            <p:spPr>
              <a:xfrm>
                <a:off x="17607167" y="3595518"/>
                <a:ext cx="201168" cy="147466"/>
              </a:xfrm>
              <a:custGeom>
                <a:avLst/>
                <a:gdLst/>
                <a:ahLst/>
                <a:cxnLst/>
                <a:rect l="l" t="t" r="r" b="b"/>
                <a:pathLst>
                  <a:path w="97154" h="112395">
                    <a:moveTo>
                      <a:pt x="96964" y="0"/>
                    </a:moveTo>
                    <a:lnTo>
                      <a:pt x="0" y="0"/>
                    </a:lnTo>
                    <a:lnTo>
                      <a:pt x="0" y="112344"/>
                    </a:lnTo>
                    <a:lnTo>
                      <a:pt x="96964" y="112344"/>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object 55">
                <a:extLst>
                  <a:ext uri="{FF2B5EF4-FFF2-40B4-BE49-F238E27FC236}">
                    <a16:creationId xmlns:a16="http://schemas.microsoft.com/office/drawing/2014/main" id="{D931E009-F83D-4D11-B962-0D7F9BFF400A}"/>
                  </a:ext>
                </a:extLst>
              </p:cNvPr>
              <p:cNvSpPr/>
              <p:nvPr/>
            </p:nvSpPr>
            <p:spPr>
              <a:xfrm>
                <a:off x="17175005" y="3584986"/>
                <a:ext cx="201168" cy="210784"/>
              </a:xfrm>
              <a:custGeom>
                <a:avLst/>
                <a:gdLst/>
                <a:ahLst/>
                <a:cxnLst/>
                <a:rect l="l" t="t" r="r" b="b"/>
                <a:pathLst>
                  <a:path w="97154" h="160654">
                    <a:moveTo>
                      <a:pt x="96964" y="0"/>
                    </a:moveTo>
                    <a:lnTo>
                      <a:pt x="0" y="0"/>
                    </a:lnTo>
                    <a:lnTo>
                      <a:pt x="0" y="160489"/>
                    </a:lnTo>
                    <a:lnTo>
                      <a:pt x="96964" y="160489"/>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object 56">
                <a:extLst>
                  <a:ext uri="{FF2B5EF4-FFF2-40B4-BE49-F238E27FC236}">
                    <a16:creationId xmlns:a16="http://schemas.microsoft.com/office/drawing/2014/main" id="{F46841AF-DF91-452D-8B01-11167303154A}"/>
                  </a:ext>
                </a:extLst>
              </p:cNvPr>
              <p:cNvSpPr/>
              <p:nvPr/>
            </p:nvSpPr>
            <p:spPr>
              <a:xfrm>
                <a:off x="16755547" y="3711324"/>
                <a:ext cx="201168" cy="179125"/>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object 57">
                <a:extLst>
                  <a:ext uri="{FF2B5EF4-FFF2-40B4-BE49-F238E27FC236}">
                    <a16:creationId xmlns:a16="http://schemas.microsoft.com/office/drawing/2014/main" id="{7925FAFC-B524-4260-9EC7-E477D8D1FA0B}"/>
                  </a:ext>
                </a:extLst>
              </p:cNvPr>
              <p:cNvSpPr/>
              <p:nvPr/>
            </p:nvSpPr>
            <p:spPr>
              <a:xfrm>
                <a:off x="16323388" y="3763961"/>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object 58">
                <a:extLst>
                  <a:ext uri="{FF2B5EF4-FFF2-40B4-BE49-F238E27FC236}">
                    <a16:creationId xmlns:a16="http://schemas.microsoft.com/office/drawing/2014/main" id="{56C272D6-351C-4272-8CC6-332BA74B0BB2}"/>
                  </a:ext>
                </a:extLst>
              </p:cNvPr>
              <p:cNvSpPr/>
              <p:nvPr/>
            </p:nvSpPr>
            <p:spPr>
              <a:xfrm>
                <a:off x="15903929" y="3953467"/>
                <a:ext cx="201168" cy="158296"/>
              </a:xfrm>
              <a:custGeom>
                <a:avLst/>
                <a:gdLst/>
                <a:ahLst/>
                <a:cxnLst/>
                <a:rect l="l" t="t" r="r" b="b"/>
                <a:pathLst>
                  <a:path w="97154" h="120650">
                    <a:moveTo>
                      <a:pt x="96964" y="0"/>
                    </a:moveTo>
                    <a:lnTo>
                      <a:pt x="0" y="0"/>
                    </a:lnTo>
                    <a:lnTo>
                      <a:pt x="0" y="120357"/>
                    </a:lnTo>
                    <a:lnTo>
                      <a:pt x="96964" y="120357"/>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object 59">
                <a:extLst>
                  <a:ext uri="{FF2B5EF4-FFF2-40B4-BE49-F238E27FC236}">
                    <a16:creationId xmlns:a16="http://schemas.microsoft.com/office/drawing/2014/main" id="{8A325F1D-43F0-40D5-A732-5EE1316C6926}"/>
                  </a:ext>
                </a:extLst>
              </p:cNvPr>
              <p:cNvSpPr/>
              <p:nvPr/>
            </p:nvSpPr>
            <p:spPr>
              <a:xfrm>
                <a:off x="15484471" y="4027166"/>
                <a:ext cx="201168" cy="147466"/>
              </a:xfrm>
              <a:custGeom>
                <a:avLst/>
                <a:gdLst/>
                <a:ahLst/>
                <a:cxnLst/>
                <a:rect l="l" t="t" r="r" b="b"/>
                <a:pathLst>
                  <a:path w="97154" h="112395">
                    <a:moveTo>
                      <a:pt x="96964" y="0"/>
                    </a:moveTo>
                    <a:lnTo>
                      <a:pt x="0" y="0"/>
                    </a:lnTo>
                    <a:lnTo>
                      <a:pt x="0" y="112344"/>
                    </a:lnTo>
                    <a:lnTo>
                      <a:pt x="96964" y="112344"/>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object 60">
                <a:extLst>
                  <a:ext uri="{FF2B5EF4-FFF2-40B4-BE49-F238E27FC236}">
                    <a16:creationId xmlns:a16="http://schemas.microsoft.com/office/drawing/2014/main" id="{19C35B78-B636-4BBA-98B4-EEE2282C2BE3}"/>
                  </a:ext>
                </a:extLst>
              </p:cNvPr>
              <p:cNvSpPr/>
              <p:nvPr/>
            </p:nvSpPr>
            <p:spPr>
              <a:xfrm>
                <a:off x="15052312" y="4090335"/>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object 61">
                <a:extLst>
                  <a:ext uri="{FF2B5EF4-FFF2-40B4-BE49-F238E27FC236}">
                    <a16:creationId xmlns:a16="http://schemas.microsoft.com/office/drawing/2014/main" id="{46F946A3-BB2A-4295-92F5-F7B3F6B64847}"/>
                  </a:ext>
                </a:extLst>
              </p:cNvPr>
              <p:cNvSpPr/>
              <p:nvPr/>
            </p:nvSpPr>
            <p:spPr>
              <a:xfrm>
                <a:off x="14632853" y="4248265"/>
                <a:ext cx="201168" cy="115806"/>
              </a:xfrm>
              <a:custGeom>
                <a:avLst/>
                <a:gdLst/>
                <a:ahLst/>
                <a:cxnLst/>
                <a:rect l="l" t="t" r="r" b="b"/>
                <a:pathLst>
                  <a:path w="97155" h="88265">
                    <a:moveTo>
                      <a:pt x="96964" y="0"/>
                    </a:moveTo>
                    <a:lnTo>
                      <a:pt x="0" y="0"/>
                    </a:lnTo>
                    <a:lnTo>
                      <a:pt x="0" y="88264"/>
                    </a:lnTo>
                    <a:lnTo>
                      <a:pt x="96964" y="88264"/>
                    </a:lnTo>
                    <a:lnTo>
                      <a:pt x="96964" y="0"/>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object 62">
                <a:extLst>
                  <a:ext uri="{FF2B5EF4-FFF2-40B4-BE49-F238E27FC236}">
                    <a16:creationId xmlns:a16="http://schemas.microsoft.com/office/drawing/2014/main" id="{2B976D64-865F-46DB-8560-F4DE9ACD28CF}"/>
                  </a:ext>
                </a:extLst>
              </p:cNvPr>
              <p:cNvSpPr/>
              <p:nvPr/>
            </p:nvSpPr>
            <p:spPr>
              <a:xfrm>
                <a:off x="14200692" y="4427239"/>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object 63">
                <a:extLst>
                  <a:ext uri="{FF2B5EF4-FFF2-40B4-BE49-F238E27FC236}">
                    <a16:creationId xmlns:a16="http://schemas.microsoft.com/office/drawing/2014/main" id="{15D332B0-4954-420C-96CC-7B0E54F12B83}"/>
                  </a:ext>
                </a:extLst>
              </p:cNvPr>
              <p:cNvSpPr/>
              <p:nvPr/>
            </p:nvSpPr>
            <p:spPr>
              <a:xfrm>
                <a:off x="13781235" y="4479877"/>
                <a:ext cx="201168" cy="53321"/>
              </a:xfrm>
              <a:custGeom>
                <a:avLst/>
                <a:gdLst/>
                <a:ahLst/>
                <a:cxnLst/>
                <a:rect l="l" t="t" r="r" b="b"/>
                <a:pathLst>
                  <a:path w="97155" h="40640">
                    <a:moveTo>
                      <a:pt x="0" y="40119"/>
                    </a:moveTo>
                    <a:lnTo>
                      <a:pt x="96964" y="40119"/>
                    </a:lnTo>
                    <a:lnTo>
                      <a:pt x="96964" y="0"/>
                    </a:lnTo>
                    <a:lnTo>
                      <a:pt x="0" y="0"/>
                    </a:lnTo>
                    <a:lnTo>
                      <a:pt x="0" y="40119"/>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object 64">
                <a:extLst>
                  <a:ext uri="{FF2B5EF4-FFF2-40B4-BE49-F238E27FC236}">
                    <a16:creationId xmlns:a16="http://schemas.microsoft.com/office/drawing/2014/main" id="{C548B2FF-A089-4532-9C6B-76265A68760A}"/>
                  </a:ext>
                </a:extLst>
              </p:cNvPr>
              <p:cNvSpPr/>
              <p:nvPr/>
            </p:nvSpPr>
            <p:spPr>
              <a:xfrm>
                <a:off x="13361777" y="4595683"/>
                <a:ext cx="201168" cy="31660"/>
              </a:xfrm>
              <a:custGeom>
                <a:avLst/>
                <a:gdLst/>
                <a:ahLst/>
                <a:cxnLst/>
                <a:rect l="l" t="t" r="r" b="b"/>
                <a:pathLst>
                  <a:path w="97155" h="24129">
                    <a:moveTo>
                      <a:pt x="0" y="24079"/>
                    </a:moveTo>
                    <a:lnTo>
                      <a:pt x="96964" y="24079"/>
                    </a:lnTo>
                    <a:lnTo>
                      <a:pt x="96964" y="0"/>
                    </a:lnTo>
                    <a:lnTo>
                      <a:pt x="0" y="0"/>
                    </a:lnTo>
                    <a:lnTo>
                      <a:pt x="0" y="24079"/>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98" name="Group 297">
                <a:extLst>
                  <a:ext uri="{FF2B5EF4-FFF2-40B4-BE49-F238E27FC236}">
                    <a16:creationId xmlns:a16="http://schemas.microsoft.com/office/drawing/2014/main" id="{0C10CB1D-FAD7-4553-8037-08A80FEF639D}"/>
                  </a:ext>
                </a:extLst>
              </p:cNvPr>
              <p:cNvGrpSpPr/>
              <p:nvPr/>
            </p:nvGrpSpPr>
            <p:grpSpPr>
              <a:xfrm>
                <a:off x="11658600" y="3163868"/>
                <a:ext cx="8259787" cy="1600642"/>
                <a:chOff x="2516539" y="3163868"/>
                <a:chExt cx="8259787" cy="1600642"/>
              </a:xfrm>
            </p:grpSpPr>
            <p:sp>
              <p:nvSpPr>
                <p:cNvPr id="234" name="object 66">
                  <a:extLst>
                    <a:ext uri="{FF2B5EF4-FFF2-40B4-BE49-F238E27FC236}">
                      <a16:creationId xmlns:a16="http://schemas.microsoft.com/office/drawing/2014/main" id="{541F1E2E-A624-4326-8F05-97DAAFC0E6C1}"/>
                    </a:ext>
                  </a:extLst>
                </p:cNvPr>
                <p:cNvSpPr/>
                <p:nvPr/>
              </p:nvSpPr>
              <p:spPr>
                <a:xfrm>
                  <a:off x="10575158" y="3300736"/>
                  <a:ext cx="201168" cy="147466"/>
                </a:xfrm>
                <a:custGeom>
                  <a:avLst/>
                  <a:gdLst/>
                  <a:ahLst/>
                  <a:cxnLst/>
                  <a:rect l="l" t="t" r="r" b="b"/>
                  <a:pathLst>
                    <a:path w="104775" h="112395">
                      <a:moveTo>
                        <a:pt x="104419" y="0"/>
                      </a:moveTo>
                      <a:lnTo>
                        <a:pt x="0" y="0"/>
                      </a:lnTo>
                      <a:lnTo>
                        <a:pt x="0" y="112344"/>
                      </a:lnTo>
                      <a:lnTo>
                        <a:pt x="104419" y="112344"/>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object 67">
                  <a:extLst>
                    <a:ext uri="{FF2B5EF4-FFF2-40B4-BE49-F238E27FC236}">
                      <a16:creationId xmlns:a16="http://schemas.microsoft.com/office/drawing/2014/main" id="{995CA6D7-C870-47E9-BCF6-804DF7946ACC}"/>
                    </a:ext>
                  </a:extLst>
                </p:cNvPr>
                <p:cNvSpPr/>
                <p:nvPr/>
              </p:nvSpPr>
              <p:spPr>
                <a:xfrm>
                  <a:off x="10155699" y="3258612"/>
                  <a:ext cx="201168" cy="158296"/>
                </a:xfrm>
                <a:custGeom>
                  <a:avLst/>
                  <a:gdLst/>
                  <a:ahLst/>
                  <a:cxnLst/>
                  <a:rect l="l" t="t" r="r" b="b"/>
                  <a:pathLst>
                    <a:path w="97154" h="120650">
                      <a:moveTo>
                        <a:pt x="96964" y="0"/>
                      </a:moveTo>
                      <a:lnTo>
                        <a:pt x="0" y="0"/>
                      </a:lnTo>
                      <a:lnTo>
                        <a:pt x="0" y="120370"/>
                      </a:lnTo>
                      <a:lnTo>
                        <a:pt x="96964" y="120370"/>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object 68">
                  <a:extLst>
                    <a:ext uri="{FF2B5EF4-FFF2-40B4-BE49-F238E27FC236}">
                      <a16:creationId xmlns:a16="http://schemas.microsoft.com/office/drawing/2014/main" id="{3343AD2A-36CD-4349-9698-DBB3740BE460}"/>
                    </a:ext>
                  </a:extLst>
                </p:cNvPr>
                <p:cNvSpPr/>
                <p:nvPr/>
              </p:nvSpPr>
              <p:spPr>
                <a:xfrm>
                  <a:off x="9736243" y="3163868"/>
                  <a:ext cx="201168" cy="179125"/>
                </a:xfrm>
                <a:custGeom>
                  <a:avLst/>
                  <a:gdLst/>
                  <a:ahLst/>
                  <a:cxnLst/>
                  <a:rect l="l" t="t" r="r" b="b"/>
                  <a:pathLst>
                    <a:path w="97154" h="136525">
                      <a:moveTo>
                        <a:pt x="96964" y="0"/>
                      </a:moveTo>
                      <a:lnTo>
                        <a:pt x="0" y="0"/>
                      </a:lnTo>
                      <a:lnTo>
                        <a:pt x="0" y="136410"/>
                      </a:lnTo>
                      <a:lnTo>
                        <a:pt x="96964" y="136410"/>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object 69">
                  <a:extLst>
                    <a:ext uri="{FF2B5EF4-FFF2-40B4-BE49-F238E27FC236}">
                      <a16:creationId xmlns:a16="http://schemas.microsoft.com/office/drawing/2014/main" id="{0E132B26-A524-44CA-A225-C948441ED021}"/>
                    </a:ext>
                  </a:extLst>
                </p:cNvPr>
                <p:cNvSpPr/>
                <p:nvPr/>
              </p:nvSpPr>
              <p:spPr>
                <a:xfrm>
                  <a:off x="9304082" y="3311266"/>
                  <a:ext cx="201168" cy="200787"/>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object 70">
                  <a:extLst>
                    <a:ext uri="{FF2B5EF4-FFF2-40B4-BE49-F238E27FC236}">
                      <a16:creationId xmlns:a16="http://schemas.microsoft.com/office/drawing/2014/main" id="{F65E3757-1812-4EFB-BC37-6B56E10FF681}"/>
                    </a:ext>
                  </a:extLst>
                </p:cNvPr>
                <p:cNvSpPr/>
                <p:nvPr/>
              </p:nvSpPr>
              <p:spPr>
                <a:xfrm>
                  <a:off x="8884623" y="3353373"/>
                  <a:ext cx="201168" cy="221615"/>
                </a:xfrm>
                <a:custGeom>
                  <a:avLst/>
                  <a:gdLst/>
                  <a:ahLst/>
                  <a:cxnLst/>
                  <a:rect l="l" t="t" r="r" b="b"/>
                  <a:pathLst>
                    <a:path w="97154" h="168909">
                      <a:moveTo>
                        <a:pt x="96964" y="0"/>
                      </a:moveTo>
                      <a:lnTo>
                        <a:pt x="0" y="0"/>
                      </a:lnTo>
                      <a:lnTo>
                        <a:pt x="0" y="168503"/>
                      </a:lnTo>
                      <a:lnTo>
                        <a:pt x="96964" y="168503"/>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object 71">
                  <a:extLst>
                    <a:ext uri="{FF2B5EF4-FFF2-40B4-BE49-F238E27FC236}">
                      <a16:creationId xmlns:a16="http://schemas.microsoft.com/office/drawing/2014/main" id="{483E80CA-BA5F-458E-AEC7-F78036212043}"/>
                    </a:ext>
                  </a:extLst>
                </p:cNvPr>
                <p:cNvSpPr/>
                <p:nvPr/>
              </p:nvSpPr>
              <p:spPr>
                <a:xfrm>
                  <a:off x="8465167" y="3342842"/>
                  <a:ext cx="201168" cy="253275"/>
                </a:xfrm>
                <a:custGeom>
                  <a:avLst/>
                  <a:gdLst/>
                  <a:ahLst/>
                  <a:cxnLst/>
                  <a:rect l="l" t="t" r="r" b="b"/>
                  <a:pathLst>
                    <a:path w="97154" h="193040">
                      <a:moveTo>
                        <a:pt x="96964" y="0"/>
                      </a:moveTo>
                      <a:lnTo>
                        <a:pt x="0" y="0"/>
                      </a:lnTo>
                      <a:lnTo>
                        <a:pt x="0" y="192582"/>
                      </a:lnTo>
                      <a:lnTo>
                        <a:pt x="96964" y="192582"/>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object 72">
                  <a:extLst>
                    <a:ext uri="{FF2B5EF4-FFF2-40B4-BE49-F238E27FC236}">
                      <a16:creationId xmlns:a16="http://schemas.microsoft.com/office/drawing/2014/main" id="{43E37535-8733-4463-B33F-8041F52E7549}"/>
                    </a:ext>
                  </a:extLst>
                </p:cNvPr>
                <p:cNvSpPr/>
                <p:nvPr/>
              </p:nvSpPr>
              <p:spPr>
                <a:xfrm>
                  <a:off x="8033005" y="3311266"/>
                  <a:ext cx="201168" cy="274103"/>
                </a:xfrm>
                <a:custGeom>
                  <a:avLst/>
                  <a:gdLst/>
                  <a:ahLst/>
                  <a:cxnLst/>
                  <a:rect l="l" t="t" r="r" b="b"/>
                  <a:pathLst>
                    <a:path w="97154" h="208915">
                      <a:moveTo>
                        <a:pt x="96964" y="0"/>
                      </a:moveTo>
                      <a:lnTo>
                        <a:pt x="0" y="0"/>
                      </a:lnTo>
                      <a:lnTo>
                        <a:pt x="0" y="208635"/>
                      </a:lnTo>
                      <a:lnTo>
                        <a:pt x="96964" y="208635"/>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object 73">
                  <a:extLst>
                    <a:ext uri="{FF2B5EF4-FFF2-40B4-BE49-F238E27FC236}">
                      <a16:creationId xmlns:a16="http://schemas.microsoft.com/office/drawing/2014/main" id="{59BE3ED1-1389-4392-BE2F-0879E0AB8B64}"/>
                    </a:ext>
                  </a:extLst>
                </p:cNvPr>
                <p:cNvSpPr/>
                <p:nvPr/>
              </p:nvSpPr>
              <p:spPr>
                <a:xfrm>
                  <a:off x="7613547" y="3416542"/>
                  <a:ext cx="201168" cy="294931"/>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object 74">
                  <a:extLst>
                    <a:ext uri="{FF2B5EF4-FFF2-40B4-BE49-F238E27FC236}">
                      <a16:creationId xmlns:a16="http://schemas.microsoft.com/office/drawing/2014/main" id="{87A2B24F-2758-44DE-B29E-9E34A9FE4A0F}"/>
                    </a:ext>
                  </a:extLst>
                </p:cNvPr>
                <p:cNvSpPr/>
                <p:nvPr/>
              </p:nvSpPr>
              <p:spPr>
                <a:xfrm>
                  <a:off x="7181388" y="3469181"/>
                  <a:ext cx="201168" cy="294931"/>
                </a:xfrm>
                <a:custGeom>
                  <a:avLst/>
                  <a:gdLst/>
                  <a:ahLst/>
                  <a:cxnLst/>
                  <a:rect l="l" t="t" r="r" b="b"/>
                  <a:pathLst>
                    <a:path w="104775" h="224790">
                      <a:moveTo>
                        <a:pt x="104419" y="0"/>
                      </a:moveTo>
                      <a:lnTo>
                        <a:pt x="0" y="0"/>
                      </a:lnTo>
                      <a:lnTo>
                        <a:pt x="0" y="224675"/>
                      </a:lnTo>
                      <a:lnTo>
                        <a:pt x="104419" y="224675"/>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object 75">
                  <a:extLst>
                    <a:ext uri="{FF2B5EF4-FFF2-40B4-BE49-F238E27FC236}">
                      <a16:creationId xmlns:a16="http://schemas.microsoft.com/office/drawing/2014/main" id="{C0D3769A-CA0F-4879-AA07-EB2574AE80E9}"/>
                    </a:ext>
                  </a:extLst>
                </p:cNvPr>
                <p:cNvSpPr/>
                <p:nvPr/>
              </p:nvSpPr>
              <p:spPr>
                <a:xfrm>
                  <a:off x="6761929" y="3658685"/>
                  <a:ext cx="201168" cy="294931"/>
                </a:xfrm>
                <a:custGeom>
                  <a:avLst/>
                  <a:gdLst/>
                  <a:ahLst/>
                  <a:cxnLst/>
                  <a:rect l="l" t="t" r="r" b="b"/>
                  <a:pathLst>
                    <a:path w="97154" h="224790">
                      <a:moveTo>
                        <a:pt x="96964" y="0"/>
                      </a:moveTo>
                      <a:lnTo>
                        <a:pt x="0" y="0"/>
                      </a:lnTo>
                      <a:lnTo>
                        <a:pt x="0" y="224675"/>
                      </a:lnTo>
                      <a:lnTo>
                        <a:pt x="96964" y="224675"/>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object 76">
                  <a:extLst>
                    <a:ext uri="{FF2B5EF4-FFF2-40B4-BE49-F238E27FC236}">
                      <a16:creationId xmlns:a16="http://schemas.microsoft.com/office/drawing/2014/main" id="{1A6F4280-E07C-4E5C-960D-07D10741DE00}"/>
                    </a:ext>
                  </a:extLst>
                </p:cNvPr>
                <p:cNvSpPr/>
                <p:nvPr/>
              </p:nvSpPr>
              <p:spPr>
                <a:xfrm>
                  <a:off x="6342471" y="3690279"/>
                  <a:ext cx="201168" cy="337421"/>
                </a:xfrm>
                <a:custGeom>
                  <a:avLst/>
                  <a:gdLst/>
                  <a:ahLst/>
                  <a:cxnLst/>
                  <a:rect l="l" t="t" r="r" b="b"/>
                  <a:pathLst>
                    <a:path w="97154" h="257175">
                      <a:moveTo>
                        <a:pt x="96964" y="0"/>
                      </a:moveTo>
                      <a:lnTo>
                        <a:pt x="0" y="0"/>
                      </a:lnTo>
                      <a:lnTo>
                        <a:pt x="0" y="256781"/>
                      </a:lnTo>
                      <a:lnTo>
                        <a:pt x="96964" y="256781"/>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object 77">
                  <a:extLst>
                    <a:ext uri="{FF2B5EF4-FFF2-40B4-BE49-F238E27FC236}">
                      <a16:creationId xmlns:a16="http://schemas.microsoft.com/office/drawing/2014/main" id="{4E5A85C8-1A54-4E10-9B26-3928DAE46326}"/>
                    </a:ext>
                  </a:extLst>
                </p:cNvPr>
                <p:cNvSpPr/>
                <p:nvPr/>
              </p:nvSpPr>
              <p:spPr>
                <a:xfrm>
                  <a:off x="5910312" y="3732385"/>
                  <a:ext cx="201168" cy="358250"/>
                </a:xfrm>
                <a:custGeom>
                  <a:avLst/>
                  <a:gdLst/>
                  <a:ahLst/>
                  <a:cxnLst/>
                  <a:rect l="l" t="t" r="r" b="b"/>
                  <a:pathLst>
                    <a:path w="104775" h="273050">
                      <a:moveTo>
                        <a:pt x="104419" y="0"/>
                      </a:moveTo>
                      <a:lnTo>
                        <a:pt x="0" y="0"/>
                      </a:lnTo>
                      <a:lnTo>
                        <a:pt x="0" y="272821"/>
                      </a:lnTo>
                      <a:lnTo>
                        <a:pt x="104419" y="272821"/>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object 78">
                  <a:extLst>
                    <a:ext uri="{FF2B5EF4-FFF2-40B4-BE49-F238E27FC236}">
                      <a16:creationId xmlns:a16="http://schemas.microsoft.com/office/drawing/2014/main" id="{FFB31035-7119-4CAA-9422-B85D32A205FC}"/>
                    </a:ext>
                  </a:extLst>
                </p:cNvPr>
                <p:cNvSpPr/>
                <p:nvPr/>
              </p:nvSpPr>
              <p:spPr>
                <a:xfrm>
                  <a:off x="5490853" y="4058760"/>
                  <a:ext cx="201168" cy="189956"/>
                </a:xfrm>
                <a:custGeom>
                  <a:avLst/>
                  <a:gdLst/>
                  <a:ahLst/>
                  <a:cxnLst/>
                  <a:rect l="l" t="t" r="r" b="b"/>
                  <a:pathLst>
                    <a:path w="97155" h="144779">
                      <a:moveTo>
                        <a:pt x="96964" y="0"/>
                      </a:moveTo>
                      <a:lnTo>
                        <a:pt x="0" y="0"/>
                      </a:lnTo>
                      <a:lnTo>
                        <a:pt x="0" y="144437"/>
                      </a:lnTo>
                      <a:lnTo>
                        <a:pt x="96964" y="144437"/>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object 79">
                  <a:extLst>
                    <a:ext uri="{FF2B5EF4-FFF2-40B4-BE49-F238E27FC236}">
                      <a16:creationId xmlns:a16="http://schemas.microsoft.com/office/drawing/2014/main" id="{5D7ADF1B-DB72-4464-9E65-1131C0B84E1A}"/>
                    </a:ext>
                  </a:extLst>
                </p:cNvPr>
                <p:cNvSpPr/>
                <p:nvPr/>
              </p:nvSpPr>
              <p:spPr>
                <a:xfrm>
                  <a:off x="5058692" y="4227202"/>
                  <a:ext cx="201168" cy="200787"/>
                </a:xfrm>
                <a:custGeom>
                  <a:avLst/>
                  <a:gdLst/>
                  <a:ahLst/>
                  <a:cxnLst/>
                  <a:rect l="l" t="t" r="r" b="b"/>
                  <a:pathLst>
                    <a:path w="104775" h="153034">
                      <a:moveTo>
                        <a:pt x="104419" y="0"/>
                      </a:moveTo>
                      <a:lnTo>
                        <a:pt x="0" y="0"/>
                      </a:lnTo>
                      <a:lnTo>
                        <a:pt x="0" y="152463"/>
                      </a:lnTo>
                      <a:lnTo>
                        <a:pt x="104419" y="152463"/>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object 80">
                  <a:extLst>
                    <a:ext uri="{FF2B5EF4-FFF2-40B4-BE49-F238E27FC236}">
                      <a16:creationId xmlns:a16="http://schemas.microsoft.com/office/drawing/2014/main" id="{8863D831-59A1-47AD-8D73-531BD3DEEFEC}"/>
                    </a:ext>
                  </a:extLst>
                </p:cNvPr>
                <p:cNvSpPr/>
                <p:nvPr/>
              </p:nvSpPr>
              <p:spPr>
                <a:xfrm>
                  <a:off x="4639235" y="4300902"/>
                  <a:ext cx="201168" cy="179125"/>
                </a:xfrm>
                <a:custGeom>
                  <a:avLst/>
                  <a:gdLst/>
                  <a:ahLst/>
                  <a:cxnLst/>
                  <a:rect l="l" t="t" r="r" b="b"/>
                  <a:pathLst>
                    <a:path w="97155" h="136525">
                      <a:moveTo>
                        <a:pt x="96964" y="0"/>
                      </a:moveTo>
                      <a:lnTo>
                        <a:pt x="0" y="0"/>
                      </a:lnTo>
                      <a:lnTo>
                        <a:pt x="0" y="136410"/>
                      </a:lnTo>
                      <a:lnTo>
                        <a:pt x="96964" y="136410"/>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object 81">
                  <a:extLst>
                    <a:ext uri="{FF2B5EF4-FFF2-40B4-BE49-F238E27FC236}">
                      <a16:creationId xmlns:a16="http://schemas.microsoft.com/office/drawing/2014/main" id="{CCE78ABA-26FB-484E-949B-ED4DBEC640B5}"/>
                    </a:ext>
                  </a:extLst>
                </p:cNvPr>
                <p:cNvSpPr/>
                <p:nvPr/>
              </p:nvSpPr>
              <p:spPr>
                <a:xfrm>
                  <a:off x="4219777" y="4458816"/>
                  <a:ext cx="201168" cy="137468"/>
                </a:xfrm>
                <a:custGeom>
                  <a:avLst/>
                  <a:gdLst/>
                  <a:ahLst/>
                  <a:cxnLst/>
                  <a:rect l="l" t="t" r="r" b="b"/>
                  <a:pathLst>
                    <a:path w="97155" h="104775">
                      <a:moveTo>
                        <a:pt x="96964" y="0"/>
                      </a:moveTo>
                      <a:lnTo>
                        <a:pt x="0" y="0"/>
                      </a:lnTo>
                      <a:lnTo>
                        <a:pt x="0" y="104317"/>
                      </a:lnTo>
                      <a:lnTo>
                        <a:pt x="96964" y="104317"/>
                      </a:lnTo>
                      <a:lnTo>
                        <a:pt x="96964"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object 82">
                  <a:extLst>
                    <a:ext uri="{FF2B5EF4-FFF2-40B4-BE49-F238E27FC236}">
                      <a16:creationId xmlns:a16="http://schemas.microsoft.com/office/drawing/2014/main" id="{582F51E6-ECA1-4D72-A301-466C4DC90563}"/>
                    </a:ext>
                  </a:extLst>
                </p:cNvPr>
                <p:cNvSpPr/>
                <p:nvPr/>
              </p:nvSpPr>
              <p:spPr>
                <a:xfrm>
                  <a:off x="3787616" y="4553578"/>
                  <a:ext cx="201168" cy="115806"/>
                </a:xfrm>
                <a:custGeom>
                  <a:avLst/>
                  <a:gdLst/>
                  <a:ahLst/>
                  <a:cxnLst/>
                  <a:rect l="l" t="t" r="r" b="b"/>
                  <a:pathLst>
                    <a:path w="104775" h="88265">
                      <a:moveTo>
                        <a:pt x="104419" y="0"/>
                      </a:moveTo>
                      <a:lnTo>
                        <a:pt x="0" y="0"/>
                      </a:lnTo>
                      <a:lnTo>
                        <a:pt x="0" y="88264"/>
                      </a:lnTo>
                      <a:lnTo>
                        <a:pt x="104419" y="88264"/>
                      </a:lnTo>
                      <a:lnTo>
                        <a:pt x="104419"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object 83">
                  <a:extLst>
                    <a:ext uri="{FF2B5EF4-FFF2-40B4-BE49-F238E27FC236}">
                      <a16:creationId xmlns:a16="http://schemas.microsoft.com/office/drawing/2014/main" id="{86911661-370C-47D3-B0A6-85E670F832B1}"/>
                    </a:ext>
                  </a:extLst>
                </p:cNvPr>
                <p:cNvSpPr/>
                <p:nvPr/>
              </p:nvSpPr>
              <p:spPr>
                <a:xfrm>
                  <a:off x="3368159" y="4679914"/>
                  <a:ext cx="201168" cy="74149"/>
                </a:xfrm>
                <a:custGeom>
                  <a:avLst/>
                  <a:gdLst/>
                  <a:ahLst/>
                  <a:cxnLst/>
                  <a:rect l="l" t="t" r="r" b="b"/>
                  <a:pathLst>
                    <a:path w="97155" h="56515">
                      <a:moveTo>
                        <a:pt x="0" y="56172"/>
                      </a:moveTo>
                      <a:lnTo>
                        <a:pt x="96964" y="56172"/>
                      </a:lnTo>
                      <a:lnTo>
                        <a:pt x="96964" y="0"/>
                      </a:lnTo>
                      <a:lnTo>
                        <a:pt x="0" y="0"/>
                      </a:lnTo>
                      <a:lnTo>
                        <a:pt x="0" y="56172"/>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object 84">
                  <a:extLst>
                    <a:ext uri="{FF2B5EF4-FFF2-40B4-BE49-F238E27FC236}">
                      <a16:creationId xmlns:a16="http://schemas.microsoft.com/office/drawing/2014/main" id="{AF824BA9-069E-481D-AF8D-FE2A07C304B9}"/>
                    </a:ext>
                  </a:extLst>
                </p:cNvPr>
                <p:cNvSpPr/>
                <p:nvPr/>
              </p:nvSpPr>
              <p:spPr>
                <a:xfrm>
                  <a:off x="2935998" y="4700959"/>
                  <a:ext cx="201168" cy="63318"/>
                </a:xfrm>
                <a:custGeom>
                  <a:avLst/>
                  <a:gdLst/>
                  <a:ahLst/>
                  <a:cxnLst/>
                  <a:rect l="l" t="t" r="r" b="b"/>
                  <a:pathLst>
                    <a:path w="104775" h="48259">
                      <a:moveTo>
                        <a:pt x="0" y="48145"/>
                      </a:moveTo>
                      <a:lnTo>
                        <a:pt x="104419" y="48145"/>
                      </a:lnTo>
                      <a:lnTo>
                        <a:pt x="104419" y="0"/>
                      </a:lnTo>
                      <a:lnTo>
                        <a:pt x="0" y="0"/>
                      </a:lnTo>
                      <a:lnTo>
                        <a:pt x="0" y="48145"/>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object 85">
                  <a:extLst>
                    <a:ext uri="{FF2B5EF4-FFF2-40B4-BE49-F238E27FC236}">
                      <a16:creationId xmlns:a16="http://schemas.microsoft.com/office/drawing/2014/main" id="{D0F50330-8EA8-4853-932F-CDF4AB51166E}"/>
                    </a:ext>
                  </a:extLst>
                </p:cNvPr>
                <p:cNvSpPr/>
                <p:nvPr/>
              </p:nvSpPr>
              <p:spPr>
                <a:xfrm>
                  <a:off x="2516539" y="4722021"/>
                  <a:ext cx="201168" cy="42489"/>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02" name="object 64">
                <a:extLst>
                  <a:ext uri="{FF2B5EF4-FFF2-40B4-BE49-F238E27FC236}">
                    <a16:creationId xmlns:a16="http://schemas.microsoft.com/office/drawing/2014/main" id="{223F7D0F-F1AC-471C-AE40-44138623CA7F}"/>
                  </a:ext>
                </a:extLst>
              </p:cNvPr>
              <p:cNvSpPr/>
              <p:nvPr/>
            </p:nvSpPr>
            <p:spPr>
              <a:xfrm>
                <a:off x="12929676" y="4669384"/>
                <a:ext cx="201168" cy="9144"/>
              </a:xfrm>
              <a:custGeom>
                <a:avLst/>
                <a:gdLst/>
                <a:ahLst/>
                <a:cxnLst/>
                <a:rect l="l" t="t" r="r" b="b"/>
                <a:pathLst>
                  <a:path w="97155" h="24129">
                    <a:moveTo>
                      <a:pt x="0" y="24079"/>
                    </a:moveTo>
                    <a:lnTo>
                      <a:pt x="96964" y="24079"/>
                    </a:lnTo>
                    <a:lnTo>
                      <a:pt x="96964" y="0"/>
                    </a:lnTo>
                    <a:lnTo>
                      <a:pt x="0" y="0"/>
                    </a:lnTo>
                    <a:lnTo>
                      <a:pt x="0" y="24079"/>
                    </a:lnTo>
                    <a:close/>
                  </a:path>
                </a:pathLst>
              </a:custGeom>
              <a:solidFill>
                <a:srgbClr val="FBC3A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254" name="Straight Connector 253">
              <a:extLst>
                <a:ext uri="{FF2B5EF4-FFF2-40B4-BE49-F238E27FC236}">
                  <a16:creationId xmlns:a16="http://schemas.microsoft.com/office/drawing/2014/main" id="{73D5B106-44C4-48A7-A776-D6FBEF8926C2}"/>
                </a:ext>
              </a:extLst>
            </p:cNvPr>
            <p:cNvCxnSpPr/>
            <p:nvPr/>
          </p:nvCxnSpPr>
          <p:spPr>
            <a:xfrm>
              <a:off x="1932871" y="5169684"/>
              <a:ext cx="8924544"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226689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Funding gap between 2019 resources and estimated need, 2020, by region</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7FE06F70-8B43-4185-9B0B-6D7A4B392597}"/>
              </a:ext>
            </a:extLst>
          </p:cNvPr>
          <p:cNvGrpSpPr/>
          <p:nvPr/>
        </p:nvGrpSpPr>
        <p:grpSpPr>
          <a:xfrm>
            <a:off x="457199" y="2359152"/>
            <a:ext cx="9326880" cy="4195536"/>
            <a:chOff x="457199" y="2359152"/>
            <a:chExt cx="9326880" cy="419553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932688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July 2020 (see http://hivfinancial.unaids.org/hivfinancialdashboards.html).</a:t>
              </a:r>
            </a:p>
          </p:txBody>
        </p:sp>
        <p:grpSp>
          <p:nvGrpSpPr>
            <p:cNvPr id="59" name="Group 58">
              <a:extLst>
                <a:ext uri="{FF2B5EF4-FFF2-40B4-BE49-F238E27FC236}">
                  <a16:creationId xmlns:a16="http://schemas.microsoft.com/office/drawing/2014/main" id="{5369B09F-241E-4755-B73D-37E5E2987AB3}"/>
                </a:ext>
              </a:extLst>
            </p:cNvPr>
            <p:cNvGrpSpPr/>
            <p:nvPr/>
          </p:nvGrpSpPr>
          <p:grpSpPr>
            <a:xfrm>
              <a:off x="969264" y="2359152"/>
              <a:ext cx="7544383" cy="3325457"/>
              <a:chOff x="1139176" y="2561414"/>
              <a:chExt cx="7544383" cy="3325457"/>
            </a:xfrm>
          </p:grpSpPr>
          <p:sp>
            <p:nvSpPr>
              <p:cNvPr id="21" name="object 11">
                <a:extLst>
                  <a:ext uri="{FF2B5EF4-FFF2-40B4-BE49-F238E27FC236}">
                    <a16:creationId xmlns:a16="http://schemas.microsoft.com/office/drawing/2014/main" id="{01362312-1C3D-46CC-A23E-3D71A28F23C4}"/>
                  </a:ext>
                </a:extLst>
              </p:cNvPr>
              <p:cNvSpPr txBox="1"/>
              <p:nvPr/>
            </p:nvSpPr>
            <p:spPr>
              <a:xfrm>
                <a:off x="3580641" y="5697717"/>
                <a:ext cx="2135131" cy="189154"/>
              </a:xfrm>
              <a:prstGeom prst="rect">
                <a:avLst/>
              </a:prstGeom>
            </p:spPr>
            <p:txBody>
              <a:bodyPr vert="horz" wrap="square" lIns="0" tIns="20955" rIns="0" bIns="0" rtlCol="0">
                <a:spAutoFit/>
              </a:bodyPr>
              <a:lstStyle/>
              <a:p>
                <a:pPr marL="0" marR="5080" lvl="0" indent="0" algn="l" defTabSz="914400" rtl="0" eaLnBrk="1" fontAlgn="auto" latinLnBrk="0" hangingPunct="1">
                  <a:lnSpc>
                    <a:spcPts val="1200"/>
                  </a:lnSpc>
                  <a:spcBef>
                    <a:spcPts val="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Asia and the Pacific </a:t>
                </a:r>
                <a:r>
                  <a:rPr kumimoji="0" lang="en-US" sz="1800" b="1" i="0" u="none" strike="noStrike" kern="0" cap="none" spc="0" normalizeH="0" baseline="0" noProof="0">
                    <a:ln>
                      <a:noFill/>
                    </a:ln>
                    <a:solidFill>
                      <a:srgbClr val="CDC984"/>
                    </a:solidFill>
                    <a:effectLst/>
                    <a:uLnTx/>
                    <a:uFillTx/>
                    <a:latin typeface="Arial" panose="020B0604020202020204"/>
                    <a:ea typeface="+mn-ea"/>
                    <a:cs typeface="Arial"/>
                  </a:rPr>
                  <a:t>26%</a:t>
                </a:r>
              </a:p>
            </p:txBody>
          </p:sp>
          <p:grpSp>
            <p:nvGrpSpPr>
              <p:cNvPr id="25" name="object 12">
                <a:extLst>
                  <a:ext uri="{FF2B5EF4-FFF2-40B4-BE49-F238E27FC236}">
                    <a16:creationId xmlns:a16="http://schemas.microsoft.com/office/drawing/2014/main" id="{C00E063E-225D-4A33-98A3-B6415892CAE3}"/>
                  </a:ext>
                </a:extLst>
              </p:cNvPr>
              <p:cNvGrpSpPr/>
              <p:nvPr/>
            </p:nvGrpSpPr>
            <p:grpSpPr>
              <a:xfrm>
                <a:off x="3403644" y="3068409"/>
                <a:ext cx="2514600" cy="2514600"/>
                <a:chOff x="2001935" y="8192834"/>
                <a:chExt cx="1191260" cy="1194435"/>
              </a:xfrm>
            </p:grpSpPr>
            <p:sp>
              <p:nvSpPr>
                <p:cNvPr id="26" name="object 13">
                  <a:extLst>
                    <a:ext uri="{FF2B5EF4-FFF2-40B4-BE49-F238E27FC236}">
                      <a16:creationId xmlns:a16="http://schemas.microsoft.com/office/drawing/2014/main" id="{7B60C9AE-1BF5-47DE-AA53-B9006D47201A}"/>
                    </a:ext>
                  </a:extLst>
                </p:cNvPr>
                <p:cNvSpPr/>
                <p:nvPr/>
              </p:nvSpPr>
              <p:spPr>
                <a:xfrm>
                  <a:off x="2275832" y="8196009"/>
                  <a:ext cx="323850" cy="594360"/>
                </a:xfrm>
                <a:custGeom>
                  <a:avLst/>
                  <a:gdLst/>
                  <a:ahLst/>
                  <a:cxnLst/>
                  <a:rect l="l" t="t" r="r" b="b"/>
                  <a:pathLst>
                    <a:path w="323850" h="594359">
                      <a:moveTo>
                        <a:pt x="323405" y="0"/>
                      </a:moveTo>
                      <a:lnTo>
                        <a:pt x="273244" y="1904"/>
                      </a:lnTo>
                      <a:lnTo>
                        <a:pt x="224691" y="7651"/>
                      </a:lnTo>
                      <a:lnTo>
                        <a:pt x="177572" y="17291"/>
                      </a:lnTo>
                      <a:lnTo>
                        <a:pt x="131715" y="30878"/>
                      </a:lnTo>
                      <a:lnTo>
                        <a:pt x="86949" y="48460"/>
                      </a:lnTo>
                      <a:lnTo>
                        <a:pt x="43101" y="70091"/>
                      </a:lnTo>
                      <a:lnTo>
                        <a:pt x="0" y="95821"/>
                      </a:lnTo>
                      <a:lnTo>
                        <a:pt x="323405" y="593953"/>
                      </a:lnTo>
                      <a:lnTo>
                        <a:pt x="323405"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14">
                  <a:extLst>
                    <a:ext uri="{FF2B5EF4-FFF2-40B4-BE49-F238E27FC236}">
                      <a16:creationId xmlns:a16="http://schemas.microsoft.com/office/drawing/2014/main" id="{8DF13B08-883F-49BF-BA05-CC53E991F088}"/>
                    </a:ext>
                  </a:extLst>
                </p:cNvPr>
                <p:cNvSpPr/>
                <p:nvPr/>
              </p:nvSpPr>
              <p:spPr>
                <a:xfrm>
                  <a:off x="2217552" y="8291830"/>
                  <a:ext cx="382270" cy="498475"/>
                </a:xfrm>
                <a:custGeom>
                  <a:avLst/>
                  <a:gdLst/>
                  <a:ahLst/>
                  <a:cxnLst/>
                  <a:rect l="l" t="t" r="r" b="b"/>
                  <a:pathLst>
                    <a:path w="382269" h="498475">
                      <a:moveTo>
                        <a:pt x="58280" y="0"/>
                      </a:moveTo>
                      <a:lnTo>
                        <a:pt x="42721" y="10394"/>
                      </a:lnTo>
                      <a:lnTo>
                        <a:pt x="28430" y="20599"/>
                      </a:lnTo>
                      <a:lnTo>
                        <a:pt x="14494" y="31289"/>
                      </a:lnTo>
                      <a:lnTo>
                        <a:pt x="0" y="43141"/>
                      </a:lnTo>
                      <a:lnTo>
                        <a:pt x="381685" y="498132"/>
                      </a:lnTo>
                      <a:lnTo>
                        <a:pt x="58280"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15">
                  <a:extLst>
                    <a:ext uri="{FF2B5EF4-FFF2-40B4-BE49-F238E27FC236}">
                      <a16:creationId xmlns:a16="http://schemas.microsoft.com/office/drawing/2014/main" id="{B6F1DE6D-087D-4282-BCC8-ADCA4CBB04F7}"/>
                    </a:ext>
                  </a:extLst>
                </p:cNvPr>
                <p:cNvSpPr/>
                <p:nvPr/>
              </p:nvSpPr>
              <p:spPr>
                <a:xfrm>
                  <a:off x="2217552" y="8291830"/>
                  <a:ext cx="382270" cy="498475"/>
                </a:xfrm>
                <a:custGeom>
                  <a:avLst/>
                  <a:gdLst/>
                  <a:ahLst/>
                  <a:cxnLst/>
                  <a:rect l="l" t="t" r="r" b="b"/>
                  <a:pathLst>
                    <a:path w="382269" h="498475">
                      <a:moveTo>
                        <a:pt x="381685" y="498132"/>
                      </a:moveTo>
                      <a:lnTo>
                        <a:pt x="0" y="43141"/>
                      </a:lnTo>
                      <a:lnTo>
                        <a:pt x="14494" y="31289"/>
                      </a:lnTo>
                      <a:lnTo>
                        <a:pt x="28430" y="20599"/>
                      </a:lnTo>
                      <a:lnTo>
                        <a:pt x="42721" y="10394"/>
                      </a:lnTo>
                      <a:lnTo>
                        <a:pt x="58280" y="0"/>
                      </a:lnTo>
                      <a:lnTo>
                        <a:pt x="381685" y="498132"/>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6">
                  <a:extLst>
                    <a:ext uri="{FF2B5EF4-FFF2-40B4-BE49-F238E27FC236}">
                      <a16:creationId xmlns:a16="http://schemas.microsoft.com/office/drawing/2014/main" id="{3C67E03E-04D5-4C11-B171-C8736FE4B765}"/>
                    </a:ext>
                  </a:extLst>
                </p:cNvPr>
                <p:cNvSpPr/>
                <p:nvPr/>
              </p:nvSpPr>
              <p:spPr>
                <a:xfrm>
                  <a:off x="2005110" y="8334972"/>
                  <a:ext cx="594360" cy="548005"/>
                </a:xfrm>
                <a:custGeom>
                  <a:avLst/>
                  <a:gdLst/>
                  <a:ahLst/>
                  <a:cxnLst/>
                  <a:rect l="l" t="t" r="r" b="b"/>
                  <a:pathLst>
                    <a:path w="594360" h="548004">
                      <a:moveTo>
                        <a:pt x="212441" y="0"/>
                      </a:moveTo>
                      <a:lnTo>
                        <a:pt x="176539" y="32580"/>
                      </a:lnTo>
                      <a:lnTo>
                        <a:pt x="143774" y="67349"/>
                      </a:lnTo>
                      <a:lnTo>
                        <a:pt x="114205" y="104143"/>
                      </a:lnTo>
                      <a:lnTo>
                        <a:pt x="87893" y="142802"/>
                      </a:lnTo>
                      <a:lnTo>
                        <a:pt x="64899" y="183164"/>
                      </a:lnTo>
                      <a:lnTo>
                        <a:pt x="45284" y="225065"/>
                      </a:lnTo>
                      <a:lnTo>
                        <a:pt x="29107" y="268345"/>
                      </a:lnTo>
                      <a:lnTo>
                        <a:pt x="16430" y="312842"/>
                      </a:lnTo>
                      <a:lnTo>
                        <a:pt x="7312" y="358393"/>
                      </a:lnTo>
                      <a:lnTo>
                        <a:pt x="1815" y="404836"/>
                      </a:lnTo>
                      <a:lnTo>
                        <a:pt x="0" y="452010"/>
                      </a:lnTo>
                      <a:lnTo>
                        <a:pt x="1925" y="499753"/>
                      </a:lnTo>
                      <a:lnTo>
                        <a:pt x="7653" y="547903"/>
                      </a:lnTo>
                      <a:lnTo>
                        <a:pt x="594127" y="454990"/>
                      </a:lnTo>
                      <a:lnTo>
                        <a:pt x="212441"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7">
                  <a:extLst>
                    <a:ext uri="{FF2B5EF4-FFF2-40B4-BE49-F238E27FC236}">
                      <a16:creationId xmlns:a16="http://schemas.microsoft.com/office/drawing/2014/main" id="{F7A657EF-CDDA-40F5-BF6E-73B7F46B3A6A}"/>
                    </a:ext>
                  </a:extLst>
                </p:cNvPr>
                <p:cNvSpPr/>
                <p:nvPr/>
              </p:nvSpPr>
              <p:spPr>
                <a:xfrm>
                  <a:off x="2005110" y="8334972"/>
                  <a:ext cx="594360" cy="548005"/>
                </a:xfrm>
                <a:custGeom>
                  <a:avLst/>
                  <a:gdLst/>
                  <a:ahLst/>
                  <a:cxnLst/>
                  <a:rect l="l" t="t" r="r" b="b"/>
                  <a:pathLst>
                    <a:path w="594360" h="548004">
                      <a:moveTo>
                        <a:pt x="594127" y="454990"/>
                      </a:moveTo>
                      <a:lnTo>
                        <a:pt x="7653" y="547903"/>
                      </a:lnTo>
                      <a:lnTo>
                        <a:pt x="1925" y="499753"/>
                      </a:lnTo>
                      <a:lnTo>
                        <a:pt x="0" y="452010"/>
                      </a:lnTo>
                      <a:lnTo>
                        <a:pt x="1815" y="404836"/>
                      </a:lnTo>
                      <a:lnTo>
                        <a:pt x="7312" y="358393"/>
                      </a:lnTo>
                      <a:lnTo>
                        <a:pt x="16430" y="312842"/>
                      </a:lnTo>
                      <a:lnTo>
                        <a:pt x="29107" y="268345"/>
                      </a:lnTo>
                      <a:lnTo>
                        <a:pt x="45284" y="225065"/>
                      </a:lnTo>
                      <a:lnTo>
                        <a:pt x="64899" y="183164"/>
                      </a:lnTo>
                      <a:lnTo>
                        <a:pt x="87893" y="142802"/>
                      </a:lnTo>
                      <a:lnTo>
                        <a:pt x="114205" y="104143"/>
                      </a:lnTo>
                      <a:lnTo>
                        <a:pt x="143774" y="67349"/>
                      </a:lnTo>
                      <a:lnTo>
                        <a:pt x="176539" y="32580"/>
                      </a:lnTo>
                      <a:lnTo>
                        <a:pt x="212441" y="0"/>
                      </a:lnTo>
                      <a:lnTo>
                        <a:pt x="594127" y="45499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8">
                  <a:extLst>
                    <a:ext uri="{FF2B5EF4-FFF2-40B4-BE49-F238E27FC236}">
                      <a16:creationId xmlns:a16="http://schemas.microsoft.com/office/drawing/2014/main" id="{96490BCA-30B1-4C00-8C27-2060DAB4152A}"/>
                    </a:ext>
                  </a:extLst>
                </p:cNvPr>
                <p:cNvSpPr/>
                <p:nvPr/>
              </p:nvSpPr>
              <p:spPr>
                <a:xfrm>
                  <a:off x="2012764" y="8789962"/>
                  <a:ext cx="586740" cy="269875"/>
                </a:xfrm>
                <a:custGeom>
                  <a:avLst/>
                  <a:gdLst/>
                  <a:ahLst/>
                  <a:cxnLst/>
                  <a:rect l="l" t="t" r="r" b="b"/>
                  <a:pathLst>
                    <a:path w="586739" h="269875">
                      <a:moveTo>
                        <a:pt x="586473" y="0"/>
                      </a:moveTo>
                      <a:lnTo>
                        <a:pt x="0" y="92913"/>
                      </a:lnTo>
                      <a:lnTo>
                        <a:pt x="9106" y="139840"/>
                      </a:lnTo>
                      <a:lnTo>
                        <a:pt x="21305" y="183689"/>
                      </a:lnTo>
                      <a:lnTo>
                        <a:pt x="37202" y="226333"/>
                      </a:lnTo>
                      <a:lnTo>
                        <a:pt x="57404" y="269646"/>
                      </a:lnTo>
                      <a:lnTo>
                        <a:pt x="586473"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9">
                  <a:extLst>
                    <a:ext uri="{FF2B5EF4-FFF2-40B4-BE49-F238E27FC236}">
                      <a16:creationId xmlns:a16="http://schemas.microsoft.com/office/drawing/2014/main" id="{4E612DE1-9ACE-45BE-97C6-6CB9DD53B1DB}"/>
                    </a:ext>
                  </a:extLst>
                </p:cNvPr>
                <p:cNvSpPr/>
                <p:nvPr/>
              </p:nvSpPr>
              <p:spPr>
                <a:xfrm>
                  <a:off x="2012764" y="8789962"/>
                  <a:ext cx="586740" cy="269875"/>
                </a:xfrm>
                <a:custGeom>
                  <a:avLst/>
                  <a:gdLst/>
                  <a:ahLst/>
                  <a:cxnLst/>
                  <a:rect l="l" t="t" r="r" b="b"/>
                  <a:pathLst>
                    <a:path w="586739" h="269875">
                      <a:moveTo>
                        <a:pt x="586473" y="0"/>
                      </a:moveTo>
                      <a:lnTo>
                        <a:pt x="57404" y="269646"/>
                      </a:lnTo>
                      <a:lnTo>
                        <a:pt x="37202" y="226333"/>
                      </a:lnTo>
                      <a:lnTo>
                        <a:pt x="21305" y="183689"/>
                      </a:lnTo>
                      <a:lnTo>
                        <a:pt x="9106" y="139840"/>
                      </a:lnTo>
                      <a:lnTo>
                        <a:pt x="0" y="92913"/>
                      </a:lnTo>
                      <a:lnTo>
                        <a:pt x="586473"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20">
                  <a:extLst>
                    <a:ext uri="{FF2B5EF4-FFF2-40B4-BE49-F238E27FC236}">
                      <a16:creationId xmlns:a16="http://schemas.microsoft.com/office/drawing/2014/main" id="{F02D4888-37E8-4066-865F-D65E86CE329E}"/>
                    </a:ext>
                  </a:extLst>
                </p:cNvPr>
                <p:cNvSpPr/>
                <p:nvPr/>
              </p:nvSpPr>
              <p:spPr>
                <a:xfrm>
                  <a:off x="2070168" y="8789962"/>
                  <a:ext cx="835025" cy="594360"/>
                </a:xfrm>
                <a:custGeom>
                  <a:avLst/>
                  <a:gdLst/>
                  <a:ahLst/>
                  <a:cxnLst/>
                  <a:rect l="l" t="t" r="r" b="b"/>
                  <a:pathLst>
                    <a:path w="835025" h="594359">
                      <a:moveTo>
                        <a:pt x="529069" y="0"/>
                      </a:moveTo>
                      <a:lnTo>
                        <a:pt x="0" y="269646"/>
                      </a:lnTo>
                      <a:lnTo>
                        <a:pt x="9669" y="287985"/>
                      </a:lnTo>
                      <a:lnTo>
                        <a:pt x="20091" y="305904"/>
                      </a:lnTo>
                      <a:lnTo>
                        <a:pt x="46860" y="346646"/>
                      </a:lnTo>
                      <a:lnTo>
                        <a:pt x="76358" y="384482"/>
                      </a:lnTo>
                      <a:lnTo>
                        <a:pt x="108375" y="419361"/>
                      </a:lnTo>
                      <a:lnTo>
                        <a:pt x="142702" y="451230"/>
                      </a:lnTo>
                      <a:lnTo>
                        <a:pt x="179128" y="480037"/>
                      </a:lnTo>
                      <a:lnTo>
                        <a:pt x="217445" y="505729"/>
                      </a:lnTo>
                      <a:lnTo>
                        <a:pt x="257442" y="528255"/>
                      </a:lnTo>
                      <a:lnTo>
                        <a:pt x="298909" y="547561"/>
                      </a:lnTo>
                      <a:lnTo>
                        <a:pt x="341638" y="563596"/>
                      </a:lnTo>
                      <a:lnTo>
                        <a:pt x="385418" y="576308"/>
                      </a:lnTo>
                      <a:lnTo>
                        <a:pt x="430039" y="585644"/>
                      </a:lnTo>
                      <a:lnTo>
                        <a:pt x="475292" y="591551"/>
                      </a:lnTo>
                      <a:lnTo>
                        <a:pt x="520967" y="593978"/>
                      </a:lnTo>
                      <a:lnTo>
                        <a:pt x="566855" y="592872"/>
                      </a:lnTo>
                      <a:lnTo>
                        <a:pt x="612745" y="588181"/>
                      </a:lnTo>
                      <a:lnTo>
                        <a:pt x="658429" y="579852"/>
                      </a:lnTo>
                      <a:lnTo>
                        <a:pt x="703695" y="567834"/>
                      </a:lnTo>
                      <a:lnTo>
                        <a:pt x="748335" y="552073"/>
                      </a:lnTo>
                      <a:lnTo>
                        <a:pt x="792139" y="532519"/>
                      </a:lnTo>
                      <a:lnTo>
                        <a:pt x="834897" y="509117"/>
                      </a:lnTo>
                      <a:lnTo>
                        <a:pt x="529069"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21">
                  <a:extLst>
                    <a:ext uri="{FF2B5EF4-FFF2-40B4-BE49-F238E27FC236}">
                      <a16:creationId xmlns:a16="http://schemas.microsoft.com/office/drawing/2014/main" id="{954EDB65-3995-4C8D-854C-F17459590590}"/>
                    </a:ext>
                  </a:extLst>
                </p:cNvPr>
                <p:cNvSpPr/>
                <p:nvPr/>
              </p:nvSpPr>
              <p:spPr>
                <a:xfrm>
                  <a:off x="2070168" y="8789962"/>
                  <a:ext cx="835025" cy="594360"/>
                </a:xfrm>
                <a:custGeom>
                  <a:avLst/>
                  <a:gdLst/>
                  <a:ahLst/>
                  <a:cxnLst/>
                  <a:rect l="l" t="t" r="r" b="b"/>
                  <a:pathLst>
                    <a:path w="835025" h="594359">
                      <a:moveTo>
                        <a:pt x="529069" y="0"/>
                      </a:moveTo>
                      <a:lnTo>
                        <a:pt x="834897" y="509117"/>
                      </a:lnTo>
                      <a:lnTo>
                        <a:pt x="792139" y="532519"/>
                      </a:lnTo>
                      <a:lnTo>
                        <a:pt x="748335" y="552073"/>
                      </a:lnTo>
                      <a:lnTo>
                        <a:pt x="703695" y="567834"/>
                      </a:lnTo>
                      <a:lnTo>
                        <a:pt x="658429" y="579852"/>
                      </a:lnTo>
                      <a:lnTo>
                        <a:pt x="612745" y="588181"/>
                      </a:lnTo>
                      <a:lnTo>
                        <a:pt x="566855" y="592872"/>
                      </a:lnTo>
                      <a:lnTo>
                        <a:pt x="520967" y="593978"/>
                      </a:lnTo>
                      <a:lnTo>
                        <a:pt x="475292" y="591551"/>
                      </a:lnTo>
                      <a:lnTo>
                        <a:pt x="430039" y="585644"/>
                      </a:lnTo>
                      <a:lnTo>
                        <a:pt x="385418" y="576308"/>
                      </a:lnTo>
                      <a:lnTo>
                        <a:pt x="341638" y="563596"/>
                      </a:lnTo>
                      <a:lnTo>
                        <a:pt x="298909" y="547561"/>
                      </a:lnTo>
                      <a:lnTo>
                        <a:pt x="257442" y="528255"/>
                      </a:lnTo>
                      <a:lnTo>
                        <a:pt x="217445" y="505729"/>
                      </a:lnTo>
                      <a:lnTo>
                        <a:pt x="179128" y="480037"/>
                      </a:lnTo>
                      <a:lnTo>
                        <a:pt x="142702" y="451230"/>
                      </a:lnTo>
                      <a:lnTo>
                        <a:pt x="108375" y="419361"/>
                      </a:lnTo>
                      <a:lnTo>
                        <a:pt x="76358" y="384482"/>
                      </a:lnTo>
                      <a:lnTo>
                        <a:pt x="46860" y="346646"/>
                      </a:lnTo>
                      <a:lnTo>
                        <a:pt x="20091" y="305904"/>
                      </a:lnTo>
                      <a:lnTo>
                        <a:pt x="0" y="269646"/>
                      </a:lnTo>
                      <a:lnTo>
                        <a:pt x="529069"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2">
                  <a:extLst>
                    <a:ext uri="{FF2B5EF4-FFF2-40B4-BE49-F238E27FC236}">
                      <a16:creationId xmlns:a16="http://schemas.microsoft.com/office/drawing/2014/main" id="{A7F1E77B-4951-4648-BB4F-D2DA57AF6C66}"/>
                    </a:ext>
                  </a:extLst>
                </p:cNvPr>
                <p:cNvSpPr/>
                <p:nvPr/>
              </p:nvSpPr>
              <p:spPr>
                <a:xfrm>
                  <a:off x="2599237" y="8286255"/>
                  <a:ext cx="594360" cy="1012825"/>
                </a:xfrm>
                <a:custGeom>
                  <a:avLst/>
                  <a:gdLst/>
                  <a:ahLst/>
                  <a:cxnLst/>
                  <a:rect l="l" t="t" r="r" b="b"/>
                  <a:pathLst>
                    <a:path w="594360" h="1012825">
                      <a:moveTo>
                        <a:pt x="314655" y="0"/>
                      </a:moveTo>
                      <a:lnTo>
                        <a:pt x="0" y="503707"/>
                      </a:lnTo>
                      <a:lnTo>
                        <a:pt x="305828" y="1012824"/>
                      </a:lnTo>
                      <a:lnTo>
                        <a:pt x="345451" y="986940"/>
                      </a:lnTo>
                      <a:lnTo>
                        <a:pt x="382296" y="958559"/>
                      </a:lnTo>
                      <a:lnTo>
                        <a:pt x="416447" y="927601"/>
                      </a:lnTo>
                      <a:lnTo>
                        <a:pt x="447986" y="893984"/>
                      </a:lnTo>
                      <a:lnTo>
                        <a:pt x="476999" y="857628"/>
                      </a:lnTo>
                      <a:lnTo>
                        <a:pt x="503567" y="818451"/>
                      </a:lnTo>
                      <a:lnTo>
                        <a:pt x="527704" y="776097"/>
                      </a:lnTo>
                      <a:lnTo>
                        <a:pt x="548014" y="732630"/>
                      </a:lnTo>
                      <a:lnTo>
                        <a:pt x="564546" y="688260"/>
                      </a:lnTo>
                      <a:lnTo>
                        <a:pt x="577349" y="643199"/>
                      </a:lnTo>
                      <a:lnTo>
                        <a:pt x="586471" y="597656"/>
                      </a:lnTo>
                      <a:lnTo>
                        <a:pt x="591961" y="551843"/>
                      </a:lnTo>
                      <a:lnTo>
                        <a:pt x="593867" y="505970"/>
                      </a:lnTo>
                      <a:lnTo>
                        <a:pt x="592238" y="460247"/>
                      </a:lnTo>
                      <a:lnTo>
                        <a:pt x="587123" y="414886"/>
                      </a:lnTo>
                      <a:lnTo>
                        <a:pt x="578570" y="370097"/>
                      </a:lnTo>
                      <a:lnTo>
                        <a:pt x="566628" y="326090"/>
                      </a:lnTo>
                      <a:lnTo>
                        <a:pt x="551346" y="283076"/>
                      </a:lnTo>
                      <a:lnTo>
                        <a:pt x="532771" y="241266"/>
                      </a:lnTo>
                      <a:lnTo>
                        <a:pt x="510953" y="200871"/>
                      </a:lnTo>
                      <a:lnTo>
                        <a:pt x="485940" y="162101"/>
                      </a:lnTo>
                      <a:lnTo>
                        <a:pt x="457781" y="125167"/>
                      </a:lnTo>
                      <a:lnTo>
                        <a:pt x="426524" y="90279"/>
                      </a:lnTo>
                      <a:lnTo>
                        <a:pt x="392219" y="57648"/>
                      </a:lnTo>
                      <a:lnTo>
                        <a:pt x="354913" y="27485"/>
                      </a:lnTo>
                      <a:lnTo>
                        <a:pt x="314655"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23">
                  <a:extLst>
                    <a:ext uri="{FF2B5EF4-FFF2-40B4-BE49-F238E27FC236}">
                      <a16:creationId xmlns:a16="http://schemas.microsoft.com/office/drawing/2014/main" id="{5F65550D-4C10-4E54-B47F-81B644BA0F32}"/>
                    </a:ext>
                  </a:extLst>
                </p:cNvPr>
                <p:cNvSpPr/>
                <p:nvPr/>
              </p:nvSpPr>
              <p:spPr>
                <a:xfrm>
                  <a:off x="2599237" y="8196009"/>
                  <a:ext cx="314960" cy="594360"/>
                </a:xfrm>
                <a:custGeom>
                  <a:avLst/>
                  <a:gdLst/>
                  <a:ahLst/>
                  <a:cxnLst/>
                  <a:rect l="l" t="t" r="r" b="b"/>
                  <a:pathLst>
                    <a:path w="314960" h="594359">
                      <a:moveTo>
                        <a:pt x="0" y="0"/>
                      </a:moveTo>
                      <a:lnTo>
                        <a:pt x="0" y="593953"/>
                      </a:lnTo>
                      <a:lnTo>
                        <a:pt x="314655" y="90246"/>
                      </a:lnTo>
                      <a:lnTo>
                        <a:pt x="271685" y="65380"/>
                      </a:lnTo>
                      <a:lnTo>
                        <a:pt x="228949" y="44762"/>
                      </a:lnTo>
                      <a:lnTo>
                        <a:pt x="185910" y="28238"/>
                      </a:lnTo>
                      <a:lnTo>
                        <a:pt x="142031" y="15653"/>
                      </a:lnTo>
                      <a:lnTo>
                        <a:pt x="96778" y="6854"/>
                      </a:lnTo>
                      <a:lnTo>
                        <a:pt x="49613" y="1688"/>
                      </a:lnTo>
                      <a:lnTo>
                        <a:pt x="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24">
                  <a:extLst>
                    <a:ext uri="{FF2B5EF4-FFF2-40B4-BE49-F238E27FC236}">
                      <a16:creationId xmlns:a16="http://schemas.microsoft.com/office/drawing/2014/main" id="{022878D7-DD6D-430F-8499-17D22BBFD2A4}"/>
                    </a:ext>
                  </a:extLst>
                </p:cNvPr>
                <p:cNvSpPr/>
                <p:nvPr/>
              </p:nvSpPr>
              <p:spPr>
                <a:xfrm>
                  <a:off x="2599237" y="8196009"/>
                  <a:ext cx="314960" cy="594360"/>
                </a:xfrm>
                <a:custGeom>
                  <a:avLst/>
                  <a:gdLst/>
                  <a:ahLst/>
                  <a:cxnLst/>
                  <a:rect l="l" t="t" r="r" b="b"/>
                  <a:pathLst>
                    <a:path w="314960" h="594359">
                      <a:moveTo>
                        <a:pt x="0" y="593953"/>
                      </a:moveTo>
                      <a:lnTo>
                        <a:pt x="0" y="0"/>
                      </a:lnTo>
                      <a:lnTo>
                        <a:pt x="49613" y="1688"/>
                      </a:lnTo>
                      <a:lnTo>
                        <a:pt x="96778" y="6854"/>
                      </a:lnTo>
                      <a:lnTo>
                        <a:pt x="142031" y="15653"/>
                      </a:lnTo>
                      <a:lnTo>
                        <a:pt x="185910" y="28238"/>
                      </a:lnTo>
                      <a:lnTo>
                        <a:pt x="228949" y="44762"/>
                      </a:lnTo>
                      <a:lnTo>
                        <a:pt x="271685" y="65380"/>
                      </a:lnTo>
                      <a:lnTo>
                        <a:pt x="314655" y="90246"/>
                      </a:lnTo>
                      <a:lnTo>
                        <a:pt x="0" y="593953"/>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25">
                  <a:extLst>
                    <a:ext uri="{FF2B5EF4-FFF2-40B4-BE49-F238E27FC236}">
                      <a16:creationId xmlns:a16="http://schemas.microsoft.com/office/drawing/2014/main" id="{17EA18A6-0DB0-4D4D-80C0-A2CC9B3CE785}"/>
                    </a:ext>
                  </a:extLst>
                </p:cNvPr>
                <p:cNvSpPr/>
                <p:nvPr/>
              </p:nvSpPr>
              <p:spPr>
                <a:xfrm>
                  <a:off x="2217552" y="8406473"/>
                  <a:ext cx="772795" cy="772795"/>
                </a:xfrm>
                <a:custGeom>
                  <a:avLst/>
                  <a:gdLst/>
                  <a:ahLst/>
                  <a:cxnLst/>
                  <a:rect l="l" t="t" r="r" b="b"/>
                  <a:pathLst>
                    <a:path w="772794" h="772795">
                      <a:moveTo>
                        <a:pt x="386206" y="0"/>
                      </a:move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6" y="772401"/>
                      </a:ln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3"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26">
                  <a:extLst>
                    <a:ext uri="{FF2B5EF4-FFF2-40B4-BE49-F238E27FC236}">
                      <a16:creationId xmlns:a16="http://schemas.microsoft.com/office/drawing/2014/main" id="{C2768522-8129-46D1-8C89-A00CB877E6ED}"/>
                    </a:ext>
                  </a:extLst>
                </p:cNvPr>
                <p:cNvSpPr/>
                <p:nvPr/>
              </p:nvSpPr>
              <p:spPr>
                <a:xfrm>
                  <a:off x="2217552" y="8406473"/>
                  <a:ext cx="772795" cy="772795"/>
                </a:xfrm>
                <a:custGeom>
                  <a:avLst/>
                  <a:gdLst/>
                  <a:ahLst/>
                  <a:cxnLst/>
                  <a:rect l="l" t="t" r="r" b="b"/>
                  <a:pathLst>
                    <a:path w="772794" h="772795">
                      <a:moveTo>
                        <a:pt x="386206" y="772401"/>
                      </a:moveTo>
                      <a:lnTo>
                        <a:pt x="434652" y="769392"/>
                      </a:lnTo>
                      <a:lnTo>
                        <a:pt x="481301" y="760606"/>
                      </a:lnTo>
                      <a:lnTo>
                        <a:pt x="525792" y="746405"/>
                      </a:lnTo>
                      <a:lnTo>
                        <a:pt x="567764" y="727151"/>
                      </a:lnTo>
                      <a:lnTo>
                        <a:pt x="606855" y="703205"/>
                      </a:lnTo>
                      <a:lnTo>
                        <a:pt x="642702" y="674931"/>
                      </a:lnTo>
                      <a:lnTo>
                        <a:pt x="674944" y="642689"/>
                      </a:lnTo>
                      <a:lnTo>
                        <a:pt x="703218" y="606842"/>
                      </a:lnTo>
                      <a:lnTo>
                        <a:pt x="727163" y="567752"/>
                      </a:lnTo>
                      <a:lnTo>
                        <a:pt x="746417" y="525780"/>
                      </a:lnTo>
                      <a:lnTo>
                        <a:pt x="760618" y="481288"/>
                      </a:lnTo>
                      <a:lnTo>
                        <a:pt x="769404" y="434639"/>
                      </a:lnTo>
                      <a:lnTo>
                        <a:pt x="772413" y="386194"/>
                      </a:lnTo>
                      <a:lnTo>
                        <a:pt x="769404" y="337749"/>
                      </a:lnTo>
                      <a:lnTo>
                        <a:pt x="760618" y="291100"/>
                      </a:lnTo>
                      <a:lnTo>
                        <a:pt x="746417" y="246610"/>
                      </a:lnTo>
                      <a:lnTo>
                        <a:pt x="727163" y="204639"/>
                      </a:lnTo>
                      <a:lnTo>
                        <a:pt x="703218" y="165550"/>
                      </a:lnTo>
                      <a:lnTo>
                        <a:pt x="674944" y="129704"/>
                      </a:lnTo>
                      <a:lnTo>
                        <a:pt x="642702" y="97464"/>
                      </a:lnTo>
                      <a:lnTo>
                        <a:pt x="606855" y="69191"/>
                      </a:lnTo>
                      <a:lnTo>
                        <a:pt x="567764" y="45247"/>
                      </a:lnTo>
                      <a:lnTo>
                        <a:pt x="525792" y="25994"/>
                      </a:lnTo>
                      <a:lnTo>
                        <a:pt x="481301" y="11794"/>
                      </a:lnTo>
                      <a:lnTo>
                        <a:pt x="434652" y="3008"/>
                      </a:lnTo>
                      <a:lnTo>
                        <a:pt x="386206" y="0"/>
                      </a:lnTo>
                      <a:lnTo>
                        <a:pt x="337761" y="3008"/>
                      </a:lnTo>
                      <a:lnTo>
                        <a:pt x="291112" y="11794"/>
                      </a:lnTo>
                      <a:lnTo>
                        <a:pt x="246621" y="25994"/>
                      </a:lnTo>
                      <a:lnTo>
                        <a:pt x="204649" y="45247"/>
                      </a:lnTo>
                      <a:lnTo>
                        <a:pt x="165558" y="69191"/>
                      </a:lnTo>
                      <a:lnTo>
                        <a:pt x="129711" y="97464"/>
                      </a:lnTo>
                      <a:lnTo>
                        <a:pt x="97469" y="129704"/>
                      </a:lnTo>
                      <a:lnTo>
                        <a:pt x="69195" y="165550"/>
                      </a:lnTo>
                      <a:lnTo>
                        <a:pt x="45250" y="204639"/>
                      </a:lnTo>
                      <a:lnTo>
                        <a:pt x="25996" y="246610"/>
                      </a:lnTo>
                      <a:lnTo>
                        <a:pt x="11795" y="291100"/>
                      </a:lnTo>
                      <a:lnTo>
                        <a:pt x="3009" y="337749"/>
                      </a:lnTo>
                      <a:lnTo>
                        <a:pt x="0" y="386194"/>
                      </a:lnTo>
                      <a:lnTo>
                        <a:pt x="3009" y="434639"/>
                      </a:lnTo>
                      <a:lnTo>
                        <a:pt x="11795" y="481288"/>
                      </a:lnTo>
                      <a:lnTo>
                        <a:pt x="25996" y="525780"/>
                      </a:lnTo>
                      <a:lnTo>
                        <a:pt x="45250" y="567752"/>
                      </a:lnTo>
                      <a:lnTo>
                        <a:pt x="69195" y="606842"/>
                      </a:lnTo>
                      <a:lnTo>
                        <a:pt x="97469" y="642689"/>
                      </a:lnTo>
                      <a:lnTo>
                        <a:pt x="129711" y="674931"/>
                      </a:lnTo>
                      <a:lnTo>
                        <a:pt x="165558" y="703205"/>
                      </a:lnTo>
                      <a:lnTo>
                        <a:pt x="204649" y="727151"/>
                      </a:lnTo>
                      <a:lnTo>
                        <a:pt x="246621" y="746405"/>
                      </a:lnTo>
                      <a:lnTo>
                        <a:pt x="291112" y="760606"/>
                      </a:lnTo>
                      <a:lnTo>
                        <a:pt x="337761" y="769392"/>
                      </a:lnTo>
                      <a:lnTo>
                        <a:pt x="386206" y="772401"/>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0" name="object 27">
                <a:extLst>
                  <a:ext uri="{FF2B5EF4-FFF2-40B4-BE49-F238E27FC236}">
                    <a16:creationId xmlns:a16="http://schemas.microsoft.com/office/drawing/2014/main" id="{6F94B05F-0F60-4859-B763-E84746D3BCB9}"/>
                  </a:ext>
                </a:extLst>
              </p:cNvPr>
              <p:cNvSpPr txBox="1"/>
              <p:nvPr/>
            </p:nvSpPr>
            <p:spPr>
              <a:xfrm>
                <a:off x="4996893" y="2617756"/>
                <a:ext cx="2160301" cy="487313"/>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Eastern and southern Africa</a:t>
                </a:r>
              </a:p>
              <a:p>
                <a:pPr marL="12700" marR="0" lvl="0" indent="0" algn="l" defTabSz="914400" rtl="0" eaLnBrk="1" fontAlgn="auto" latinLnBrk="0" hangingPunct="1">
                  <a:lnSpc>
                    <a:spcPct val="100000"/>
                  </a:lnSpc>
                  <a:spcBef>
                    <a:spcPts val="80"/>
                  </a:spcBef>
                  <a:spcAft>
                    <a:spcPts val="0"/>
                  </a:spcAft>
                  <a:buClrTx/>
                  <a:buSzTx/>
                  <a:buFontTx/>
                  <a:buNone/>
                  <a:tabLst/>
                  <a:defRPr/>
                </a:pPr>
                <a:r>
                  <a:rPr kumimoji="0" lang="fr-CH" sz="1800" b="1" i="0" u="none" strike="noStrike" kern="0" cap="none" spc="0" normalizeH="0" baseline="0" noProof="0">
                    <a:ln>
                      <a:noFill/>
                    </a:ln>
                    <a:solidFill>
                      <a:srgbClr val="F47E55"/>
                    </a:solidFill>
                    <a:effectLst/>
                    <a:uLnTx/>
                    <a:uFillTx/>
                    <a:latin typeface="Arial" panose="020B0604020202020204"/>
                    <a:ea typeface="+mn-ea"/>
                    <a:cs typeface="Arial"/>
                  </a:rPr>
                  <a:t>9</a:t>
                </a:r>
                <a:r>
                  <a:rPr kumimoji="0" sz="1800" b="1" i="0" u="none" strike="noStrike" kern="0" cap="none" spc="0" normalizeH="0" baseline="0" noProof="0">
                    <a:ln>
                      <a:noFill/>
                    </a:ln>
                    <a:solidFill>
                      <a:srgbClr val="F47E55"/>
                    </a:solidFill>
                    <a:effectLst/>
                    <a:uLnTx/>
                    <a:uFillTx/>
                    <a:latin typeface="Arial" panose="020B0604020202020204"/>
                    <a:ea typeface="+mn-ea"/>
                    <a:cs typeface="Arial"/>
                  </a:rPr>
                  <a:t>%</a:t>
                </a:r>
              </a:p>
            </p:txBody>
          </p:sp>
          <p:sp>
            <p:nvSpPr>
              <p:cNvPr id="41" name="object 28">
                <a:extLst>
                  <a:ext uri="{FF2B5EF4-FFF2-40B4-BE49-F238E27FC236}">
                    <a16:creationId xmlns:a16="http://schemas.microsoft.com/office/drawing/2014/main" id="{98768AA3-FE16-4998-B293-C9598016ED33}"/>
                  </a:ext>
                </a:extLst>
              </p:cNvPr>
              <p:cNvSpPr txBox="1"/>
              <p:nvPr/>
            </p:nvSpPr>
            <p:spPr>
              <a:xfrm>
                <a:off x="5992975" y="4088276"/>
                <a:ext cx="2690584" cy="474489"/>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Western and central Africa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B6AEA7"/>
                    </a:solidFill>
                    <a:effectLst/>
                    <a:uLnTx/>
                    <a:uFillTx/>
                    <a:latin typeface="Arial" panose="020B0604020202020204"/>
                    <a:ea typeface="+mn-ea"/>
                    <a:cs typeface="Arial"/>
                  </a:rPr>
                  <a:t>32%</a:t>
                </a:r>
              </a:p>
            </p:txBody>
          </p:sp>
          <p:sp>
            <p:nvSpPr>
              <p:cNvPr id="4" name="object 27">
                <a:extLst>
                  <a:ext uri="{FF2B5EF4-FFF2-40B4-BE49-F238E27FC236}">
                    <a16:creationId xmlns:a16="http://schemas.microsoft.com/office/drawing/2014/main" id="{C8386454-7DA0-4924-8836-1986869655CA}"/>
                  </a:ext>
                </a:extLst>
              </p:cNvPr>
              <p:cNvSpPr txBox="1"/>
              <p:nvPr/>
            </p:nvSpPr>
            <p:spPr>
              <a:xfrm>
                <a:off x="1698188" y="3044523"/>
                <a:ext cx="2160301" cy="289823"/>
              </a:xfrm>
              <a:prstGeom prst="rect">
                <a:avLst/>
              </a:prstGeom>
            </p:spPr>
            <p:txBody>
              <a:bodyPr vert="horz" wrap="square" lIns="0" tIns="12700" rIns="0" bIns="0" rtlCol="0">
                <a:spAutoFit/>
              </a:bodyPr>
              <a:lstStyle/>
              <a:p>
                <a:pPr marL="12700" marR="5080" lvl="0" indent="0" algn="r" defTabSz="914400" rtl="0" eaLnBrk="1" fontAlgn="auto" latinLnBrk="0" hangingPunct="1">
                  <a:lnSpc>
                    <a:spcPct val="100000"/>
                  </a:lnSpc>
                  <a:spcBef>
                    <a:spcPts val="10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Latin Ame</a:t>
                </a:r>
                <a:r>
                  <a:rPr kumimoji="0" sz="1200" b="0" i="0" u="none" strike="noStrike" kern="0" cap="none" spc="0" normalizeH="0" baseline="0" noProof="0" err="1">
                    <a:ln>
                      <a:noFill/>
                    </a:ln>
                    <a:solidFill>
                      <a:prstClr val="black"/>
                    </a:solidFill>
                    <a:effectLst/>
                    <a:uLnTx/>
                    <a:uFillTx/>
                    <a:latin typeface="Arial" panose="020B0604020202020204"/>
                    <a:ea typeface="+mn-ea"/>
                    <a:cs typeface="Arial"/>
                  </a:rPr>
                  <a:t>rica</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800" b="1" i="0" u="none" strike="noStrike" kern="0" cap="none" spc="0" normalizeH="0" baseline="0" noProof="0">
                    <a:ln>
                      <a:noFill/>
                    </a:ln>
                    <a:solidFill>
                      <a:srgbClr val="F26B73"/>
                    </a:solidFill>
                    <a:effectLst/>
                    <a:uLnTx/>
                    <a:uFillTx/>
                    <a:latin typeface="Arial" panose="020B0604020202020204"/>
                    <a:ea typeface="+mn-ea"/>
                    <a:cs typeface="Arial"/>
                  </a:rPr>
                  <a:t>2</a:t>
                </a:r>
                <a:r>
                  <a:rPr kumimoji="0" sz="1800" b="1" i="0" u="none" strike="noStrike" kern="0" cap="none" spc="0" normalizeH="0" baseline="0" noProof="0">
                    <a:ln>
                      <a:noFill/>
                    </a:ln>
                    <a:solidFill>
                      <a:srgbClr val="F26B73"/>
                    </a:solidFill>
                    <a:effectLst/>
                    <a:uLnTx/>
                    <a:uFillTx/>
                    <a:latin typeface="Arial" panose="020B0604020202020204"/>
                    <a:ea typeface="+mn-ea"/>
                    <a:cs typeface="Arial"/>
                  </a:rPr>
                  <a:t>%</a:t>
                </a:r>
              </a:p>
            </p:txBody>
          </p:sp>
          <p:sp>
            <p:nvSpPr>
              <p:cNvPr id="5" name="object 27">
                <a:extLst>
                  <a:ext uri="{FF2B5EF4-FFF2-40B4-BE49-F238E27FC236}">
                    <a16:creationId xmlns:a16="http://schemas.microsoft.com/office/drawing/2014/main" id="{F3A74C06-180D-4F7D-94E2-15BB07AE6DBA}"/>
                  </a:ext>
                </a:extLst>
              </p:cNvPr>
              <p:cNvSpPr txBox="1"/>
              <p:nvPr/>
            </p:nvSpPr>
            <p:spPr>
              <a:xfrm>
                <a:off x="1139176" y="3582955"/>
                <a:ext cx="2260644" cy="487313"/>
              </a:xfrm>
              <a:prstGeom prst="rect">
                <a:avLst/>
              </a:prstGeom>
            </p:spPr>
            <p:txBody>
              <a:bodyPr vert="horz" wrap="square" lIns="0" tIns="12700" rIns="0" bIns="0" rtlCol="0">
                <a:spAutoFit/>
              </a:bodyPr>
              <a:lstStyle/>
              <a:p>
                <a:pPr marL="12700" marR="5080" lvl="0" indent="0" algn="r"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0" normalizeH="0" baseline="0" noProof="0">
                    <a:ln>
                      <a:noFill/>
                    </a:ln>
                    <a:solidFill>
                      <a:prstClr val="black"/>
                    </a:solidFill>
                    <a:effectLst/>
                    <a:uLnTx/>
                    <a:uFillTx/>
                    <a:latin typeface="Arial" panose="020B0604020202020204"/>
                    <a:ea typeface="+mn-ea"/>
                    <a:cs typeface="Arial"/>
                  </a:rPr>
                  <a:t>Eastern </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Europe </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and </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central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Asi</a:t>
                </a:r>
                <a:r>
                  <a:rPr kumimoji="0" sz="1200" b="0" i="0" u="none" strike="noStrike" kern="0" cap="none" spc="0" normalizeH="0" baseline="0" noProof="0">
                    <a:ln>
                      <a:noFill/>
                    </a:ln>
                    <a:solidFill>
                      <a:prstClr val="black"/>
                    </a:solidFill>
                    <a:effectLst/>
                    <a:uLnTx/>
                    <a:uFillTx/>
                    <a:latin typeface="Arial" panose="020B0604020202020204"/>
                    <a:ea typeface="+mn-ea"/>
                    <a:cs typeface="Arial"/>
                  </a:rPr>
                  <a:t>a</a:t>
                </a: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 </a:t>
                </a:r>
                <a:r>
                  <a:rPr kumimoji="0" lang="fr-CH" sz="1800" b="1" i="0" u="none" strike="noStrike" kern="0" cap="none" spc="0" normalizeH="0" baseline="0" noProof="0">
                    <a:ln>
                      <a:noFill/>
                    </a:ln>
                    <a:solidFill>
                      <a:srgbClr val="5ABBE0"/>
                    </a:solidFill>
                    <a:effectLst/>
                    <a:uLnTx/>
                    <a:uFillTx/>
                    <a:latin typeface="Arial" panose="020B0604020202020204"/>
                    <a:ea typeface="+mn-ea"/>
                    <a:cs typeface="Arial"/>
                  </a:rPr>
                  <a:t>16</a:t>
                </a:r>
                <a:r>
                  <a:rPr kumimoji="0" sz="1800" b="1" i="0" u="none" strike="noStrike" kern="0" cap="none" spc="0" normalizeH="0" baseline="0" noProof="0">
                    <a:ln>
                      <a:noFill/>
                    </a:ln>
                    <a:solidFill>
                      <a:srgbClr val="5ABBE0"/>
                    </a:solidFill>
                    <a:effectLst/>
                    <a:uLnTx/>
                    <a:uFillTx/>
                    <a:latin typeface="Arial" panose="020B0604020202020204"/>
                    <a:ea typeface="+mn-ea"/>
                    <a:cs typeface="Arial"/>
                  </a:rPr>
                  <a:t>%</a:t>
                </a:r>
              </a:p>
            </p:txBody>
          </p:sp>
          <p:sp>
            <p:nvSpPr>
              <p:cNvPr id="50" name="object 27">
                <a:extLst>
                  <a:ext uri="{FF2B5EF4-FFF2-40B4-BE49-F238E27FC236}">
                    <a16:creationId xmlns:a16="http://schemas.microsoft.com/office/drawing/2014/main" id="{7CD4B78B-0583-4B3B-A06E-F0DFC6084CD1}"/>
                  </a:ext>
                </a:extLst>
              </p:cNvPr>
              <p:cNvSpPr txBox="1"/>
              <p:nvPr/>
            </p:nvSpPr>
            <p:spPr>
              <a:xfrm>
                <a:off x="2311970" y="4555659"/>
                <a:ext cx="2160301" cy="289823"/>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Caribbean </a:t>
                </a:r>
                <a:r>
                  <a:rPr kumimoji="0" lang="fr-CH" sz="1800" b="1" i="0" u="none" strike="noStrike" kern="0" cap="none" spc="0" normalizeH="0" baseline="0" noProof="0">
                    <a:ln>
                      <a:noFill/>
                    </a:ln>
                    <a:solidFill>
                      <a:srgbClr val="70C9BF"/>
                    </a:solidFill>
                    <a:effectLst/>
                    <a:uLnTx/>
                    <a:uFillTx/>
                    <a:latin typeface="Arial" panose="020B0604020202020204"/>
                    <a:ea typeface="+mn-ea"/>
                    <a:cs typeface="Arial"/>
                  </a:rPr>
                  <a:t>5</a:t>
                </a:r>
                <a:r>
                  <a:rPr kumimoji="0" sz="1800" b="1" i="0" u="none" strike="noStrike" kern="0" cap="none" spc="0" normalizeH="0" baseline="0" noProof="0">
                    <a:ln>
                      <a:noFill/>
                    </a:ln>
                    <a:solidFill>
                      <a:srgbClr val="70C9BF"/>
                    </a:solidFill>
                    <a:effectLst/>
                    <a:uLnTx/>
                    <a:uFillTx/>
                    <a:latin typeface="Arial" panose="020B0604020202020204"/>
                    <a:ea typeface="+mn-ea"/>
                    <a:cs typeface="Arial"/>
                  </a:rPr>
                  <a:t>%</a:t>
                </a:r>
              </a:p>
            </p:txBody>
          </p:sp>
          <p:sp>
            <p:nvSpPr>
              <p:cNvPr id="52" name="object 27">
                <a:extLst>
                  <a:ext uri="{FF2B5EF4-FFF2-40B4-BE49-F238E27FC236}">
                    <a16:creationId xmlns:a16="http://schemas.microsoft.com/office/drawing/2014/main" id="{3E0D6B9B-0C9C-4A6F-8352-81B196896A0D}"/>
                  </a:ext>
                </a:extLst>
              </p:cNvPr>
              <p:cNvSpPr txBox="1"/>
              <p:nvPr/>
            </p:nvSpPr>
            <p:spPr>
              <a:xfrm>
                <a:off x="2330195" y="2561414"/>
                <a:ext cx="2160301" cy="487313"/>
              </a:xfrm>
              <a:prstGeom prst="rect">
                <a:avLst/>
              </a:prstGeom>
            </p:spPr>
            <p:txBody>
              <a:bodyPr vert="horz" wrap="square" lIns="0" tIns="12700" rIns="0" bIns="0" rtlCol="0">
                <a:spAutoFit/>
              </a:bodyPr>
              <a:lstStyle/>
              <a:p>
                <a:pPr marL="12700" marR="5080" lvl="0" indent="0" algn="r" defTabSz="914400" rtl="0" eaLnBrk="1" fontAlgn="auto" latinLnBrk="0" hangingPunct="1">
                  <a:lnSpc>
                    <a:spcPct val="100000"/>
                  </a:lnSpc>
                  <a:spcBef>
                    <a:spcPts val="100"/>
                  </a:spcBef>
                  <a:spcAft>
                    <a:spcPts val="0"/>
                  </a:spcAft>
                  <a:buClrTx/>
                  <a:buSzTx/>
                  <a:buFontTx/>
                  <a:buNone/>
                  <a:tabLst/>
                  <a:defRPr/>
                </a:pPr>
                <a:r>
                  <a:rPr kumimoji="0" lang="fr-CH" sz="1200" b="0" i="0" u="none" strike="noStrike" kern="0" cap="none" spc="0" normalizeH="0" baseline="0" noProof="0">
                    <a:ln>
                      <a:noFill/>
                    </a:ln>
                    <a:solidFill>
                      <a:prstClr val="black"/>
                    </a:solidFill>
                    <a:effectLst/>
                    <a:uLnTx/>
                    <a:uFillTx/>
                    <a:latin typeface="Arial" panose="020B0604020202020204"/>
                    <a:ea typeface="+mn-ea"/>
                    <a:cs typeface="Arial"/>
                  </a:rPr>
                  <a:t>Middle East and North </a:t>
                </a:r>
                <a:r>
                  <a:rPr kumimoji="0" lang="fr-CH" sz="1200" b="0" i="0" u="none" strike="noStrike" kern="0" cap="none" spc="0" normalizeH="0" baseline="0" noProof="0" err="1">
                    <a:ln>
                      <a:noFill/>
                    </a:ln>
                    <a:solidFill>
                      <a:prstClr val="black"/>
                    </a:solidFill>
                    <a:effectLst/>
                    <a:uLnTx/>
                    <a:uFillTx/>
                    <a:latin typeface="Arial" panose="020B0604020202020204"/>
                    <a:ea typeface="+mn-ea"/>
                    <a:cs typeface="Arial"/>
                  </a:rPr>
                  <a:t>Africa</a:t>
                </a:r>
                <a:endParaRPr kumimoji="0" sz="1200" b="0" i="0" u="none" strike="noStrike" kern="0" cap="none" spc="0" normalizeH="0" baseline="0" noProof="0">
                  <a:ln>
                    <a:noFill/>
                  </a:ln>
                  <a:solidFill>
                    <a:prstClr val="black"/>
                  </a:solidFill>
                  <a:effectLst/>
                  <a:uLnTx/>
                  <a:uFillTx/>
                  <a:latin typeface="Arial" panose="020B0604020202020204"/>
                  <a:ea typeface="+mn-ea"/>
                  <a:cs typeface="Arial"/>
                </a:endParaRPr>
              </a:p>
              <a:p>
                <a:pPr marL="12700" marR="0" lvl="0" indent="0" algn="r" defTabSz="914400" rtl="0" eaLnBrk="1" fontAlgn="auto" latinLnBrk="0" hangingPunct="1">
                  <a:lnSpc>
                    <a:spcPct val="100000"/>
                  </a:lnSpc>
                  <a:spcBef>
                    <a:spcPts val="80"/>
                  </a:spcBef>
                  <a:spcAft>
                    <a:spcPts val="0"/>
                  </a:spcAft>
                  <a:buClrTx/>
                  <a:buSzTx/>
                  <a:buFontTx/>
                  <a:buNone/>
                  <a:tabLst/>
                  <a:defRPr/>
                </a:pPr>
                <a:r>
                  <a:rPr kumimoji="0" lang="fr-CH" sz="1800" b="1" i="0" u="none" strike="noStrike" kern="0" cap="none" spc="0" normalizeH="0" baseline="0" noProof="0">
                    <a:ln>
                      <a:noFill/>
                    </a:ln>
                    <a:solidFill>
                      <a:srgbClr val="FABB9E"/>
                    </a:solidFill>
                    <a:effectLst/>
                    <a:uLnTx/>
                    <a:uFillTx/>
                    <a:latin typeface="Arial" panose="020B0604020202020204"/>
                    <a:ea typeface="+mn-ea"/>
                    <a:cs typeface="Arial"/>
                  </a:rPr>
                  <a:t>9</a:t>
                </a:r>
                <a:r>
                  <a:rPr kumimoji="0" sz="1800" b="1" i="0" u="none" strike="noStrike" kern="0" cap="none" spc="0" normalizeH="0" baseline="0" noProof="0">
                    <a:ln>
                      <a:noFill/>
                    </a:ln>
                    <a:solidFill>
                      <a:srgbClr val="FABB9E"/>
                    </a:solidFill>
                    <a:effectLst/>
                    <a:uLnTx/>
                    <a:uFillTx/>
                    <a:latin typeface="Arial" panose="020B0604020202020204"/>
                    <a:ea typeface="+mn-ea"/>
                    <a:cs typeface="Arial"/>
                  </a:rPr>
                  <a:t>%</a:t>
                </a:r>
              </a:p>
            </p:txBody>
          </p:sp>
        </p:grpSp>
      </p:grpSp>
    </p:spTree>
    <p:extLst>
      <p:ext uri="{BB962C8B-B14F-4D97-AF65-F5344CB8AC3E}">
        <p14:creationId xmlns:p14="http://schemas.microsoft.com/office/powerpoint/2010/main" val="178580005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Changes in the HIV funding landscape, all sources, 2010–2019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90D7E8F3-ED78-4C06-9763-BD2714CA27C7}"/>
              </a:ext>
            </a:extLst>
          </p:cNvPr>
          <p:cNvGrpSpPr/>
          <p:nvPr/>
        </p:nvGrpSpPr>
        <p:grpSpPr>
          <a:xfrm>
            <a:off x="67925" y="2057400"/>
            <a:ext cx="11881510" cy="4497288"/>
            <a:chOff x="67925" y="2057400"/>
            <a:chExt cx="11881510" cy="44972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financial estimates, July 2020 (see http://hivfinancial.unaids.org/hivfinancialdashboards.html).</a:t>
              </a:r>
            </a:p>
          </p:txBody>
        </p:sp>
        <p:sp>
          <p:nvSpPr>
            <p:cNvPr id="2" name="TextBox 1">
              <a:extLst>
                <a:ext uri="{FF2B5EF4-FFF2-40B4-BE49-F238E27FC236}">
                  <a16:creationId xmlns:a16="http://schemas.microsoft.com/office/drawing/2014/main" id="{5D61E46A-F00F-43FF-A9EC-A252615CBBEF}"/>
                </a:ext>
              </a:extLst>
            </p:cNvPr>
            <p:cNvSpPr txBox="1"/>
            <p:nvPr/>
          </p:nvSpPr>
          <p:spPr>
            <a:xfrm>
              <a:off x="8399282" y="6400800"/>
              <a:ext cx="2508700" cy="153888"/>
            </a:xfrm>
            <a:prstGeom prst="rect">
              <a:avLst/>
            </a:prstGeom>
          </p:spPr>
          <p:txBody>
            <a:bodyPr vert="horz" wrap="none" lIns="0" tIns="0" rIns="0" bIns="0" rtlCol="0" anchor="t" anchorCtr="0">
              <a:spAutoFit/>
            </a:bodyPr>
            <a:lstStyle>
              <a:defPPr>
                <a:defRPr lang="LID4096"/>
              </a:defPPr>
              <a:lvl1pPr lvl="0">
                <a:defRPr sz="10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Note: All units in constant 2016 US dollars.</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20D36845-C9FE-465B-B734-B39C2FE6DE83}"/>
                </a:ext>
              </a:extLst>
            </p:cNvPr>
            <p:cNvGrpSpPr/>
            <p:nvPr/>
          </p:nvGrpSpPr>
          <p:grpSpPr>
            <a:xfrm>
              <a:off x="67925" y="2057400"/>
              <a:ext cx="11881510" cy="3600000"/>
              <a:chOff x="67925" y="2194560"/>
              <a:chExt cx="11881510" cy="3600000"/>
            </a:xfrm>
          </p:grpSpPr>
          <p:sp>
            <p:nvSpPr>
              <p:cNvPr id="9" name="Rectangle 8">
                <a:extLst>
                  <a:ext uri="{FF2B5EF4-FFF2-40B4-BE49-F238E27FC236}">
                    <a16:creationId xmlns:a16="http://schemas.microsoft.com/office/drawing/2014/main" id="{FBB6E6E3-3629-4A04-AEF8-BD804ED50E91}"/>
                  </a:ext>
                </a:extLst>
              </p:cNvPr>
              <p:cNvSpPr/>
              <p:nvPr/>
            </p:nvSpPr>
            <p:spPr>
              <a:xfrm>
                <a:off x="457200" y="2194560"/>
                <a:ext cx="3749040" cy="3600000"/>
              </a:xfrm>
              <a:prstGeom prst="rect">
                <a:avLst/>
              </a:pr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fr-CH"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2010</a:t>
                </a:r>
              </a:p>
            </p:txBody>
          </p:sp>
          <p:sp>
            <p:nvSpPr>
              <p:cNvPr id="10" name="Rectangle 9">
                <a:extLst>
                  <a:ext uri="{FF2B5EF4-FFF2-40B4-BE49-F238E27FC236}">
                    <a16:creationId xmlns:a16="http://schemas.microsoft.com/office/drawing/2014/main" id="{CC7B1326-BFD3-4034-BAC7-E9D1FAAB9C31}"/>
                  </a:ext>
                </a:extLst>
              </p:cNvPr>
              <p:cNvSpPr/>
              <p:nvPr/>
            </p:nvSpPr>
            <p:spPr>
              <a:xfrm>
                <a:off x="4297680" y="2194560"/>
                <a:ext cx="3749040" cy="3600000"/>
              </a:xfrm>
              <a:prstGeom prst="rect">
                <a:avLst/>
              </a:pr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700"/>
                  </a:lnSpc>
                  <a:spcBef>
                    <a:spcPts val="0"/>
                  </a:spcBef>
                  <a:spcAft>
                    <a:spcPts val="0"/>
                  </a:spcAft>
                  <a:buClrTx/>
                  <a:buSzTx/>
                  <a:buFontTx/>
                  <a:buNone/>
                  <a:tabLst/>
                  <a:defRPr/>
                </a:pPr>
                <a:r>
                  <a:rPr kumimoji="0" lang="fr-CH"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2015</a:t>
                </a:r>
              </a:p>
            </p:txBody>
          </p:sp>
          <p:sp>
            <p:nvSpPr>
              <p:cNvPr id="11" name="Rectangle 10">
                <a:extLst>
                  <a:ext uri="{FF2B5EF4-FFF2-40B4-BE49-F238E27FC236}">
                    <a16:creationId xmlns:a16="http://schemas.microsoft.com/office/drawing/2014/main" id="{536389BC-54B2-4473-89C6-74E1B24A635D}"/>
                  </a:ext>
                </a:extLst>
              </p:cNvPr>
              <p:cNvSpPr/>
              <p:nvPr/>
            </p:nvSpPr>
            <p:spPr>
              <a:xfrm>
                <a:off x="8138160" y="2194560"/>
                <a:ext cx="3749040" cy="3600000"/>
              </a:xfrm>
              <a:prstGeom prst="rect">
                <a:avLst/>
              </a:pr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12700" marR="0" lvl="0" indent="0" algn="ctr" defTabSz="914400" rtl="0" eaLnBrk="1" fontAlgn="auto" latinLnBrk="0" hangingPunct="1">
                  <a:lnSpc>
                    <a:spcPts val="1700"/>
                  </a:lnSpc>
                  <a:spcBef>
                    <a:spcPts val="0"/>
                  </a:spcBef>
                  <a:spcAft>
                    <a:spcPts val="0"/>
                  </a:spcAft>
                  <a:buClrTx/>
                  <a:buSzTx/>
                  <a:buFontTx/>
                  <a:buNone/>
                  <a:tabLst/>
                  <a:defRPr/>
                </a:pPr>
                <a:r>
                  <a:rPr kumimoji="0" lang="fr-CH"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2019</a:t>
                </a:r>
              </a:p>
            </p:txBody>
          </p:sp>
          <p:grpSp>
            <p:nvGrpSpPr>
              <p:cNvPr id="64" name="object 33">
                <a:extLst>
                  <a:ext uri="{FF2B5EF4-FFF2-40B4-BE49-F238E27FC236}">
                    <a16:creationId xmlns:a16="http://schemas.microsoft.com/office/drawing/2014/main" id="{33E550BB-0A59-44CD-9B64-B7FD529BE7EF}"/>
                  </a:ext>
                </a:extLst>
              </p:cNvPr>
              <p:cNvGrpSpPr/>
              <p:nvPr/>
            </p:nvGrpSpPr>
            <p:grpSpPr>
              <a:xfrm>
                <a:off x="1097280" y="2880360"/>
                <a:ext cx="2508250" cy="2509520"/>
                <a:chOff x="4716684" y="1826909"/>
                <a:chExt cx="2508250" cy="2509520"/>
              </a:xfrm>
            </p:grpSpPr>
            <p:sp>
              <p:nvSpPr>
                <p:cNvPr id="65" name="object 34">
                  <a:extLst>
                    <a:ext uri="{FF2B5EF4-FFF2-40B4-BE49-F238E27FC236}">
                      <a16:creationId xmlns:a16="http://schemas.microsoft.com/office/drawing/2014/main" id="{E1A8130F-81AF-4057-AE23-62686A57790E}"/>
                    </a:ext>
                  </a:extLst>
                </p:cNvPr>
                <p:cNvSpPr/>
                <p:nvPr/>
              </p:nvSpPr>
              <p:spPr>
                <a:xfrm>
                  <a:off x="5460860" y="2248052"/>
                  <a:ext cx="510273" cy="503999"/>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35">
                  <a:extLst>
                    <a:ext uri="{FF2B5EF4-FFF2-40B4-BE49-F238E27FC236}">
                      <a16:creationId xmlns:a16="http://schemas.microsoft.com/office/drawing/2014/main" id="{02F71EB1-51DA-4F84-8E6E-F562FEE129EE}"/>
                    </a:ext>
                  </a:extLst>
                </p:cNvPr>
                <p:cNvSpPr/>
                <p:nvPr/>
              </p:nvSpPr>
              <p:spPr>
                <a:xfrm>
                  <a:off x="5460869" y="2248062"/>
                  <a:ext cx="510540" cy="504190"/>
                </a:xfrm>
                <a:custGeom>
                  <a:avLst/>
                  <a:gdLst/>
                  <a:ahLst/>
                  <a:cxnLst/>
                  <a:rect l="l" t="t" r="r" b="b"/>
                  <a:pathLst>
                    <a:path w="510539" h="504189">
                      <a:moveTo>
                        <a:pt x="510260" y="0"/>
                      </a:moveTo>
                      <a:lnTo>
                        <a:pt x="460036" y="1513"/>
                      </a:lnTo>
                      <a:lnTo>
                        <a:pt x="410197" y="6026"/>
                      </a:lnTo>
                      <a:lnTo>
                        <a:pt x="360872" y="13495"/>
                      </a:lnTo>
                      <a:lnTo>
                        <a:pt x="312187" y="23876"/>
                      </a:lnTo>
                      <a:lnTo>
                        <a:pt x="264269" y="37126"/>
                      </a:lnTo>
                      <a:lnTo>
                        <a:pt x="217246" y="53201"/>
                      </a:lnTo>
                      <a:lnTo>
                        <a:pt x="171244" y="72059"/>
                      </a:lnTo>
                      <a:lnTo>
                        <a:pt x="126392" y="93656"/>
                      </a:lnTo>
                      <a:lnTo>
                        <a:pt x="82816" y="117948"/>
                      </a:lnTo>
                      <a:lnTo>
                        <a:pt x="40642" y="144893"/>
                      </a:lnTo>
                      <a:lnTo>
                        <a:pt x="0" y="174447"/>
                      </a:lnTo>
                      <a:lnTo>
                        <a:pt x="255117" y="503986"/>
                      </a:lnTo>
                      <a:lnTo>
                        <a:pt x="292963" y="477893"/>
                      </a:lnTo>
                      <a:lnTo>
                        <a:pt x="333203" y="456244"/>
                      </a:lnTo>
                      <a:lnTo>
                        <a:pt x="375445" y="439172"/>
                      </a:lnTo>
                      <a:lnTo>
                        <a:pt x="419296" y="426812"/>
                      </a:lnTo>
                      <a:lnTo>
                        <a:pt x="464365" y="419297"/>
                      </a:lnTo>
                      <a:lnTo>
                        <a:pt x="510260" y="416763"/>
                      </a:lnTo>
                      <a:lnTo>
                        <a:pt x="51026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36">
                  <a:extLst>
                    <a:ext uri="{FF2B5EF4-FFF2-40B4-BE49-F238E27FC236}">
                      <a16:creationId xmlns:a16="http://schemas.microsoft.com/office/drawing/2014/main" id="{A44F5B07-C3AB-4C7B-AE73-9D4ECD56A905}"/>
                    </a:ext>
                  </a:extLst>
                </p:cNvPr>
                <p:cNvSpPr/>
                <p:nvPr/>
              </p:nvSpPr>
              <p:spPr>
                <a:xfrm>
                  <a:off x="5137576" y="2422499"/>
                  <a:ext cx="578427" cy="90404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37">
                  <a:extLst>
                    <a:ext uri="{FF2B5EF4-FFF2-40B4-BE49-F238E27FC236}">
                      <a16:creationId xmlns:a16="http://schemas.microsoft.com/office/drawing/2014/main" id="{34A5EE16-6652-4D1B-845B-DBB2D6371999}"/>
                    </a:ext>
                  </a:extLst>
                </p:cNvPr>
                <p:cNvSpPr/>
                <p:nvPr/>
              </p:nvSpPr>
              <p:spPr>
                <a:xfrm>
                  <a:off x="5137578" y="2422502"/>
                  <a:ext cx="578485" cy="904240"/>
                </a:xfrm>
                <a:custGeom>
                  <a:avLst/>
                  <a:gdLst/>
                  <a:ahLst/>
                  <a:cxnLst/>
                  <a:rect l="l" t="t" r="r" b="b"/>
                  <a:pathLst>
                    <a:path w="578485" h="904239">
                      <a:moveTo>
                        <a:pt x="323289" y="0"/>
                      </a:moveTo>
                      <a:lnTo>
                        <a:pt x="285198" y="31324"/>
                      </a:lnTo>
                      <a:lnTo>
                        <a:pt x="249323" y="64543"/>
                      </a:lnTo>
                      <a:lnTo>
                        <a:pt x="215700" y="99544"/>
                      </a:lnTo>
                      <a:lnTo>
                        <a:pt x="184366" y="136211"/>
                      </a:lnTo>
                      <a:lnTo>
                        <a:pt x="155356" y="174432"/>
                      </a:lnTo>
                      <a:lnTo>
                        <a:pt x="128706" y="214091"/>
                      </a:lnTo>
                      <a:lnTo>
                        <a:pt x="104453" y="255075"/>
                      </a:lnTo>
                      <a:lnTo>
                        <a:pt x="82633" y="297269"/>
                      </a:lnTo>
                      <a:lnTo>
                        <a:pt x="63282" y="340560"/>
                      </a:lnTo>
                      <a:lnTo>
                        <a:pt x="46437" y="384833"/>
                      </a:lnTo>
                      <a:lnTo>
                        <a:pt x="32133" y="429975"/>
                      </a:lnTo>
                      <a:lnTo>
                        <a:pt x="20406" y="475870"/>
                      </a:lnTo>
                      <a:lnTo>
                        <a:pt x="11293" y="522406"/>
                      </a:lnTo>
                      <a:lnTo>
                        <a:pt x="4831" y="569467"/>
                      </a:lnTo>
                      <a:lnTo>
                        <a:pt x="1054" y="616941"/>
                      </a:lnTo>
                      <a:lnTo>
                        <a:pt x="0" y="664712"/>
                      </a:lnTo>
                      <a:lnTo>
                        <a:pt x="1704" y="712666"/>
                      </a:lnTo>
                      <a:lnTo>
                        <a:pt x="6202" y="760690"/>
                      </a:lnTo>
                      <a:lnTo>
                        <a:pt x="13532" y="808669"/>
                      </a:lnTo>
                      <a:lnTo>
                        <a:pt x="23728" y="856489"/>
                      </a:lnTo>
                      <a:lnTo>
                        <a:pt x="36828" y="904036"/>
                      </a:lnTo>
                      <a:lnTo>
                        <a:pt x="435189" y="781545"/>
                      </a:lnTo>
                      <a:lnTo>
                        <a:pt x="423946" y="736043"/>
                      </a:lnTo>
                      <a:lnTo>
                        <a:pt x="417934" y="690233"/>
                      </a:lnTo>
                      <a:lnTo>
                        <a:pt x="417026" y="644509"/>
                      </a:lnTo>
                      <a:lnTo>
                        <a:pt x="421097" y="599271"/>
                      </a:lnTo>
                      <a:lnTo>
                        <a:pt x="430020" y="554915"/>
                      </a:lnTo>
                      <a:lnTo>
                        <a:pt x="443670" y="511838"/>
                      </a:lnTo>
                      <a:lnTo>
                        <a:pt x="461921" y="470437"/>
                      </a:lnTo>
                      <a:lnTo>
                        <a:pt x="484648" y="431109"/>
                      </a:lnTo>
                      <a:lnTo>
                        <a:pt x="511723" y="394253"/>
                      </a:lnTo>
                      <a:lnTo>
                        <a:pt x="543023" y="360263"/>
                      </a:lnTo>
                      <a:lnTo>
                        <a:pt x="578419" y="329539"/>
                      </a:lnTo>
                      <a:lnTo>
                        <a:pt x="323289"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38">
                  <a:extLst>
                    <a:ext uri="{FF2B5EF4-FFF2-40B4-BE49-F238E27FC236}">
                      <a16:creationId xmlns:a16="http://schemas.microsoft.com/office/drawing/2014/main" id="{34E79C6D-E94A-481F-A48E-256964A7185F}"/>
                    </a:ext>
                  </a:extLst>
                </p:cNvPr>
                <p:cNvSpPr/>
                <p:nvPr/>
              </p:nvSpPr>
              <p:spPr>
                <a:xfrm>
                  <a:off x="5137578" y="2422502"/>
                  <a:ext cx="578485" cy="904240"/>
                </a:xfrm>
                <a:custGeom>
                  <a:avLst/>
                  <a:gdLst/>
                  <a:ahLst/>
                  <a:cxnLst/>
                  <a:rect l="l" t="t" r="r" b="b"/>
                  <a:pathLst>
                    <a:path w="578485" h="904239">
                      <a:moveTo>
                        <a:pt x="578419" y="329539"/>
                      </a:moveTo>
                      <a:lnTo>
                        <a:pt x="543023" y="360263"/>
                      </a:lnTo>
                      <a:lnTo>
                        <a:pt x="511723" y="394253"/>
                      </a:lnTo>
                      <a:lnTo>
                        <a:pt x="484648" y="431109"/>
                      </a:lnTo>
                      <a:lnTo>
                        <a:pt x="461921" y="470437"/>
                      </a:lnTo>
                      <a:lnTo>
                        <a:pt x="443670" y="511838"/>
                      </a:lnTo>
                      <a:lnTo>
                        <a:pt x="430020" y="554915"/>
                      </a:lnTo>
                      <a:lnTo>
                        <a:pt x="421097" y="599271"/>
                      </a:lnTo>
                      <a:lnTo>
                        <a:pt x="417026" y="644509"/>
                      </a:lnTo>
                      <a:lnTo>
                        <a:pt x="417934" y="690233"/>
                      </a:lnTo>
                      <a:lnTo>
                        <a:pt x="423946" y="736043"/>
                      </a:lnTo>
                      <a:lnTo>
                        <a:pt x="435189" y="781545"/>
                      </a:lnTo>
                      <a:lnTo>
                        <a:pt x="36828" y="904036"/>
                      </a:lnTo>
                      <a:lnTo>
                        <a:pt x="23728" y="856489"/>
                      </a:lnTo>
                      <a:lnTo>
                        <a:pt x="13532" y="808669"/>
                      </a:lnTo>
                      <a:lnTo>
                        <a:pt x="6202" y="760690"/>
                      </a:lnTo>
                      <a:lnTo>
                        <a:pt x="1704" y="712666"/>
                      </a:lnTo>
                      <a:lnTo>
                        <a:pt x="0" y="664712"/>
                      </a:lnTo>
                      <a:lnTo>
                        <a:pt x="1054" y="616941"/>
                      </a:lnTo>
                      <a:lnTo>
                        <a:pt x="4831" y="569467"/>
                      </a:lnTo>
                      <a:lnTo>
                        <a:pt x="11293" y="522406"/>
                      </a:lnTo>
                      <a:lnTo>
                        <a:pt x="20406" y="475870"/>
                      </a:lnTo>
                      <a:lnTo>
                        <a:pt x="32133" y="429975"/>
                      </a:lnTo>
                      <a:lnTo>
                        <a:pt x="46437" y="384833"/>
                      </a:lnTo>
                      <a:lnTo>
                        <a:pt x="63282" y="340560"/>
                      </a:lnTo>
                      <a:lnTo>
                        <a:pt x="82633" y="297269"/>
                      </a:lnTo>
                      <a:lnTo>
                        <a:pt x="104453" y="255075"/>
                      </a:lnTo>
                      <a:lnTo>
                        <a:pt x="128706" y="214091"/>
                      </a:lnTo>
                      <a:lnTo>
                        <a:pt x="155356" y="174432"/>
                      </a:lnTo>
                      <a:lnTo>
                        <a:pt x="184366" y="136211"/>
                      </a:lnTo>
                      <a:lnTo>
                        <a:pt x="215700" y="99544"/>
                      </a:lnTo>
                      <a:lnTo>
                        <a:pt x="249323" y="64543"/>
                      </a:lnTo>
                      <a:lnTo>
                        <a:pt x="285198" y="31324"/>
                      </a:lnTo>
                      <a:lnTo>
                        <a:pt x="323289" y="0"/>
                      </a:lnTo>
                      <a:lnTo>
                        <a:pt x="578419" y="329539"/>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39">
                  <a:extLst>
                    <a:ext uri="{FF2B5EF4-FFF2-40B4-BE49-F238E27FC236}">
                      <a16:creationId xmlns:a16="http://schemas.microsoft.com/office/drawing/2014/main" id="{1C0BDC94-9882-4411-A1D7-5263C6F94CE6}"/>
                    </a:ext>
                  </a:extLst>
                </p:cNvPr>
                <p:cNvSpPr/>
                <p:nvPr/>
              </p:nvSpPr>
              <p:spPr>
                <a:xfrm>
                  <a:off x="5174411" y="3204057"/>
                  <a:ext cx="946581" cy="711122"/>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40">
                  <a:extLst>
                    <a:ext uri="{FF2B5EF4-FFF2-40B4-BE49-F238E27FC236}">
                      <a16:creationId xmlns:a16="http://schemas.microsoft.com/office/drawing/2014/main" id="{E38CFB66-9D6A-48F5-B982-1C20E84A03AA}"/>
                    </a:ext>
                  </a:extLst>
                </p:cNvPr>
                <p:cNvSpPr/>
                <p:nvPr/>
              </p:nvSpPr>
              <p:spPr>
                <a:xfrm>
                  <a:off x="5174410" y="3204059"/>
                  <a:ext cx="946785" cy="711200"/>
                </a:xfrm>
                <a:custGeom>
                  <a:avLst/>
                  <a:gdLst/>
                  <a:ahLst/>
                  <a:cxnLst/>
                  <a:rect l="l" t="t" r="r" b="b"/>
                  <a:pathLst>
                    <a:path w="946785" h="711200">
                      <a:moveTo>
                        <a:pt x="398360" y="0"/>
                      </a:moveTo>
                      <a:lnTo>
                        <a:pt x="0" y="122478"/>
                      </a:lnTo>
                      <a:lnTo>
                        <a:pt x="15565" y="168375"/>
                      </a:lnTo>
                      <a:lnTo>
                        <a:pt x="33545" y="212824"/>
                      </a:lnTo>
                      <a:lnTo>
                        <a:pt x="53847" y="255767"/>
                      </a:lnTo>
                      <a:lnTo>
                        <a:pt x="76377" y="297148"/>
                      </a:lnTo>
                      <a:lnTo>
                        <a:pt x="101041" y="336911"/>
                      </a:lnTo>
                      <a:lnTo>
                        <a:pt x="127746" y="374998"/>
                      </a:lnTo>
                      <a:lnTo>
                        <a:pt x="156398" y="411353"/>
                      </a:lnTo>
                      <a:lnTo>
                        <a:pt x="186905" y="445919"/>
                      </a:lnTo>
                      <a:lnTo>
                        <a:pt x="219173" y="478639"/>
                      </a:lnTo>
                      <a:lnTo>
                        <a:pt x="253108" y="509457"/>
                      </a:lnTo>
                      <a:lnTo>
                        <a:pt x="288617" y="538315"/>
                      </a:lnTo>
                      <a:lnTo>
                        <a:pt x="325607" y="565158"/>
                      </a:lnTo>
                      <a:lnTo>
                        <a:pt x="363983" y="589927"/>
                      </a:lnTo>
                      <a:lnTo>
                        <a:pt x="403653" y="612567"/>
                      </a:lnTo>
                      <a:lnTo>
                        <a:pt x="444524" y="633021"/>
                      </a:lnTo>
                      <a:lnTo>
                        <a:pt x="486501" y="651232"/>
                      </a:lnTo>
                      <a:lnTo>
                        <a:pt x="529492" y="667143"/>
                      </a:lnTo>
                      <a:lnTo>
                        <a:pt x="573402" y="680697"/>
                      </a:lnTo>
                      <a:lnTo>
                        <a:pt x="618139" y="691838"/>
                      </a:lnTo>
                      <a:lnTo>
                        <a:pt x="663609" y="700509"/>
                      </a:lnTo>
                      <a:lnTo>
                        <a:pt x="709719" y="706653"/>
                      </a:lnTo>
                      <a:lnTo>
                        <a:pt x="756375" y="710213"/>
                      </a:lnTo>
                      <a:lnTo>
                        <a:pt x="803484" y="711133"/>
                      </a:lnTo>
                      <a:lnTo>
                        <a:pt x="850953" y="709356"/>
                      </a:lnTo>
                      <a:lnTo>
                        <a:pt x="898687" y="704825"/>
                      </a:lnTo>
                      <a:lnTo>
                        <a:pt x="946594" y="697484"/>
                      </a:lnTo>
                      <a:lnTo>
                        <a:pt x="871664" y="287502"/>
                      </a:lnTo>
                      <a:lnTo>
                        <a:pt x="823843" y="293439"/>
                      </a:lnTo>
                      <a:lnTo>
                        <a:pt x="776555" y="293868"/>
                      </a:lnTo>
                      <a:lnTo>
                        <a:pt x="730172" y="289016"/>
                      </a:lnTo>
                      <a:lnTo>
                        <a:pt x="685068" y="279111"/>
                      </a:lnTo>
                      <a:lnTo>
                        <a:pt x="641617" y="264380"/>
                      </a:lnTo>
                      <a:lnTo>
                        <a:pt x="600193" y="245048"/>
                      </a:lnTo>
                      <a:lnTo>
                        <a:pt x="561169" y="221344"/>
                      </a:lnTo>
                      <a:lnTo>
                        <a:pt x="524920" y="193494"/>
                      </a:lnTo>
                      <a:lnTo>
                        <a:pt x="491818" y="161725"/>
                      </a:lnTo>
                      <a:lnTo>
                        <a:pt x="462237" y="126265"/>
                      </a:lnTo>
                      <a:lnTo>
                        <a:pt x="436551" y="87339"/>
                      </a:lnTo>
                      <a:lnTo>
                        <a:pt x="415135" y="45175"/>
                      </a:lnTo>
                      <a:lnTo>
                        <a:pt x="39836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41">
                  <a:extLst>
                    <a:ext uri="{FF2B5EF4-FFF2-40B4-BE49-F238E27FC236}">
                      <a16:creationId xmlns:a16="http://schemas.microsoft.com/office/drawing/2014/main" id="{5F312E3E-7796-4EB7-AF89-D05EEA1A712F}"/>
                    </a:ext>
                  </a:extLst>
                </p:cNvPr>
                <p:cNvSpPr/>
                <p:nvPr/>
              </p:nvSpPr>
              <p:spPr>
                <a:xfrm>
                  <a:off x="5174410" y="3204059"/>
                  <a:ext cx="946785" cy="711200"/>
                </a:xfrm>
                <a:custGeom>
                  <a:avLst/>
                  <a:gdLst/>
                  <a:ahLst/>
                  <a:cxnLst/>
                  <a:rect l="l" t="t" r="r" b="b"/>
                  <a:pathLst>
                    <a:path w="946785" h="711200">
                      <a:moveTo>
                        <a:pt x="398360" y="0"/>
                      </a:moveTo>
                      <a:lnTo>
                        <a:pt x="415135" y="45175"/>
                      </a:lnTo>
                      <a:lnTo>
                        <a:pt x="436551" y="87339"/>
                      </a:lnTo>
                      <a:lnTo>
                        <a:pt x="462237" y="126265"/>
                      </a:lnTo>
                      <a:lnTo>
                        <a:pt x="491818" y="161725"/>
                      </a:lnTo>
                      <a:lnTo>
                        <a:pt x="524920" y="193494"/>
                      </a:lnTo>
                      <a:lnTo>
                        <a:pt x="561169" y="221344"/>
                      </a:lnTo>
                      <a:lnTo>
                        <a:pt x="600193" y="245048"/>
                      </a:lnTo>
                      <a:lnTo>
                        <a:pt x="641617" y="264380"/>
                      </a:lnTo>
                      <a:lnTo>
                        <a:pt x="685068" y="279111"/>
                      </a:lnTo>
                      <a:lnTo>
                        <a:pt x="730172" y="289016"/>
                      </a:lnTo>
                      <a:lnTo>
                        <a:pt x="776555" y="293868"/>
                      </a:lnTo>
                      <a:lnTo>
                        <a:pt x="823843" y="293439"/>
                      </a:lnTo>
                      <a:lnTo>
                        <a:pt x="871664" y="287502"/>
                      </a:lnTo>
                      <a:lnTo>
                        <a:pt x="946594" y="697484"/>
                      </a:lnTo>
                      <a:lnTo>
                        <a:pt x="898687" y="704825"/>
                      </a:lnTo>
                      <a:lnTo>
                        <a:pt x="850953" y="709356"/>
                      </a:lnTo>
                      <a:lnTo>
                        <a:pt x="803484" y="711133"/>
                      </a:lnTo>
                      <a:lnTo>
                        <a:pt x="756375" y="710213"/>
                      </a:lnTo>
                      <a:lnTo>
                        <a:pt x="709719" y="706653"/>
                      </a:lnTo>
                      <a:lnTo>
                        <a:pt x="663609" y="700509"/>
                      </a:lnTo>
                      <a:lnTo>
                        <a:pt x="618139" y="691838"/>
                      </a:lnTo>
                      <a:lnTo>
                        <a:pt x="573402" y="680697"/>
                      </a:lnTo>
                      <a:lnTo>
                        <a:pt x="529492" y="667143"/>
                      </a:lnTo>
                      <a:lnTo>
                        <a:pt x="486501" y="651232"/>
                      </a:lnTo>
                      <a:lnTo>
                        <a:pt x="444524" y="633021"/>
                      </a:lnTo>
                      <a:lnTo>
                        <a:pt x="403653" y="612567"/>
                      </a:lnTo>
                      <a:lnTo>
                        <a:pt x="363983" y="589927"/>
                      </a:lnTo>
                      <a:lnTo>
                        <a:pt x="325607" y="565158"/>
                      </a:lnTo>
                      <a:lnTo>
                        <a:pt x="288617" y="538315"/>
                      </a:lnTo>
                      <a:lnTo>
                        <a:pt x="253108" y="509457"/>
                      </a:lnTo>
                      <a:lnTo>
                        <a:pt x="219173" y="478639"/>
                      </a:lnTo>
                      <a:lnTo>
                        <a:pt x="186905" y="445919"/>
                      </a:lnTo>
                      <a:lnTo>
                        <a:pt x="156398" y="411353"/>
                      </a:lnTo>
                      <a:lnTo>
                        <a:pt x="127746" y="374998"/>
                      </a:lnTo>
                      <a:lnTo>
                        <a:pt x="101041" y="336911"/>
                      </a:lnTo>
                      <a:lnTo>
                        <a:pt x="76377" y="297148"/>
                      </a:lnTo>
                      <a:lnTo>
                        <a:pt x="53847" y="255767"/>
                      </a:lnTo>
                      <a:lnTo>
                        <a:pt x="33545" y="212824"/>
                      </a:lnTo>
                      <a:lnTo>
                        <a:pt x="15565" y="168375"/>
                      </a:lnTo>
                      <a:lnTo>
                        <a:pt x="0" y="122478"/>
                      </a:lnTo>
                      <a:lnTo>
                        <a:pt x="398360" y="0"/>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42">
                  <a:extLst>
                    <a:ext uri="{FF2B5EF4-FFF2-40B4-BE49-F238E27FC236}">
                      <a16:creationId xmlns:a16="http://schemas.microsoft.com/office/drawing/2014/main" id="{BE8D0280-6459-4F0B-87A6-3C43565A418B}"/>
                    </a:ext>
                  </a:extLst>
                </p:cNvPr>
                <p:cNvSpPr/>
                <p:nvPr/>
              </p:nvSpPr>
              <p:spPr>
                <a:xfrm>
                  <a:off x="5205729" y="1831302"/>
                  <a:ext cx="765403" cy="59119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43">
                  <a:extLst>
                    <a:ext uri="{FF2B5EF4-FFF2-40B4-BE49-F238E27FC236}">
                      <a16:creationId xmlns:a16="http://schemas.microsoft.com/office/drawing/2014/main" id="{05C9830A-19CF-46D5-B8C7-6AC37A65463B}"/>
                    </a:ext>
                  </a:extLst>
                </p:cNvPr>
                <p:cNvSpPr/>
                <p:nvPr/>
              </p:nvSpPr>
              <p:spPr>
                <a:xfrm>
                  <a:off x="5205738" y="1831297"/>
                  <a:ext cx="765810" cy="591820"/>
                </a:xfrm>
                <a:custGeom>
                  <a:avLst/>
                  <a:gdLst/>
                  <a:ahLst/>
                  <a:cxnLst/>
                  <a:rect l="l" t="t" r="r" b="b"/>
                  <a:pathLst>
                    <a:path w="765810" h="591819">
                      <a:moveTo>
                        <a:pt x="373684" y="62941"/>
                      </a:moveTo>
                      <a:lnTo>
                        <a:pt x="323495" y="80691"/>
                      </a:lnTo>
                      <a:lnTo>
                        <a:pt x="274171" y="100536"/>
                      </a:lnTo>
                      <a:lnTo>
                        <a:pt x="225778" y="122439"/>
                      </a:lnTo>
                      <a:lnTo>
                        <a:pt x="178379" y="146369"/>
                      </a:lnTo>
                      <a:lnTo>
                        <a:pt x="132038" y="172289"/>
                      </a:lnTo>
                      <a:lnTo>
                        <a:pt x="86818" y="200167"/>
                      </a:lnTo>
                      <a:lnTo>
                        <a:pt x="42784" y="229968"/>
                      </a:lnTo>
                      <a:lnTo>
                        <a:pt x="0" y="261658"/>
                      </a:lnTo>
                      <a:lnTo>
                        <a:pt x="255130" y="591197"/>
                      </a:lnTo>
                      <a:lnTo>
                        <a:pt x="293343" y="563312"/>
                      </a:lnTo>
                      <a:lnTo>
                        <a:pt x="333013" y="537678"/>
                      </a:lnTo>
                      <a:lnTo>
                        <a:pt x="374038" y="514351"/>
                      </a:lnTo>
                      <a:lnTo>
                        <a:pt x="416320" y="493383"/>
                      </a:lnTo>
                      <a:lnTo>
                        <a:pt x="459758" y="474827"/>
                      </a:lnTo>
                      <a:lnTo>
                        <a:pt x="504253" y="458736"/>
                      </a:lnTo>
                      <a:lnTo>
                        <a:pt x="373684" y="62941"/>
                      </a:lnTo>
                      <a:close/>
                    </a:path>
                    <a:path w="765810" h="591819">
                      <a:moveTo>
                        <a:pt x="500342" y="28412"/>
                      </a:moveTo>
                      <a:lnTo>
                        <a:pt x="468355" y="35798"/>
                      </a:lnTo>
                      <a:lnTo>
                        <a:pt x="436567" y="44018"/>
                      </a:lnTo>
                      <a:lnTo>
                        <a:pt x="405005" y="53066"/>
                      </a:lnTo>
                      <a:lnTo>
                        <a:pt x="373684" y="62941"/>
                      </a:lnTo>
                      <a:lnTo>
                        <a:pt x="504253" y="458736"/>
                      </a:lnTo>
                      <a:lnTo>
                        <a:pt x="525132" y="452145"/>
                      </a:lnTo>
                      <a:lnTo>
                        <a:pt x="546174" y="446109"/>
                      </a:lnTo>
                      <a:lnTo>
                        <a:pt x="567366" y="440630"/>
                      </a:lnTo>
                      <a:lnTo>
                        <a:pt x="588695" y="435711"/>
                      </a:lnTo>
                      <a:lnTo>
                        <a:pt x="500342" y="28412"/>
                      </a:lnTo>
                      <a:close/>
                    </a:path>
                    <a:path w="765810" h="591819">
                      <a:moveTo>
                        <a:pt x="623815" y="28409"/>
                      </a:moveTo>
                      <a:lnTo>
                        <a:pt x="500354" y="28409"/>
                      </a:lnTo>
                      <a:lnTo>
                        <a:pt x="588695" y="435711"/>
                      </a:lnTo>
                      <a:lnTo>
                        <a:pt x="608763" y="431615"/>
                      </a:lnTo>
                      <a:lnTo>
                        <a:pt x="628918" y="428015"/>
                      </a:lnTo>
                      <a:lnTo>
                        <a:pt x="649151" y="424910"/>
                      </a:lnTo>
                      <a:lnTo>
                        <a:pt x="669455" y="422300"/>
                      </a:lnTo>
                      <a:lnTo>
                        <a:pt x="623815" y="28409"/>
                      </a:lnTo>
                      <a:close/>
                    </a:path>
                    <a:path w="765810" h="591819">
                      <a:moveTo>
                        <a:pt x="671182" y="3556"/>
                      </a:moveTo>
                      <a:lnTo>
                        <a:pt x="658738" y="4560"/>
                      </a:lnTo>
                      <a:lnTo>
                        <a:pt x="646306" y="5689"/>
                      </a:lnTo>
                      <a:lnTo>
                        <a:pt x="633888" y="6942"/>
                      </a:lnTo>
                      <a:lnTo>
                        <a:pt x="621487" y="8318"/>
                      </a:lnTo>
                      <a:lnTo>
                        <a:pt x="669455" y="422300"/>
                      </a:lnTo>
                      <a:lnTo>
                        <a:pt x="686006" y="420555"/>
                      </a:lnTo>
                      <a:lnTo>
                        <a:pt x="702576" y="419125"/>
                      </a:lnTo>
                      <a:lnTo>
                        <a:pt x="671182" y="3556"/>
                      </a:lnTo>
                      <a:close/>
                    </a:path>
                    <a:path w="765810" h="591819">
                      <a:moveTo>
                        <a:pt x="705866" y="1422"/>
                      </a:moveTo>
                      <a:lnTo>
                        <a:pt x="688514" y="2365"/>
                      </a:lnTo>
                      <a:lnTo>
                        <a:pt x="671182" y="3556"/>
                      </a:lnTo>
                      <a:lnTo>
                        <a:pt x="702576" y="419125"/>
                      </a:lnTo>
                      <a:lnTo>
                        <a:pt x="710285" y="418553"/>
                      </a:lnTo>
                      <a:lnTo>
                        <a:pt x="717994" y="418071"/>
                      </a:lnTo>
                      <a:lnTo>
                        <a:pt x="725716" y="417715"/>
                      </a:lnTo>
                      <a:lnTo>
                        <a:pt x="705866" y="1422"/>
                      </a:lnTo>
                      <a:close/>
                    </a:path>
                    <a:path w="765810" h="591819">
                      <a:moveTo>
                        <a:pt x="736244" y="342"/>
                      </a:moveTo>
                      <a:lnTo>
                        <a:pt x="728650" y="540"/>
                      </a:lnTo>
                      <a:lnTo>
                        <a:pt x="705866" y="1422"/>
                      </a:lnTo>
                      <a:lnTo>
                        <a:pt x="725716" y="417715"/>
                      </a:lnTo>
                      <a:lnTo>
                        <a:pt x="732459" y="417385"/>
                      </a:lnTo>
                      <a:lnTo>
                        <a:pt x="739216" y="417144"/>
                      </a:lnTo>
                      <a:lnTo>
                        <a:pt x="745959" y="417004"/>
                      </a:lnTo>
                      <a:lnTo>
                        <a:pt x="736244" y="342"/>
                      </a:lnTo>
                      <a:close/>
                    </a:path>
                    <a:path w="765810" h="591819">
                      <a:moveTo>
                        <a:pt x="765390" y="0"/>
                      </a:moveTo>
                      <a:lnTo>
                        <a:pt x="758104" y="19"/>
                      </a:lnTo>
                      <a:lnTo>
                        <a:pt x="736244" y="342"/>
                      </a:lnTo>
                      <a:lnTo>
                        <a:pt x="745959" y="417004"/>
                      </a:lnTo>
                      <a:lnTo>
                        <a:pt x="752436" y="416839"/>
                      </a:lnTo>
                      <a:lnTo>
                        <a:pt x="758913" y="416763"/>
                      </a:lnTo>
                      <a:lnTo>
                        <a:pt x="765390" y="416763"/>
                      </a:lnTo>
                      <a:lnTo>
                        <a:pt x="765390" y="0"/>
                      </a:lnTo>
                      <a:close/>
                    </a:path>
                    <a:path w="765810" h="591819">
                      <a:moveTo>
                        <a:pt x="621487" y="8318"/>
                      </a:moveTo>
                      <a:lnTo>
                        <a:pt x="591022" y="12220"/>
                      </a:lnTo>
                      <a:lnTo>
                        <a:pt x="560671" y="16873"/>
                      </a:lnTo>
                      <a:lnTo>
                        <a:pt x="530441" y="22272"/>
                      </a:lnTo>
                      <a:lnTo>
                        <a:pt x="500341" y="28409"/>
                      </a:lnTo>
                      <a:lnTo>
                        <a:pt x="623815" y="28409"/>
                      </a:lnTo>
                      <a:lnTo>
                        <a:pt x="621487" y="8318"/>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44">
                  <a:extLst>
                    <a:ext uri="{FF2B5EF4-FFF2-40B4-BE49-F238E27FC236}">
                      <a16:creationId xmlns:a16="http://schemas.microsoft.com/office/drawing/2014/main" id="{8A542F43-965A-4994-9FC6-FD593366420F}"/>
                    </a:ext>
                  </a:extLst>
                </p:cNvPr>
                <p:cNvSpPr/>
                <p:nvPr/>
              </p:nvSpPr>
              <p:spPr>
                <a:xfrm>
                  <a:off x="5205738" y="1831297"/>
                  <a:ext cx="765810" cy="591820"/>
                </a:xfrm>
                <a:custGeom>
                  <a:avLst/>
                  <a:gdLst/>
                  <a:ahLst/>
                  <a:cxnLst/>
                  <a:rect l="l" t="t" r="r" b="b"/>
                  <a:pathLst>
                    <a:path w="765810" h="591819">
                      <a:moveTo>
                        <a:pt x="765390" y="416763"/>
                      </a:moveTo>
                      <a:lnTo>
                        <a:pt x="758913" y="416763"/>
                      </a:lnTo>
                      <a:lnTo>
                        <a:pt x="752436" y="416839"/>
                      </a:lnTo>
                      <a:lnTo>
                        <a:pt x="745959" y="417004"/>
                      </a:lnTo>
                      <a:lnTo>
                        <a:pt x="736244" y="342"/>
                      </a:lnTo>
                      <a:lnTo>
                        <a:pt x="743531" y="187"/>
                      </a:lnTo>
                      <a:lnTo>
                        <a:pt x="750817" y="80"/>
                      </a:lnTo>
                      <a:lnTo>
                        <a:pt x="758104" y="19"/>
                      </a:lnTo>
                      <a:lnTo>
                        <a:pt x="765390" y="0"/>
                      </a:lnTo>
                      <a:lnTo>
                        <a:pt x="765390" y="416763"/>
                      </a:lnTo>
                      <a:close/>
                    </a:path>
                    <a:path w="765810" h="591819">
                      <a:moveTo>
                        <a:pt x="745959" y="417004"/>
                      </a:moveTo>
                      <a:lnTo>
                        <a:pt x="739216" y="417144"/>
                      </a:lnTo>
                      <a:lnTo>
                        <a:pt x="732459" y="417385"/>
                      </a:lnTo>
                      <a:lnTo>
                        <a:pt x="725716" y="417715"/>
                      </a:lnTo>
                      <a:lnTo>
                        <a:pt x="705866" y="1422"/>
                      </a:lnTo>
                      <a:lnTo>
                        <a:pt x="713459" y="1082"/>
                      </a:lnTo>
                      <a:lnTo>
                        <a:pt x="721055" y="787"/>
                      </a:lnTo>
                      <a:lnTo>
                        <a:pt x="728650" y="540"/>
                      </a:lnTo>
                      <a:lnTo>
                        <a:pt x="736244" y="342"/>
                      </a:lnTo>
                      <a:lnTo>
                        <a:pt x="745959" y="417004"/>
                      </a:lnTo>
                      <a:close/>
                    </a:path>
                    <a:path w="765810" h="591819">
                      <a:moveTo>
                        <a:pt x="725716" y="417715"/>
                      </a:moveTo>
                      <a:lnTo>
                        <a:pt x="717994" y="418071"/>
                      </a:lnTo>
                      <a:lnTo>
                        <a:pt x="710285" y="418553"/>
                      </a:lnTo>
                      <a:lnTo>
                        <a:pt x="702576" y="419125"/>
                      </a:lnTo>
                      <a:lnTo>
                        <a:pt x="671182" y="3556"/>
                      </a:lnTo>
                      <a:lnTo>
                        <a:pt x="679844" y="2929"/>
                      </a:lnTo>
                      <a:lnTo>
                        <a:pt x="688514" y="2365"/>
                      </a:lnTo>
                      <a:lnTo>
                        <a:pt x="697189" y="1862"/>
                      </a:lnTo>
                      <a:lnTo>
                        <a:pt x="705866" y="1422"/>
                      </a:lnTo>
                      <a:lnTo>
                        <a:pt x="725716" y="417715"/>
                      </a:lnTo>
                      <a:close/>
                    </a:path>
                    <a:path w="765810" h="591819">
                      <a:moveTo>
                        <a:pt x="702576" y="419125"/>
                      </a:moveTo>
                      <a:lnTo>
                        <a:pt x="694290" y="419801"/>
                      </a:lnTo>
                      <a:lnTo>
                        <a:pt x="686006" y="420555"/>
                      </a:lnTo>
                      <a:lnTo>
                        <a:pt x="677727" y="421388"/>
                      </a:lnTo>
                      <a:lnTo>
                        <a:pt x="669455" y="422300"/>
                      </a:lnTo>
                      <a:lnTo>
                        <a:pt x="621487" y="8318"/>
                      </a:lnTo>
                      <a:lnTo>
                        <a:pt x="633888" y="6942"/>
                      </a:lnTo>
                      <a:lnTo>
                        <a:pt x="646306" y="5689"/>
                      </a:lnTo>
                      <a:lnTo>
                        <a:pt x="658738" y="4560"/>
                      </a:lnTo>
                      <a:lnTo>
                        <a:pt x="671182" y="3556"/>
                      </a:lnTo>
                      <a:lnTo>
                        <a:pt x="702576" y="419125"/>
                      </a:lnTo>
                      <a:close/>
                    </a:path>
                    <a:path w="765810" h="591819">
                      <a:moveTo>
                        <a:pt x="669455" y="422300"/>
                      </a:moveTo>
                      <a:lnTo>
                        <a:pt x="649151" y="424910"/>
                      </a:lnTo>
                      <a:lnTo>
                        <a:pt x="628918" y="428015"/>
                      </a:lnTo>
                      <a:lnTo>
                        <a:pt x="608763" y="431615"/>
                      </a:lnTo>
                      <a:lnTo>
                        <a:pt x="588695" y="435711"/>
                      </a:lnTo>
                      <a:lnTo>
                        <a:pt x="500341" y="28409"/>
                      </a:lnTo>
                      <a:lnTo>
                        <a:pt x="530441" y="22272"/>
                      </a:lnTo>
                      <a:lnTo>
                        <a:pt x="560671" y="16873"/>
                      </a:lnTo>
                      <a:lnTo>
                        <a:pt x="591022" y="12220"/>
                      </a:lnTo>
                      <a:lnTo>
                        <a:pt x="621487" y="8318"/>
                      </a:lnTo>
                      <a:lnTo>
                        <a:pt x="669455" y="422300"/>
                      </a:lnTo>
                      <a:close/>
                    </a:path>
                    <a:path w="765810" h="591819">
                      <a:moveTo>
                        <a:pt x="588695" y="435711"/>
                      </a:moveTo>
                      <a:lnTo>
                        <a:pt x="567366" y="440630"/>
                      </a:lnTo>
                      <a:lnTo>
                        <a:pt x="546174" y="446109"/>
                      </a:lnTo>
                      <a:lnTo>
                        <a:pt x="525132" y="452145"/>
                      </a:lnTo>
                      <a:lnTo>
                        <a:pt x="504253" y="458736"/>
                      </a:lnTo>
                      <a:lnTo>
                        <a:pt x="373684" y="62941"/>
                      </a:lnTo>
                      <a:lnTo>
                        <a:pt x="405005" y="53066"/>
                      </a:lnTo>
                      <a:lnTo>
                        <a:pt x="436567" y="44018"/>
                      </a:lnTo>
                      <a:lnTo>
                        <a:pt x="468355" y="35798"/>
                      </a:lnTo>
                      <a:lnTo>
                        <a:pt x="500354" y="28409"/>
                      </a:lnTo>
                      <a:lnTo>
                        <a:pt x="588695" y="435711"/>
                      </a:lnTo>
                      <a:close/>
                    </a:path>
                    <a:path w="765810" h="591819">
                      <a:moveTo>
                        <a:pt x="504253" y="458736"/>
                      </a:moveTo>
                      <a:lnTo>
                        <a:pt x="459758" y="474827"/>
                      </a:lnTo>
                      <a:lnTo>
                        <a:pt x="416320" y="493383"/>
                      </a:lnTo>
                      <a:lnTo>
                        <a:pt x="374038" y="514351"/>
                      </a:lnTo>
                      <a:lnTo>
                        <a:pt x="333013" y="537678"/>
                      </a:lnTo>
                      <a:lnTo>
                        <a:pt x="293343" y="563312"/>
                      </a:lnTo>
                      <a:lnTo>
                        <a:pt x="255130" y="591197"/>
                      </a:lnTo>
                      <a:lnTo>
                        <a:pt x="0" y="261658"/>
                      </a:lnTo>
                      <a:lnTo>
                        <a:pt x="42784" y="229968"/>
                      </a:lnTo>
                      <a:lnTo>
                        <a:pt x="86818" y="200167"/>
                      </a:lnTo>
                      <a:lnTo>
                        <a:pt x="132038" y="172289"/>
                      </a:lnTo>
                      <a:lnTo>
                        <a:pt x="178379" y="146369"/>
                      </a:lnTo>
                      <a:lnTo>
                        <a:pt x="225778" y="122439"/>
                      </a:lnTo>
                      <a:lnTo>
                        <a:pt x="274171" y="100536"/>
                      </a:lnTo>
                      <a:lnTo>
                        <a:pt x="323495" y="80691"/>
                      </a:lnTo>
                      <a:lnTo>
                        <a:pt x="373684" y="62941"/>
                      </a:lnTo>
                      <a:lnTo>
                        <a:pt x="504253" y="458736"/>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45">
                  <a:extLst>
                    <a:ext uri="{FF2B5EF4-FFF2-40B4-BE49-F238E27FC236}">
                      <a16:creationId xmlns:a16="http://schemas.microsoft.com/office/drawing/2014/main" id="{8B8F9086-2AE7-4BF8-87D8-0BC9EEAC1537}"/>
                    </a:ext>
                  </a:extLst>
                </p:cNvPr>
                <p:cNvSpPr/>
                <p:nvPr/>
              </p:nvSpPr>
              <p:spPr>
                <a:xfrm>
                  <a:off x="4721067" y="2092960"/>
                  <a:ext cx="739792" cy="135604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46">
                  <a:extLst>
                    <a:ext uri="{FF2B5EF4-FFF2-40B4-BE49-F238E27FC236}">
                      <a16:creationId xmlns:a16="http://schemas.microsoft.com/office/drawing/2014/main" id="{64C60AA9-0316-4CB7-B6AE-2EB42A889FD1}"/>
                    </a:ext>
                  </a:extLst>
                </p:cNvPr>
                <p:cNvSpPr/>
                <p:nvPr/>
              </p:nvSpPr>
              <p:spPr>
                <a:xfrm>
                  <a:off x="4721072" y="2092960"/>
                  <a:ext cx="740410" cy="1356360"/>
                </a:xfrm>
                <a:custGeom>
                  <a:avLst/>
                  <a:gdLst/>
                  <a:ahLst/>
                  <a:cxnLst/>
                  <a:rect l="l" t="t" r="r" b="b"/>
                  <a:pathLst>
                    <a:path w="740410" h="1356360">
                      <a:moveTo>
                        <a:pt x="20065" y="764247"/>
                      </a:moveTo>
                      <a:lnTo>
                        <a:pt x="12071" y="813662"/>
                      </a:lnTo>
                      <a:lnTo>
                        <a:pt x="6071" y="863256"/>
                      </a:lnTo>
                      <a:lnTo>
                        <a:pt x="2062" y="912971"/>
                      </a:lnTo>
                      <a:lnTo>
                        <a:pt x="39" y="962747"/>
                      </a:lnTo>
                      <a:lnTo>
                        <a:pt x="0" y="1012525"/>
                      </a:lnTo>
                      <a:lnTo>
                        <a:pt x="1940" y="1062247"/>
                      </a:lnTo>
                      <a:lnTo>
                        <a:pt x="5858" y="1111851"/>
                      </a:lnTo>
                      <a:lnTo>
                        <a:pt x="11749" y="1161280"/>
                      </a:lnTo>
                      <a:lnTo>
                        <a:pt x="19609" y="1210475"/>
                      </a:lnTo>
                      <a:lnTo>
                        <a:pt x="29437" y="1259375"/>
                      </a:lnTo>
                      <a:lnTo>
                        <a:pt x="41227" y="1307921"/>
                      </a:lnTo>
                      <a:lnTo>
                        <a:pt x="54977" y="1356055"/>
                      </a:lnTo>
                      <a:lnTo>
                        <a:pt x="453325" y="1233576"/>
                      </a:lnTo>
                      <a:lnTo>
                        <a:pt x="440068" y="1185342"/>
                      </a:lnTo>
                      <a:lnTo>
                        <a:pt x="429752" y="1136530"/>
                      </a:lnTo>
                      <a:lnTo>
                        <a:pt x="422385" y="1087276"/>
                      </a:lnTo>
                      <a:lnTo>
                        <a:pt x="417975" y="1037713"/>
                      </a:lnTo>
                      <a:lnTo>
                        <a:pt x="416530" y="987975"/>
                      </a:lnTo>
                      <a:lnTo>
                        <a:pt x="418057" y="938196"/>
                      </a:lnTo>
                      <a:lnTo>
                        <a:pt x="422564" y="888510"/>
                      </a:lnTo>
                      <a:lnTo>
                        <a:pt x="430059" y="839050"/>
                      </a:lnTo>
                      <a:lnTo>
                        <a:pt x="20065" y="764247"/>
                      </a:lnTo>
                      <a:close/>
                    </a:path>
                    <a:path w="740410" h="1356360">
                      <a:moveTo>
                        <a:pt x="165962" y="365759"/>
                      </a:moveTo>
                      <a:lnTo>
                        <a:pt x="140360" y="412608"/>
                      </a:lnTo>
                      <a:lnTo>
                        <a:pt x="116813" y="460438"/>
                      </a:lnTo>
                      <a:lnTo>
                        <a:pt x="95346" y="509183"/>
                      </a:lnTo>
                      <a:lnTo>
                        <a:pt x="75983" y="558774"/>
                      </a:lnTo>
                      <a:lnTo>
                        <a:pt x="58749" y="609144"/>
                      </a:lnTo>
                      <a:lnTo>
                        <a:pt x="43669" y="660225"/>
                      </a:lnTo>
                      <a:lnTo>
                        <a:pt x="30766" y="711949"/>
                      </a:lnTo>
                      <a:lnTo>
                        <a:pt x="20065" y="764247"/>
                      </a:lnTo>
                      <a:lnTo>
                        <a:pt x="430059" y="839050"/>
                      </a:lnTo>
                      <a:lnTo>
                        <a:pt x="439900" y="792645"/>
                      </a:lnTo>
                      <a:lnTo>
                        <a:pt x="452342" y="746946"/>
                      </a:lnTo>
                      <a:lnTo>
                        <a:pt x="467345" y="702062"/>
                      </a:lnTo>
                      <a:lnTo>
                        <a:pt x="484869" y="658101"/>
                      </a:lnTo>
                      <a:lnTo>
                        <a:pt x="504877" y="615171"/>
                      </a:lnTo>
                      <a:lnTo>
                        <a:pt x="527328" y="573379"/>
                      </a:lnTo>
                      <a:lnTo>
                        <a:pt x="165962" y="365759"/>
                      </a:lnTo>
                      <a:close/>
                    </a:path>
                    <a:path w="740410" h="1356360">
                      <a:moveTo>
                        <a:pt x="416330" y="56895"/>
                      </a:moveTo>
                      <a:lnTo>
                        <a:pt x="379762" y="90962"/>
                      </a:lnTo>
                      <a:lnTo>
                        <a:pt x="344624" y="126419"/>
                      </a:lnTo>
                      <a:lnTo>
                        <a:pt x="310955" y="163219"/>
                      </a:lnTo>
                      <a:lnTo>
                        <a:pt x="278792" y="201317"/>
                      </a:lnTo>
                      <a:lnTo>
                        <a:pt x="248174" y="240666"/>
                      </a:lnTo>
                      <a:lnTo>
                        <a:pt x="219138" y="281220"/>
                      </a:lnTo>
                      <a:lnTo>
                        <a:pt x="191721" y="322933"/>
                      </a:lnTo>
                      <a:lnTo>
                        <a:pt x="165962" y="365759"/>
                      </a:lnTo>
                      <a:lnTo>
                        <a:pt x="527328" y="573379"/>
                      </a:lnTo>
                      <a:lnTo>
                        <a:pt x="555331" y="528055"/>
                      </a:lnTo>
                      <a:lnTo>
                        <a:pt x="586128" y="484675"/>
                      </a:lnTo>
                      <a:lnTo>
                        <a:pt x="619616" y="443367"/>
                      </a:lnTo>
                      <a:lnTo>
                        <a:pt x="655689" y="404257"/>
                      </a:lnTo>
                      <a:lnTo>
                        <a:pt x="694244" y="367474"/>
                      </a:lnTo>
                      <a:lnTo>
                        <a:pt x="416330" y="56895"/>
                      </a:lnTo>
                      <a:close/>
                    </a:path>
                    <a:path w="740410" h="1356360">
                      <a:moveTo>
                        <a:pt x="460336" y="19316"/>
                      </a:moveTo>
                      <a:lnTo>
                        <a:pt x="427486" y="47037"/>
                      </a:lnTo>
                      <a:lnTo>
                        <a:pt x="416330" y="56895"/>
                      </a:lnTo>
                      <a:lnTo>
                        <a:pt x="694244" y="367474"/>
                      </a:lnTo>
                      <a:lnTo>
                        <a:pt x="699172" y="363067"/>
                      </a:lnTo>
                      <a:lnTo>
                        <a:pt x="704163" y="358711"/>
                      </a:lnTo>
                      <a:lnTo>
                        <a:pt x="709192" y="354418"/>
                      </a:lnTo>
                      <a:lnTo>
                        <a:pt x="438746" y="37312"/>
                      </a:lnTo>
                      <a:lnTo>
                        <a:pt x="474998" y="37312"/>
                      </a:lnTo>
                      <a:lnTo>
                        <a:pt x="460336" y="19316"/>
                      </a:lnTo>
                      <a:close/>
                    </a:path>
                    <a:path w="740410" h="1356360">
                      <a:moveTo>
                        <a:pt x="474998" y="37312"/>
                      </a:moveTo>
                      <a:lnTo>
                        <a:pt x="438746" y="37312"/>
                      </a:lnTo>
                      <a:lnTo>
                        <a:pt x="709192" y="354418"/>
                      </a:lnTo>
                      <a:lnTo>
                        <a:pt x="713942" y="350367"/>
                      </a:lnTo>
                      <a:lnTo>
                        <a:pt x="718730" y="346367"/>
                      </a:lnTo>
                      <a:lnTo>
                        <a:pt x="723581" y="342417"/>
                      </a:lnTo>
                      <a:lnTo>
                        <a:pt x="474998" y="37312"/>
                      </a:lnTo>
                      <a:close/>
                    </a:path>
                    <a:path w="740410" h="1356360">
                      <a:moveTo>
                        <a:pt x="478230" y="5003"/>
                      </a:moveTo>
                      <a:lnTo>
                        <a:pt x="472223" y="9728"/>
                      </a:lnTo>
                      <a:lnTo>
                        <a:pt x="466254" y="14490"/>
                      </a:lnTo>
                      <a:lnTo>
                        <a:pt x="460336" y="19316"/>
                      </a:lnTo>
                      <a:lnTo>
                        <a:pt x="723581" y="342417"/>
                      </a:lnTo>
                      <a:lnTo>
                        <a:pt x="727531" y="339204"/>
                      </a:lnTo>
                      <a:lnTo>
                        <a:pt x="731519" y="336016"/>
                      </a:lnTo>
                      <a:lnTo>
                        <a:pt x="735519" y="332879"/>
                      </a:lnTo>
                      <a:lnTo>
                        <a:pt x="478230" y="5003"/>
                      </a:lnTo>
                      <a:close/>
                    </a:path>
                    <a:path w="740410" h="1356360">
                      <a:moveTo>
                        <a:pt x="484656" y="0"/>
                      </a:moveTo>
                      <a:lnTo>
                        <a:pt x="478230" y="5003"/>
                      </a:lnTo>
                      <a:lnTo>
                        <a:pt x="735519" y="332879"/>
                      </a:lnTo>
                      <a:lnTo>
                        <a:pt x="739799" y="329539"/>
                      </a:lnTo>
                      <a:lnTo>
                        <a:pt x="484656"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47">
                  <a:extLst>
                    <a:ext uri="{FF2B5EF4-FFF2-40B4-BE49-F238E27FC236}">
                      <a16:creationId xmlns:a16="http://schemas.microsoft.com/office/drawing/2014/main" id="{B810124E-1B13-4C76-B718-03BABDD51088}"/>
                    </a:ext>
                  </a:extLst>
                </p:cNvPr>
                <p:cNvSpPr/>
                <p:nvPr/>
              </p:nvSpPr>
              <p:spPr>
                <a:xfrm>
                  <a:off x="4721072" y="2092960"/>
                  <a:ext cx="740410" cy="1356360"/>
                </a:xfrm>
                <a:custGeom>
                  <a:avLst/>
                  <a:gdLst/>
                  <a:ahLst/>
                  <a:cxnLst/>
                  <a:rect l="l" t="t" r="r" b="b"/>
                  <a:pathLst>
                    <a:path w="740410" h="1356360">
                      <a:moveTo>
                        <a:pt x="739799" y="329539"/>
                      </a:moveTo>
                      <a:lnTo>
                        <a:pt x="738364" y="330644"/>
                      </a:lnTo>
                      <a:lnTo>
                        <a:pt x="736942" y="331762"/>
                      </a:lnTo>
                      <a:lnTo>
                        <a:pt x="735519" y="332879"/>
                      </a:lnTo>
                      <a:lnTo>
                        <a:pt x="478230" y="5003"/>
                      </a:lnTo>
                      <a:lnTo>
                        <a:pt x="480376" y="3314"/>
                      </a:lnTo>
                      <a:lnTo>
                        <a:pt x="482523" y="1650"/>
                      </a:lnTo>
                      <a:lnTo>
                        <a:pt x="484656" y="0"/>
                      </a:lnTo>
                      <a:lnTo>
                        <a:pt x="739799" y="329539"/>
                      </a:lnTo>
                      <a:close/>
                    </a:path>
                    <a:path w="740410" h="1356360">
                      <a:moveTo>
                        <a:pt x="735519" y="332879"/>
                      </a:moveTo>
                      <a:lnTo>
                        <a:pt x="731519" y="336016"/>
                      </a:lnTo>
                      <a:lnTo>
                        <a:pt x="727531" y="339204"/>
                      </a:lnTo>
                      <a:lnTo>
                        <a:pt x="723581" y="342417"/>
                      </a:lnTo>
                      <a:lnTo>
                        <a:pt x="460336" y="19316"/>
                      </a:lnTo>
                      <a:lnTo>
                        <a:pt x="466254" y="14490"/>
                      </a:lnTo>
                      <a:lnTo>
                        <a:pt x="472223" y="9728"/>
                      </a:lnTo>
                      <a:lnTo>
                        <a:pt x="478230" y="5003"/>
                      </a:lnTo>
                      <a:lnTo>
                        <a:pt x="735519" y="332879"/>
                      </a:lnTo>
                      <a:close/>
                    </a:path>
                    <a:path w="740410" h="1356360">
                      <a:moveTo>
                        <a:pt x="723581" y="342417"/>
                      </a:moveTo>
                      <a:lnTo>
                        <a:pt x="718730" y="346367"/>
                      </a:lnTo>
                      <a:lnTo>
                        <a:pt x="713942" y="350367"/>
                      </a:lnTo>
                      <a:lnTo>
                        <a:pt x="709192" y="354418"/>
                      </a:lnTo>
                      <a:lnTo>
                        <a:pt x="438746" y="37312"/>
                      </a:lnTo>
                      <a:lnTo>
                        <a:pt x="444103" y="32766"/>
                      </a:lnTo>
                      <a:lnTo>
                        <a:pt x="449488" y="28252"/>
                      </a:lnTo>
                      <a:lnTo>
                        <a:pt x="454900" y="23769"/>
                      </a:lnTo>
                      <a:lnTo>
                        <a:pt x="460336" y="19316"/>
                      </a:lnTo>
                      <a:lnTo>
                        <a:pt x="723581" y="342417"/>
                      </a:lnTo>
                      <a:close/>
                    </a:path>
                    <a:path w="740410" h="1356360">
                      <a:moveTo>
                        <a:pt x="709192" y="354418"/>
                      </a:moveTo>
                      <a:lnTo>
                        <a:pt x="704163" y="358711"/>
                      </a:lnTo>
                      <a:lnTo>
                        <a:pt x="699172" y="363067"/>
                      </a:lnTo>
                      <a:lnTo>
                        <a:pt x="694244" y="367474"/>
                      </a:lnTo>
                      <a:lnTo>
                        <a:pt x="416330" y="56895"/>
                      </a:lnTo>
                      <a:lnTo>
                        <a:pt x="421895" y="51950"/>
                      </a:lnTo>
                      <a:lnTo>
                        <a:pt x="427486" y="47037"/>
                      </a:lnTo>
                      <a:lnTo>
                        <a:pt x="433102" y="42158"/>
                      </a:lnTo>
                      <a:lnTo>
                        <a:pt x="438746" y="37312"/>
                      </a:lnTo>
                      <a:lnTo>
                        <a:pt x="709192" y="354418"/>
                      </a:lnTo>
                      <a:close/>
                    </a:path>
                    <a:path w="740410" h="1356360">
                      <a:moveTo>
                        <a:pt x="694244" y="367474"/>
                      </a:moveTo>
                      <a:lnTo>
                        <a:pt x="655689" y="404257"/>
                      </a:lnTo>
                      <a:lnTo>
                        <a:pt x="619616" y="443367"/>
                      </a:lnTo>
                      <a:lnTo>
                        <a:pt x="586128" y="484675"/>
                      </a:lnTo>
                      <a:lnTo>
                        <a:pt x="555331" y="528055"/>
                      </a:lnTo>
                      <a:lnTo>
                        <a:pt x="527328" y="573379"/>
                      </a:lnTo>
                      <a:lnTo>
                        <a:pt x="165962" y="365759"/>
                      </a:lnTo>
                      <a:lnTo>
                        <a:pt x="191721" y="322933"/>
                      </a:lnTo>
                      <a:lnTo>
                        <a:pt x="219138" y="281220"/>
                      </a:lnTo>
                      <a:lnTo>
                        <a:pt x="248174" y="240666"/>
                      </a:lnTo>
                      <a:lnTo>
                        <a:pt x="278792" y="201317"/>
                      </a:lnTo>
                      <a:lnTo>
                        <a:pt x="310955" y="163219"/>
                      </a:lnTo>
                      <a:lnTo>
                        <a:pt x="344624" y="126419"/>
                      </a:lnTo>
                      <a:lnTo>
                        <a:pt x="379762" y="90962"/>
                      </a:lnTo>
                      <a:lnTo>
                        <a:pt x="416330" y="56895"/>
                      </a:lnTo>
                      <a:lnTo>
                        <a:pt x="694244" y="367474"/>
                      </a:lnTo>
                      <a:close/>
                    </a:path>
                    <a:path w="740410" h="1356360">
                      <a:moveTo>
                        <a:pt x="527328" y="573379"/>
                      </a:moveTo>
                      <a:lnTo>
                        <a:pt x="504877" y="615171"/>
                      </a:lnTo>
                      <a:lnTo>
                        <a:pt x="484869" y="658101"/>
                      </a:lnTo>
                      <a:lnTo>
                        <a:pt x="467345" y="702062"/>
                      </a:lnTo>
                      <a:lnTo>
                        <a:pt x="452342" y="746946"/>
                      </a:lnTo>
                      <a:lnTo>
                        <a:pt x="439900" y="792645"/>
                      </a:lnTo>
                      <a:lnTo>
                        <a:pt x="430059" y="839050"/>
                      </a:lnTo>
                      <a:lnTo>
                        <a:pt x="20065" y="764247"/>
                      </a:lnTo>
                      <a:lnTo>
                        <a:pt x="30766" y="711949"/>
                      </a:lnTo>
                      <a:lnTo>
                        <a:pt x="43669" y="660225"/>
                      </a:lnTo>
                      <a:lnTo>
                        <a:pt x="58749" y="609144"/>
                      </a:lnTo>
                      <a:lnTo>
                        <a:pt x="75983" y="558774"/>
                      </a:lnTo>
                      <a:lnTo>
                        <a:pt x="95346" y="509183"/>
                      </a:lnTo>
                      <a:lnTo>
                        <a:pt x="116813" y="460438"/>
                      </a:lnTo>
                      <a:lnTo>
                        <a:pt x="140360" y="412608"/>
                      </a:lnTo>
                      <a:lnTo>
                        <a:pt x="165962" y="365759"/>
                      </a:lnTo>
                      <a:lnTo>
                        <a:pt x="527328" y="573379"/>
                      </a:lnTo>
                      <a:close/>
                    </a:path>
                    <a:path w="740410" h="1356360">
                      <a:moveTo>
                        <a:pt x="430059" y="839050"/>
                      </a:moveTo>
                      <a:lnTo>
                        <a:pt x="422564" y="888510"/>
                      </a:lnTo>
                      <a:lnTo>
                        <a:pt x="418057" y="938196"/>
                      </a:lnTo>
                      <a:lnTo>
                        <a:pt x="416530" y="987975"/>
                      </a:lnTo>
                      <a:lnTo>
                        <a:pt x="417975" y="1037713"/>
                      </a:lnTo>
                      <a:lnTo>
                        <a:pt x="422385" y="1087276"/>
                      </a:lnTo>
                      <a:lnTo>
                        <a:pt x="429752" y="1136530"/>
                      </a:lnTo>
                      <a:lnTo>
                        <a:pt x="440068" y="1185342"/>
                      </a:lnTo>
                      <a:lnTo>
                        <a:pt x="453325" y="1233576"/>
                      </a:lnTo>
                      <a:lnTo>
                        <a:pt x="54977" y="1356055"/>
                      </a:lnTo>
                      <a:lnTo>
                        <a:pt x="41227" y="1307921"/>
                      </a:lnTo>
                      <a:lnTo>
                        <a:pt x="29437" y="1259375"/>
                      </a:lnTo>
                      <a:lnTo>
                        <a:pt x="19609" y="1210475"/>
                      </a:lnTo>
                      <a:lnTo>
                        <a:pt x="11749" y="1161280"/>
                      </a:lnTo>
                      <a:lnTo>
                        <a:pt x="5858" y="1111851"/>
                      </a:lnTo>
                      <a:lnTo>
                        <a:pt x="1940" y="1062247"/>
                      </a:lnTo>
                      <a:lnTo>
                        <a:pt x="0" y="1012525"/>
                      </a:lnTo>
                      <a:lnTo>
                        <a:pt x="39" y="962747"/>
                      </a:lnTo>
                      <a:lnTo>
                        <a:pt x="2062" y="912971"/>
                      </a:lnTo>
                      <a:lnTo>
                        <a:pt x="6071" y="863256"/>
                      </a:lnTo>
                      <a:lnTo>
                        <a:pt x="12071" y="813662"/>
                      </a:lnTo>
                      <a:lnTo>
                        <a:pt x="20065" y="764247"/>
                      </a:lnTo>
                      <a:lnTo>
                        <a:pt x="430059" y="839050"/>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48">
                  <a:extLst>
                    <a:ext uri="{FF2B5EF4-FFF2-40B4-BE49-F238E27FC236}">
                      <a16:creationId xmlns:a16="http://schemas.microsoft.com/office/drawing/2014/main" id="{4183D234-9417-4EF1-B303-6D4534251105}"/>
                    </a:ext>
                  </a:extLst>
                </p:cNvPr>
                <p:cNvSpPr/>
                <p:nvPr/>
              </p:nvSpPr>
              <p:spPr>
                <a:xfrm>
                  <a:off x="4776050" y="3326549"/>
                  <a:ext cx="1419872" cy="1005161"/>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49">
                  <a:extLst>
                    <a:ext uri="{FF2B5EF4-FFF2-40B4-BE49-F238E27FC236}">
                      <a16:creationId xmlns:a16="http://schemas.microsoft.com/office/drawing/2014/main" id="{A7BBB42D-D69F-4EF6-9261-6ABBDDDA5E4B}"/>
                    </a:ext>
                  </a:extLst>
                </p:cNvPr>
                <p:cNvSpPr/>
                <p:nvPr/>
              </p:nvSpPr>
              <p:spPr>
                <a:xfrm>
                  <a:off x="4776055" y="3326532"/>
                  <a:ext cx="1420495" cy="1005205"/>
                </a:xfrm>
                <a:custGeom>
                  <a:avLst/>
                  <a:gdLst/>
                  <a:ahLst/>
                  <a:cxnLst/>
                  <a:rect l="l" t="t" r="r" b="b"/>
                  <a:pathLst>
                    <a:path w="1420495" h="1005204">
                      <a:moveTo>
                        <a:pt x="553059" y="286626"/>
                      </a:moveTo>
                      <a:lnTo>
                        <a:pt x="232041" y="552411"/>
                      </a:lnTo>
                      <a:lnTo>
                        <a:pt x="264772" y="590374"/>
                      </a:lnTo>
                      <a:lnTo>
                        <a:pt x="298814" y="626811"/>
                      </a:lnTo>
                      <a:lnTo>
                        <a:pt x="334113" y="661703"/>
                      </a:lnTo>
                      <a:lnTo>
                        <a:pt x="370616" y="695029"/>
                      </a:lnTo>
                      <a:lnTo>
                        <a:pt x="408270" y="726771"/>
                      </a:lnTo>
                      <a:lnTo>
                        <a:pt x="447022" y="756910"/>
                      </a:lnTo>
                      <a:lnTo>
                        <a:pt x="486818" y="785425"/>
                      </a:lnTo>
                      <a:lnTo>
                        <a:pt x="527605" y="812298"/>
                      </a:lnTo>
                      <a:lnTo>
                        <a:pt x="569329" y="837509"/>
                      </a:lnTo>
                      <a:lnTo>
                        <a:pt x="611937" y="861038"/>
                      </a:lnTo>
                      <a:lnTo>
                        <a:pt x="655376" y="882867"/>
                      </a:lnTo>
                      <a:lnTo>
                        <a:pt x="699593" y="902975"/>
                      </a:lnTo>
                      <a:lnTo>
                        <a:pt x="744534" y="921344"/>
                      </a:lnTo>
                      <a:lnTo>
                        <a:pt x="790145" y="937953"/>
                      </a:lnTo>
                      <a:lnTo>
                        <a:pt x="836374" y="952785"/>
                      </a:lnTo>
                      <a:lnTo>
                        <a:pt x="883167" y="965818"/>
                      </a:lnTo>
                      <a:lnTo>
                        <a:pt x="930472" y="977034"/>
                      </a:lnTo>
                      <a:lnTo>
                        <a:pt x="978233" y="986414"/>
                      </a:lnTo>
                      <a:lnTo>
                        <a:pt x="1026399" y="993937"/>
                      </a:lnTo>
                      <a:lnTo>
                        <a:pt x="1074915" y="999585"/>
                      </a:lnTo>
                      <a:lnTo>
                        <a:pt x="1123729" y="1003338"/>
                      </a:lnTo>
                      <a:lnTo>
                        <a:pt x="1172787" y="1005176"/>
                      </a:lnTo>
                      <a:lnTo>
                        <a:pt x="1222036" y="1005081"/>
                      </a:lnTo>
                      <a:lnTo>
                        <a:pt x="1271422" y="1003032"/>
                      </a:lnTo>
                      <a:lnTo>
                        <a:pt x="1320892" y="999011"/>
                      </a:lnTo>
                      <a:lnTo>
                        <a:pt x="1370394" y="992998"/>
                      </a:lnTo>
                      <a:lnTo>
                        <a:pt x="1419872" y="984973"/>
                      </a:lnTo>
                      <a:lnTo>
                        <a:pt x="1347416" y="588606"/>
                      </a:lnTo>
                      <a:lnTo>
                        <a:pt x="1196610" y="588606"/>
                      </a:lnTo>
                      <a:lnTo>
                        <a:pt x="1147502" y="587251"/>
                      </a:lnTo>
                      <a:lnTo>
                        <a:pt x="1098761" y="583024"/>
                      </a:lnTo>
                      <a:lnTo>
                        <a:pt x="1050507" y="575968"/>
                      </a:lnTo>
                      <a:lnTo>
                        <a:pt x="1002859" y="566129"/>
                      </a:lnTo>
                      <a:lnTo>
                        <a:pt x="955937" y="553549"/>
                      </a:lnTo>
                      <a:lnTo>
                        <a:pt x="909861" y="538272"/>
                      </a:lnTo>
                      <a:lnTo>
                        <a:pt x="864751" y="520341"/>
                      </a:lnTo>
                      <a:lnTo>
                        <a:pt x="820728" y="499801"/>
                      </a:lnTo>
                      <a:lnTo>
                        <a:pt x="777911" y="476695"/>
                      </a:lnTo>
                      <a:lnTo>
                        <a:pt x="736420" y="451068"/>
                      </a:lnTo>
                      <a:lnTo>
                        <a:pt x="696376" y="422961"/>
                      </a:lnTo>
                      <a:lnTo>
                        <a:pt x="657897" y="392420"/>
                      </a:lnTo>
                      <a:lnTo>
                        <a:pt x="621105" y="359488"/>
                      </a:lnTo>
                      <a:lnTo>
                        <a:pt x="586119" y="324209"/>
                      </a:lnTo>
                      <a:lnTo>
                        <a:pt x="553059" y="286626"/>
                      </a:lnTo>
                      <a:close/>
                    </a:path>
                    <a:path w="1420495" h="1005204">
                      <a:moveTo>
                        <a:pt x="1344930" y="575005"/>
                      </a:moveTo>
                      <a:lnTo>
                        <a:pt x="1295443" y="582527"/>
                      </a:lnTo>
                      <a:lnTo>
                        <a:pt x="1245963" y="587046"/>
                      </a:lnTo>
                      <a:lnTo>
                        <a:pt x="1196610" y="588606"/>
                      </a:lnTo>
                      <a:lnTo>
                        <a:pt x="1347416" y="588606"/>
                      </a:lnTo>
                      <a:lnTo>
                        <a:pt x="1344930" y="575005"/>
                      </a:lnTo>
                      <a:close/>
                    </a:path>
                    <a:path w="1420495" h="1005204">
                      <a:moveTo>
                        <a:pt x="449821" y="128384"/>
                      </a:moveTo>
                      <a:lnTo>
                        <a:pt x="77190" y="315036"/>
                      </a:lnTo>
                      <a:lnTo>
                        <a:pt x="99204" y="356976"/>
                      </a:lnTo>
                      <a:lnTo>
                        <a:pt x="122772" y="398021"/>
                      </a:lnTo>
                      <a:lnTo>
                        <a:pt x="147867" y="438129"/>
                      </a:lnTo>
                      <a:lnTo>
                        <a:pt x="174462" y="477258"/>
                      </a:lnTo>
                      <a:lnTo>
                        <a:pt x="202529" y="515366"/>
                      </a:lnTo>
                      <a:lnTo>
                        <a:pt x="232041" y="552411"/>
                      </a:lnTo>
                      <a:lnTo>
                        <a:pt x="553059" y="286626"/>
                      </a:lnTo>
                      <a:lnTo>
                        <a:pt x="523907" y="249313"/>
                      </a:lnTo>
                      <a:lnTo>
                        <a:pt x="496939" y="210438"/>
                      </a:lnTo>
                      <a:lnTo>
                        <a:pt x="472222" y="170097"/>
                      </a:lnTo>
                      <a:lnTo>
                        <a:pt x="449821" y="128384"/>
                      </a:lnTo>
                      <a:close/>
                    </a:path>
                    <a:path w="1420495" h="1005204">
                      <a:moveTo>
                        <a:pt x="423938" y="71475"/>
                      </a:moveTo>
                      <a:lnTo>
                        <a:pt x="38379" y="229704"/>
                      </a:lnTo>
                      <a:lnTo>
                        <a:pt x="47479" y="251306"/>
                      </a:lnTo>
                      <a:lnTo>
                        <a:pt x="56984" y="272732"/>
                      </a:lnTo>
                      <a:lnTo>
                        <a:pt x="66890" y="293977"/>
                      </a:lnTo>
                      <a:lnTo>
                        <a:pt x="77190" y="315036"/>
                      </a:lnTo>
                      <a:lnTo>
                        <a:pt x="449821" y="128384"/>
                      </a:lnTo>
                      <a:lnTo>
                        <a:pt x="442953" y="114339"/>
                      </a:lnTo>
                      <a:lnTo>
                        <a:pt x="436351" y="100172"/>
                      </a:lnTo>
                      <a:lnTo>
                        <a:pt x="430013" y="85884"/>
                      </a:lnTo>
                      <a:lnTo>
                        <a:pt x="423938" y="71475"/>
                      </a:lnTo>
                      <a:close/>
                    </a:path>
                    <a:path w="1420495" h="1005204">
                      <a:moveTo>
                        <a:pt x="403275" y="15481"/>
                      </a:moveTo>
                      <a:lnTo>
                        <a:pt x="7378" y="145707"/>
                      </a:lnTo>
                      <a:lnTo>
                        <a:pt x="14567" y="166909"/>
                      </a:lnTo>
                      <a:lnTo>
                        <a:pt x="22131" y="187977"/>
                      </a:lnTo>
                      <a:lnTo>
                        <a:pt x="30069" y="208909"/>
                      </a:lnTo>
                      <a:lnTo>
                        <a:pt x="38379" y="229704"/>
                      </a:lnTo>
                      <a:lnTo>
                        <a:pt x="423938" y="71475"/>
                      </a:lnTo>
                      <a:lnTo>
                        <a:pt x="418402" y="57622"/>
                      </a:lnTo>
                      <a:lnTo>
                        <a:pt x="413111" y="43668"/>
                      </a:lnTo>
                      <a:lnTo>
                        <a:pt x="408068" y="29620"/>
                      </a:lnTo>
                      <a:lnTo>
                        <a:pt x="403275" y="15481"/>
                      </a:lnTo>
                      <a:close/>
                    </a:path>
                    <a:path w="1420495" h="1005204">
                      <a:moveTo>
                        <a:pt x="400875" y="8064"/>
                      </a:moveTo>
                      <a:lnTo>
                        <a:pt x="3771" y="134569"/>
                      </a:lnTo>
                      <a:lnTo>
                        <a:pt x="7378" y="145707"/>
                      </a:lnTo>
                      <a:lnTo>
                        <a:pt x="403275" y="15481"/>
                      </a:lnTo>
                      <a:lnTo>
                        <a:pt x="401662" y="10553"/>
                      </a:lnTo>
                      <a:lnTo>
                        <a:pt x="400875" y="8064"/>
                      </a:lnTo>
                      <a:close/>
                    </a:path>
                    <a:path w="1420495" h="1005204">
                      <a:moveTo>
                        <a:pt x="399516" y="3759"/>
                      </a:moveTo>
                      <a:lnTo>
                        <a:pt x="1739" y="128117"/>
                      </a:lnTo>
                      <a:lnTo>
                        <a:pt x="3771" y="134569"/>
                      </a:lnTo>
                      <a:lnTo>
                        <a:pt x="400875" y="8064"/>
                      </a:lnTo>
                      <a:lnTo>
                        <a:pt x="399516" y="3759"/>
                      </a:lnTo>
                      <a:close/>
                    </a:path>
                    <a:path w="1420495" h="1005204">
                      <a:moveTo>
                        <a:pt x="398348" y="0"/>
                      </a:moveTo>
                      <a:lnTo>
                        <a:pt x="0" y="122478"/>
                      </a:lnTo>
                      <a:lnTo>
                        <a:pt x="558" y="124358"/>
                      </a:lnTo>
                      <a:lnTo>
                        <a:pt x="1739" y="128117"/>
                      </a:lnTo>
                      <a:lnTo>
                        <a:pt x="399516" y="3759"/>
                      </a:lnTo>
                      <a:lnTo>
                        <a:pt x="399110" y="2514"/>
                      </a:lnTo>
                      <a:lnTo>
                        <a:pt x="398348"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50">
                  <a:extLst>
                    <a:ext uri="{FF2B5EF4-FFF2-40B4-BE49-F238E27FC236}">
                      <a16:creationId xmlns:a16="http://schemas.microsoft.com/office/drawing/2014/main" id="{1AC0E95D-CF69-4D4D-AB78-F1C1C35B43E1}"/>
                    </a:ext>
                  </a:extLst>
                </p:cNvPr>
                <p:cNvSpPr/>
                <p:nvPr/>
              </p:nvSpPr>
              <p:spPr>
                <a:xfrm>
                  <a:off x="4776055" y="3326532"/>
                  <a:ext cx="1420495" cy="1005205"/>
                </a:xfrm>
                <a:custGeom>
                  <a:avLst/>
                  <a:gdLst/>
                  <a:ahLst/>
                  <a:cxnLst/>
                  <a:rect l="l" t="t" r="r" b="b"/>
                  <a:pathLst>
                    <a:path w="1420495" h="1005204">
                      <a:moveTo>
                        <a:pt x="398348" y="0"/>
                      </a:moveTo>
                      <a:lnTo>
                        <a:pt x="398729" y="1270"/>
                      </a:lnTo>
                      <a:lnTo>
                        <a:pt x="399110" y="2514"/>
                      </a:lnTo>
                      <a:lnTo>
                        <a:pt x="399516" y="3759"/>
                      </a:lnTo>
                      <a:lnTo>
                        <a:pt x="1739" y="128117"/>
                      </a:lnTo>
                      <a:lnTo>
                        <a:pt x="1142" y="126238"/>
                      </a:lnTo>
                      <a:lnTo>
                        <a:pt x="558" y="124358"/>
                      </a:lnTo>
                      <a:lnTo>
                        <a:pt x="0" y="122478"/>
                      </a:lnTo>
                      <a:lnTo>
                        <a:pt x="398348" y="0"/>
                      </a:lnTo>
                      <a:close/>
                    </a:path>
                    <a:path w="1420495" h="1005204">
                      <a:moveTo>
                        <a:pt x="399516" y="3759"/>
                      </a:moveTo>
                      <a:lnTo>
                        <a:pt x="399973" y="5207"/>
                      </a:lnTo>
                      <a:lnTo>
                        <a:pt x="400418" y="6642"/>
                      </a:lnTo>
                      <a:lnTo>
                        <a:pt x="400875" y="8064"/>
                      </a:lnTo>
                      <a:lnTo>
                        <a:pt x="3771" y="134569"/>
                      </a:lnTo>
                      <a:lnTo>
                        <a:pt x="3086" y="132422"/>
                      </a:lnTo>
                      <a:lnTo>
                        <a:pt x="2412" y="130276"/>
                      </a:lnTo>
                      <a:lnTo>
                        <a:pt x="1739" y="128117"/>
                      </a:lnTo>
                      <a:lnTo>
                        <a:pt x="399516" y="3759"/>
                      </a:lnTo>
                      <a:close/>
                    </a:path>
                    <a:path w="1420495" h="1005204">
                      <a:moveTo>
                        <a:pt x="400875" y="8064"/>
                      </a:moveTo>
                      <a:lnTo>
                        <a:pt x="401662" y="10553"/>
                      </a:lnTo>
                      <a:lnTo>
                        <a:pt x="402475" y="13017"/>
                      </a:lnTo>
                      <a:lnTo>
                        <a:pt x="403275" y="15481"/>
                      </a:lnTo>
                      <a:lnTo>
                        <a:pt x="7378" y="145707"/>
                      </a:lnTo>
                      <a:lnTo>
                        <a:pt x="6159" y="141998"/>
                      </a:lnTo>
                      <a:lnTo>
                        <a:pt x="4965" y="138290"/>
                      </a:lnTo>
                      <a:lnTo>
                        <a:pt x="3771" y="134569"/>
                      </a:lnTo>
                      <a:lnTo>
                        <a:pt x="400875" y="8064"/>
                      </a:lnTo>
                      <a:close/>
                    </a:path>
                    <a:path w="1420495" h="1005204">
                      <a:moveTo>
                        <a:pt x="403275" y="15481"/>
                      </a:moveTo>
                      <a:lnTo>
                        <a:pt x="408068" y="29620"/>
                      </a:lnTo>
                      <a:lnTo>
                        <a:pt x="413111" y="43668"/>
                      </a:lnTo>
                      <a:lnTo>
                        <a:pt x="418402" y="57622"/>
                      </a:lnTo>
                      <a:lnTo>
                        <a:pt x="423938" y="71475"/>
                      </a:lnTo>
                      <a:lnTo>
                        <a:pt x="38379" y="229704"/>
                      </a:lnTo>
                      <a:lnTo>
                        <a:pt x="30069" y="208909"/>
                      </a:lnTo>
                      <a:lnTo>
                        <a:pt x="22131" y="187977"/>
                      </a:lnTo>
                      <a:lnTo>
                        <a:pt x="14567" y="166909"/>
                      </a:lnTo>
                      <a:lnTo>
                        <a:pt x="7378" y="145707"/>
                      </a:lnTo>
                      <a:lnTo>
                        <a:pt x="403275" y="15481"/>
                      </a:lnTo>
                      <a:close/>
                    </a:path>
                    <a:path w="1420495" h="1005204">
                      <a:moveTo>
                        <a:pt x="423938" y="71475"/>
                      </a:moveTo>
                      <a:lnTo>
                        <a:pt x="430013" y="85884"/>
                      </a:lnTo>
                      <a:lnTo>
                        <a:pt x="436351" y="100172"/>
                      </a:lnTo>
                      <a:lnTo>
                        <a:pt x="442953" y="114339"/>
                      </a:lnTo>
                      <a:lnTo>
                        <a:pt x="449821" y="128384"/>
                      </a:lnTo>
                      <a:lnTo>
                        <a:pt x="77190" y="315036"/>
                      </a:lnTo>
                      <a:lnTo>
                        <a:pt x="66890" y="293977"/>
                      </a:lnTo>
                      <a:lnTo>
                        <a:pt x="56984" y="272732"/>
                      </a:lnTo>
                      <a:lnTo>
                        <a:pt x="47479" y="251306"/>
                      </a:lnTo>
                      <a:lnTo>
                        <a:pt x="38379" y="229704"/>
                      </a:lnTo>
                      <a:lnTo>
                        <a:pt x="423938" y="71475"/>
                      </a:lnTo>
                      <a:close/>
                    </a:path>
                    <a:path w="1420495" h="1005204">
                      <a:moveTo>
                        <a:pt x="449821" y="128384"/>
                      </a:moveTo>
                      <a:lnTo>
                        <a:pt x="472222" y="170097"/>
                      </a:lnTo>
                      <a:lnTo>
                        <a:pt x="496939" y="210438"/>
                      </a:lnTo>
                      <a:lnTo>
                        <a:pt x="523907" y="249313"/>
                      </a:lnTo>
                      <a:lnTo>
                        <a:pt x="553059" y="286626"/>
                      </a:lnTo>
                      <a:lnTo>
                        <a:pt x="232041" y="552411"/>
                      </a:lnTo>
                      <a:lnTo>
                        <a:pt x="202529" y="515366"/>
                      </a:lnTo>
                      <a:lnTo>
                        <a:pt x="174462" y="477258"/>
                      </a:lnTo>
                      <a:lnTo>
                        <a:pt x="147867" y="438129"/>
                      </a:lnTo>
                      <a:lnTo>
                        <a:pt x="122772" y="398021"/>
                      </a:lnTo>
                      <a:lnTo>
                        <a:pt x="99204" y="356976"/>
                      </a:lnTo>
                      <a:lnTo>
                        <a:pt x="77190" y="315036"/>
                      </a:lnTo>
                      <a:lnTo>
                        <a:pt x="449821" y="128384"/>
                      </a:lnTo>
                      <a:close/>
                    </a:path>
                    <a:path w="1420495" h="1005204">
                      <a:moveTo>
                        <a:pt x="553059" y="286626"/>
                      </a:moveTo>
                      <a:lnTo>
                        <a:pt x="586119" y="324209"/>
                      </a:lnTo>
                      <a:lnTo>
                        <a:pt x="621105" y="359488"/>
                      </a:lnTo>
                      <a:lnTo>
                        <a:pt x="657897" y="392420"/>
                      </a:lnTo>
                      <a:lnTo>
                        <a:pt x="696376" y="422961"/>
                      </a:lnTo>
                      <a:lnTo>
                        <a:pt x="736420" y="451068"/>
                      </a:lnTo>
                      <a:lnTo>
                        <a:pt x="777911" y="476695"/>
                      </a:lnTo>
                      <a:lnTo>
                        <a:pt x="820728" y="499801"/>
                      </a:lnTo>
                      <a:lnTo>
                        <a:pt x="864751" y="520341"/>
                      </a:lnTo>
                      <a:lnTo>
                        <a:pt x="909861" y="538272"/>
                      </a:lnTo>
                      <a:lnTo>
                        <a:pt x="955937" y="553549"/>
                      </a:lnTo>
                      <a:lnTo>
                        <a:pt x="1002859" y="566129"/>
                      </a:lnTo>
                      <a:lnTo>
                        <a:pt x="1050507" y="575968"/>
                      </a:lnTo>
                      <a:lnTo>
                        <a:pt x="1098761" y="583024"/>
                      </a:lnTo>
                      <a:lnTo>
                        <a:pt x="1147502" y="587251"/>
                      </a:lnTo>
                      <a:lnTo>
                        <a:pt x="1196610" y="588606"/>
                      </a:lnTo>
                      <a:lnTo>
                        <a:pt x="1245963" y="587046"/>
                      </a:lnTo>
                      <a:lnTo>
                        <a:pt x="1295443" y="582527"/>
                      </a:lnTo>
                      <a:lnTo>
                        <a:pt x="1344930" y="575005"/>
                      </a:lnTo>
                      <a:lnTo>
                        <a:pt x="1419872" y="984973"/>
                      </a:lnTo>
                      <a:lnTo>
                        <a:pt x="1370394" y="992998"/>
                      </a:lnTo>
                      <a:lnTo>
                        <a:pt x="1320892" y="999011"/>
                      </a:lnTo>
                      <a:lnTo>
                        <a:pt x="1271422" y="1003032"/>
                      </a:lnTo>
                      <a:lnTo>
                        <a:pt x="1222036" y="1005081"/>
                      </a:lnTo>
                      <a:lnTo>
                        <a:pt x="1172787" y="1005176"/>
                      </a:lnTo>
                      <a:lnTo>
                        <a:pt x="1123729" y="1003338"/>
                      </a:lnTo>
                      <a:lnTo>
                        <a:pt x="1074915" y="999585"/>
                      </a:lnTo>
                      <a:lnTo>
                        <a:pt x="1026399" y="993937"/>
                      </a:lnTo>
                      <a:lnTo>
                        <a:pt x="978233" y="986414"/>
                      </a:lnTo>
                      <a:lnTo>
                        <a:pt x="930472" y="977034"/>
                      </a:lnTo>
                      <a:lnTo>
                        <a:pt x="883167" y="965818"/>
                      </a:lnTo>
                      <a:lnTo>
                        <a:pt x="836374" y="952785"/>
                      </a:lnTo>
                      <a:lnTo>
                        <a:pt x="790145" y="937953"/>
                      </a:lnTo>
                      <a:lnTo>
                        <a:pt x="744534" y="921344"/>
                      </a:lnTo>
                      <a:lnTo>
                        <a:pt x="699593" y="902975"/>
                      </a:lnTo>
                      <a:lnTo>
                        <a:pt x="655376" y="882867"/>
                      </a:lnTo>
                      <a:lnTo>
                        <a:pt x="611937" y="861038"/>
                      </a:lnTo>
                      <a:lnTo>
                        <a:pt x="569329" y="837509"/>
                      </a:lnTo>
                      <a:lnTo>
                        <a:pt x="527605" y="812298"/>
                      </a:lnTo>
                      <a:lnTo>
                        <a:pt x="486818" y="785425"/>
                      </a:lnTo>
                      <a:lnTo>
                        <a:pt x="447022" y="756910"/>
                      </a:lnTo>
                      <a:lnTo>
                        <a:pt x="408270" y="726771"/>
                      </a:lnTo>
                      <a:lnTo>
                        <a:pt x="370616" y="695029"/>
                      </a:lnTo>
                      <a:lnTo>
                        <a:pt x="334113" y="661703"/>
                      </a:lnTo>
                      <a:lnTo>
                        <a:pt x="298814" y="626811"/>
                      </a:lnTo>
                      <a:lnTo>
                        <a:pt x="264772" y="590374"/>
                      </a:lnTo>
                      <a:lnTo>
                        <a:pt x="232041" y="552411"/>
                      </a:lnTo>
                      <a:lnTo>
                        <a:pt x="553059" y="286626"/>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51">
                  <a:extLst>
                    <a:ext uri="{FF2B5EF4-FFF2-40B4-BE49-F238E27FC236}">
                      <a16:creationId xmlns:a16="http://schemas.microsoft.com/office/drawing/2014/main" id="{E6832453-8ECB-4683-8E7B-29E0F3D058D1}"/>
                    </a:ext>
                  </a:extLst>
                </p:cNvPr>
                <p:cNvSpPr/>
                <p:nvPr/>
              </p:nvSpPr>
              <p:spPr>
                <a:xfrm>
                  <a:off x="5967112" y="1828482"/>
                  <a:ext cx="1257206" cy="2488991"/>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5" name="object 92">
                <a:extLst>
                  <a:ext uri="{FF2B5EF4-FFF2-40B4-BE49-F238E27FC236}">
                    <a16:creationId xmlns:a16="http://schemas.microsoft.com/office/drawing/2014/main" id="{E52E09A1-B850-428E-BE2B-9727DBE272ED}"/>
                  </a:ext>
                </a:extLst>
              </p:cNvPr>
              <p:cNvSpPr txBox="1"/>
              <p:nvPr/>
            </p:nvSpPr>
            <p:spPr>
              <a:xfrm rot="2640000">
                <a:off x="2430544" y="3694188"/>
                <a:ext cx="856004" cy="269304"/>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Domestic </a:t>
                </a: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(public and</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private</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US$ 7.1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endPar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0" name="object 112">
                <a:extLst>
                  <a:ext uri="{FF2B5EF4-FFF2-40B4-BE49-F238E27FC236}">
                    <a16:creationId xmlns:a16="http://schemas.microsoft.com/office/drawing/2014/main" id="{768918F0-C0C9-4222-85EC-5476949057A1}"/>
                  </a:ext>
                </a:extLst>
              </p:cNvPr>
              <p:cNvSpPr txBox="1"/>
              <p:nvPr/>
            </p:nvSpPr>
            <p:spPr>
              <a:xfrm rot="18360000">
                <a:off x="1518062" y="3785986"/>
                <a:ext cx="591509" cy="269304"/>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Other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international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(US$ 2.9 Bn)</a:t>
                </a:r>
              </a:p>
            </p:txBody>
          </p:sp>
          <p:sp>
            <p:nvSpPr>
              <p:cNvPr id="91" name="object 137">
                <a:extLst>
                  <a:ext uri="{FF2B5EF4-FFF2-40B4-BE49-F238E27FC236}">
                    <a16:creationId xmlns:a16="http://schemas.microsoft.com/office/drawing/2014/main" id="{14AD0836-422B-48CE-A5A8-96A8C1AF84F2}"/>
                  </a:ext>
                </a:extLst>
              </p:cNvPr>
              <p:cNvSpPr txBox="1"/>
              <p:nvPr/>
            </p:nvSpPr>
            <p:spPr>
              <a:xfrm rot="20640000">
                <a:off x="1753847" y="4357309"/>
                <a:ext cx="498534" cy="359073"/>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States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(bilateral: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US$ 3.5 Bn)</a:t>
                </a:r>
              </a:p>
            </p:txBody>
          </p:sp>
          <p:sp>
            <p:nvSpPr>
              <p:cNvPr id="113" name="object 177">
                <a:extLst>
                  <a:ext uri="{FF2B5EF4-FFF2-40B4-BE49-F238E27FC236}">
                    <a16:creationId xmlns:a16="http://schemas.microsoft.com/office/drawing/2014/main" id="{8642911D-A9B0-457E-B140-282C52D816CB}"/>
                  </a:ext>
                </a:extLst>
              </p:cNvPr>
              <p:cNvSpPr txBox="1"/>
              <p:nvPr/>
            </p:nvSpPr>
            <p:spPr>
              <a:xfrm>
                <a:off x="1869600" y="3874487"/>
                <a:ext cx="854092" cy="407163"/>
              </a:xfrm>
              <a:prstGeom prst="rect">
                <a:avLst/>
              </a:prstGeom>
            </p:spPr>
            <p:txBody>
              <a:bodyPr vert="horz" wrap="square" lIns="0" tIns="37465" rIns="0" bIns="0" rtlCol="0">
                <a:sp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45" normalizeH="0" baseline="0" noProof="0">
                    <a:ln>
                      <a:noFill/>
                    </a:ln>
                    <a:solidFill>
                      <a:srgbClr val="353334"/>
                    </a:solidFill>
                    <a:effectLst/>
                    <a:uLnTx/>
                    <a:uFillTx/>
                    <a:latin typeface="Arial"/>
                    <a:ea typeface="+mn-ea"/>
                    <a:cs typeface="Arial"/>
                  </a:rPr>
                  <a:t>US$</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5" normalizeH="0" baseline="0" noProof="0">
                    <a:ln>
                      <a:noFill/>
                    </a:ln>
                    <a:solidFill>
                      <a:srgbClr val="353334"/>
                    </a:solidFill>
                    <a:effectLst/>
                    <a:uLnTx/>
                    <a:uFillTx/>
                    <a:latin typeface="Arial"/>
                    <a:ea typeface="+mn-ea"/>
                    <a:cs typeface="Arial"/>
                  </a:rPr>
                  <a:t>15.0</a:t>
                </a:r>
                <a:r>
                  <a:rPr kumimoji="0" sz="1200" b="1" i="0" u="none" strike="noStrike" kern="1200" cap="none" spc="-70" normalizeH="0" baseline="0" noProof="0">
                    <a:ln>
                      <a:noFill/>
                    </a:ln>
                    <a:solidFill>
                      <a:srgbClr val="353334"/>
                    </a:solidFill>
                    <a:effectLst/>
                    <a:uLnTx/>
                    <a:uFillTx/>
                    <a:latin typeface="Arial"/>
                    <a:ea typeface="+mn-ea"/>
                    <a:cs typeface="Arial"/>
                  </a:rPr>
                  <a:t> </a:t>
                </a:r>
                <a:r>
                  <a:rPr kumimoji="0" sz="1200" b="1" i="0" u="none" strike="noStrike" kern="1200" cap="none" spc="-35" normalizeH="0" baseline="0" noProof="0">
                    <a:ln>
                      <a:noFill/>
                    </a:ln>
                    <a:solidFill>
                      <a:srgbClr val="353334"/>
                    </a:solidFill>
                    <a:effectLst/>
                    <a:uLnTx/>
                    <a:uFillTx/>
                    <a:latin typeface="Arial"/>
                    <a:ea typeface="+mn-ea"/>
                    <a:cs typeface="Arial"/>
                  </a:rPr>
                  <a:t>billion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grpSp>
            <p:nvGrpSpPr>
              <p:cNvPr id="114" name="object 52">
                <a:extLst>
                  <a:ext uri="{FF2B5EF4-FFF2-40B4-BE49-F238E27FC236}">
                    <a16:creationId xmlns:a16="http://schemas.microsoft.com/office/drawing/2014/main" id="{650443A7-622D-49A4-AAD3-8CD32148EE06}"/>
                  </a:ext>
                </a:extLst>
              </p:cNvPr>
              <p:cNvGrpSpPr/>
              <p:nvPr/>
            </p:nvGrpSpPr>
            <p:grpSpPr>
              <a:xfrm>
                <a:off x="4937760" y="2880360"/>
                <a:ext cx="2496820" cy="2496820"/>
                <a:chOff x="4728577" y="4506374"/>
                <a:chExt cx="2496820" cy="2496820"/>
              </a:xfrm>
            </p:grpSpPr>
            <p:sp>
              <p:nvSpPr>
                <p:cNvPr id="115" name="object 53">
                  <a:extLst>
                    <a:ext uri="{FF2B5EF4-FFF2-40B4-BE49-F238E27FC236}">
                      <a16:creationId xmlns:a16="http://schemas.microsoft.com/office/drawing/2014/main" id="{DF26BDFB-F495-4927-9BAE-EA4FCA77BD73}"/>
                    </a:ext>
                  </a:extLst>
                </p:cNvPr>
                <p:cNvSpPr/>
                <p:nvPr/>
              </p:nvSpPr>
              <p:spPr>
                <a:xfrm>
                  <a:off x="5505386" y="4925758"/>
                  <a:ext cx="472338" cy="48874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54">
                  <a:extLst>
                    <a:ext uri="{FF2B5EF4-FFF2-40B4-BE49-F238E27FC236}">
                      <a16:creationId xmlns:a16="http://schemas.microsoft.com/office/drawing/2014/main" id="{1C8F5C5F-2791-4CA4-87F4-D6B726C89754}"/>
                    </a:ext>
                  </a:extLst>
                </p:cNvPr>
                <p:cNvSpPr/>
                <p:nvPr/>
              </p:nvSpPr>
              <p:spPr>
                <a:xfrm>
                  <a:off x="5505382" y="4925761"/>
                  <a:ext cx="472440" cy="488950"/>
                </a:xfrm>
                <a:custGeom>
                  <a:avLst/>
                  <a:gdLst/>
                  <a:ahLst/>
                  <a:cxnLst/>
                  <a:rect l="l" t="t" r="r" b="b"/>
                  <a:pathLst>
                    <a:path w="472439" h="488950">
                      <a:moveTo>
                        <a:pt x="472351" y="0"/>
                      </a:moveTo>
                      <a:lnTo>
                        <a:pt x="421858" y="1536"/>
                      </a:lnTo>
                      <a:lnTo>
                        <a:pt x="371737" y="6120"/>
                      </a:lnTo>
                      <a:lnTo>
                        <a:pt x="322120" y="13708"/>
                      </a:lnTo>
                      <a:lnTo>
                        <a:pt x="273139" y="24261"/>
                      </a:lnTo>
                      <a:lnTo>
                        <a:pt x="224926" y="37736"/>
                      </a:lnTo>
                      <a:lnTo>
                        <a:pt x="177613" y="54093"/>
                      </a:lnTo>
                      <a:lnTo>
                        <a:pt x="131332" y="73290"/>
                      </a:lnTo>
                      <a:lnTo>
                        <a:pt x="86215" y="95286"/>
                      </a:lnTo>
                      <a:lnTo>
                        <a:pt x="42393" y="120040"/>
                      </a:lnTo>
                      <a:lnTo>
                        <a:pt x="0" y="147510"/>
                      </a:lnTo>
                      <a:lnTo>
                        <a:pt x="236181" y="488759"/>
                      </a:lnTo>
                      <a:lnTo>
                        <a:pt x="279288" y="462644"/>
                      </a:lnTo>
                      <a:lnTo>
                        <a:pt x="324986" y="442045"/>
                      </a:lnTo>
                      <a:lnTo>
                        <a:pt x="372747" y="427128"/>
                      </a:lnTo>
                      <a:lnTo>
                        <a:pt x="422044" y="418058"/>
                      </a:lnTo>
                      <a:lnTo>
                        <a:pt x="472351" y="414997"/>
                      </a:lnTo>
                      <a:lnTo>
                        <a:pt x="472351"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55">
                  <a:extLst>
                    <a:ext uri="{FF2B5EF4-FFF2-40B4-BE49-F238E27FC236}">
                      <a16:creationId xmlns:a16="http://schemas.microsoft.com/office/drawing/2014/main" id="{312D242E-5374-478E-9731-E337016969FA}"/>
                    </a:ext>
                  </a:extLst>
                </p:cNvPr>
                <p:cNvSpPr/>
                <p:nvPr/>
              </p:nvSpPr>
              <p:spPr>
                <a:xfrm>
                  <a:off x="5168379" y="5073281"/>
                  <a:ext cx="573189" cy="590499"/>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56">
                  <a:extLst>
                    <a:ext uri="{FF2B5EF4-FFF2-40B4-BE49-F238E27FC236}">
                      <a16:creationId xmlns:a16="http://schemas.microsoft.com/office/drawing/2014/main" id="{92F325D7-5431-4443-A002-CEC070F8B020}"/>
                    </a:ext>
                  </a:extLst>
                </p:cNvPr>
                <p:cNvSpPr/>
                <p:nvPr/>
              </p:nvSpPr>
              <p:spPr>
                <a:xfrm>
                  <a:off x="5168374" y="5073274"/>
                  <a:ext cx="573405" cy="590550"/>
                </a:xfrm>
                <a:custGeom>
                  <a:avLst/>
                  <a:gdLst/>
                  <a:ahLst/>
                  <a:cxnLst/>
                  <a:rect l="l" t="t" r="r" b="b"/>
                  <a:pathLst>
                    <a:path w="573404" h="590550">
                      <a:moveTo>
                        <a:pt x="337007" y="0"/>
                      </a:moveTo>
                      <a:lnTo>
                        <a:pt x="295390" y="30767"/>
                      </a:lnTo>
                      <a:lnTo>
                        <a:pt x="255959" y="63900"/>
                      </a:lnTo>
                      <a:lnTo>
                        <a:pt x="218796" y="99277"/>
                      </a:lnTo>
                      <a:lnTo>
                        <a:pt x="183984" y="136777"/>
                      </a:lnTo>
                      <a:lnTo>
                        <a:pt x="151604" y="176277"/>
                      </a:lnTo>
                      <a:lnTo>
                        <a:pt x="121740" y="217655"/>
                      </a:lnTo>
                      <a:lnTo>
                        <a:pt x="94474" y="260790"/>
                      </a:lnTo>
                      <a:lnTo>
                        <a:pt x="69888" y="305559"/>
                      </a:lnTo>
                      <a:lnTo>
                        <a:pt x="48065" y="351840"/>
                      </a:lnTo>
                      <a:lnTo>
                        <a:pt x="29088" y="399512"/>
                      </a:lnTo>
                      <a:lnTo>
                        <a:pt x="13038" y="448452"/>
                      </a:lnTo>
                      <a:lnTo>
                        <a:pt x="0" y="498538"/>
                      </a:lnTo>
                      <a:lnTo>
                        <a:pt x="404685" y="590511"/>
                      </a:lnTo>
                      <a:lnTo>
                        <a:pt x="419229" y="540995"/>
                      </a:lnTo>
                      <a:lnTo>
                        <a:pt x="439628" y="494016"/>
                      </a:lnTo>
                      <a:lnTo>
                        <a:pt x="465553" y="450062"/>
                      </a:lnTo>
                      <a:lnTo>
                        <a:pt x="496674" y="409622"/>
                      </a:lnTo>
                      <a:lnTo>
                        <a:pt x="532663" y="373184"/>
                      </a:lnTo>
                      <a:lnTo>
                        <a:pt x="573189" y="341236"/>
                      </a:lnTo>
                      <a:lnTo>
                        <a:pt x="337007"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57">
                  <a:extLst>
                    <a:ext uri="{FF2B5EF4-FFF2-40B4-BE49-F238E27FC236}">
                      <a16:creationId xmlns:a16="http://schemas.microsoft.com/office/drawing/2014/main" id="{CA01F116-272D-4C5A-9F9A-BF531C969408}"/>
                    </a:ext>
                  </a:extLst>
                </p:cNvPr>
                <p:cNvSpPr/>
                <p:nvPr/>
              </p:nvSpPr>
              <p:spPr>
                <a:xfrm>
                  <a:off x="5168374" y="5073274"/>
                  <a:ext cx="573405" cy="590550"/>
                </a:xfrm>
                <a:custGeom>
                  <a:avLst/>
                  <a:gdLst/>
                  <a:ahLst/>
                  <a:cxnLst/>
                  <a:rect l="l" t="t" r="r" b="b"/>
                  <a:pathLst>
                    <a:path w="573404" h="590550">
                      <a:moveTo>
                        <a:pt x="573189" y="341236"/>
                      </a:moveTo>
                      <a:lnTo>
                        <a:pt x="532663" y="373184"/>
                      </a:lnTo>
                      <a:lnTo>
                        <a:pt x="496674" y="409622"/>
                      </a:lnTo>
                      <a:lnTo>
                        <a:pt x="465553" y="450062"/>
                      </a:lnTo>
                      <a:lnTo>
                        <a:pt x="439628" y="494016"/>
                      </a:lnTo>
                      <a:lnTo>
                        <a:pt x="419229" y="540995"/>
                      </a:lnTo>
                      <a:lnTo>
                        <a:pt x="404685" y="590511"/>
                      </a:lnTo>
                      <a:lnTo>
                        <a:pt x="0" y="498538"/>
                      </a:lnTo>
                      <a:lnTo>
                        <a:pt x="13038" y="448452"/>
                      </a:lnTo>
                      <a:lnTo>
                        <a:pt x="29088" y="399512"/>
                      </a:lnTo>
                      <a:lnTo>
                        <a:pt x="48065" y="351840"/>
                      </a:lnTo>
                      <a:lnTo>
                        <a:pt x="69888" y="305559"/>
                      </a:lnTo>
                      <a:lnTo>
                        <a:pt x="94474" y="260790"/>
                      </a:lnTo>
                      <a:lnTo>
                        <a:pt x="121740" y="217655"/>
                      </a:lnTo>
                      <a:lnTo>
                        <a:pt x="151604" y="176277"/>
                      </a:lnTo>
                      <a:lnTo>
                        <a:pt x="183984" y="136777"/>
                      </a:lnTo>
                      <a:lnTo>
                        <a:pt x="218796" y="99277"/>
                      </a:lnTo>
                      <a:lnTo>
                        <a:pt x="255959" y="63900"/>
                      </a:lnTo>
                      <a:lnTo>
                        <a:pt x="295390" y="30767"/>
                      </a:lnTo>
                      <a:lnTo>
                        <a:pt x="337007" y="0"/>
                      </a:lnTo>
                      <a:lnTo>
                        <a:pt x="573189" y="341236"/>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58">
                  <a:extLst>
                    <a:ext uri="{FF2B5EF4-FFF2-40B4-BE49-F238E27FC236}">
                      <a16:creationId xmlns:a16="http://schemas.microsoft.com/office/drawing/2014/main" id="{95B09F19-D298-4647-9B3E-8C3BC02B2E12}"/>
                    </a:ext>
                  </a:extLst>
                </p:cNvPr>
                <p:cNvSpPr/>
                <p:nvPr/>
              </p:nvSpPr>
              <p:spPr>
                <a:xfrm>
                  <a:off x="5147616" y="5571832"/>
                  <a:ext cx="718793" cy="983488"/>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59">
                  <a:extLst>
                    <a:ext uri="{FF2B5EF4-FFF2-40B4-BE49-F238E27FC236}">
                      <a16:creationId xmlns:a16="http://schemas.microsoft.com/office/drawing/2014/main" id="{3F8E8CB5-3E22-4FB1-9ED1-3E066FA150EA}"/>
                    </a:ext>
                  </a:extLst>
                </p:cNvPr>
                <p:cNvSpPr/>
                <p:nvPr/>
              </p:nvSpPr>
              <p:spPr>
                <a:xfrm>
                  <a:off x="5147614" y="5571815"/>
                  <a:ext cx="718820" cy="983615"/>
                </a:xfrm>
                <a:custGeom>
                  <a:avLst/>
                  <a:gdLst/>
                  <a:ahLst/>
                  <a:cxnLst/>
                  <a:rect l="l" t="t" r="r" b="b"/>
                  <a:pathLst>
                    <a:path w="718820" h="983615">
                      <a:moveTo>
                        <a:pt x="20767" y="0"/>
                      </a:moveTo>
                      <a:lnTo>
                        <a:pt x="11319" y="47971"/>
                      </a:lnTo>
                      <a:lnTo>
                        <a:pt x="4746" y="95855"/>
                      </a:lnTo>
                      <a:lnTo>
                        <a:pt x="992" y="143554"/>
                      </a:lnTo>
                      <a:lnTo>
                        <a:pt x="0" y="190974"/>
                      </a:lnTo>
                      <a:lnTo>
                        <a:pt x="1711" y="238018"/>
                      </a:lnTo>
                      <a:lnTo>
                        <a:pt x="6068" y="284590"/>
                      </a:lnTo>
                      <a:lnTo>
                        <a:pt x="13015" y="330594"/>
                      </a:lnTo>
                      <a:lnTo>
                        <a:pt x="22494" y="375933"/>
                      </a:lnTo>
                      <a:lnTo>
                        <a:pt x="34448" y="420513"/>
                      </a:lnTo>
                      <a:lnTo>
                        <a:pt x="48819" y="464237"/>
                      </a:lnTo>
                      <a:lnTo>
                        <a:pt x="65550" y="507008"/>
                      </a:lnTo>
                      <a:lnTo>
                        <a:pt x="84584" y="548731"/>
                      </a:lnTo>
                      <a:lnTo>
                        <a:pt x="105864" y="589310"/>
                      </a:lnTo>
                      <a:lnTo>
                        <a:pt x="129332" y="628649"/>
                      </a:lnTo>
                      <a:lnTo>
                        <a:pt x="154931" y="666652"/>
                      </a:lnTo>
                      <a:lnTo>
                        <a:pt x="182603" y="703222"/>
                      </a:lnTo>
                      <a:lnTo>
                        <a:pt x="212292" y="738264"/>
                      </a:lnTo>
                      <a:lnTo>
                        <a:pt x="243940" y="771682"/>
                      </a:lnTo>
                      <a:lnTo>
                        <a:pt x="277490" y="803379"/>
                      </a:lnTo>
                      <a:lnTo>
                        <a:pt x="312885" y="833260"/>
                      </a:lnTo>
                      <a:lnTo>
                        <a:pt x="350067" y="861228"/>
                      </a:lnTo>
                      <a:lnTo>
                        <a:pt x="388978" y="887188"/>
                      </a:lnTo>
                      <a:lnTo>
                        <a:pt x="429563" y="911044"/>
                      </a:lnTo>
                      <a:lnTo>
                        <a:pt x="471763" y="932699"/>
                      </a:lnTo>
                      <a:lnTo>
                        <a:pt x="515520" y="952057"/>
                      </a:lnTo>
                      <a:lnTo>
                        <a:pt x="560779" y="969023"/>
                      </a:lnTo>
                      <a:lnTo>
                        <a:pt x="607481" y="983500"/>
                      </a:lnTo>
                      <a:lnTo>
                        <a:pt x="718797" y="583730"/>
                      </a:lnTo>
                      <a:lnTo>
                        <a:pt x="674408" y="568653"/>
                      </a:lnTo>
                      <a:lnTo>
                        <a:pt x="632804" y="549115"/>
                      </a:lnTo>
                      <a:lnTo>
                        <a:pt x="594188" y="525459"/>
                      </a:lnTo>
                      <a:lnTo>
                        <a:pt x="558767" y="498031"/>
                      </a:lnTo>
                      <a:lnTo>
                        <a:pt x="526746" y="467173"/>
                      </a:lnTo>
                      <a:lnTo>
                        <a:pt x="498330" y="433231"/>
                      </a:lnTo>
                      <a:lnTo>
                        <a:pt x="473725" y="396549"/>
                      </a:lnTo>
                      <a:lnTo>
                        <a:pt x="453136" y="357471"/>
                      </a:lnTo>
                      <a:lnTo>
                        <a:pt x="436768" y="316342"/>
                      </a:lnTo>
                      <a:lnTo>
                        <a:pt x="424827" y="273505"/>
                      </a:lnTo>
                      <a:lnTo>
                        <a:pt x="417518" y="229306"/>
                      </a:lnTo>
                      <a:lnTo>
                        <a:pt x="415047" y="184087"/>
                      </a:lnTo>
                      <a:lnTo>
                        <a:pt x="417619" y="138195"/>
                      </a:lnTo>
                      <a:lnTo>
                        <a:pt x="425439" y="91973"/>
                      </a:lnTo>
                      <a:lnTo>
                        <a:pt x="20767"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60">
                  <a:extLst>
                    <a:ext uri="{FF2B5EF4-FFF2-40B4-BE49-F238E27FC236}">
                      <a16:creationId xmlns:a16="http://schemas.microsoft.com/office/drawing/2014/main" id="{DA97C0F8-74AB-46EF-B4CC-CE58D558EE99}"/>
                    </a:ext>
                  </a:extLst>
                </p:cNvPr>
                <p:cNvSpPr/>
                <p:nvPr/>
              </p:nvSpPr>
              <p:spPr>
                <a:xfrm>
                  <a:off x="5147614" y="5571815"/>
                  <a:ext cx="718820" cy="983615"/>
                </a:xfrm>
                <a:custGeom>
                  <a:avLst/>
                  <a:gdLst/>
                  <a:ahLst/>
                  <a:cxnLst/>
                  <a:rect l="l" t="t" r="r" b="b"/>
                  <a:pathLst>
                    <a:path w="718820" h="983615">
                      <a:moveTo>
                        <a:pt x="425439" y="91973"/>
                      </a:moveTo>
                      <a:lnTo>
                        <a:pt x="417619" y="138195"/>
                      </a:lnTo>
                      <a:lnTo>
                        <a:pt x="415047" y="184087"/>
                      </a:lnTo>
                      <a:lnTo>
                        <a:pt x="417518" y="229306"/>
                      </a:lnTo>
                      <a:lnTo>
                        <a:pt x="424827" y="273505"/>
                      </a:lnTo>
                      <a:lnTo>
                        <a:pt x="436768" y="316342"/>
                      </a:lnTo>
                      <a:lnTo>
                        <a:pt x="453136" y="357471"/>
                      </a:lnTo>
                      <a:lnTo>
                        <a:pt x="473725" y="396549"/>
                      </a:lnTo>
                      <a:lnTo>
                        <a:pt x="498330" y="433231"/>
                      </a:lnTo>
                      <a:lnTo>
                        <a:pt x="526746" y="467173"/>
                      </a:lnTo>
                      <a:lnTo>
                        <a:pt x="558767" y="498031"/>
                      </a:lnTo>
                      <a:lnTo>
                        <a:pt x="594188" y="525459"/>
                      </a:lnTo>
                      <a:lnTo>
                        <a:pt x="632804" y="549115"/>
                      </a:lnTo>
                      <a:lnTo>
                        <a:pt x="674408" y="568653"/>
                      </a:lnTo>
                      <a:lnTo>
                        <a:pt x="718797" y="583730"/>
                      </a:lnTo>
                      <a:lnTo>
                        <a:pt x="607481" y="983500"/>
                      </a:lnTo>
                      <a:lnTo>
                        <a:pt x="560779" y="969023"/>
                      </a:lnTo>
                      <a:lnTo>
                        <a:pt x="515520" y="952057"/>
                      </a:lnTo>
                      <a:lnTo>
                        <a:pt x="471763" y="932699"/>
                      </a:lnTo>
                      <a:lnTo>
                        <a:pt x="429563" y="911044"/>
                      </a:lnTo>
                      <a:lnTo>
                        <a:pt x="388978" y="887188"/>
                      </a:lnTo>
                      <a:lnTo>
                        <a:pt x="350067" y="861228"/>
                      </a:lnTo>
                      <a:lnTo>
                        <a:pt x="312885" y="833260"/>
                      </a:lnTo>
                      <a:lnTo>
                        <a:pt x="277490" y="803379"/>
                      </a:lnTo>
                      <a:lnTo>
                        <a:pt x="243940" y="771682"/>
                      </a:lnTo>
                      <a:lnTo>
                        <a:pt x="212292" y="738264"/>
                      </a:lnTo>
                      <a:lnTo>
                        <a:pt x="182603" y="703222"/>
                      </a:lnTo>
                      <a:lnTo>
                        <a:pt x="154931" y="666652"/>
                      </a:lnTo>
                      <a:lnTo>
                        <a:pt x="129332" y="628649"/>
                      </a:lnTo>
                      <a:lnTo>
                        <a:pt x="105864" y="589310"/>
                      </a:lnTo>
                      <a:lnTo>
                        <a:pt x="84584" y="548731"/>
                      </a:lnTo>
                      <a:lnTo>
                        <a:pt x="65550" y="507008"/>
                      </a:lnTo>
                      <a:lnTo>
                        <a:pt x="48819" y="464237"/>
                      </a:lnTo>
                      <a:lnTo>
                        <a:pt x="34448" y="420513"/>
                      </a:lnTo>
                      <a:lnTo>
                        <a:pt x="22494" y="375933"/>
                      </a:lnTo>
                      <a:lnTo>
                        <a:pt x="13015" y="330594"/>
                      </a:lnTo>
                      <a:lnTo>
                        <a:pt x="6068" y="284590"/>
                      </a:lnTo>
                      <a:lnTo>
                        <a:pt x="1711" y="238018"/>
                      </a:lnTo>
                      <a:lnTo>
                        <a:pt x="0" y="190974"/>
                      </a:lnTo>
                      <a:lnTo>
                        <a:pt x="992" y="143554"/>
                      </a:lnTo>
                      <a:lnTo>
                        <a:pt x="4746" y="95855"/>
                      </a:lnTo>
                      <a:lnTo>
                        <a:pt x="11319" y="47971"/>
                      </a:lnTo>
                      <a:lnTo>
                        <a:pt x="20767" y="0"/>
                      </a:lnTo>
                      <a:lnTo>
                        <a:pt x="425439" y="91973"/>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61">
                  <a:extLst>
                    <a:ext uri="{FF2B5EF4-FFF2-40B4-BE49-F238E27FC236}">
                      <a16:creationId xmlns:a16="http://schemas.microsoft.com/office/drawing/2014/main" id="{042C742C-1DA5-4D79-818A-9093743C79CF}"/>
                    </a:ext>
                  </a:extLst>
                </p:cNvPr>
                <p:cNvSpPr/>
                <p:nvPr/>
              </p:nvSpPr>
              <p:spPr>
                <a:xfrm>
                  <a:off x="5269217" y="4510773"/>
                  <a:ext cx="708507" cy="562508"/>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62">
                  <a:extLst>
                    <a:ext uri="{FF2B5EF4-FFF2-40B4-BE49-F238E27FC236}">
                      <a16:creationId xmlns:a16="http://schemas.microsoft.com/office/drawing/2014/main" id="{454A7686-7DCA-4392-854F-5BDC1ACB2CC1}"/>
                    </a:ext>
                  </a:extLst>
                </p:cNvPr>
                <p:cNvSpPr/>
                <p:nvPr/>
              </p:nvSpPr>
              <p:spPr>
                <a:xfrm>
                  <a:off x="5269226" y="4510762"/>
                  <a:ext cx="708660" cy="562610"/>
                </a:xfrm>
                <a:custGeom>
                  <a:avLst/>
                  <a:gdLst/>
                  <a:ahLst/>
                  <a:cxnLst/>
                  <a:rect l="l" t="t" r="r" b="b"/>
                  <a:pathLst>
                    <a:path w="708660" h="562610">
                      <a:moveTo>
                        <a:pt x="356806" y="50711"/>
                      </a:moveTo>
                      <a:lnTo>
                        <a:pt x="309409" y="65707"/>
                      </a:lnTo>
                      <a:lnTo>
                        <a:pt x="262704" y="82561"/>
                      </a:lnTo>
                      <a:lnTo>
                        <a:pt x="216744" y="101248"/>
                      </a:lnTo>
                      <a:lnTo>
                        <a:pt x="171583" y="121742"/>
                      </a:lnTo>
                      <a:lnTo>
                        <a:pt x="127274" y="144016"/>
                      </a:lnTo>
                      <a:lnTo>
                        <a:pt x="83872" y="168047"/>
                      </a:lnTo>
                      <a:lnTo>
                        <a:pt x="41429" y="193807"/>
                      </a:lnTo>
                      <a:lnTo>
                        <a:pt x="0" y="221272"/>
                      </a:lnTo>
                      <a:lnTo>
                        <a:pt x="236156" y="562508"/>
                      </a:lnTo>
                      <a:lnTo>
                        <a:pt x="280681" y="533755"/>
                      </a:lnTo>
                      <a:lnTo>
                        <a:pt x="326879" y="507940"/>
                      </a:lnTo>
                      <a:lnTo>
                        <a:pt x="374603" y="485130"/>
                      </a:lnTo>
                      <a:lnTo>
                        <a:pt x="423705" y="465396"/>
                      </a:lnTo>
                      <a:lnTo>
                        <a:pt x="474040" y="448805"/>
                      </a:lnTo>
                      <a:lnTo>
                        <a:pt x="356806" y="50711"/>
                      </a:lnTo>
                      <a:close/>
                    </a:path>
                    <a:path w="708660" h="562610">
                      <a:moveTo>
                        <a:pt x="492074" y="18961"/>
                      </a:moveTo>
                      <a:lnTo>
                        <a:pt x="457933" y="25482"/>
                      </a:lnTo>
                      <a:lnTo>
                        <a:pt x="423992" y="32950"/>
                      </a:lnTo>
                      <a:lnTo>
                        <a:pt x="390275" y="41360"/>
                      </a:lnTo>
                      <a:lnTo>
                        <a:pt x="356806" y="50711"/>
                      </a:lnTo>
                      <a:lnTo>
                        <a:pt x="474040" y="448805"/>
                      </a:lnTo>
                      <a:lnTo>
                        <a:pt x="496357" y="442573"/>
                      </a:lnTo>
                      <a:lnTo>
                        <a:pt x="518836" y="436968"/>
                      </a:lnTo>
                      <a:lnTo>
                        <a:pt x="541462" y="431992"/>
                      </a:lnTo>
                      <a:lnTo>
                        <a:pt x="564222" y="427647"/>
                      </a:lnTo>
                      <a:lnTo>
                        <a:pt x="492074" y="18961"/>
                      </a:lnTo>
                      <a:close/>
                    </a:path>
                    <a:path w="708660" h="562610">
                      <a:moveTo>
                        <a:pt x="628611" y="2578"/>
                      </a:moveTo>
                      <a:lnTo>
                        <a:pt x="594322" y="5259"/>
                      </a:lnTo>
                      <a:lnTo>
                        <a:pt x="560123" y="8883"/>
                      </a:lnTo>
                      <a:lnTo>
                        <a:pt x="526034" y="13450"/>
                      </a:lnTo>
                      <a:lnTo>
                        <a:pt x="492074" y="18961"/>
                      </a:lnTo>
                      <a:lnTo>
                        <a:pt x="564222" y="427647"/>
                      </a:lnTo>
                      <a:lnTo>
                        <a:pt x="586862" y="423965"/>
                      </a:lnTo>
                      <a:lnTo>
                        <a:pt x="609585" y="420917"/>
                      </a:lnTo>
                      <a:lnTo>
                        <a:pt x="632383" y="418501"/>
                      </a:lnTo>
                      <a:lnTo>
                        <a:pt x="655243" y="416712"/>
                      </a:lnTo>
                      <a:lnTo>
                        <a:pt x="628611" y="2578"/>
                      </a:lnTo>
                      <a:close/>
                    </a:path>
                    <a:path w="708660" h="562610">
                      <a:moveTo>
                        <a:pt x="654596" y="1181"/>
                      </a:moveTo>
                      <a:lnTo>
                        <a:pt x="648098" y="1476"/>
                      </a:lnTo>
                      <a:lnTo>
                        <a:pt x="628611" y="2578"/>
                      </a:lnTo>
                      <a:lnTo>
                        <a:pt x="655243" y="416712"/>
                      </a:lnTo>
                      <a:lnTo>
                        <a:pt x="661022" y="416331"/>
                      </a:lnTo>
                      <a:lnTo>
                        <a:pt x="672566" y="415772"/>
                      </a:lnTo>
                      <a:lnTo>
                        <a:pt x="654596" y="1181"/>
                      </a:lnTo>
                      <a:close/>
                    </a:path>
                    <a:path w="708660" h="562610">
                      <a:moveTo>
                        <a:pt x="678421" y="368"/>
                      </a:moveTo>
                      <a:lnTo>
                        <a:pt x="662533" y="825"/>
                      </a:lnTo>
                      <a:lnTo>
                        <a:pt x="654596" y="1181"/>
                      </a:lnTo>
                      <a:lnTo>
                        <a:pt x="672566" y="415772"/>
                      </a:lnTo>
                      <a:lnTo>
                        <a:pt x="683158" y="415366"/>
                      </a:lnTo>
                      <a:lnTo>
                        <a:pt x="688441" y="415251"/>
                      </a:lnTo>
                      <a:lnTo>
                        <a:pt x="678421" y="368"/>
                      </a:lnTo>
                      <a:close/>
                    </a:path>
                    <a:path w="708660" h="562610">
                      <a:moveTo>
                        <a:pt x="697509" y="50"/>
                      </a:moveTo>
                      <a:lnTo>
                        <a:pt x="678421" y="368"/>
                      </a:lnTo>
                      <a:lnTo>
                        <a:pt x="688441" y="415251"/>
                      </a:lnTo>
                      <a:lnTo>
                        <a:pt x="696925" y="415074"/>
                      </a:lnTo>
                      <a:lnTo>
                        <a:pt x="701179" y="415036"/>
                      </a:lnTo>
                      <a:lnTo>
                        <a:pt x="697509" y="50"/>
                      </a:lnTo>
                      <a:close/>
                    </a:path>
                    <a:path w="708660" h="562610">
                      <a:moveTo>
                        <a:pt x="708507" y="0"/>
                      </a:moveTo>
                      <a:lnTo>
                        <a:pt x="704837" y="0"/>
                      </a:lnTo>
                      <a:lnTo>
                        <a:pt x="697509" y="50"/>
                      </a:lnTo>
                      <a:lnTo>
                        <a:pt x="701179" y="415036"/>
                      </a:lnTo>
                      <a:lnTo>
                        <a:pt x="708507" y="414997"/>
                      </a:lnTo>
                      <a:lnTo>
                        <a:pt x="708507"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63">
                  <a:extLst>
                    <a:ext uri="{FF2B5EF4-FFF2-40B4-BE49-F238E27FC236}">
                      <a16:creationId xmlns:a16="http://schemas.microsoft.com/office/drawing/2014/main" id="{ED634989-3CE7-476F-81A6-0546005EADB4}"/>
                    </a:ext>
                  </a:extLst>
                </p:cNvPr>
                <p:cNvSpPr/>
                <p:nvPr/>
              </p:nvSpPr>
              <p:spPr>
                <a:xfrm>
                  <a:off x="5269226" y="4510762"/>
                  <a:ext cx="708660" cy="562610"/>
                </a:xfrm>
                <a:custGeom>
                  <a:avLst/>
                  <a:gdLst/>
                  <a:ahLst/>
                  <a:cxnLst/>
                  <a:rect l="l" t="t" r="r" b="b"/>
                  <a:pathLst>
                    <a:path w="708660" h="562610">
                      <a:moveTo>
                        <a:pt x="708507" y="414997"/>
                      </a:moveTo>
                      <a:lnTo>
                        <a:pt x="706069" y="414997"/>
                      </a:lnTo>
                      <a:lnTo>
                        <a:pt x="703618" y="415010"/>
                      </a:lnTo>
                      <a:lnTo>
                        <a:pt x="701179" y="415036"/>
                      </a:lnTo>
                      <a:lnTo>
                        <a:pt x="697509" y="50"/>
                      </a:lnTo>
                      <a:lnTo>
                        <a:pt x="701179" y="25"/>
                      </a:lnTo>
                      <a:lnTo>
                        <a:pt x="704837" y="0"/>
                      </a:lnTo>
                      <a:lnTo>
                        <a:pt x="708507" y="0"/>
                      </a:lnTo>
                      <a:lnTo>
                        <a:pt x="708507" y="414997"/>
                      </a:lnTo>
                      <a:close/>
                    </a:path>
                    <a:path w="708660" h="562610">
                      <a:moveTo>
                        <a:pt x="701179" y="415036"/>
                      </a:moveTo>
                      <a:lnTo>
                        <a:pt x="696925" y="415074"/>
                      </a:lnTo>
                      <a:lnTo>
                        <a:pt x="692696" y="415150"/>
                      </a:lnTo>
                      <a:lnTo>
                        <a:pt x="688441" y="415251"/>
                      </a:lnTo>
                      <a:lnTo>
                        <a:pt x="678421" y="368"/>
                      </a:lnTo>
                      <a:lnTo>
                        <a:pt x="684784" y="215"/>
                      </a:lnTo>
                      <a:lnTo>
                        <a:pt x="691146" y="114"/>
                      </a:lnTo>
                      <a:lnTo>
                        <a:pt x="697509" y="50"/>
                      </a:lnTo>
                      <a:lnTo>
                        <a:pt x="701179" y="415036"/>
                      </a:lnTo>
                      <a:close/>
                    </a:path>
                    <a:path w="708660" h="562610">
                      <a:moveTo>
                        <a:pt x="688441" y="415251"/>
                      </a:moveTo>
                      <a:lnTo>
                        <a:pt x="683158" y="415366"/>
                      </a:lnTo>
                      <a:lnTo>
                        <a:pt x="677862" y="415544"/>
                      </a:lnTo>
                      <a:lnTo>
                        <a:pt x="672566" y="415772"/>
                      </a:lnTo>
                      <a:lnTo>
                        <a:pt x="654596" y="1181"/>
                      </a:lnTo>
                      <a:lnTo>
                        <a:pt x="662533" y="825"/>
                      </a:lnTo>
                      <a:lnTo>
                        <a:pt x="670483" y="558"/>
                      </a:lnTo>
                      <a:lnTo>
                        <a:pt x="678421" y="368"/>
                      </a:lnTo>
                      <a:lnTo>
                        <a:pt x="688441" y="415251"/>
                      </a:lnTo>
                      <a:close/>
                    </a:path>
                    <a:path w="708660" h="562610">
                      <a:moveTo>
                        <a:pt x="672566" y="415772"/>
                      </a:moveTo>
                      <a:lnTo>
                        <a:pt x="666788" y="416026"/>
                      </a:lnTo>
                      <a:lnTo>
                        <a:pt x="661022" y="416331"/>
                      </a:lnTo>
                      <a:lnTo>
                        <a:pt x="655243" y="416712"/>
                      </a:lnTo>
                      <a:lnTo>
                        <a:pt x="628611" y="2578"/>
                      </a:lnTo>
                      <a:lnTo>
                        <a:pt x="635102" y="2175"/>
                      </a:lnTo>
                      <a:lnTo>
                        <a:pt x="641599" y="1808"/>
                      </a:lnTo>
                      <a:lnTo>
                        <a:pt x="648098" y="1476"/>
                      </a:lnTo>
                      <a:lnTo>
                        <a:pt x="654596" y="1181"/>
                      </a:lnTo>
                      <a:lnTo>
                        <a:pt x="672566" y="415772"/>
                      </a:lnTo>
                      <a:close/>
                    </a:path>
                    <a:path w="708660" h="562610">
                      <a:moveTo>
                        <a:pt x="655243" y="416712"/>
                      </a:moveTo>
                      <a:lnTo>
                        <a:pt x="632383" y="418501"/>
                      </a:lnTo>
                      <a:lnTo>
                        <a:pt x="609585" y="420917"/>
                      </a:lnTo>
                      <a:lnTo>
                        <a:pt x="586862" y="423965"/>
                      </a:lnTo>
                      <a:lnTo>
                        <a:pt x="564222" y="427647"/>
                      </a:lnTo>
                      <a:lnTo>
                        <a:pt x="492074" y="18961"/>
                      </a:lnTo>
                      <a:lnTo>
                        <a:pt x="526034" y="13450"/>
                      </a:lnTo>
                      <a:lnTo>
                        <a:pt x="560123" y="8883"/>
                      </a:lnTo>
                      <a:lnTo>
                        <a:pt x="594322" y="5259"/>
                      </a:lnTo>
                      <a:lnTo>
                        <a:pt x="628611" y="2578"/>
                      </a:lnTo>
                      <a:lnTo>
                        <a:pt x="655243" y="416712"/>
                      </a:lnTo>
                      <a:close/>
                    </a:path>
                    <a:path w="708660" h="562610">
                      <a:moveTo>
                        <a:pt x="564222" y="427647"/>
                      </a:moveTo>
                      <a:lnTo>
                        <a:pt x="541462" y="431992"/>
                      </a:lnTo>
                      <a:lnTo>
                        <a:pt x="518836" y="436968"/>
                      </a:lnTo>
                      <a:lnTo>
                        <a:pt x="496357" y="442573"/>
                      </a:lnTo>
                      <a:lnTo>
                        <a:pt x="474040" y="448805"/>
                      </a:lnTo>
                      <a:lnTo>
                        <a:pt x="356806" y="50711"/>
                      </a:lnTo>
                      <a:lnTo>
                        <a:pt x="390275" y="41360"/>
                      </a:lnTo>
                      <a:lnTo>
                        <a:pt x="423992" y="32950"/>
                      </a:lnTo>
                      <a:lnTo>
                        <a:pt x="457933" y="25482"/>
                      </a:lnTo>
                      <a:lnTo>
                        <a:pt x="492074" y="18961"/>
                      </a:lnTo>
                      <a:lnTo>
                        <a:pt x="564222" y="427647"/>
                      </a:lnTo>
                      <a:close/>
                    </a:path>
                    <a:path w="708660" h="562610">
                      <a:moveTo>
                        <a:pt x="474040" y="448805"/>
                      </a:moveTo>
                      <a:lnTo>
                        <a:pt x="423705" y="465396"/>
                      </a:lnTo>
                      <a:lnTo>
                        <a:pt x="374603" y="485130"/>
                      </a:lnTo>
                      <a:lnTo>
                        <a:pt x="326879" y="507940"/>
                      </a:lnTo>
                      <a:lnTo>
                        <a:pt x="280681" y="533755"/>
                      </a:lnTo>
                      <a:lnTo>
                        <a:pt x="236156" y="562508"/>
                      </a:lnTo>
                      <a:lnTo>
                        <a:pt x="0" y="221272"/>
                      </a:lnTo>
                      <a:lnTo>
                        <a:pt x="41429" y="193807"/>
                      </a:lnTo>
                      <a:lnTo>
                        <a:pt x="83872" y="168047"/>
                      </a:lnTo>
                      <a:lnTo>
                        <a:pt x="127274" y="144016"/>
                      </a:lnTo>
                      <a:lnTo>
                        <a:pt x="171583" y="121742"/>
                      </a:lnTo>
                      <a:lnTo>
                        <a:pt x="216744" y="101248"/>
                      </a:lnTo>
                      <a:lnTo>
                        <a:pt x="262704" y="82561"/>
                      </a:lnTo>
                      <a:lnTo>
                        <a:pt x="309409" y="65707"/>
                      </a:lnTo>
                      <a:lnTo>
                        <a:pt x="356806" y="50711"/>
                      </a:lnTo>
                      <a:lnTo>
                        <a:pt x="474040" y="448805"/>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64">
                  <a:extLst>
                    <a:ext uri="{FF2B5EF4-FFF2-40B4-BE49-F238E27FC236}">
                      <a16:creationId xmlns:a16="http://schemas.microsoft.com/office/drawing/2014/main" id="{247D678B-2A28-4483-8B1B-A1D84B7A1627}"/>
                    </a:ext>
                  </a:extLst>
                </p:cNvPr>
                <p:cNvSpPr/>
                <p:nvPr/>
              </p:nvSpPr>
              <p:spPr>
                <a:xfrm>
                  <a:off x="4763719" y="4732032"/>
                  <a:ext cx="741667" cy="839800"/>
                </a:xfrm>
                <a:prstGeom prst="rect">
                  <a:avLst/>
                </a:prstGeom>
                <a:blipFill>
                  <a:blip r:embed="rId1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65">
                  <a:extLst>
                    <a:ext uri="{FF2B5EF4-FFF2-40B4-BE49-F238E27FC236}">
                      <a16:creationId xmlns:a16="http://schemas.microsoft.com/office/drawing/2014/main" id="{0BC2F71F-F9DA-408F-A715-D321213AEDE6}"/>
                    </a:ext>
                  </a:extLst>
                </p:cNvPr>
                <p:cNvSpPr/>
                <p:nvPr/>
              </p:nvSpPr>
              <p:spPr>
                <a:xfrm>
                  <a:off x="4763694" y="4732036"/>
                  <a:ext cx="742315" cy="840105"/>
                </a:xfrm>
                <a:custGeom>
                  <a:avLst/>
                  <a:gdLst/>
                  <a:ahLst/>
                  <a:cxnLst/>
                  <a:rect l="l" t="t" r="r" b="b"/>
                  <a:pathLst>
                    <a:path w="742314" h="840104">
                      <a:moveTo>
                        <a:pt x="130251" y="411010"/>
                      </a:moveTo>
                      <a:lnTo>
                        <a:pt x="105693" y="456644"/>
                      </a:lnTo>
                      <a:lnTo>
                        <a:pt x="83078" y="503208"/>
                      </a:lnTo>
                      <a:lnTo>
                        <a:pt x="62430" y="550641"/>
                      </a:lnTo>
                      <a:lnTo>
                        <a:pt x="43775" y="598880"/>
                      </a:lnTo>
                      <a:lnTo>
                        <a:pt x="27135" y="647863"/>
                      </a:lnTo>
                      <a:lnTo>
                        <a:pt x="12535" y="697528"/>
                      </a:lnTo>
                      <a:lnTo>
                        <a:pt x="0" y="747814"/>
                      </a:lnTo>
                      <a:lnTo>
                        <a:pt x="404685" y="839787"/>
                      </a:lnTo>
                      <a:lnTo>
                        <a:pt x="416771" y="792964"/>
                      </a:lnTo>
                      <a:lnTo>
                        <a:pt x="431540" y="746984"/>
                      </a:lnTo>
                      <a:lnTo>
                        <a:pt x="448950" y="701960"/>
                      </a:lnTo>
                      <a:lnTo>
                        <a:pt x="468956" y="658007"/>
                      </a:lnTo>
                      <a:lnTo>
                        <a:pt x="491515" y="615238"/>
                      </a:lnTo>
                      <a:lnTo>
                        <a:pt x="130251" y="411010"/>
                      </a:lnTo>
                      <a:close/>
                    </a:path>
                    <a:path w="742314" h="840104">
                      <a:moveTo>
                        <a:pt x="334022" y="143065"/>
                      </a:moveTo>
                      <a:lnTo>
                        <a:pt x="300542" y="177842"/>
                      </a:lnTo>
                      <a:lnTo>
                        <a:pt x="268463" y="213859"/>
                      </a:lnTo>
                      <a:lnTo>
                        <a:pt x="237819" y="251072"/>
                      </a:lnTo>
                      <a:lnTo>
                        <a:pt x="208642" y="289436"/>
                      </a:lnTo>
                      <a:lnTo>
                        <a:pt x="180967" y="328910"/>
                      </a:lnTo>
                      <a:lnTo>
                        <a:pt x="154825" y="369449"/>
                      </a:lnTo>
                      <a:lnTo>
                        <a:pt x="130251" y="411010"/>
                      </a:lnTo>
                      <a:lnTo>
                        <a:pt x="491515" y="615238"/>
                      </a:lnTo>
                      <a:lnTo>
                        <a:pt x="520873" y="567199"/>
                      </a:lnTo>
                      <a:lnTo>
                        <a:pt x="553378" y="521311"/>
                      </a:lnTo>
                      <a:lnTo>
                        <a:pt x="588915" y="477730"/>
                      </a:lnTo>
                      <a:lnTo>
                        <a:pt x="627367" y="436613"/>
                      </a:lnTo>
                      <a:lnTo>
                        <a:pt x="334022" y="143065"/>
                      </a:lnTo>
                      <a:close/>
                    </a:path>
                    <a:path w="742314" h="840104">
                      <a:moveTo>
                        <a:pt x="470484" y="25171"/>
                      </a:moveTo>
                      <a:lnTo>
                        <a:pt x="434779" y="52770"/>
                      </a:lnTo>
                      <a:lnTo>
                        <a:pt x="400115" y="81637"/>
                      </a:lnTo>
                      <a:lnTo>
                        <a:pt x="366519" y="111744"/>
                      </a:lnTo>
                      <a:lnTo>
                        <a:pt x="334022" y="143065"/>
                      </a:lnTo>
                      <a:lnTo>
                        <a:pt x="627367" y="436613"/>
                      </a:lnTo>
                      <a:lnTo>
                        <a:pt x="649030" y="415732"/>
                      </a:lnTo>
                      <a:lnTo>
                        <a:pt x="671426" y="395660"/>
                      </a:lnTo>
                      <a:lnTo>
                        <a:pt x="694532" y="376414"/>
                      </a:lnTo>
                      <a:lnTo>
                        <a:pt x="718324" y="358012"/>
                      </a:lnTo>
                      <a:lnTo>
                        <a:pt x="470484" y="25171"/>
                      </a:lnTo>
                      <a:close/>
                    </a:path>
                    <a:path w="742314" h="840104">
                      <a:moveTo>
                        <a:pt x="483654" y="15481"/>
                      </a:moveTo>
                      <a:lnTo>
                        <a:pt x="479234" y="18681"/>
                      </a:lnTo>
                      <a:lnTo>
                        <a:pt x="470484" y="25171"/>
                      </a:lnTo>
                      <a:lnTo>
                        <a:pt x="718324" y="358012"/>
                      </a:lnTo>
                      <a:lnTo>
                        <a:pt x="724166" y="353694"/>
                      </a:lnTo>
                      <a:lnTo>
                        <a:pt x="727113" y="351561"/>
                      </a:lnTo>
                      <a:lnTo>
                        <a:pt x="483654" y="15481"/>
                      </a:lnTo>
                      <a:close/>
                    </a:path>
                    <a:path w="742314" h="840104">
                      <a:moveTo>
                        <a:pt x="495261" y="7175"/>
                      </a:moveTo>
                      <a:lnTo>
                        <a:pt x="483654" y="15481"/>
                      </a:lnTo>
                      <a:lnTo>
                        <a:pt x="727113" y="351561"/>
                      </a:lnTo>
                      <a:lnTo>
                        <a:pt x="729678" y="349707"/>
                      </a:lnTo>
                      <a:lnTo>
                        <a:pt x="734847" y="346024"/>
                      </a:lnTo>
                      <a:lnTo>
                        <a:pt x="495261" y="7175"/>
                      </a:lnTo>
                      <a:close/>
                    </a:path>
                    <a:path w="742314" h="840104">
                      <a:moveTo>
                        <a:pt x="501230" y="2997"/>
                      </a:moveTo>
                      <a:lnTo>
                        <a:pt x="495261" y="7175"/>
                      </a:lnTo>
                      <a:lnTo>
                        <a:pt x="734860" y="346024"/>
                      </a:lnTo>
                      <a:lnTo>
                        <a:pt x="736168" y="345084"/>
                      </a:lnTo>
                      <a:lnTo>
                        <a:pt x="738835" y="343230"/>
                      </a:lnTo>
                      <a:lnTo>
                        <a:pt x="501230" y="2997"/>
                      </a:lnTo>
                      <a:close/>
                    </a:path>
                    <a:path w="742314" h="840104">
                      <a:moveTo>
                        <a:pt x="505523" y="0"/>
                      </a:moveTo>
                      <a:lnTo>
                        <a:pt x="501230" y="2997"/>
                      </a:lnTo>
                      <a:lnTo>
                        <a:pt x="738835" y="343230"/>
                      </a:lnTo>
                      <a:lnTo>
                        <a:pt x="741692" y="341236"/>
                      </a:lnTo>
                      <a:lnTo>
                        <a:pt x="505523"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66">
                  <a:extLst>
                    <a:ext uri="{FF2B5EF4-FFF2-40B4-BE49-F238E27FC236}">
                      <a16:creationId xmlns:a16="http://schemas.microsoft.com/office/drawing/2014/main" id="{B8D650BE-5BB0-45E7-A703-064CFE67190C}"/>
                    </a:ext>
                  </a:extLst>
                </p:cNvPr>
                <p:cNvSpPr/>
                <p:nvPr/>
              </p:nvSpPr>
              <p:spPr>
                <a:xfrm>
                  <a:off x="4763694" y="4732036"/>
                  <a:ext cx="742315" cy="840105"/>
                </a:xfrm>
                <a:custGeom>
                  <a:avLst/>
                  <a:gdLst/>
                  <a:ahLst/>
                  <a:cxnLst/>
                  <a:rect l="l" t="t" r="r" b="b"/>
                  <a:pathLst>
                    <a:path w="742314" h="840104">
                      <a:moveTo>
                        <a:pt x="741692" y="341236"/>
                      </a:moveTo>
                      <a:lnTo>
                        <a:pt x="740740" y="341909"/>
                      </a:lnTo>
                      <a:lnTo>
                        <a:pt x="739787" y="342557"/>
                      </a:lnTo>
                      <a:lnTo>
                        <a:pt x="738835" y="343230"/>
                      </a:lnTo>
                      <a:lnTo>
                        <a:pt x="501230" y="2997"/>
                      </a:lnTo>
                      <a:lnTo>
                        <a:pt x="502653" y="1993"/>
                      </a:lnTo>
                      <a:lnTo>
                        <a:pt x="504088" y="1003"/>
                      </a:lnTo>
                      <a:lnTo>
                        <a:pt x="505523" y="0"/>
                      </a:lnTo>
                      <a:lnTo>
                        <a:pt x="741692" y="341236"/>
                      </a:lnTo>
                      <a:close/>
                    </a:path>
                    <a:path w="742314" h="840104">
                      <a:moveTo>
                        <a:pt x="738835" y="343230"/>
                      </a:moveTo>
                      <a:lnTo>
                        <a:pt x="737501" y="344157"/>
                      </a:lnTo>
                      <a:lnTo>
                        <a:pt x="736168" y="345084"/>
                      </a:lnTo>
                      <a:lnTo>
                        <a:pt x="734860" y="346024"/>
                      </a:lnTo>
                      <a:lnTo>
                        <a:pt x="495261" y="7175"/>
                      </a:lnTo>
                      <a:lnTo>
                        <a:pt x="497243" y="5778"/>
                      </a:lnTo>
                      <a:lnTo>
                        <a:pt x="499237" y="4381"/>
                      </a:lnTo>
                      <a:lnTo>
                        <a:pt x="501230" y="2997"/>
                      </a:lnTo>
                      <a:lnTo>
                        <a:pt x="738835" y="343230"/>
                      </a:lnTo>
                      <a:close/>
                    </a:path>
                    <a:path w="742314" h="840104">
                      <a:moveTo>
                        <a:pt x="734847" y="346024"/>
                      </a:moveTo>
                      <a:lnTo>
                        <a:pt x="732256" y="347865"/>
                      </a:lnTo>
                      <a:lnTo>
                        <a:pt x="729678" y="349707"/>
                      </a:lnTo>
                      <a:lnTo>
                        <a:pt x="727113" y="351561"/>
                      </a:lnTo>
                      <a:lnTo>
                        <a:pt x="483654" y="15481"/>
                      </a:lnTo>
                      <a:lnTo>
                        <a:pt x="487502" y="12699"/>
                      </a:lnTo>
                      <a:lnTo>
                        <a:pt x="491375" y="9931"/>
                      </a:lnTo>
                      <a:lnTo>
                        <a:pt x="495261" y="7175"/>
                      </a:lnTo>
                      <a:lnTo>
                        <a:pt x="734847" y="346024"/>
                      </a:lnTo>
                      <a:close/>
                    </a:path>
                    <a:path w="742314" h="840104">
                      <a:moveTo>
                        <a:pt x="727113" y="351561"/>
                      </a:moveTo>
                      <a:lnTo>
                        <a:pt x="724166" y="353694"/>
                      </a:lnTo>
                      <a:lnTo>
                        <a:pt x="721245" y="355853"/>
                      </a:lnTo>
                      <a:lnTo>
                        <a:pt x="718324" y="358012"/>
                      </a:lnTo>
                      <a:lnTo>
                        <a:pt x="470484" y="25171"/>
                      </a:lnTo>
                      <a:lnTo>
                        <a:pt x="474853" y="21920"/>
                      </a:lnTo>
                      <a:lnTo>
                        <a:pt x="479234" y="18681"/>
                      </a:lnTo>
                      <a:lnTo>
                        <a:pt x="483654" y="15481"/>
                      </a:lnTo>
                      <a:lnTo>
                        <a:pt x="727113" y="351561"/>
                      </a:lnTo>
                      <a:close/>
                    </a:path>
                    <a:path w="742314" h="840104">
                      <a:moveTo>
                        <a:pt x="718324" y="358012"/>
                      </a:moveTo>
                      <a:lnTo>
                        <a:pt x="694532" y="376414"/>
                      </a:lnTo>
                      <a:lnTo>
                        <a:pt x="671426" y="395660"/>
                      </a:lnTo>
                      <a:lnTo>
                        <a:pt x="649030" y="415732"/>
                      </a:lnTo>
                      <a:lnTo>
                        <a:pt x="627367" y="436613"/>
                      </a:lnTo>
                      <a:lnTo>
                        <a:pt x="334022" y="143065"/>
                      </a:lnTo>
                      <a:lnTo>
                        <a:pt x="366519" y="111744"/>
                      </a:lnTo>
                      <a:lnTo>
                        <a:pt x="400115" y="81637"/>
                      </a:lnTo>
                      <a:lnTo>
                        <a:pt x="434779" y="52770"/>
                      </a:lnTo>
                      <a:lnTo>
                        <a:pt x="470484" y="25171"/>
                      </a:lnTo>
                      <a:lnTo>
                        <a:pt x="718324" y="358012"/>
                      </a:lnTo>
                      <a:close/>
                    </a:path>
                    <a:path w="742314" h="840104">
                      <a:moveTo>
                        <a:pt x="627367" y="436613"/>
                      </a:moveTo>
                      <a:lnTo>
                        <a:pt x="588915" y="477730"/>
                      </a:lnTo>
                      <a:lnTo>
                        <a:pt x="553378" y="521311"/>
                      </a:lnTo>
                      <a:lnTo>
                        <a:pt x="520873" y="567199"/>
                      </a:lnTo>
                      <a:lnTo>
                        <a:pt x="491515" y="615238"/>
                      </a:lnTo>
                      <a:lnTo>
                        <a:pt x="130251" y="411010"/>
                      </a:lnTo>
                      <a:lnTo>
                        <a:pt x="154825" y="369449"/>
                      </a:lnTo>
                      <a:lnTo>
                        <a:pt x="180967" y="328910"/>
                      </a:lnTo>
                      <a:lnTo>
                        <a:pt x="208642" y="289436"/>
                      </a:lnTo>
                      <a:lnTo>
                        <a:pt x="237819" y="251072"/>
                      </a:lnTo>
                      <a:lnTo>
                        <a:pt x="268463" y="213859"/>
                      </a:lnTo>
                      <a:lnTo>
                        <a:pt x="300542" y="177842"/>
                      </a:lnTo>
                      <a:lnTo>
                        <a:pt x="334022" y="143065"/>
                      </a:lnTo>
                      <a:lnTo>
                        <a:pt x="627367" y="436613"/>
                      </a:lnTo>
                      <a:close/>
                    </a:path>
                    <a:path w="742314" h="840104">
                      <a:moveTo>
                        <a:pt x="491515" y="615238"/>
                      </a:moveTo>
                      <a:lnTo>
                        <a:pt x="468956" y="658007"/>
                      </a:lnTo>
                      <a:lnTo>
                        <a:pt x="448950" y="701960"/>
                      </a:lnTo>
                      <a:lnTo>
                        <a:pt x="431540" y="746984"/>
                      </a:lnTo>
                      <a:lnTo>
                        <a:pt x="416771" y="792964"/>
                      </a:lnTo>
                      <a:lnTo>
                        <a:pt x="404685" y="839787"/>
                      </a:lnTo>
                      <a:lnTo>
                        <a:pt x="0" y="747814"/>
                      </a:lnTo>
                      <a:lnTo>
                        <a:pt x="12535" y="697528"/>
                      </a:lnTo>
                      <a:lnTo>
                        <a:pt x="27135" y="647863"/>
                      </a:lnTo>
                      <a:lnTo>
                        <a:pt x="43775" y="598880"/>
                      </a:lnTo>
                      <a:lnTo>
                        <a:pt x="62430" y="550641"/>
                      </a:lnTo>
                      <a:lnTo>
                        <a:pt x="83078" y="503208"/>
                      </a:lnTo>
                      <a:lnTo>
                        <a:pt x="105693" y="456644"/>
                      </a:lnTo>
                      <a:lnTo>
                        <a:pt x="130251" y="411010"/>
                      </a:lnTo>
                      <a:lnTo>
                        <a:pt x="491515" y="615238"/>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67">
                  <a:extLst>
                    <a:ext uri="{FF2B5EF4-FFF2-40B4-BE49-F238E27FC236}">
                      <a16:creationId xmlns:a16="http://schemas.microsoft.com/office/drawing/2014/main" id="{26D1DE08-7951-4E7D-B7C5-A5F2F8E9F99C}"/>
                    </a:ext>
                  </a:extLst>
                </p:cNvPr>
                <p:cNvSpPr/>
                <p:nvPr/>
              </p:nvSpPr>
              <p:spPr>
                <a:xfrm>
                  <a:off x="4732961" y="5480811"/>
                  <a:ext cx="1022119" cy="1474279"/>
                </a:xfrm>
                <a:prstGeom prst="rect">
                  <a:avLst/>
                </a:prstGeom>
                <a:blipFill>
                  <a:blip r:embed="rId1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68">
                  <a:extLst>
                    <a:ext uri="{FF2B5EF4-FFF2-40B4-BE49-F238E27FC236}">
                      <a16:creationId xmlns:a16="http://schemas.microsoft.com/office/drawing/2014/main" id="{5A502AA8-9707-4384-86FA-6BF7319C8460}"/>
                    </a:ext>
                  </a:extLst>
                </p:cNvPr>
                <p:cNvSpPr/>
                <p:nvPr/>
              </p:nvSpPr>
              <p:spPr>
                <a:xfrm>
                  <a:off x="4732965" y="5480810"/>
                  <a:ext cx="1022350" cy="1474470"/>
                </a:xfrm>
                <a:custGeom>
                  <a:avLst/>
                  <a:gdLst/>
                  <a:ahLst/>
                  <a:cxnLst/>
                  <a:rect l="l" t="t" r="r" b="b"/>
                  <a:pathLst>
                    <a:path w="1022350" h="1474470">
                      <a:moveTo>
                        <a:pt x="423885" y="397598"/>
                      </a:moveTo>
                      <a:lnTo>
                        <a:pt x="13459" y="458927"/>
                      </a:lnTo>
                      <a:lnTo>
                        <a:pt x="21643" y="507210"/>
                      </a:lnTo>
                      <a:lnTo>
                        <a:pt x="31650" y="554867"/>
                      </a:lnTo>
                      <a:lnTo>
                        <a:pt x="43448" y="601858"/>
                      </a:lnTo>
                      <a:lnTo>
                        <a:pt x="57000" y="648142"/>
                      </a:lnTo>
                      <a:lnTo>
                        <a:pt x="72271" y="693682"/>
                      </a:lnTo>
                      <a:lnTo>
                        <a:pt x="89228" y="738436"/>
                      </a:lnTo>
                      <a:lnTo>
                        <a:pt x="107834" y="782366"/>
                      </a:lnTo>
                      <a:lnTo>
                        <a:pt x="128055" y="825432"/>
                      </a:lnTo>
                      <a:lnTo>
                        <a:pt x="149857" y="867595"/>
                      </a:lnTo>
                      <a:lnTo>
                        <a:pt x="173203" y="908814"/>
                      </a:lnTo>
                      <a:lnTo>
                        <a:pt x="198059" y="949051"/>
                      </a:lnTo>
                      <a:lnTo>
                        <a:pt x="224391" y="988266"/>
                      </a:lnTo>
                      <a:lnTo>
                        <a:pt x="252163" y="1026419"/>
                      </a:lnTo>
                      <a:lnTo>
                        <a:pt x="281340" y="1063472"/>
                      </a:lnTo>
                      <a:lnTo>
                        <a:pt x="311887" y="1099383"/>
                      </a:lnTo>
                      <a:lnTo>
                        <a:pt x="343770" y="1134114"/>
                      </a:lnTo>
                      <a:lnTo>
                        <a:pt x="376954" y="1167626"/>
                      </a:lnTo>
                      <a:lnTo>
                        <a:pt x="411403" y="1199878"/>
                      </a:lnTo>
                      <a:lnTo>
                        <a:pt x="447082" y="1230831"/>
                      </a:lnTo>
                      <a:lnTo>
                        <a:pt x="483958" y="1260446"/>
                      </a:lnTo>
                      <a:lnTo>
                        <a:pt x="521994" y="1288683"/>
                      </a:lnTo>
                      <a:lnTo>
                        <a:pt x="561156" y="1315503"/>
                      </a:lnTo>
                      <a:lnTo>
                        <a:pt x="601409" y="1340866"/>
                      </a:lnTo>
                      <a:lnTo>
                        <a:pt x="642718" y="1364733"/>
                      </a:lnTo>
                      <a:lnTo>
                        <a:pt x="685048" y="1387063"/>
                      </a:lnTo>
                      <a:lnTo>
                        <a:pt x="728364" y="1407818"/>
                      </a:lnTo>
                      <a:lnTo>
                        <a:pt x="772631" y="1426958"/>
                      </a:lnTo>
                      <a:lnTo>
                        <a:pt x="817815" y="1444443"/>
                      </a:lnTo>
                      <a:lnTo>
                        <a:pt x="863879" y="1460234"/>
                      </a:lnTo>
                      <a:lnTo>
                        <a:pt x="910791" y="1474292"/>
                      </a:lnTo>
                      <a:lnTo>
                        <a:pt x="1022119" y="1074508"/>
                      </a:lnTo>
                      <a:lnTo>
                        <a:pt x="975417" y="1060015"/>
                      </a:lnTo>
                      <a:lnTo>
                        <a:pt x="930011" y="1042950"/>
                      </a:lnTo>
                      <a:lnTo>
                        <a:pt x="885979" y="1023404"/>
                      </a:lnTo>
                      <a:lnTo>
                        <a:pt x="843401" y="1001465"/>
                      </a:lnTo>
                      <a:lnTo>
                        <a:pt x="802354" y="977223"/>
                      </a:lnTo>
                      <a:lnTo>
                        <a:pt x="762918" y="950765"/>
                      </a:lnTo>
                      <a:lnTo>
                        <a:pt x="725170" y="922182"/>
                      </a:lnTo>
                      <a:lnTo>
                        <a:pt x="689190" y="891561"/>
                      </a:lnTo>
                      <a:lnTo>
                        <a:pt x="655056" y="858992"/>
                      </a:lnTo>
                      <a:lnTo>
                        <a:pt x="622847" y="824564"/>
                      </a:lnTo>
                      <a:lnTo>
                        <a:pt x="592640" y="788366"/>
                      </a:lnTo>
                      <a:lnTo>
                        <a:pt x="564516" y="750487"/>
                      </a:lnTo>
                      <a:lnTo>
                        <a:pt x="538551" y="711015"/>
                      </a:lnTo>
                      <a:lnTo>
                        <a:pt x="514825" y="670040"/>
                      </a:lnTo>
                      <a:lnTo>
                        <a:pt x="493417" y="627651"/>
                      </a:lnTo>
                      <a:lnTo>
                        <a:pt x="474405" y="583936"/>
                      </a:lnTo>
                      <a:lnTo>
                        <a:pt x="457867" y="538984"/>
                      </a:lnTo>
                      <a:lnTo>
                        <a:pt x="443882" y="492885"/>
                      </a:lnTo>
                      <a:lnTo>
                        <a:pt x="432528" y="445726"/>
                      </a:lnTo>
                      <a:lnTo>
                        <a:pt x="423885" y="397598"/>
                      </a:lnTo>
                      <a:close/>
                    </a:path>
                    <a:path w="1022350" h="1474470">
                      <a:moveTo>
                        <a:pt x="2664" y="190334"/>
                      </a:moveTo>
                      <a:lnTo>
                        <a:pt x="166" y="244166"/>
                      </a:lnTo>
                      <a:lnTo>
                        <a:pt x="0" y="298017"/>
                      </a:lnTo>
                      <a:lnTo>
                        <a:pt x="2162" y="351811"/>
                      </a:lnTo>
                      <a:lnTo>
                        <a:pt x="6649" y="405473"/>
                      </a:lnTo>
                      <a:lnTo>
                        <a:pt x="13459" y="458927"/>
                      </a:lnTo>
                      <a:lnTo>
                        <a:pt x="423885" y="397586"/>
                      </a:lnTo>
                      <a:lnTo>
                        <a:pt x="418456" y="353020"/>
                      </a:lnTo>
                      <a:lnTo>
                        <a:pt x="415448" y="308259"/>
                      </a:lnTo>
                      <a:lnTo>
                        <a:pt x="414861" y="263399"/>
                      </a:lnTo>
                      <a:lnTo>
                        <a:pt x="416697" y="218541"/>
                      </a:lnTo>
                      <a:lnTo>
                        <a:pt x="2664" y="190334"/>
                      </a:lnTo>
                      <a:close/>
                    </a:path>
                    <a:path w="1022350" h="1474470">
                      <a:moveTo>
                        <a:pt x="12951" y="94335"/>
                      </a:moveTo>
                      <a:lnTo>
                        <a:pt x="9680" y="118256"/>
                      </a:lnTo>
                      <a:lnTo>
                        <a:pt x="6821" y="142782"/>
                      </a:lnTo>
                      <a:lnTo>
                        <a:pt x="4536" y="166264"/>
                      </a:lnTo>
                      <a:lnTo>
                        <a:pt x="2664" y="190334"/>
                      </a:lnTo>
                      <a:lnTo>
                        <a:pt x="416697" y="218541"/>
                      </a:lnTo>
                      <a:lnTo>
                        <a:pt x="417947" y="202487"/>
                      </a:lnTo>
                      <a:lnTo>
                        <a:pt x="419507" y="186466"/>
                      </a:lnTo>
                      <a:lnTo>
                        <a:pt x="421376" y="170480"/>
                      </a:lnTo>
                      <a:lnTo>
                        <a:pt x="423555" y="154533"/>
                      </a:lnTo>
                      <a:lnTo>
                        <a:pt x="12951" y="94335"/>
                      </a:lnTo>
                      <a:close/>
                    </a:path>
                    <a:path w="1022350" h="1474470">
                      <a:moveTo>
                        <a:pt x="25321" y="24079"/>
                      </a:moveTo>
                      <a:lnTo>
                        <a:pt x="21854" y="41573"/>
                      </a:lnTo>
                      <a:lnTo>
                        <a:pt x="18636" y="59116"/>
                      </a:lnTo>
                      <a:lnTo>
                        <a:pt x="15668" y="76705"/>
                      </a:lnTo>
                      <a:lnTo>
                        <a:pt x="12951" y="94335"/>
                      </a:lnTo>
                      <a:lnTo>
                        <a:pt x="423555" y="154533"/>
                      </a:lnTo>
                      <a:lnTo>
                        <a:pt x="425457" y="142235"/>
                      </a:lnTo>
                      <a:lnTo>
                        <a:pt x="427343" y="131056"/>
                      </a:lnTo>
                      <a:lnTo>
                        <a:pt x="429488" y="119355"/>
                      </a:lnTo>
                      <a:lnTo>
                        <a:pt x="431797" y="107683"/>
                      </a:lnTo>
                      <a:lnTo>
                        <a:pt x="25321" y="24079"/>
                      </a:lnTo>
                      <a:close/>
                    </a:path>
                    <a:path w="1022350" h="1474470">
                      <a:moveTo>
                        <a:pt x="29804" y="3200"/>
                      </a:moveTo>
                      <a:lnTo>
                        <a:pt x="28255" y="10147"/>
                      </a:lnTo>
                      <a:lnTo>
                        <a:pt x="26756" y="17094"/>
                      </a:lnTo>
                      <a:lnTo>
                        <a:pt x="25321" y="24079"/>
                      </a:lnTo>
                      <a:lnTo>
                        <a:pt x="431797" y="107683"/>
                      </a:lnTo>
                      <a:lnTo>
                        <a:pt x="433753" y="98412"/>
                      </a:lnTo>
                      <a:lnTo>
                        <a:pt x="434795" y="93776"/>
                      </a:lnTo>
                      <a:lnTo>
                        <a:pt x="29804" y="3200"/>
                      </a:lnTo>
                      <a:close/>
                    </a:path>
                    <a:path w="1022350" h="1474470">
                      <a:moveTo>
                        <a:pt x="30528" y="0"/>
                      </a:moveTo>
                      <a:lnTo>
                        <a:pt x="29804" y="3200"/>
                      </a:lnTo>
                      <a:lnTo>
                        <a:pt x="435265" y="91655"/>
                      </a:lnTo>
                      <a:lnTo>
                        <a:pt x="30528"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69">
                  <a:extLst>
                    <a:ext uri="{FF2B5EF4-FFF2-40B4-BE49-F238E27FC236}">
                      <a16:creationId xmlns:a16="http://schemas.microsoft.com/office/drawing/2014/main" id="{779EB976-CF35-4D6C-A2F1-15728F681E2B}"/>
                    </a:ext>
                  </a:extLst>
                </p:cNvPr>
                <p:cNvSpPr/>
                <p:nvPr/>
              </p:nvSpPr>
              <p:spPr>
                <a:xfrm>
                  <a:off x="4732965" y="5480810"/>
                  <a:ext cx="1022350" cy="1474470"/>
                </a:xfrm>
                <a:custGeom>
                  <a:avLst/>
                  <a:gdLst/>
                  <a:ahLst/>
                  <a:cxnLst/>
                  <a:rect l="l" t="t" r="r" b="b"/>
                  <a:pathLst>
                    <a:path w="1022350" h="1474470">
                      <a:moveTo>
                        <a:pt x="435417" y="91008"/>
                      </a:moveTo>
                      <a:lnTo>
                        <a:pt x="30528" y="0"/>
                      </a:lnTo>
                      <a:lnTo>
                        <a:pt x="435417" y="91008"/>
                      </a:lnTo>
                      <a:close/>
                    </a:path>
                    <a:path w="1022350" h="1474470">
                      <a:moveTo>
                        <a:pt x="435265" y="91655"/>
                      </a:moveTo>
                      <a:lnTo>
                        <a:pt x="29804" y="3200"/>
                      </a:lnTo>
                      <a:lnTo>
                        <a:pt x="30046" y="2133"/>
                      </a:lnTo>
                      <a:lnTo>
                        <a:pt x="30274" y="1066"/>
                      </a:lnTo>
                      <a:lnTo>
                        <a:pt x="30528" y="0"/>
                      </a:lnTo>
                      <a:lnTo>
                        <a:pt x="435265" y="91655"/>
                      </a:lnTo>
                      <a:close/>
                    </a:path>
                    <a:path w="1022350" h="1474470">
                      <a:moveTo>
                        <a:pt x="434795" y="93776"/>
                      </a:moveTo>
                      <a:lnTo>
                        <a:pt x="433753" y="98412"/>
                      </a:lnTo>
                      <a:lnTo>
                        <a:pt x="432763" y="103047"/>
                      </a:lnTo>
                      <a:lnTo>
                        <a:pt x="431797" y="107683"/>
                      </a:lnTo>
                      <a:lnTo>
                        <a:pt x="25321" y="24079"/>
                      </a:lnTo>
                      <a:lnTo>
                        <a:pt x="26756" y="17094"/>
                      </a:lnTo>
                      <a:lnTo>
                        <a:pt x="28255" y="10147"/>
                      </a:lnTo>
                      <a:lnTo>
                        <a:pt x="29804" y="3200"/>
                      </a:lnTo>
                      <a:lnTo>
                        <a:pt x="434795" y="93776"/>
                      </a:lnTo>
                      <a:close/>
                    </a:path>
                    <a:path w="1022350" h="1474470">
                      <a:moveTo>
                        <a:pt x="431797" y="107683"/>
                      </a:moveTo>
                      <a:lnTo>
                        <a:pt x="429488" y="119355"/>
                      </a:lnTo>
                      <a:lnTo>
                        <a:pt x="427343" y="131056"/>
                      </a:lnTo>
                      <a:lnTo>
                        <a:pt x="425365" y="142782"/>
                      </a:lnTo>
                      <a:lnTo>
                        <a:pt x="423555" y="154533"/>
                      </a:lnTo>
                      <a:lnTo>
                        <a:pt x="12951" y="94335"/>
                      </a:lnTo>
                      <a:lnTo>
                        <a:pt x="15668" y="76705"/>
                      </a:lnTo>
                      <a:lnTo>
                        <a:pt x="18636" y="59116"/>
                      </a:lnTo>
                      <a:lnTo>
                        <a:pt x="21854" y="41573"/>
                      </a:lnTo>
                      <a:lnTo>
                        <a:pt x="25321" y="24079"/>
                      </a:lnTo>
                      <a:lnTo>
                        <a:pt x="431797" y="107683"/>
                      </a:lnTo>
                      <a:close/>
                    </a:path>
                    <a:path w="1022350" h="1474470">
                      <a:moveTo>
                        <a:pt x="423555" y="154533"/>
                      </a:moveTo>
                      <a:lnTo>
                        <a:pt x="421376" y="170480"/>
                      </a:lnTo>
                      <a:lnTo>
                        <a:pt x="419507" y="186466"/>
                      </a:lnTo>
                      <a:lnTo>
                        <a:pt x="417947" y="202487"/>
                      </a:lnTo>
                      <a:lnTo>
                        <a:pt x="416697" y="218541"/>
                      </a:lnTo>
                      <a:lnTo>
                        <a:pt x="2664" y="190334"/>
                      </a:lnTo>
                      <a:lnTo>
                        <a:pt x="4536" y="166264"/>
                      </a:lnTo>
                      <a:lnTo>
                        <a:pt x="6875" y="142235"/>
                      </a:lnTo>
                      <a:lnTo>
                        <a:pt x="9680" y="118256"/>
                      </a:lnTo>
                      <a:lnTo>
                        <a:pt x="12951" y="94335"/>
                      </a:lnTo>
                      <a:lnTo>
                        <a:pt x="423555" y="154533"/>
                      </a:lnTo>
                      <a:close/>
                    </a:path>
                    <a:path w="1022350" h="1474470">
                      <a:moveTo>
                        <a:pt x="416697" y="218541"/>
                      </a:moveTo>
                      <a:lnTo>
                        <a:pt x="414861" y="263399"/>
                      </a:lnTo>
                      <a:lnTo>
                        <a:pt x="415448" y="308259"/>
                      </a:lnTo>
                      <a:lnTo>
                        <a:pt x="418456" y="353020"/>
                      </a:lnTo>
                      <a:lnTo>
                        <a:pt x="423885" y="397586"/>
                      </a:lnTo>
                      <a:lnTo>
                        <a:pt x="13459" y="458927"/>
                      </a:lnTo>
                      <a:lnTo>
                        <a:pt x="6649" y="405473"/>
                      </a:lnTo>
                      <a:lnTo>
                        <a:pt x="2162" y="351811"/>
                      </a:lnTo>
                      <a:lnTo>
                        <a:pt x="0" y="298017"/>
                      </a:lnTo>
                      <a:lnTo>
                        <a:pt x="166" y="244166"/>
                      </a:lnTo>
                      <a:lnTo>
                        <a:pt x="2664" y="190334"/>
                      </a:lnTo>
                      <a:lnTo>
                        <a:pt x="416697" y="218541"/>
                      </a:lnTo>
                      <a:close/>
                    </a:path>
                    <a:path w="1022350" h="1474470">
                      <a:moveTo>
                        <a:pt x="423885" y="397598"/>
                      </a:moveTo>
                      <a:lnTo>
                        <a:pt x="432528" y="445726"/>
                      </a:lnTo>
                      <a:lnTo>
                        <a:pt x="443882" y="492885"/>
                      </a:lnTo>
                      <a:lnTo>
                        <a:pt x="457867" y="538984"/>
                      </a:lnTo>
                      <a:lnTo>
                        <a:pt x="474405" y="583936"/>
                      </a:lnTo>
                      <a:lnTo>
                        <a:pt x="493417" y="627651"/>
                      </a:lnTo>
                      <a:lnTo>
                        <a:pt x="514825" y="670040"/>
                      </a:lnTo>
                      <a:lnTo>
                        <a:pt x="538551" y="711015"/>
                      </a:lnTo>
                      <a:lnTo>
                        <a:pt x="564516" y="750487"/>
                      </a:lnTo>
                      <a:lnTo>
                        <a:pt x="592640" y="788366"/>
                      </a:lnTo>
                      <a:lnTo>
                        <a:pt x="622847" y="824564"/>
                      </a:lnTo>
                      <a:lnTo>
                        <a:pt x="655056" y="858992"/>
                      </a:lnTo>
                      <a:lnTo>
                        <a:pt x="689190" y="891561"/>
                      </a:lnTo>
                      <a:lnTo>
                        <a:pt x="725170" y="922182"/>
                      </a:lnTo>
                      <a:lnTo>
                        <a:pt x="762918" y="950765"/>
                      </a:lnTo>
                      <a:lnTo>
                        <a:pt x="802354" y="977223"/>
                      </a:lnTo>
                      <a:lnTo>
                        <a:pt x="843401" y="1001465"/>
                      </a:lnTo>
                      <a:lnTo>
                        <a:pt x="885979" y="1023404"/>
                      </a:lnTo>
                      <a:lnTo>
                        <a:pt x="930011" y="1042950"/>
                      </a:lnTo>
                      <a:lnTo>
                        <a:pt x="975417" y="1060015"/>
                      </a:lnTo>
                      <a:lnTo>
                        <a:pt x="1022119" y="1074508"/>
                      </a:lnTo>
                      <a:lnTo>
                        <a:pt x="910791" y="1474292"/>
                      </a:lnTo>
                      <a:lnTo>
                        <a:pt x="863879" y="1460234"/>
                      </a:lnTo>
                      <a:lnTo>
                        <a:pt x="817815" y="1444443"/>
                      </a:lnTo>
                      <a:lnTo>
                        <a:pt x="772631" y="1426958"/>
                      </a:lnTo>
                      <a:lnTo>
                        <a:pt x="728364" y="1407818"/>
                      </a:lnTo>
                      <a:lnTo>
                        <a:pt x="685048" y="1387063"/>
                      </a:lnTo>
                      <a:lnTo>
                        <a:pt x="642718" y="1364733"/>
                      </a:lnTo>
                      <a:lnTo>
                        <a:pt x="601409" y="1340866"/>
                      </a:lnTo>
                      <a:lnTo>
                        <a:pt x="561156" y="1315503"/>
                      </a:lnTo>
                      <a:lnTo>
                        <a:pt x="521994" y="1288683"/>
                      </a:lnTo>
                      <a:lnTo>
                        <a:pt x="483958" y="1260446"/>
                      </a:lnTo>
                      <a:lnTo>
                        <a:pt x="447082" y="1230831"/>
                      </a:lnTo>
                      <a:lnTo>
                        <a:pt x="411403" y="1199878"/>
                      </a:lnTo>
                      <a:lnTo>
                        <a:pt x="376954" y="1167626"/>
                      </a:lnTo>
                      <a:lnTo>
                        <a:pt x="343770" y="1134114"/>
                      </a:lnTo>
                      <a:lnTo>
                        <a:pt x="311887" y="1099383"/>
                      </a:lnTo>
                      <a:lnTo>
                        <a:pt x="281340" y="1063472"/>
                      </a:lnTo>
                      <a:lnTo>
                        <a:pt x="252163" y="1026419"/>
                      </a:lnTo>
                      <a:lnTo>
                        <a:pt x="224391" y="988266"/>
                      </a:lnTo>
                      <a:lnTo>
                        <a:pt x="198059" y="949051"/>
                      </a:lnTo>
                      <a:lnTo>
                        <a:pt x="173203" y="908814"/>
                      </a:lnTo>
                      <a:lnTo>
                        <a:pt x="149857" y="867595"/>
                      </a:lnTo>
                      <a:lnTo>
                        <a:pt x="128055" y="825432"/>
                      </a:lnTo>
                      <a:lnTo>
                        <a:pt x="107834" y="782366"/>
                      </a:lnTo>
                      <a:lnTo>
                        <a:pt x="89228" y="738436"/>
                      </a:lnTo>
                      <a:lnTo>
                        <a:pt x="72271" y="693682"/>
                      </a:lnTo>
                      <a:lnTo>
                        <a:pt x="57000" y="648142"/>
                      </a:lnTo>
                      <a:lnTo>
                        <a:pt x="43448" y="601858"/>
                      </a:lnTo>
                      <a:lnTo>
                        <a:pt x="31650" y="554867"/>
                      </a:lnTo>
                      <a:lnTo>
                        <a:pt x="21643" y="507210"/>
                      </a:lnTo>
                      <a:lnTo>
                        <a:pt x="13459" y="458927"/>
                      </a:lnTo>
                      <a:lnTo>
                        <a:pt x="423885" y="397598"/>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70">
                  <a:extLst>
                    <a:ext uri="{FF2B5EF4-FFF2-40B4-BE49-F238E27FC236}">
                      <a16:creationId xmlns:a16="http://schemas.microsoft.com/office/drawing/2014/main" id="{5B33DDA7-6781-4C3D-8109-337BA620E7F8}"/>
                    </a:ext>
                  </a:extLst>
                </p:cNvPr>
                <p:cNvSpPr/>
                <p:nvPr/>
              </p:nvSpPr>
              <p:spPr>
                <a:xfrm>
                  <a:off x="5640393" y="4508498"/>
                  <a:ext cx="1584455" cy="2494626"/>
                </a:xfrm>
                <a:prstGeom prst="rect">
                  <a:avLst/>
                </a:prstGeom>
                <a:blipFill>
                  <a:blip r:embed="rId1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60" name="object 71">
                <a:extLst>
                  <a:ext uri="{FF2B5EF4-FFF2-40B4-BE49-F238E27FC236}">
                    <a16:creationId xmlns:a16="http://schemas.microsoft.com/office/drawing/2014/main" id="{AFDC79F9-171E-4D7D-801E-ED373E9CAB10}"/>
                  </a:ext>
                </a:extLst>
              </p:cNvPr>
              <p:cNvGrpSpPr/>
              <p:nvPr/>
            </p:nvGrpSpPr>
            <p:grpSpPr>
              <a:xfrm>
                <a:off x="8778240" y="2880360"/>
                <a:ext cx="2510790" cy="2510790"/>
                <a:chOff x="4710296" y="7181205"/>
                <a:chExt cx="2510790" cy="2510790"/>
              </a:xfrm>
            </p:grpSpPr>
            <p:sp>
              <p:nvSpPr>
                <p:cNvPr id="161" name="object 72">
                  <a:extLst>
                    <a:ext uri="{FF2B5EF4-FFF2-40B4-BE49-F238E27FC236}">
                      <a16:creationId xmlns:a16="http://schemas.microsoft.com/office/drawing/2014/main" id="{4E7CE370-C338-46DE-8B33-EEDB20FD3313}"/>
                    </a:ext>
                  </a:extLst>
                </p:cNvPr>
                <p:cNvSpPr/>
                <p:nvPr/>
              </p:nvSpPr>
              <p:spPr>
                <a:xfrm>
                  <a:off x="5570600" y="7602880"/>
                  <a:ext cx="395973" cy="467258"/>
                </a:xfrm>
                <a:prstGeom prst="rect">
                  <a:avLst/>
                </a:prstGeom>
                <a:blipFill>
                  <a:blip r:embed="rId1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73">
                  <a:extLst>
                    <a:ext uri="{FF2B5EF4-FFF2-40B4-BE49-F238E27FC236}">
                      <a16:creationId xmlns:a16="http://schemas.microsoft.com/office/drawing/2014/main" id="{E3737587-1A84-4ABA-B1E5-06298B18DF83}"/>
                    </a:ext>
                  </a:extLst>
                </p:cNvPr>
                <p:cNvSpPr/>
                <p:nvPr/>
              </p:nvSpPr>
              <p:spPr>
                <a:xfrm>
                  <a:off x="5570609" y="7602895"/>
                  <a:ext cx="396240" cy="467359"/>
                </a:xfrm>
                <a:custGeom>
                  <a:avLst/>
                  <a:gdLst/>
                  <a:ahLst/>
                  <a:cxnLst/>
                  <a:rect l="l" t="t" r="r" b="b"/>
                  <a:pathLst>
                    <a:path w="396239" h="467359">
                      <a:moveTo>
                        <a:pt x="395960" y="0"/>
                      </a:moveTo>
                      <a:lnTo>
                        <a:pt x="344251" y="1603"/>
                      </a:lnTo>
                      <a:lnTo>
                        <a:pt x="292888" y="6388"/>
                      </a:lnTo>
                      <a:lnTo>
                        <a:pt x="242015" y="14320"/>
                      </a:lnTo>
                      <a:lnTo>
                        <a:pt x="191774" y="25361"/>
                      </a:lnTo>
                      <a:lnTo>
                        <a:pt x="142309" y="39477"/>
                      </a:lnTo>
                      <a:lnTo>
                        <a:pt x="93763" y="56632"/>
                      </a:lnTo>
                      <a:lnTo>
                        <a:pt x="46279" y="76788"/>
                      </a:lnTo>
                      <a:lnTo>
                        <a:pt x="0" y="99910"/>
                      </a:lnTo>
                      <a:lnTo>
                        <a:pt x="197967" y="467245"/>
                      </a:lnTo>
                      <a:lnTo>
                        <a:pt x="244854" y="445607"/>
                      </a:lnTo>
                      <a:lnTo>
                        <a:pt x="293863" y="429974"/>
                      </a:lnTo>
                      <a:lnTo>
                        <a:pt x="344423" y="420489"/>
                      </a:lnTo>
                      <a:lnTo>
                        <a:pt x="395960" y="417296"/>
                      </a:lnTo>
                      <a:lnTo>
                        <a:pt x="395960"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74">
                  <a:extLst>
                    <a:ext uri="{FF2B5EF4-FFF2-40B4-BE49-F238E27FC236}">
                      <a16:creationId xmlns:a16="http://schemas.microsoft.com/office/drawing/2014/main" id="{CA2611F1-A451-47D3-A500-ECC59B7EA18D}"/>
                    </a:ext>
                  </a:extLst>
                </p:cNvPr>
                <p:cNvSpPr/>
                <p:nvPr/>
              </p:nvSpPr>
              <p:spPr>
                <a:xfrm>
                  <a:off x="5237200" y="7702791"/>
                  <a:ext cx="531380" cy="531850"/>
                </a:xfrm>
                <a:prstGeom prst="rect">
                  <a:avLst/>
                </a:prstGeom>
                <a:blipFill>
                  <a:blip r:embed="rId1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75">
                  <a:extLst>
                    <a:ext uri="{FF2B5EF4-FFF2-40B4-BE49-F238E27FC236}">
                      <a16:creationId xmlns:a16="http://schemas.microsoft.com/office/drawing/2014/main" id="{ABB60338-E4B8-4B26-B882-E5FB7A858505}"/>
                    </a:ext>
                  </a:extLst>
                </p:cNvPr>
                <p:cNvSpPr/>
                <p:nvPr/>
              </p:nvSpPr>
              <p:spPr>
                <a:xfrm>
                  <a:off x="5237204" y="7702802"/>
                  <a:ext cx="531495" cy="532130"/>
                </a:xfrm>
                <a:custGeom>
                  <a:avLst/>
                  <a:gdLst/>
                  <a:ahLst/>
                  <a:cxnLst/>
                  <a:rect l="l" t="t" r="r" b="b"/>
                  <a:pathLst>
                    <a:path w="531495" h="532129">
                      <a:moveTo>
                        <a:pt x="333400" y="0"/>
                      </a:moveTo>
                      <a:lnTo>
                        <a:pt x="287579" y="26606"/>
                      </a:lnTo>
                      <a:lnTo>
                        <a:pt x="243688" y="55959"/>
                      </a:lnTo>
                      <a:lnTo>
                        <a:pt x="201841" y="87947"/>
                      </a:lnTo>
                      <a:lnTo>
                        <a:pt x="162150" y="122459"/>
                      </a:lnTo>
                      <a:lnTo>
                        <a:pt x="124729" y="159384"/>
                      </a:lnTo>
                      <a:lnTo>
                        <a:pt x="89691" y="198611"/>
                      </a:lnTo>
                      <a:lnTo>
                        <a:pt x="57147" y="240028"/>
                      </a:lnTo>
                      <a:lnTo>
                        <a:pt x="27213" y="283526"/>
                      </a:lnTo>
                      <a:lnTo>
                        <a:pt x="0" y="328993"/>
                      </a:lnTo>
                      <a:lnTo>
                        <a:pt x="364680" y="531837"/>
                      </a:lnTo>
                      <a:lnTo>
                        <a:pt x="390154" y="491624"/>
                      </a:lnTo>
                      <a:lnTo>
                        <a:pt x="419889" y="454745"/>
                      </a:lnTo>
                      <a:lnTo>
                        <a:pt x="453558" y="421524"/>
                      </a:lnTo>
                      <a:lnTo>
                        <a:pt x="490831" y="392284"/>
                      </a:lnTo>
                      <a:lnTo>
                        <a:pt x="531380" y="367347"/>
                      </a:lnTo>
                      <a:lnTo>
                        <a:pt x="33340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76">
                  <a:extLst>
                    <a:ext uri="{FF2B5EF4-FFF2-40B4-BE49-F238E27FC236}">
                      <a16:creationId xmlns:a16="http://schemas.microsoft.com/office/drawing/2014/main" id="{371ABCB9-D151-4D49-BE43-7CFF2E5590A5}"/>
                    </a:ext>
                  </a:extLst>
                </p:cNvPr>
                <p:cNvSpPr/>
                <p:nvPr/>
              </p:nvSpPr>
              <p:spPr>
                <a:xfrm>
                  <a:off x="5237204" y="7702802"/>
                  <a:ext cx="531495" cy="532130"/>
                </a:xfrm>
                <a:custGeom>
                  <a:avLst/>
                  <a:gdLst/>
                  <a:ahLst/>
                  <a:cxnLst/>
                  <a:rect l="l" t="t" r="r" b="b"/>
                  <a:pathLst>
                    <a:path w="531495" h="532129">
                      <a:moveTo>
                        <a:pt x="531380" y="367347"/>
                      </a:moveTo>
                      <a:lnTo>
                        <a:pt x="490831" y="392284"/>
                      </a:lnTo>
                      <a:lnTo>
                        <a:pt x="453558" y="421524"/>
                      </a:lnTo>
                      <a:lnTo>
                        <a:pt x="419889" y="454745"/>
                      </a:lnTo>
                      <a:lnTo>
                        <a:pt x="390154" y="491624"/>
                      </a:lnTo>
                      <a:lnTo>
                        <a:pt x="364680" y="531837"/>
                      </a:lnTo>
                      <a:lnTo>
                        <a:pt x="0" y="328993"/>
                      </a:lnTo>
                      <a:lnTo>
                        <a:pt x="27213" y="283526"/>
                      </a:lnTo>
                      <a:lnTo>
                        <a:pt x="57147" y="240028"/>
                      </a:lnTo>
                      <a:lnTo>
                        <a:pt x="89691" y="198611"/>
                      </a:lnTo>
                      <a:lnTo>
                        <a:pt x="124729" y="159384"/>
                      </a:lnTo>
                      <a:lnTo>
                        <a:pt x="162150" y="122459"/>
                      </a:lnTo>
                      <a:lnTo>
                        <a:pt x="201841" y="87947"/>
                      </a:lnTo>
                      <a:lnTo>
                        <a:pt x="243688" y="55959"/>
                      </a:lnTo>
                      <a:lnTo>
                        <a:pt x="287579" y="26606"/>
                      </a:lnTo>
                      <a:lnTo>
                        <a:pt x="333400" y="0"/>
                      </a:lnTo>
                      <a:lnTo>
                        <a:pt x="531380" y="367347"/>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77">
                  <a:extLst>
                    <a:ext uri="{FF2B5EF4-FFF2-40B4-BE49-F238E27FC236}">
                      <a16:creationId xmlns:a16="http://schemas.microsoft.com/office/drawing/2014/main" id="{6287AED1-4ED7-452E-9DD6-E37340AFFA61}"/>
                    </a:ext>
                  </a:extLst>
                </p:cNvPr>
                <p:cNvSpPr/>
                <p:nvPr/>
              </p:nvSpPr>
              <p:spPr>
                <a:xfrm>
                  <a:off x="5132053" y="8031810"/>
                  <a:ext cx="652682" cy="1156893"/>
                </a:xfrm>
                <a:prstGeom prst="rect">
                  <a:avLst/>
                </a:prstGeom>
                <a:blipFill>
                  <a:blip r:embed="rId1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78">
                  <a:extLst>
                    <a:ext uri="{FF2B5EF4-FFF2-40B4-BE49-F238E27FC236}">
                      <a16:creationId xmlns:a16="http://schemas.microsoft.com/office/drawing/2014/main" id="{EFCDF186-9CF6-4400-9EC5-644088ED1D7B}"/>
                    </a:ext>
                  </a:extLst>
                </p:cNvPr>
                <p:cNvSpPr/>
                <p:nvPr/>
              </p:nvSpPr>
              <p:spPr>
                <a:xfrm>
                  <a:off x="5132058" y="8031798"/>
                  <a:ext cx="652780" cy="1156970"/>
                </a:xfrm>
                <a:custGeom>
                  <a:avLst/>
                  <a:gdLst/>
                  <a:ahLst/>
                  <a:cxnLst/>
                  <a:rect l="l" t="t" r="r" b="b"/>
                  <a:pathLst>
                    <a:path w="652779" h="1156970">
                      <a:moveTo>
                        <a:pt x="105147" y="0"/>
                      </a:moveTo>
                      <a:lnTo>
                        <a:pt x="82576" y="43535"/>
                      </a:lnTo>
                      <a:lnTo>
                        <a:pt x="62699" y="88086"/>
                      </a:lnTo>
                      <a:lnTo>
                        <a:pt x="45527" y="133529"/>
                      </a:lnTo>
                      <a:lnTo>
                        <a:pt x="31073" y="179741"/>
                      </a:lnTo>
                      <a:lnTo>
                        <a:pt x="19349" y="226601"/>
                      </a:lnTo>
                      <a:lnTo>
                        <a:pt x="10367" y="273985"/>
                      </a:lnTo>
                      <a:lnTo>
                        <a:pt x="4140" y="321771"/>
                      </a:lnTo>
                      <a:lnTo>
                        <a:pt x="680" y="369838"/>
                      </a:lnTo>
                      <a:lnTo>
                        <a:pt x="0" y="418061"/>
                      </a:lnTo>
                      <a:lnTo>
                        <a:pt x="2110" y="466319"/>
                      </a:lnTo>
                      <a:lnTo>
                        <a:pt x="7025" y="514490"/>
                      </a:lnTo>
                      <a:lnTo>
                        <a:pt x="14755" y="562450"/>
                      </a:lnTo>
                      <a:lnTo>
                        <a:pt x="25314" y="610078"/>
                      </a:lnTo>
                      <a:lnTo>
                        <a:pt x="38713" y="657250"/>
                      </a:lnTo>
                      <a:lnTo>
                        <a:pt x="54862" y="703557"/>
                      </a:lnTo>
                      <a:lnTo>
                        <a:pt x="73597" y="748602"/>
                      </a:lnTo>
                      <a:lnTo>
                        <a:pt x="94838" y="792294"/>
                      </a:lnTo>
                      <a:lnTo>
                        <a:pt x="118504" y="834538"/>
                      </a:lnTo>
                      <a:lnTo>
                        <a:pt x="144515" y="875241"/>
                      </a:lnTo>
                      <a:lnTo>
                        <a:pt x="172790" y="914311"/>
                      </a:lnTo>
                      <a:lnTo>
                        <a:pt x="203249" y="951655"/>
                      </a:lnTo>
                      <a:lnTo>
                        <a:pt x="235812" y="987179"/>
                      </a:lnTo>
                      <a:lnTo>
                        <a:pt x="270398" y="1020791"/>
                      </a:lnTo>
                      <a:lnTo>
                        <a:pt x="306926" y="1052397"/>
                      </a:lnTo>
                      <a:lnTo>
                        <a:pt x="345316" y="1081905"/>
                      </a:lnTo>
                      <a:lnTo>
                        <a:pt x="385488" y="1109221"/>
                      </a:lnTo>
                      <a:lnTo>
                        <a:pt x="427362" y="1134252"/>
                      </a:lnTo>
                      <a:lnTo>
                        <a:pt x="470856" y="1156906"/>
                      </a:lnTo>
                      <a:lnTo>
                        <a:pt x="652682" y="781303"/>
                      </a:lnTo>
                      <a:lnTo>
                        <a:pt x="609998" y="757461"/>
                      </a:lnTo>
                      <a:lnTo>
                        <a:pt x="570717" y="729050"/>
                      </a:lnTo>
                      <a:lnTo>
                        <a:pt x="535160" y="696443"/>
                      </a:lnTo>
                      <a:lnTo>
                        <a:pt x="503650" y="660010"/>
                      </a:lnTo>
                      <a:lnTo>
                        <a:pt x="476508" y="620124"/>
                      </a:lnTo>
                      <a:lnTo>
                        <a:pt x="454056" y="577158"/>
                      </a:lnTo>
                      <a:lnTo>
                        <a:pt x="436617" y="531482"/>
                      </a:lnTo>
                      <a:lnTo>
                        <a:pt x="424631" y="484076"/>
                      </a:lnTo>
                      <a:lnTo>
                        <a:pt x="418305" y="436008"/>
                      </a:lnTo>
                      <a:lnTo>
                        <a:pt x="417588" y="387767"/>
                      </a:lnTo>
                      <a:lnTo>
                        <a:pt x="422431" y="339841"/>
                      </a:lnTo>
                      <a:lnTo>
                        <a:pt x="432785" y="292719"/>
                      </a:lnTo>
                      <a:lnTo>
                        <a:pt x="448600" y="246891"/>
                      </a:lnTo>
                      <a:lnTo>
                        <a:pt x="469827" y="202844"/>
                      </a:lnTo>
                      <a:lnTo>
                        <a:pt x="105147"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79">
                  <a:extLst>
                    <a:ext uri="{FF2B5EF4-FFF2-40B4-BE49-F238E27FC236}">
                      <a16:creationId xmlns:a16="http://schemas.microsoft.com/office/drawing/2014/main" id="{188F1AD2-E19D-4962-9ABD-E145528E0A5C}"/>
                    </a:ext>
                  </a:extLst>
                </p:cNvPr>
                <p:cNvSpPr/>
                <p:nvPr/>
              </p:nvSpPr>
              <p:spPr>
                <a:xfrm>
                  <a:off x="5132058" y="8031798"/>
                  <a:ext cx="652780" cy="1156970"/>
                </a:xfrm>
                <a:custGeom>
                  <a:avLst/>
                  <a:gdLst/>
                  <a:ahLst/>
                  <a:cxnLst/>
                  <a:rect l="l" t="t" r="r" b="b"/>
                  <a:pathLst>
                    <a:path w="652779" h="1156970">
                      <a:moveTo>
                        <a:pt x="469827" y="202844"/>
                      </a:moveTo>
                      <a:lnTo>
                        <a:pt x="448600" y="246891"/>
                      </a:lnTo>
                      <a:lnTo>
                        <a:pt x="432785" y="292719"/>
                      </a:lnTo>
                      <a:lnTo>
                        <a:pt x="422431" y="339841"/>
                      </a:lnTo>
                      <a:lnTo>
                        <a:pt x="417588" y="387767"/>
                      </a:lnTo>
                      <a:lnTo>
                        <a:pt x="418305" y="436008"/>
                      </a:lnTo>
                      <a:lnTo>
                        <a:pt x="424631" y="484076"/>
                      </a:lnTo>
                      <a:lnTo>
                        <a:pt x="436617" y="531482"/>
                      </a:lnTo>
                      <a:lnTo>
                        <a:pt x="454056" y="577158"/>
                      </a:lnTo>
                      <a:lnTo>
                        <a:pt x="476508" y="620124"/>
                      </a:lnTo>
                      <a:lnTo>
                        <a:pt x="503650" y="660010"/>
                      </a:lnTo>
                      <a:lnTo>
                        <a:pt x="535160" y="696443"/>
                      </a:lnTo>
                      <a:lnTo>
                        <a:pt x="570717" y="729050"/>
                      </a:lnTo>
                      <a:lnTo>
                        <a:pt x="609998" y="757461"/>
                      </a:lnTo>
                      <a:lnTo>
                        <a:pt x="652682" y="781303"/>
                      </a:lnTo>
                      <a:lnTo>
                        <a:pt x="470856" y="1156906"/>
                      </a:lnTo>
                      <a:lnTo>
                        <a:pt x="427362" y="1134252"/>
                      </a:lnTo>
                      <a:lnTo>
                        <a:pt x="385488" y="1109221"/>
                      </a:lnTo>
                      <a:lnTo>
                        <a:pt x="345316" y="1081905"/>
                      </a:lnTo>
                      <a:lnTo>
                        <a:pt x="306926" y="1052397"/>
                      </a:lnTo>
                      <a:lnTo>
                        <a:pt x="270398" y="1020791"/>
                      </a:lnTo>
                      <a:lnTo>
                        <a:pt x="235812" y="987179"/>
                      </a:lnTo>
                      <a:lnTo>
                        <a:pt x="203249" y="951655"/>
                      </a:lnTo>
                      <a:lnTo>
                        <a:pt x="172790" y="914311"/>
                      </a:lnTo>
                      <a:lnTo>
                        <a:pt x="144515" y="875241"/>
                      </a:lnTo>
                      <a:lnTo>
                        <a:pt x="118504" y="834538"/>
                      </a:lnTo>
                      <a:lnTo>
                        <a:pt x="94838" y="792294"/>
                      </a:lnTo>
                      <a:lnTo>
                        <a:pt x="73597" y="748602"/>
                      </a:lnTo>
                      <a:lnTo>
                        <a:pt x="54862" y="703557"/>
                      </a:lnTo>
                      <a:lnTo>
                        <a:pt x="38713" y="657250"/>
                      </a:lnTo>
                      <a:lnTo>
                        <a:pt x="25314" y="610078"/>
                      </a:lnTo>
                      <a:lnTo>
                        <a:pt x="14755" y="562450"/>
                      </a:lnTo>
                      <a:lnTo>
                        <a:pt x="7025" y="514490"/>
                      </a:lnTo>
                      <a:lnTo>
                        <a:pt x="2110" y="466319"/>
                      </a:lnTo>
                      <a:lnTo>
                        <a:pt x="0" y="418061"/>
                      </a:lnTo>
                      <a:lnTo>
                        <a:pt x="680" y="369838"/>
                      </a:lnTo>
                      <a:lnTo>
                        <a:pt x="4140" y="321771"/>
                      </a:lnTo>
                      <a:lnTo>
                        <a:pt x="10367" y="273985"/>
                      </a:lnTo>
                      <a:lnTo>
                        <a:pt x="19349" y="226601"/>
                      </a:lnTo>
                      <a:lnTo>
                        <a:pt x="31073" y="179741"/>
                      </a:lnTo>
                      <a:lnTo>
                        <a:pt x="45527" y="133529"/>
                      </a:lnTo>
                      <a:lnTo>
                        <a:pt x="62699" y="88086"/>
                      </a:lnTo>
                      <a:lnTo>
                        <a:pt x="82576" y="43535"/>
                      </a:lnTo>
                      <a:lnTo>
                        <a:pt x="105147" y="0"/>
                      </a:lnTo>
                      <a:lnTo>
                        <a:pt x="469827" y="202844"/>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80">
                  <a:extLst>
                    <a:ext uri="{FF2B5EF4-FFF2-40B4-BE49-F238E27FC236}">
                      <a16:creationId xmlns:a16="http://schemas.microsoft.com/office/drawing/2014/main" id="{B11ACBD6-3205-42EF-9FAE-ACF73E6DF05B}"/>
                    </a:ext>
                  </a:extLst>
                </p:cNvPr>
                <p:cNvSpPr/>
                <p:nvPr/>
              </p:nvSpPr>
              <p:spPr>
                <a:xfrm>
                  <a:off x="5372620" y="7185571"/>
                  <a:ext cx="592810" cy="517220"/>
                </a:xfrm>
                <a:prstGeom prst="rect">
                  <a:avLst/>
                </a:prstGeom>
                <a:blipFill>
                  <a:blip r:embed="rId1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81">
                  <a:extLst>
                    <a:ext uri="{FF2B5EF4-FFF2-40B4-BE49-F238E27FC236}">
                      <a16:creationId xmlns:a16="http://schemas.microsoft.com/office/drawing/2014/main" id="{AC1944F1-E4D1-4EB7-9876-9445B9E8821E}"/>
                    </a:ext>
                  </a:extLst>
                </p:cNvPr>
                <p:cNvSpPr/>
                <p:nvPr/>
              </p:nvSpPr>
              <p:spPr>
                <a:xfrm>
                  <a:off x="5372629" y="7185592"/>
                  <a:ext cx="593090" cy="517525"/>
                </a:xfrm>
                <a:custGeom>
                  <a:avLst/>
                  <a:gdLst/>
                  <a:ahLst/>
                  <a:cxnLst/>
                  <a:rect l="l" t="t" r="r" b="b"/>
                  <a:pathLst>
                    <a:path w="593089" h="517525">
                      <a:moveTo>
                        <a:pt x="337223" y="26593"/>
                      </a:moveTo>
                      <a:lnTo>
                        <a:pt x="287022" y="38196"/>
                      </a:lnTo>
                      <a:lnTo>
                        <a:pt x="237395" y="51838"/>
                      </a:lnTo>
                      <a:lnTo>
                        <a:pt x="188402" y="67498"/>
                      </a:lnTo>
                      <a:lnTo>
                        <a:pt x="140105" y="85152"/>
                      </a:lnTo>
                      <a:lnTo>
                        <a:pt x="92565" y="104779"/>
                      </a:lnTo>
                      <a:lnTo>
                        <a:pt x="45842" y="126356"/>
                      </a:lnTo>
                      <a:lnTo>
                        <a:pt x="0" y="149859"/>
                      </a:lnTo>
                      <a:lnTo>
                        <a:pt x="197980" y="517207"/>
                      </a:lnTo>
                      <a:lnTo>
                        <a:pt x="240934" y="495629"/>
                      </a:lnTo>
                      <a:lnTo>
                        <a:pt x="285002" y="476583"/>
                      </a:lnTo>
                      <a:lnTo>
                        <a:pt x="330073" y="460108"/>
                      </a:lnTo>
                      <a:lnTo>
                        <a:pt x="376037" y="446246"/>
                      </a:lnTo>
                      <a:lnTo>
                        <a:pt x="422782" y="435038"/>
                      </a:lnTo>
                      <a:lnTo>
                        <a:pt x="337223" y="26593"/>
                      </a:lnTo>
                      <a:close/>
                    </a:path>
                    <a:path w="593089" h="517525">
                      <a:moveTo>
                        <a:pt x="462368" y="6934"/>
                      </a:moveTo>
                      <a:lnTo>
                        <a:pt x="430893" y="10665"/>
                      </a:lnTo>
                      <a:lnTo>
                        <a:pt x="399534" y="15187"/>
                      </a:lnTo>
                      <a:lnTo>
                        <a:pt x="368305" y="20498"/>
                      </a:lnTo>
                      <a:lnTo>
                        <a:pt x="337223" y="26593"/>
                      </a:lnTo>
                      <a:lnTo>
                        <a:pt x="422782" y="435038"/>
                      </a:lnTo>
                      <a:lnTo>
                        <a:pt x="443517" y="430966"/>
                      </a:lnTo>
                      <a:lnTo>
                        <a:pt x="464342" y="427421"/>
                      </a:lnTo>
                      <a:lnTo>
                        <a:pt x="485249" y="424405"/>
                      </a:lnTo>
                      <a:lnTo>
                        <a:pt x="506234" y="421919"/>
                      </a:lnTo>
                      <a:lnTo>
                        <a:pt x="462368" y="6934"/>
                      </a:lnTo>
                      <a:close/>
                    </a:path>
                    <a:path w="593089" h="517525">
                      <a:moveTo>
                        <a:pt x="535038" y="1384"/>
                      </a:moveTo>
                      <a:lnTo>
                        <a:pt x="516841" y="2372"/>
                      </a:lnTo>
                      <a:lnTo>
                        <a:pt x="498660" y="3625"/>
                      </a:lnTo>
                      <a:lnTo>
                        <a:pt x="480501" y="5145"/>
                      </a:lnTo>
                      <a:lnTo>
                        <a:pt x="462368" y="6934"/>
                      </a:lnTo>
                      <a:lnTo>
                        <a:pt x="506234" y="421919"/>
                      </a:lnTo>
                      <a:lnTo>
                        <a:pt x="518321" y="420732"/>
                      </a:lnTo>
                      <a:lnTo>
                        <a:pt x="530425" y="419723"/>
                      </a:lnTo>
                      <a:lnTo>
                        <a:pt x="542542" y="418888"/>
                      </a:lnTo>
                      <a:lnTo>
                        <a:pt x="554672" y="418223"/>
                      </a:lnTo>
                      <a:lnTo>
                        <a:pt x="535038" y="1384"/>
                      </a:lnTo>
                      <a:close/>
                    </a:path>
                    <a:path w="593089" h="517525">
                      <a:moveTo>
                        <a:pt x="566826" y="292"/>
                      </a:moveTo>
                      <a:lnTo>
                        <a:pt x="558875" y="494"/>
                      </a:lnTo>
                      <a:lnTo>
                        <a:pt x="535038" y="1384"/>
                      </a:lnTo>
                      <a:lnTo>
                        <a:pt x="554672" y="418223"/>
                      </a:lnTo>
                      <a:lnTo>
                        <a:pt x="561733" y="417893"/>
                      </a:lnTo>
                      <a:lnTo>
                        <a:pt x="568794" y="417639"/>
                      </a:lnTo>
                      <a:lnTo>
                        <a:pt x="575856" y="417499"/>
                      </a:lnTo>
                      <a:lnTo>
                        <a:pt x="566826" y="292"/>
                      </a:lnTo>
                      <a:close/>
                    </a:path>
                    <a:path w="593089" h="517525">
                      <a:moveTo>
                        <a:pt x="587578" y="25"/>
                      </a:moveTo>
                      <a:lnTo>
                        <a:pt x="573735" y="126"/>
                      </a:lnTo>
                      <a:lnTo>
                        <a:pt x="566826" y="292"/>
                      </a:lnTo>
                      <a:lnTo>
                        <a:pt x="575856" y="417499"/>
                      </a:lnTo>
                      <a:lnTo>
                        <a:pt x="585088" y="417334"/>
                      </a:lnTo>
                      <a:lnTo>
                        <a:pt x="589711" y="417309"/>
                      </a:lnTo>
                      <a:lnTo>
                        <a:pt x="587578" y="25"/>
                      </a:lnTo>
                      <a:close/>
                    </a:path>
                    <a:path w="593089" h="517525">
                      <a:moveTo>
                        <a:pt x="592239" y="0"/>
                      </a:moveTo>
                      <a:lnTo>
                        <a:pt x="587578" y="25"/>
                      </a:lnTo>
                      <a:lnTo>
                        <a:pt x="589711" y="417309"/>
                      </a:lnTo>
                      <a:lnTo>
                        <a:pt x="592810" y="417296"/>
                      </a:lnTo>
                      <a:lnTo>
                        <a:pt x="592239"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82">
                  <a:extLst>
                    <a:ext uri="{FF2B5EF4-FFF2-40B4-BE49-F238E27FC236}">
                      <a16:creationId xmlns:a16="http://schemas.microsoft.com/office/drawing/2014/main" id="{0A31623F-A10C-4553-A795-62DE1B6A0DF5}"/>
                    </a:ext>
                  </a:extLst>
                </p:cNvPr>
                <p:cNvSpPr/>
                <p:nvPr/>
              </p:nvSpPr>
              <p:spPr>
                <a:xfrm>
                  <a:off x="5964868" y="7185592"/>
                  <a:ext cx="1905" cy="417830"/>
                </a:xfrm>
                <a:custGeom>
                  <a:avLst/>
                  <a:gdLst/>
                  <a:ahLst/>
                  <a:cxnLst/>
                  <a:rect l="l" t="t" r="r" b="b"/>
                  <a:pathLst>
                    <a:path w="1904" h="417829">
                      <a:moveTo>
                        <a:pt x="850" y="-4387"/>
                      </a:moveTo>
                      <a:lnTo>
                        <a:pt x="850" y="421684"/>
                      </a:lnTo>
                    </a:path>
                  </a:pathLst>
                </a:custGeom>
                <a:ln w="10477">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83">
                  <a:extLst>
                    <a:ext uri="{FF2B5EF4-FFF2-40B4-BE49-F238E27FC236}">
                      <a16:creationId xmlns:a16="http://schemas.microsoft.com/office/drawing/2014/main" id="{28008981-C8A9-4112-BC18-F013B705DEC7}"/>
                    </a:ext>
                  </a:extLst>
                </p:cNvPr>
                <p:cNvSpPr/>
                <p:nvPr/>
              </p:nvSpPr>
              <p:spPr>
                <a:xfrm>
                  <a:off x="5372629" y="7185592"/>
                  <a:ext cx="593090" cy="517525"/>
                </a:xfrm>
                <a:custGeom>
                  <a:avLst/>
                  <a:gdLst/>
                  <a:ahLst/>
                  <a:cxnLst/>
                  <a:rect l="l" t="t" r="r" b="b"/>
                  <a:pathLst>
                    <a:path w="593089" h="517525">
                      <a:moveTo>
                        <a:pt x="592810" y="417296"/>
                      </a:moveTo>
                      <a:lnTo>
                        <a:pt x="591769" y="417296"/>
                      </a:lnTo>
                      <a:lnTo>
                        <a:pt x="590727" y="417309"/>
                      </a:lnTo>
                      <a:lnTo>
                        <a:pt x="589711" y="417309"/>
                      </a:lnTo>
                      <a:lnTo>
                        <a:pt x="587578" y="25"/>
                      </a:lnTo>
                      <a:lnTo>
                        <a:pt x="589140" y="12"/>
                      </a:lnTo>
                      <a:lnTo>
                        <a:pt x="590689" y="12"/>
                      </a:lnTo>
                      <a:lnTo>
                        <a:pt x="592239" y="0"/>
                      </a:lnTo>
                      <a:lnTo>
                        <a:pt x="592810" y="417296"/>
                      </a:lnTo>
                      <a:close/>
                    </a:path>
                    <a:path w="593089" h="517525">
                      <a:moveTo>
                        <a:pt x="589711" y="417309"/>
                      </a:moveTo>
                      <a:lnTo>
                        <a:pt x="585088" y="417334"/>
                      </a:lnTo>
                      <a:lnTo>
                        <a:pt x="580466" y="417398"/>
                      </a:lnTo>
                      <a:lnTo>
                        <a:pt x="575856" y="417499"/>
                      </a:lnTo>
                      <a:lnTo>
                        <a:pt x="566826" y="292"/>
                      </a:lnTo>
                      <a:lnTo>
                        <a:pt x="573735" y="126"/>
                      </a:lnTo>
                      <a:lnTo>
                        <a:pt x="580656" y="63"/>
                      </a:lnTo>
                      <a:lnTo>
                        <a:pt x="587578" y="25"/>
                      </a:lnTo>
                      <a:lnTo>
                        <a:pt x="589711" y="417309"/>
                      </a:lnTo>
                      <a:close/>
                    </a:path>
                    <a:path w="593089" h="517525">
                      <a:moveTo>
                        <a:pt x="575856" y="417499"/>
                      </a:moveTo>
                      <a:lnTo>
                        <a:pt x="568794" y="417639"/>
                      </a:lnTo>
                      <a:lnTo>
                        <a:pt x="561733" y="417893"/>
                      </a:lnTo>
                      <a:lnTo>
                        <a:pt x="554672" y="418223"/>
                      </a:lnTo>
                      <a:lnTo>
                        <a:pt x="535038" y="1384"/>
                      </a:lnTo>
                      <a:lnTo>
                        <a:pt x="542982" y="1038"/>
                      </a:lnTo>
                      <a:lnTo>
                        <a:pt x="550927" y="742"/>
                      </a:lnTo>
                      <a:lnTo>
                        <a:pt x="558875" y="494"/>
                      </a:lnTo>
                      <a:lnTo>
                        <a:pt x="566826" y="292"/>
                      </a:lnTo>
                      <a:lnTo>
                        <a:pt x="575856" y="417499"/>
                      </a:lnTo>
                      <a:close/>
                    </a:path>
                    <a:path w="593089" h="517525">
                      <a:moveTo>
                        <a:pt x="554672" y="418223"/>
                      </a:moveTo>
                      <a:lnTo>
                        <a:pt x="542542" y="418888"/>
                      </a:lnTo>
                      <a:lnTo>
                        <a:pt x="530425" y="419723"/>
                      </a:lnTo>
                      <a:lnTo>
                        <a:pt x="518321" y="420732"/>
                      </a:lnTo>
                      <a:lnTo>
                        <a:pt x="506234" y="421919"/>
                      </a:lnTo>
                      <a:lnTo>
                        <a:pt x="462368" y="6934"/>
                      </a:lnTo>
                      <a:lnTo>
                        <a:pt x="480501" y="5145"/>
                      </a:lnTo>
                      <a:lnTo>
                        <a:pt x="498660" y="3625"/>
                      </a:lnTo>
                      <a:lnTo>
                        <a:pt x="516841" y="2372"/>
                      </a:lnTo>
                      <a:lnTo>
                        <a:pt x="535038" y="1384"/>
                      </a:lnTo>
                      <a:lnTo>
                        <a:pt x="554672" y="418223"/>
                      </a:lnTo>
                      <a:close/>
                    </a:path>
                    <a:path w="593089" h="517525">
                      <a:moveTo>
                        <a:pt x="506234" y="421919"/>
                      </a:moveTo>
                      <a:lnTo>
                        <a:pt x="485249" y="424405"/>
                      </a:lnTo>
                      <a:lnTo>
                        <a:pt x="464342" y="427421"/>
                      </a:lnTo>
                      <a:lnTo>
                        <a:pt x="443517" y="430966"/>
                      </a:lnTo>
                      <a:lnTo>
                        <a:pt x="422782" y="435038"/>
                      </a:lnTo>
                      <a:lnTo>
                        <a:pt x="337223" y="26593"/>
                      </a:lnTo>
                      <a:lnTo>
                        <a:pt x="368305" y="20498"/>
                      </a:lnTo>
                      <a:lnTo>
                        <a:pt x="399534" y="15187"/>
                      </a:lnTo>
                      <a:lnTo>
                        <a:pt x="430893" y="10665"/>
                      </a:lnTo>
                      <a:lnTo>
                        <a:pt x="462368" y="6934"/>
                      </a:lnTo>
                      <a:lnTo>
                        <a:pt x="506234" y="421919"/>
                      </a:lnTo>
                      <a:close/>
                    </a:path>
                    <a:path w="593089" h="517525">
                      <a:moveTo>
                        <a:pt x="422782" y="435038"/>
                      </a:moveTo>
                      <a:lnTo>
                        <a:pt x="376037" y="446246"/>
                      </a:lnTo>
                      <a:lnTo>
                        <a:pt x="330073" y="460108"/>
                      </a:lnTo>
                      <a:lnTo>
                        <a:pt x="285002" y="476583"/>
                      </a:lnTo>
                      <a:lnTo>
                        <a:pt x="240934" y="495629"/>
                      </a:lnTo>
                      <a:lnTo>
                        <a:pt x="197980" y="517207"/>
                      </a:lnTo>
                      <a:lnTo>
                        <a:pt x="0" y="149859"/>
                      </a:lnTo>
                      <a:lnTo>
                        <a:pt x="45842" y="126356"/>
                      </a:lnTo>
                      <a:lnTo>
                        <a:pt x="92565" y="104779"/>
                      </a:lnTo>
                      <a:lnTo>
                        <a:pt x="140105" y="85152"/>
                      </a:lnTo>
                      <a:lnTo>
                        <a:pt x="188402" y="67498"/>
                      </a:lnTo>
                      <a:lnTo>
                        <a:pt x="237395" y="51838"/>
                      </a:lnTo>
                      <a:lnTo>
                        <a:pt x="287022" y="38196"/>
                      </a:lnTo>
                      <a:lnTo>
                        <a:pt x="337223" y="26593"/>
                      </a:lnTo>
                      <a:lnTo>
                        <a:pt x="422782" y="435038"/>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84">
                  <a:extLst>
                    <a:ext uri="{FF2B5EF4-FFF2-40B4-BE49-F238E27FC236}">
                      <a16:creationId xmlns:a16="http://schemas.microsoft.com/office/drawing/2014/main" id="{EB88C4F5-6B2F-4325-9722-786C24EE8BE1}"/>
                    </a:ext>
                  </a:extLst>
                </p:cNvPr>
                <p:cNvSpPr/>
                <p:nvPr/>
              </p:nvSpPr>
              <p:spPr>
                <a:xfrm>
                  <a:off x="4872520" y="7335456"/>
                  <a:ext cx="698080" cy="696353"/>
                </a:xfrm>
                <a:prstGeom prst="rect">
                  <a:avLst/>
                </a:prstGeom>
                <a:blipFill>
                  <a:blip r:embed="rId2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85">
                  <a:extLst>
                    <a:ext uri="{FF2B5EF4-FFF2-40B4-BE49-F238E27FC236}">
                      <a16:creationId xmlns:a16="http://schemas.microsoft.com/office/drawing/2014/main" id="{F78AF510-751F-40B8-9E5C-9632BB65F64C}"/>
                    </a:ext>
                  </a:extLst>
                </p:cNvPr>
                <p:cNvSpPr/>
                <p:nvPr/>
              </p:nvSpPr>
              <p:spPr>
                <a:xfrm>
                  <a:off x="4872525" y="7335456"/>
                  <a:ext cx="698500" cy="696595"/>
                </a:xfrm>
                <a:custGeom>
                  <a:avLst/>
                  <a:gdLst/>
                  <a:ahLst/>
                  <a:cxnLst/>
                  <a:rect l="l" t="t" r="r" b="b"/>
                  <a:pathLst>
                    <a:path w="698500" h="696595">
                      <a:moveTo>
                        <a:pt x="251294" y="176276"/>
                      </a:moveTo>
                      <a:lnTo>
                        <a:pt x="214372" y="211285"/>
                      </a:lnTo>
                      <a:lnTo>
                        <a:pt x="178947" y="247719"/>
                      </a:lnTo>
                      <a:lnTo>
                        <a:pt x="145057" y="285529"/>
                      </a:lnTo>
                      <a:lnTo>
                        <a:pt x="112741" y="324665"/>
                      </a:lnTo>
                      <a:lnTo>
                        <a:pt x="82038" y="365080"/>
                      </a:lnTo>
                      <a:lnTo>
                        <a:pt x="52987" y="406722"/>
                      </a:lnTo>
                      <a:lnTo>
                        <a:pt x="25628" y="449544"/>
                      </a:lnTo>
                      <a:lnTo>
                        <a:pt x="0" y="493496"/>
                      </a:lnTo>
                      <a:lnTo>
                        <a:pt x="364680" y="696341"/>
                      </a:lnTo>
                      <a:lnTo>
                        <a:pt x="392570" y="649819"/>
                      </a:lnTo>
                      <a:lnTo>
                        <a:pt x="423376" y="605274"/>
                      </a:lnTo>
                      <a:lnTo>
                        <a:pt x="456991" y="562842"/>
                      </a:lnTo>
                      <a:lnTo>
                        <a:pt x="493307" y="522659"/>
                      </a:lnTo>
                      <a:lnTo>
                        <a:pt x="532218" y="484860"/>
                      </a:lnTo>
                      <a:lnTo>
                        <a:pt x="251294" y="176276"/>
                      </a:lnTo>
                      <a:close/>
                    </a:path>
                    <a:path w="698500" h="696595">
                      <a:moveTo>
                        <a:pt x="371627" y="79603"/>
                      </a:moveTo>
                      <a:lnTo>
                        <a:pt x="340434" y="102370"/>
                      </a:lnTo>
                      <a:lnTo>
                        <a:pt x="309965" y="126082"/>
                      </a:lnTo>
                      <a:lnTo>
                        <a:pt x="280244" y="150723"/>
                      </a:lnTo>
                      <a:lnTo>
                        <a:pt x="251294" y="176276"/>
                      </a:lnTo>
                      <a:lnTo>
                        <a:pt x="532218" y="484860"/>
                      </a:lnTo>
                      <a:lnTo>
                        <a:pt x="551518" y="467824"/>
                      </a:lnTo>
                      <a:lnTo>
                        <a:pt x="571328" y="451396"/>
                      </a:lnTo>
                      <a:lnTo>
                        <a:pt x="591633" y="435586"/>
                      </a:lnTo>
                      <a:lnTo>
                        <a:pt x="612419" y="420408"/>
                      </a:lnTo>
                      <a:lnTo>
                        <a:pt x="371627" y="79603"/>
                      </a:lnTo>
                      <a:close/>
                    </a:path>
                    <a:path w="698500" h="696595">
                      <a:moveTo>
                        <a:pt x="435686" y="37223"/>
                      </a:moveTo>
                      <a:lnTo>
                        <a:pt x="419429" y="47451"/>
                      </a:lnTo>
                      <a:lnTo>
                        <a:pt x="403332" y="57923"/>
                      </a:lnTo>
                      <a:lnTo>
                        <a:pt x="387398" y="68640"/>
                      </a:lnTo>
                      <a:lnTo>
                        <a:pt x="371627" y="79603"/>
                      </a:lnTo>
                      <a:lnTo>
                        <a:pt x="612419" y="420408"/>
                      </a:lnTo>
                      <a:lnTo>
                        <a:pt x="622934" y="413105"/>
                      </a:lnTo>
                      <a:lnTo>
                        <a:pt x="633560" y="405961"/>
                      </a:lnTo>
                      <a:lnTo>
                        <a:pt x="644293" y="398980"/>
                      </a:lnTo>
                      <a:lnTo>
                        <a:pt x="655129" y="392163"/>
                      </a:lnTo>
                      <a:lnTo>
                        <a:pt x="435686" y="37223"/>
                      </a:lnTo>
                      <a:close/>
                    </a:path>
                    <a:path w="698500" h="696595">
                      <a:moveTo>
                        <a:pt x="466775" y="18618"/>
                      </a:moveTo>
                      <a:lnTo>
                        <a:pt x="451164" y="27811"/>
                      </a:lnTo>
                      <a:lnTo>
                        <a:pt x="435686" y="37223"/>
                      </a:lnTo>
                      <a:lnTo>
                        <a:pt x="655129" y="392163"/>
                      </a:lnTo>
                      <a:lnTo>
                        <a:pt x="661987" y="387934"/>
                      </a:lnTo>
                      <a:lnTo>
                        <a:pt x="668908" y="383794"/>
                      </a:lnTo>
                      <a:lnTo>
                        <a:pt x="675881" y="379755"/>
                      </a:lnTo>
                      <a:lnTo>
                        <a:pt x="466775" y="18618"/>
                      </a:lnTo>
                      <a:close/>
                    </a:path>
                    <a:path w="698500" h="696595">
                      <a:moveTo>
                        <a:pt x="492505" y="4127"/>
                      </a:moveTo>
                      <a:lnTo>
                        <a:pt x="488911" y="6096"/>
                      </a:lnTo>
                      <a:lnTo>
                        <a:pt x="476732" y="12890"/>
                      </a:lnTo>
                      <a:lnTo>
                        <a:pt x="466775" y="18618"/>
                      </a:lnTo>
                      <a:lnTo>
                        <a:pt x="675881" y="379755"/>
                      </a:lnTo>
                      <a:lnTo>
                        <a:pt x="679183" y="377837"/>
                      </a:lnTo>
                      <a:lnTo>
                        <a:pt x="685863" y="374065"/>
                      </a:lnTo>
                      <a:lnTo>
                        <a:pt x="481749" y="10071"/>
                      </a:lnTo>
                      <a:lnTo>
                        <a:pt x="495762" y="10071"/>
                      </a:lnTo>
                      <a:lnTo>
                        <a:pt x="492505" y="4127"/>
                      </a:lnTo>
                      <a:close/>
                    </a:path>
                    <a:path w="698500" h="696595">
                      <a:moveTo>
                        <a:pt x="495762" y="10071"/>
                      </a:moveTo>
                      <a:lnTo>
                        <a:pt x="481749" y="10071"/>
                      </a:lnTo>
                      <a:lnTo>
                        <a:pt x="685863" y="374065"/>
                      </a:lnTo>
                      <a:lnTo>
                        <a:pt x="693013" y="370090"/>
                      </a:lnTo>
                      <a:lnTo>
                        <a:pt x="495762" y="10071"/>
                      </a:lnTo>
                      <a:close/>
                    </a:path>
                    <a:path w="698500" h="696595">
                      <a:moveTo>
                        <a:pt x="500100" y="0"/>
                      </a:moveTo>
                      <a:lnTo>
                        <a:pt x="497560" y="1358"/>
                      </a:lnTo>
                      <a:lnTo>
                        <a:pt x="492505" y="4127"/>
                      </a:lnTo>
                      <a:lnTo>
                        <a:pt x="693013" y="370090"/>
                      </a:lnTo>
                      <a:lnTo>
                        <a:pt x="698080" y="367347"/>
                      </a:lnTo>
                      <a:lnTo>
                        <a:pt x="500100"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86">
                  <a:extLst>
                    <a:ext uri="{FF2B5EF4-FFF2-40B4-BE49-F238E27FC236}">
                      <a16:creationId xmlns:a16="http://schemas.microsoft.com/office/drawing/2014/main" id="{3901A34B-B4B1-41F7-94E9-CA622676448C}"/>
                    </a:ext>
                  </a:extLst>
                </p:cNvPr>
                <p:cNvSpPr/>
                <p:nvPr/>
              </p:nvSpPr>
              <p:spPr>
                <a:xfrm>
                  <a:off x="4872525" y="7335456"/>
                  <a:ext cx="698500" cy="696595"/>
                </a:xfrm>
                <a:custGeom>
                  <a:avLst/>
                  <a:gdLst/>
                  <a:ahLst/>
                  <a:cxnLst/>
                  <a:rect l="l" t="t" r="r" b="b"/>
                  <a:pathLst>
                    <a:path w="698500" h="696595">
                      <a:moveTo>
                        <a:pt x="698080" y="367347"/>
                      </a:moveTo>
                      <a:lnTo>
                        <a:pt x="696391" y="368249"/>
                      </a:lnTo>
                      <a:lnTo>
                        <a:pt x="694702" y="369163"/>
                      </a:lnTo>
                      <a:lnTo>
                        <a:pt x="693013" y="370090"/>
                      </a:lnTo>
                      <a:lnTo>
                        <a:pt x="492505" y="4127"/>
                      </a:lnTo>
                      <a:lnTo>
                        <a:pt x="495045" y="2743"/>
                      </a:lnTo>
                      <a:lnTo>
                        <a:pt x="497560" y="1358"/>
                      </a:lnTo>
                      <a:lnTo>
                        <a:pt x="500100" y="0"/>
                      </a:lnTo>
                      <a:lnTo>
                        <a:pt x="698080" y="367347"/>
                      </a:lnTo>
                      <a:close/>
                    </a:path>
                    <a:path w="698500" h="696595">
                      <a:moveTo>
                        <a:pt x="693013" y="370090"/>
                      </a:moveTo>
                      <a:lnTo>
                        <a:pt x="690625" y="371411"/>
                      </a:lnTo>
                      <a:lnTo>
                        <a:pt x="688238" y="372732"/>
                      </a:lnTo>
                      <a:lnTo>
                        <a:pt x="685863" y="374065"/>
                      </a:lnTo>
                      <a:lnTo>
                        <a:pt x="481749" y="10071"/>
                      </a:lnTo>
                      <a:lnTo>
                        <a:pt x="485330" y="8077"/>
                      </a:lnTo>
                      <a:lnTo>
                        <a:pt x="488911" y="6096"/>
                      </a:lnTo>
                      <a:lnTo>
                        <a:pt x="492505" y="4127"/>
                      </a:lnTo>
                      <a:lnTo>
                        <a:pt x="693013" y="370090"/>
                      </a:lnTo>
                      <a:close/>
                    </a:path>
                    <a:path w="698500" h="696595">
                      <a:moveTo>
                        <a:pt x="685863" y="374065"/>
                      </a:moveTo>
                      <a:lnTo>
                        <a:pt x="682510" y="375945"/>
                      </a:lnTo>
                      <a:lnTo>
                        <a:pt x="679183" y="377837"/>
                      </a:lnTo>
                      <a:lnTo>
                        <a:pt x="675881" y="379755"/>
                      </a:lnTo>
                      <a:lnTo>
                        <a:pt x="466775" y="18618"/>
                      </a:lnTo>
                      <a:lnTo>
                        <a:pt x="471754" y="15735"/>
                      </a:lnTo>
                      <a:lnTo>
                        <a:pt x="476732" y="12890"/>
                      </a:lnTo>
                      <a:lnTo>
                        <a:pt x="481749" y="10071"/>
                      </a:lnTo>
                      <a:lnTo>
                        <a:pt x="685863" y="374065"/>
                      </a:lnTo>
                      <a:close/>
                    </a:path>
                    <a:path w="698500" h="696595">
                      <a:moveTo>
                        <a:pt x="675881" y="379755"/>
                      </a:moveTo>
                      <a:lnTo>
                        <a:pt x="668908" y="383794"/>
                      </a:lnTo>
                      <a:lnTo>
                        <a:pt x="661987" y="387934"/>
                      </a:lnTo>
                      <a:lnTo>
                        <a:pt x="655129" y="392163"/>
                      </a:lnTo>
                      <a:lnTo>
                        <a:pt x="435686" y="37223"/>
                      </a:lnTo>
                      <a:lnTo>
                        <a:pt x="443408" y="32489"/>
                      </a:lnTo>
                      <a:lnTo>
                        <a:pt x="451164" y="27811"/>
                      </a:lnTo>
                      <a:lnTo>
                        <a:pt x="458953" y="23188"/>
                      </a:lnTo>
                      <a:lnTo>
                        <a:pt x="466775" y="18618"/>
                      </a:lnTo>
                      <a:lnTo>
                        <a:pt x="675881" y="379755"/>
                      </a:lnTo>
                      <a:close/>
                    </a:path>
                    <a:path w="698500" h="696595">
                      <a:moveTo>
                        <a:pt x="655129" y="392163"/>
                      </a:moveTo>
                      <a:lnTo>
                        <a:pt x="644293" y="398980"/>
                      </a:lnTo>
                      <a:lnTo>
                        <a:pt x="633560" y="405961"/>
                      </a:lnTo>
                      <a:lnTo>
                        <a:pt x="622934" y="413105"/>
                      </a:lnTo>
                      <a:lnTo>
                        <a:pt x="612419" y="420408"/>
                      </a:lnTo>
                      <a:lnTo>
                        <a:pt x="371627" y="79603"/>
                      </a:lnTo>
                      <a:lnTo>
                        <a:pt x="387398" y="68640"/>
                      </a:lnTo>
                      <a:lnTo>
                        <a:pt x="403332" y="57923"/>
                      </a:lnTo>
                      <a:lnTo>
                        <a:pt x="419429" y="47451"/>
                      </a:lnTo>
                      <a:lnTo>
                        <a:pt x="435686" y="37223"/>
                      </a:lnTo>
                      <a:lnTo>
                        <a:pt x="655129" y="392163"/>
                      </a:lnTo>
                      <a:close/>
                    </a:path>
                    <a:path w="698500" h="696595">
                      <a:moveTo>
                        <a:pt x="612419" y="420408"/>
                      </a:moveTo>
                      <a:lnTo>
                        <a:pt x="591633" y="435586"/>
                      </a:lnTo>
                      <a:lnTo>
                        <a:pt x="571328" y="451396"/>
                      </a:lnTo>
                      <a:lnTo>
                        <a:pt x="551518" y="467824"/>
                      </a:lnTo>
                      <a:lnTo>
                        <a:pt x="532218" y="484860"/>
                      </a:lnTo>
                      <a:lnTo>
                        <a:pt x="251294" y="176276"/>
                      </a:lnTo>
                      <a:lnTo>
                        <a:pt x="280244" y="150723"/>
                      </a:lnTo>
                      <a:lnTo>
                        <a:pt x="309965" y="126082"/>
                      </a:lnTo>
                      <a:lnTo>
                        <a:pt x="340434" y="102370"/>
                      </a:lnTo>
                      <a:lnTo>
                        <a:pt x="371627" y="79603"/>
                      </a:lnTo>
                      <a:lnTo>
                        <a:pt x="612419" y="420408"/>
                      </a:lnTo>
                      <a:close/>
                    </a:path>
                    <a:path w="698500" h="696595">
                      <a:moveTo>
                        <a:pt x="532218" y="484860"/>
                      </a:moveTo>
                      <a:lnTo>
                        <a:pt x="493307" y="522659"/>
                      </a:lnTo>
                      <a:lnTo>
                        <a:pt x="456991" y="562842"/>
                      </a:lnTo>
                      <a:lnTo>
                        <a:pt x="423376" y="605274"/>
                      </a:lnTo>
                      <a:lnTo>
                        <a:pt x="392570" y="649819"/>
                      </a:lnTo>
                      <a:lnTo>
                        <a:pt x="364680" y="696341"/>
                      </a:lnTo>
                      <a:lnTo>
                        <a:pt x="0" y="493496"/>
                      </a:lnTo>
                      <a:lnTo>
                        <a:pt x="25628" y="449544"/>
                      </a:lnTo>
                      <a:lnTo>
                        <a:pt x="52987" y="406722"/>
                      </a:lnTo>
                      <a:lnTo>
                        <a:pt x="82038" y="365080"/>
                      </a:lnTo>
                      <a:lnTo>
                        <a:pt x="112741" y="324665"/>
                      </a:lnTo>
                      <a:lnTo>
                        <a:pt x="145057" y="285529"/>
                      </a:lnTo>
                      <a:lnTo>
                        <a:pt x="178947" y="247719"/>
                      </a:lnTo>
                      <a:lnTo>
                        <a:pt x="214372" y="211285"/>
                      </a:lnTo>
                      <a:lnTo>
                        <a:pt x="251294" y="176276"/>
                      </a:lnTo>
                      <a:lnTo>
                        <a:pt x="532218" y="484860"/>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87">
                  <a:extLst>
                    <a:ext uri="{FF2B5EF4-FFF2-40B4-BE49-F238E27FC236}">
                      <a16:creationId xmlns:a16="http://schemas.microsoft.com/office/drawing/2014/main" id="{A7C3945A-315A-4AA2-9833-0D3AA76CF2C3}"/>
                    </a:ext>
                  </a:extLst>
                </p:cNvPr>
                <p:cNvSpPr/>
                <p:nvPr/>
              </p:nvSpPr>
              <p:spPr>
                <a:xfrm>
                  <a:off x="4714674" y="7829791"/>
                  <a:ext cx="888247" cy="1734515"/>
                </a:xfrm>
                <a:prstGeom prst="rect">
                  <a:avLst/>
                </a:prstGeom>
                <a:blipFill>
                  <a:blip r:embed="rId2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88">
                  <a:extLst>
                    <a:ext uri="{FF2B5EF4-FFF2-40B4-BE49-F238E27FC236}">
                      <a16:creationId xmlns:a16="http://schemas.microsoft.com/office/drawing/2014/main" id="{3D9B4005-66D6-40E9-BBB9-86FFA032FB72}"/>
                    </a:ext>
                  </a:extLst>
                </p:cNvPr>
                <p:cNvSpPr/>
                <p:nvPr/>
              </p:nvSpPr>
              <p:spPr>
                <a:xfrm>
                  <a:off x="4714684" y="7829796"/>
                  <a:ext cx="888365" cy="1734820"/>
                </a:xfrm>
                <a:custGeom>
                  <a:avLst/>
                  <a:gdLst/>
                  <a:ahLst/>
                  <a:cxnLst/>
                  <a:rect l="l" t="t" r="r" b="b"/>
                  <a:pathLst>
                    <a:path w="888364" h="1734820">
                      <a:moveTo>
                        <a:pt x="17315" y="400113"/>
                      </a:moveTo>
                      <a:lnTo>
                        <a:pt x="10141" y="448490"/>
                      </a:lnTo>
                      <a:lnTo>
                        <a:pt x="4879" y="496796"/>
                      </a:lnTo>
                      <a:lnTo>
                        <a:pt x="1507" y="544985"/>
                      </a:lnTo>
                      <a:lnTo>
                        <a:pt x="0" y="593014"/>
                      </a:lnTo>
                      <a:lnTo>
                        <a:pt x="334" y="640836"/>
                      </a:lnTo>
                      <a:lnTo>
                        <a:pt x="2488" y="688406"/>
                      </a:lnTo>
                      <a:lnTo>
                        <a:pt x="6437" y="735679"/>
                      </a:lnTo>
                      <a:lnTo>
                        <a:pt x="12159" y="782610"/>
                      </a:lnTo>
                      <a:lnTo>
                        <a:pt x="19629" y="829153"/>
                      </a:lnTo>
                      <a:lnTo>
                        <a:pt x="28824" y="875264"/>
                      </a:lnTo>
                      <a:lnTo>
                        <a:pt x="39722" y="920896"/>
                      </a:lnTo>
                      <a:lnTo>
                        <a:pt x="52298" y="966006"/>
                      </a:lnTo>
                      <a:lnTo>
                        <a:pt x="66529" y="1010547"/>
                      </a:lnTo>
                      <a:lnTo>
                        <a:pt x="82393" y="1054475"/>
                      </a:lnTo>
                      <a:lnTo>
                        <a:pt x="99865" y="1097743"/>
                      </a:lnTo>
                      <a:lnTo>
                        <a:pt x="118922" y="1140308"/>
                      </a:lnTo>
                      <a:lnTo>
                        <a:pt x="139541" y="1182123"/>
                      </a:lnTo>
                      <a:lnTo>
                        <a:pt x="161699" y="1223144"/>
                      </a:lnTo>
                      <a:lnTo>
                        <a:pt x="185372" y="1263325"/>
                      </a:lnTo>
                      <a:lnTo>
                        <a:pt x="210536" y="1302621"/>
                      </a:lnTo>
                      <a:lnTo>
                        <a:pt x="237170" y="1340987"/>
                      </a:lnTo>
                      <a:lnTo>
                        <a:pt x="265248" y="1378378"/>
                      </a:lnTo>
                      <a:lnTo>
                        <a:pt x="294748" y="1414747"/>
                      </a:lnTo>
                      <a:lnTo>
                        <a:pt x="325646" y="1450051"/>
                      </a:lnTo>
                      <a:lnTo>
                        <a:pt x="357920" y="1484244"/>
                      </a:lnTo>
                      <a:lnTo>
                        <a:pt x="391545" y="1517280"/>
                      </a:lnTo>
                      <a:lnTo>
                        <a:pt x="426498" y="1549115"/>
                      </a:lnTo>
                      <a:lnTo>
                        <a:pt x="462757" y="1579703"/>
                      </a:lnTo>
                      <a:lnTo>
                        <a:pt x="500297" y="1608999"/>
                      </a:lnTo>
                      <a:lnTo>
                        <a:pt x="539095" y="1636958"/>
                      </a:lnTo>
                      <a:lnTo>
                        <a:pt x="579128" y="1663534"/>
                      </a:lnTo>
                      <a:lnTo>
                        <a:pt x="620373" y="1688682"/>
                      </a:lnTo>
                      <a:lnTo>
                        <a:pt x="662806" y="1712357"/>
                      </a:lnTo>
                      <a:lnTo>
                        <a:pt x="706404" y="1734515"/>
                      </a:lnTo>
                      <a:lnTo>
                        <a:pt x="888230" y="1358912"/>
                      </a:lnTo>
                      <a:lnTo>
                        <a:pt x="845538" y="1336715"/>
                      </a:lnTo>
                      <a:lnTo>
                        <a:pt x="804559" y="1312338"/>
                      </a:lnTo>
                      <a:lnTo>
                        <a:pt x="765344" y="1285878"/>
                      </a:lnTo>
                      <a:lnTo>
                        <a:pt x="727943" y="1257433"/>
                      </a:lnTo>
                      <a:lnTo>
                        <a:pt x="692405" y="1227100"/>
                      </a:lnTo>
                      <a:lnTo>
                        <a:pt x="658782" y="1194976"/>
                      </a:lnTo>
                      <a:lnTo>
                        <a:pt x="627124" y="1161159"/>
                      </a:lnTo>
                      <a:lnTo>
                        <a:pt x="597481" y="1125746"/>
                      </a:lnTo>
                      <a:lnTo>
                        <a:pt x="569903" y="1088835"/>
                      </a:lnTo>
                      <a:lnTo>
                        <a:pt x="544441" y="1050524"/>
                      </a:lnTo>
                      <a:lnTo>
                        <a:pt x="521144" y="1010908"/>
                      </a:lnTo>
                      <a:lnTo>
                        <a:pt x="500064" y="970087"/>
                      </a:lnTo>
                      <a:lnTo>
                        <a:pt x="481251" y="928157"/>
                      </a:lnTo>
                      <a:lnTo>
                        <a:pt x="464754" y="885216"/>
                      </a:lnTo>
                      <a:lnTo>
                        <a:pt x="450625" y="841361"/>
                      </a:lnTo>
                      <a:lnTo>
                        <a:pt x="438913" y="796690"/>
                      </a:lnTo>
                      <a:lnTo>
                        <a:pt x="429669" y="751299"/>
                      </a:lnTo>
                      <a:lnTo>
                        <a:pt x="422943" y="705288"/>
                      </a:lnTo>
                      <a:lnTo>
                        <a:pt x="418785" y="658752"/>
                      </a:lnTo>
                      <a:lnTo>
                        <a:pt x="417246" y="611789"/>
                      </a:lnTo>
                      <a:lnTo>
                        <a:pt x="418377" y="564497"/>
                      </a:lnTo>
                      <a:lnTo>
                        <a:pt x="422226" y="516973"/>
                      </a:lnTo>
                      <a:lnTo>
                        <a:pt x="428846" y="469315"/>
                      </a:lnTo>
                      <a:lnTo>
                        <a:pt x="17315" y="400113"/>
                      </a:lnTo>
                      <a:close/>
                    </a:path>
                    <a:path w="888364" h="1734820">
                      <a:moveTo>
                        <a:pt x="92397" y="135623"/>
                      </a:moveTo>
                      <a:lnTo>
                        <a:pt x="72738" y="187122"/>
                      </a:lnTo>
                      <a:lnTo>
                        <a:pt x="55379" y="239400"/>
                      </a:lnTo>
                      <a:lnTo>
                        <a:pt x="40342" y="292377"/>
                      </a:lnTo>
                      <a:lnTo>
                        <a:pt x="27647" y="345974"/>
                      </a:lnTo>
                      <a:lnTo>
                        <a:pt x="17315" y="400113"/>
                      </a:lnTo>
                      <a:lnTo>
                        <a:pt x="428846" y="469315"/>
                      </a:lnTo>
                      <a:lnTo>
                        <a:pt x="437697" y="424248"/>
                      </a:lnTo>
                      <a:lnTo>
                        <a:pt x="449008" y="379771"/>
                      </a:lnTo>
                      <a:lnTo>
                        <a:pt x="462752" y="335984"/>
                      </a:lnTo>
                      <a:lnTo>
                        <a:pt x="478896" y="292988"/>
                      </a:lnTo>
                      <a:lnTo>
                        <a:pt x="92397" y="135623"/>
                      </a:lnTo>
                      <a:close/>
                    </a:path>
                    <a:path w="888364" h="1734820">
                      <a:moveTo>
                        <a:pt x="118572" y="75844"/>
                      </a:moveTo>
                      <a:lnTo>
                        <a:pt x="111735" y="90649"/>
                      </a:lnTo>
                      <a:lnTo>
                        <a:pt x="105094" y="105552"/>
                      </a:lnTo>
                      <a:lnTo>
                        <a:pt x="98648" y="120546"/>
                      </a:lnTo>
                      <a:lnTo>
                        <a:pt x="92397" y="135623"/>
                      </a:lnTo>
                      <a:lnTo>
                        <a:pt x="478896" y="292988"/>
                      </a:lnTo>
                      <a:lnTo>
                        <a:pt x="483061" y="282938"/>
                      </a:lnTo>
                      <a:lnTo>
                        <a:pt x="487359" y="272942"/>
                      </a:lnTo>
                      <a:lnTo>
                        <a:pt x="491789" y="263003"/>
                      </a:lnTo>
                      <a:lnTo>
                        <a:pt x="496346" y="253123"/>
                      </a:lnTo>
                      <a:lnTo>
                        <a:pt x="118572" y="75844"/>
                      </a:lnTo>
                      <a:close/>
                    </a:path>
                    <a:path w="888364" h="1734820">
                      <a:moveTo>
                        <a:pt x="144848" y="23113"/>
                      </a:moveTo>
                      <a:lnTo>
                        <a:pt x="138048" y="36175"/>
                      </a:lnTo>
                      <a:lnTo>
                        <a:pt x="131400" y="49317"/>
                      </a:lnTo>
                      <a:lnTo>
                        <a:pt x="124908" y="62540"/>
                      </a:lnTo>
                      <a:lnTo>
                        <a:pt x="118572" y="75844"/>
                      </a:lnTo>
                      <a:lnTo>
                        <a:pt x="496346" y="253123"/>
                      </a:lnTo>
                      <a:lnTo>
                        <a:pt x="500565" y="244260"/>
                      </a:lnTo>
                      <a:lnTo>
                        <a:pt x="504893" y="235446"/>
                      </a:lnTo>
                      <a:lnTo>
                        <a:pt x="509326" y="226682"/>
                      </a:lnTo>
                      <a:lnTo>
                        <a:pt x="513859" y="217970"/>
                      </a:lnTo>
                      <a:lnTo>
                        <a:pt x="144848" y="23113"/>
                      </a:lnTo>
                      <a:close/>
                    </a:path>
                    <a:path w="888364" h="1734820">
                      <a:moveTo>
                        <a:pt x="155935" y="2578"/>
                      </a:moveTo>
                      <a:lnTo>
                        <a:pt x="152176" y="9397"/>
                      </a:lnTo>
                      <a:lnTo>
                        <a:pt x="148480" y="16230"/>
                      </a:lnTo>
                      <a:lnTo>
                        <a:pt x="144848" y="23113"/>
                      </a:lnTo>
                      <a:lnTo>
                        <a:pt x="513859" y="217970"/>
                      </a:lnTo>
                      <a:lnTo>
                        <a:pt x="516285" y="213385"/>
                      </a:lnTo>
                      <a:lnTo>
                        <a:pt x="518749" y="208826"/>
                      </a:lnTo>
                      <a:lnTo>
                        <a:pt x="521251" y="204292"/>
                      </a:lnTo>
                      <a:lnTo>
                        <a:pt x="155935" y="2590"/>
                      </a:lnTo>
                      <a:close/>
                    </a:path>
                    <a:path w="888364" h="1734820">
                      <a:moveTo>
                        <a:pt x="157370" y="0"/>
                      </a:moveTo>
                      <a:lnTo>
                        <a:pt x="155942" y="2578"/>
                      </a:lnTo>
                      <a:lnTo>
                        <a:pt x="522216" y="202564"/>
                      </a:lnTo>
                      <a:lnTo>
                        <a:pt x="157370" y="0"/>
                      </a:lnTo>
                      <a:close/>
                    </a:path>
                    <a:path w="888364" h="1734820">
                      <a:moveTo>
                        <a:pt x="155941" y="2581"/>
                      </a:moveTo>
                      <a:lnTo>
                        <a:pt x="157982" y="3708"/>
                      </a:lnTo>
                      <a:lnTo>
                        <a:pt x="155941" y="2581"/>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89">
                  <a:extLst>
                    <a:ext uri="{FF2B5EF4-FFF2-40B4-BE49-F238E27FC236}">
                      <a16:creationId xmlns:a16="http://schemas.microsoft.com/office/drawing/2014/main" id="{9D7D97CE-D574-465F-A8F8-7A0A44603790}"/>
                    </a:ext>
                  </a:extLst>
                </p:cNvPr>
                <p:cNvSpPr/>
                <p:nvPr/>
              </p:nvSpPr>
              <p:spPr>
                <a:xfrm>
                  <a:off x="4714684" y="7829796"/>
                  <a:ext cx="888365" cy="1734820"/>
                </a:xfrm>
                <a:custGeom>
                  <a:avLst/>
                  <a:gdLst/>
                  <a:ahLst/>
                  <a:cxnLst/>
                  <a:rect l="l" t="t" r="r" b="b"/>
                  <a:pathLst>
                    <a:path w="888364" h="1734820">
                      <a:moveTo>
                        <a:pt x="522521" y="202006"/>
                      </a:moveTo>
                      <a:lnTo>
                        <a:pt x="157370" y="0"/>
                      </a:lnTo>
                      <a:lnTo>
                        <a:pt x="522521" y="202006"/>
                      </a:lnTo>
                      <a:close/>
                    </a:path>
                    <a:path w="888364" h="1734820">
                      <a:moveTo>
                        <a:pt x="522216" y="202564"/>
                      </a:moveTo>
                      <a:lnTo>
                        <a:pt x="155935" y="2590"/>
                      </a:lnTo>
                      <a:lnTo>
                        <a:pt x="156418" y="1727"/>
                      </a:lnTo>
                      <a:lnTo>
                        <a:pt x="156888" y="863"/>
                      </a:lnTo>
                      <a:lnTo>
                        <a:pt x="157370" y="0"/>
                      </a:lnTo>
                      <a:lnTo>
                        <a:pt x="522216" y="202564"/>
                      </a:lnTo>
                      <a:close/>
                    </a:path>
                    <a:path w="888364" h="1734820">
                      <a:moveTo>
                        <a:pt x="521251" y="204292"/>
                      </a:moveTo>
                      <a:lnTo>
                        <a:pt x="518749" y="208826"/>
                      </a:lnTo>
                      <a:lnTo>
                        <a:pt x="516285" y="213385"/>
                      </a:lnTo>
                      <a:lnTo>
                        <a:pt x="513859" y="217970"/>
                      </a:lnTo>
                      <a:lnTo>
                        <a:pt x="144848" y="23113"/>
                      </a:lnTo>
                      <a:lnTo>
                        <a:pt x="148480" y="16230"/>
                      </a:lnTo>
                      <a:lnTo>
                        <a:pt x="152176" y="9397"/>
                      </a:lnTo>
                      <a:lnTo>
                        <a:pt x="155935" y="2578"/>
                      </a:lnTo>
                      <a:lnTo>
                        <a:pt x="521251" y="204292"/>
                      </a:lnTo>
                      <a:close/>
                    </a:path>
                    <a:path w="888364" h="1734820">
                      <a:moveTo>
                        <a:pt x="513859" y="217970"/>
                      </a:moveTo>
                      <a:lnTo>
                        <a:pt x="509326" y="226682"/>
                      </a:lnTo>
                      <a:lnTo>
                        <a:pt x="504893" y="235446"/>
                      </a:lnTo>
                      <a:lnTo>
                        <a:pt x="500565" y="244260"/>
                      </a:lnTo>
                      <a:lnTo>
                        <a:pt x="496346" y="253123"/>
                      </a:lnTo>
                      <a:lnTo>
                        <a:pt x="118572" y="75844"/>
                      </a:lnTo>
                      <a:lnTo>
                        <a:pt x="124908" y="62540"/>
                      </a:lnTo>
                      <a:lnTo>
                        <a:pt x="131400" y="49317"/>
                      </a:lnTo>
                      <a:lnTo>
                        <a:pt x="138048" y="36175"/>
                      </a:lnTo>
                      <a:lnTo>
                        <a:pt x="144848" y="23113"/>
                      </a:lnTo>
                      <a:lnTo>
                        <a:pt x="513859" y="217970"/>
                      </a:lnTo>
                      <a:close/>
                    </a:path>
                    <a:path w="888364" h="1734820">
                      <a:moveTo>
                        <a:pt x="496346" y="253123"/>
                      </a:moveTo>
                      <a:lnTo>
                        <a:pt x="491789" y="263003"/>
                      </a:lnTo>
                      <a:lnTo>
                        <a:pt x="487359" y="272942"/>
                      </a:lnTo>
                      <a:lnTo>
                        <a:pt x="483061" y="282938"/>
                      </a:lnTo>
                      <a:lnTo>
                        <a:pt x="478896" y="292988"/>
                      </a:lnTo>
                      <a:lnTo>
                        <a:pt x="92397" y="135623"/>
                      </a:lnTo>
                      <a:lnTo>
                        <a:pt x="98648" y="120546"/>
                      </a:lnTo>
                      <a:lnTo>
                        <a:pt x="105094" y="105552"/>
                      </a:lnTo>
                      <a:lnTo>
                        <a:pt x="111735" y="90649"/>
                      </a:lnTo>
                      <a:lnTo>
                        <a:pt x="118572" y="75844"/>
                      </a:lnTo>
                      <a:lnTo>
                        <a:pt x="496346" y="253123"/>
                      </a:lnTo>
                      <a:close/>
                    </a:path>
                    <a:path w="888364" h="1734820">
                      <a:moveTo>
                        <a:pt x="478896" y="292988"/>
                      </a:moveTo>
                      <a:lnTo>
                        <a:pt x="462752" y="335984"/>
                      </a:lnTo>
                      <a:lnTo>
                        <a:pt x="449008" y="379771"/>
                      </a:lnTo>
                      <a:lnTo>
                        <a:pt x="437697" y="424248"/>
                      </a:lnTo>
                      <a:lnTo>
                        <a:pt x="428846" y="469315"/>
                      </a:lnTo>
                      <a:lnTo>
                        <a:pt x="17315" y="400113"/>
                      </a:lnTo>
                      <a:lnTo>
                        <a:pt x="27647" y="345974"/>
                      </a:lnTo>
                      <a:lnTo>
                        <a:pt x="40342" y="292377"/>
                      </a:lnTo>
                      <a:lnTo>
                        <a:pt x="55379" y="239400"/>
                      </a:lnTo>
                      <a:lnTo>
                        <a:pt x="72738" y="187122"/>
                      </a:lnTo>
                      <a:lnTo>
                        <a:pt x="92397" y="135623"/>
                      </a:lnTo>
                      <a:lnTo>
                        <a:pt x="478896" y="292988"/>
                      </a:lnTo>
                      <a:close/>
                    </a:path>
                    <a:path w="888364" h="1734820">
                      <a:moveTo>
                        <a:pt x="428846" y="469315"/>
                      </a:moveTo>
                      <a:lnTo>
                        <a:pt x="422226" y="516973"/>
                      </a:lnTo>
                      <a:lnTo>
                        <a:pt x="418377" y="564497"/>
                      </a:lnTo>
                      <a:lnTo>
                        <a:pt x="417246" y="611789"/>
                      </a:lnTo>
                      <a:lnTo>
                        <a:pt x="418785" y="658752"/>
                      </a:lnTo>
                      <a:lnTo>
                        <a:pt x="422943" y="705288"/>
                      </a:lnTo>
                      <a:lnTo>
                        <a:pt x="429669" y="751299"/>
                      </a:lnTo>
                      <a:lnTo>
                        <a:pt x="438913" y="796690"/>
                      </a:lnTo>
                      <a:lnTo>
                        <a:pt x="450625" y="841361"/>
                      </a:lnTo>
                      <a:lnTo>
                        <a:pt x="464754" y="885216"/>
                      </a:lnTo>
                      <a:lnTo>
                        <a:pt x="481251" y="928157"/>
                      </a:lnTo>
                      <a:lnTo>
                        <a:pt x="500064" y="970087"/>
                      </a:lnTo>
                      <a:lnTo>
                        <a:pt x="521144" y="1010908"/>
                      </a:lnTo>
                      <a:lnTo>
                        <a:pt x="544441" y="1050524"/>
                      </a:lnTo>
                      <a:lnTo>
                        <a:pt x="569903" y="1088835"/>
                      </a:lnTo>
                      <a:lnTo>
                        <a:pt x="597481" y="1125746"/>
                      </a:lnTo>
                      <a:lnTo>
                        <a:pt x="627124" y="1161159"/>
                      </a:lnTo>
                      <a:lnTo>
                        <a:pt x="658782" y="1194976"/>
                      </a:lnTo>
                      <a:lnTo>
                        <a:pt x="692405" y="1227100"/>
                      </a:lnTo>
                      <a:lnTo>
                        <a:pt x="727943" y="1257433"/>
                      </a:lnTo>
                      <a:lnTo>
                        <a:pt x="765344" y="1285878"/>
                      </a:lnTo>
                      <a:lnTo>
                        <a:pt x="804559" y="1312338"/>
                      </a:lnTo>
                      <a:lnTo>
                        <a:pt x="845538" y="1336715"/>
                      </a:lnTo>
                      <a:lnTo>
                        <a:pt x="888230" y="1358912"/>
                      </a:lnTo>
                      <a:lnTo>
                        <a:pt x="706404" y="1734515"/>
                      </a:lnTo>
                      <a:lnTo>
                        <a:pt x="662806" y="1712357"/>
                      </a:lnTo>
                      <a:lnTo>
                        <a:pt x="620373" y="1688682"/>
                      </a:lnTo>
                      <a:lnTo>
                        <a:pt x="579128" y="1663534"/>
                      </a:lnTo>
                      <a:lnTo>
                        <a:pt x="539095" y="1636958"/>
                      </a:lnTo>
                      <a:lnTo>
                        <a:pt x="500297" y="1608999"/>
                      </a:lnTo>
                      <a:lnTo>
                        <a:pt x="462757" y="1579703"/>
                      </a:lnTo>
                      <a:lnTo>
                        <a:pt x="426498" y="1549115"/>
                      </a:lnTo>
                      <a:lnTo>
                        <a:pt x="391545" y="1517280"/>
                      </a:lnTo>
                      <a:lnTo>
                        <a:pt x="357920" y="1484244"/>
                      </a:lnTo>
                      <a:lnTo>
                        <a:pt x="325646" y="1450051"/>
                      </a:lnTo>
                      <a:lnTo>
                        <a:pt x="294748" y="1414747"/>
                      </a:lnTo>
                      <a:lnTo>
                        <a:pt x="265248" y="1378378"/>
                      </a:lnTo>
                      <a:lnTo>
                        <a:pt x="237170" y="1340987"/>
                      </a:lnTo>
                      <a:lnTo>
                        <a:pt x="210536" y="1302621"/>
                      </a:lnTo>
                      <a:lnTo>
                        <a:pt x="185372" y="1263325"/>
                      </a:lnTo>
                      <a:lnTo>
                        <a:pt x="161699" y="1223144"/>
                      </a:lnTo>
                      <a:lnTo>
                        <a:pt x="139541" y="1182123"/>
                      </a:lnTo>
                      <a:lnTo>
                        <a:pt x="118922" y="1140308"/>
                      </a:lnTo>
                      <a:lnTo>
                        <a:pt x="99865" y="1097743"/>
                      </a:lnTo>
                      <a:lnTo>
                        <a:pt x="82393" y="1054475"/>
                      </a:lnTo>
                      <a:lnTo>
                        <a:pt x="66529" y="1010547"/>
                      </a:lnTo>
                      <a:lnTo>
                        <a:pt x="52298" y="966006"/>
                      </a:lnTo>
                      <a:lnTo>
                        <a:pt x="39722" y="920896"/>
                      </a:lnTo>
                      <a:lnTo>
                        <a:pt x="28824" y="875264"/>
                      </a:lnTo>
                      <a:lnTo>
                        <a:pt x="19629" y="829153"/>
                      </a:lnTo>
                      <a:lnTo>
                        <a:pt x="12159" y="782610"/>
                      </a:lnTo>
                      <a:lnTo>
                        <a:pt x="6437" y="735679"/>
                      </a:lnTo>
                      <a:lnTo>
                        <a:pt x="2488" y="688406"/>
                      </a:lnTo>
                      <a:lnTo>
                        <a:pt x="334" y="640836"/>
                      </a:lnTo>
                      <a:lnTo>
                        <a:pt x="0" y="593014"/>
                      </a:lnTo>
                      <a:lnTo>
                        <a:pt x="1507" y="544985"/>
                      </a:lnTo>
                      <a:lnTo>
                        <a:pt x="4879" y="496796"/>
                      </a:lnTo>
                      <a:lnTo>
                        <a:pt x="10141" y="448490"/>
                      </a:lnTo>
                      <a:lnTo>
                        <a:pt x="17315" y="400113"/>
                      </a:lnTo>
                      <a:lnTo>
                        <a:pt x="428846" y="469315"/>
                      </a:lnTo>
                      <a:close/>
                    </a:path>
                  </a:pathLst>
                </a:custGeom>
                <a:ln w="87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90">
                  <a:extLst>
                    <a:ext uri="{FF2B5EF4-FFF2-40B4-BE49-F238E27FC236}">
                      <a16:creationId xmlns:a16="http://schemas.microsoft.com/office/drawing/2014/main" id="{2480F303-799B-40DA-BC9D-007F9B6FB360}"/>
                    </a:ext>
                  </a:extLst>
                </p:cNvPr>
                <p:cNvSpPr/>
                <p:nvPr/>
              </p:nvSpPr>
              <p:spPr>
                <a:xfrm>
                  <a:off x="5418770" y="7183270"/>
                  <a:ext cx="1802254" cy="2508446"/>
                </a:xfrm>
                <a:prstGeom prst="rect">
                  <a:avLst/>
                </a:prstGeom>
                <a:blipFill>
                  <a:blip r:embed="rId2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6" name="object 177">
                <a:extLst>
                  <a:ext uri="{FF2B5EF4-FFF2-40B4-BE49-F238E27FC236}">
                    <a16:creationId xmlns:a16="http://schemas.microsoft.com/office/drawing/2014/main" id="{A221D16E-CAE1-4254-B384-D284AE7A8498}"/>
                  </a:ext>
                </a:extLst>
              </p:cNvPr>
              <p:cNvSpPr txBox="1"/>
              <p:nvPr/>
            </p:nvSpPr>
            <p:spPr>
              <a:xfrm>
                <a:off x="5715000" y="3877056"/>
                <a:ext cx="854092" cy="407163"/>
              </a:xfrm>
              <a:prstGeom prst="rect">
                <a:avLst/>
              </a:prstGeom>
            </p:spPr>
            <p:txBody>
              <a:bodyPr vert="horz" wrap="square" lIns="0" tIns="37465" rIns="0" bIns="0" rtlCol="0">
                <a:sp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45" normalizeH="0" baseline="0" noProof="0">
                    <a:ln>
                      <a:noFill/>
                    </a:ln>
                    <a:solidFill>
                      <a:srgbClr val="353334"/>
                    </a:solidFill>
                    <a:effectLst/>
                    <a:uLnTx/>
                    <a:uFillTx/>
                    <a:latin typeface="Arial"/>
                    <a:ea typeface="+mn-ea"/>
                    <a:cs typeface="Arial"/>
                  </a:rPr>
                  <a:t>US$</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5" normalizeH="0" baseline="0" noProof="0">
                    <a:ln>
                      <a:noFill/>
                    </a:ln>
                    <a:solidFill>
                      <a:srgbClr val="353334"/>
                    </a:solidFill>
                    <a:effectLst/>
                    <a:uLnTx/>
                    <a:uFillTx/>
                    <a:latin typeface="Arial"/>
                    <a:ea typeface="+mn-ea"/>
                    <a:cs typeface="Arial"/>
                  </a:rPr>
                  <a:t>1</a:t>
                </a:r>
                <a:r>
                  <a:rPr kumimoji="0" lang="fr-CH" sz="1200" b="1" i="0" u="none" strike="noStrike" kern="1200" cap="none" spc="-5" normalizeH="0" baseline="0" noProof="0">
                    <a:ln>
                      <a:noFill/>
                    </a:ln>
                    <a:solidFill>
                      <a:srgbClr val="353334"/>
                    </a:solidFill>
                    <a:effectLst/>
                    <a:uLnTx/>
                    <a:uFillTx/>
                    <a:latin typeface="Arial"/>
                    <a:ea typeface="+mn-ea"/>
                    <a:cs typeface="Arial"/>
                  </a:rPr>
                  <a:t>8</a:t>
                </a:r>
                <a:r>
                  <a:rPr kumimoji="0" sz="1200" b="1" i="0" u="none" strike="noStrike" kern="1200" cap="none" spc="-5" normalizeH="0" baseline="0" noProof="0">
                    <a:ln>
                      <a:noFill/>
                    </a:ln>
                    <a:solidFill>
                      <a:srgbClr val="353334"/>
                    </a:solidFill>
                    <a:effectLst/>
                    <a:uLnTx/>
                    <a:uFillTx/>
                    <a:latin typeface="Arial"/>
                    <a:ea typeface="+mn-ea"/>
                    <a:cs typeface="Arial"/>
                  </a:rPr>
                  <a:t>.0</a:t>
                </a:r>
                <a:r>
                  <a:rPr kumimoji="0" sz="1200" b="1" i="0" u="none" strike="noStrike" kern="1200" cap="none" spc="-70" normalizeH="0" baseline="0" noProof="0">
                    <a:ln>
                      <a:noFill/>
                    </a:ln>
                    <a:solidFill>
                      <a:srgbClr val="353334"/>
                    </a:solidFill>
                    <a:effectLst/>
                    <a:uLnTx/>
                    <a:uFillTx/>
                    <a:latin typeface="Arial"/>
                    <a:ea typeface="+mn-ea"/>
                    <a:cs typeface="Arial"/>
                  </a:rPr>
                  <a:t> </a:t>
                </a:r>
                <a:r>
                  <a:rPr kumimoji="0" sz="1200" b="1" i="0" u="none" strike="noStrike" kern="1200" cap="none" spc="-35" normalizeH="0" baseline="0" noProof="0">
                    <a:ln>
                      <a:noFill/>
                    </a:ln>
                    <a:solidFill>
                      <a:srgbClr val="353334"/>
                    </a:solidFill>
                    <a:effectLst/>
                    <a:uLnTx/>
                    <a:uFillTx/>
                    <a:latin typeface="Arial"/>
                    <a:ea typeface="+mn-ea"/>
                    <a:cs typeface="Arial"/>
                  </a:rPr>
                  <a:t>billion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177">
                <a:extLst>
                  <a:ext uri="{FF2B5EF4-FFF2-40B4-BE49-F238E27FC236}">
                    <a16:creationId xmlns:a16="http://schemas.microsoft.com/office/drawing/2014/main" id="{4B618E10-64FA-4C66-B6C8-68F5BF62EA71}"/>
                  </a:ext>
                </a:extLst>
              </p:cNvPr>
              <p:cNvSpPr txBox="1"/>
              <p:nvPr/>
            </p:nvSpPr>
            <p:spPr>
              <a:xfrm>
                <a:off x="9555480" y="3877056"/>
                <a:ext cx="854092" cy="407163"/>
              </a:xfrm>
              <a:prstGeom prst="rect">
                <a:avLst/>
              </a:prstGeom>
            </p:spPr>
            <p:txBody>
              <a:bodyPr vert="horz" wrap="square" lIns="0" tIns="37465" rIns="0" bIns="0" rtlCol="0">
                <a:sp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45" normalizeH="0" baseline="0" noProof="0">
                    <a:ln>
                      <a:noFill/>
                    </a:ln>
                    <a:solidFill>
                      <a:srgbClr val="353334"/>
                    </a:solidFill>
                    <a:effectLst/>
                    <a:uLnTx/>
                    <a:uFillTx/>
                    <a:latin typeface="Arial"/>
                    <a:ea typeface="+mn-ea"/>
                    <a:cs typeface="Arial"/>
                  </a:rPr>
                  <a:t>US$</a:t>
                </a:r>
                <a:endParaRPr kumimoji="0" sz="1200" b="0" i="0" u="none" strike="noStrike" kern="1200" cap="none" spc="0" normalizeH="0" baseline="0" noProof="0">
                  <a:ln>
                    <a:noFill/>
                  </a:ln>
                  <a:solidFill>
                    <a:prstClr val="black"/>
                  </a:solidFill>
                  <a:effectLst/>
                  <a:uLnTx/>
                  <a:uFillTx/>
                  <a:latin typeface="Arial"/>
                  <a:ea typeface="+mn-ea"/>
                  <a:cs typeface="Arial"/>
                </a:endParaRPr>
              </a:p>
              <a:p>
                <a:pPr marL="91440" marR="0" lvl="0" indent="0" algn="ctr" defTabSz="914400" rtl="0" eaLnBrk="1" fontAlgn="auto" latinLnBrk="0" hangingPunct="1">
                  <a:lnSpc>
                    <a:spcPct val="100000"/>
                  </a:lnSpc>
                  <a:spcBef>
                    <a:spcPts val="0"/>
                  </a:spcBef>
                  <a:spcAft>
                    <a:spcPts val="0"/>
                  </a:spcAft>
                  <a:buClrTx/>
                  <a:buSzTx/>
                  <a:buFontTx/>
                  <a:buNone/>
                  <a:tabLst/>
                  <a:defRPr/>
                </a:pPr>
                <a:r>
                  <a:rPr kumimoji="0" sz="1200" b="1" i="0" u="none" strike="noStrike" kern="1200" cap="none" spc="-5" normalizeH="0" baseline="0" noProof="0">
                    <a:ln>
                      <a:noFill/>
                    </a:ln>
                    <a:solidFill>
                      <a:srgbClr val="353334"/>
                    </a:solidFill>
                    <a:effectLst/>
                    <a:uLnTx/>
                    <a:uFillTx/>
                    <a:latin typeface="Arial"/>
                    <a:ea typeface="+mn-ea"/>
                    <a:cs typeface="Arial"/>
                  </a:rPr>
                  <a:t>1</a:t>
                </a:r>
                <a:r>
                  <a:rPr kumimoji="0" lang="fr-CH" sz="1200" b="1" i="0" u="none" strike="noStrike" kern="1200" cap="none" spc="-5" normalizeH="0" baseline="0" noProof="0">
                    <a:ln>
                      <a:noFill/>
                    </a:ln>
                    <a:solidFill>
                      <a:srgbClr val="353334"/>
                    </a:solidFill>
                    <a:effectLst/>
                    <a:uLnTx/>
                    <a:uFillTx/>
                    <a:latin typeface="Arial"/>
                    <a:ea typeface="+mn-ea"/>
                    <a:cs typeface="Arial"/>
                  </a:rPr>
                  <a:t>8</a:t>
                </a:r>
                <a:r>
                  <a:rPr kumimoji="0" sz="1200" b="1" i="0" u="none" strike="noStrike" kern="1200" cap="none" spc="-5" normalizeH="0" baseline="0" noProof="0">
                    <a:ln>
                      <a:noFill/>
                    </a:ln>
                    <a:solidFill>
                      <a:srgbClr val="353334"/>
                    </a:solidFill>
                    <a:effectLst/>
                    <a:uLnTx/>
                    <a:uFillTx/>
                    <a:latin typeface="Arial"/>
                    <a:ea typeface="+mn-ea"/>
                    <a:cs typeface="Arial"/>
                  </a:rPr>
                  <a:t>.</a:t>
                </a:r>
                <a:r>
                  <a:rPr kumimoji="0" lang="fr-CH" sz="1200" b="1" i="0" u="none" strike="noStrike" kern="1200" cap="none" spc="-5" normalizeH="0" baseline="0" noProof="0">
                    <a:ln>
                      <a:noFill/>
                    </a:ln>
                    <a:solidFill>
                      <a:srgbClr val="353334"/>
                    </a:solidFill>
                    <a:effectLst/>
                    <a:uLnTx/>
                    <a:uFillTx/>
                    <a:latin typeface="Arial"/>
                    <a:ea typeface="+mn-ea"/>
                    <a:cs typeface="Arial"/>
                  </a:rPr>
                  <a:t>6</a:t>
                </a:r>
                <a:r>
                  <a:rPr kumimoji="0" sz="1200" b="1" i="0" u="none" strike="noStrike" kern="1200" cap="none" spc="-70" normalizeH="0" baseline="0" noProof="0">
                    <a:ln>
                      <a:noFill/>
                    </a:ln>
                    <a:solidFill>
                      <a:srgbClr val="353334"/>
                    </a:solidFill>
                    <a:effectLst/>
                    <a:uLnTx/>
                    <a:uFillTx/>
                    <a:latin typeface="Arial"/>
                    <a:ea typeface="+mn-ea"/>
                    <a:cs typeface="Arial"/>
                  </a:rPr>
                  <a:t> </a:t>
                </a:r>
                <a:r>
                  <a:rPr kumimoji="0" sz="1200" b="1" i="0" u="none" strike="noStrike" kern="1200" cap="none" spc="-35" normalizeH="0" baseline="0" noProof="0">
                    <a:ln>
                      <a:noFill/>
                    </a:ln>
                    <a:solidFill>
                      <a:srgbClr val="353334"/>
                    </a:solidFill>
                    <a:effectLst/>
                    <a:uLnTx/>
                    <a:uFillTx/>
                    <a:latin typeface="Arial"/>
                    <a:ea typeface="+mn-ea"/>
                    <a:cs typeface="Arial"/>
                  </a:rPr>
                  <a:t>billion</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
            <p:nvSpPr>
              <p:cNvPr id="22" name="TextBox 21">
                <a:extLst>
                  <a:ext uri="{FF2B5EF4-FFF2-40B4-BE49-F238E27FC236}">
                    <a16:creationId xmlns:a16="http://schemas.microsoft.com/office/drawing/2014/main" id="{C2B6909D-9C7C-44FB-8A1C-2C0C6111E56B}"/>
                  </a:ext>
                </a:extLst>
              </p:cNvPr>
              <p:cNvSpPr txBox="1"/>
              <p:nvPr/>
            </p:nvSpPr>
            <p:spPr>
              <a:xfrm>
                <a:off x="3604914" y="2343584"/>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3DAB2058-FE70-47B6-A3E1-9E0D7ABFFCEB}"/>
                  </a:ext>
                </a:extLst>
              </p:cNvPr>
              <p:cNvSpPr txBox="1"/>
              <p:nvPr/>
            </p:nvSpPr>
            <p:spPr>
              <a:xfrm rot="20700000">
                <a:off x="2028139" y="3380243"/>
                <a:ext cx="306174" cy="461665"/>
              </a:xfrm>
              <a:prstGeom prst="rect">
                <a:avLst/>
              </a:prstGeom>
              <a:noFill/>
              <a:scene3d>
                <a:camera prst="orthographicFront">
                  <a:rot lat="0" lon="0" rev="0"/>
                </a:camera>
                <a:lightRig rig="threePt" dir="t"/>
              </a:scene3d>
            </p:spPr>
            <p:txBody>
              <a:bodyPr vert="horz" wrap="none" lIns="0" tIns="0" rIns="0" bIns="0" rtlCol="0">
                <a:spAutoFit/>
              </a:body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Global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Fund</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0" lang="en-GB" sz="8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C4C412E2-140D-4110-AD7B-B1BD3945E0F2}"/>
                  </a:ext>
                </a:extLst>
              </p:cNvPr>
              <p:cNvSpPr txBox="1"/>
              <p:nvPr/>
            </p:nvSpPr>
            <p:spPr>
              <a:xfrm>
                <a:off x="3279318" y="3036617"/>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602BE3C5-BFAA-4A2B-A0F5-8C208620D5A6}"/>
                  </a:ext>
                </a:extLst>
              </p:cNvPr>
              <p:cNvSpPr txBox="1"/>
              <p:nvPr/>
            </p:nvSpPr>
            <p:spPr>
              <a:xfrm>
                <a:off x="67925" y="4074308"/>
                <a:ext cx="985779" cy="307777"/>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B6AEA7"/>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9519639C-886C-4D6C-9B1A-4D5FB49D9CF6}"/>
                  </a:ext>
                </a:extLst>
              </p:cNvPr>
              <p:cNvSpPr txBox="1"/>
              <p:nvPr/>
            </p:nvSpPr>
            <p:spPr>
              <a:xfrm>
                <a:off x="1234023" y="5379427"/>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F2E04293-9AB2-4CDF-89A5-7ECC720F6EE2}"/>
                  </a:ext>
                </a:extLst>
              </p:cNvPr>
              <p:cNvSpPr txBox="1"/>
              <p:nvPr/>
            </p:nvSpPr>
            <p:spPr>
              <a:xfrm>
                <a:off x="1005840" y="2724912"/>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F47E55"/>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6C8BD94F-A2D0-48CB-9D93-8F2D3D2399F0}"/>
                  </a:ext>
                </a:extLst>
              </p:cNvPr>
              <p:cNvSpPr txBox="1"/>
              <p:nvPr/>
            </p:nvSpPr>
            <p:spPr>
              <a:xfrm>
                <a:off x="548640" y="3185726"/>
                <a:ext cx="731520"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Western and central </a:t>
                </a: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B6AEA7"/>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90530E95-D778-457C-B467-CA08CE5BAFBB}"/>
                  </a:ext>
                </a:extLst>
              </p:cNvPr>
              <p:cNvSpPr txBox="1"/>
              <p:nvPr/>
            </p:nvSpPr>
            <p:spPr>
              <a:xfrm>
                <a:off x="530352" y="3558673"/>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Asia and the Pacific</a:t>
                </a:r>
                <a:endParaRPr kumimoji="0" lang="en-GB" sz="800" b="1" i="0" u="none" strike="noStrike" kern="1200" cap="none" spc="0" normalizeH="0" baseline="0" noProof="0">
                  <a:ln>
                    <a:noFill/>
                  </a:ln>
                  <a:solidFill>
                    <a:srgbClr val="B6AEA7"/>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98BC8B98-F0F3-4102-85C4-91C82BF9B569}"/>
                  </a:ext>
                </a:extLst>
              </p:cNvPr>
              <p:cNvSpPr txBox="1"/>
              <p:nvPr/>
            </p:nvSpPr>
            <p:spPr>
              <a:xfrm>
                <a:off x="463365" y="4708796"/>
                <a:ext cx="731520" cy="307777"/>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Western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and central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6830F1A-9615-45EF-8970-ACF7FA1F1213}"/>
                  </a:ext>
                </a:extLst>
              </p:cNvPr>
              <p:cNvSpPr txBox="1"/>
              <p:nvPr/>
            </p:nvSpPr>
            <p:spPr>
              <a:xfrm>
                <a:off x="2921570" y="5239792"/>
                <a:ext cx="731520"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Western and central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DA120314-111D-4465-AF60-7C90D24FF13D}"/>
                  </a:ext>
                </a:extLst>
              </p:cNvPr>
              <p:cNvSpPr txBox="1"/>
              <p:nvPr/>
            </p:nvSpPr>
            <p:spPr>
              <a:xfrm>
                <a:off x="3436195" y="4772885"/>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Asia and the Pacific</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ECD33A4-4523-457B-9F65-6112765FD36A}"/>
                  </a:ext>
                </a:extLst>
              </p:cNvPr>
              <p:cNvSpPr txBox="1"/>
              <p:nvPr/>
            </p:nvSpPr>
            <p:spPr>
              <a:xfrm>
                <a:off x="3643348" y="4042917"/>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Latin America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5AF27105-6812-4ECB-94F3-776C4CAF89B9}"/>
                  </a:ext>
                </a:extLst>
              </p:cNvPr>
              <p:cNvCxnSpPr>
                <a:cxnSpLocks/>
              </p:cNvCxnSpPr>
              <p:nvPr/>
            </p:nvCxnSpPr>
            <p:spPr>
              <a:xfrm>
                <a:off x="2953512" y="3141203"/>
                <a:ext cx="29260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2F859857-5299-455D-9A47-5B9AD2A04341}"/>
                  </a:ext>
                </a:extLst>
              </p:cNvPr>
              <p:cNvCxnSpPr>
                <a:cxnSpLocks/>
              </p:cNvCxnSpPr>
              <p:nvPr/>
            </p:nvCxnSpPr>
            <p:spPr>
              <a:xfrm rot="10800000">
                <a:off x="1301783" y="3288318"/>
                <a:ext cx="228600"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31C1E5E0-5813-4B75-BD5D-6DF67ECC3257}"/>
                  </a:ext>
                </a:extLst>
              </p:cNvPr>
              <p:cNvCxnSpPr>
                <a:cxnSpLocks/>
              </p:cNvCxnSpPr>
              <p:nvPr/>
            </p:nvCxnSpPr>
            <p:spPr>
              <a:xfrm rot="16200000">
                <a:off x="1716239" y="3026664"/>
                <a:ext cx="182880"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BA536095-A6E1-4535-9BB6-4240ABEF218F}"/>
                  </a:ext>
                </a:extLst>
              </p:cNvPr>
              <p:cNvCxnSpPr>
                <a:cxnSpLocks/>
              </p:cNvCxnSpPr>
              <p:nvPr/>
            </p:nvCxnSpPr>
            <p:spPr>
              <a:xfrm>
                <a:off x="3493008" y="4149882"/>
                <a:ext cx="137160"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1CF03246-062E-4055-9DA7-BA1A87AE083C}"/>
                  </a:ext>
                </a:extLst>
              </p:cNvPr>
              <p:cNvCxnSpPr>
                <a:cxnSpLocks/>
              </p:cNvCxnSpPr>
              <p:nvPr/>
            </p:nvCxnSpPr>
            <p:spPr>
              <a:xfrm>
                <a:off x="3250823" y="4857007"/>
                <a:ext cx="15544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56786015-260B-49FD-A65E-5130DB0E71F0}"/>
                  </a:ext>
                </a:extLst>
              </p:cNvPr>
              <p:cNvCxnSpPr>
                <a:cxnSpLocks/>
              </p:cNvCxnSpPr>
              <p:nvPr/>
            </p:nvCxnSpPr>
            <p:spPr>
              <a:xfrm flipH="1">
                <a:off x="1060704" y="4223833"/>
                <a:ext cx="109728"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6574325F-9E9E-4ED8-8448-3E0ED7E0C3E8}"/>
                  </a:ext>
                </a:extLst>
              </p:cNvPr>
              <p:cNvCxnSpPr>
                <a:cxnSpLocks/>
              </p:cNvCxnSpPr>
              <p:nvPr/>
            </p:nvCxnSpPr>
            <p:spPr>
              <a:xfrm flipH="1">
                <a:off x="1216152" y="4857007"/>
                <a:ext cx="201168"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D5977C1D-28FA-4D6A-8689-714261C0B4C1}"/>
                  </a:ext>
                </a:extLst>
              </p:cNvPr>
              <p:cNvCxnSpPr>
                <a:cxnSpLocks/>
              </p:cNvCxnSpPr>
              <p:nvPr/>
            </p:nvCxnSpPr>
            <p:spPr>
              <a:xfrm>
                <a:off x="1807026" y="5169192"/>
                <a:ext cx="0" cy="201168"/>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B2F57B7-EFF6-4A0F-8730-46A978641B0A}"/>
                  </a:ext>
                </a:extLst>
              </p:cNvPr>
              <p:cNvCxnSpPr>
                <a:cxnSpLocks/>
              </p:cNvCxnSpPr>
              <p:nvPr/>
            </p:nvCxnSpPr>
            <p:spPr>
              <a:xfrm>
                <a:off x="2889640" y="5188816"/>
                <a:ext cx="73152" cy="12813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32B327E1-F7AF-4493-AAA7-ADAE28D4F820}"/>
                  </a:ext>
                </a:extLst>
              </p:cNvPr>
              <p:cNvCxnSpPr>
                <a:cxnSpLocks/>
              </p:cNvCxnSpPr>
              <p:nvPr/>
            </p:nvCxnSpPr>
            <p:spPr>
              <a:xfrm rot="10800000">
                <a:off x="1114907" y="3651057"/>
                <a:ext cx="15544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sp>
            <p:nvSpPr>
              <p:cNvPr id="46" name="object 92">
                <a:extLst>
                  <a:ext uri="{FF2B5EF4-FFF2-40B4-BE49-F238E27FC236}">
                    <a16:creationId xmlns:a16="http://schemas.microsoft.com/office/drawing/2014/main" id="{8C549BD8-BEF6-4933-AEC1-DAD1150949BC}"/>
                  </a:ext>
                </a:extLst>
              </p:cNvPr>
              <p:cNvSpPr txBox="1"/>
              <p:nvPr/>
            </p:nvSpPr>
            <p:spPr>
              <a:xfrm rot="2640000">
                <a:off x="6291072" y="3694176"/>
                <a:ext cx="758430" cy="26930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Domestic </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(public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and</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private</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US$ 9.8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endPar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7" name="object 112">
                <a:extLst>
                  <a:ext uri="{FF2B5EF4-FFF2-40B4-BE49-F238E27FC236}">
                    <a16:creationId xmlns:a16="http://schemas.microsoft.com/office/drawing/2014/main" id="{E7210ACC-4C48-4392-9F0D-10569787C911}"/>
                  </a:ext>
                </a:extLst>
              </p:cNvPr>
              <p:cNvSpPr txBox="1"/>
              <p:nvPr/>
            </p:nvSpPr>
            <p:spPr>
              <a:xfrm rot="18360000">
                <a:off x="5478106" y="3481994"/>
                <a:ext cx="591509" cy="385939"/>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Other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lang="en-GB"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a:t>
                </a:r>
                <a:r>
                  <a:rPr kumimoji="0"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nterna</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tional</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Bn)</a:t>
                </a:r>
              </a:p>
            </p:txBody>
          </p:sp>
          <p:sp>
            <p:nvSpPr>
              <p:cNvPr id="48" name="object 137">
                <a:extLst>
                  <a:ext uri="{FF2B5EF4-FFF2-40B4-BE49-F238E27FC236}">
                    <a16:creationId xmlns:a16="http://schemas.microsoft.com/office/drawing/2014/main" id="{085E38A6-F71B-4850-8532-0C8D03581BFD}"/>
                  </a:ext>
                </a:extLst>
              </p:cNvPr>
              <p:cNvSpPr txBox="1"/>
              <p:nvPr/>
            </p:nvSpPr>
            <p:spPr>
              <a:xfrm rot="21420000">
                <a:off x="5499290" y="4251655"/>
                <a:ext cx="498534" cy="359073"/>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States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(bilateral: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Bn)</a:t>
                </a:r>
              </a:p>
            </p:txBody>
          </p:sp>
          <p:sp>
            <p:nvSpPr>
              <p:cNvPr id="49" name="TextBox 48">
                <a:extLst>
                  <a:ext uri="{FF2B5EF4-FFF2-40B4-BE49-F238E27FC236}">
                    <a16:creationId xmlns:a16="http://schemas.microsoft.com/office/drawing/2014/main" id="{30824BA2-B292-40BE-9A6B-B1D8DF8C987F}"/>
                  </a:ext>
                </a:extLst>
              </p:cNvPr>
              <p:cNvSpPr txBox="1"/>
              <p:nvPr/>
            </p:nvSpPr>
            <p:spPr>
              <a:xfrm rot="20700000">
                <a:off x="5869935" y="3346211"/>
                <a:ext cx="306174" cy="461665"/>
              </a:xfrm>
              <a:prstGeom prst="rect">
                <a:avLst/>
              </a:prstGeom>
              <a:noFill/>
              <a:scene3d>
                <a:camera prst="orthographicFront">
                  <a:rot lat="0" lon="0" rev="0"/>
                </a:camera>
                <a:lightRig rig="threePt" dir="t"/>
              </a:scene3d>
            </p:spPr>
            <p:txBody>
              <a:bodyPr vert="horz" wrap="none" lIns="0" tIns="0" rIns="0" bIns="0" rtlCol="0">
                <a:spAutoFit/>
              </a:body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Global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Fund</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1.7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0" lang="en-GB" sz="8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object 92">
                <a:extLst>
                  <a:ext uri="{FF2B5EF4-FFF2-40B4-BE49-F238E27FC236}">
                    <a16:creationId xmlns:a16="http://schemas.microsoft.com/office/drawing/2014/main" id="{02417398-13D1-484D-8C4F-8F9ABB38564F}"/>
                  </a:ext>
                </a:extLst>
              </p:cNvPr>
              <p:cNvSpPr txBox="1"/>
              <p:nvPr/>
            </p:nvSpPr>
            <p:spPr>
              <a:xfrm rot="2640000">
                <a:off x="10104120" y="3694176"/>
                <a:ext cx="856004" cy="269304"/>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Domestic </a:t>
                </a: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(public and</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private</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US$ 10.6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endPar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object 112">
                <a:extLst>
                  <a:ext uri="{FF2B5EF4-FFF2-40B4-BE49-F238E27FC236}">
                    <a16:creationId xmlns:a16="http://schemas.microsoft.com/office/drawing/2014/main" id="{7316DA6C-6AC6-4033-AAE3-B14CCBCD3311}"/>
                  </a:ext>
                </a:extLst>
              </p:cNvPr>
              <p:cNvSpPr txBox="1"/>
              <p:nvPr/>
            </p:nvSpPr>
            <p:spPr>
              <a:xfrm rot="20100000">
                <a:off x="9736910" y="3278895"/>
                <a:ext cx="591509" cy="385939"/>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600"/>
                  </a:lnSpc>
                  <a:defRPr sz="700" b="1">
                    <a:solidFill>
                      <a:schemeClr val="tx1">
                        <a:lumMod val="65000"/>
                        <a:lumOff val="35000"/>
                      </a:schemeClr>
                    </a:solidFill>
                  </a:defRPr>
                </a:lvl1pPr>
              </a:lstStyle>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Other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lang="en-GB"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a:t>
                </a:r>
                <a:r>
                  <a:rPr kumimoji="0"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nterna</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tional</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Bn)</a:t>
                </a:r>
              </a:p>
            </p:txBody>
          </p:sp>
          <p:sp>
            <p:nvSpPr>
              <p:cNvPr id="52" name="object 137">
                <a:extLst>
                  <a:ext uri="{FF2B5EF4-FFF2-40B4-BE49-F238E27FC236}">
                    <a16:creationId xmlns:a16="http://schemas.microsoft.com/office/drawing/2014/main" id="{C6FEC435-0DA3-4B5D-89B2-B44C194B1E9E}"/>
                  </a:ext>
                </a:extLst>
              </p:cNvPr>
              <p:cNvSpPr txBox="1"/>
              <p:nvPr/>
            </p:nvSpPr>
            <p:spPr>
              <a:xfrm rot="21420000">
                <a:off x="9299448" y="4206240"/>
                <a:ext cx="498534" cy="359073"/>
              </a:xfrm>
              <a:prstGeom prst="rect">
                <a:avLst/>
              </a:prstGeom>
              <a:noFill/>
              <a:scene3d>
                <a:camera prst="orthographicFront">
                  <a:rot lat="0" lon="0" rev="0"/>
                </a:camera>
                <a:lightRig rig="threePt" dir="t"/>
              </a:scene3d>
            </p:spPr>
            <p:txBody>
              <a:bodyPr vert="horz" wrap="none" lIns="0" tIns="0" rIns="0" bIns="0" rtlCol="0">
                <a:spAutoFit/>
              </a:bodyPr>
              <a:lstStyle>
                <a:defPPr>
                  <a:defRPr lang="LID4096"/>
                </a:defPPr>
                <a:lvl1pPr>
                  <a:lnSpc>
                    <a:spcPts val="700"/>
                  </a:lnSpc>
                  <a:defRPr sz="700" b="1">
                    <a:solidFill>
                      <a:schemeClr val="tx1">
                        <a:lumMod val="65000"/>
                        <a:lumOff val="35000"/>
                      </a:schemeClr>
                    </a:solidFill>
                  </a:defRPr>
                </a:lvl1p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United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States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(bilateral:  </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a:t>
                </a:r>
                <a:r>
                  <a:rPr kumimoji="0"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Bn)</a:t>
                </a:r>
              </a:p>
            </p:txBody>
          </p:sp>
          <p:sp>
            <p:nvSpPr>
              <p:cNvPr id="53" name="TextBox 52">
                <a:extLst>
                  <a:ext uri="{FF2B5EF4-FFF2-40B4-BE49-F238E27FC236}">
                    <a16:creationId xmlns:a16="http://schemas.microsoft.com/office/drawing/2014/main" id="{E4C1B22C-C510-4399-A816-CC95F20200A7}"/>
                  </a:ext>
                </a:extLst>
              </p:cNvPr>
              <p:cNvSpPr txBox="1"/>
              <p:nvPr/>
            </p:nvSpPr>
            <p:spPr>
              <a:xfrm rot="18120000">
                <a:off x="9473184" y="3498468"/>
                <a:ext cx="306174" cy="461665"/>
              </a:xfrm>
              <a:prstGeom prst="rect">
                <a:avLst/>
              </a:prstGeom>
              <a:noFill/>
              <a:scene3d>
                <a:camera prst="orthographicFront">
                  <a:rot lat="0" lon="0" rev="0"/>
                </a:camera>
                <a:lightRig rig="threePt" dir="t"/>
              </a:scene3d>
            </p:spPr>
            <p:txBody>
              <a:bodyPr vert="horz" wrap="none" lIns="0" tIns="0" rIns="0" bIns="0" rtlCol="0">
                <a:spAutoFit/>
              </a:bodyPr>
              <a:lstStyle/>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Global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Fund</a:t>
                </a:r>
                <a:endPar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(US$ </a:t>
                </a:r>
              </a:p>
              <a:p>
                <a:pPr marL="0" marR="0" lvl="0" indent="0" algn="l" defTabSz="914400" rtl="0" eaLnBrk="1" fontAlgn="auto" latinLnBrk="0" hangingPunct="1">
                  <a:lnSpc>
                    <a:spcPts val="700"/>
                  </a:lnSpc>
                  <a:spcBef>
                    <a:spcPts val="0"/>
                  </a:spcBef>
                  <a:spcAft>
                    <a:spcPts val="0"/>
                  </a:spcAft>
                  <a:buClrTx/>
                  <a:buSzTx/>
                  <a:buFontTx/>
                  <a:buNone/>
                  <a:tabLst/>
                  <a:defRPr/>
                </a:pP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 </a:t>
                </a:r>
                <a:r>
                  <a:rPr kumimoji="0" lang="fr-CH" sz="700" b="1" i="0" u="none" strike="noStrike" kern="1200" cap="none" spc="0" normalizeH="0" baseline="0" noProof="0" err="1">
                    <a:ln>
                      <a:noFill/>
                    </a:ln>
                    <a:solidFill>
                      <a:prstClr val="black">
                        <a:lumMod val="65000"/>
                        <a:lumOff val="35000"/>
                      </a:prstClr>
                    </a:solidFill>
                    <a:effectLst/>
                    <a:uLnTx/>
                    <a:uFillTx/>
                    <a:latin typeface="Arial" panose="020B0604020202020204"/>
                    <a:ea typeface="+mn-ea"/>
                    <a:cs typeface="+mn-cs"/>
                  </a:rPr>
                  <a:t>Bn</a:t>
                </a:r>
                <a:r>
                  <a:rPr kumimoji="0" lang="fr-CH" sz="7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0" lang="en-GB" sz="800" b="1"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CF5E7BF8-43B2-45CC-BE9D-3A3787BF4292}"/>
                  </a:ext>
                </a:extLst>
              </p:cNvPr>
              <p:cNvSpPr txBox="1"/>
              <p:nvPr/>
            </p:nvSpPr>
            <p:spPr>
              <a:xfrm>
                <a:off x="7123176" y="3035808"/>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28" name="TextBox 227">
                <a:extLst>
                  <a:ext uri="{FF2B5EF4-FFF2-40B4-BE49-F238E27FC236}">
                    <a16:creationId xmlns:a16="http://schemas.microsoft.com/office/drawing/2014/main" id="{E97F6C96-B9A4-46FD-A785-C08FBEC5827C}"/>
                  </a:ext>
                </a:extLst>
              </p:cNvPr>
              <p:cNvSpPr txBox="1"/>
              <p:nvPr/>
            </p:nvSpPr>
            <p:spPr>
              <a:xfrm>
                <a:off x="3956891" y="3511296"/>
                <a:ext cx="985779" cy="307777"/>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B6AEA7"/>
                  </a:solidFill>
                  <a:effectLst/>
                  <a:uLnTx/>
                  <a:uFillTx/>
                  <a:latin typeface="Arial" panose="020B0604020202020204"/>
                  <a:ea typeface="+mn-ea"/>
                  <a:cs typeface="+mn-cs"/>
                </a:endParaRPr>
              </a:p>
            </p:txBody>
          </p:sp>
          <p:sp>
            <p:nvSpPr>
              <p:cNvPr id="230" name="TextBox 229">
                <a:extLst>
                  <a:ext uri="{FF2B5EF4-FFF2-40B4-BE49-F238E27FC236}">
                    <a16:creationId xmlns:a16="http://schemas.microsoft.com/office/drawing/2014/main" id="{C740D06F-D072-4E53-B15A-59AA089743B5}"/>
                  </a:ext>
                </a:extLst>
              </p:cNvPr>
              <p:cNvSpPr txBox="1"/>
              <p:nvPr/>
            </p:nvSpPr>
            <p:spPr>
              <a:xfrm>
                <a:off x="4937760" y="2722133"/>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F47E55"/>
                  </a:solidFill>
                  <a:effectLst/>
                  <a:uLnTx/>
                  <a:uFillTx/>
                  <a:latin typeface="Arial" panose="020B0604020202020204"/>
                  <a:ea typeface="+mn-ea"/>
                  <a:cs typeface="+mn-cs"/>
                </a:endParaRPr>
              </a:p>
            </p:txBody>
          </p:sp>
          <p:sp>
            <p:nvSpPr>
              <p:cNvPr id="233" name="TextBox 232">
                <a:extLst>
                  <a:ext uri="{FF2B5EF4-FFF2-40B4-BE49-F238E27FC236}">
                    <a16:creationId xmlns:a16="http://schemas.microsoft.com/office/drawing/2014/main" id="{09D4DDA8-3676-4024-BD21-4FE1429CDDF4}"/>
                  </a:ext>
                </a:extLst>
              </p:cNvPr>
              <p:cNvSpPr txBox="1"/>
              <p:nvPr/>
            </p:nvSpPr>
            <p:spPr>
              <a:xfrm>
                <a:off x="4129424" y="4035225"/>
                <a:ext cx="731520" cy="307777"/>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Western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and central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sp>
            <p:nvSpPr>
              <p:cNvPr id="234" name="TextBox 233">
                <a:extLst>
                  <a:ext uri="{FF2B5EF4-FFF2-40B4-BE49-F238E27FC236}">
                    <a16:creationId xmlns:a16="http://schemas.microsoft.com/office/drawing/2014/main" id="{7FE8AAF5-43AD-4A57-B567-1E9FB8B69BEB}"/>
                  </a:ext>
                </a:extLst>
              </p:cNvPr>
              <p:cNvSpPr txBox="1"/>
              <p:nvPr/>
            </p:nvSpPr>
            <p:spPr>
              <a:xfrm>
                <a:off x="5978954" y="5434818"/>
                <a:ext cx="731520"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Western and central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30C05011-775A-4B05-8EF3-0A5B393F0996}"/>
                  </a:ext>
                </a:extLst>
              </p:cNvPr>
              <p:cNvSpPr txBox="1"/>
              <p:nvPr/>
            </p:nvSpPr>
            <p:spPr>
              <a:xfrm>
                <a:off x="7448093" y="4325361"/>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Asia and the Pacific</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36" name="TextBox 235">
                <a:extLst>
                  <a:ext uri="{FF2B5EF4-FFF2-40B4-BE49-F238E27FC236}">
                    <a16:creationId xmlns:a16="http://schemas.microsoft.com/office/drawing/2014/main" id="{56D0BF33-7470-4463-A195-DB72F9100AF2}"/>
                  </a:ext>
                </a:extLst>
              </p:cNvPr>
              <p:cNvSpPr txBox="1"/>
              <p:nvPr/>
            </p:nvSpPr>
            <p:spPr>
              <a:xfrm>
                <a:off x="7096397" y="5017899"/>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Latin America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cxnSp>
            <p:nvCxnSpPr>
              <p:cNvPr id="239" name="Straight Connector 238">
                <a:extLst>
                  <a:ext uri="{FF2B5EF4-FFF2-40B4-BE49-F238E27FC236}">
                    <a16:creationId xmlns:a16="http://schemas.microsoft.com/office/drawing/2014/main" id="{3154A021-5FF7-4752-A6B3-6C1A1A697BF6}"/>
                  </a:ext>
                </a:extLst>
              </p:cNvPr>
              <p:cNvCxnSpPr>
                <a:cxnSpLocks/>
              </p:cNvCxnSpPr>
              <p:nvPr/>
            </p:nvCxnSpPr>
            <p:spPr>
              <a:xfrm rot="16200000">
                <a:off x="5573776" y="3027658"/>
                <a:ext cx="182880"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D5EA0B5-0ED1-4A4C-B75D-1F5309A04981}"/>
                  </a:ext>
                </a:extLst>
              </p:cNvPr>
              <p:cNvCxnSpPr>
                <a:cxnSpLocks/>
              </p:cNvCxnSpPr>
              <p:nvPr/>
            </p:nvCxnSpPr>
            <p:spPr>
              <a:xfrm>
                <a:off x="6803493" y="5111217"/>
                <a:ext cx="274320"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75B064BD-4A0A-4012-838A-2E7C1A084D08}"/>
                  </a:ext>
                </a:extLst>
              </p:cNvPr>
              <p:cNvCxnSpPr>
                <a:cxnSpLocks/>
              </p:cNvCxnSpPr>
              <p:nvPr/>
            </p:nvCxnSpPr>
            <p:spPr>
              <a:xfrm>
                <a:off x="7296912" y="4409483"/>
                <a:ext cx="128016"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F29FB78E-9575-4AAF-A633-9C81FBE657DC}"/>
                  </a:ext>
                </a:extLst>
              </p:cNvPr>
              <p:cNvCxnSpPr>
                <a:cxnSpLocks/>
              </p:cNvCxnSpPr>
              <p:nvPr/>
            </p:nvCxnSpPr>
            <p:spPr>
              <a:xfrm flipH="1">
                <a:off x="4953402" y="3657600"/>
                <a:ext cx="187296"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C1E72F18-A93A-4276-91AE-91DAB2322E99}"/>
                  </a:ext>
                </a:extLst>
              </p:cNvPr>
              <p:cNvCxnSpPr>
                <a:cxnSpLocks/>
              </p:cNvCxnSpPr>
              <p:nvPr/>
            </p:nvCxnSpPr>
            <p:spPr>
              <a:xfrm flipH="1">
                <a:off x="4873752" y="4184564"/>
                <a:ext cx="155448"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B9F35F5A-A4AB-4445-88CE-6158017460D9}"/>
                  </a:ext>
                </a:extLst>
              </p:cNvPr>
              <p:cNvCxnSpPr>
                <a:cxnSpLocks/>
              </p:cNvCxnSpPr>
              <p:nvPr/>
            </p:nvCxnSpPr>
            <p:spPr>
              <a:xfrm flipH="1">
                <a:off x="6254985" y="5285232"/>
                <a:ext cx="0" cy="118872"/>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sp>
            <p:nvSpPr>
              <p:cNvPr id="248" name="TextBox 247">
                <a:extLst>
                  <a:ext uri="{FF2B5EF4-FFF2-40B4-BE49-F238E27FC236}">
                    <a16:creationId xmlns:a16="http://schemas.microsoft.com/office/drawing/2014/main" id="{18AC1B2D-3930-42BE-9126-5AE23317CDCE}"/>
                  </a:ext>
                </a:extLst>
              </p:cNvPr>
              <p:cNvSpPr txBox="1"/>
              <p:nvPr/>
            </p:nvSpPr>
            <p:spPr>
              <a:xfrm>
                <a:off x="10963656" y="3035808"/>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49" name="TextBox 248">
                <a:extLst>
                  <a:ext uri="{FF2B5EF4-FFF2-40B4-BE49-F238E27FC236}">
                    <a16:creationId xmlns:a16="http://schemas.microsoft.com/office/drawing/2014/main" id="{400E5231-290D-4E45-BEE2-5C4BAFFE99A0}"/>
                  </a:ext>
                </a:extLst>
              </p:cNvPr>
              <p:cNvSpPr txBox="1"/>
              <p:nvPr/>
            </p:nvSpPr>
            <p:spPr>
              <a:xfrm>
                <a:off x="7932126" y="3179910"/>
                <a:ext cx="985779" cy="307777"/>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gn="ctr">
                  <a:lnSpc>
                    <a:spcPts val="800"/>
                  </a:lnSpc>
                  <a:defRPr sz="800" b="1">
                    <a:solidFill>
                      <a:srgbClr val="F47E55"/>
                    </a:solidFill>
                  </a:defRPr>
                </a:lvl1p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F47E55"/>
                    </a:solidFill>
                    <a:effectLst/>
                    <a:uLnTx/>
                    <a:uFillTx/>
                    <a:latin typeface="Arial" panose="020B0604020202020204"/>
                    <a:ea typeface="+mn-ea"/>
                    <a:cs typeface="+mn-cs"/>
                  </a:rPr>
                  <a:t>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F47E55"/>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F47E55"/>
                  </a:solidFill>
                  <a:effectLst/>
                  <a:uLnTx/>
                  <a:uFillTx/>
                  <a:latin typeface="Arial" panose="020B0604020202020204"/>
                  <a:ea typeface="+mn-ea"/>
                  <a:cs typeface="+mn-cs"/>
                </a:endParaRPr>
              </a:p>
            </p:txBody>
          </p:sp>
          <p:grpSp>
            <p:nvGrpSpPr>
              <p:cNvPr id="60" name="Group 59">
                <a:extLst>
                  <a:ext uri="{FF2B5EF4-FFF2-40B4-BE49-F238E27FC236}">
                    <a16:creationId xmlns:a16="http://schemas.microsoft.com/office/drawing/2014/main" id="{43F2D31F-FFC9-46A2-9F40-C0FB1BF01611}"/>
                  </a:ext>
                </a:extLst>
              </p:cNvPr>
              <p:cNvGrpSpPr/>
              <p:nvPr/>
            </p:nvGrpSpPr>
            <p:grpSpPr>
              <a:xfrm>
                <a:off x="4087368" y="4814682"/>
                <a:ext cx="4828313" cy="209390"/>
                <a:chOff x="4112746" y="4906122"/>
                <a:chExt cx="4828313" cy="209390"/>
              </a:xfrm>
            </p:grpSpPr>
            <p:sp>
              <p:nvSpPr>
                <p:cNvPr id="229" name="TextBox 228">
                  <a:extLst>
                    <a:ext uri="{FF2B5EF4-FFF2-40B4-BE49-F238E27FC236}">
                      <a16:creationId xmlns:a16="http://schemas.microsoft.com/office/drawing/2014/main" id="{E268D5E9-243D-4074-B9DA-66C37E5B8E01}"/>
                    </a:ext>
                  </a:extLst>
                </p:cNvPr>
                <p:cNvSpPr txBox="1"/>
                <p:nvPr/>
              </p:nvSpPr>
              <p:spPr>
                <a:xfrm>
                  <a:off x="4112746" y="4906122"/>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E382ED88-9F8D-4327-915E-8260992A85D1}"/>
                    </a:ext>
                  </a:extLst>
                </p:cNvPr>
                <p:cNvSpPr txBox="1"/>
                <p:nvPr/>
              </p:nvSpPr>
              <p:spPr>
                <a:xfrm>
                  <a:off x="7955280" y="4910328"/>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nSpc>
                      <a:spcPts val="800"/>
                    </a:lnSpc>
                    <a:defRPr sz="800" b="1">
                      <a:solidFill>
                        <a:schemeClr val="tx1">
                          <a:lumMod val="65000"/>
                          <a:lumOff val="35000"/>
                        </a:schemeClr>
                      </a:solidFill>
                    </a:defRPr>
                  </a:lvl1p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grpSp>
          <p:sp>
            <p:nvSpPr>
              <p:cNvPr id="251" name="TextBox 250">
                <a:extLst>
                  <a:ext uri="{FF2B5EF4-FFF2-40B4-BE49-F238E27FC236}">
                    <a16:creationId xmlns:a16="http://schemas.microsoft.com/office/drawing/2014/main" id="{A57FCAB3-856D-446D-B642-DBD9488A7DEF}"/>
                  </a:ext>
                </a:extLst>
              </p:cNvPr>
              <p:cNvSpPr txBox="1"/>
              <p:nvPr/>
            </p:nvSpPr>
            <p:spPr>
              <a:xfrm>
                <a:off x="8712650" y="2724912"/>
                <a:ext cx="985779" cy="205184"/>
              </a:xfrm>
              <a:prstGeom prst="rect">
                <a:avLst/>
              </a:prstGeom>
              <a:noFill/>
              <a:scene3d>
                <a:camera prst="orthographicFront">
                  <a:rot lat="0" lon="0" rev="0"/>
                </a:camera>
                <a:lightRig rig="threePt" dir="t"/>
              </a:scene3d>
            </p:spPr>
            <p:txBody>
              <a:bodyPr vert="horz" wrap="square" lIns="0" tIns="0" rIns="0" bIns="0" rtlCol="0">
                <a:spAutoFit/>
              </a:bodyPr>
              <a:lstStyle>
                <a:defPPr>
                  <a:defRPr lang="LID4096"/>
                </a:defPPr>
                <a:lvl1pPr algn="ctr">
                  <a:lnSpc>
                    <a:spcPts val="800"/>
                  </a:lnSpc>
                  <a:defRPr sz="800" b="1">
                    <a:solidFill>
                      <a:srgbClr val="B6AEA7"/>
                    </a:solidFill>
                  </a:defRPr>
                </a:lvl1p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Eastern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and </a:t>
                </a: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southern</a:t>
                </a:r>
                <a:r>
                  <a:rPr kumimoji="0" lang="fr-CH" sz="800" b="1" i="0" u="none" strike="noStrike" kern="1200" cap="none" spc="0" normalizeH="0" baseline="0" noProof="0">
                    <a:ln>
                      <a:noFill/>
                    </a:ln>
                    <a:solidFill>
                      <a:srgbClr val="B6AEA7"/>
                    </a:solidFill>
                    <a:effectLst/>
                    <a:uLnTx/>
                    <a:uFillTx/>
                    <a:latin typeface="Arial" panose="020B0604020202020204"/>
                    <a:ea typeface="+mn-ea"/>
                    <a:cs typeface="+mn-cs"/>
                  </a:rPr>
                  <a:t> </a:t>
                </a:r>
                <a:r>
                  <a:rPr kumimoji="0" lang="fr-CH" sz="800" b="1" i="0" u="none" strike="noStrike" kern="1200" cap="none" spc="0" normalizeH="0" baseline="0" noProof="0" err="1">
                    <a:ln>
                      <a:noFill/>
                    </a:ln>
                    <a:solidFill>
                      <a:srgbClr val="B6AEA7"/>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B6AEA7"/>
                  </a:solidFill>
                  <a:effectLst/>
                  <a:uLnTx/>
                  <a:uFillTx/>
                  <a:latin typeface="Arial" panose="020B0604020202020204"/>
                  <a:ea typeface="+mn-ea"/>
                  <a:cs typeface="+mn-cs"/>
                </a:endParaRPr>
              </a:p>
            </p:txBody>
          </p:sp>
          <p:sp>
            <p:nvSpPr>
              <p:cNvPr id="254" name="TextBox 253">
                <a:extLst>
                  <a:ext uri="{FF2B5EF4-FFF2-40B4-BE49-F238E27FC236}">
                    <a16:creationId xmlns:a16="http://schemas.microsoft.com/office/drawing/2014/main" id="{53F428B4-FEEB-41E0-B08C-1DFF359BEAF8}"/>
                  </a:ext>
                </a:extLst>
              </p:cNvPr>
              <p:cNvSpPr txBox="1"/>
              <p:nvPr/>
            </p:nvSpPr>
            <p:spPr>
              <a:xfrm>
                <a:off x="7980076" y="3632824"/>
                <a:ext cx="731520" cy="307777"/>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Western </a:t>
                </a:r>
              </a:p>
              <a:p>
                <a:pPr marL="0" marR="0" lvl="0" indent="0" algn="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CDC984"/>
                    </a:solidFill>
                    <a:effectLst/>
                    <a:uLnTx/>
                    <a:uFillTx/>
                    <a:latin typeface="Arial" panose="020B0604020202020204"/>
                    <a:ea typeface="+mn-ea"/>
                    <a:cs typeface="+mn-cs"/>
                  </a:rPr>
                  <a:t>and central </a:t>
                </a:r>
                <a:r>
                  <a:rPr kumimoji="0" lang="fr-CH" sz="800" b="1" i="0" u="none" strike="noStrike" kern="1200" cap="none" spc="0" normalizeH="0" baseline="0" noProof="0" err="1">
                    <a:ln>
                      <a:noFill/>
                    </a:ln>
                    <a:solidFill>
                      <a:srgbClr val="CDC984"/>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CDC984"/>
                  </a:solidFill>
                  <a:effectLst/>
                  <a:uLnTx/>
                  <a:uFillTx/>
                  <a:latin typeface="Arial" panose="020B0604020202020204"/>
                  <a:ea typeface="+mn-ea"/>
                  <a:cs typeface="+mn-cs"/>
                </a:endParaRPr>
              </a:p>
            </p:txBody>
          </p:sp>
          <p:sp>
            <p:nvSpPr>
              <p:cNvPr id="255" name="TextBox 254">
                <a:extLst>
                  <a:ext uri="{FF2B5EF4-FFF2-40B4-BE49-F238E27FC236}">
                    <a16:creationId xmlns:a16="http://schemas.microsoft.com/office/drawing/2014/main" id="{CF7EA101-87F5-43AA-936D-47A73C8F1B80}"/>
                  </a:ext>
                </a:extLst>
              </p:cNvPr>
              <p:cNvSpPr txBox="1"/>
              <p:nvPr/>
            </p:nvSpPr>
            <p:spPr>
              <a:xfrm>
                <a:off x="9504306" y="5456626"/>
                <a:ext cx="731520"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Western and central </a:t>
                </a:r>
                <a:r>
                  <a:rPr kumimoji="0" lang="fr-CH" sz="800" b="1" i="0" u="none" strike="noStrike" kern="1200" cap="none" spc="0" normalizeH="0" baseline="0" noProof="0" err="1">
                    <a:ln>
                      <a:noFill/>
                    </a:ln>
                    <a:solidFill>
                      <a:srgbClr val="70C9BF"/>
                    </a:solidFill>
                    <a:effectLst/>
                    <a:uLnTx/>
                    <a:uFillTx/>
                    <a:latin typeface="Arial" panose="020B0604020202020204"/>
                    <a:ea typeface="+mn-ea"/>
                    <a:cs typeface="+mn-cs"/>
                  </a:rPr>
                  <a:t>Africa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56" name="TextBox 255">
                <a:extLst>
                  <a:ext uri="{FF2B5EF4-FFF2-40B4-BE49-F238E27FC236}">
                    <a16:creationId xmlns:a16="http://schemas.microsoft.com/office/drawing/2014/main" id="{E384F176-3BB0-4171-8F78-EB5498D215DC}"/>
                  </a:ext>
                </a:extLst>
              </p:cNvPr>
              <p:cNvSpPr txBox="1"/>
              <p:nvPr/>
            </p:nvSpPr>
            <p:spPr>
              <a:xfrm>
                <a:off x="10781354" y="5182640"/>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Asia and the Pacific</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sp>
            <p:nvSpPr>
              <p:cNvPr id="257" name="TextBox 256">
                <a:extLst>
                  <a:ext uri="{FF2B5EF4-FFF2-40B4-BE49-F238E27FC236}">
                    <a16:creationId xmlns:a16="http://schemas.microsoft.com/office/drawing/2014/main" id="{931F1818-B547-4976-A568-61B1D35C02D9}"/>
                  </a:ext>
                </a:extLst>
              </p:cNvPr>
              <p:cNvSpPr txBox="1"/>
              <p:nvPr/>
            </p:nvSpPr>
            <p:spPr>
              <a:xfrm>
                <a:off x="11323829" y="4267920"/>
                <a:ext cx="581824" cy="205184"/>
              </a:xfrm>
              <a:prstGeom prst="rect">
                <a:avLst/>
              </a:prstGeom>
              <a:noFill/>
              <a:scene3d>
                <a:camera prst="orthographicFront">
                  <a:rot lat="0" lon="0" rev="0"/>
                </a:camera>
                <a:lightRig rig="threePt" dir="t"/>
              </a:scene3d>
            </p:spPr>
            <p:txBody>
              <a:bodyPr vert="horz" wrap="square" lIns="0" tIns="0" rIns="0" bIns="0" rtlCol="0">
                <a:spAutoFit/>
              </a:bodyPr>
              <a:lstStyle/>
              <a:p>
                <a:pPr marL="0" marR="0" lvl="0" indent="0" algn="l" defTabSz="914400" rtl="0" eaLnBrk="1" fontAlgn="auto" latinLnBrk="0" hangingPunct="1">
                  <a:lnSpc>
                    <a:spcPts val="800"/>
                  </a:lnSpc>
                  <a:spcBef>
                    <a:spcPts val="0"/>
                  </a:spcBef>
                  <a:spcAft>
                    <a:spcPts val="0"/>
                  </a:spcAft>
                  <a:buClrTx/>
                  <a:buSzTx/>
                  <a:buFontTx/>
                  <a:buNone/>
                  <a:tabLst/>
                  <a:defRPr/>
                </a:pPr>
                <a:r>
                  <a:rPr kumimoji="0" lang="fr-CH" sz="800" b="1" i="0" u="none" strike="noStrike" kern="1200" cap="none" spc="0" normalizeH="0" baseline="0" noProof="0">
                    <a:ln>
                      <a:noFill/>
                    </a:ln>
                    <a:solidFill>
                      <a:srgbClr val="70C9BF"/>
                    </a:solidFill>
                    <a:effectLst/>
                    <a:uLnTx/>
                    <a:uFillTx/>
                    <a:latin typeface="Arial" panose="020B0604020202020204"/>
                    <a:ea typeface="+mn-ea"/>
                    <a:cs typeface="+mn-cs"/>
                  </a:rPr>
                  <a:t>Latin America</a:t>
                </a:r>
                <a:endParaRPr kumimoji="0" lang="en-GB" sz="800" b="1" i="0" u="none" strike="noStrike" kern="1200" cap="none" spc="0" normalizeH="0" baseline="0" noProof="0">
                  <a:ln>
                    <a:noFill/>
                  </a:ln>
                  <a:solidFill>
                    <a:srgbClr val="70C9BF"/>
                  </a:solidFill>
                  <a:effectLst/>
                  <a:uLnTx/>
                  <a:uFillTx/>
                  <a:latin typeface="Arial" panose="020B0604020202020204"/>
                  <a:ea typeface="+mn-ea"/>
                  <a:cs typeface="+mn-cs"/>
                </a:endParaRPr>
              </a:p>
            </p:txBody>
          </p:sp>
          <p:cxnSp>
            <p:nvCxnSpPr>
              <p:cNvPr id="260" name="Straight Connector 259">
                <a:extLst>
                  <a:ext uri="{FF2B5EF4-FFF2-40B4-BE49-F238E27FC236}">
                    <a16:creationId xmlns:a16="http://schemas.microsoft.com/office/drawing/2014/main" id="{E3570366-C1FC-4916-9AC2-F9434F087C1E}"/>
                  </a:ext>
                </a:extLst>
              </p:cNvPr>
              <p:cNvCxnSpPr>
                <a:cxnSpLocks/>
              </p:cNvCxnSpPr>
              <p:nvPr/>
            </p:nvCxnSpPr>
            <p:spPr>
              <a:xfrm rot="16200000">
                <a:off x="9477756" y="2999232"/>
                <a:ext cx="15544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F6638A46-AC3C-4C86-8FF6-ED15C07BC0D7}"/>
                  </a:ext>
                </a:extLst>
              </p:cNvPr>
              <p:cNvCxnSpPr>
                <a:cxnSpLocks/>
              </p:cNvCxnSpPr>
              <p:nvPr/>
            </p:nvCxnSpPr>
            <p:spPr>
              <a:xfrm>
                <a:off x="11154888" y="4370511"/>
                <a:ext cx="164592"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29942CFD-39FC-4036-A6EB-F00792C48E11}"/>
                  </a:ext>
                </a:extLst>
              </p:cNvPr>
              <p:cNvCxnSpPr>
                <a:cxnSpLocks/>
              </p:cNvCxnSpPr>
              <p:nvPr/>
            </p:nvCxnSpPr>
            <p:spPr>
              <a:xfrm>
                <a:off x="10355878" y="5271397"/>
                <a:ext cx="393192"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DE857273-4252-4FBB-8E66-D2555C7D4CA5}"/>
                  </a:ext>
                </a:extLst>
              </p:cNvPr>
              <p:cNvCxnSpPr>
                <a:cxnSpLocks/>
              </p:cNvCxnSpPr>
              <p:nvPr/>
            </p:nvCxnSpPr>
            <p:spPr>
              <a:xfrm flipH="1">
                <a:off x="8940464" y="3328416"/>
                <a:ext cx="219456"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D71A0D39-5007-438C-956B-394CCF1F0322}"/>
                  </a:ext>
                </a:extLst>
              </p:cNvPr>
              <p:cNvCxnSpPr>
                <a:cxnSpLocks/>
              </p:cNvCxnSpPr>
              <p:nvPr/>
            </p:nvCxnSpPr>
            <p:spPr>
              <a:xfrm flipH="1">
                <a:off x="8714038" y="3776452"/>
                <a:ext cx="210312"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3945DC1C-D731-4828-AC0F-841FB116315F}"/>
                  </a:ext>
                </a:extLst>
              </p:cNvPr>
              <p:cNvCxnSpPr>
                <a:cxnSpLocks/>
              </p:cNvCxnSpPr>
              <p:nvPr/>
            </p:nvCxnSpPr>
            <p:spPr>
              <a:xfrm>
                <a:off x="9835906" y="5285232"/>
                <a:ext cx="0" cy="168522"/>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587990F8-7200-413D-ABFF-179CDF67C654}"/>
                  </a:ext>
                </a:extLst>
              </p:cNvPr>
              <p:cNvCxnSpPr>
                <a:cxnSpLocks/>
              </p:cNvCxnSpPr>
              <p:nvPr/>
            </p:nvCxnSpPr>
            <p:spPr>
              <a:xfrm flipH="1">
                <a:off x="5093208" y="4919472"/>
                <a:ext cx="228600"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3E6396EF-4169-4432-96A9-9B3E73CB5A5F}"/>
                  </a:ext>
                </a:extLst>
              </p:cNvPr>
              <p:cNvCxnSpPr>
                <a:cxnSpLocks/>
              </p:cNvCxnSpPr>
              <p:nvPr/>
            </p:nvCxnSpPr>
            <p:spPr>
              <a:xfrm flipH="1">
                <a:off x="8933688" y="4919472"/>
                <a:ext cx="228600" cy="0"/>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B4610D8B-348B-4D9E-831E-9603608412A2}"/>
                  </a:ext>
                </a:extLst>
              </p:cNvPr>
              <p:cNvCxnSpPr>
                <a:cxnSpLocks/>
              </p:cNvCxnSpPr>
              <p:nvPr/>
            </p:nvCxnSpPr>
            <p:spPr>
              <a:xfrm>
                <a:off x="10634472" y="3131484"/>
                <a:ext cx="29260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0BB9E24C-3E19-4A58-B239-63B4D1135C5A}"/>
                  </a:ext>
                </a:extLst>
              </p:cNvPr>
              <p:cNvCxnSpPr>
                <a:cxnSpLocks/>
              </p:cNvCxnSpPr>
              <p:nvPr/>
            </p:nvCxnSpPr>
            <p:spPr>
              <a:xfrm>
                <a:off x="6793992" y="3143336"/>
                <a:ext cx="292608" cy="1"/>
              </a:xfrm>
              <a:prstGeom prst="line">
                <a:avLst/>
              </a:prstGeom>
              <a:ln w="3175" cap="rnd">
                <a:solidFill>
                  <a:schemeClr val="tx1"/>
                </a:solidFill>
                <a:round/>
                <a:headEnd type="oval"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0705590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Country spending on prevention interventions as a proportion of total spending on HIV interventions, 2017 and 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1914BEEF-A3C2-4966-91B7-2BB8699DF7AA}"/>
              </a:ext>
            </a:extLst>
          </p:cNvPr>
          <p:cNvGrpSpPr/>
          <p:nvPr/>
        </p:nvGrpSpPr>
        <p:grpSpPr>
          <a:xfrm>
            <a:off x="457199" y="2240280"/>
            <a:ext cx="11482791" cy="4318229"/>
            <a:chOff x="457199" y="2240280"/>
            <a:chExt cx="11482791" cy="431822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212260"/>
              <a:ext cx="8155248" cy="34624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Interventions included only when greater than 1% of prevention spending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Country reports to UNAIDS; UNAIDS Global AIDS Monitoring, 2019–2020 (see https://aidsinfo.unaids.org/).</a:t>
              </a:r>
            </a:p>
          </p:txBody>
        </p:sp>
        <p:sp>
          <p:nvSpPr>
            <p:cNvPr id="84" name="TextBox 83">
              <a:extLst>
                <a:ext uri="{FF2B5EF4-FFF2-40B4-BE49-F238E27FC236}">
                  <a16:creationId xmlns:a16="http://schemas.microsoft.com/office/drawing/2014/main" id="{704BA974-B698-4D8C-8966-D0C1DB5884EC}"/>
                </a:ext>
              </a:extLst>
            </p:cNvPr>
            <p:cNvSpPr txBox="1"/>
            <p:nvPr/>
          </p:nvSpPr>
          <p:spPr>
            <a:xfrm>
              <a:off x="9875520" y="3182974"/>
              <a:ext cx="2064470" cy="2759730"/>
            </a:xfrm>
            <a:prstGeom prst="rect">
              <a:avLst/>
            </a:prstGeom>
            <a:solidFill>
              <a:srgbClr val="DDDDDD">
                <a:alpha val="25000"/>
              </a:srgbClr>
            </a:solidFill>
          </p:spPr>
          <p:txBody>
            <a:bodyPr wrap="square">
              <a:spAutoFit/>
            </a:body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panose="020B0604020202020204"/>
                  <a:ea typeface="+mn-ea"/>
                  <a:cs typeface="+mn-cs"/>
                </a:rPr>
                <a:t>4 Priority primary HIV prevention interventions are: </a:t>
              </a:r>
            </a:p>
            <a:p>
              <a:pPr marL="91440" marR="0" lvl="0" indent="0" algn="l" defTabSz="230188" rtl="0" eaLnBrk="1" fontAlgn="auto" latinLnBrk="0" hangingPunct="1">
                <a:lnSpc>
                  <a:spcPts val="1100"/>
                </a:lnSpc>
                <a:spcBef>
                  <a:spcPts val="0"/>
                </a:spcBef>
                <a:spcAft>
                  <a:spcPts val="0"/>
                </a:spcAft>
                <a:buClrTx/>
                <a:buSzTx/>
                <a:buFontTx/>
                <a:buNone/>
                <a:tabLst>
                  <a:tab pos="227013" algn="l"/>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(i) combination prevention for adolescent girls and young women and their male partners in high-prevalence locations, mainly in sub-Saharan Africa; </a:t>
              </a:r>
            </a:p>
            <a:p>
              <a:pPr marL="91440" marR="0" lvl="0" indent="0" algn="l" defTabSz="914400" rtl="0" eaLnBrk="1" fontAlgn="auto" latinLnBrk="0" hangingPunct="1">
                <a:lnSpc>
                  <a:spcPts val="1100"/>
                </a:lnSpc>
                <a:spcBef>
                  <a:spcPts val="0"/>
                </a:spcBef>
                <a:spcAft>
                  <a:spcPts val="0"/>
                </a:spcAft>
                <a:buClrTx/>
                <a:buSzTx/>
                <a:buFontTx/>
                <a:buNone/>
                <a:tabLst>
                  <a:tab pos="227013" algn="l"/>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(ii) combination prevention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for all key populations; </a:t>
              </a:r>
            </a:p>
            <a:p>
              <a:pPr marL="91440" marR="0" lvl="0" indent="0" algn="l" defTabSz="914400" rtl="0" eaLnBrk="1" fontAlgn="auto" latinLnBrk="0" hangingPunct="1">
                <a:lnSpc>
                  <a:spcPts val="1100"/>
                </a:lnSpc>
                <a:spcBef>
                  <a:spcPts val="0"/>
                </a:spcBef>
                <a:spcAft>
                  <a:spcPts val="0"/>
                </a:spcAft>
                <a:buClrTx/>
                <a:buSzTx/>
                <a:buFontTx/>
                <a:buNone/>
                <a:tabLst>
                  <a:tab pos="227013" algn="l"/>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(iii) strengthened national condom and related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behaviour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change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p>
            <a:p>
              <a:pPr marL="91440" marR="0" lvl="0" indent="0" algn="l" defTabSz="914400" rtl="0" eaLnBrk="1" fontAlgn="auto" latinLnBrk="0" hangingPunct="1">
                <a:lnSpc>
                  <a:spcPts val="1100"/>
                </a:lnSpc>
                <a:spcBef>
                  <a:spcPts val="0"/>
                </a:spcBef>
                <a:spcAft>
                  <a:spcPts val="0"/>
                </a:spcAft>
                <a:buClrTx/>
                <a:buSzTx/>
                <a:buFontTx/>
                <a:buNone/>
                <a:tabLst>
                  <a:tab pos="227013" algn="l"/>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(iv) voluntary medical male circumcision; and (v)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PrEP.</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p>
            <a:p>
              <a:pPr marL="0" marR="0" lvl="0" indent="0" algn="l" defTabSz="914400" rtl="0" eaLnBrk="1" fontAlgn="auto" latinLnBrk="0" hangingPunct="1">
                <a:lnSpc>
                  <a:spcPts val="1000"/>
                </a:lnSpc>
                <a:spcBef>
                  <a:spcPts val="300"/>
                </a:spcBef>
                <a:spcAft>
                  <a:spcPts val="0"/>
                </a:spcAft>
                <a:buClrTx/>
                <a:buSzTx/>
                <a:buFontTx/>
                <a:buNone/>
                <a:tabLst>
                  <a:tab pos="0" algn="l"/>
                </a:tabLst>
                <a:defRPr/>
              </a:pPr>
              <a:r>
                <a:rPr kumimoji="0" lang="en-US" sz="900" b="0" i="0" u="none" strike="noStrike" kern="1200" cap="none" spc="0" normalizeH="0" baseline="0" noProof="0">
                  <a:ln>
                    <a:noFill/>
                  </a:ln>
                  <a:solidFill>
                    <a:prstClr val="black"/>
                  </a:solidFill>
                  <a:effectLst/>
                  <a:uLnTx/>
                  <a:uFillTx/>
                  <a:latin typeface="Arial" panose="020B0604020202020204"/>
                  <a:ea typeface="+mn-ea"/>
                  <a:cs typeface="+mn-cs"/>
                </a:rPr>
                <a:t>	See: HIV prevention road map 2020: accelerating HIV prevention to reduce new infections by 75%. Geneva: UNAIDS; 2016</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a:t>
              </a:r>
              <a:endParaRPr kumimoji="0" lang="en-GB"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41">
              <a:extLst>
                <a:ext uri="{FF2B5EF4-FFF2-40B4-BE49-F238E27FC236}">
                  <a16:creationId xmlns:a16="http://schemas.microsoft.com/office/drawing/2014/main" id="{17D63127-FEF7-4E07-B291-66149504C8F4}"/>
                </a:ext>
              </a:extLst>
            </p:cNvPr>
            <p:cNvSpPr/>
            <p:nvPr/>
          </p:nvSpPr>
          <p:spPr>
            <a:xfrm>
              <a:off x="914400" y="2240280"/>
              <a:ext cx="8732520" cy="1836420"/>
            </a:xfrm>
            <a:custGeom>
              <a:avLst/>
              <a:gdLst/>
              <a:ahLst/>
              <a:cxnLst/>
              <a:rect l="l" t="t" r="r" b="b"/>
              <a:pathLst>
                <a:path w="3383915" h="1836420">
                  <a:moveTo>
                    <a:pt x="3383788" y="0"/>
                  </a:moveTo>
                  <a:lnTo>
                    <a:pt x="0" y="0"/>
                  </a:lnTo>
                  <a:lnTo>
                    <a:pt x="0" y="1835988"/>
                  </a:lnTo>
                  <a:lnTo>
                    <a:pt x="3383788" y="1835988"/>
                  </a:lnTo>
                  <a:lnTo>
                    <a:pt x="3383788" y="0"/>
                  </a:lnTo>
                  <a:close/>
                </a:path>
              </a:pathLst>
            </a:cu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7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object 5">
              <a:extLst>
                <a:ext uri="{FF2B5EF4-FFF2-40B4-BE49-F238E27FC236}">
                  <a16:creationId xmlns:a16="http://schemas.microsoft.com/office/drawing/2014/main" id="{B1686FE5-6776-45CB-AA08-C70922B063F5}"/>
                </a:ext>
              </a:extLst>
            </p:cNvPr>
            <p:cNvSpPr/>
            <p:nvPr/>
          </p:nvSpPr>
          <p:spPr>
            <a:xfrm>
              <a:off x="914400" y="4207611"/>
              <a:ext cx="8732520" cy="1836420"/>
            </a:xfrm>
            <a:custGeom>
              <a:avLst/>
              <a:gdLst/>
              <a:ahLst/>
              <a:cxnLst/>
              <a:rect l="l" t="t" r="r" b="b"/>
              <a:pathLst>
                <a:path w="3383915" h="1836420">
                  <a:moveTo>
                    <a:pt x="3383788" y="0"/>
                  </a:moveTo>
                  <a:lnTo>
                    <a:pt x="0" y="0"/>
                  </a:lnTo>
                  <a:lnTo>
                    <a:pt x="0" y="1835988"/>
                  </a:lnTo>
                  <a:lnTo>
                    <a:pt x="3383788" y="1835988"/>
                  </a:lnTo>
                  <a:lnTo>
                    <a:pt x="3383788" y="0"/>
                  </a:lnTo>
                  <a:close/>
                </a:path>
              </a:pathLst>
            </a:cu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7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object 6">
              <a:extLst>
                <a:ext uri="{FF2B5EF4-FFF2-40B4-BE49-F238E27FC236}">
                  <a16:creationId xmlns:a16="http://schemas.microsoft.com/office/drawing/2014/main" id="{3E278866-1752-4629-8874-8E195A91BB44}"/>
                </a:ext>
              </a:extLst>
            </p:cNvPr>
            <p:cNvSpPr/>
            <p:nvPr/>
          </p:nvSpPr>
          <p:spPr>
            <a:xfrm>
              <a:off x="5164123" y="4368266"/>
              <a:ext cx="648335" cy="290195"/>
            </a:xfrm>
            <a:custGeom>
              <a:avLst/>
              <a:gdLst/>
              <a:ahLst/>
              <a:cxnLst/>
              <a:rect l="l" t="t" r="r" b="b"/>
              <a:pathLst>
                <a:path w="648335" h="290195">
                  <a:moveTo>
                    <a:pt x="648004" y="0"/>
                  </a:moveTo>
                  <a:lnTo>
                    <a:pt x="0" y="0"/>
                  </a:lnTo>
                  <a:lnTo>
                    <a:pt x="0" y="289852"/>
                  </a:lnTo>
                  <a:lnTo>
                    <a:pt x="648004" y="289852"/>
                  </a:lnTo>
                  <a:lnTo>
                    <a:pt x="64800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object 7">
              <a:extLst>
                <a:ext uri="{FF2B5EF4-FFF2-40B4-BE49-F238E27FC236}">
                  <a16:creationId xmlns:a16="http://schemas.microsoft.com/office/drawing/2014/main" id="{5C1BF115-DE59-4199-814C-2D36FFED61E1}"/>
                </a:ext>
              </a:extLst>
            </p:cNvPr>
            <p:cNvSpPr/>
            <p:nvPr/>
          </p:nvSpPr>
          <p:spPr>
            <a:xfrm>
              <a:off x="5164123" y="4658118"/>
              <a:ext cx="648335" cy="73025"/>
            </a:xfrm>
            <a:custGeom>
              <a:avLst/>
              <a:gdLst/>
              <a:ahLst/>
              <a:cxnLst/>
              <a:rect l="l" t="t" r="r" b="b"/>
              <a:pathLst>
                <a:path w="648335" h="73025">
                  <a:moveTo>
                    <a:pt x="648004" y="0"/>
                  </a:moveTo>
                  <a:lnTo>
                    <a:pt x="0" y="0"/>
                  </a:lnTo>
                  <a:lnTo>
                    <a:pt x="0" y="72466"/>
                  </a:lnTo>
                  <a:lnTo>
                    <a:pt x="648004" y="72466"/>
                  </a:lnTo>
                  <a:lnTo>
                    <a:pt x="64800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bject 8">
              <a:extLst>
                <a:ext uri="{FF2B5EF4-FFF2-40B4-BE49-F238E27FC236}">
                  <a16:creationId xmlns:a16="http://schemas.microsoft.com/office/drawing/2014/main" id="{FF70C9BA-90B3-44A7-B83A-FF3BEC90275A}"/>
                </a:ext>
              </a:extLst>
            </p:cNvPr>
            <p:cNvSpPr/>
            <p:nvPr/>
          </p:nvSpPr>
          <p:spPr>
            <a:xfrm>
              <a:off x="5164123" y="4730584"/>
              <a:ext cx="648335" cy="48895"/>
            </a:xfrm>
            <a:custGeom>
              <a:avLst/>
              <a:gdLst/>
              <a:ahLst/>
              <a:cxnLst/>
              <a:rect l="l" t="t" r="r" b="b"/>
              <a:pathLst>
                <a:path w="648335" h="48895">
                  <a:moveTo>
                    <a:pt x="648004" y="0"/>
                  </a:moveTo>
                  <a:lnTo>
                    <a:pt x="0" y="0"/>
                  </a:lnTo>
                  <a:lnTo>
                    <a:pt x="0" y="48310"/>
                  </a:lnTo>
                  <a:lnTo>
                    <a:pt x="648004" y="48310"/>
                  </a:lnTo>
                  <a:lnTo>
                    <a:pt x="648004"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9">
              <a:extLst>
                <a:ext uri="{FF2B5EF4-FFF2-40B4-BE49-F238E27FC236}">
                  <a16:creationId xmlns:a16="http://schemas.microsoft.com/office/drawing/2014/main" id="{22A7F171-510E-4871-9A28-3C1670AF3189}"/>
                </a:ext>
              </a:extLst>
            </p:cNvPr>
            <p:cNvSpPr/>
            <p:nvPr/>
          </p:nvSpPr>
          <p:spPr>
            <a:xfrm>
              <a:off x="5164123" y="4778895"/>
              <a:ext cx="648335" cy="36830"/>
            </a:xfrm>
            <a:custGeom>
              <a:avLst/>
              <a:gdLst/>
              <a:ahLst/>
              <a:cxnLst/>
              <a:rect l="l" t="t" r="r" b="b"/>
              <a:pathLst>
                <a:path w="648335" h="36829">
                  <a:moveTo>
                    <a:pt x="648004" y="0"/>
                  </a:moveTo>
                  <a:lnTo>
                    <a:pt x="0" y="0"/>
                  </a:lnTo>
                  <a:lnTo>
                    <a:pt x="0" y="36233"/>
                  </a:lnTo>
                  <a:lnTo>
                    <a:pt x="648004" y="36233"/>
                  </a:lnTo>
                  <a:lnTo>
                    <a:pt x="648004" y="0"/>
                  </a:lnTo>
                  <a:close/>
                </a:path>
              </a:pathLst>
            </a:custGeom>
            <a:solidFill>
              <a:srgbClr val="28608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10">
              <a:extLst>
                <a:ext uri="{FF2B5EF4-FFF2-40B4-BE49-F238E27FC236}">
                  <a16:creationId xmlns:a16="http://schemas.microsoft.com/office/drawing/2014/main" id="{F2A13829-ACF8-497D-852B-D61EA7E6934A}"/>
                </a:ext>
              </a:extLst>
            </p:cNvPr>
            <p:cNvSpPr/>
            <p:nvPr/>
          </p:nvSpPr>
          <p:spPr>
            <a:xfrm>
              <a:off x="5164123" y="4815128"/>
              <a:ext cx="648335" cy="567690"/>
            </a:xfrm>
            <a:custGeom>
              <a:avLst/>
              <a:gdLst/>
              <a:ahLst/>
              <a:cxnLst/>
              <a:rect l="l" t="t" r="r" b="b"/>
              <a:pathLst>
                <a:path w="648335" h="567690">
                  <a:moveTo>
                    <a:pt x="648004" y="0"/>
                  </a:moveTo>
                  <a:lnTo>
                    <a:pt x="0" y="0"/>
                  </a:lnTo>
                  <a:lnTo>
                    <a:pt x="0" y="567639"/>
                  </a:lnTo>
                  <a:lnTo>
                    <a:pt x="648004" y="567639"/>
                  </a:lnTo>
                  <a:lnTo>
                    <a:pt x="648004"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object 11">
              <a:extLst>
                <a:ext uri="{FF2B5EF4-FFF2-40B4-BE49-F238E27FC236}">
                  <a16:creationId xmlns:a16="http://schemas.microsoft.com/office/drawing/2014/main" id="{D3B77B8C-6315-4FE8-89BB-F8B1172DDB9C}"/>
                </a:ext>
              </a:extLst>
            </p:cNvPr>
            <p:cNvSpPr/>
            <p:nvPr/>
          </p:nvSpPr>
          <p:spPr>
            <a:xfrm>
              <a:off x="5164123" y="5382767"/>
              <a:ext cx="648335" cy="48895"/>
            </a:xfrm>
            <a:custGeom>
              <a:avLst/>
              <a:gdLst/>
              <a:ahLst/>
              <a:cxnLst/>
              <a:rect l="l" t="t" r="r" b="b"/>
              <a:pathLst>
                <a:path w="648335" h="48895">
                  <a:moveTo>
                    <a:pt x="648004" y="0"/>
                  </a:moveTo>
                  <a:lnTo>
                    <a:pt x="0" y="0"/>
                  </a:lnTo>
                  <a:lnTo>
                    <a:pt x="0" y="48310"/>
                  </a:lnTo>
                  <a:lnTo>
                    <a:pt x="648004" y="48310"/>
                  </a:lnTo>
                  <a:lnTo>
                    <a:pt x="648004" y="0"/>
                  </a:lnTo>
                  <a:close/>
                </a:path>
              </a:pathLst>
            </a:custGeom>
            <a:solidFill>
              <a:srgbClr val="5ABBE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12">
              <a:extLst>
                <a:ext uri="{FF2B5EF4-FFF2-40B4-BE49-F238E27FC236}">
                  <a16:creationId xmlns:a16="http://schemas.microsoft.com/office/drawing/2014/main" id="{1633A18F-81DE-46F4-A2CF-6AD0D7B2AA33}"/>
                </a:ext>
              </a:extLst>
            </p:cNvPr>
            <p:cNvSpPr/>
            <p:nvPr/>
          </p:nvSpPr>
          <p:spPr>
            <a:xfrm>
              <a:off x="5164123" y="5431078"/>
              <a:ext cx="648335" cy="266065"/>
            </a:xfrm>
            <a:custGeom>
              <a:avLst/>
              <a:gdLst/>
              <a:ahLst/>
              <a:cxnLst/>
              <a:rect l="l" t="t" r="r" b="b"/>
              <a:pathLst>
                <a:path w="648335" h="266065">
                  <a:moveTo>
                    <a:pt x="648004" y="0"/>
                  </a:moveTo>
                  <a:lnTo>
                    <a:pt x="0" y="0"/>
                  </a:lnTo>
                  <a:lnTo>
                    <a:pt x="0" y="265709"/>
                  </a:lnTo>
                  <a:lnTo>
                    <a:pt x="648004" y="265709"/>
                  </a:lnTo>
                  <a:lnTo>
                    <a:pt x="648004"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13">
              <a:extLst>
                <a:ext uri="{FF2B5EF4-FFF2-40B4-BE49-F238E27FC236}">
                  <a16:creationId xmlns:a16="http://schemas.microsoft.com/office/drawing/2014/main" id="{1D8363A8-6C6D-4807-B829-425D0E05A91E}"/>
                </a:ext>
              </a:extLst>
            </p:cNvPr>
            <p:cNvSpPr/>
            <p:nvPr/>
          </p:nvSpPr>
          <p:spPr>
            <a:xfrm>
              <a:off x="5164123" y="5696775"/>
              <a:ext cx="648335" cy="217804"/>
            </a:xfrm>
            <a:custGeom>
              <a:avLst/>
              <a:gdLst/>
              <a:ahLst/>
              <a:cxnLst/>
              <a:rect l="l" t="t" r="r" b="b"/>
              <a:pathLst>
                <a:path w="648335" h="217804">
                  <a:moveTo>
                    <a:pt x="648004" y="0"/>
                  </a:moveTo>
                  <a:lnTo>
                    <a:pt x="0" y="0"/>
                  </a:lnTo>
                  <a:lnTo>
                    <a:pt x="0" y="217398"/>
                  </a:lnTo>
                  <a:lnTo>
                    <a:pt x="648004" y="217398"/>
                  </a:lnTo>
                  <a:lnTo>
                    <a:pt x="648004"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14">
              <a:extLst>
                <a:ext uri="{FF2B5EF4-FFF2-40B4-BE49-F238E27FC236}">
                  <a16:creationId xmlns:a16="http://schemas.microsoft.com/office/drawing/2014/main" id="{41E59532-A221-4735-A65F-7487D7A08500}"/>
                </a:ext>
              </a:extLst>
            </p:cNvPr>
            <p:cNvSpPr/>
            <p:nvPr/>
          </p:nvSpPr>
          <p:spPr>
            <a:xfrm>
              <a:off x="3493754" y="5058804"/>
              <a:ext cx="300990" cy="122555"/>
            </a:xfrm>
            <a:custGeom>
              <a:avLst/>
              <a:gdLst/>
              <a:ahLst/>
              <a:cxnLst/>
              <a:rect l="l" t="t" r="r" b="b"/>
              <a:pathLst>
                <a:path w="300989" h="122554">
                  <a:moveTo>
                    <a:pt x="284784" y="0"/>
                  </a:moveTo>
                  <a:lnTo>
                    <a:pt x="0" y="92532"/>
                  </a:lnTo>
                  <a:lnTo>
                    <a:pt x="4340" y="107151"/>
                  </a:lnTo>
                  <a:lnTo>
                    <a:pt x="7937" y="121970"/>
                  </a:lnTo>
                  <a:lnTo>
                    <a:pt x="300647" y="58877"/>
                  </a:lnTo>
                  <a:lnTo>
                    <a:pt x="297247" y="44012"/>
                  </a:lnTo>
                  <a:lnTo>
                    <a:pt x="293468" y="29238"/>
                  </a:lnTo>
                  <a:lnTo>
                    <a:pt x="289313" y="14564"/>
                  </a:lnTo>
                  <a:lnTo>
                    <a:pt x="28478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15">
              <a:extLst>
                <a:ext uri="{FF2B5EF4-FFF2-40B4-BE49-F238E27FC236}">
                  <a16:creationId xmlns:a16="http://schemas.microsoft.com/office/drawing/2014/main" id="{731DA836-456C-4286-AEE6-4582E9350410}"/>
                </a:ext>
              </a:extLst>
            </p:cNvPr>
            <p:cNvSpPr/>
            <p:nvPr/>
          </p:nvSpPr>
          <p:spPr>
            <a:xfrm>
              <a:off x="3493754" y="5058804"/>
              <a:ext cx="300990" cy="122555"/>
            </a:xfrm>
            <a:custGeom>
              <a:avLst/>
              <a:gdLst/>
              <a:ahLst/>
              <a:cxnLst/>
              <a:rect l="l" t="t" r="r" b="b"/>
              <a:pathLst>
                <a:path w="300989" h="122554">
                  <a:moveTo>
                    <a:pt x="284784" y="0"/>
                  </a:moveTo>
                  <a:lnTo>
                    <a:pt x="289313" y="14564"/>
                  </a:lnTo>
                  <a:lnTo>
                    <a:pt x="293468" y="29238"/>
                  </a:lnTo>
                  <a:lnTo>
                    <a:pt x="297247" y="44012"/>
                  </a:lnTo>
                  <a:lnTo>
                    <a:pt x="300647" y="58877"/>
                  </a:lnTo>
                  <a:lnTo>
                    <a:pt x="7937" y="121970"/>
                  </a:lnTo>
                  <a:lnTo>
                    <a:pt x="6232" y="114536"/>
                  </a:lnTo>
                  <a:lnTo>
                    <a:pt x="4340" y="107151"/>
                  </a:lnTo>
                  <a:lnTo>
                    <a:pt x="2261" y="99816"/>
                  </a:lnTo>
                  <a:lnTo>
                    <a:pt x="0" y="92532"/>
                  </a:lnTo>
                  <a:lnTo>
                    <a:pt x="284784"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16">
              <a:extLst>
                <a:ext uri="{FF2B5EF4-FFF2-40B4-BE49-F238E27FC236}">
                  <a16:creationId xmlns:a16="http://schemas.microsoft.com/office/drawing/2014/main" id="{7AFB9E1C-789E-4C4C-8B4C-A44DB228E389}"/>
                </a:ext>
              </a:extLst>
            </p:cNvPr>
            <p:cNvSpPr/>
            <p:nvPr/>
          </p:nvSpPr>
          <p:spPr>
            <a:xfrm>
              <a:off x="3501686" y="5117685"/>
              <a:ext cx="296545" cy="71755"/>
            </a:xfrm>
            <a:custGeom>
              <a:avLst/>
              <a:gdLst/>
              <a:ahLst/>
              <a:cxnLst/>
              <a:rect l="l" t="t" r="r" b="b"/>
              <a:pathLst>
                <a:path w="296544" h="71754">
                  <a:moveTo>
                    <a:pt x="292722" y="0"/>
                  </a:moveTo>
                  <a:lnTo>
                    <a:pt x="0" y="63093"/>
                  </a:lnTo>
                  <a:lnTo>
                    <a:pt x="1727" y="71678"/>
                  </a:lnTo>
                  <a:lnTo>
                    <a:pt x="296164" y="17170"/>
                  </a:lnTo>
                  <a:lnTo>
                    <a:pt x="292722"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17">
              <a:extLst>
                <a:ext uri="{FF2B5EF4-FFF2-40B4-BE49-F238E27FC236}">
                  <a16:creationId xmlns:a16="http://schemas.microsoft.com/office/drawing/2014/main" id="{25F24EDC-BEAF-4F92-BD01-E21532820197}"/>
                </a:ext>
              </a:extLst>
            </p:cNvPr>
            <p:cNvSpPr/>
            <p:nvPr/>
          </p:nvSpPr>
          <p:spPr>
            <a:xfrm>
              <a:off x="3501686" y="5117685"/>
              <a:ext cx="296545" cy="71755"/>
            </a:xfrm>
            <a:custGeom>
              <a:avLst/>
              <a:gdLst/>
              <a:ahLst/>
              <a:cxnLst/>
              <a:rect l="l" t="t" r="r" b="b"/>
              <a:pathLst>
                <a:path w="296544" h="71754">
                  <a:moveTo>
                    <a:pt x="292722" y="0"/>
                  </a:moveTo>
                  <a:lnTo>
                    <a:pt x="293954" y="5702"/>
                  </a:lnTo>
                  <a:lnTo>
                    <a:pt x="295097" y="11429"/>
                  </a:lnTo>
                  <a:lnTo>
                    <a:pt x="296164" y="17170"/>
                  </a:lnTo>
                  <a:lnTo>
                    <a:pt x="1727" y="71678"/>
                  </a:lnTo>
                  <a:lnTo>
                    <a:pt x="1193" y="68808"/>
                  </a:lnTo>
                  <a:lnTo>
                    <a:pt x="622" y="65951"/>
                  </a:lnTo>
                  <a:lnTo>
                    <a:pt x="0" y="63093"/>
                  </a:lnTo>
                  <a:lnTo>
                    <a:pt x="292722"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18">
              <a:extLst>
                <a:ext uri="{FF2B5EF4-FFF2-40B4-BE49-F238E27FC236}">
                  <a16:creationId xmlns:a16="http://schemas.microsoft.com/office/drawing/2014/main" id="{3B84CBD1-FF4F-4C02-92A6-7E7D387843A0}"/>
                </a:ext>
              </a:extLst>
            </p:cNvPr>
            <p:cNvSpPr/>
            <p:nvPr/>
          </p:nvSpPr>
          <p:spPr>
            <a:xfrm>
              <a:off x="3503408" y="5134854"/>
              <a:ext cx="296545" cy="59690"/>
            </a:xfrm>
            <a:custGeom>
              <a:avLst/>
              <a:gdLst/>
              <a:ahLst/>
              <a:cxnLst/>
              <a:rect l="l" t="t" r="r" b="b"/>
              <a:pathLst>
                <a:path w="296544" h="59690">
                  <a:moveTo>
                    <a:pt x="294436" y="0"/>
                  </a:moveTo>
                  <a:lnTo>
                    <a:pt x="0" y="54508"/>
                  </a:lnTo>
                  <a:lnTo>
                    <a:pt x="800" y="59067"/>
                  </a:lnTo>
                  <a:lnTo>
                    <a:pt x="296049" y="9118"/>
                  </a:lnTo>
                  <a:lnTo>
                    <a:pt x="294436"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19">
              <a:extLst>
                <a:ext uri="{FF2B5EF4-FFF2-40B4-BE49-F238E27FC236}">
                  <a16:creationId xmlns:a16="http://schemas.microsoft.com/office/drawing/2014/main" id="{E336AA21-9F87-4DCD-B0D9-5959D6E137D0}"/>
                </a:ext>
              </a:extLst>
            </p:cNvPr>
            <p:cNvSpPr/>
            <p:nvPr/>
          </p:nvSpPr>
          <p:spPr>
            <a:xfrm>
              <a:off x="3503408" y="5134854"/>
              <a:ext cx="296545" cy="59690"/>
            </a:xfrm>
            <a:custGeom>
              <a:avLst/>
              <a:gdLst/>
              <a:ahLst/>
              <a:cxnLst/>
              <a:rect l="l" t="t" r="r" b="b"/>
              <a:pathLst>
                <a:path w="296544" h="59690">
                  <a:moveTo>
                    <a:pt x="294436" y="0"/>
                  </a:moveTo>
                  <a:lnTo>
                    <a:pt x="294995" y="3035"/>
                  </a:lnTo>
                  <a:lnTo>
                    <a:pt x="295541" y="6070"/>
                  </a:lnTo>
                  <a:lnTo>
                    <a:pt x="296049" y="9118"/>
                  </a:lnTo>
                  <a:lnTo>
                    <a:pt x="800" y="59067"/>
                  </a:lnTo>
                  <a:lnTo>
                    <a:pt x="546" y="57543"/>
                  </a:lnTo>
                  <a:lnTo>
                    <a:pt x="279" y="56019"/>
                  </a:lnTo>
                  <a:lnTo>
                    <a:pt x="0" y="54508"/>
                  </a:lnTo>
                  <a:lnTo>
                    <a:pt x="294436"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20">
              <a:extLst>
                <a:ext uri="{FF2B5EF4-FFF2-40B4-BE49-F238E27FC236}">
                  <a16:creationId xmlns:a16="http://schemas.microsoft.com/office/drawing/2014/main" id="{02237689-8DF9-4800-8B11-3EED9E0843E8}"/>
                </a:ext>
              </a:extLst>
            </p:cNvPr>
            <p:cNvSpPr/>
            <p:nvPr/>
          </p:nvSpPr>
          <p:spPr>
            <a:xfrm>
              <a:off x="3504210" y="5143971"/>
              <a:ext cx="295910" cy="50800"/>
            </a:xfrm>
            <a:custGeom>
              <a:avLst/>
              <a:gdLst/>
              <a:ahLst/>
              <a:cxnLst/>
              <a:rect l="l" t="t" r="r" b="b"/>
              <a:pathLst>
                <a:path w="295910" h="50800">
                  <a:moveTo>
                    <a:pt x="295249" y="0"/>
                  </a:moveTo>
                  <a:lnTo>
                    <a:pt x="0" y="49949"/>
                  </a:lnTo>
                  <a:lnTo>
                    <a:pt x="139" y="50774"/>
                  </a:lnTo>
                  <a:lnTo>
                    <a:pt x="295529" y="1638"/>
                  </a:lnTo>
                  <a:lnTo>
                    <a:pt x="295249" y="0"/>
                  </a:lnTo>
                  <a:close/>
                </a:path>
              </a:pathLst>
            </a:custGeom>
            <a:solidFill>
              <a:srgbClr val="0083C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21">
              <a:extLst>
                <a:ext uri="{FF2B5EF4-FFF2-40B4-BE49-F238E27FC236}">
                  <a16:creationId xmlns:a16="http://schemas.microsoft.com/office/drawing/2014/main" id="{30C52D2A-4CC0-4013-B8A1-D1BC202B7CE3}"/>
                </a:ext>
              </a:extLst>
            </p:cNvPr>
            <p:cNvSpPr/>
            <p:nvPr/>
          </p:nvSpPr>
          <p:spPr>
            <a:xfrm>
              <a:off x="3504210" y="5143971"/>
              <a:ext cx="295910" cy="50800"/>
            </a:xfrm>
            <a:custGeom>
              <a:avLst/>
              <a:gdLst/>
              <a:ahLst/>
              <a:cxnLst/>
              <a:rect l="l" t="t" r="r" b="b"/>
              <a:pathLst>
                <a:path w="295910" h="50800">
                  <a:moveTo>
                    <a:pt x="295249" y="0"/>
                  </a:moveTo>
                  <a:lnTo>
                    <a:pt x="295338" y="546"/>
                  </a:lnTo>
                  <a:lnTo>
                    <a:pt x="295440" y="1092"/>
                  </a:lnTo>
                  <a:lnTo>
                    <a:pt x="295529" y="1638"/>
                  </a:lnTo>
                  <a:lnTo>
                    <a:pt x="139" y="50774"/>
                  </a:lnTo>
                  <a:lnTo>
                    <a:pt x="101" y="50495"/>
                  </a:lnTo>
                  <a:lnTo>
                    <a:pt x="50" y="50228"/>
                  </a:lnTo>
                  <a:lnTo>
                    <a:pt x="0" y="49949"/>
                  </a:lnTo>
                  <a:lnTo>
                    <a:pt x="295249"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22">
              <a:extLst>
                <a:ext uri="{FF2B5EF4-FFF2-40B4-BE49-F238E27FC236}">
                  <a16:creationId xmlns:a16="http://schemas.microsoft.com/office/drawing/2014/main" id="{71C77D91-B57B-430A-924C-57CD5BF80174}"/>
                </a:ext>
              </a:extLst>
            </p:cNvPr>
            <p:cNvSpPr/>
            <p:nvPr/>
          </p:nvSpPr>
          <p:spPr>
            <a:xfrm>
              <a:off x="3504347" y="5145613"/>
              <a:ext cx="297180" cy="53340"/>
            </a:xfrm>
            <a:custGeom>
              <a:avLst/>
              <a:gdLst/>
              <a:ahLst/>
              <a:cxnLst/>
              <a:rect l="l" t="t" r="r" b="b"/>
              <a:pathLst>
                <a:path w="297180" h="53340">
                  <a:moveTo>
                    <a:pt x="295389" y="0"/>
                  </a:moveTo>
                  <a:lnTo>
                    <a:pt x="0" y="49123"/>
                  </a:lnTo>
                  <a:lnTo>
                    <a:pt x="660" y="53276"/>
                  </a:lnTo>
                  <a:lnTo>
                    <a:pt x="296710" y="8280"/>
                  </a:lnTo>
                  <a:lnTo>
                    <a:pt x="295389" y="0"/>
                  </a:lnTo>
                  <a:close/>
                </a:path>
              </a:pathLst>
            </a:custGeom>
            <a:solidFill>
              <a:srgbClr val="F26B7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3">
              <a:extLst>
                <a:ext uri="{FF2B5EF4-FFF2-40B4-BE49-F238E27FC236}">
                  <a16:creationId xmlns:a16="http://schemas.microsoft.com/office/drawing/2014/main" id="{0B254D3E-41A1-48D3-8D52-3B83883E4DE3}"/>
                </a:ext>
              </a:extLst>
            </p:cNvPr>
            <p:cNvSpPr/>
            <p:nvPr/>
          </p:nvSpPr>
          <p:spPr>
            <a:xfrm>
              <a:off x="3504347" y="5145613"/>
              <a:ext cx="297180" cy="53340"/>
            </a:xfrm>
            <a:custGeom>
              <a:avLst/>
              <a:gdLst/>
              <a:ahLst/>
              <a:cxnLst/>
              <a:rect l="l" t="t" r="r" b="b"/>
              <a:pathLst>
                <a:path w="297180" h="53340">
                  <a:moveTo>
                    <a:pt x="295389" y="0"/>
                  </a:moveTo>
                  <a:lnTo>
                    <a:pt x="295846" y="2755"/>
                  </a:lnTo>
                  <a:lnTo>
                    <a:pt x="296291" y="5524"/>
                  </a:lnTo>
                  <a:lnTo>
                    <a:pt x="296710" y="8280"/>
                  </a:lnTo>
                  <a:lnTo>
                    <a:pt x="660" y="53276"/>
                  </a:lnTo>
                  <a:lnTo>
                    <a:pt x="457" y="51892"/>
                  </a:lnTo>
                  <a:lnTo>
                    <a:pt x="228" y="50507"/>
                  </a:lnTo>
                  <a:lnTo>
                    <a:pt x="0" y="49123"/>
                  </a:lnTo>
                  <a:lnTo>
                    <a:pt x="295389"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24">
              <a:extLst>
                <a:ext uri="{FF2B5EF4-FFF2-40B4-BE49-F238E27FC236}">
                  <a16:creationId xmlns:a16="http://schemas.microsoft.com/office/drawing/2014/main" id="{AB7E75AA-D9C4-4C13-908C-A589F82405FA}"/>
                </a:ext>
              </a:extLst>
            </p:cNvPr>
            <p:cNvSpPr/>
            <p:nvPr/>
          </p:nvSpPr>
          <p:spPr>
            <a:xfrm>
              <a:off x="3505031" y="5153899"/>
              <a:ext cx="296545" cy="45720"/>
            </a:xfrm>
            <a:custGeom>
              <a:avLst/>
              <a:gdLst/>
              <a:ahLst/>
              <a:cxnLst/>
              <a:rect l="l" t="t" r="r" b="b"/>
              <a:pathLst>
                <a:path w="296544" h="45720">
                  <a:moveTo>
                    <a:pt x="296024" y="0"/>
                  </a:moveTo>
                  <a:lnTo>
                    <a:pt x="0" y="45085"/>
                  </a:lnTo>
                  <a:lnTo>
                    <a:pt x="25" y="45300"/>
                  </a:lnTo>
                  <a:lnTo>
                    <a:pt x="296125" y="635"/>
                  </a:lnTo>
                  <a:lnTo>
                    <a:pt x="29602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25">
              <a:extLst>
                <a:ext uri="{FF2B5EF4-FFF2-40B4-BE49-F238E27FC236}">
                  <a16:creationId xmlns:a16="http://schemas.microsoft.com/office/drawing/2014/main" id="{8597C735-8176-481E-810F-6229BD9599C4}"/>
                </a:ext>
              </a:extLst>
            </p:cNvPr>
            <p:cNvSpPr/>
            <p:nvPr/>
          </p:nvSpPr>
          <p:spPr>
            <a:xfrm>
              <a:off x="3505005" y="5153899"/>
              <a:ext cx="296545" cy="45720"/>
            </a:xfrm>
            <a:custGeom>
              <a:avLst/>
              <a:gdLst/>
              <a:ahLst/>
              <a:cxnLst/>
              <a:rect l="l" t="t" r="r" b="b"/>
              <a:pathLst>
                <a:path w="296544" h="45720">
                  <a:moveTo>
                    <a:pt x="296049" y="0"/>
                  </a:moveTo>
                  <a:lnTo>
                    <a:pt x="296087" y="215"/>
                  </a:lnTo>
                  <a:lnTo>
                    <a:pt x="296113" y="419"/>
                  </a:lnTo>
                  <a:lnTo>
                    <a:pt x="296151" y="635"/>
                  </a:lnTo>
                  <a:lnTo>
                    <a:pt x="50" y="45300"/>
                  </a:lnTo>
                  <a:lnTo>
                    <a:pt x="25" y="45085"/>
                  </a:lnTo>
                  <a:lnTo>
                    <a:pt x="296049"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26">
              <a:extLst>
                <a:ext uri="{FF2B5EF4-FFF2-40B4-BE49-F238E27FC236}">
                  <a16:creationId xmlns:a16="http://schemas.microsoft.com/office/drawing/2014/main" id="{851796CA-977E-45B3-9226-3C1F04CBC636}"/>
                </a:ext>
              </a:extLst>
            </p:cNvPr>
            <p:cNvSpPr/>
            <p:nvPr/>
          </p:nvSpPr>
          <p:spPr>
            <a:xfrm>
              <a:off x="3505062" y="5154531"/>
              <a:ext cx="302895" cy="120014"/>
            </a:xfrm>
            <a:custGeom>
              <a:avLst/>
              <a:gdLst/>
              <a:ahLst/>
              <a:cxnLst/>
              <a:rect l="l" t="t" r="r" b="b"/>
              <a:pathLst>
                <a:path w="302894" h="120015">
                  <a:moveTo>
                    <a:pt x="296087" y="0"/>
                  </a:moveTo>
                  <a:lnTo>
                    <a:pt x="0" y="44665"/>
                  </a:lnTo>
                  <a:lnTo>
                    <a:pt x="1864" y="59577"/>
                  </a:lnTo>
                  <a:lnTo>
                    <a:pt x="2979" y="74553"/>
                  </a:lnTo>
                  <a:lnTo>
                    <a:pt x="3345" y="89566"/>
                  </a:lnTo>
                  <a:lnTo>
                    <a:pt x="2959" y="104584"/>
                  </a:lnTo>
                  <a:lnTo>
                    <a:pt x="302005" y="119837"/>
                  </a:lnTo>
                  <a:lnTo>
                    <a:pt x="302785" y="89795"/>
                  </a:lnTo>
                  <a:lnTo>
                    <a:pt x="302056" y="59770"/>
                  </a:lnTo>
                  <a:lnTo>
                    <a:pt x="299823" y="29820"/>
                  </a:lnTo>
                  <a:lnTo>
                    <a:pt x="296087"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27">
              <a:extLst>
                <a:ext uri="{FF2B5EF4-FFF2-40B4-BE49-F238E27FC236}">
                  <a16:creationId xmlns:a16="http://schemas.microsoft.com/office/drawing/2014/main" id="{8F1CBBBD-A0BF-4B2E-BA42-82D33ACA9DC5}"/>
                </a:ext>
              </a:extLst>
            </p:cNvPr>
            <p:cNvSpPr/>
            <p:nvPr/>
          </p:nvSpPr>
          <p:spPr>
            <a:xfrm>
              <a:off x="3505062" y="5154531"/>
              <a:ext cx="302895" cy="120014"/>
            </a:xfrm>
            <a:custGeom>
              <a:avLst/>
              <a:gdLst/>
              <a:ahLst/>
              <a:cxnLst/>
              <a:rect l="l" t="t" r="r" b="b"/>
              <a:pathLst>
                <a:path w="302894" h="120015">
                  <a:moveTo>
                    <a:pt x="296087" y="0"/>
                  </a:moveTo>
                  <a:lnTo>
                    <a:pt x="299823" y="29820"/>
                  </a:lnTo>
                  <a:lnTo>
                    <a:pt x="302056" y="59770"/>
                  </a:lnTo>
                  <a:lnTo>
                    <a:pt x="302785" y="89795"/>
                  </a:lnTo>
                  <a:lnTo>
                    <a:pt x="302005" y="119837"/>
                  </a:lnTo>
                  <a:lnTo>
                    <a:pt x="2959" y="104584"/>
                  </a:lnTo>
                  <a:lnTo>
                    <a:pt x="3345" y="89566"/>
                  </a:lnTo>
                  <a:lnTo>
                    <a:pt x="2979" y="74553"/>
                  </a:lnTo>
                  <a:lnTo>
                    <a:pt x="1864" y="59577"/>
                  </a:lnTo>
                  <a:lnTo>
                    <a:pt x="0" y="44665"/>
                  </a:lnTo>
                  <a:lnTo>
                    <a:pt x="296087"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F2E28EB1-95BF-47F2-BA19-1E75566DA008}"/>
                </a:ext>
              </a:extLst>
            </p:cNvPr>
            <p:cNvSpPr/>
            <p:nvPr/>
          </p:nvSpPr>
          <p:spPr>
            <a:xfrm>
              <a:off x="3507698" y="5259120"/>
              <a:ext cx="299720" cy="26034"/>
            </a:xfrm>
            <a:custGeom>
              <a:avLst/>
              <a:gdLst/>
              <a:ahLst/>
              <a:cxnLst/>
              <a:rect l="l" t="t" r="r" b="b"/>
              <a:pathLst>
                <a:path w="299719" h="26034">
                  <a:moveTo>
                    <a:pt x="330" y="0"/>
                  </a:moveTo>
                  <a:lnTo>
                    <a:pt x="0" y="5359"/>
                  </a:lnTo>
                  <a:lnTo>
                    <a:pt x="298729" y="25958"/>
                  </a:lnTo>
                  <a:lnTo>
                    <a:pt x="299377" y="15240"/>
                  </a:lnTo>
                  <a:lnTo>
                    <a:pt x="33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29">
              <a:extLst>
                <a:ext uri="{FF2B5EF4-FFF2-40B4-BE49-F238E27FC236}">
                  <a16:creationId xmlns:a16="http://schemas.microsoft.com/office/drawing/2014/main" id="{7EB7F590-CF3F-4C7B-8332-FE64EABFC8A2}"/>
                </a:ext>
              </a:extLst>
            </p:cNvPr>
            <p:cNvSpPr/>
            <p:nvPr/>
          </p:nvSpPr>
          <p:spPr>
            <a:xfrm>
              <a:off x="3507698" y="5259120"/>
              <a:ext cx="299720" cy="26034"/>
            </a:xfrm>
            <a:custGeom>
              <a:avLst/>
              <a:gdLst/>
              <a:ahLst/>
              <a:cxnLst/>
              <a:rect l="l" t="t" r="r" b="b"/>
              <a:pathLst>
                <a:path w="299719" h="26034">
                  <a:moveTo>
                    <a:pt x="299377" y="15240"/>
                  </a:moveTo>
                  <a:lnTo>
                    <a:pt x="299199" y="18821"/>
                  </a:lnTo>
                  <a:lnTo>
                    <a:pt x="298983" y="22390"/>
                  </a:lnTo>
                  <a:lnTo>
                    <a:pt x="298729" y="25958"/>
                  </a:lnTo>
                  <a:lnTo>
                    <a:pt x="0" y="5359"/>
                  </a:lnTo>
                  <a:lnTo>
                    <a:pt x="127" y="3568"/>
                  </a:lnTo>
                  <a:lnTo>
                    <a:pt x="228" y="1778"/>
                  </a:lnTo>
                  <a:lnTo>
                    <a:pt x="330" y="0"/>
                  </a:lnTo>
                  <a:lnTo>
                    <a:pt x="299377" y="15240"/>
                  </a:lnTo>
                  <a:close/>
                </a:path>
              </a:pathLst>
            </a:custGeom>
            <a:ln w="63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30">
              <a:extLst>
                <a:ext uri="{FF2B5EF4-FFF2-40B4-BE49-F238E27FC236}">
                  <a16:creationId xmlns:a16="http://schemas.microsoft.com/office/drawing/2014/main" id="{60007407-4D65-4BDB-BB4C-F14F37BA46B1}"/>
                </a:ext>
              </a:extLst>
            </p:cNvPr>
            <p:cNvSpPr/>
            <p:nvPr/>
          </p:nvSpPr>
          <p:spPr>
            <a:xfrm>
              <a:off x="3504298" y="5264471"/>
              <a:ext cx="302260" cy="78740"/>
            </a:xfrm>
            <a:custGeom>
              <a:avLst/>
              <a:gdLst/>
              <a:ahLst/>
              <a:cxnLst/>
              <a:rect l="l" t="t" r="r" b="b"/>
              <a:pathLst>
                <a:path w="302260" h="78740">
                  <a:moveTo>
                    <a:pt x="3403" y="0"/>
                  </a:moveTo>
                  <a:lnTo>
                    <a:pt x="2049" y="14463"/>
                  </a:lnTo>
                  <a:lnTo>
                    <a:pt x="0" y="28841"/>
                  </a:lnTo>
                  <a:lnTo>
                    <a:pt x="295325" y="78282"/>
                  </a:lnTo>
                  <a:lnTo>
                    <a:pt x="297552" y="63931"/>
                  </a:lnTo>
                  <a:lnTo>
                    <a:pt x="299429" y="49533"/>
                  </a:lnTo>
                  <a:lnTo>
                    <a:pt x="300956" y="35091"/>
                  </a:lnTo>
                  <a:lnTo>
                    <a:pt x="302132" y="20612"/>
                  </a:lnTo>
                  <a:lnTo>
                    <a:pt x="3403"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31">
              <a:extLst>
                <a:ext uri="{FF2B5EF4-FFF2-40B4-BE49-F238E27FC236}">
                  <a16:creationId xmlns:a16="http://schemas.microsoft.com/office/drawing/2014/main" id="{E279CDC4-1F4D-4CEC-8AC0-8655BEA636A5}"/>
                </a:ext>
              </a:extLst>
            </p:cNvPr>
            <p:cNvSpPr/>
            <p:nvPr/>
          </p:nvSpPr>
          <p:spPr>
            <a:xfrm>
              <a:off x="3504298" y="5264471"/>
              <a:ext cx="302260" cy="78740"/>
            </a:xfrm>
            <a:custGeom>
              <a:avLst/>
              <a:gdLst/>
              <a:ahLst/>
              <a:cxnLst/>
              <a:rect l="l" t="t" r="r" b="b"/>
              <a:pathLst>
                <a:path w="302260" h="78740">
                  <a:moveTo>
                    <a:pt x="302132" y="20612"/>
                  </a:moveTo>
                  <a:lnTo>
                    <a:pt x="300956" y="35091"/>
                  </a:lnTo>
                  <a:lnTo>
                    <a:pt x="299429" y="49533"/>
                  </a:lnTo>
                  <a:lnTo>
                    <a:pt x="297552" y="63931"/>
                  </a:lnTo>
                  <a:lnTo>
                    <a:pt x="295325" y="78282"/>
                  </a:lnTo>
                  <a:lnTo>
                    <a:pt x="0" y="28841"/>
                  </a:lnTo>
                  <a:lnTo>
                    <a:pt x="1112" y="21665"/>
                  </a:lnTo>
                  <a:lnTo>
                    <a:pt x="2049" y="14463"/>
                  </a:lnTo>
                  <a:lnTo>
                    <a:pt x="2812" y="7240"/>
                  </a:lnTo>
                  <a:lnTo>
                    <a:pt x="3403" y="0"/>
                  </a:lnTo>
                  <a:lnTo>
                    <a:pt x="302132" y="20612"/>
                  </a:lnTo>
                  <a:close/>
                </a:path>
              </a:pathLst>
            </a:custGeom>
            <a:ln w="63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32">
              <a:extLst>
                <a:ext uri="{FF2B5EF4-FFF2-40B4-BE49-F238E27FC236}">
                  <a16:creationId xmlns:a16="http://schemas.microsoft.com/office/drawing/2014/main" id="{BEC8E3B6-4719-4E10-8B3F-419A92BE4BCF}"/>
                </a:ext>
              </a:extLst>
            </p:cNvPr>
            <p:cNvSpPr/>
            <p:nvPr/>
          </p:nvSpPr>
          <p:spPr>
            <a:xfrm>
              <a:off x="3499667" y="5293316"/>
              <a:ext cx="300355" cy="94615"/>
            </a:xfrm>
            <a:custGeom>
              <a:avLst/>
              <a:gdLst/>
              <a:ahLst/>
              <a:cxnLst/>
              <a:rect l="l" t="t" r="r" b="b"/>
              <a:pathLst>
                <a:path w="300355" h="94615">
                  <a:moveTo>
                    <a:pt x="4635" y="0"/>
                  </a:moveTo>
                  <a:lnTo>
                    <a:pt x="3378" y="7505"/>
                  </a:lnTo>
                  <a:lnTo>
                    <a:pt x="1828" y="14973"/>
                  </a:lnTo>
                  <a:lnTo>
                    <a:pt x="0" y="22364"/>
                  </a:lnTo>
                  <a:lnTo>
                    <a:pt x="290703" y="94183"/>
                  </a:lnTo>
                  <a:lnTo>
                    <a:pt x="295760" y="71902"/>
                  </a:lnTo>
                  <a:lnTo>
                    <a:pt x="299961" y="49441"/>
                  </a:lnTo>
                  <a:lnTo>
                    <a:pt x="4635"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33">
              <a:extLst>
                <a:ext uri="{FF2B5EF4-FFF2-40B4-BE49-F238E27FC236}">
                  <a16:creationId xmlns:a16="http://schemas.microsoft.com/office/drawing/2014/main" id="{AA2AB12D-5DE5-4040-825A-F1B0F457E4C5}"/>
                </a:ext>
              </a:extLst>
            </p:cNvPr>
            <p:cNvSpPr/>
            <p:nvPr/>
          </p:nvSpPr>
          <p:spPr>
            <a:xfrm>
              <a:off x="3499667" y="5293316"/>
              <a:ext cx="300355" cy="94615"/>
            </a:xfrm>
            <a:custGeom>
              <a:avLst/>
              <a:gdLst/>
              <a:ahLst/>
              <a:cxnLst/>
              <a:rect l="l" t="t" r="r" b="b"/>
              <a:pathLst>
                <a:path w="300355" h="94615">
                  <a:moveTo>
                    <a:pt x="299961" y="49441"/>
                  </a:moveTo>
                  <a:lnTo>
                    <a:pt x="297968" y="60691"/>
                  </a:lnTo>
                  <a:lnTo>
                    <a:pt x="295760" y="71902"/>
                  </a:lnTo>
                  <a:lnTo>
                    <a:pt x="293339" y="83068"/>
                  </a:lnTo>
                  <a:lnTo>
                    <a:pt x="290703" y="94183"/>
                  </a:lnTo>
                  <a:lnTo>
                    <a:pt x="0" y="22364"/>
                  </a:lnTo>
                  <a:lnTo>
                    <a:pt x="1828" y="14973"/>
                  </a:lnTo>
                  <a:lnTo>
                    <a:pt x="3378" y="7505"/>
                  </a:lnTo>
                  <a:lnTo>
                    <a:pt x="4635" y="0"/>
                  </a:lnTo>
                  <a:lnTo>
                    <a:pt x="299961" y="49441"/>
                  </a:lnTo>
                  <a:close/>
                </a:path>
              </a:pathLst>
            </a:custGeom>
            <a:ln w="634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34">
              <a:extLst>
                <a:ext uri="{FF2B5EF4-FFF2-40B4-BE49-F238E27FC236}">
                  <a16:creationId xmlns:a16="http://schemas.microsoft.com/office/drawing/2014/main" id="{03866732-8224-42D2-9D85-0DA9C50DD25F}"/>
                </a:ext>
              </a:extLst>
            </p:cNvPr>
            <p:cNvSpPr/>
            <p:nvPr/>
          </p:nvSpPr>
          <p:spPr>
            <a:xfrm>
              <a:off x="3499669" y="5315687"/>
              <a:ext cx="290830" cy="72390"/>
            </a:xfrm>
            <a:custGeom>
              <a:avLst/>
              <a:gdLst/>
              <a:ahLst/>
              <a:cxnLst/>
              <a:rect l="l" t="t" r="r" b="b"/>
              <a:pathLst>
                <a:path w="290830" h="72390">
                  <a:moveTo>
                    <a:pt x="0" y="0"/>
                  </a:moveTo>
                  <a:lnTo>
                    <a:pt x="290703" y="71818"/>
                  </a:lnTo>
                </a:path>
              </a:pathLst>
            </a:custGeom>
            <a:solidFill>
              <a:srgbClr val="28608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35">
              <a:extLst>
                <a:ext uri="{FF2B5EF4-FFF2-40B4-BE49-F238E27FC236}">
                  <a16:creationId xmlns:a16="http://schemas.microsoft.com/office/drawing/2014/main" id="{8B786091-BCA7-4F07-B41B-54BE75E22178}"/>
                </a:ext>
              </a:extLst>
            </p:cNvPr>
            <p:cNvSpPr/>
            <p:nvPr/>
          </p:nvSpPr>
          <p:spPr>
            <a:xfrm>
              <a:off x="3499669" y="5315687"/>
              <a:ext cx="290830" cy="72390"/>
            </a:xfrm>
            <a:custGeom>
              <a:avLst/>
              <a:gdLst/>
              <a:ahLst/>
              <a:cxnLst/>
              <a:rect l="l" t="t" r="r" b="b"/>
              <a:pathLst>
                <a:path w="290830" h="72390">
                  <a:moveTo>
                    <a:pt x="290703" y="71818"/>
                  </a:moveTo>
                  <a:lnTo>
                    <a:pt x="0" y="0"/>
                  </a:lnTo>
                  <a:lnTo>
                    <a:pt x="290703" y="71818"/>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36">
              <a:extLst>
                <a:ext uri="{FF2B5EF4-FFF2-40B4-BE49-F238E27FC236}">
                  <a16:creationId xmlns:a16="http://schemas.microsoft.com/office/drawing/2014/main" id="{B038EB37-356B-4295-BCA0-4FC2E69EFE66}"/>
                </a:ext>
              </a:extLst>
            </p:cNvPr>
            <p:cNvSpPr/>
            <p:nvPr/>
          </p:nvSpPr>
          <p:spPr>
            <a:xfrm>
              <a:off x="2609949" y="4644844"/>
              <a:ext cx="1180465" cy="1198245"/>
            </a:xfrm>
            <a:custGeom>
              <a:avLst/>
              <a:gdLst/>
              <a:ahLst/>
              <a:cxnLst/>
              <a:rect l="l" t="t" r="r" b="b"/>
              <a:pathLst>
                <a:path w="1180464" h="1198245">
                  <a:moveTo>
                    <a:pt x="598763" y="0"/>
                  </a:moveTo>
                  <a:lnTo>
                    <a:pt x="551565" y="1861"/>
                  </a:lnTo>
                  <a:lnTo>
                    <a:pt x="505061" y="7401"/>
                  </a:lnTo>
                  <a:lnTo>
                    <a:pt x="459437" y="16507"/>
                  </a:lnTo>
                  <a:lnTo>
                    <a:pt x="414879" y="29068"/>
                  </a:lnTo>
                  <a:lnTo>
                    <a:pt x="371575" y="44970"/>
                  </a:lnTo>
                  <a:lnTo>
                    <a:pt x="329712" y="64100"/>
                  </a:lnTo>
                  <a:lnTo>
                    <a:pt x="289474" y="86346"/>
                  </a:lnTo>
                  <a:lnTo>
                    <a:pt x="251051" y="111595"/>
                  </a:lnTo>
                  <a:lnTo>
                    <a:pt x="214627" y="139734"/>
                  </a:lnTo>
                  <a:lnTo>
                    <a:pt x="180389" y="170652"/>
                  </a:lnTo>
                  <a:lnTo>
                    <a:pt x="148525" y="204234"/>
                  </a:lnTo>
                  <a:lnTo>
                    <a:pt x="119220" y="240369"/>
                  </a:lnTo>
                  <a:lnTo>
                    <a:pt x="92662" y="278944"/>
                  </a:lnTo>
                  <a:lnTo>
                    <a:pt x="69036" y="319846"/>
                  </a:lnTo>
                  <a:lnTo>
                    <a:pt x="48530" y="362962"/>
                  </a:lnTo>
                  <a:lnTo>
                    <a:pt x="31330" y="408180"/>
                  </a:lnTo>
                  <a:lnTo>
                    <a:pt x="17623" y="455387"/>
                  </a:lnTo>
                  <a:lnTo>
                    <a:pt x="7769" y="503548"/>
                  </a:lnTo>
                  <a:lnTo>
                    <a:pt x="1932" y="551575"/>
                  </a:lnTo>
                  <a:lnTo>
                    <a:pt x="0" y="599281"/>
                  </a:lnTo>
                  <a:lnTo>
                    <a:pt x="1859" y="646480"/>
                  </a:lnTo>
                  <a:lnTo>
                    <a:pt x="7398" y="692985"/>
                  </a:lnTo>
                  <a:lnTo>
                    <a:pt x="16504" y="738610"/>
                  </a:lnTo>
                  <a:lnTo>
                    <a:pt x="29064" y="783167"/>
                  </a:lnTo>
                  <a:lnTo>
                    <a:pt x="44965" y="826471"/>
                  </a:lnTo>
                  <a:lnTo>
                    <a:pt x="64094" y="868335"/>
                  </a:lnTo>
                  <a:lnTo>
                    <a:pt x="86340" y="908572"/>
                  </a:lnTo>
                  <a:lnTo>
                    <a:pt x="111588" y="946996"/>
                  </a:lnTo>
                  <a:lnTo>
                    <a:pt x="139727" y="983420"/>
                  </a:lnTo>
                  <a:lnTo>
                    <a:pt x="170644" y="1017658"/>
                  </a:lnTo>
                  <a:lnTo>
                    <a:pt x="204227" y="1049522"/>
                  </a:lnTo>
                  <a:lnTo>
                    <a:pt x="240362" y="1078828"/>
                  </a:lnTo>
                  <a:lnTo>
                    <a:pt x="278936" y="1105386"/>
                  </a:lnTo>
                  <a:lnTo>
                    <a:pt x="319838" y="1129013"/>
                  </a:lnTo>
                  <a:lnTo>
                    <a:pt x="362954" y="1149520"/>
                  </a:lnTo>
                  <a:lnTo>
                    <a:pt x="408172" y="1166721"/>
                  </a:lnTo>
                  <a:lnTo>
                    <a:pt x="455379" y="1180430"/>
                  </a:lnTo>
                  <a:lnTo>
                    <a:pt x="503540" y="1190283"/>
                  </a:lnTo>
                  <a:lnTo>
                    <a:pt x="551568" y="1196118"/>
                  </a:lnTo>
                  <a:lnTo>
                    <a:pt x="599274" y="1198049"/>
                  </a:lnTo>
                  <a:lnTo>
                    <a:pt x="646474" y="1196188"/>
                  </a:lnTo>
                  <a:lnTo>
                    <a:pt x="692979" y="1190647"/>
                  </a:lnTo>
                  <a:lnTo>
                    <a:pt x="738604" y="1181541"/>
                  </a:lnTo>
                  <a:lnTo>
                    <a:pt x="783163" y="1168980"/>
                  </a:lnTo>
                  <a:lnTo>
                    <a:pt x="826467" y="1153079"/>
                  </a:lnTo>
                  <a:lnTo>
                    <a:pt x="868332" y="1133948"/>
                  </a:lnTo>
                  <a:lnTo>
                    <a:pt x="908569" y="1111702"/>
                  </a:lnTo>
                  <a:lnTo>
                    <a:pt x="946994" y="1086453"/>
                  </a:lnTo>
                  <a:lnTo>
                    <a:pt x="983418" y="1058314"/>
                  </a:lnTo>
                  <a:lnTo>
                    <a:pt x="1017656" y="1027396"/>
                  </a:lnTo>
                  <a:lnTo>
                    <a:pt x="1049520" y="993814"/>
                  </a:lnTo>
                  <a:lnTo>
                    <a:pt x="1078825" y="957679"/>
                  </a:lnTo>
                  <a:lnTo>
                    <a:pt x="1105384" y="919104"/>
                  </a:lnTo>
                  <a:lnTo>
                    <a:pt x="1129009" y="878202"/>
                  </a:lnTo>
                  <a:lnTo>
                    <a:pt x="1149515" y="835086"/>
                  </a:lnTo>
                  <a:lnTo>
                    <a:pt x="1166715" y="789868"/>
                  </a:lnTo>
                  <a:lnTo>
                    <a:pt x="1180422" y="742661"/>
                  </a:lnTo>
                  <a:lnTo>
                    <a:pt x="889719" y="670843"/>
                  </a:lnTo>
                  <a:lnTo>
                    <a:pt x="873258" y="719278"/>
                  </a:lnTo>
                  <a:lnTo>
                    <a:pt x="849185" y="763597"/>
                  </a:lnTo>
                  <a:lnTo>
                    <a:pt x="818237" y="803005"/>
                  </a:lnTo>
                  <a:lnTo>
                    <a:pt x="781156" y="836706"/>
                  </a:lnTo>
                  <a:lnTo>
                    <a:pt x="738680" y="863906"/>
                  </a:lnTo>
                  <a:lnTo>
                    <a:pt x="691548" y="883809"/>
                  </a:lnTo>
                  <a:lnTo>
                    <a:pt x="644145" y="895091"/>
                  </a:lnTo>
                  <a:lnTo>
                    <a:pt x="596819" y="898539"/>
                  </a:lnTo>
                  <a:lnTo>
                    <a:pt x="550348" y="894547"/>
                  </a:lnTo>
                  <a:lnTo>
                    <a:pt x="505508" y="883513"/>
                  </a:lnTo>
                  <a:lnTo>
                    <a:pt x="463075" y="865830"/>
                  </a:lnTo>
                  <a:lnTo>
                    <a:pt x="423829" y="841896"/>
                  </a:lnTo>
                  <a:lnTo>
                    <a:pt x="388544" y="812106"/>
                  </a:lnTo>
                  <a:lnTo>
                    <a:pt x="357998" y="776856"/>
                  </a:lnTo>
                  <a:lnTo>
                    <a:pt x="332968" y="736541"/>
                  </a:lnTo>
                  <a:lnTo>
                    <a:pt x="314231" y="691556"/>
                  </a:lnTo>
                  <a:lnTo>
                    <a:pt x="302950" y="644153"/>
                  </a:lnTo>
                  <a:lnTo>
                    <a:pt x="299503" y="596827"/>
                  </a:lnTo>
                  <a:lnTo>
                    <a:pt x="303496" y="550356"/>
                  </a:lnTo>
                  <a:lnTo>
                    <a:pt x="314531" y="505515"/>
                  </a:lnTo>
                  <a:lnTo>
                    <a:pt x="332215" y="463083"/>
                  </a:lnTo>
                  <a:lnTo>
                    <a:pt x="356149" y="423836"/>
                  </a:lnTo>
                  <a:lnTo>
                    <a:pt x="385940" y="388552"/>
                  </a:lnTo>
                  <a:lnTo>
                    <a:pt x="421189" y="358006"/>
                  </a:lnTo>
                  <a:lnTo>
                    <a:pt x="461503" y="332976"/>
                  </a:lnTo>
                  <a:lnTo>
                    <a:pt x="506484" y="314239"/>
                  </a:lnTo>
                  <a:lnTo>
                    <a:pt x="553890" y="302957"/>
                  </a:lnTo>
                  <a:lnTo>
                    <a:pt x="601218" y="299511"/>
                  </a:lnTo>
                  <a:lnTo>
                    <a:pt x="647690" y="303503"/>
                  </a:lnTo>
                  <a:lnTo>
                    <a:pt x="692531" y="314539"/>
                  </a:lnTo>
                  <a:lnTo>
                    <a:pt x="734962" y="332222"/>
                  </a:lnTo>
                  <a:lnTo>
                    <a:pt x="774208" y="356157"/>
                  </a:lnTo>
                  <a:lnTo>
                    <a:pt x="809491" y="385947"/>
                  </a:lnTo>
                  <a:lnTo>
                    <a:pt x="840036" y="421197"/>
                  </a:lnTo>
                  <a:lnTo>
                    <a:pt x="865065" y="461511"/>
                  </a:lnTo>
                  <a:lnTo>
                    <a:pt x="883801" y="506492"/>
                  </a:lnTo>
                  <a:lnTo>
                    <a:pt x="1168586" y="413960"/>
                  </a:lnTo>
                  <a:lnTo>
                    <a:pt x="1150610" y="365760"/>
                  </a:lnTo>
                  <a:lnTo>
                    <a:pt x="1128786" y="319702"/>
                  </a:lnTo>
                  <a:lnTo>
                    <a:pt x="1103313" y="275972"/>
                  </a:lnTo>
                  <a:lnTo>
                    <a:pt x="1074390" y="234753"/>
                  </a:lnTo>
                  <a:lnTo>
                    <a:pt x="1042215" y="196232"/>
                  </a:lnTo>
                  <a:lnTo>
                    <a:pt x="1006988" y="160592"/>
                  </a:lnTo>
                  <a:lnTo>
                    <a:pt x="968907" y="128018"/>
                  </a:lnTo>
                  <a:lnTo>
                    <a:pt x="928171" y="98696"/>
                  </a:lnTo>
                  <a:lnTo>
                    <a:pt x="884979" y="72810"/>
                  </a:lnTo>
                  <a:lnTo>
                    <a:pt x="839529" y="50545"/>
                  </a:lnTo>
                  <a:lnTo>
                    <a:pt x="792021" y="32086"/>
                  </a:lnTo>
                  <a:lnTo>
                    <a:pt x="742653" y="17618"/>
                  </a:lnTo>
                  <a:lnTo>
                    <a:pt x="694494" y="7766"/>
                  </a:lnTo>
                  <a:lnTo>
                    <a:pt x="646468" y="1930"/>
                  </a:lnTo>
                  <a:lnTo>
                    <a:pt x="598763"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37">
              <a:extLst>
                <a:ext uri="{FF2B5EF4-FFF2-40B4-BE49-F238E27FC236}">
                  <a16:creationId xmlns:a16="http://schemas.microsoft.com/office/drawing/2014/main" id="{B14D9A3E-81B6-4B60-9831-F61264F67AB7}"/>
                </a:ext>
              </a:extLst>
            </p:cNvPr>
            <p:cNvSpPr/>
            <p:nvPr/>
          </p:nvSpPr>
          <p:spPr>
            <a:xfrm>
              <a:off x="2609949" y="4644844"/>
              <a:ext cx="1180465" cy="1198245"/>
            </a:xfrm>
            <a:custGeom>
              <a:avLst/>
              <a:gdLst/>
              <a:ahLst/>
              <a:cxnLst/>
              <a:rect l="l" t="t" r="r" b="b"/>
              <a:pathLst>
                <a:path w="1180464" h="1198245">
                  <a:moveTo>
                    <a:pt x="1180422" y="742661"/>
                  </a:moveTo>
                  <a:lnTo>
                    <a:pt x="1166715" y="789868"/>
                  </a:lnTo>
                  <a:lnTo>
                    <a:pt x="1149515" y="835086"/>
                  </a:lnTo>
                  <a:lnTo>
                    <a:pt x="1129009" y="878202"/>
                  </a:lnTo>
                  <a:lnTo>
                    <a:pt x="1105384" y="919104"/>
                  </a:lnTo>
                  <a:lnTo>
                    <a:pt x="1078825" y="957679"/>
                  </a:lnTo>
                  <a:lnTo>
                    <a:pt x="1049520" y="993814"/>
                  </a:lnTo>
                  <a:lnTo>
                    <a:pt x="1017656" y="1027396"/>
                  </a:lnTo>
                  <a:lnTo>
                    <a:pt x="983418" y="1058314"/>
                  </a:lnTo>
                  <a:lnTo>
                    <a:pt x="946994" y="1086453"/>
                  </a:lnTo>
                  <a:lnTo>
                    <a:pt x="908569" y="1111702"/>
                  </a:lnTo>
                  <a:lnTo>
                    <a:pt x="868332" y="1133948"/>
                  </a:lnTo>
                  <a:lnTo>
                    <a:pt x="826467" y="1153079"/>
                  </a:lnTo>
                  <a:lnTo>
                    <a:pt x="783163" y="1168980"/>
                  </a:lnTo>
                  <a:lnTo>
                    <a:pt x="738604" y="1181541"/>
                  </a:lnTo>
                  <a:lnTo>
                    <a:pt x="692979" y="1190647"/>
                  </a:lnTo>
                  <a:lnTo>
                    <a:pt x="646474" y="1196188"/>
                  </a:lnTo>
                  <a:lnTo>
                    <a:pt x="599274" y="1198049"/>
                  </a:lnTo>
                  <a:lnTo>
                    <a:pt x="551568" y="1196118"/>
                  </a:lnTo>
                  <a:lnTo>
                    <a:pt x="503540" y="1190283"/>
                  </a:lnTo>
                  <a:lnTo>
                    <a:pt x="455379" y="1180430"/>
                  </a:lnTo>
                  <a:lnTo>
                    <a:pt x="408172" y="1166721"/>
                  </a:lnTo>
                  <a:lnTo>
                    <a:pt x="362954" y="1149520"/>
                  </a:lnTo>
                  <a:lnTo>
                    <a:pt x="319838" y="1129013"/>
                  </a:lnTo>
                  <a:lnTo>
                    <a:pt x="278936" y="1105386"/>
                  </a:lnTo>
                  <a:lnTo>
                    <a:pt x="240362" y="1078828"/>
                  </a:lnTo>
                  <a:lnTo>
                    <a:pt x="204227" y="1049522"/>
                  </a:lnTo>
                  <a:lnTo>
                    <a:pt x="170644" y="1017658"/>
                  </a:lnTo>
                  <a:lnTo>
                    <a:pt x="139727" y="983420"/>
                  </a:lnTo>
                  <a:lnTo>
                    <a:pt x="111588" y="946996"/>
                  </a:lnTo>
                  <a:lnTo>
                    <a:pt x="86340" y="908572"/>
                  </a:lnTo>
                  <a:lnTo>
                    <a:pt x="64094" y="868335"/>
                  </a:lnTo>
                  <a:lnTo>
                    <a:pt x="44965" y="826471"/>
                  </a:lnTo>
                  <a:lnTo>
                    <a:pt x="29064" y="783167"/>
                  </a:lnTo>
                  <a:lnTo>
                    <a:pt x="16504" y="738610"/>
                  </a:lnTo>
                  <a:lnTo>
                    <a:pt x="7398" y="692985"/>
                  </a:lnTo>
                  <a:lnTo>
                    <a:pt x="1859" y="646480"/>
                  </a:lnTo>
                  <a:lnTo>
                    <a:pt x="0" y="599281"/>
                  </a:lnTo>
                  <a:lnTo>
                    <a:pt x="1932" y="551575"/>
                  </a:lnTo>
                  <a:lnTo>
                    <a:pt x="7769" y="503548"/>
                  </a:lnTo>
                  <a:lnTo>
                    <a:pt x="17623" y="455387"/>
                  </a:lnTo>
                  <a:lnTo>
                    <a:pt x="31330" y="408180"/>
                  </a:lnTo>
                  <a:lnTo>
                    <a:pt x="48530" y="362962"/>
                  </a:lnTo>
                  <a:lnTo>
                    <a:pt x="69036" y="319846"/>
                  </a:lnTo>
                  <a:lnTo>
                    <a:pt x="92662" y="278944"/>
                  </a:lnTo>
                  <a:lnTo>
                    <a:pt x="119220" y="240369"/>
                  </a:lnTo>
                  <a:lnTo>
                    <a:pt x="148525" y="204234"/>
                  </a:lnTo>
                  <a:lnTo>
                    <a:pt x="180389" y="170652"/>
                  </a:lnTo>
                  <a:lnTo>
                    <a:pt x="214627" y="139734"/>
                  </a:lnTo>
                  <a:lnTo>
                    <a:pt x="251051" y="111595"/>
                  </a:lnTo>
                  <a:lnTo>
                    <a:pt x="289474" y="86346"/>
                  </a:lnTo>
                  <a:lnTo>
                    <a:pt x="329712" y="64100"/>
                  </a:lnTo>
                  <a:lnTo>
                    <a:pt x="371575" y="44970"/>
                  </a:lnTo>
                  <a:lnTo>
                    <a:pt x="414879" y="29068"/>
                  </a:lnTo>
                  <a:lnTo>
                    <a:pt x="459437" y="16507"/>
                  </a:lnTo>
                  <a:lnTo>
                    <a:pt x="505061" y="7401"/>
                  </a:lnTo>
                  <a:lnTo>
                    <a:pt x="551565" y="1861"/>
                  </a:lnTo>
                  <a:lnTo>
                    <a:pt x="598763" y="0"/>
                  </a:lnTo>
                  <a:lnTo>
                    <a:pt x="646468" y="1930"/>
                  </a:lnTo>
                  <a:lnTo>
                    <a:pt x="694494" y="7766"/>
                  </a:lnTo>
                  <a:lnTo>
                    <a:pt x="742653" y="17618"/>
                  </a:lnTo>
                  <a:lnTo>
                    <a:pt x="792021" y="32086"/>
                  </a:lnTo>
                  <a:lnTo>
                    <a:pt x="839529" y="50545"/>
                  </a:lnTo>
                  <a:lnTo>
                    <a:pt x="884979" y="72810"/>
                  </a:lnTo>
                  <a:lnTo>
                    <a:pt x="928171" y="98696"/>
                  </a:lnTo>
                  <a:lnTo>
                    <a:pt x="968907" y="128018"/>
                  </a:lnTo>
                  <a:lnTo>
                    <a:pt x="1006988" y="160592"/>
                  </a:lnTo>
                  <a:lnTo>
                    <a:pt x="1042215" y="196232"/>
                  </a:lnTo>
                  <a:lnTo>
                    <a:pt x="1074390" y="234753"/>
                  </a:lnTo>
                  <a:lnTo>
                    <a:pt x="1103313" y="275972"/>
                  </a:lnTo>
                  <a:lnTo>
                    <a:pt x="1128786" y="319702"/>
                  </a:lnTo>
                  <a:lnTo>
                    <a:pt x="1150610" y="365760"/>
                  </a:lnTo>
                  <a:lnTo>
                    <a:pt x="1168586" y="413960"/>
                  </a:lnTo>
                  <a:lnTo>
                    <a:pt x="883801" y="506492"/>
                  </a:lnTo>
                  <a:lnTo>
                    <a:pt x="865065" y="461511"/>
                  </a:lnTo>
                  <a:lnTo>
                    <a:pt x="840036" y="421197"/>
                  </a:lnTo>
                  <a:lnTo>
                    <a:pt x="809491" y="385947"/>
                  </a:lnTo>
                  <a:lnTo>
                    <a:pt x="774208" y="356157"/>
                  </a:lnTo>
                  <a:lnTo>
                    <a:pt x="734962" y="332222"/>
                  </a:lnTo>
                  <a:lnTo>
                    <a:pt x="692531" y="314539"/>
                  </a:lnTo>
                  <a:lnTo>
                    <a:pt x="647690" y="303503"/>
                  </a:lnTo>
                  <a:lnTo>
                    <a:pt x="601218" y="299511"/>
                  </a:lnTo>
                  <a:lnTo>
                    <a:pt x="553890" y="302957"/>
                  </a:lnTo>
                  <a:lnTo>
                    <a:pt x="506484" y="314239"/>
                  </a:lnTo>
                  <a:lnTo>
                    <a:pt x="461503" y="332976"/>
                  </a:lnTo>
                  <a:lnTo>
                    <a:pt x="421189" y="358006"/>
                  </a:lnTo>
                  <a:lnTo>
                    <a:pt x="385940" y="388552"/>
                  </a:lnTo>
                  <a:lnTo>
                    <a:pt x="356149" y="423836"/>
                  </a:lnTo>
                  <a:lnTo>
                    <a:pt x="332215" y="463083"/>
                  </a:lnTo>
                  <a:lnTo>
                    <a:pt x="314531" y="505515"/>
                  </a:lnTo>
                  <a:lnTo>
                    <a:pt x="303496" y="550356"/>
                  </a:lnTo>
                  <a:lnTo>
                    <a:pt x="299503" y="596827"/>
                  </a:lnTo>
                  <a:lnTo>
                    <a:pt x="302950" y="644153"/>
                  </a:lnTo>
                  <a:lnTo>
                    <a:pt x="314231" y="691556"/>
                  </a:lnTo>
                  <a:lnTo>
                    <a:pt x="332968" y="736541"/>
                  </a:lnTo>
                  <a:lnTo>
                    <a:pt x="357998" y="776856"/>
                  </a:lnTo>
                  <a:lnTo>
                    <a:pt x="388544" y="812106"/>
                  </a:lnTo>
                  <a:lnTo>
                    <a:pt x="423829" y="841896"/>
                  </a:lnTo>
                  <a:lnTo>
                    <a:pt x="463075" y="865830"/>
                  </a:lnTo>
                  <a:lnTo>
                    <a:pt x="505508" y="883513"/>
                  </a:lnTo>
                  <a:lnTo>
                    <a:pt x="550348" y="894547"/>
                  </a:lnTo>
                  <a:lnTo>
                    <a:pt x="596819" y="898539"/>
                  </a:lnTo>
                  <a:lnTo>
                    <a:pt x="644145" y="895091"/>
                  </a:lnTo>
                  <a:lnTo>
                    <a:pt x="691548" y="883809"/>
                  </a:lnTo>
                  <a:lnTo>
                    <a:pt x="738680" y="863906"/>
                  </a:lnTo>
                  <a:lnTo>
                    <a:pt x="781156" y="836706"/>
                  </a:lnTo>
                  <a:lnTo>
                    <a:pt x="818237" y="803005"/>
                  </a:lnTo>
                  <a:lnTo>
                    <a:pt x="849185" y="763597"/>
                  </a:lnTo>
                  <a:lnTo>
                    <a:pt x="873258" y="719278"/>
                  </a:lnTo>
                  <a:lnTo>
                    <a:pt x="889719" y="670843"/>
                  </a:lnTo>
                  <a:lnTo>
                    <a:pt x="1180422" y="742661"/>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38">
              <a:extLst>
                <a:ext uri="{FF2B5EF4-FFF2-40B4-BE49-F238E27FC236}">
                  <a16:creationId xmlns:a16="http://schemas.microsoft.com/office/drawing/2014/main" id="{1959D924-F4C8-4D01-93B7-AC14CF2DA5DE}"/>
                </a:ext>
              </a:extLst>
            </p:cNvPr>
            <p:cNvSpPr/>
            <p:nvPr/>
          </p:nvSpPr>
          <p:spPr>
            <a:xfrm>
              <a:off x="2801947" y="4836890"/>
              <a:ext cx="814069" cy="814069"/>
            </a:xfrm>
            <a:custGeom>
              <a:avLst/>
              <a:gdLst/>
              <a:ahLst/>
              <a:cxnLst/>
              <a:rect l="l" t="t" r="r" b="b"/>
              <a:pathLst>
                <a:path w="814069" h="814070">
                  <a:moveTo>
                    <a:pt x="419092" y="0"/>
                  </a:moveTo>
                  <a:lnTo>
                    <a:pt x="373282" y="1236"/>
                  </a:lnTo>
                  <a:lnTo>
                    <a:pt x="327188" y="7788"/>
                  </a:lnTo>
                  <a:lnTo>
                    <a:pt x="281195" y="19853"/>
                  </a:lnTo>
                  <a:lnTo>
                    <a:pt x="236891" y="37129"/>
                  </a:lnTo>
                  <a:lnTo>
                    <a:pt x="195748" y="58923"/>
                  </a:lnTo>
                  <a:lnTo>
                    <a:pt x="157961" y="84851"/>
                  </a:lnTo>
                  <a:lnTo>
                    <a:pt x="123726" y="114526"/>
                  </a:lnTo>
                  <a:lnTo>
                    <a:pt x="93238" y="147566"/>
                  </a:lnTo>
                  <a:lnTo>
                    <a:pt x="66695" y="183584"/>
                  </a:lnTo>
                  <a:lnTo>
                    <a:pt x="44292" y="222195"/>
                  </a:lnTo>
                  <a:lnTo>
                    <a:pt x="26225" y="263016"/>
                  </a:lnTo>
                  <a:lnTo>
                    <a:pt x="12690" y="305661"/>
                  </a:lnTo>
                  <a:lnTo>
                    <a:pt x="3883" y="349746"/>
                  </a:lnTo>
                  <a:lnTo>
                    <a:pt x="0" y="394885"/>
                  </a:lnTo>
                  <a:lnTo>
                    <a:pt x="1236" y="440693"/>
                  </a:lnTo>
                  <a:lnTo>
                    <a:pt x="7789" y="486787"/>
                  </a:lnTo>
                  <a:lnTo>
                    <a:pt x="19854" y="532780"/>
                  </a:lnTo>
                  <a:lnTo>
                    <a:pt x="37128" y="577081"/>
                  </a:lnTo>
                  <a:lnTo>
                    <a:pt x="58919" y="618223"/>
                  </a:lnTo>
                  <a:lnTo>
                    <a:pt x="84844" y="656010"/>
                  </a:lnTo>
                  <a:lnTo>
                    <a:pt x="114517" y="690246"/>
                  </a:lnTo>
                  <a:lnTo>
                    <a:pt x="147555" y="720734"/>
                  </a:lnTo>
                  <a:lnTo>
                    <a:pt x="183571" y="747278"/>
                  </a:lnTo>
                  <a:lnTo>
                    <a:pt x="222181" y="769683"/>
                  </a:lnTo>
                  <a:lnTo>
                    <a:pt x="263001" y="787751"/>
                  </a:lnTo>
                  <a:lnTo>
                    <a:pt x="305645" y="801288"/>
                  </a:lnTo>
                  <a:lnTo>
                    <a:pt x="349729" y="810096"/>
                  </a:lnTo>
                  <a:lnTo>
                    <a:pt x="394868" y="813979"/>
                  </a:lnTo>
                  <a:lnTo>
                    <a:pt x="440678" y="812742"/>
                  </a:lnTo>
                  <a:lnTo>
                    <a:pt x="486773" y="806188"/>
                  </a:lnTo>
                  <a:lnTo>
                    <a:pt x="532769" y="794121"/>
                  </a:lnTo>
                  <a:lnTo>
                    <a:pt x="577070" y="776847"/>
                  </a:lnTo>
                  <a:lnTo>
                    <a:pt x="618212" y="755055"/>
                  </a:lnTo>
                  <a:lnTo>
                    <a:pt x="655999" y="729129"/>
                  </a:lnTo>
                  <a:lnTo>
                    <a:pt x="690235" y="699455"/>
                  </a:lnTo>
                  <a:lnTo>
                    <a:pt x="720723" y="666417"/>
                  </a:lnTo>
                  <a:lnTo>
                    <a:pt x="747268" y="630400"/>
                  </a:lnTo>
                  <a:lnTo>
                    <a:pt x="769673" y="591789"/>
                  </a:lnTo>
                  <a:lnTo>
                    <a:pt x="787743" y="550969"/>
                  </a:lnTo>
                  <a:lnTo>
                    <a:pt x="801280" y="508324"/>
                  </a:lnTo>
                  <a:lnTo>
                    <a:pt x="810089" y="464240"/>
                  </a:lnTo>
                  <a:lnTo>
                    <a:pt x="813974" y="419101"/>
                  </a:lnTo>
                  <a:lnTo>
                    <a:pt x="812739" y="373293"/>
                  </a:lnTo>
                  <a:lnTo>
                    <a:pt x="806187" y="327199"/>
                  </a:lnTo>
                  <a:lnTo>
                    <a:pt x="794122" y="281206"/>
                  </a:lnTo>
                  <a:lnTo>
                    <a:pt x="776848" y="236902"/>
                  </a:lnTo>
                  <a:lnTo>
                    <a:pt x="755056" y="195759"/>
                  </a:lnTo>
                  <a:lnTo>
                    <a:pt x="729129" y="157971"/>
                  </a:lnTo>
                  <a:lnTo>
                    <a:pt x="699454" y="123734"/>
                  </a:lnTo>
                  <a:lnTo>
                    <a:pt x="666415" y="93246"/>
                  </a:lnTo>
                  <a:lnTo>
                    <a:pt x="630397" y="66701"/>
                  </a:lnTo>
                  <a:lnTo>
                    <a:pt x="591784" y="44297"/>
                  </a:lnTo>
                  <a:lnTo>
                    <a:pt x="550963" y="26228"/>
                  </a:lnTo>
                  <a:lnTo>
                    <a:pt x="508317" y="12692"/>
                  </a:lnTo>
                  <a:lnTo>
                    <a:pt x="464231" y="3884"/>
                  </a:lnTo>
                  <a:lnTo>
                    <a:pt x="419092" y="0"/>
                  </a:lnTo>
                  <a:close/>
                </a:path>
              </a:pathLst>
            </a:custGeom>
            <a:solidFill>
              <a:srgbClr val="EFEC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39">
              <a:extLst>
                <a:ext uri="{FF2B5EF4-FFF2-40B4-BE49-F238E27FC236}">
                  <a16:creationId xmlns:a16="http://schemas.microsoft.com/office/drawing/2014/main" id="{27731CE7-464E-4AA6-961E-548C61229A47}"/>
                </a:ext>
              </a:extLst>
            </p:cNvPr>
            <p:cNvSpPr/>
            <p:nvPr/>
          </p:nvSpPr>
          <p:spPr>
            <a:xfrm>
              <a:off x="2801947" y="4836890"/>
              <a:ext cx="814069" cy="814069"/>
            </a:xfrm>
            <a:custGeom>
              <a:avLst/>
              <a:gdLst/>
              <a:ahLst/>
              <a:cxnLst/>
              <a:rect l="l" t="t" r="r" b="b"/>
              <a:pathLst>
                <a:path w="814069" h="814070">
                  <a:moveTo>
                    <a:pt x="19854" y="532780"/>
                  </a:moveTo>
                  <a:lnTo>
                    <a:pt x="37128" y="577081"/>
                  </a:lnTo>
                  <a:lnTo>
                    <a:pt x="58919" y="618223"/>
                  </a:lnTo>
                  <a:lnTo>
                    <a:pt x="84844" y="656010"/>
                  </a:lnTo>
                  <a:lnTo>
                    <a:pt x="114517" y="690246"/>
                  </a:lnTo>
                  <a:lnTo>
                    <a:pt x="147555" y="720734"/>
                  </a:lnTo>
                  <a:lnTo>
                    <a:pt x="183571" y="747278"/>
                  </a:lnTo>
                  <a:lnTo>
                    <a:pt x="222181" y="769683"/>
                  </a:lnTo>
                  <a:lnTo>
                    <a:pt x="263001" y="787751"/>
                  </a:lnTo>
                  <a:lnTo>
                    <a:pt x="305645" y="801288"/>
                  </a:lnTo>
                  <a:lnTo>
                    <a:pt x="349729" y="810096"/>
                  </a:lnTo>
                  <a:lnTo>
                    <a:pt x="394868" y="813979"/>
                  </a:lnTo>
                  <a:lnTo>
                    <a:pt x="440678" y="812742"/>
                  </a:lnTo>
                  <a:lnTo>
                    <a:pt x="486773" y="806188"/>
                  </a:lnTo>
                  <a:lnTo>
                    <a:pt x="532769" y="794121"/>
                  </a:lnTo>
                  <a:lnTo>
                    <a:pt x="577070" y="776847"/>
                  </a:lnTo>
                  <a:lnTo>
                    <a:pt x="618212" y="755055"/>
                  </a:lnTo>
                  <a:lnTo>
                    <a:pt x="655999" y="729129"/>
                  </a:lnTo>
                  <a:lnTo>
                    <a:pt x="690235" y="699455"/>
                  </a:lnTo>
                  <a:lnTo>
                    <a:pt x="720723" y="666417"/>
                  </a:lnTo>
                  <a:lnTo>
                    <a:pt x="747268" y="630400"/>
                  </a:lnTo>
                  <a:lnTo>
                    <a:pt x="769673" y="591789"/>
                  </a:lnTo>
                  <a:lnTo>
                    <a:pt x="787743" y="550969"/>
                  </a:lnTo>
                  <a:lnTo>
                    <a:pt x="801280" y="508324"/>
                  </a:lnTo>
                  <a:lnTo>
                    <a:pt x="810089" y="464240"/>
                  </a:lnTo>
                  <a:lnTo>
                    <a:pt x="813974" y="419101"/>
                  </a:lnTo>
                  <a:lnTo>
                    <a:pt x="812739" y="373293"/>
                  </a:lnTo>
                  <a:lnTo>
                    <a:pt x="806187" y="327199"/>
                  </a:lnTo>
                  <a:lnTo>
                    <a:pt x="794122" y="281206"/>
                  </a:lnTo>
                  <a:lnTo>
                    <a:pt x="776848" y="236902"/>
                  </a:lnTo>
                  <a:lnTo>
                    <a:pt x="755056" y="195759"/>
                  </a:lnTo>
                  <a:lnTo>
                    <a:pt x="729129" y="157971"/>
                  </a:lnTo>
                  <a:lnTo>
                    <a:pt x="699454" y="123734"/>
                  </a:lnTo>
                  <a:lnTo>
                    <a:pt x="666415" y="93246"/>
                  </a:lnTo>
                  <a:lnTo>
                    <a:pt x="630397" y="66701"/>
                  </a:lnTo>
                  <a:lnTo>
                    <a:pt x="591784" y="44297"/>
                  </a:lnTo>
                  <a:lnTo>
                    <a:pt x="550963" y="26228"/>
                  </a:lnTo>
                  <a:lnTo>
                    <a:pt x="508317" y="12692"/>
                  </a:lnTo>
                  <a:lnTo>
                    <a:pt x="464231" y="3884"/>
                  </a:lnTo>
                  <a:lnTo>
                    <a:pt x="419092" y="0"/>
                  </a:lnTo>
                  <a:lnTo>
                    <a:pt x="373282" y="1236"/>
                  </a:lnTo>
                  <a:lnTo>
                    <a:pt x="327188" y="7788"/>
                  </a:lnTo>
                  <a:lnTo>
                    <a:pt x="281195" y="19853"/>
                  </a:lnTo>
                  <a:lnTo>
                    <a:pt x="236891" y="37129"/>
                  </a:lnTo>
                  <a:lnTo>
                    <a:pt x="195748" y="58923"/>
                  </a:lnTo>
                  <a:lnTo>
                    <a:pt x="157961" y="84851"/>
                  </a:lnTo>
                  <a:lnTo>
                    <a:pt x="123726" y="114526"/>
                  </a:lnTo>
                  <a:lnTo>
                    <a:pt x="93238" y="147566"/>
                  </a:lnTo>
                  <a:lnTo>
                    <a:pt x="66695" y="183584"/>
                  </a:lnTo>
                  <a:lnTo>
                    <a:pt x="44292" y="222195"/>
                  </a:lnTo>
                  <a:lnTo>
                    <a:pt x="26225" y="263016"/>
                  </a:lnTo>
                  <a:lnTo>
                    <a:pt x="12690" y="305661"/>
                  </a:lnTo>
                  <a:lnTo>
                    <a:pt x="3883" y="349746"/>
                  </a:lnTo>
                  <a:lnTo>
                    <a:pt x="0" y="394885"/>
                  </a:lnTo>
                  <a:lnTo>
                    <a:pt x="1236" y="440693"/>
                  </a:lnTo>
                  <a:lnTo>
                    <a:pt x="7789" y="486787"/>
                  </a:lnTo>
                  <a:lnTo>
                    <a:pt x="19854" y="53278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42">
              <a:extLst>
                <a:ext uri="{FF2B5EF4-FFF2-40B4-BE49-F238E27FC236}">
                  <a16:creationId xmlns:a16="http://schemas.microsoft.com/office/drawing/2014/main" id="{CEC77554-DB7C-4CF0-A70A-6901E5A7FBE3}"/>
                </a:ext>
              </a:extLst>
            </p:cNvPr>
            <p:cNvSpPr/>
            <p:nvPr/>
          </p:nvSpPr>
          <p:spPr>
            <a:xfrm>
              <a:off x="3441909" y="2908273"/>
              <a:ext cx="282575" cy="224154"/>
            </a:xfrm>
            <a:custGeom>
              <a:avLst/>
              <a:gdLst/>
              <a:ahLst/>
              <a:cxnLst/>
              <a:rect l="l" t="t" r="r" b="b"/>
              <a:pathLst>
                <a:path w="282575" h="224154">
                  <a:moveTo>
                    <a:pt x="232778" y="0"/>
                  </a:moveTo>
                  <a:lnTo>
                    <a:pt x="0" y="188506"/>
                  </a:lnTo>
                  <a:lnTo>
                    <a:pt x="6684" y="197074"/>
                  </a:lnTo>
                  <a:lnTo>
                    <a:pt x="13055" y="205878"/>
                  </a:lnTo>
                  <a:lnTo>
                    <a:pt x="19102" y="214907"/>
                  </a:lnTo>
                  <a:lnTo>
                    <a:pt x="24815" y="224154"/>
                  </a:lnTo>
                  <a:lnTo>
                    <a:pt x="282422" y="71310"/>
                  </a:lnTo>
                  <a:lnTo>
                    <a:pt x="270984" y="52815"/>
                  </a:lnTo>
                  <a:lnTo>
                    <a:pt x="258891" y="34755"/>
                  </a:lnTo>
                  <a:lnTo>
                    <a:pt x="246151" y="17144"/>
                  </a:lnTo>
                  <a:lnTo>
                    <a:pt x="232778"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43">
              <a:extLst>
                <a:ext uri="{FF2B5EF4-FFF2-40B4-BE49-F238E27FC236}">
                  <a16:creationId xmlns:a16="http://schemas.microsoft.com/office/drawing/2014/main" id="{1CF96240-1C1B-488D-A517-FC18AD34BD4A}"/>
                </a:ext>
              </a:extLst>
            </p:cNvPr>
            <p:cNvSpPr/>
            <p:nvPr/>
          </p:nvSpPr>
          <p:spPr>
            <a:xfrm>
              <a:off x="3441909" y="2908273"/>
              <a:ext cx="282575" cy="224154"/>
            </a:xfrm>
            <a:custGeom>
              <a:avLst/>
              <a:gdLst/>
              <a:ahLst/>
              <a:cxnLst/>
              <a:rect l="l" t="t" r="r" b="b"/>
              <a:pathLst>
                <a:path w="282575" h="224154">
                  <a:moveTo>
                    <a:pt x="232778" y="0"/>
                  </a:moveTo>
                  <a:lnTo>
                    <a:pt x="246151" y="17144"/>
                  </a:lnTo>
                  <a:lnTo>
                    <a:pt x="258891" y="34755"/>
                  </a:lnTo>
                  <a:lnTo>
                    <a:pt x="270984" y="52815"/>
                  </a:lnTo>
                  <a:lnTo>
                    <a:pt x="282422" y="71310"/>
                  </a:lnTo>
                  <a:lnTo>
                    <a:pt x="24815" y="224154"/>
                  </a:lnTo>
                  <a:lnTo>
                    <a:pt x="19102" y="214907"/>
                  </a:lnTo>
                  <a:lnTo>
                    <a:pt x="13055" y="205878"/>
                  </a:lnTo>
                  <a:lnTo>
                    <a:pt x="6684" y="197074"/>
                  </a:lnTo>
                  <a:lnTo>
                    <a:pt x="0" y="188506"/>
                  </a:lnTo>
                  <a:lnTo>
                    <a:pt x="232778"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44">
              <a:extLst>
                <a:ext uri="{FF2B5EF4-FFF2-40B4-BE49-F238E27FC236}">
                  <a16:creationId xmlns:a16="http://schemas.microsoft.com/office/drawing/2014/main" id="{EF4D204F-3116-4F28-808B-93FD129300C9}"/>
                </a:ext>
              </a:extLst>
            </p:cNvPr>
            <p:cNvSpPr/>
            <p:nvPr/>
          </p:nvSpPr>
          <p:spPr>
            <a:xfrm>
              <a:off x="3466720" y="2979583"/>
              <a:ext cx="320040" cy="226060"/>
            </a:xfrm>
            <a:custGeom>
              <a:avLst/>
              <a:gdLst/>
              <a:ahLst/>
              <a:cxnLst/>
              <a:rect l="l" t="t" r="r" b="b"/>
              <a:pathLst>
                <a:path w="320039" h="226060">
                  <a:moveTo>
                    <a:pt x="257606" y="0"/>
                  </a:moveTo>
                  <a:lnTo>
                    <a:pt x="0" y="152844"/>
                  </a:lnTo>
                  <a:lnTo>
                    <a:pt x="9568" y="170250"/>
                  </a:lnTo>
                  <a:lnTo>
                    <a:pt x="17949" y="188233"/>
                  </a:lnTo>
                  <a:lnTo>
                    <a:pt x="25119" y="206729"/>
                  </a:lnTo>
                  <a:lnTo>
                    <a:pt x="31051" y="225679"/>
                  </a:lnTo>
                  <a:lnTo>
                    <a:pt x="319697" y="145656"/>
                  </a:lnTo>
                  <a:lnTo>
                    <a:pt x="307825" y="107759"/>
                  </a:lnTo>
                  <a:lnTo>
                    <a:pt x="293485" y="70770"/>
                  </a:lnTo>
                  <a:lnTo>
                    <a:pt x="276729" y="34810"/>
                  </a:lnTo>
                  <a:lnTo>
                    <a:pt x="257606"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45">
              <a:extLst>
                <a:ext uri="{FF2B5EF4-FFF2-40B4-BE49-F238E27FC236}">
                  <a16:creationId xmlns:a16="http://schemas.microsoft.com/office/drawing/2014/main" id="{ADD654FB-C061-4763-978C-CF7E1A495D8F}"/>
                </a:ext>
              </a:extLst>
            </p:cNvPr>
            <p:cNvSpPr/>
            <p:nvPr/>
          </p:nvSpPr>
          <p:spPr>
            <a:xfrm>
              <a:off x="3466720" y="2979583"/>
              <a:ext cx="320040" cy="226060"/>
            </a:xfrm>
            <a:custGeom>
              <a:avLst/>
              <a:gdLst/>
              <a:ahLst/>
              <a:cxnLst/>
              <a:rect l="l" t="t" r="r" b="b"/>
              <a:pathLst>
                <a:path w="320039" h="226060">
                  <a:moveTo>
                    <a:pt x="257606" y="0"/>
                  </a:moveTo>
                  <a:lnTo>
                    <a:pt x="276729" y="34810"/>
                  </a:lnTo>
                  <a:lnTo>
                    <a:pt x="293485" y="70770"/>
                  </a:lnTo>
                  <a:lnTo>
                    <a:pt x="307825" y="107759"/>
                  </a:lnTo>
                  <a:lnTo>
                    <a:pt x="319697" y="145656"/>
                  </a:lnTo>
                  <a:lnTo>
                    <a:pt x="31051" y="225679"/>
                  </a:lnTo>
                  <a:lnTo>
                    <a:pt x="25119" y="206729"/>
                  </a:lnTo>
                  <a:lnTo>
                    <a:pt x="17949" y="188233"/>
                  </a:lnTo>
                  <a:lnTo>
                    <a:pt x="9568" y="170250"/>
                  </a:lnTo>
                  <a:lnTo>
                    <a:pt x="0" y="152844"/>
                  </a:lnTo>
                  <a:lnTo>
                    <a:pt x="257606"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46">
              <a:extLst>
                <a:ext uri="{FF2B5EF4-FFF2-40B4-BE49-F238E27FC236}">
                  <a16:creationId xmlns:a16="http://schemas.microsoft.com/office/drawing/2014/main" id="{809CB2FA-CF21-4F7B-B42F-23185D77ACEA}"/>
                </a:ext>
              </a:extLst>
            </p:cNvPr>
            <p:cNvSpPr/>
            <p:nvPr/>
          </p:nvSpPr>
          <p:spPr>
            <a:xfrm>
              <a:off x="3497775" y="3125246"/>
              <a:ext cx="307340" cy="130175"/>
            </a:xfrm>
            <a:custGeom>
              <a:avLst/>
              <a:gdLst/>
              <a:ahLst/>
              <a:cxnLst/>
              <a:rect l="l" t="t" r="r" b="b"/>
              <a:pathLst>
                <a:path w="307339" h="130175">
                  <a:moveTo>
                    <a:pt x="288645" y="0"/>
                  </a:moveTo>
                  <a:lnTo>
                    <a:pt x="0" y="80010"/>
                  </a:lnTo>
                  <a:lnTo>
                    <a:pt x="3114" y="92244"/>
                  </a:lnTo>
                  <a:lnTo>
                    <a:pt x="5710" y="104594"/>
                  </a:lnTo>
                  <a:lnTo>
                    <a:pt x="7784" y="117043"/>
                  </a:lnTo>
                  <a:lnTo>
                    <a:pt x="9334" y="129578"/>
                  </a:lnTo>
                  <a:lnTo>
                    <a:pt x="307314" y="99110"/>
                  </a:lnTo>
                  <a:lnTo>
                    <a:pt x="304215" y="74053"/>
                  </a:lnTo>
                  <a:lnTo>
                    <a:pt x="300066" y="49160"/>
                  </a:lnTo>
                  <a:lnTo>
                    <a:pt x="294873" y="24463"/>
                  </a:lnTo>
                  <a:lnTo>
                    <a:pt x="288645"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47">
              <a:extLst>
                <a:ext uri="{FF2B5EF4-FFF2-40B4-BE49-F238E27FC236}">
                  <a16:creationId xmlns:a16="http://schemas.microsoft.com/office/drawing/2014/main" id="{2A46B924-E0D8-4A79-934C-89B0DFF10D73}"/>
                </a:ext>
              </a:extLst>
            </p:cNvPr>
            <p:cNvSpPr/>
            <p:nvPr/>
          </p:nvSpPr>
          <p:spPr>
            <a:xfrm>
              <a:off x="3497775" y="3125246"/>
              <a:ext cx="307340" cy="130175"/>
            </a:xfrm>
            <a:custGeom>
              <a:avLst/>
              <a:gdLst/>
              <a:ahLst/>
              <a:cxnLst/>
              <a:rect l="l" t="t" r="r" b="b"/>
              <a:pathLst>
                <a:path w="307339" h="130175">
                  <a:moveTo>
                    <a:pt x="288645" y="0"/>
                  </a:moveTo>
                  <a:lnTo>
                    <a:pt x="294873" y="24463"/>
                  </a:lnTo>
                  <a:lnTo>
                    <a:pt x="300066" y="49160"/>
                  </a:lnTo>
                  <a:lnTo>
                    <a:pt x="304215" y="74053"/>
                  </a:lnTo>
                  <a:lnTo>
                    <a:pt x="307314" y="99110"/>
                  </a:lnTo>
                  <a:lnTo>
                    <a:pt x="9334" y="129578"/>
                  </a:lnTo>
                  <a:lnTo>
                    <a:pt x="7784" y="117043"/>
                  </a:lnTo>
                  <a:lnTo>
                    <a:pt x="5710" y="104594"/>
                  </a:lnTo>
                  <a:lnTo>
                    <a:pt x="3114" y="92244"/>
                  </a:lnTo>
                  <a:lnTo>
                    <a:pt x="0" y="80010"/>
                  </a:lnTo>
                  <a:lnTo>
                    <a:pt x="288645"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48">
              <a:extLst>
                <a:ext uri="{FF2B5EF4-FFF2-40B4-BE49-F238E27FC236}">
                  <a16:creationId xmlns:a16="http://schemas.microsoft.com/office/drawing/2014/main" id="{88FC8EE1-85F1-47BE-AEFF-7A16AC13CD02}"/>
                </a:ext>
              </a:extLst>
            </p:cNvPr>
            <p:cNvSpPr/>
            <p:nvPr/>
          </p:nvSpPr>
          <p:spPr>
            <a:xfrm>
              <a:off x="3433447" y="3224359"/>
              <a:ext cx="374650" cy="458470"/>
            </a:xfrm>
            <a:custGeom>
              <a:avLst/>
              <a:gdLst/>
              <a:ahLst/>
              <a:cxnLst/>
              <a:rect l="l" t="t" r="r" b="b"/>
              <a:pathLst>
                <a:path w="374650" h="458470">
                  <a:moveTo>
                    <a:pt x="371640" y="0"/>
                  </a:moveTo>
                  <a:lnTo>
                    <a:pt x="73660" y="30454"/>
                  </a:lnTo>
                  <a:lnTo>
                    <a:pt x="74591" y="80221"/>
                  </a:lnTo>
                  <a:lnTo>
                    <a:pt x="67380" y="128965"/>
                  </a:lnTo>
                  <a:lnTo>
                    <a:pt x="52338" y="175721"/>
                  </a:lnTo>
                  <a:lnTo>
                    <a:pt x="29774" y="219524"/>
                  </a:lnTo>
                  <a:lnTo>
                    <a:pt x="0" y="259410"/>
                  </a:lnTo>
                  <a:lnTo>
                    <a:pt x="224332" y="457898"/>
                  </a:lnTo>
                  <a:lnTo>
                    <a:pt x="255867" y="419113"/>
                  </a:lnTo>
                  <a:lnTo>
                    <a:pt x="283875" y="378127"/>
                  </a:lnTo>
                  <a:lnTo>
                    <a:pt x="308278" y="335183"/>
                  </a:lnTo>
                  <a:lnTo>
                    <a:pt x="328998" y="290522"/>
                  </a:lnTo>
                  <a:lnTo>
                    <a:pt x="345959" y="244384"/>
                  </a:lnTo>
                  <a:lnTo>
                    <a:pt x="359081" y="197011"/>
                  </a:lnTo>
                  <a:lnTo>
                    <a:pt x="368288" y="148645"/>
                  </a:lnTo>
                  <a:lnTo>
                    <a:pt x="373502" y="99527"/>
                  </a:lnTo>
                  <a:lnTo>
                    <a:pt x="374645" y="49898"/>
                  </a:lnTo>
                  <a:lnTo>
                    <a:pt x="371640"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49">
              <a:extLst>
                <a:ext uri="{FF2B5EF4-FFF2-40B4-BE49-F238E27FC236}">
                  <a16:creationId xmlns:a16="http://schemas.microsoft.com/office/drawing/2014/main" id="{C1E1CAEC-3E7E-4328-964C-0DA27A9BEBE0}"/>
                </a:ext>
              </a:extLst>
            </p:cNvPr>
            <p:cNvSpPr/>
            <p:nvPr/>
          </p:nvSpPr>
          <p:spPr>
            <a:xfrm>
              <a:off x="3433447" y="3224359"/>
              <a:ext cx="374650" cy="458470"/>
            </a:xfrm>
            <a:custGeom>
              <a:avLst/>
              <a:gdLst/>
              <a:ahLst/>
              <a:cxnLst/>
              <a:rect l="l" t="t" r="r" b="b"/>
              <a:pathLst>
                <a:path w="374650" h="458470">
                  <a:moveTo>
                    <a:pt x="371640" y="0"/>
                  </a:moveTo>
                  <a:lnTo>
                    <a:pt x="374645" y="49898"/>
                  </a:lnTo>
                  <a:lnTo>
                    <a:pt x="373502" y="99527"/>
                  </a:lnTo>
                  <a:lnTo>
                    <a:pt x="368288" y="148645"/>
                  </a:lnTo>
                  <a:lnTo>
                    <a:pt x="359081" y="197011"/>
                  </a:lnTo>
                  <a:lnTo>
                    <a:pt x="345959" y="244384"/>
                  </a:lnTo>
                  <a:lnTo>
                    <a:pt x="328998" y="290522"/>
                  </a:lnTo>
                  <a:lnTo>
                    <a:pt x="308278" y="335183"/>
                  </a:lnTo>
                  <a:lnTo>
                    <a:pt x="283875" y="378127"/>
                  </a:lnTo>
                  <a:lnTo>
                    <a:pt x="255867" y="419113"/>
                  </a:lnTo>
                  <a:lnTo>
                    <a:pt x="224332" y="457898"/>
                  </a:lnTo>
                  <a:lnTo>
                    <a:pt x="0" y="259410"/>
                  </a:lnTo>
                  <a:lnTo>
                    <a:pt x="29774" y="219524"/>
                  </a:lnTo>
                  <a:lnTo>
                    <a:pt x="52338" y="175721"/>
                  </a:lnTo>
                  <a:lnTo>
                    <a:pt x="67380" y="128965"/>
                  </a:lnTo>
                  <a:lnTo>
                    <a:pt x="74591" y="80221"/>
                  </a:lnTo>
                  <a:lnTo>
                    <a:pt x="73660" y="30454"/>
                  </a:lnTo>
                  <a:lnTo>
                    <a:pt x="371640" y="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50">
              <a:extLst>
                <a:ext uri="{FF2B5EF4-FFF2-40B4-BE49-F238E27FC236}">
                  <a16:creationId xmlns:a16="http://schemas.microsoft.com/office/drawing/2014/main" id="{1258FC41-6134-4B97-A646-05F350880113}"/>
                </a:ext>
              </a:extLst>
            </p:cNvPr>
            <p:cNvSpPr/>
            <p:nvPr/>
          </p:nvSpPr>
          <p:spPr>
            <a:xfrm>
              <a:off x="3410125" y="3480596"/>
              <a:ext cx="250825" cy="246176"/>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object 51">
              <a:extLst>
                <a:ext uri="{FF2B5EF4-FFF2-40B4-BE49-F238E27FC236}">
                  <a16:creationId xmlns:a16="http://schemas.microsoft.com/office/drawing/2014/main" id="{9C02303B-1E2F-4B26-B3DB-5841D52290C3}"/>
                </a:ext>
              </a:extLst>
            </p:cNvPr>
            <p:cNvSpPr/>
            <p:nvPr/>
          </p:nvSpPr>
          <p:spPr>
            <a:xfrm>
              <a:off x="2610438" y="2686584"/>
              <a:ext cx="1064260" cy="1197610"/>
            </a:xfrm>
            <a:custGeom>
              <a:avLst/>
              <a:gdLst/>
              <a:ahLst/>
              <a:cxnLst/>
              <a:rect l="l" t="t" r="r" b="b"/>
              <a:pathLst>
                <a:path w="1064260" h="1197609">
                  <a:moveTo>
                    <a:pt x="619875" y="0"/>
                  </a:moveTo>
                  <a:lnTo>
                    <a:pt x="573884" y="127"/>
                  </a:lnTo>
                  <a:lnTo>
                    <a:pt x="527987" y="3770"/>
                  </a:lnTo>
                  <a:lnTo>
                    <a:pt x="482402" y="10935"/>
                  </a:lnTo>
                  <a:lnTo>
                    <a:pt x="437346" y="21631"/>
                  </a:lnTo>
                  <a:lnTo>
                    <a:pt x="393037" y="35864"/>
                  </a:lnTo>
                  <a:lnTo>
                    <a:pt x="349694" y="53643"/>
                  </a:lnTo>
                  <a:lnTo>
                    <a:pt x="307535" y="74975"/>
                  </a:lnTo>
                  <a:lnTo>
                    <a:pt x="266776" y="99869"/>
                  </a:lnTo>
                  <a:lnTo>
                    <a:pt x="227637" y="128331"/>
                  </a:lnTo>
                  <a:lnTo>
                    <a:pt x="190334" y="160369"/>
                  </a:lnTo>
                  <a:lnTo>
                    <a:pt x="155739" y="195315"/>
                  </a:lnTo>
                  <a:lnTo>
                    <a:pt x="124582" y="232346"/>
                  </a:lnTo>
                  <a:lnTo>
                    <a:pt x="96870" y="271244"/>
                  </a:lnTo>
                  <a:lnTo>
                    <a:pt x="72610" y="311792"/>
                  </a:lnTo>
                  <a:lnTo>
                    <a:pt x="51812" y="353771"/>
                  </a:lnTo>
                  <a:lnTo>
                    <a:pt x="34481" y="396963"/>
                  </a:lnTo>
                  <a:lnTo>
                    <a:pt x="20627" y="441151"/>
                  </a:lnTo>
                  <a:lnTo>
                    <a:pt x="10257" y="486117"/>
                  </a:lnTo>
                  <a:lnTo>
                    <a:pt x="3379" y="531642"/>
                  </a:lnTo>
                  <a:lnTo>
                    <a:pt x="0" y="577510"/>
                  </a:lnTo>
                  <a:lnTo>
                    <a:pt x="127" y="623501"/>
                  </a:lnTo>
                  <a:lnTo>
                    <a:pt x="3770" y="669399"/>
                  </a:lnTo>
                  <a:lnTo>
                    <a:pt x="10936" y="714985"/>
                  </a:lnTo>
                  <a:lnTo>
                    <a:pt x="21631" y="760041"/>
                  </a:lnTo>
                  <a:lnTo>
                    <a:pt x="35865" y="804349"/>
                  </a:lnTo>
                  <a:lnTo>
                    <a:pt x="53645" y="847692"/>
                  </a:lnTo>
                  <a:lnTo>
                    <a:pt x="74978" y="889852"/>
                  </a:lnTo>
                  <a:lnTo>
                    <a:pt x="99872" y="930611"/>
                  </a:lnTo>
                  <a:lnTo>
                    <a:pt x="128335" y="969750"/>
                  </a:lnTo>
                  <a:lnTo>
                    <a:pt x="160375" y="1007052"/>
                  </a:lnTo>
                  <a:lnTo>
                    <a:pt x="195319" y="1041647"/>
                  </a:lnTo>
                  <a:lnTo>
                    <a:pt x="232349" y="1072805"/>
                  </a:lnTo>
                  <a:lnTo>
                    <a:pt x="271246" y="1100517"/>
                  </a:lnTo>
                  <a:lnTo>
                    <a:pt x="311792" y="1124775"/>
                  </a:lnTo>
                  <a:lnTo>
                    <a:pt x="353770" y="1145573"/>
                  </a:lnTo>
                  <a:lnTo>
                    <a:pt x="396961" y="1162903"/>
                  </a:lnTo>
                  <a:lnTo>
                    <a:pt x="441148" y="1176756"/>
                  </a:lnTo>
                  <a:lnTo>
                    <a:pt x="486113" y="1187126"/>
                  </a:lnTo>
                  <a:lnTo>
                    <a:pt x="531638" y="1194004"/>
                  </a:lnTo>
                  <a:lnTo>
                    <a:pt x="577505" y="1197382"/>
                  </a:lnTo>
                  <a:lnTo>
                    <a:pt x="623496" y="1197254"/>
                  </a:lnTo>
                  <a:lnTo>
                    <a:pt x="669393" y="1193611"/>
                  </a:lnTo>
                  <a:lnTo>
                    <a:pt x="714979" y="1186445"/>
                  </a:lnTo>
                  <a:lnTo>
                    <a:pt x="760035" y="1175750"/>
                  </a:lnTo>
                  <a:lnTo>
                    <a:pt x="804343" y="1161516"/>
                  </a:lnTo>
                  <a:lnTo>
                    <a:pt x="847686" y="1143737"/>
                  </a:lnTo>
                  <a:lnTo>
                    <a:pt x="889846" y="1122405"/>
                  </a:lnTo>
                  <a:lnTo>
                    <a:pt x="930604" y="1097512"/>
                  </a:lnTo>
                  <a:lnTo>
                    <a:pt x="969744" y="1069050"/>
                  </a:lnTo>
                  <a:lnTo>
                    <a:pt x="1007046" y="1037012"/>
                  </a:lnTo>
                  <a:lnTo>
                    <a:pt x="802868" y="817848"/>
                  </a:lnTo>
                  <a:lnTo>
                    <a:pt x="797801" y="822572"/>
                  </a:lnTo>
                  <a:lnTo>
                    <a:pt x="787196" y="831475"/>
                  </a:lnTo>
                  <a:lnTo>
                    <a:pt x="746970" y="859003"/>
                  </a:lnTo>
                  <a:lnTo>
                    <a:pt x="704009" y="879186"/>
                  </a:lnTo>
                  <a:lnTo>
                    <a:pt x="659178" y="892116"/>
                  </a:lnTo>
                  <a:lnTo>
                    <a:pt x="613347" y="897884"/>
                  </a:lnTo>
                  <a:lnTo>
                    <a:pt x="567382" y="896581"/>
                  </a:lnTo>
                  <a:lnTo>
                    <a:pt x="522150" y="888298"/>
                  </a:lnTo>
                  <a:lnTo>
                    <a:pt x="478520" y="873127"/>
                  </a:lnTo>
                  <a:lnTo>
                    <a:pt x="437359" y="851157"/>
                  </a:lnTo>
                  <a:lnTo>
                    <a:pt x="399533" y="822481"/>
                  </a:lnTo>
                  <a:lnTo>
                    <a:pt x="365912" y="787190"/>
                  </a:lnTo>
                  <a:lnTo>
                    <a:pt x="338380" y="746965"/>
                  </a:lnTo>
                  <a:lnTo>
                    <a:pt x="318194" y="704004"/>
                  </a:lnTo>
                  <a:lnTo>
                    <a:pt x="305262" y="659175"/>
                  </a:lnTo>
                  <a:lnTo>
                    <a:pt x="299492" y="613345"/>
                  </a:lnTo>
                  <a:lnTo>
                    <a:pt x="300794" y="567382"/>
                  </a:lnTo>
                  <a:lnTo>
                    <a:pt x="309076" y="522152"/>
                  </a:lnTo>
                  <a:lnTo>
                    <a:pt x="324248" y="478524"/>
                  </a:lnTo>
                  <a:lnTo>
                    <a:pt x="346217" y="437364"/>
                  </a:lnTo>
                  <a:lnTo>
                    <a:pt x="374893" y="399539"/>
                  </a:lnTo>
                  <a:lnTo>
                    <a:pt x="410184" y="365918"/>
                  </a:lnTo>
                  <a:lnTo>
                    <a:pt x="450410" y="338387"/>
                  </a:lnTo>
                  <a:lnTo>
                    <a:pt x="493372" y="318201"/>
                  </a:lnTo>
                  <a:lnTo>
                    <a:pt x="538202" y="305268"/>
                  </a:lnTo>
                  <a:lnTo>
                    <a:pt x="584034" y="299499"/>
                  </a:lnTo>
                  <a:lnTo>
                    <a:pt x="629999" y="300801"/>
                  </a:lnTo>
                  <a:lnTo>
                    <a:pt x="675230" y="309083"/>
                  </a:lnTo>
                  <a:lnTo>
                    <a:pt x="718860" y="324254"/>
                  </a:lnTo>
                  <a:lnTo>
                    <a:pt x="760022" y="346223"/>
                  </a:lnTo>
                  <a:lnTo>
                    <a:pt x="797847" y="374899"/>
                  </a:lnTo>
                  <a:lnTo>
                    <a:pt x="831469" y="410190"/>
                  </a:lnTo>
                  <a:lnTo>
                    <a:pt x="1064247" y="221684"/>
                  </a:lnTo>
                  <a:lnTo>
                    <a:pt x="1037005" y="190341"/>
                  </a:lnTo>
                  <a:lnTo>
                    <a:pt x="1002061" y="155744"/>
                  </a:lnTo>
                  <a:lnTo>
                    <a:pt x="965032" y="124585"/>
                  </a:lnTo>
                  <a:lnTo>
                    <a:pt x="926135" y="96872"/>
                  </a:lnTo>
                  <a:lnTo>
                    <a:pt x="885588" y="72612"/>
                  </a:lnTo>
                  <a:lnTo>
                    <a:pt x="843611" y="51812"/>
                  </a:lnTo>
                  <a:lnTo>
                    <a:pt x="800419" y="34482"/>
                  </a:lnTo>
                  <a:lnTo>
                    <a:pt x="756232" y="20627"/>
                  </a:lnTo>
                  <a:lnTo>
                    <a:pt x="711267" y="10257"/>
                  </a:lnTo>
                  <a:lnTo>
                    <a:pt x="665742" y="3379"/>
                  </a:lnTo>
                  <a:lnTo>
                    <a:pt x="619875"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52">
              <a:extLst>
                <a:ext uri="{FF2B5EF4-FFF2-40B4-BE49-F238E27FC236}">
                  <a16:creationId xmlns:a16="http://schemas.microsoft.com/office/drawing/2014/main" id="{55B6F88A-A29D-4084-81A6-926477BD246B}"/>
                </a:ext>
              </a:extLst>
            </p:cNvPr>
            <p:cNvSpPr/>
            <p:nvPr/>
          </p:nvSpPr>
          <p:spPr>
            <a:xfrm>
              <a:off x="2610438" y="2686584"/>
              <a:ext cx="1064260" cy="1197610"/>
            </a:xfrm>
            <a:custGeom>
              <a:avLst/>
              <a:gdLst/>
              <a:ahLst/>
              <a:cxnLst/>
              <a:rect l="l" t="t" r="r" b="b"/>
              <a:pathLst>
                <a:path w="1064260" h="1197609">
                  <a:moveTo>
                    <a:pt x="1007046" y="1037012"/>
                  </a:moveTo>
                  <a:lnTo>
                    <a:pt x="969744" y="1069050"/>
                  </a:lnTo>
                  <a:lnTo>
                    <a:pt x="930604" y="1097512"/>
                  </a:lnTo>
                  <a:lnTo>
                    <a:pt x="889846" y="1122405"/>
                  </a:lnTo>
                  <a:lnTo>
                    <a:pt x="847686" y="1143737"/>
                  </a:lnTo>
                  <a:lnTo>
                    <a:pt x="804343" y="1161516"/>
                  </a:lnTo>
                  <a:lnTo>
                    <a:pt x="760035" y="1175750"/>
                  </a:lnTo>
                  <a:lnTo>
                    <a:pt x="714979" y="1186445"/>
                  </a:lnTo>
                  <a:lnTo>
                    <a:pt x="669393" y="1193611"/>
                  </a:lnTo>
                  <a:lnTo>
                    <a:pt x="623496" y="1197254"/>
                  </a:lnTo>
                  <a:lnTo>
                    <a:pt x="577505" y="1197382"/>
                  </a:lnTo>
                  <a:lnTo>
                    <a:pt x="531638" y="1194004"/>
                  </a:lnTo>
                  <a:lnTo>
                    <a:pt x="486113" y="1187126"/>
                  </a:lnTo>
                  <a:lnTo>
                    <a:pt x="441148" y="1176756"/>
                  </a:lnTo>
                  <a:lnTo>
                    <a:pt x="396961" y="1162903"/>
                  </a:lnTo>
                  <a:lnTo>
                    <a:pt x="353770" y="1145573"/>
                  </a:lnTo>
                  <a:lnTo>
                    <a:pt x="311792" y="1124775"/>
                  </a:lnTo>
                  <a:lnTo>
                    <a:pt x="271246" y="1100517"/>
                  </a:lnTo>
                  <a:lnTo>
                    <a:pt x="232349" y="1072805"/>
                  </a:lnTo>
                  <a:lnTo>
                    <a:pt x="195319" y="1041647"/>
                  </a:lnTo>
                  <a:lnTo>
                    <a:pt x="160375" y="1007052"/>
                  </a:lnTo>
                  <a:lnTo>
                    <a:pt x="128335" y="969750"/>
                  </a:lnTo>
                  <a:lnTo>
                    <a:pt x="99872" y="930611"/>
                  </a:lnTo>
                  <a:lnTo>
                    <a:pt x="74978" y="889852"/>
                  </a:lnTo>
                  <a:lnTo>
                    <a:pt x="53645" y="847692"/>
                  </a:lnTo>
                  <a:lnTo>
                    <a:pt x="35865" y="804349"/>
                  </a:lnTo>
                  <a:lnTo>
                    <a:pt x="21631" y="760041"/>
                  </a:lnTo>
                  <a:lnTo>
                    <a:pt x="10936" y="714985"/>
                  </a:lnTo>
                  <a:lnTo>
                    <a:pt x="3770" y="669399"/>
                  </a:lnTo>
                  <a:lnTo>
                    <a:pt x="127" y="623501"/>
                  </a:lnTo>
                  <a:lnTo>
                    <a:pt x="0" y="577510"/>
                  </a:lnTo>
                  <a:lnTo>
                    <a:pt x="3379" y="531642"/>
                  </a:lnTo>
                  <a:lnTo>
                    <a:pt x="10257" y="486117"/>
                  </a:lnTo>
                  <a:lnTo>
                    <a:pt x="20627" y="441151"/>
                  </a:lnTo>
                  <a:lnTo>
                    <a:pt x="34481" y="396963"/>
                  </a:lnTo>
                  <a:lnTo>
                    <a:pt x="51812" y="353771"/>
                  </a:lnTo>
                  <a:lnTo>
                    <a:pt x="72610" y="311792"/>
                  </a:lnTo>
                  <a:lnTo>
                    <a:pt x="96870" y="271244"/>
                  </a:lnTo>
                  <a:lnTo>
                    <a:pt x="124582" y="232346"/>
                  </a:lnTo>
                  <a:lnTo>
                    <a:pt x="155739" y="195315"/>
                  </a:lnTo>
                  <a:lnTo>
                    <a:pt x="190334" y="160369"/>
                  </a:lnTo>
                  <a:lnTo>
                    <a:pt x="227637" y="128331"/>
                  </a:lnTo>
                  <a:lnTo>
                    <a:pt x="266776" y="99869"/>
                  </a:lnTo>
                  <a:lnTo>
                    <a:pt x="307535" y="74975"/>
                  </a:lnTo>
                  <a:lnTo>
                    <a:pt x="349694" y="53643"/>
                  </a:lnTo>
                  <a:lnTo>
                    <a:pt x="393037" y="35864"/>
                  </a:lnTo>
                  <a:lnTo>
                    <a:pt x="437346" y="21631"/>
                  </a:lnTo>
                  <a:lnTo>
                    <a:pt x="482402" y="10935"/>
                  </a:lnTo>
                  <a:lnTo>
                    <a:pt x="527987" y="3770"/>
                  </a:lnTo>
                  <a:lnTo>
                    <a:pt x="573884" y="127"/>
                  </a:lnTo>
                  <a:lnTo>
                    <a:pt x="619875" y="0"/>
                  </a:lnTo>
                  <a:lnTo>
                    <a:pt x="665742" y="3379"/>
                  </a:lnTo>
                  <a:lnTo>
                    <a:pt x="711267" y="10257"/>
                  </a:lnTo>
                  <a:lnTo>
                    <a:pt x="756232" y="20627"/>
                  </a:lnTo>
                  <a:lnTo>
                    <a:pt x="800419" y="34482"/>
                  </a:lnTo>
                  <a:lnTo>
                    <a:pt x="843611" y="51812"/>
                  </a:lnTo>
                  <a:lnTo>
                    <a:pt x="885588" y="72612"/>
                  </a:lnTo>
                  <a:lnTo>
                    <a:pt x="926135" y="96872"/>
                  </a:lnTo>
                  <a:lnTo>
                    <a:pt x="965032" y="124585"/>
                  </a:lnTo>
                  <a:lnTo>
                    <a:pt x="1002061" y="155744"/>
                  </a:lnTo>
                  <a:lnTo>
                    <a:pt x="1037005" y="190341"/>
                  </a:lnTo>
                  <a:lnTo>
                    <a:pt x="1064247" y="221684"/>
                  </a:lnTo>
                  <a:lnTo>
                    <a:pt x="831469" y="410190"/>
                  </a:lnTo>
                  <a:lnTo>
                    <a:pt x="797847" y="374899"/>
                  </a:lnTo>
                  <a:lnTo>
                    <a:pt x="760022" y="346223"/>
                  </a:lnTo>
                  <a:lnTo>
                    <a:pt x="718860" y="324254"/>
                  </a:lnTo>
                  <a:lnTo>
                    <a:pt x="675230" y="309083"/>
                  </a:lnTo>
                  <a:lnTo>
                    <a:pt x="629999" y="300801"/>
                  </a:lnTo>
                  <a:lnTo>
                    <a:pt x="584034" y="299499"/>
                  </a:lnTo>
                  <a:lnTo>
                    <a:pt x="538202" y="305268"/>
                  </a:lnTo>
                  <a:lnTo>
                    <a:pt x="493372" y="318201"/>
                  </a:lnTo>
                  <a:lnTo>
                    <a:pt x="450410" y="338387"/>
                  </a:lnTo>
                  <a:lnTo>
                    <a:pt x="410184" y="365918"/>
                  </a:lnTo>
                  <a:lnTo>
                    <a:pt x="374893" y="399539"/>
                  </a:lnTo>
                  <a:lnTo>
                    <a:pt x="346217" y="437364"/>
                  </a:lnTo>
                  <a:lnTo>
                    <a:pt x="324248" y="478524"/>
                  </a:lnTo>
                  <a:lnTo>
                    <a:pt x="309076" y="522152"/>
                  </a:lnTo>
                  <a:lnTo>
                    <a:pt x="300794" y="567382"/>
                  </a:lnTo>
                  <a:lnTo>
                    <a:pt x="299492" y="613345"/>
                  </a:lnTo>
                  <a:lnTo>
                    <a:pt x="305262" y="659175"/>
                  </a:lnTo>
                  <a:lnTo>
                    <a:pt x="318194" y="704004"/>
                  </a:lnTo>
                  <a:lnTo>
                    <a:pt x="338380" y="746965"/>
                  </a:lnTo>
                  <a:lnTo>
                    <a:pt x="365912" y="787190"/>
                  </a:lnTo>
                  <a:lnTo>
                    <a:pt x="399533" y="822481"/>
                  </a:lnTo>
                  <a:lnTo>
                    <a:pt x="437359" y="851157"/>
                  </a:lnTo>
                  <a:lnTo>
                    <a:pt x="478520" y="873127"/>
                  </a:lnTo>
                  <a:lnTo>
                    <a:pt x="522150" y="888298"/>
                  </a:lnTo>
                  <a:lnTo>
                    <a:pt x="567382" y="896581"/>
                  </a:lnTo>
                  <a:lnTo>
                    <a:pt x="613347" y="897884"/>
                  </a:lnTo>
                  <a:lnTo>
                    <a:pt x="659178" y="892116"/>
                  </a:lnTo>
                  <a:lnTo>
                    <a:pt x="704009" y="879186"/>
                  </a:lnTo>
                  <a:lnTo>
                    <a:pt x="746970" y="859003"/>
                  </a:lnTo>
                  <a:lnTo>
                    <a:pt x="787196" y="831475"/>
                  </a:lnTo>
                  <a:lnTo>
                    <a:pt x="802868" y="817848"/>
                  </a:lnTo>
                  <a:lnTo>
                    <a:pt x="1007046" y="1037012"/>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53">
              <a:extLst>
                <a:ext uri="{FF2B5EF4-FFF2-40B4-BE49-F238E27FC236}">
                  <a16:creationId xmlns:a16="http://schemas.microsoft.com/office/drawing/2014/main" id="{4EEEEB35-E2AA-470A-B7A1-AEECF5BCAB4D}"/>
                </a:ext>
              </a:extLst>
            </p:cNvPr>
            <p:cNvSpPr/>
            <p:nvPr/>
          </p:nvSpPr>
          <p:spPr>
            <a:xfrm>
              <a:off x="5164123" y="2375141"/>
              <a:ext cx="648335" cy="162560"/>
            </a:xfrm>
            <a:custGeom>
              <a:avLst/>
              <a:gdLst/>
              <a:ahLst/>
              <a:cxnLst/>
              <a:rect l="l" t="t" r="r" b="b"/>
              <a:pathLst>
                <a:path w="648335" h="162560">
                  <a:moveTo>
                    <a:pt x="648004" y="0"/>
                  </a:moveTo>
                  <a:lnTo>
                    <a:pt x="0" y="0"/>
                  </a:lnTo>
                  <a:lnTo>
                    <a:pt x="0" y="162115"/>
                  </a:lnTo>
                  <a:lnTo>
                    <a:pt x="648004" y="162115"/>
                  </a:lnTo>
                  <a:lnTo>
                    <a:pt x="648004"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54">
              <a:extLst>
                <a:ext uri="{FF2B5EF4-FFF2-40B4-BE49-F238E27FC236}">
                  <a16:creationId xmlns:a16="http://schemas.microsoft.com/office/drawing/2014/main" id="{A90D9757-E15B-41DE-9097-55F0F8710FF1}"/>
                </a:ext>
              </a:extLst>
            </p:cNvPr>
            <p:cNvSpPr/>
            <p:nvPr/>
          </p:nvSpPr>
          <p:spPr>
            <a:xfrm>
              <a:off x="5164123" y="2537256"/>
              <a:ext cx="648335" cy="270510"/>
            </a:xfrm>
            <a:custGeom>
              <a:avLst/>
              <a:gdLst/>
              <a:ahLst/>
              <a:cxnLst/>
              <a:rect l="l" t="t" r="r" b="b"/>
              <a:pathLst>
                <a:path w="648335" h="270510">
                  <a:moveTo>
                    <a:pt x="648004" y="0"/>
                  </a:moveTo>
                  <a:lnTo>
                    <a:pt x="0" y="0"/>
                  </a:lnTo>
                  <a:lnTo>
                    <a:pt x="0" y="270192"/>
                  </a:lnTo>
                  <a:lnTo>
                    <a:pt x="648004" y="270192"/>
                  </a:lnTo>
                  <a:lnTo>
                    <a:pt x="648004"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55">
              <a:extLst>
                <a:ext uri="{FF2B5EF4-FFF2-40B4-BE49-F238E27FC236}">
                  <a16:creationId xmlns:a16="http://schemas.microsoft.com/office/drawing/2014/main" id="{607A2C2E-26F4-4709-B934-8A62033AD38B}"/>
                </a:ext>
              </a:extLst>
            </p:cNvPr>
            <p:cNvSpPr/>
            <p:nvPr/>
          </p:nvSpPr>
          <p:spPr>
            <a:xfrm>
              <a:off x="5164123" y="2807449"/>
              <a:ext cx="648335" cy="175895"/>
            </a:xfrm>
            <a:custGeom>
              <a:avLst/>
              <a:gdLst/>
              <a:ahLst/>
              <a:cxnLst/>
              <a:rect l="l" t="t" r="r" b="b"/>
              <a:pathLst>
                <a:path w="648335" h="175895">
                  <a:moveTo>
                    <a:pt x="648004" y="0"/>
                  </a:moveTo>
                  <a:lnTo>
                    <a:pt x="0" y="0"/>
                  </a:lnTo>
                  <a:lnTo>
                    <a:pt x="0" y="175615"/>
                  </a:lnTo>
                  <a:lnTo>
                    <a:pt x="648004" y="175615"/>
                  </a:lnTo>
                  <a:lnTo>
                    <a:pt x="648004" y="0"/>
                  </a:lnTo>
                  <a:close/>
                </a:path>
              </a:pathLst>
            </a:custGeom>
            <a:solidFill>
              <a:srgbClr val="FABB9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56">
              <a:extLst>
                <a:ext uri="{FF2B5EF4-FFF2-40B4-BE49-F238E27FC236}">
                  <a16:creationId xmlns:a16="http://schemas.microsoft.com/office/drawing/2014/main" id="{9C967CE8-B304-4D8C-983C-CD44248C85A3}"/>
                </a:ext>
              </a:extLst>
            </p:cNvPr>
            <p:cNvSpPr/>
            <p:nvPr/>
          </p:nvSpPr>
          <p:spPr>
            <a:xfrm>
              <a:off x="5164123" y="2983064"/>
              <a:ext cx="648335" cy="851535"/>
            </a:xfrm>
            <a:custGeom>
              <a:avLst/>
              <a:gdLst/>
              <a:ahLst/>
              <a:cxnLst/>
              <a:rect l="l" t="t" r="r" b="b"/>
              <a:pathLst>
                <a:path w="648335" h="851534">
                  <a:moveTo>
                    <a:pt x="648004" y="0"/>
                  </a:moveTo>
                  <a:lnTo>
                    <a:pt x="0" y="0"/>
                  </a:lnTo>
                  <a:lnTo>
                    <a:pt x="0" y="851090"/>
                  </a:lnTo>
                  <a:lnTo>
                    <a:pt x="648004" y="851090"/>
                  </a:lnTo>
                  <a:lnTo>
                    <a:pt x="648004"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57">
              <a:extLst>
                <a:ext uri="{FF2B5EF4-FFF2-40B4-BE49-F238E27FC236}">
                  <a16:creationId xmlns:a16="http://schemas.microsoft.com/office/drawing/2014/main" id="{7CA125D5-EB76-46BA-B32C-070062E459DC}"/>
                </a:ext>
              </a:extLst>
            </p:cNvPr>
            <p:cNvSpPr/>
            <p:nvPr/>
          </p:nvSpPr>
          <p:spPr>
            <a:xfrm>
              <a:off x="5164123" y="3834155"/>
              <a:ext cx="648335" cy="94615"/>
            </a:xfrm>
            <a:custGeom>
              <a:avLst/>
              <a:gdLst/>
              <a:ahLst/>
              <a:cxnLst/>
              <a:rect l="l" t="t" r="r" b="b"/>
              <a:pathLst>
                <a:path w="648335" h="94615">
                  <a:moveTo>
                    <a:pt x="648004" y="0"/>
                  </a:moveTo>
                  <a:lnTo>
                    <a:pt x="0" y="0"/>
                  </a:lnTo>
                  <a:lnTo>
                    <a:pt x="0" y="94564"/>
                  </a:lnTo>
                  <a:lnTo>
                    <a:pt x="648004" y="94564"/>
                  </a:lnTo>
                  <a:lnTo>
                    <a:pt x="648004" y="0"/>
                  </a:lnTo>
                  <a:close/>
                </a:path>
              </a:pathLst>
            </a:custGeom>
            <a:solidFill>
              <a:srgbClr val="B6AEA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58">
              <a:extLst>
                <a:ext uri="{FF2B5EF4-FFF2-40B4-BE49-F238E27FC236}">
                  <a16:creationId xmlns:a16="http://schemas.microsoft.com/office/drawing/2014/main" id="{7F8AB6B6-1EB3-4045-A75B-208987243AC7}"/>
                </a:ext>
              </a:extLst>
            </p:cNvPr>
            <p:cNvSpPr/>
            <p:nvPr/>
          </p:nvSpPr>
          <p:spPr>
            <a:xfrm>
              <a:off x="2802056" y="2878214"/>
              <a:ext cx="814705" cy="814705"/>
            </a:xfrm>
            <a:custGeom>
              <a:avLst/>
              <a:gdLst/>
              <a:ahLst/>
              <a:cxnLst/>
              <a:rect l="l" t="t" r="r" b="b"/>
              <a:pathLst>
                <a:path w="814705" h="814704">
                  <a:moveTo>
                    <a:pt x="407060" y="0"/>
                  </a:moveTo>
                  <a:lnTo>
                    <a:pt x="359588" y="2738"/>
                  </a:lnTo>
                  <a:lnTo>
                    <a:pt x="313724" y="10751"/>
                  </a:lnTo>
                  <a:lnTo>
                    <a:pt x="269774" y="23732"/>
                  </a:lnTo>
                  <a:lnTo>
                    <a:pt x="228044" y="41375"/>
                  </a:lnTo>
                  <a:lnTo>
                    <a:pt x="188839" y="63377"/>
                  </a:lnTo>
                  <a:lnTo>
                    <a:pt x="152463" y="89429"/>
                  </a:lnTo>
                  <a:lnTo>
                    <a:pt x="119224" y="119229"/>
                  </a:lnTo>
                  <a:lnTo>
                    <a:pt x="89425" y="152469"/>
                  </a:lnTo>
                  <a:lnTo>
                    <a:pt x="63373" y="188844"/>
                  </a:lnTo>
                  <a:lnTo>
                    <a:pt x="41373" y="228050"/>
                  </a:lnTo>
                  <a:lnTo>
                    <a:pt x="23730" y="269779"/>
                  </a:lnTo>
                  <a:lnTo>
                    <a:pt x="10750" y="313728"/>
                  </a:lnTo>
                  <a:lnTo>
                    <a:pt x="2738" y="359590"/>
                  </a:lnTo>
                  <a:lnTo>
                    <a:pt x="0" y="407060"/>
                  </a:lnTo>
                  <a:lnTo>
                    <a:pt x="2738" y="454532"/>
                  </a:lnTo>
                  <a:lnTo>
                    <a:pt x="10750" y="500396"/>
                  </a:lnTo>
                  <a:lnTo>
                    <a:pt x="23730" y="544345"/>
                  </a:lnTo>
                  <a:lnTo>
                    <a:pt x="41373" y="586076"/>
                  </a:lnTo>
                  <a:lnTo>
                    <a:pt x="63373" y="625281"/>
                  </a:lnTo>
                  <a:lnTo>
                    <a:pt x="89425" y="661656"/>
                  </a:lnTo>
                  <a:lnTo>
                    <a:pt x="119224" y="694896"/>
                  </a:lnTo>
                  <a:lnTo>
                    <a:pt x="152463" y="724694"/>
                  </a:lnTo>
                  <a:lnTo>
                    <a:pt x="188839" y="750746"/>
                  </a:lnTo>
                  <a:lnTo>
                    <a:pt x="228044" y="772747"/>
                  </a:lnTo>
                  <a:lnTo>
                    <a:pt x="269774" y="790389"/>
                  </a:lnTo>
                  <a:lnTo>
                    <a:pt x="313724" y="803370"/>
                  </a:lnTo>
                  <a:lnTo>
                    <a:pt x="359588" y="811382"/>
                  </a:lnTo>
                  <a:lnTo>
                    <a:pt x="407060" y="814120"/>
                  </a:lnTo>
                  <a:lnTo>
                    <a:pt x="454532" y="811382"/>
                  </a:lnTo>
                  <a:lnTo>
                    <a:pt x="500396" y="803370"/>
                  </a:lnTo>
                  <a:lnTo>
                    <a:pt x="544345" y="790389"/>
                  </a:lnTo>
                  <a:lnTo>
                    <a:pt x="586076" y="772747"/>
                  </a:lnTo>
                  <a:lnTo>
                    <a:pt x="625281" y="750746"/>
                  </a:lnTo>
                  <a:lnTo>
                    <a:pt x="661656" y="724694"/>
                  </a:lnTo>
                  <a:lnTo>
                    <a:pt x="694896" y="694896"/>
                  </a:lnTo>
                  <a:lnTo>
                    <a:pt x="724694" y="661656"/>
                  </a:lnTo>
                  <a:lnTo>
                    <a:pt x="750746" y="625281"/>
                  </a:lnTo>
                  <a:lnTo>
                    <a:pt x="772747" y="586076"/>
                  </a:lnTo>
                  <a:lnTo>
                    <a:pt x="790389" y="544345"/>
                  </a:lnTo>
                  <a:lnTo>
                    <a:pt x="803370" y="500396"/>
                  </a:lnTo>
                  <a:lnTo>
                    <a:pt x="811382" y="454532"/>
                  </a:lnTo>
                  <a:lnTo>
                    <a:pt x="814120" y="407060"/>
                  </a:lnTo>
                  <a:lnTo>
                    <a:pt x="811382" y="359590"/>
                  </a:lnTo>
                  <a:lnTo>
                    <a:pt x="803370" y="313728"/>
                  </a:lnTo>
                  <a:lnTo>
                    <a:pt x="790389" y="269779"/>
                  </a:lnTo>
                  <a:lnTo>
                    <a:pt x="772747" y="228050"/>
                  </a:lnTo>
                  <a:lnTo>
                    <a:pt x="750746" y="188844"/>
                  </a:lnTo>
                  <a:lnTo>
                    <a:pt x="724694" y="152469"/>
                  </a:lnTo>
                  <a:lnTo>
                    <a:pt x="694896" y="119229"/>
                  </a:lnTo>
                  <a:lnTo>
                    <a:pt x="661656" y="89429"/>
                  </a:lnTo>
                  <a:lnTo>
                    <a:pt x="625281" y="63377"/>
                  </a:lnTo>
                  <a:lnTo>
                    <a:pt x="586076" y="41375"/>
                  </a:lnTo>
                  <a:lnTo>
                    <a:pt x="544345" y="23732"/>
                  </a:lnTo>
                  <a:lnTo>
                    <a:pt x="500396" y="10751"/>
                  </a:lnTo>
                  <a:lnTo>
                    <a:pt x="454532" y="2738"/>
                  </a:lnTo>
                  <a:lnTo>
                    <a:pt x="407060" y="0"/>
                  </a:lnTo>
                  <a:close/>
                </a:path>
              </a:pathLst>
            </a:custGeom>
            <a:solidFill>
              <a:srgbClr val="EFECE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59">
              <a:extLst>
                <a:ext uri="{FF2B5EF4-FFF2-40B4-BE49-F238E27FC236}">
                  <a16:creationId xmlns:a16="http://schemas.microsoft.com/office/drawing/2014/main" id="{454EB70E-2C82-49BA-9FA5-A731F764938D}"/>
                </a:ext>
              </a:extLst>
            </p:cNvPr>
            <p:cNvSpPr/>
            <p:nvPr/>
          </p:nvSpPr>
          <p:spPr>
            <a:xfrm>
              <a:off x="2802056" y="2878214"/>
              <a:ext cx="814705" cy="814705"/>
            </a:xfrm>
            <a:custGeom>
              <a:avLst/>
              <a:gdLst/>
              <a:ahLst/>
              <a:cxnLst/>
              <a:rect l="l" t="t" r="r" b="b"/>
              <a:pathLst>
                <a:path w="814705" h="814704">
                  <a:moveTo>
                    <a:pt x="407060" y="814120"/>
                  </a:moveTo>
                  <a:lnTo>
                    <a:pt x="454532" y="811382"/>
                  </a:lnTo>
                  <a:lnTo>
                    <a:pt x="500396" y="803370"/>
                  </a:lnTo>
                  <a:lnTo>
                    <a:pt x="544345" y="790389"/>
                  </a:lnTo>
                  <a:lnTo>
                    <a:pt x="586076" y="772747"/>
                  </a:lnTo>
                  <a:lnTo>
                    <a:pt x="625281" y="750746"/>
                  </a:lnTo>
                  <a:lnTo>
                    <a:pt x="661656" y="724694"/>
                  </a:lnTo>
                  <a:lnTo>
                    <a:pt x="694896" y="694896"/>
                  </a:lnTo>
                  <a:lnTo>
                    <a:pt x="724694" y="661656"/>
                  </a:lnTo>
                  <a:lnTo>
                    <a:pt x="750746" y="625281"/>
                  </a:lnTo>
                  <a:lnTo>
                    <a:pt x="772747" y="586076"/>
                  </a:lnTo>
                  <a:lnTo>
                    <a:pt x="790389" y="544345"/>
                  </a:lnTo>
                  <a:lnTo>
                    <a:pt x="803370" y="500396"/>
                  </a:lnTo>
                  <a:lnTo>
                    <a:pt x="811382" y="454532"/>
                  </a:lnTo>
                  <a:lnTo>
                    <a:pt x="814120" y="407060"/>
                  </a:lnTo>
                  <a:lnTo>
                    <a:pt x="811382" y="359590"/>
                  </a:lnTo>
                  <a:lnTo>
                    <a:pt x="803370" y="313728"/>
                  </a:lnTo>
                  <a:lnTo>
                    <a:pt x="790389" y="269779"/>
                  </a:lnTo>
                  <a:lnTo>
                    <a:pt x="772747" y="228050"/>
                  </a:lnTo>
                  <a:lnTo>
                    <a:pt x="750746" y="188844"/>
                  </a:lnTo>
                  <a:lnTo>
                    <a:pt x="724694" y="152469"/>
                  </a:lnTo>
                  <a:lnTo>
                    <a:pt x="694896" y="119229"/>
                  </a:lnTo>
                  <a:lnTo>
                    <a:pt x="661656" y="89429"/>
                  </a:lnTo>
                  <a:lnTo>
                    <a:pt x="625281" y="63377"/>
                  </a:lnTo>
                  <a:lnTo>
                    <a:pt x="586076" y="41375"/>
                  </a:lnTo>
                  <a:lnTo>
                    <a:pt x="544345" y="23732"/>
                  </a:lnTo>
                  <a:lnTo>
                    <a:pt x="500396" y="10751"/>
                  </a:lnTo>
                  <a:lnTo>
                    <a:pt x="454532" y="2738"/>
                  </a:lnTo>
                  <a:lnTo>
                    <a:pt x="407060" y="0"/>
                  </a:lnTo>
                  <a:lnTo>
                    <a:pt x="359588" y="2738"/>
                  </a:lnTo>
                  <a:lnTo>
                    <a:pt x="313724" y="10751"/>
                  </a:lnTo>
                  <a:lnTo>
                    <a:pt x="269774" y="23732"/>
                  </a:lnTo>
                  <a:lnTo>
                    <a:pt x="228044" y="41375"/>
                  </a:lnTo>
                  <a:lnTo>
                    <a:pt x="188839" y="63377"/>
                  </a:lnTo>
                  <a:lnTo>
                    <a:pt x="152463" y="89429"/>
                  </a:lnTo>
                  <a:lnTo>
                    <a:pt x="119224" y="119229"/>
                  </a:lnTo>
                  <a:lnTo>
                    <a:pt x="89425" y="152469"/>
                  </a:lnTo>
                  <a:lnTo>
                    <a:pt x="63373" y="188844"/>
                  </a:lnTo>
                  <a:lnTo>
                    <a:pt x="41373" y="228050"/>
                  </a:lnTo>
                  <a:lnTo>
                    <a:pt x="23730" y="269779"/>
                  </a:lnTo>
                  <a:lnTo>
                    <a:pt x="10750" y="313728"/>
                  </a:lnTo>
                  <a:lnTo>
                    <a:pt x="2738" y="359590"/>
                  </a:lnTo>
                  <a:lnTo>
                    <a:pt x="0" y="407060"/>
                  </a:lnTo>
                  <a:lnTo>
                    <a:pt x="2738" y="454532"/>
                  </a:lnTo>
                  <a:lnTo>
                    <a:pt x="10750" y="500396"/>
                  </a:lnTo>
                  <a:lnTo>
                    <a:pt x="23730" y="544345"/>
                  </a:lnTo>
                  <a:lnTo>
                    <a:pt x="41373" y="586076"/>
                  </a:lnTo>
                  <a:lnTo>
                    <a:pt x="63373" y="625281"/>
                  </a:lnTo>
                  <a:lnTo>
                    <a:pt x="89425" y="661656"/>
                  </a:lnTo>
                  <a:lnTo>
                    <a:pt x="119224" y="694896"/>
                  </a:lnTo>
                  <a:lnTo>
                    <a:pt x="152463" y="724694"/>
                  </a:lnTo>
                  <a:lnTo>
                    <a:pt x="188839" y="750746"/>
                  </a:lnTo>
                  <a:lnTo>
                    <a:pt x="228044" y="772747"/>
                  </a:lnTo>
                  <a:lnTo>
                    <a:pt x="269774" y="790389"/>
                  </a:lnTo>
                  <a:lnTo>
                    <a:pt x="313724" y="803370"/>
                  </a:lnTo>
                  <a:lnTo>
                    <a:pt x="359588" y="811382"/>
                  </a:lnTo>
                  <a:lnTo>
                    <a:pt x="407060" y="814120"/>
                  </a:lnTo>
                  <a:close/>
                </a:path>
              </a:pathLst>
            </a:custGeom>
            <a:ln w="635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68">
              <a:extLst>
                <a:ext uri="{FF2B5EF4-FFF2-40B4-BE49-F238E27FC236}">
                  <a16:creationId xmlns:a16="http://schemas.microsoft.com/office/drawing/2014/main" id="{CE295525-1131-4FB3-A064-C577124CCDD9}"/>
                </a:ext>
              </a:extLst>
            </p:cNvPr>
            <p:cNvSpPr txBox="1"/>
            <p:nvPr/>
          </p:nvSpPr>
          <p:spPr>
            <a:xfrm>
              <a:off x="1005840" y="2647653"/>
              <a:ext cx="1487016" cy="1254189"/>
            </a:xfrm>
            <a:prstGeom prst="rect">
              <a:avLst/>
            </a:prstGeom>
          </p:spPr>
          <p:txBody>
            <a:bodyPr vert="horz" wrap="square" lIns="0" tIns="22860" rIns="0" bIns="0" rtlCol="0">
              <a:spAutoFit/>
            </a:bodyPr>
            <a:lstStyle/>
            <a:p>
              <a:pPr marL="0" marR="5080" lvl="0" indent="0" algn="l" defTabSz="914400" rtl="0" eaLnBrk="1" fontAlgn="auto" latinLnBrk="0" hangingPunct="1">
                <a:lnSpc>
                  <a:spcPts val="1600"/>
                </a:lnSpc>
                <a:spcBef>
                  <a:spcPts val="0"/>
                </a:spcBef>
                <a:spcAft>
                  <a:spcPts val="0"/>
                </a:spcAft>
                <a:buClrTx/>
                <a:buSzTx/>
                <a:buFontTx/>
                <a:buNone/>
                <a:tabLst/>
                <a:defRPr/>
              </a:pPr>
              <a:r>
                <a:rPr kumimoji="0" sz="1800" b="0" i="0" u="none" strike="noStrike" kern="1200" cap="none" spc="0" normalizeH="0" baseline="0" noProof="0">
                  <a:ln>
                    <a:noFill/>
                  </a:ln>
                  <a:solidFill>
                    <a:prstClr val="black"/>
                  </a:solidFill>
                  <a:effectLst/>
                  <a:uLnTx/>
                  <a:uFillTx/>
                  <a:latin typeface="Arial"/>
                  <a:ea typeface="+mn-ea"/>
                  <a:cs typeface="Arial"/>
                </a:rPr>
                <a:t>Myanmar</a:t>
              </a:r>
              <a:r>
                <a:rPr kumimoji="0" sz="1400" b="0" i="0" u="none" strike="noStrike" kern="1200" cap="none" spc="0" normalizeH="0" baseline="0" noProof="0">
                  <a:ln>
                    <a:noFill/>
                  </a:ln>
                  <a:solidFill>
                    <a:prstClr val="black"/>
                  </a:solidFill>
                  <a:effectLst/>
                  <a:uLnTx/>
                  <a:uFillTx/>
                  <a:latin typeface="Arial"/>
                  <a:ea typeface="+mn-ea"/>
                  <a:cs typeface="Arial"/>
                </a:rPr>
                <a:t> </a:t>
              </a:r>
              <a:r>
                <a:rPr kumimoji="0" sz="1400" b="0" i="0" u="none" strike="noStrike" kern="1200" cap="none" spc="5" normalizeH="0" baseline="0" noProof="0">
                  <a:ln>
                    <a:noFill/>
                  </a:ln>
                  <a:solidFill>
                    <a:prstClr val="black"/>
                  </a:solidFill>
                  <a:effectLst/>
                  <a:uLnTx/>
                  <a:uFillTx/>
                  <a:latin typeface="Arial"/>
                  <a:ea typeface="+mn-ea"/>
                  <a:cs typeface="Arial"/>
                </a:rPr>
                <a:t>spending </a:t>
              </a:r>
              <a:r>
                <a:rPr kumimoji="0" sz="1400" b="0" i="0" u="none" strike="noStrike" kern="1200" cap="none" spc="10" normalizeH="0" baseline="0" noProof="0">
                  <a:ln>
                    <a:noFill/>
                  </a:ln>
                  <a:solidFill>
                    <a:prstClr val="black"/>
                  </a:solidFill>
                  <a:effectLst/>
                  <a:uLnTx/>
                  <a:uFillTx/>
                  <a:latin typeface="Arial"/>
                  <a:ea typeface="+mn-ea"/>
                  <a:cs typeface="Arial"/>
                </a:rPr>
                <a:t>on prevention </a:t>
              </a:r>
              <a:r>
                <a:rPr kumimoji="0" sz="1400" b="0" i="0" u="none" strike="noStrike" kern="1200" cap="none" spc="-40" normalizeH="0" baseline="0" noProof="0">
                  <a:ln>
                    <a:noFill/>
                  </a:ln>
                  <a:solidFill>
                    <a:prstClr val="black"/>
                  </a:solidFill>
                  <a:effectLst/>
                  <a:uLnTx/>
                  <a:uFillTx/>
                  <a:latin typeface="Arial"/>
                  <a:ea typeface="+mn-ea"/>
                  <a:cs typeface="Arial"/>
                </a:rPr>
                <a:t>as</a:t>
              </a:r>
              <a:r>
                <a:rPr kumimoji="0" sz="1400" b="0" i="0" u="none" strike="noStrike" kern="1200" cap="none" spc="-100" normalizeH="0" baseline="0" noProof="0">
                  <a:ln>
                    <a:noFill/>
                  </a:ln>
                  <a:solidFill>
                    <a:prstClr val="black"/>
                  </a:solidFill>
                  <a:effectLst/>
                  <a:uLnTx/>
                  <a:uFillTx/>
                  <a:latin typeface="Arial"/>
                  <a:ea typeface="+mn-ea"/>
                  <a:cs typeface="Arial"/>
                </a:rPr>
                <a:t> </a:t>
              </a:r>
              <a:r>
                <a:rPr kumimoji="0" sz="1400" b="0" i="0" u="none" strike="noStrike" kern="1200" cap="none" spc="-30" normalizeH="0" baseline="0" noProof="0">
                  <a:ln>
                    <a:noFill/>
                  </a:ln>
                  <a:solidFill>
                    <a:prstClr val="black"/>
                  </a:solidFill>
                  <a:effectLst/>
                  <a:uLnTx/>
                  <a:uFillTx/>
                  <a:latin typeface="Arial"/>
                  <a:ea typeface="+mn-ea"/>
                  <a:cs typeface="Arial"/>
                </a:rPr>
                <a:t>a  </a:t>
              </a:r>
              <a:r>
                <a:rPr kumimoji="0" sz="1400" b="0" i="0" u="none" strike="noStrike" kern="1200" cap="none" spc="25" normalizeH="0" baseline="0" noProof="0">
                  <a:ln>
                    <a:noFill/>
                  </a:ln>
                  <a:solidFill>
                    <a:prstClr val="black"/>
                  </a:solidFill>
                  <a:effectLst/>
                  <a:uLnTx/>
                  <a:uFillTx/>
                  <a:latin typeface="Arial"/>
                  <a:ea typeface="+mn-ea"/>
                  <a:cs typeface="Arial"/>
                </a:rPr>
                <a:t>proportion </a:t>
              </a:r>
              <a:r>
                <a:rPr kumimoji="0" sz="1400" b="0" i="0" u="none" strike="noStrike" kern="1200" cap="none" spc="30" normalizeH="0" baseline="0" noProof="0">
                  <a:ln>
                    <a:noFill/>
                  </a:ln>
                  <a:solidFill>
                    <a:prstClr val="black"/>
                  </a:solidFill>
                  <a:effectLst/>
                  <a:uLnTx/>
                  <a:uFillTx/>
                  <a:latin typeface="Arial"/>
                  <a:ea typeface="+mn-ea"/>
                  <a:cs typeface="Arial"/>
                </a:rPr>
                <a:t>of </a:t>
              </a:r>
              <a:r>
                <a:rPr kumimoji="0" sz="1400" b="0" i="0" u="none" strike="noStrike" kern="1200" cap="none" spc="-5" normalizeH="0" baseline="0" noProof="0">
                  <a:ln>
                    <a:noFill/>
                  </a:ln>
                  <a:solidFill>
                    <a:prstClr val="black"/>
                  </a:solidFill>
                  <a:effectLst/>
                  <a:uLnTx/>
                  <a:uFillTx/>
                  <a:latin typeface="Arial"/>
                  <a:ea typeface="+mn-ea"/>
                  <a:cs typeface="Arial"/>
                </a:rPr>
                <a:t>all </a:t>
              </a:r>
              <a:r>
                <a:rPr kumimoji="0" sz="1400" b="0" i="0" u="none" strike="noStrike" kern="1200" cap="none" spc="5" normalizeH="0" baseline="0" noProof="0">
                  <a:ln>
                    <a:noFill/>
                  </a:ln>
                  <a:solidFill>
                    <a:prstClr val="black"/>
                  </a:solidFill>
                  <a:effectLst/>
                  <a:uLnTx/>
                  <a:uFillTx/>
                  <a:latin typeface="Arial"/>
                  <a:ea typeface="+mn-ea"/>
                  <a:cs typeface="Arial"/>
                </a:rPr>
                <a:t>interventions,</a:t>
              </a:r>
              <a:r>
                <a:rPr kumimoji="0" sz="1400" b="0" i="0" u="none" strike="noStrike" kern="1200" cap="none" spc="-90" normalizeH="0" baseline="0" noProof="0">
                  <a:ln>
                    <a:noFill/>
                  </a:ln>
                  <a:solidFill>
                    <a:prstClr val="black"/>
                  </a:solidFill>
                  <a:effectLst/>
                  <a:uLnTx/>
                  <a:uFillTx/>
                  <a:latin typeface="Arial"/>
                  <a:ea typeface="+mn-ea"/>
                  <a:cs typeface="Arial"/>
                </a:rPr>
                <a:t> </a:t>
              </a:r>
              <a:r>
                <a:rPr kumimoji="0" sz="1400" b="0" i="0" u="none" strike="noStrike" kern="1200" cap="none" spc="-10" normalizeH="0" baseline="0" noProof="0">
                  <a:ln>
                    <a:noFill/>
                  </a:ln>
                  <a:solidFill>
                    <a:prstClr val="black"/>
                  </a:solidFill>
                  <a:effectLst/>
                  <a:uLnTx/>
                  <a:uFillTx/>
                  <a:latin typeface="Arial"/>
                  <a:ea typeface="+mn-ea"/>
                  <a:cs typeface="Arial"/>
                </a:rPr>
                <a:t>2017</a:t>
              </a:r>
              <a:endParaRPr kumimoji="0" sz="1400" b="0" i="0" u="none" strike="noStrike" kern="1200" cap="none" spc="0" normalizeH="0" baseline="0" noProof="0">
                <a:ln>
                  <a:noFill/>
                </a:ln>
                <a:solidFill>
                  <a:prstClr val="black"/>
                </a:solidFill>
                <a:effectLst/>
                <a:uLnTx/>
                <a:uFillTx/>
                <a:latin typeface="Arial"/>
                <a:ea typeface="+mn-ea"/>
                <a:cs typeface="Arial"/>
              </a:endParaRPr>
            </a:p>
          </p:txBody>
        </p:sp>
        <p:sp>
          <p:nvSpPr>
            <p:cNvPr id="69" name="object 69">
              <a:extLst>
                <a:ext uri="{FF2B5EF4-FFF2-40B4-BE49-F238E27FC236}">
                  <a16:creationId xmlns:a16="http://schemas.microsoft.com/office/drawing/2014/main" id="{A5CC5214-0ABC-454F-81F6-8CF2AF70F2E6}"/>
                </a:ext>
              </a:extLst>
            </p:cNvPr>
            <p:cNvSpPr txBox="1"/>
            <p:nvPr/>
          </p:nvSpPr>
          <p:spPr>
            <a:xfrm>
              <a:off x="1005840" y="4618582"/>
              <a:ext cx="1453110" cy="1254189"/>
            </a:xfrm>
            <a:prstGeom prst="rect">
              <a:avLst/>
            </a:prstGeom>
          </p:spPr>
          <p:txBody>
            <a:bodyPr vert="horz" wrap="square" lIns="0" tIns="22860" rIns="0" bIns="0" rtlCol="0">
              <a:spAutoFit/>
            </a:bodyPr>
            <a:lstStyle>
              <a:defPPr>
                <a:defRPr lang="LID4096"/>
              </a:defPPr>
              <a:lvl1pPr marR="5080">
                <a:defRPr sz="1600">
                  <a:latin typeface="Arial"/>
                  <a:cs typeface="Arial"/>
                </a:defRPr>
              </a:lvl1pPr>
            </a:lstStyle>
            <a:p>
              <a:pPr marL="0" marR="5080" lvl="0" indent="0" algn="l" defTabSz="914400" rtl="0" eaLnBrk="1" fontAlgn="auto" latinLnBrk="0" hangingPunct="1">
                <a:lnSpc>
                  <a:spcPts val="1600"/>
                </a:lnSpc>
                <a:spcBef>
                  <a:spcPts val="0"/>
                </a:spcBef>
                <a:spcAft>
                  <a:spcPts val="0"/>
                </a:spcAft>
                <a:buClrTx/>
                <a:buSzTx/>
                <a:buFontTx/>
                <a:buNone/>
                <a:tabLst/>
                <a:defRPr/>
              </a:pPr>
              <a:r>
                <a:rPr kumimoji="0" sz="1800" b="0" i="0" u="none" strike="noStrike" kern="1200" cap="none" spc="0" normalizeH="0" baseline="0" noProof="0">
                  <a:ln>
                    <a:noFill/>
                  </a:ln>
                  <a:solidFill>
                    <a:prstClr val="black"/>
                  </a:solidFill>
                  <a:effectLst/>
                  <a:uLnTx/>
                  <a:uFillTx/>
                  <a:latin typeface="Arial"/>
                  <a:ea typeface="+mn-ea"/>
                  <a:cs typeface="Arial"/>
                </a:rPr>
                <a:t>South Africa </a:t>
              </a:r>
              <a:r>
                <a:rPr kumimoji="0" sz="1400" b="0" i="0" u="none" strike="noStrike" kern="1200" cap="none" spc="0" normalizeH="0" baseline="0" noProof="0">
                  <a:ln>
                    <a:noFill/>
                  </a:ln>
                  <a:solidFill>
                    <a:prstClr val="black"/>
                  </a:solidFill>
                  <a:effectLst/>
                  <a:uLnTx/>
                  <a:uFillTx/>
                  <a:latin typeface="Arial"/>
                  <a:ea typeface="+mn-ea"/>
                  <a:cs typeface="Arial"/>
                </a:rPr>
                <a:t>spending on </a:t>
              </a:r>
              <a:r>
                <a:rPr kumimoji="0" sz="1400" b="0" i="0" u="none" strike="noStrike" kern="1200" cap="none" spc="10" normalizeH="0" baseline="0" noProof="0">
                  <a:ln>
                    <a:noFill/>
                  </a:ln>
                  <a:solidFill>
                    <a:prstClr val="black"/>
                  </a:solidFill>
                  <a:effectLst/>
                  <a:uLnTx/>
                  <a:uFillTx/>
                  <a:latin typeface="Arial"/>
                  <a:ea typeface="+mn-ea"/>
                  <a:cs typeface="Arial"/>
                </a:rPr>
                <a:t>prevention as a</a:t>
              </a:r>
              <a:endParaRPr kumimoji="0" lang="fr-CH" sz="1400" b="0" i="0" u="none" strike="noStrike" kern="1200" cap="none" spc="10" normalizeH="0" baseline="0" noProof="0">
                <a:ln>
                  <a:noFill/>
                </a:ln>
                <a:solidFill>
                  <a:prstClr val="black"/>
                </a:solidFill>
                <a:effectLst/>
                <a:uLnTx/>
                <a:uFillTx/>
                <a:latin typeface="Arial"/>
                <a:ea typeface="+mn-ea"/>
                <a:cs typeface="Arial"/>
              </a:endParaRPr>
            </a:p>
            <a:p>
              <a:pPr marL="0" marR="5080" lvl="0" indent="0" algn="l" defTabSz="914400" rtl="0" eaLnBrk="1" fontAlgn="auto" latinLnBrk="0" hangingPunct="1">
                <a:lnSpc>
                  <a:spcPts val="1600"/>
                </a:lnSpc>
                <a:spcBef>
                  <a:spcPts val="0"/>
                </a:spcBef>
                <a:spcAft>
                  <a:spcPts val="0"/>
                </a:spcAft>
                <a:buClrTx/>
                <a:buSzTx/>
                <a:buFontTx/>
                <a:buNone/>
                <a:tabLst/>
                <a:defRPr/>
              </a:pPr>
              <a:r>
                <a:rPr kumimoji="0" lang="en-US" sz="1400" b="0" i="0" u="none" strike="noStrike" kern="1200" cap="none" spc="10" normalizeH="0" baseline="0" noProof="0">
                  <a:ln>
                    <a:noFill/>
                  </a:ln>
                  <a:solidFill>
                    <a:prstClr val="black"/>
                  </a:solidFill>
                  <a:effectLst/>
                  <a:uLnTx/>
                  <a:uFillTx/>
                  <a:latin typeface="Arial"/>
                  <a:ea typeface="+mn-ea"/>
                  <a:cs typeface="Arial"/>
                </a:rPr>
                <a:t>proportion of all interventions, 2018</a:t>
              </a:r>
            </a:p>
          </p:txBody>
        </p:sp>
        <p:grpSp>
          <p:nvGrpSpPr>
            <p:cNvPr id="71" name="object 72">
              <a:extLst>
                <a:ext uri="{FF2B5EF4-FFF2-40B4-BE49-F238E27FC236}">
                  <a16:creationId xmlns:a16="http://schemas.microsoft.com/office/drawing/2014/main" id="{250017B6-A649-476F-A0A5-B70A6B826721}"/>
                </a:ext>
              </a:extLst>
            </p:cNvPr>
            <p:cNvGrpSpPr/>
            <p:nvPr/>
          </p:nvGrpSpPr>
          <p:grpSpPr>
            <a:xfrm>
              <a:off x="3637941" y="2371985"/>
              <a:ext cx="1456690" cy="1560195"/>
              <a:chOff x="1686003" y="5665311"/>
              <a:chExt cx="1456690" cy="1560195"/>
            </a:xfrm>
          </p:grpSpPr>
          <p:sp>
            <p:nvSpPr>
              <p:cNvPr id="72" name="object 73">
                <a:extLst>
                  <a:ext uri="{FF2B5EF4-FFF2-40B4-BE49-F238E27FC236}">
                    <a16:creationId xmlns:a16="http://schemas.microsoft.com/office/drawing/2014/main" id="{092978D8-5BAD-4E68-A154-741E4B8012BC}"/>
                  </a:ext>
                </a:extLst>
              </p:cNvPr>
              <p:cNvSpPr/>
              <p:nvPr/>
            </p:nvSpPr>
            <p:spPr>
              <a:xfrm>
                <a:off x="1765089" y="5671807"/>
                <a:ext cx="1368425" cy="509905"/>
              </a:xfrm>
              <a:custGeom>
                <a:avLst/>
                <a:gdLst/>
                <a:ahLst/>
                <a:cxnLst/>
                <a:rect l="l" t="t" r="r" b="b"/>
                <a:pathLst>
                  <a:path w="1368425" h="509904">
                    <a:moveTo>
                      <a:pt x="0" y="509562"/>
                    </a:moveTo>
                    <a:lnTo>
                      <a:pt x="1368221" y="0"/>
                    </a:lnTo>
                  </a:path>
                </a:pathLst>
              </a:custGeom>
              <a:ln w="6350">
                <a:solidFill>
                  <a:schemeClr val="tx1"/>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74">
                <a:extLst>
                  <a:ext uri="{FF2B5EF4-FFF2-40B4-BE49-F238E27FC236}">
                    <a16:creationId xmlns:a16="http://schemas.microsoft.com/office/drawing/2014/main" id="{DC3FDE12-615D-47E5-9D2C-A47015370F2C}"/>
                  </a:ext>
                </a:extLst>
              </p:cNvPr>
              <p:cNvSpPr/>
              <p:nvPr/>
            </p:nvSpPr>
            <p:spPr>
              <a:xfrm>
                <a:off x="1747203" y="5668486"/>
                <a:ext cx="1395095" cy="520065"/>
              </a:xfrm>
              <a:custGeom>
                <a:avLst/>
                <a:gdLst/>
                <a:ahLst/>
                <a:cxnLst/>
                <a:rect l="l" t="t" r="r" b="b"/>
                <a:pathLst>
                  <a:path w="1395095" h="520064">
                    <a:moveTo>
                      <a:pt x="0" y="519531"/>
                    </a:moveTo>
                    <a:lnTo>
                      <a:pt x="0" y="519531"/>
                    </a:lnTo>
                  </a:path>
                  <a:path w="1395095" h="520064">
                    <a:moveTo>
                      <a:pt x="1395044" y="0"/>
                    </a:moveTo>
                    <a:lnTo>
                      <a:pt x="1395044" y="0"/>
                    </a:lnTo>
                  </a:path>
                </a:pathLst>
              </a:custGeom>
              <a:ln w="6350">
                <a:solidFill>
                  <a:schemeClr val="tx1"/>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75">
                <a:extLst>
                  <a:ext uri="{FF2B5EF4-FFF2-40B4-BE49-F238E27FC236}">
                    <a16:creationId xmlns:a16="http://schemas.microsoft.com/office/drawing/2014/main" id="{5F8C348D-1C10-4DA9-B6D2-5FF9D89CBA6E}"/>
                  </a:ext>
                </a:extLst>
              </p:cNvPr>
              <p:cNvSpPr/>
              <p:nvPr/>
            </p:nvSpPr>
            <p:spPr>
              <a:xfrm>
                <a:off x="1704915" y="7029739"/>
                <a:ext cx="1428115" cy="191135"/>
              </a:xfrm>
              <a:custGeom>
                <a:avLst/>
                <a:gdLst/>
                <a:ahLst/>
                <a:cxnLst/>
                <a:rect l="l" t="t" r="r" b="b"/>
                <a:pathLst>
                  <a:path w="1428114" h="191134">
                    <a:moveTo>
                      <a:pt x="0" y="0"/>
                    </a:moveTo>
                    <a:lnTo>
                      <a:pt x="1427886" y="191046"/>
                    </a:lnTo>
                  </a:path>
                </a:pathLst>
              </a:custGeom>
              <a:ln w="6350">
                <a:solidFill>
                  <a:schemeClr val="tx1"/>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76">
                <a:extLst>
                  <a:ext uri="{FF2B5EF4-FFF2-40B4-BE49-F238E27FC236}">
                    <a16:creationId xmlns:a16="http://schemas.microsoft.com/office/drawing/2014/main" id="{A8C9B3DA-67A4-4BEE-9C63-AF603E0938A0}"/>
                  </a:ext>
                </a:extLst>
              </p:cNvPr>
              <p:cNvSpPr/>
              <p:nvPr/>
            </p:nvSpPr>
            <p:spPr>
              <a:xfrm>
                <a:off x="1686003" y="7027210"/>
                <a:ext cx="1456690" cy="194945"/>
              </a:xfrm>
              <a:custGeom>
                <a:avLst/>
                <a:gdLst/>
                <a:ahLst/>
                <a:cxnLst/>
                <a:rect l="l" t="t" r="r" b="b"/>
                <a:pathLst>
                  <a:path w="1456689" h="194945">
                    <a:moveTo>
                      <a:pt x="0" y="0"/>
                    </a:moveTo>
                    <a:lnTo>
                      <a:pt x="0" y="0"/>
                    </a:lnTo>
                  </a:path>
                  <a:path w="1456689" h="194945">
                    <a:moveTo>
                      <a:pt x="1456245" y="194843"/>
                    </a:moveTo>
                    <a:lnTo>
                      <a:pt x="1456245" y="194843"/>
                    </a:lnTo>
                  </a:path>
                </a:pathLst>
              </a:custGeom>
              <a:ln w="6350">
                <a:solidFill>
                  <a:schemeClr val="tx1"/>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6" name="object 77">
              <a:extLst>
                <a:ext uri="{FF2B5EF4-FFF2-40B4-BE49-F238E27FC236}">
                  <a16:creationId xmlns:a16="http://schemas.microsoft.com/office/drawing/2014/main" id="{D5C3D594-7BD5-4F30-9594-C31797A2226A}"/>
                </a:ext>
              </a:extLst>
            </p:cNvPr>
            <p:cNvGrpSpPr/>
            <p:nvPr/>
          </p:nvGrpSpPr>
          <p:grpSpPr>
            <a:xfrm>
              <a:off x="3811026" y="4375850"/>
              <a:ext cx="1280160" cy="1541780"/>
              <a:chOff x="1859088" y="7669176"/>
              <a:chExt cx="1280160" cy="1541780"/>
            </a:xfrm>
          </p:grpSpPr>
          <p:sp>
            <p:nvSpPr>
              <p:cNvPr id="77" name="object 78">
                <a:extLst>
                  <a:ext uri="{FF2B5EF4-FFF2-40B4-BE49-F238E27FC236}">
                    <a16:creationId xmlns:a16="http://schemas.microsoft.com/office/drawing/2014/main" id="{18CABEF0-A093-4825-8D11-307FB38685A8}"/>
                  </a:ext>
                </a:extLst>
              </p:cNvPr>
              <p:cNvSpPr/>
              <p:nvPr/>
            </p:nvSpPr>
            <p:spPr>
              <a:xfrm>
                <a:off x="1876112" y="7676765"/>
                <a:ext cx="1251585" cy="648970"/>
              </a:xfrm>
              <a:custGeom>
                <a:avLst/>
                <a:gdLst/>
                <a:ahLst/>
                <a:cxnLst/>
                <a:rect l="l" t="t" r="r" b="b"/>
                <a:pathLst>
                  <a:path w="1251585" h="648970">
                    <a:moveTo>
                      <a:pt x="0" y="648423"/>
                    </a:moveTo>
                    <a:lnTo>
                      <a:pt x="1251280" y="0"/>
                    </a:lnTo>
                  </a:path>
                </a:pathLst>
              </a:custGeom>
              <a:ln w="6350">
                <a:solidFill>
                  <a:srgbClr val="808285"/>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79">
                <a:extLst>
                  <a:ext uri="{FF2B5EF4-FFF2-40B4-BE49-F238E27FC236}">
                    <a16:creationId xmlns:a16="http://schemas.microsoft.com/office/drawing/2014/main" id="{5C3E1EF5-8E1C-45A5-9A94-10A0A647BA18}"/>
                  </a:ext>
                </a:extLst>
              </p:cNvPr>
              <p:cNvSpPr/>
              <p:nvPr/>
            </p:nvSpPr>
            <p:spPr>
              <a:xfrm>
                <a:off x="1859088" y="7672351"/>
                <a:ext cx="1276985" cy="661670"/>
              </a:xfrm>
              <a:custGeom>
                <a:avLst/>
                <a:gdLst/>
                <a:ahLst/>
                <a:cxnLst/>
                <a:rect l="l" t="t" r="r" b="b"/>
                <a:pathLst>
                  <a:path w="1276985" h="661670">
                    <a:moveTo>
                      <a:pt x="0" y="661644"/>
                    </a:moveTo>
                    <a:lnTo>
                      <a:pt x="0" y="661644"/>
                    </a:lnTo>
                  </a:path>
                  <a:path w="1276985" h="661670">
                    <a:moveTo>
                      <a:pt x="1276819" y="0"/>
                    </a:moveTo>
                    <a:lnTo>
                      <a:pt x="1276819" y="0"/>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80">
                <a:extLst>
                  <a:ext uri="{FF2B5EF4-FFF2-40B4-BE49-F238E27FC236}">
                    <a16:creationId xmlns:a16="http://schemas.microsoft.com/office/drawing/2014/main" id="{A4928AEB-7D52-4951-82FE-1DD4AB8B2253}"/>
                  </a:ext>
                </a:extLst>
              </p:cNvPr>
              <p:cNvSpPr/>
              <p:nvPr/>
            </p:nvSpPr>
            <p:spPr>
              <a:xfrm>
                <a:off x="1876865" y="8707305"/>
                <a:ext cx="1253490" cy="497205"/>
              </a:xfrm>
              <a:custGeom>
                <a:avLst/>
                <a:gdLst/>
                <a:ahLst/>
                <a:cxnLst/>
                <a:rect l="l" t="t" r="r" b="b"/>
                <a:pathLst>
                  <a:path w="1253489" h="497204">
                    <a:moveTo>
                      <a:pt x="0" y="0"/>
                    </a:moveTo>
                    <a:lnTo>
                      <a:pt x="1253324" y="496658"/>
                    </a:lnTo>
                  </a:path>
                </a:pathLst>
              </a:custGeom>
              <a:ln w="6350">
                <a:solidFill>
                  <a:srgbClr val="808285"/>
                </a:solidFill>
                <a:prstDash val="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81">
                <a:extLst>
                  <a:ext uri="{FF2B5EF4-FFF2-40B4-BE49-F238E27FC236}">
                    <a16:creationId xmlns:a16="http://schemas.microsoft.com/office/drawing/2014/main" id="{D81D70A9-D7A5-4FC7-9903-AA2035A826A1}"/>
                  </a:ext>
                </a:extLst>
              </p:cNvPr>
              <p:cNvSpPr/>
              <p:nvPr/>
            </p:nvSpPr>
            <p:spPr>
              <a:xfrm>
                <a:off x="1859088" y="8700261"/>
                <a:ext cx="1280160" cy="507365"/>
              </a:xfrm>
              <a:custGeom>
                <a:avLst/>
                <a:gdLst/>
                <a:ahLst/>
                <a:cxnLst/>
                <a:rect l="l" t="t" r="r" b="b"/>
                <a:pathLst>
                  <a:path w="1280160" h="507365">
                    <a:moveTo>
                      <a:pt x="0" y="0"/>
                    </a:moveTo>
                    <a:lnTo>
                      <a:pt x="0" y="0"/>
                    </a:lnTo>
                  </a:path>
                  <a:path w="1280160" h="507365">
                    <a:moveTo>
                      <a:pt x="1279994" y="507225"/>
                    </a:moveTo>
                    <a:lnTo>
                      <a:pt x="1279994" y="507225"/>
                    </a:lnTo>
                  </a:path>
                </a:pathLst>
              </a:custGeom>
              <a:ln w="6350">
                <a:solidFill>
                  <a:srgbClr val="80828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2" name="object 82">
              <a:extLst>
                <a:ext uri="{FF2B5EF4-FFF2-40B4-BE49-F238E27FC236}">
                  <a16:creationId xmlns:a16="http://schemas.microsoft.com/office/drawing/2014/main" id="{24C01181-1EC3-471C-93DC-7C48FAF83AA0}"/>
                </a:ext>
              </a:extLst>
            </p:cNvPr>
            <p:cNvSpPr txBox="1"/>
            <p:nvPr/>
          </p:nvSpPr>
          <p:spPr>
            <a:xfrm>
              <a:off x="3013820" y="5107228"/>
              <a:ext cx="459322" cy="25904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0" normalizeH="0" baseline="0" noProof="0">
                  <a:ln>
                    <a:noFill/>
                  </a:ln>
                  <a:solidFill>
                    <a:srgbClr val="F47E55"/>
                  </a:solidFill>
                  <a:effectLst/>
                  <a:uLnTx/>
                  <a:uFillTx/>
                  <a:latin typeface="Arial" panose="020B0604020202020204"/>
                  <a:ea typeface="+mn-ea"/>
                  <a:cs typeface="Lucida Sans"/>
                </a:rPr>
                <a:t>91</a:t>
              </a:r>
              <a:r>
                <a:rPr kumimoji="0" sz="1600" b="0" i="0" u="none" strike="noStrike" kern="1200" cap="none" spc="0" normalizeH="0" baseline="0" noProof="0">
                  <a:ln>
                    <a:noFill/>
                  </a:ln>
                  <a:solidFill>
                    <a:srgbClr val="F47E55"/>
                  </a:solidFill>
                  <a:effectLst/>
                  <a:uLnTx/>
                  <a:uFillTx/>
                  <a:latin typeface="Arial" panose="020B0604020202020204"/>
                  <a:ea typeface="+mn-ea"/>
                  <a:cs typeface="Calibri"/>
                </a:rPr>
                <a:t>%</a:t>
              </a:r>
              <a:endParaRPr kumimoji="0" sz="16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83" name="object 83">
              <a:extLst>
                <a:ext uri="{FF2B5EF4-FFF2-40B4-BE49-F238E27FC236}">
                  <a16:creationId xmlns:a16="http://schemas.microsoft.com/office/drawing/2014/main" id="{AABBF83C-9F67-4362-8E7A-6C6F461C639C}"/>
                </a:ext>
              </a:extLst>
            </p:cNvPr>
            <p:cNvSpPr txBox="1"/>
            <p:nvPr/>
          </p:nvSpPr>
          <p:spPr>
            <a:xfrm>
              <a:off x="3001100" y="3140227"/>
              <a:ext cx="438738" cy="259045"/>
            </a:xfrm>
            <a:prstGeom prst="rect">
              <a:avLst/>
            </a:prstGeom>
          </p:spPr>
          <p:txBody>
            <a:bodyPr vert="horz" wrap="square" lIns="0" tIns="12700" rIns="0" bIns="0" rtlCol="0">
              <a:spAutoFit/>
            </a:bodyPr>
            <a:lstStyle>
              <a:defPPr>
                <a:defRPr lang="LID4096"/>
              </a:defPPr>
              <a:lvl1pPr marL="12700">
                <a:lnSpc>
                  <a:spcPct val="100000"/>
                </a:lnSpc>
                <a:spcBef>
                  <a:spcPts val="100"/>
                </a:spcBef>
                <a:defRPr sz="1600" b="1">
                  <a:solidFill>
                    <a:srgbClr val="F47E55"/>
                  </a:solidFill>
                  <a:cs typeface="Lucida Sans"/>
                </a:defRPr>
              </a:lvl1p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600" b="1" i="0" u="none" strike="noStrike" kern="1200" cap="none" spc="0" normalizeH="0" baseline="0" noProof="0">
                  <a:ln>
                    <a:noFill/>
                  </a:ln>
                  <a:solidFill>
                    <a:srgbClr val="F47E55"/>
                  </a:solidFill>
                  <a:effectLst/>
                  <a:uLnTx/>
                  <a:uFillTx/>
                  <a:latin typeface="Arial" panose="020B0604020202020204"/>
                  <a:ea typeface="+mn-ea"/>
                  <a:cs typeface="Lucida Sans"/>
                </a:rPr>
                <a:t>76%</a:t>
              </a:r>
            </a:p>
          </p:txBody>
        </p:sp>
        <p:sp>
          <p:nvSpPr>
            <p:cNvPr id="4" name="object 65">
              <a:extLst>
                <a:ext uri="{FF2B5EF4-FFF2-40B4-BE49-F238E27FC236}">
                  <a16:creationId xmlns:a16="http://schemas.microsoft.com/office/drawing/2014/main" id="{439EED83-A516-4349-9510-A2D507B1288B}"/>
                </a:ext>
              </a:extLst>
            </p:cNvPr>
            <p:cNvSpPr txBox="1"/>
            <p:nvPr/>
          </p:nvSpPr>
          <p:spPr>
            <a:xfrm>
              <a:off x="5943600" y="5712036"/>
              <a:ext cx="1492396"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B6AEA7"/>
                  </a:solidFill>
                  <a:effectLst/>
                  <a:uLnTx/>
                  <a:uFillTx/>
                  <a:latin typeface="Arial" panose="020B0604020202020204"/>
                  <a:ea typeface="+mn-ea"/>
                  <a:cs typeface="Lucida Sans"/>
                </a:rPr>
                <a:t>14</a:t>
              </a:r>
              <a:r>
                <a:rPr kumimoji="0" sz="1200" b="1" i="0" u="none" strike="noStrike" kern="1200" cap="none" spc="0" normalizeH="0" baseline="0" noProof="0">
                  <a:ln>
                    <a:noFill/>
                  </a:ln>
                  <a:solidFill>
                    <a:srgbClr val="B6AEA7"/>
                  </a:solidFill>
                  <a:effectLst/>
                  <a:uLnTx/>
                  <a:uFillTx/>
                  <a:latin typeface="Arial" panose="020B0604020202020204"/>
                  <a:ea typeface="+mn-ea"/>
                  <a:cs typeface="Lucida Sans"/>
                </a:rPr>
                <a:t>%</a:t>
              </a:r>
              <a:r>
                <a:rPr kumimoji="0" lang="fr-CH" sz="1200" b="1" i="0" u="none" strike="noStrike" kern="1200" cap="none" spc="0" normalizeH="0" baseline="0" noProof="0">
                  <a:ln>
                    <a:noFill/>
                  </a:ln>
                  <a:solidFill>
                    <a:srgbClr val="B6AEA7"/>
                  </a:solidFill>
                  <a:effectLst/>
                  <a:uLnTx/>
                  <a:uFillTx/>
                  <a:latin typeface="Arial" panose="020B0604020202020204"/>
                  <a:ea typeface="+mn-ea"/>
                  <a:cs typeface="Lucida Sans"/>
                </a:rPr>
                <a:t>	</a:t>
              </a:r>
              <a:r>
                <a:rPr kumimoji="0" sz="1200" b="0" i="0" u="none" strike="noStrike" kern="1200" cap="none" spc="0" normalizeH="0" baseline="0" noProof="0">
                  <a:ln>
                    <a:noFill/>
                  </a:ln>
                  <a:solidFill>
                    <a:prstClr val="black"/>
                  </a:solidFill>
                  <a:effectLst/>
                  <a:uLnTx/>
                  <a:uFillTx/>
                  <a:latin typeface="Arial" panose="020B0604020202020204"/>
                  <a:ea typeface="+mn-ea"/>
                  <a:cs typeface="Calibri"/>
                </a:rPr>
                <a:t>Other prevention</a:t>
              </a:r>
            </a:p>
          </p:txBody>
        </p:sp>
        <p:sp>
          <p:nvSpPr>
            <p:cNvPr id="5" name="object 65">
              <a:extLst>
                <a:ext uri="{FF2B5EF4-FFF2-40B4-BE49-F238E27FC236}">
                  <a16:creationId xmlns:a16="http://schemas.microsoft.com/office/drawing/2014/main" id="{E336EFF5-0BFE-495D-9B18-4D8B19E4CB88}"/>
                </a:ext>
              </a:extLst>
            </p:cNvPr>
            <p:cNvSpPr txBox="1"/>
            <p:nvPr/>
          </p:nvSpPr>
          <p:spPr>
            <a:xfrm>
              <a:off x="5943600" y="5468974"/>
              <a:ext cx="2726708"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en-US" sz="1200" b="1" i="0" u="none" strike="noStrike" kern="1200" cap="none" spc="0" normalizeH="0" baseline="0" noProof="0">
                  <a:ln>
                    <a:noFill/>
                  </a:ln>
                  <a:solidFill>
                    <a:srgbClr val="70C9BF"/>
                  </a:solidFill>
                  <a:effectLst/>
                  <a:uLnTx/>
                  <a:uFillTx/>
                  <a:latin typeface="Arial" panose="020B0604020202020204"/>
                  <a:ea typeface="+mn-ea"/>
                  <a:cs typeface="Lucida Sans"/>
                </a:rPr>
                <a:t>17%	</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Lucida Sans"/>
                </a:rPr>
                <a:t>Adolescent girls and young women</a:t>
              </a:r>
            </a:p>
          </p:txBody>
        </p:sp>
        <p:sp>
          <p:nvSpPr>
            <p:cNvPr id="88" name="object 65">
              <a:extLst>
                <a:ext uri="{FF2B5EF4-FFF2-40B4-BE49-F238E27FC236}">
                  <a16:creationId xmlns:a16="http://schemas.microsoft.com/office/drawing/2014/main" id="{3145946A-5A71-4807-BF00-CD9D4B1A83AA}"/>
                </a:ext>
              </a:extLst>
            </p:cNvPr>
            <p:cNvSpPr txBox="1"/>
            <p:nvPr/>
          </p:nvSpPr>
          <p:spPr>
            <a:xfrm>
              <a:off x="5943600" y="5304382"/>
              <a:ext cx="707245"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5ABBE0"/>
                  </a:solidFill>
                  <a:effectLst/>
                  <a:uLnTx/>
                  <a:uFillTx/>
                  <a:latin typeface="Arial" panose="020B0604020202020204"/>
                  <a:ea typeface="+mn-ea"/>
                  <a:cs typeface="Lucida Sans"/>
                </a:rPr>
                <a:t>3%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PrEP</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90" name="object 65">
              <a:extLst>
                <a:ext uri="{FF2B5EF4-FFF2-40B4-BE49-F238E27FC236}">
                  <a16:creationId xmlns:a16="http://schemas.microsoft.com/office/drawing/2014/main" id="{91C19A2F-44E5-4281-A3E4-E61145464184}"/>
                </a:ext>
              </a:extLst>
            </p:cNvPr>
            <p:cNvSpPr txBox="1"/>
            <p:nvPr/>
          </p:nvSpPr>
          <p:spPr>
            <a:xfrm>
              <a:off x="5943600" y="5102312"/>
              <a:ext cx="2820837"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en-US" sz="1200" b="1" i="0" u="none" strike="noStrike" kern="1200" cap="none" spc="0" normalizeH="0" baseline="0" noProof="0">
                  <a:ln>
                    <a:noFill/>
                  </a:ln>
                  <a:solidFill>
                    <a:srgbClr val="F26B73"/>
                  </a:solidFill>
                  <a:effectLst/>
                  <a:uLnTx/>
                  <a:uFillTx/>
                  <a:latin typeface="Arial" panose="020B0604020202020204"/>
                  <a:ea typeface="+mn-ea"/>
                  <a:cs typeface="Lucida Sans"/>
                </a:rPr>
                <a:t>36%	</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Lucida Sans"/>
                </a:rPr>
                <a:t>Voluntary medical male circumcision</a:t>
              </a:r>
            </a:p>
          </p:txBody>
        </p:sp>
        <p:sp>
          <p:nvSpPr>
            <p:cNvPr id="92" name="object 65">
              <a:extLst>
                <a:ext uri="{FF2B5EF4-FFF2-40B4-BE49-F238E27FC236}">
                  <a16:creationId xmlns:a16="http://schemas.microsoft.com/office/drawing/2014/main" id="{AE0E0F49-7C1C-4975-9A8B-80A31A9B7BB6}"/>
                </a:ext>
              </a:extLst>
            </p:cNvPr>
            <p:cNvSpPr txBox="1"/>
            <p:nvPr/>
          </p:nvSpPr>
          <p:spPr>
            <a:xfrm>
              <a:off x="5943600" y="4897236"/>
              <a:ext cx="995785"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28608F"/>
                  </a:solidFill>
                  <a:effectLst/>
                  <a:uLnTx/>
                  <a:uFillTx/>
                  <a:latin typeface="Arial" panose="020B0604020202020204"/>
                  <a:ea typeface="+mn-ea"/>
                  <a:cs typeface="Lucida Sans"/>
                </a:rPr>
                <a:t>3%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Prisoners</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94" name="object 65">
              <a:extLst>
                <a:ext uri="{FF2B5EF4-FFF2-40B4-BE49-F238E27FC236}">
                  <a16:creationId xmlns:a16="http://schemas.microsoft.com/office/drawing/2014/main" id="{0C31A053-72A2-42B1-AC1A-A9848EA1FD7C}"/>
                </a:ext>
              </a:extLst>
            </p:cNvPr>
            <p:cNvSpPr txBox="1"/>
            <p:nvPr/>
          </p:nvSpPr>
          <p:spPr>
            <a:xfrm>
              <a:off x="5943600" y="4737454"/>
              <a:ext cx="3642344"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en-US" sz="1200" b="1" i="0" u="none" strike="noStrike" kern="1200" cap="none" spc="0" normalizeH="0" baseline="0" noProof="0">
                  <a:ln>
                    <a:noFill/>
                  </a:ln>
                  <a:solidFill>
                    <a:srgbClr val="FABB9E"/>
                  </a:solidFill>
                  <a:effectLst/>
                  <a:uLnTx/>
                  <a:uFillTx/>
                  <a:latin typeface="Arial" panose="020B0604020202020204"/>
                  <a:ea typeface="+mn-ea"/>
                  <a:cs typeface="Lucida Sans"/>
                </a:rPr>
                <a:t>3% 	</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Lucida Sans"/>
                </a:rPr>
                <a:t>Gay men and other men who have sex with men</a:t>
              </a:r>
            </a:p>
          </p:txBody>
        </p:sp>
        <p:sp>
          <p:nvSpPr>
            <p:cNvPr id="96" name="object 65">
              <a:extLst>
                <a:ext uri="{FF2B5EF4-FFF2-40B4-BE49-F238E27FC236}">
                  <a16:creationId xmlns:a16="http://schemas.microsoft.com/office/drawing/2014/main" id="{FEAF4994-5E7C-4F06-99A1-4A3EA2FD7862}"/>
                </a:ext>
              </a:extLst>
            </p:cNvPr>
            <p:cNvSpPr txBox="1"/>
            <p:nvPr/>
          </p:nvSpPr>
          <p:spPr>
            <a:xfrm>
              <a:off x="5943600" y="4577672"/>
              <a:ext cx="1192955"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CDC984"/>
                  </a:solidFill>
                  <a:effectLst/>
                  <a:uLnTx/>
                  <a:uFillTx/>
                  <a:latin typeface="Arial" panose="020B0604020202020204"/>
                  <a:ea typeface="+mn-ea"/>
                  <a:cs typeface="Lucida Sans"/>
                </a:rPr>
                <a:t>5%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Sex</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workers</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98" name="object 65">
              <a:extLst>
                <a:ext uri="{FF2B5EF4-FFF2-40B4-BE49-F238E27FC236}">
                  <a16:creationId xmlns:a16="http://schemas.microsoft.com/office/drawing/2014/main" id="{5B49FE5F-FF9E-45A6-8C88-6C0E14AB78C6}"/>
                </a:ext>
              </a:extLst>
            </p:cNvPr>
            <p:cNvSpPr txBox="1"/>
            <p:nvPr/>
          </p:nvSpPr>
          <p:spPr>
            <a:xfrm>
              <a:off x="5943600" y="4349014"/>
              <a:ext cx="1003801"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18%	</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Condoms</a:t>
              </a:r>
            </a:p>
          </p:txBody>
        </p:sp>
        <p:sp>
          <p:nvSpPr>
            <p:cNvPr id="100" name="object 65">
              <a:extLst>
                <a:ext uri="{FF2B5EF4-FFF2-40B4-BE49-F238E27FC236}">
                  <a16:creationId xmlns:a16="http://schemas.microsoft.com/office/drawing/2014/main" id="{98052F8C-EFE4-4393-B9C5-88105FE4BE65}"/>
                </a:ext>
              </a:extLst>
            </p:cNvPr>
            <p:cNvSpPr txBox="1"/>
            <p:nvPr/>
          </p:nvSpPr>
          <p:spPr>
            <a:xfrm>
              <a:off x="5943600" y="2335158"/>
              <a:ext cx="1003801"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10%	</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Condoms</a:t>
              </a:r>
            </a:p>
          </p:txBody>
        </p:sp>
        <p:sp>
          <p:nvSpPr>
            <p:cNvPr id="102" name="object 65">
              <a:extLst>
                <a:ext uri="{FF2B5EF4-FFF2-40B4-BE49-F238E27FC236}">
                  <a16:creationId xmlns:a16="http://schemas.microsoft.com/office/drawing/2014/main" id="{EED6C49D-D0EA-46EF-927B-FFD2C8B7428F}"/>
                </a:ext>
              </a:extLst>
            </p:cNvPr>
            <p:cNvSpPr txBox="1"/>
            <p:nvPr/>
          </p:nvSpPr>
          <p:spPr>
            <a:xfrm>
              <a:off x="5943600" y="2513562"/>
              <a:ext cx="1192955"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CDC984"/>
                  </a:solidFill>
                  <a:effectLst/>
                  <a:uLnTx/>
                  <a:uFillTx/>
                  <a:latin typeface="Arial" panose="020B0604020202020204"/>
                  <a:ea typeface="+mn-ea"/>
                  <a:cs typeface="Lucida Sans"/>
                </a:rPr>
                <a:t>18%</a:t>
              </a: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Sex</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workers</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104" name="object 65">
              <a:extLst>
                <a:ext uri="{FF2B5EF4-FFF2-40B4-BE49-F238E27FC236}">
                  <a16:creationId xmlns:a16="http://schemas.microsoft.com/office/drawing/2014/main" id="{28AC77D3-FAF4-4B4B-A84D-C27C66A92ADD}"/>
                </a:ext>
              </a:extLst>
            </p:cNvPr>
            <p:cNvSpPr txBox="1"/>
            <p:nvPr/>
          </p:nvSpPr>
          <p:spPr>
            <a:xfrm>
              <a:off x="5943600" y="2778642"/>
              <a:ext cx="3642344"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FABB9E"/>
                  </a:solidFill>
                  <a:effectLst/>
                  <a:uLnTx/>
                  <a:uFillTx/>
                  <a:latin typeface="Arial" panose="020B0604020202020204"/>
                  <a:ea typeface="+mn-ea"/>
                  <a:cs typeface="Lucida Sans"/>
                </a:rPr>
                <a:t>11%</a:t>
              </a: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	</a:t>
              </a:r>
              <a:r>
                <a:rPr kumimoji="0" lang="en-US" sz="1200" b="0" i="0" u="none" strike="noStrike" kern="1200" cap="none" spc="0" normalizeH="0" baseline="0" noProof="0">
                  <a:ln>
                    <a:noFill/>
                  </a:ln>
                  <a:solidFill>
                    <a:prstClr val="black"/>
                  </a:solidFill>
                  <a:effectLst/>
                  <a:uLnTx/>
                  <a:uFillTx/>
                  <a:latin typeface="Arial" panose="020B0604020202020204"/>
                  <a:ea typeface="+mn-ea"/>
                  <a:cs typeface="Lucida Sans"/>
                </a:rPr>
                <a:t>Gay men and other men who have sex with men</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106" name="object 65">
              <a:extLst>
                <a:ext uri="{FF2B5EF4-FFF2-40B4-BE49-F238E27FC236}">
                  <a16:creationId xmlns:a16="http://schemas.microsoft.com/office/drawing/2014/main" id="{9AAECBB2-D3BF-4176-86CD-8D6471CE661E}"/>
                </a:ext>
              </a:extLst>
            </p:cNvPr>
            <p:cNvSpPr txBox="1"/>
            <p:nvPr/>
          </p:nvSpPr>
          <p:spPr>
            <a:xfrm>
              <a:off x="5943600" y="2974365"/>
              <a:ext cx="1975221"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B8E2DE"/>
                  </a:solidFill>
                  <a:effectLst/>
                  <a:uLnTx/>
                  <a:uFillTx/>
                  <a:latin typeface="Arial" panose="020B0604020202020204"/>
                  <a:ea typeface="+mn-ea"/>
                  <a:cs typeface="Lucida Sans"/>
                </a:rPr>
                <a:t>55%</a:t>
              </a: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	</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People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who</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inject</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drugs</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sp>
          <p:nvSpPr>
            <p:cNvPr id="108" name="object 65">
              <a:extLst>
                <a:ext uri="{FF2B5EF4-FFF2-40B4-BE49-F238E27FC236}">
                  <a16:creationId xmlns:a16="http://schemas.microsoft.com/office/drawing/2014/main" id="{B96AFD5C-D84A-4AC5-9FD3-819D118F2A0F}"/>
                </a:ext>
              </a:extLst>
            </p:cNvPr>
            <p:cNvSpPr txBox="1"/>
            <p:nvPr/>
          </p:nvSpPr>
          <p:spPr>
            <a:xfrm>
              <a:off x="5943600" y="3772042"/>
              <a:ext cx="1491114" cy="184666"/>
            </a:xfrm>
            <a:prstGeom prst="rect">
              <a:avLst/>
            </a:prstGeom>
          </p:spPr>
          <p:txBody>
            <a:bodyPr vert="horz"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tab pos="344488" algn="l"/>
                </a:tabLst>
                <a:defRPr/>
              </a:pPr>
              <a:r>
                <a:rPr kumimoji="0" lang="fr-CH" sz="1200" b="1" i="0" u="none" strike="noStrike" kern="1200" cap="none" spc="0" normalizeH="0" baseline="0" noProof="0">
                  <a:ln>
                    <a:noFill/>
                  </a:ln>
                  <a:solidFill>
                    <a:srgbClr val="B6AEA7"/>
                  </a:solidFill>
                  <a:effectLst/>
                  <a:uLnTx/>
                  <a:uFillTx/>
                  <a:latin typeface="Arial" panose="020B0604020202020204"/>
                  <a:ea typeface="+mn-ea"/>
                  <a:cs typeface="Lucida Sans"/>
                </a:rPr>
                <a:t>6%</a:t>
              </a:r>
              <a:r>
                <a:rPr kumimoji="0" lang="fr-CH" sz="1200" b="1" i="0" u="none" strike="noStrike" kern="1200" cap="none" spc="0" normalizeH="0" baseline="0" noProof="0">
                  <a:ln>
                    <a:noFill/>
                  </a:ln>
                  <a:solidFill>
                    <a:srgbClr val="70C9BF"/>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Other</a:t>
              </a:r>
              <a:r>
                <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rPr>
                <a:t> </a:t>
              </a:r>
              <a:r>
                <a:rPr kumimoji="0" lang="fr-CH" sz="1200" b="0" i="0" u="none" strike="noStrike" kern="1200" cap="none" spc="0" normalizeH="0" baseline="0" noProof="0" err="1">
                  <a:ln>
                    <a:noFill/>
                  </a:ln>
                  <a:solidFill>
                    <a:prstClr val="black"/>
                  </a:solidFill>
                  <a:effectLst/>
                  <a:uLnTx/>
                  <a:uFillTx/>
                  <a:latin typeface="Arial" panose="020B0604020202020204"/>
                  <a:ea typeface="+mn-ea"/>
                  <a:cs typeface="Lucida Sans"/>
                </a:rPr>
                <a:t>prevention</a:t>
              </a:r>
              <a:endParaRPr kumimoji="0" lang="fr-CH" sz="1200" b="0" i="0" u="none" strike="noStrike" kern="1200" cap="none" spc="0" normalizeH="0" baseline="0" noProof="0">
                <a:ln>
                  <a:noFill/>
                </a:ln>
                <a:solidFill>
                  <a:prstClr val="black"/>
                </a:solidFill>
                <a:effectLst/>
                <a:uLnTx/>
                <a:uFillTx/>
                <a:latin typeface="Arial" panose="020B0604020202020204"/>
                <a:ea typeface="+mn-ea"/>
                <a:cs typeface="Lucida Sans"/>
              </a:endParaRPr>
            </a:p>
          </p:txBody>
        </p:sp>
      </p:grpSp>
    </p:spTree>
    <p:extLst>
      <p:ext uri="{BB962C8B-B14F-4D97-AF65-F5344CB8AC3E}">
        <p14:creationId xmlns:p14="http://schemas.microsoft.com/office/powerpoint/2010/main" val="38116181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new HIV infections and AIDS-related deaths, global, 2000–2019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8" name="Group 7">
            <a:extLst>
              <a:ext uri="{FF2B5EF4-FFF2-40B4-BE49-F238E27FC236}">
                <a16:creationId xmlns:a16="http://schemas.microsoft.com/office/drawing/2014/main" id="{5C9CEE0D-D127-47F1-B26B-2130A8E06301}"/>
              </a:ext>
            </a:extLst>
          </p:cNvPr>
          <p:cNvGrpSpPr/>
          <p:nvPr/>
        </p:nvGrpSpPr>
        <p:grpSpPr>
          <a:xfrm>
            <a:off x="411480" y="2194560"/>
            <a:ext cx="11431958" cy="4360128"/>
            <a:chOff x="411480" y="2194560"/>
            <a:chExt cx="11431958" cy="4360128"/>
          </a:xfrm>
        </p:grpSpPr>
        <p:sp>
          <p:nvSpPr>
            <p:cNvPr id="21" name="bk object 22">
              <a:extLst>
                <a:ext uri="{FF2B5EF4-FFF2-40B4-BE49-F238E27FC236}">
                  <a16:creationId xmlns:a16="http://schemas.microsoft.com/office/drawing/2014/main" id="{BEB6BE38-EC2F-4CA9-9756-403A319E921C}"/>
                </a:ext>
              </a:extLst>
            </p:cNvPr>
            <p:cNvSpPr/>
            <p:nvPr/>
          </p:nvSpPr>
          <p:spPr>
            <a:xfrm>
              <a:off x="6281928" y="2194560"/>
              <a:ext cx="548640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bk object 22">
              <a:extLst>
                <a:ext uri="{FF2B5EF4-FFF2-40B4-BE49-F238E27FC236}">
                  <a16:creationId xmlns:a16="http://schemas.microsoft.com/office/drawing/2014/main" id="{B84C2CFC-3FF8-42DE-9E0E-CA15DCAE23B0}"/>
                </a:ext>
              </a:extLst>
            </p:cNvPr>
            <p:cNvSpPr/>
            <p:nvPr/>
          </p:nvSpPr>
          <p:spPr>
            <a:xfrm>
              <a:off x="411480" y="2194560"/>
              <a:ext cx="5486400" cy="3474720"/>
            </a:xfrm>
            <a:custGeom>
              <a:avLst/>
              <a:gdLst/>
              <a:ahLst/>
              <a:cxnLst/>
              <a:rect l="l" t="t" r="r" b="b"/>
              <a:pathLst>
                <a:path w="436244" h="166369">
                  <a:moveTo>
                    <a:pt x="435863" y="0"/>
                  </a:moveTo>
                  <a:lnTo>
                    <a:pt x="0" y="0"/>
                  </a:lnTo>
                  <a:lnTo>
                    <a:pt x="0" y="166116"/>
                  </a:lnTo>
                  <a:lnTo>
                    <a:pt x="435863" y="166116"/>
                  </a:lnTo>
                  <a:lnTo>
                    <a:pt x="435863" y="0"/>
                  </a:lnTo>
                  <a:close/>
                </a:path>
              </a:pathLst>
            </a:custGeom>
            <a:solidFill>
              <a:schemeClr val="bg1">
                <a:lumMod val="85000"/>
                <a:alpha val="19000"/>
              </a:scheme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1800" b="0" i="0" u="none" strike="noStrike" kern="1200" cap="none" spc="0" normalizeH="0" baseline="0" noProof="0">
                  <a:ln>
                    <a:noFill/>
                  </a:ln>
                  <a:solidFill>
                    <a:prstClr val="black"/>
                  </a:solidFill>
                  <a:effectLst/>
                  <a:uLnTx/>
                  <a:uFillTx/>
                  <a:latin typeface="Calibri"/>
                  <a:ea typeface="+mn-ea"/>
                  <a:cs typeface="+mn-cs"/>
                </a:rPr>
                <a:t>         </a:t>
              </a: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a:t>
              </a:r>
            </a:p>
          </p:txBody>
        </p:sp>
        <p:sp>
          <p:nvSpPr>
            <p:cNvPr id="57" name="TextBox 56">
              <a:extLst>
                <a:ext uri="{FF2B5EF4-FFF2-40B4-BE49-F238E27FC236}">
                  <a16:creationId xmlns:a16="http://schemas.microsoft.com/office/drawing/2014/main" id="{8DEB8C53-B7A2-4C65-A893-FF447619AE45}"/>
                </a:ext>
              </a:extLst>
            </p:cNvPr>
            <p:cNvSpPr txBox="1"/>
            <p:nvPr/>
          </p:nvSpPr>
          <p:spPr>
            <a:xfrm>
              <a:off x="10471838" y="2245268"/>
              <a:ext cx="1371600" cy="113877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Percentage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change in AIDS-related deaths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since 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a:ea typeface="+mn-ea"/>
                  <a:cs typeface="+mn-cs"/>
                </a:rPr>
                <a:t>-39%</a:t>
              </a:r>
              <a:endParaRPr kumimoji="0" lang="en-GB" sz="2000" b="1" i="0" u="none" strike="noStrike" kern="1200" cap="none" spc="0" normalizeH="0" baseline="0" noProof="0">
                <a:ln>
                  <a:noFill/>
                </a:ln>
                <a:solidFill>
                  <a:srgbClr val="F47E55"/>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F67A6266-DBFB-40E4-8220-0F2048F0B86D}"/>
                </a:ext>
              </a:extLst>
            </p:cNvPr>
            <p:cNvCxnSpPr/>
            <p:nvPr/>
          </p:nvCxnSpPr>
          <p:spPr>
            <a:xfrm>
              <a:off x="7637320" y="4576988"/>
              <a:ext cx="38404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ED96DF2D-A7F2-46A3-B968-14CF8F9E7F98}"/>
                </a:ext>
              </a:extLst>
            </p:cNvPr>
            <p:cNvCxnSpPr/>
            <p:nvPr/>
          </p:nvCxnSpPr>
          <p:spPr>
            <a:xfrm>
              <a:off x="7439142" y="30070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A7ACE15-9384-4F67-906D-FC085634ECE1}"/>
                </a:ext>
              </a:extLst>
            </p:cNvPr>
            <p:cNvCxnSpPr/>
            <p:nvPr/>
          </p:nvCxnSpPr>
          <p:spPr>
            <a:xfrm>
              <a:off x="7439142" y="332180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9CC7FFB-3484-440E-B7FB-F3789C5C7AE0}"/>
                </a:ext>
              </a:extLst>
            </p:cNvPr>
            <p:cNvCxnSpPr/>
            <p:nvPr/>
          </p:nvCxnSpPr>
          <p:spPr>
            <a:xfrm>
              <a:off x="7439142" y="394755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0E1E3640-91F0-4769-AD4E-DD63B6653ECC}"/>
                </a:ext>
              </a:extLst>
            </p:cNvPr>
            <p:cNvCxnSpPr/>
            <p:nvPr/>
          </p:nvCxnSpPr>
          <p:spPr>
            <a:xfrm>
              <a:off x="7439142" y="425860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2A6E04E7-6DFB-4756-86D3-F0BF8F1CDAFC}"/>
                </a:ext>
              </a:extLst>
            </p:cNvPr>
            <p:cNvCxnSpPr/>
            <p:nvPr/>
          </p:nvCxnSpPr>
          <p:spPr>
            <a:xfrm>
              <a:off x="7439142" y="45769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85CFAC7C-E172-4AFA-86D7-F850F6081D38}"/>
                </a:ext>
              </a:extLst>
            </p:cNvPr>
            <p:cNvSpPr txBox="1"/>
            <p:nvPr/>
          </p:nvSpPr>
          <p:spPr>
            <a:xfrm>
              <a:off x="6594782" y="318464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4E3B3D13-DAAE-422E-BE5B-88E5146EE35B}"/>
                </a:ext>
              </a:extLst>
            </p:cNvPr>
            <p:cNvSpPr txBox="1"/>
            <p:nvPr/>
          </p:nvSpPr>
          <p:spPr>
            <a:xfrm>
              <a:off x="6594782" y="349568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9" name="TextBox 158">
              <a:extLst>
                <a:ext uri="{FF2B5EF4-FFF2-40B4-BE49-F238E27FC236}">
                  <a16:creationId xmlns:a16="http://schemas.microsoft.com/office/drawing/2014/main" id="{FC87D446-97EE-4157-BB34-B5C95B54F746}"/>
                </a:ext>
              </a:extLst>
            </p:cNvPr>
            <p:cNvSpPr txBox="1"/>
            <p:nvPr/>
          </p:nvSpPr>
          <p:spPr>
            <a:xfrm>
              <a:off x="6594782" y="3810399"/>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A131E45D-BB2A-4BFB-B8E0-609C0C7026AA}"/>
                </a:ext>
              </a:extLst>
            </p:cNvPr>
            <p:cNvSpPr txBox="1"/>
            <p:nvPr/>
          </p:nvSpPr>
          <p:spPr>
            <a:xfrm>
              <a:off x="6723023" y="4121443"/>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E7812AC9-03BB-45EB-950F-486414772803}"/>
                </a:ext>
              </a:extLst>
            </p:cNvPr>
            <p:cNvSpPr txBox="1"/>
            <p:nvPr/>
          </p:nvSpPr>
          <p:spPr>
            <a:xfrm>
              <a:off x="7191100" y="4439828"/>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6" name="TextBox 165">
              <a:extLst>
                <a:ext uri="{FF2B5EF4-FFF2-40B4-BE49-F238E27FC236}">
                  <a16:creationId xmlns:a16="http://schemas.microsoft.com/office/drawing/2014/main" id="{783EEC66-7143-48E3-BD42-C06444040E31}"/>
                </a:ext>
              </a:extLst>
            </p:cNvPr>
            <p:cNvSpPr txBox="1"/>
            <p:nvPr/>
          </p:nvSpPr>
          <p:spPr>
            <a:xfrm>
              <a:off x="6597894" y="286992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7" name="Straight Connector 166">
              <a:extLst>
                <a:ext uri="{FF2B5EF4-FFF2-40B4-BE49-F238E27FC236}">
                  <a16:creationId xmlns:a16="http://schemas.microsoft.com/office/drawing/2014/main" id="{7CD1DEA1-FD93-44BC-BDB0-CE2321D17474}"/>
                </a:ext>
              </a:extLst>
            </p:cNvPr>
            <p:cNvCxnSpPr/>
            <p:nvPr/>
          </p:nvCxnSpPr>
          <p:spPr>
            <a:xfrm>
              <a:off x="7439142" y="363284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8" name="TextBox 167">
              <a:extLst>
                <a:ext uri="{FF2B5EF4-FFF2-40B4-BE49-F238E27FC236}">
                  <a16:creationId xmlns:a16="http://schemas.microsoft.com/office/drawing/2014/main" id="{4F878055-B0E1-4740-82D4-7D3FBB63C3CC}"/>
                </a:ext>
              </a:extLst>
            </p:cNvPr>
            <p:cNvSpPr txBox="1"/>
            <p:nvPr/>
          </p:nvSpPr>
          <p:spPr>
            <a:xfrm>
              <a:off x="6597894" y="2547492"/>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DD2973DC-5999-4189-A918-79F361C67263}"/>
                </a:ext>
              </a:extLst>
            </p:cNvPr>
            <p:cNvCxnSpPr/>
            <p:nvPr/>
          </p:nvCxnSpPr>
          <p:spPr>
            <a:xfrm>
              <a:off x="7439142" y="26887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7D49901E-A51F-4F48-8DA9-6ECE2DD104F5}"/>
                </a:ext>
              </a:extLst>
            </p:cNvPr>
            <p:cNvCxnSpPr/>
            <p:nvPr/>
          </p:nvCxnSpPr>
          <p:spPr>
            <a:xfrm>
              <a:off x="7439142" y="23824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5236899D-384B-4A19-B3BF-F32D6E875528}"/>
                </a:ext>
              </a:extLst>
            </p:cNvPr>
            <p:cNvSpPr txBox="1"/>
            <p:nvPr/>
          </p:nvSpPr>
          <p:spPr>
            <a:xfrm>
              <a:off x="6594782" y="224526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bk object 16">
              <a:extLst>
                <a:ext uri="{FF2B5EF4-FFF2-40B4-BE49-F238E27FC236}">
                  <a16:creationId xmlns:a16="http://schemas.microsoft.com/office/drawing/2014/main" id="{ADAC3F5D-3E95-482A-BEDF-36501714733A}"/>
                </a:ext>
              </a:extLst>
            </p:cNvPr>
            <p:cNvSpPr/>
            <p:nvPr/>
          </p:nvSpPr>
          <p:spPr>
            <a:xfrm>
              <a:off x="7782797" y="3049940"/>
              <a:ext cx="3008376" cy="1197864"/>
            </a:xfrm>
            <a:custGeom>
              <a:avLst/>
              <a:gdLst/>
              <a:ahLst/>
              <a:cxnLst/>
              <a:rect l="l" t="t" r="r" b="b"/>
              <a:pathLst>
                <a:path w="1868170" h="1114425">
                  <a:moveTo>
                    <a:pt x="1398547" y="693574"/>
                  </a:moveTo>
                  <a:lnTo>
                    <a:pt x="385769" y="693574"/>
                  </a:lnTo>
                  <a:lnTo>
                    <a:pt x="435623" y="695102"/>
                  </a:lnTo>
                  <a:lnTo>
                    <a:pt x="485650" y="698874"/>
                  </a:lnTo>
                  <a:lnTo>
                    <a:pt x="531185" y="704718"/>
                  </a:lnTo>
                  <a:lnTo>
                    <a:pt x="598659" y="725255"/>
                  </a:lnTo>
                  <a:lnTo>
                    <a:pt x="644429" y="748693"/>
                  </a:lnTo>
                  <a:lnTo>
                    <a:pt x="698386" y="778870"/>
                  </a:lnTo>
                  <a:lnTo>
                    <a:pt x="754044" y="811880"/>
                  </a:lnTo>
                  <a:lnTo>
                    <a:pt x="804916" y="843819"/>
                  </a:lnTo>
                  <a:lnTo>
                    <a:pt x="844515" y="870781"/>
                  </a:lnTo>
                  <a:lnTo>
                    <a:pt x="866355" y="888863"/>
                  </a:lnTo>
                  <a:lnTo>
                    <a:pt x="887137" y="901344"/>
                  </a:lnTo>
                  <a:lnTo>
                    <a:pt x="926639" y="916482"/>
                  </a:lnTo>
                  <a:lnTo>
                    <a:pt x="978942" y="933223"/>
                  </a:lnTo>
                  <a:lnTo>
                    <a:pt x="1038128" y="950512"/>
                  </a:lnTo>
                  <a:lnTo>
                    <a:pt x="1197792" y="995125"/>
                  </a:lnTo>
                  <a:lnTo>
                    <a:pt x="1225321" y="1004064"/>
                  </a:lnTo>
                  <a:lnTo>
                    <a:pt x="1257214" y="1015256"/>
                  </a:lnTo>
                  <a:lnTo>
                    <a:pt x="1308828" y="1026111"/>
                  </a:lnTo>
                  <a:lnTo>
                    <a:pt x="1417047" y="1043044"/>
                  </a:lnTo>
                  <a:lnTo>
                    <a:pt x="1618754" y="1072466"/>
                  </a:lnTo>
                  <a:lnTo>
                    <a:pt x="1867839" y="1113856"/>
                  </a:lnTo>
                  <a:lnTo>
                    <a:pt x="1867839" y="849264"/>
                  </a:lnTo>
                  <a:lnTo>
                    <a:pt x="1856821" y="845889"/>
                  </a:lnTo>
                  <a:lnTo>
                    <a:pt x="1831501" y="838463"/>
                  </a:lnTo>
                  <a:lnTo>
                    <a:pt x="1803481" y="831037"/>
                  </a:lnTo>
                  <a:lnTo>
                    <a:pt x="1784362" y="827661"/>
                  </a:lnTo>
                  <a:lnTo>
                    <a:pt x="1763538" y="822523"/>
                  </a:lnTo>
                  <a:lnTo>
                    <a:pt x="1719162" y="809014"/>
                  </a:lnTo>
                  <a:lnTo>
                    <a:pt x="1594262" y="768333"/>
                  </a:lnTo>
                  <a:lnTo>
                    <a:pt x="1530994" y="746882"/>
                  </a:lnTo>
                  <a:lnTo>
                    <a:pt x="1478683" y="728506"/>
                  </a:lnTo>
                  <a:lnTo>
                    <a:pt x="1423132" y="705569"/>
                  </a:lnTo>
                  <a:lnTo>
                    <a:pt x="1398547" y="693574"/>
                  </a:lnTo>
                  <a:close/>
                </a:path>
                <a:path w="1868170" h="1114425">
                  <a:moveTo>
                    <a:pt x="410925" y="0"/>
                  </a:moveTo>
                  <a:lnTo>
                    <a:pt x="365963" y="6860"/>
                  </a:lnTo>
                  <a:lnTo>
                    <a:pt x="325015" y="23847"/>
                  </a:lnTo>
                  <a:lnTo>
                    <a:pt x="281363" y="45562"/>
                  </a:lnTo>
                  <a:lnTo>
                    <a:pt x="240410" y="68627"/>
                  </a:lnTo>
                  <a:lnTo>
                    <a:pt x="207556" y="89664"/>
                  </a:lnTo>
                  <a:lnTo>
                    <a:pt x="154617" y="131639"/>
                  </a:lnTo>
                  <a:lnTo>
                    <a:pt x="99747" y="181724"/>
                  </a:lnTo>
                  <a:lnTo>
                    <a:pt x="0" y="274284"/>
                  </a:lnTo>
                  <a:lnTo>
                    <a:pt x="0" y="820460"/>
                  </a:lnTo>
                  <a:lnTo>
                    <a:pt x="14887" y="814412"/>
                  </a:lnTo>
                  <a:lnTo>
                    <a:pt x="49196" y="799677"/>
                  </a:lnTo>
                  <a:lnTo>
                    <a:pt x="87396" y="781370"/>
                  </a:lnTo>
                  <a:lnTo>
                    <a:pt x="113957" y="764606"/>
                  </a:lnTo>
                  <a:lnTo>
                    <a:pt x="138947" y="750342"/>
                  </a:lnTo>
                  <a:lnTo>
                    <a:pt x="183058" y="732725"/>
                  </a:lnTo>
                  <a:lnTo>
                    <a:pt x="237353" y="715225"/>
                  </a:lnTo>
                  <a:lnTo>
                    <a:pt x="292897" y="701315"/>
                  </a:lnTo>
                  <a:lnTo>
                    <a:pt x="340753" y="694464"/>
                  </a:lnTo>
                  <a:lnTo>
                    <a:pt x="385769" y="693574"/>
                  </a:lnTo>
                  <a:lnTo>
                    <a:pt x="1398547" y="693574"/>
                  </a:lnTo>
                  <a:lnTo>
                    <a:pt x="1387883" y="688371"/>
                  </a:lnTo>
                  <a:lnTo>
                    <a:pt x="1292290" y="640087"/>
                  </a:lnTo>
                  <a:lnTo>
                    <a:pt x="1183528" y="583642"/>
                  </a:lnTo>
                  <a:lnTo>
                    <a:pt x="1131818" y="556243"/>
                  </a:lnTo>
                  <a:lnTo>
                    <a:pt x="1085946" y="531465"/>
                  </a:lnTo>
                  <a:lnTo>
                    <a:pt x="1048956" y="510860"/>
                  </a:lnTo>
                  <a:lnTo>
                    <a:pt x="1000520" y="479519"/>
                  </a:lnTo>
                  <a:lnTo>
                    <a:pt x="951443" y="441967"/>
                  </a:lnTo>
                  <a:lnTo>
                    <a:pt x="904186" y="401910"/>
                  </a:lnTo>
                  <a:lnTo>
                    <a:pt x="861210" y="363052"/>
                  </a:lnTo>
                  <a:lnTo>
                    <a:pt x="797953" y="303761"/>
                  </a:lnTo>
                  <a:lnTo>
                    <a:pt x="740261" y="245047"/>
                  </a:lnTo>
                  <a:lnTo>
                    <a:pt x="620658" y="116782"/>
                  </a:lnTo>
                  <a:lnTo>
                    <a:pt x="586196" y="80171"/>
                  </a:lnTo>
                  <a:lnTo>
                    <a:pt x="560362" y="53660"/>
                  </a:lnTo>
                  <a:lnTo>
                    <a:pt x="517057" y="24073"/>
                  </a:lnTo>
                  <a:lnTo>
                    <a:pt x="464267" y="5962"/>
                  </a:lnTo>
                  <a:lnTo>
                    <a:pt x="410925" y="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9">
              <a:extLst>
                <a:ext uri="{FF2B5EF4-FFF2-40B4-BE49-F238E27FC236}">
                  <a16:creationId xmlns:a16="http://schemas.microsoft.com/office/drawing/2014/main" id="{6F69787B-54B1-43CA-9C77-C7760CA8A22C}"/>
                </a:ext>
              </a:extLst>
            </p:cNvPr>
            <p:cNvSpPr/>
            <p:nvPr/>
          </p:nvSpPr>
          <p:spPr>
            <a:xfrm>
              <a:off x="7805807" y="3480007"/>
              <a:ext cx="2984855" cy="641591"/>
            </a:xfrm>
            <a:custGeom>
              <a:avLst/>
              <a:gdLst/>
              <a:ahLst/>
              <a:cxnLst/>
              <a:rect l="l" t="t" r="r" b="b"/>
              <a:pathLst>
                <a:path w="1853565" h="596900">
                  <a:moveTo>
                    <a:pt x="0" y="182841"/>
                  </a:moveTo>
                  <a:lnTo>
                    <a:pt x="95859" y="118846"/>
                  </a:lnTo>
                  <a:lnTo>
                    <a:pt x="191719" y="63995"/>
                  </a:lnTo>
                  <a:lnTo>
                    <a:pt x="287566" y="18288"/>
                  </a:lnTo>
                  <a:lnTo>
                    <a:pt x="383425" y="0"/>
                  </a:lnTo>
                  <a:lnTo>
                    <a:pt x="485279" y="18288"/>
                  </a:lnTo>
                  <a:lnTo>
                    <a:pt x="581139" y="54851"/>
                  </a:lnTo>
                  <a:lnTo>
                    <a:pt x="676998" y="127990"/>
                  </a:lnTo>
                  <a:lnTo>
                    <a:pt x="772845" y="210273"/>
                  </a:lnTo>
                  <a:lnTo>
                    <a:pt x="868705" y="283400"/>
                  </a:lnTo>
                  <a:lnTo>
                    <a:pt x="964565" y="338264"/>
                  </a:lnTo>
                  <a:lnTo>
                    <a:pt x="1060424" y="383971"/>
                  </a:lnTo>
                  <a:lnTo>
                    <a:pt x="1162265" y="420535"/>
                  </a:lnTo>
                  <a:lnTo>
                    <a:pt x="1258125" y="466255"/>
                  </a:lnTo>
                  <a:lnTo>
                    <a:pt x="1353985" y="493674"/>
                  </a:lnTo>
                  <a:lnTo>
                    <a:pt x="1449844" y="521106"/>
                  </a:lnTo>
                  <a:lnTo>
                    <a:pt x="1545704" y="539381"/>
                  </a:lnTo>
                  <a:lnTo>
                    <a:pt x="1641551" y="557669"/>
                  </a:lnTo>
                  <a:lnTo>
                    <a:pt x="1737410" y="575957"/>
                  </a:lnTo>
                  <a:lnTo>
                    <a:pt x="1853552" y="596760"/>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4B5E39D2-8F31-4CA0-9EC7-6D26A8CD1A55}"/>
                </a:ext>
              </a:extLst>
            </p:cNvPr>
            <p:cNvCxnSpPr/>
            <p:nvPr/>
          </p:nvCxnSpPr>
          <p:spPr>
            <a:xfrm>
              <a:off x="9447005" y="3888737"/>
              <a:ext cx="0" cy="685800"/>
            </a:xfrm>
            <a:prstGeom prst="line">
              <a:avLst/>
            </a:prstGeom>
            <a:ln w="190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8BFDFC9-3623-490B-B719-C78B3F80E2B7}"/>
                </a:ext>
              </a:extLst>
            </p:cNvPr>
            <p:cNvCxnSpPr/>
            <p:nvPr/>
          </p:nvCxnSpPr>
          <p:spPr>
            <a:xfrm>
              <a:off x="10782029" y="4121443"/>
              <a:ext cx="0" cy="457200"/>
            </a:xfrm>
            <a:prstGeom prst="line">
              <a:avLst/>
            </a:prstGeom>
            <a:ln w="190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7840E849-6579-4BAD-9AB1-A839571E2FB4}"/>
                </a:ext>
              </a:extLst>
            </p:cNvPr>
            <p:cNvSpPr txBox="1"/>
            <p:nvPr/>
          </p:nvSpPr>
          <p:spPr>
            <a:xfrm>
              <a:off x="7508477"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6B4614DE-2C28-4F1B-BD5D-D72439742364}"/>
                </a:ext>
              </a:extLst>
            </p:cNvPr>
            <p:cNvSpPr txBox="1"/>
            <p:nvPr/>
          </p:nvSpPr>
          <p:spPr>
            <a:xfrm>
              <a:off x="10836893"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F25F354B-8B22-41D8-A841-E399D602D7A2}"/>
                </a:ext>
              </a:extLst>
            </p:cNvPr>
            <p:cNvSpPr txBox="1"/>
            <p:nvPr/>
          </p:nvSpPr>
          <p:spPr>
            <a:xfrm>
              <a:off x="10452845"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D563B608-D2DF-42B0-8D7B-3299969D8571}"/>
                </a:ext>
              </a:extLst>
            </p:cNvPr>
            <p:cNvSpPr txBox="1"/>
            <p:nvPr/>
          </p:nvSpPr>
          <p:spPr>
            <a:xfrm>
              <a:off x="9163541"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 name="Oval 25">
              <a:extLst>
                <a:ext uri="{FF2B5EF4-FFF2-40B4-BE49-F238E27FC236}">
                  <a16:creationId xmlns:a16="http://schemas.microsoft.com/office/drawing/2014/main" id="{08051A9E-03CB-479D-8F7D-FAC7CCB12232}"/>
                </a:ext>
              </a:extLst>
            </p:cNvPr>
            <p:cNvSpPr/>
            <p:nvPr/>
          </p:nvSpPr>
          <p:spPr>
            <a:xfrm>
              <a:off x="11010629" y="4192940"/>
              <a:ext cx="137160" cy="137981"/>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85EDC0DF-AD8B-40AC-A5F8-2B7C1A21B4E6}"/>
                </a:ext>
              </a:extLst>
            </p:cNvPr>
            <p:cNvSpPr txBox="1"/>
            <p:nvPr/>
          </p:nvSpPr>
          <p:spPr>
            <a:xfrm>
              <a:off x="7497721" y="5145483"/>
              <a:ext cx="1797287"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AIDS-related deaths</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4CA5F86E-F38E-496E-B584-A4B92D2BDA0B}"/>
                </a:ext>
              </a:extLst>
            </p:cNvPr>
            <p:cNvCxnSpPr/>
            <p:nvPr/>
          </p:nvCxnSpPr>
          <p:spPr>
            <a:xfrm>
              <a:off x="7225256" y="5280459"/>
              <a:ext cx="274320" cy="0"/>
            </a:xfrm>
            <a:prstGeom prst="line">
              <a:avLst/>
            </a:prstGeom>
            <a:ln w="31750">
              <a:solidFill>
                <a:srgbClr val="E07E55"/>
              </a:solidFill>
            </a:ln>
          </p:spPr>
          <p:style>
            <a:lnRef idx="1">
              <a:schemeClr val="accent1"/>
            </a:lnRef>
            <a:fillRef idx="0">
              <a:schemeClr val="accent1"/>
            </a:fillRef>
            <a:effectRef idx="0">
              <a:schemeClr val="accent1"/>
            </a:effectRef>
            <a:fontRef idx="minor">
              <a:schemeClr val="tx1"/>
            </a:fontRef>
          </p:style>
        </p:cxnSp>
        <p:sp>
          <p:nvSpPr>
            <p:cNvPr id="10" name="object 10">
              <a:extLst>
                <a:ext uri="{FF2B5EF4-FFF2-40B4-BE49-F238E27FC236}">
                  <a16:creationId xmlns:a16="http://schemas.microsoft.com/office/drawing/2014/main" id="{AE7075E4-ED72-4C48-9231-63823E1D4959}"/>
                </a:ext>
              </a:extLst>
            </p:cNvPr>
            <p:cNvSpPr txBox="1"/>
            <p:nvPr/>
          </p:nvSpPr>
          <p:spPr>
            <a:xfrm>
              <a:off x="6327648" y="2335992"/>
              <a:ext cx="364202" cy="2225481"/>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C45A35E6-613D-441A-AC0D-A213527A7B11}"/>
                </a:ext>
              </a:extLst>
            </p:cNvPr>
            <p:cNvSpPr txBox="1"/>
            <p:nvPr/>
          </p:nvSpPr>
          <p:spPr>
            <a:xfrm>
              <a:off x="4617081" y="2245268"/>
              <a:ext cx="1188720" cy="113877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Percentage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change in new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infections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since 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A99A"/>
                  </a:solidFill>
                  <a:effectLst/>
                  <a:uLnTx/>
                  <a:uFillTx/>
                  <a:latin typeface="Arial" panose="020B0604020202020204"/>
                  <a:ea typeface="+mn-ea"/>
                  <a:cs typeface="+mn-cs"/>
                </a:rPr>
                <a:t>-23%</a:t>
              </a:r>
              <a:endParaRPr kumimoji="0" lang="en-GB" sz="2000" b="1" i="0" u="none" strike="noStrike" kern="1200" cap="none" spc="0" normalizeH="0" baseline="0" noProof="0">
                <a:ln>
                  <a:noFill/>
                </a:ln>
                <a:solidFill>
                  <a:srgbClr val="00A99A"/>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D48F5262-5DE6-4A37-AE83-418E63BA6852}"/>
                </a:ext>
              </a:extLst>
            </p:cNvPr>
            <p:cNvCxnSpPr/>
            <p:nvPr/>
          </p:nvCxnSpPr>
          <p:spPr>
            <a:xfrm>
              <a:off x="1782563" y="4576988"/>
              <a:ext cx="38404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81096078-452C-4378-850D-D849A223B2E2}"/>
                </a:ext>
              </a:extLst>
            </p:cNvPr>
            <p:cNvCxnSpPr/>
            <p:nvPr/>
          </p:nvCxnSpPr>
          <p:spPr>
            <a:xfrm>
              <a:off x="1584385" y="32053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6B22BFD5-4827-4896-988A-4EA3688ABC97}"/>
                </a:ext>
              </a:extLst>
            </p:cNvPr>
            <p:cNvCxnSpPr/>
            <p:nvPr/>
          </p:nvCxnSpPr>
          <p:spPr>
            <a:xfrm>
              <a:off x="1584385" y="34797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1F96C47-9796-44D1-BA76-0AA557A95423}"/>
                </a:ext>
              </a:extLst>
            </p:cNvPr>
            <p:cNvCxnSpPr/>
            <p:nvPr/>
          </p:nvCxnSpPr>
          <p:spPr>
            <a:xfrm>
              <a:off x="1584385" y="40283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79B7DF1-0CC7-4D5F-B9A5-D165910A252B}"/>
                </a:ext>
              </a:extLst>
            </p:cNvPr>
            <p:cNvCxnSpPr/>
            <p:nvPr/>
          </p:nvCxnSpPr>
          <p:spPr>
            <a:xfrm>
              <a:off x="1584385" y="43026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0AF3C98-DD4B-411B-8156-03268849FA1A}"/>
                </a:ext>
              </a:extLst>
            </p:cNvPr>
            <p:cNvCxnSpPr/>
            <p:nvPr/>
          </p:nvCxnSpPr>
          <p:spPr>
            <a:xfrm>
              <a:off x="1584385" y="45769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0C7E6E8-A408-4EB6-B5A0-1799BCAF99B9}"/>
                </a:ext>
              </a:extLst>
            </p:cNvPr>
            <p:cNvCxnSpPr/>
            <p:nvPr/>
          </p:nvCxnSpPr>
          <p:spPr>
            <a:xfrm>
              <a:off x="1584385" y="26567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142EC74C-63E2-4988-A366-AA910D3D47F8}"/>
                </a:ext>
              </a:extLst>
            </p:cNvPr>
            <p:cNvSpPr txBox="1"/>
            <p:nvPr/>
          </p:nvSpPr>
          <p:spPr>
            <a:xfrm>
              <a:off x="740025" y="251958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DC175B4-B137-4C1F-8D4A-8787C47A6D7C}"/>
                </a:ext>
              </a:extLst>
            </p:cNvPr>
            <p:cNvSpPr txBox="1"/>
            <p:nvPr/>
          </p:nvSpPr>
          <p:spPr>
            <a:xfrm>
              <a:off x="740025" y="334254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B03A2DE-C86F-4256-8ABE-A733F8758FCA}"/>
                </a:ext>
              </a:extLst>
            </p:cNvPr>
            <p:cNvSpPr txBox="1"/>
            <p:nvPr/>
          </p:nvSpPr>
          <p:spPr>
            <a:xfrm>
              <a:off x="740025" y="361686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98362901-AAF1-4358-91E3-8686D1E181EB}"/>
                </a:ext>
              </a:extLst>
            </p:cNvPr>
            <p:cNvSpPr txBox="1"/>
            <p:nvPr/>
          </p:nvSpPr>
          <p:spPr>
            <a:xfrm>
              <a:off x="740025" y="389118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5417716E-46EB-4BAC-A0F4-002AF4850471}"/>
                </a:ext>
              </a:extLst>
            </p:cNvPr>
            <p:cNvSpPr txBox="1"/>
            <p:nvPr/>
          </p:nvSpPr>
          <p:spPr>
            <a:xfrm>
              <a:off x="868266" y="4165508"/>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F9F884DB-A299-414F-ADFE-A74EAC7C7585}"/>
                </a:ext>
              </a:extLst>
            </p:cNvPr>
            <p:cNvSpPr txBox="1"/>
            <p:nvPr/>
          </p:nvSpPr>
          <p:spPr>
            <a:xfrm>
              <a:off x="1336343" y="4439828"/>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F7F43B74-39FC-4FF0-A744-7483201C2750}"/>
                </a:ext>
              </a:extLst>
            </p:cNvPr>
            <p:cNvSpPr txBox="1"/>
            <p:nvPr/>
          </p:nvSpPr>
          <p:spPr>
            <a:xfrm>
              <a:off x="743137" y="306822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E953BB-1158-4585-BFDD-5A22592514F2}"/>
                </a:ext>
              </a:extLst>
            </p:cNvPr>
            <p:cNvCxnSpPr/>
            <p:nvPr/>
          </p:nvCxnSpPr>
          <p:spPr>
            <a:xfrm>
              <a:off x="1584385" y="37540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7760ABB8-7ADB-40A7-B22C-3D44D3A3952D}"/>
                </a:ext>
              </a:extLst>
            </p:cNvPr>
            <p:cNvSpPr txBox="1"/>
            <p:nvPr/>
          </p:nvSpPr>
          <p:spPr>
            <a:xfrm>
              <a:off x="743137" y="278986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60BCDF6C-E67C-4928-939B-D21824820B88}"/>
                </a:ext>
              </a:extLst>
            </p:cNvPr>
            <p:cNvCxnSpPr/>
            <p:nvPr/>
          </p:nvCxnSpPr>
          <p:spPr>
            <a:xfrm>
              <a:off x="1584385" y="29310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31814E1-6B8C-49EB-9760-200A630A76B0}"/>
                </a:ext>
              </a:extLst>
            </p:cNvPr>
            <p:cNvCxnSpPr/>
            <p:nvPr/>
          </p:nvCxnSpPr>
          <p:spPr>
            <a:xfrm>
              <a:off x="1584385" y="23824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TextBox 114">
              <a:extLst>
                <a:ext uri="{FF2B5EF4-FFF2-40B4-BE49-F238E27FC236}">
                  <a16:creationId xmlns:a16="http://schemas.microsoft.com/office/drawing/2014/main" id="{DF1E4DAB-66C0-43ED-A73D-E1244832FD29}"/>
                </a:ext>
              </a:extLst>
            </p:cNvPr>
            <p:cNvSpPr txBox="1"/>
            <p:nvPr/>
          </p:nvSpPr>
          <p:spPr>
            <a:xfrm>
              <a:off x="740025" y="2245268"/>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 name="bk object 16">
              <a:extLst>
                <a:ext uri="{FF2B5EF4-FFF2-40B4-BE49-F238E27FC236}">
                  <a16:creationId xmlns:a16="http://schemas.microsoft.com/office/drawing/2014/main" id="{206A725D-7249-4100-BE00-4E0A97A80EAB}"/>
                </a:ext>
              </a:extLst>
            </p:cNvPr>
            <p:cNvSpPr/>
            <p:nvPr/>
          </p:nvSpPr>
          <p:spPr>
            <a:xfrm>
              <a:off x="1883147" y="2556164"/>
              <a:ext cx="2999232" cy="1362456"/>
            </a:xfrm>
            <a:custGeom>
              <a:avLst/>
              <a:gdLst/>
              <a:ahLst/>
              <a:cxnLst/>
              <a:rect l="l" t="t" r="r" b="b"/>
              <a:pathLst>
                <a:path w="1859914" h="1246505">
                  <a:moveTo>
                    <a:pt x="0" y="0"/>
                  </a:moveTo>
                  <a:lnTo>
                    <a:pt x="0" y="826274"/>
                  </a:lnTo>
                  <a:lnTo>
                    <a:pt x="315722" y="931506"/>
                  </a:lnTo>
                  <a:lnTo>
                    <a:pt x="560044" y="980998"/>
                  </a:lnTo>
                  <a:lnTo>
                    <a:pt x="1011440" y="1066507"/>
                  </a:lnTo>
                  <a:lnTo>
                    <a:pt x="1605432" y="1190802"/>
                  </a:lnTo>
                  <a:lnTo>
                    <a:pt x="1850796" y="1246505"/>
                  </a:lnTo>
                  <a:lnTo>
                    <a:pt x="1859521" y="720001"/>
                  </a:lnTo>
                  <a:lnTo>
                    <a:pt x="1550758" y="614248"/>
                  </a:lnTo>
                  <a:lnTo>
                    <a:pt x="1339270" y="535501"/>
                  </a:lnTo>
                  <a:lnTo>
                    <a:pt x="1173938" y="471869"/>
                  </a:lnTo>
                  <a:lnTo>
                    <a:pt x="1056906" y="422998"/>
                  </a:lnTo>
                  <a:lnTo>
                    <a:pt x="1019412" y="406944"/>
                  </a:lnTo>
                  <a:lnTo>
                    <a:pt x="972000" y="389222"/>
                  </a:lnTo>
                  <a:lnTo>
                    <a:pt x="917791" y="370500"/>
                  </a:lnTo>
                  <a:lnTo>
                    <a:pt x="653967" y="285220"/>
                  </a:lnTo>
                  <a:lnTo>
                    <a:pt x="602667" y="266421"/>
                  </a:lnTo>
                  <a:lnTo>
                    <a:pt x="401223" y="194588"/>
                  </a:lnTo>
                  <a:lnTo>
                    <a:pt x="345474" y="173942"/>
                  </a:lnTo>
                  <a:lnTo>
                    <a:pt x="296833" y="155098"/>
                  </a:lnTo>
                  <a:lnTo>
                    <a:pt x="259930" y="139496"/>
                  </a:lnTo>
                  <a:lnTo>
                    <a:pt x="211642" y="117071"/>
                  </a:lnTo>
                  <a:lnTo>
                    <a:pt x="168470" y="95065"/>
                  </a:lnTo>
                  <a:lnTo>
                    <a:pt x="106045" y="60401"/>
                  </a:lnTo>
                  <a:lnTo>
                    <a:pt x="0" y="0"/>
                  </a:lnTo>
                  <a:close/>
                </a:path>
              </a:pathLst>
            </a:custGeom>
            <a:solidFill>
              <a:srgbClr val="DAEFE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9">
              <a:extLst>
                <a:ext uri="{FF2B5EF4-FFF2-40B4-BE49-F238E27FC236}">
                  <a16:creationId xmlns:a16="http://schemas.microsoft.com/office/drawing/2014/main" id="{4C361350-17FA-4DA1-A81C-E553504E36EB}"/>
                </a:ext>
              </a:extLst>
            </p:cNvPr>
            <p:cNvSpPr/>
            <p:nvPr/>
          </p:nvSpPr>
          <p:spPr>
            <a:xfrm>
              <a:off x="1906191" y="3071429"/>
              <a:ext cx="2953153" cy="583711"/>
            </a:xfrm>
            <a:custGeom>
              <a:avLst/>
              <a:gdLst/>
              <a:ahLst/>
              <a:cxnLst/>
              <a:rect l="l" t="t" r="r" b="b"/>
              <a:pathLst>
                <a:path w="1831339" h="534035">
                  <a:moveTo>
                    <a:pt x="0" y="0"/>
                  </a:moveTo>
                  <a:lnTo>
                    <a:pt x="93675" y="41859"/>
                  </a:lnTo>
                  <a:lnTo>
                    <a:pt x="187350" y="73240"/>
                  </a:lnTo>
                  <a:lnTo>
                    <a:pt x="289547" y="125564"/>
                  </a:lnTo>
                  <a:lnTo>
                    <a:pt x="383222" y="156959"/>
                  </a:lnTo>
                  <a:lnTo>
                    <a:pt x="476897" y="167424"/>
                  </a:lnTo>
                  <a:lnTo>
                    <a:pt x="579094" y="188353"/>
                  </a:lnTo>
                  <a:lnTo>
                    <a:pt x="672769" y="209270"/>
                  </a:lnTo>
                  <a:lnTo>
                    <a:pt x="766445" y="240665"/>
                  </a:lnTo>
                  <a:lnTo>
                    <a:pt x="860120" y="261594"/>
                  </a:lnTo>
                  <a:lnTo>
                    <a:pt x="962304" y="292989"/>
                  </a:lnTo>
                  <a:lnTo>
                    <a:pt x="1055979" y="324383"/>
                  </a:lnTo>
                  <a:lnTo>
                    <a:pt x="1149667" y="355765"/>
                  </a:lnTo>
                  <a:lnTo>
                    <a:pt x="1251851" y="376694"/>
                  </a:lnTo>
                  <a:lnTo>
                    <a:pt x="1345526" y="408089"/>
                  </a:lnTo>
                  <a:lnTo>
                    <a:pt x="1439202" y="429018"/>
                  </a:lnTo>
                  <a:lnTo>
                    <a:pt x="1541399" y="460400"/>
                  </a:lnTo>
                  <a:lnTo>
                    <a:pt x="1635074" y="481330"/>
                  </a:lnTo>
                  <a:lnTo>
                    <a:pt x="1728749" y="512724"/>
                  </a:lnTo>
                  <a:lnTo>
                    <a:pt x="1830946" y="533654"/>
                  </a:lnTo>
                </a:path>
              </a:pathLst>
            </a:custGeom>
            <a:ln w="38100" cap="rnd">
              <a:solidFill>
                <a:srgbClr val="00A99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685B74C3-3EC3-44B5-BD03-3C85406413A1}"/>
                </a:ext>
              </a:extLst>
            </p:cNvPr>
            <p:cNvCxnSpPr/>
            <p:nvPr/>
          </p:nvCxnSpPr>
          <p:spPr>
            <a:xfrm>
              <a:off x="4854947" y="3666142"/>
              <a:ext cx="0" cy="914400"/>
            </a:xfrm>
            <a:prstGeom prst="line">
              <a:avLst/>
            </a:prstGeom>
            <a:ln w="190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86B4564F-4F14-48B7-BD95-FED58722330C}"/>
                </a:ext>
              </a:extLst>
            </p:cNvPr>
            <p:cNvCxnSpPr/>
            <p:nvPr/>
          </p:nvCxnSpPr>
          <p:spPr>
            <a:xfrm>
              <a:off x="3574787" y="3431537"/>
              <a:ext cx="0" cy="1143000"/>
            </a:xfrm>
            <a:prstGeom prst="line">
              <a:avLst/>
            </a:prstGeom>
            <a:ln w="190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5AA6F66B-5907-4945-A5ED-5900DB891F8F}"/>
                </a:ext>
              </a:extLst>
            </p:cNvPr>
            <p:cNvSpPr txBox="1"/>
            <p:nvPr/>
          </p:nvSpPr>
          <p:spPr>
            <a:xfrm>
              <a:off x="1627115"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DE0F290D-08BD-45EF-900C-283654FA271D}"/>
                </a:ext>
              </a:extLst>
            </p:cNvPr>
            <p:cNvSpPr txBox="1"/>
            <p:nvPr/>
          </p:nvSpPr>
          <p:spPr>
            <a:xfrm>
              <a:off x="4955531"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3817A1FB-502D-4444-98C1-221FEEBE1B9C}"/>
                </a:ext>
              </a:extLst>
            </p:cNvPr>
            <p:cNvSpPr txBox="1"/>
            <p:nvPr/>
          </p:nvSpPr>
          <p:spPr>
            <a:xfrm>
              <a:off x="4571483"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926AFEE4-8691-4D6C-9CCA-F2E2BBB5F501}"/>
                </a:ext>
              </a:extLst>
            </p:cNvPr>
            <p:cNvSpPr txBox="1"/>
            <p:nvPr/>
          </p:nvSpPr>
          <p:spPr>
            <a:xfrm>
              <a:off x="3282179" y="4622708"/>
              <a:ext cx="52450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Oval 24">
              <a:extLst>
                <a:ext uri="{FF2B5EF4-FFF2-40B4-BE49-F238E27FC236}">
                  <a16:creationId xmlns:a16="http://schemas.microsoft.com/office/drawing/2014/main" id="{22DEA6B4-B3F2-4AA6-86FC-822AD2065671}"/>
                </a:ext>
              </a:extLst>
            </p:cNvPr>
            <p:cNvSpPr/>
            <p:nvPr/>
          </p:nvSpPr>
          <p:spPr>
            <a:xfrm>
              <a:off x="5092691" y="4250303"/>
              <a:ext cx="137160" cy="137981"/>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A7858CF5-B4C9-43BC-9C6B-8098778493B8}"/>
                </a:ext>
              </a:extLst>
            </p:cNvPr>
            <p:cNvSpPr txBox="1"/>
            <p:nvPr/>
          </p:nvSpPr>
          <p:spPr>
            <a:xfrm>
              <a:off x="1642968" y="5145483"/>
              <a:ext cx="1699504"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N</a:t>
              </a:r>
              <a:r>
                <a:rPr kumimoji="0" lang="en-US" sz="1400" b="0" i="0" u="none" strike="noStrike" kern="1200" cap="none" spc="0" normalizeH="0" baseline="0" noProof="0" err="1">
                  <a:ln>
                    <a:noFill/>
                  </a:ln>
                  <a:solidFill>
                    <a:prstClr val="black"/>
                  </a:solidFill>
                  <a:effectLst/>
                  <a:uLnTx/>
                  <a:uFillTx/>
                  <a:latin typeface="Arial" panose="020B0604020202020204"/>
                  <a:ea typeface="+mn-ea"/>
                  <a:cs typeface="+mn-cs"/>
                </a:rPr>
                <a:t>ew</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 HIV infections</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0" name="Straight Connector 89">
              <a:extLst>
                <a:ext uri="{FF2B5EF4-FFF2-40B4-BE49-F238E27FC236}">
                  <a16:creationId xmlns:a16="http://schemas.microsoft.com/office/drawing/2014/main" id="{13A9D609-6F53-45D6-8494-1F4D5C134E7D}"/>
                </a:ext>
              </a:extLst>
            </p:cNvPr>
            <p:cNvCxnSpPr/>
            <p:nvPr/>
          </p:nvCxnSpPr>
          <p:spPr>
            <a:xfrm>
              <a:off x="1370503" y="5280459"/>
              <a:ext cx="274320" cy="0"/>
            </a:xfrm>
            <a:prstGeom prst="line">
              <a:avLst/>
            </a:prstGeom>
            <a:ln w="31750">
              <a:solidFill>
                <a:srgbClr val="00A99A"/>
              </a:solidFill>
            </a:ln>
          </p:spPr>
          <p:style>
            <a:lnRef idx="1">
              <a:schemeClr val="accent1"/>
            </a:lnRef>
            <a:fillRef idx="0">
              <a:schemeClr val="accent1"/>
            </a:fillRef>
            <a:effectRef idx="0">
              <a:schemeClr val="accent1"/>
            </a:effectRef>
            <a:fontRef idx="minor">
              <a:schemeClr val="tx1"/>
            </a:fontRef>
          </p:style>
        </p:cxnSp>
        <p:sp>
          <p:nvSpPr>
            <p:cNvPr id="9" name="object 10">
              <a:extLst>
                <a:ext uri="{FF2B5EF4-FFF2-40B4-BE49-F238E27FC236}">
                  <a16:creationId xmlns:a16="http://schemas.microsoft.com/office/drawing/2014/main" id="{8CF1EF18-8BFC-4094-A226-794EA473B0E3}"/>
                </a:ext>
              </a:extLst>
            </p:cNvPr>
            <p:cNvSpPr txBox="1"/>
            <p:nvPr/>
          </p:nvSpPr>
          <p:spPr>
            <a:xfrm>
              <a:off x="457200" y="2386387"/>
              <a:ext cx="364202" cy="2123338"/>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58F58CEF-822F-46B1-B636-9C9AEE347068}"/>
              </a:ext>
            </a:extLst>
          </p:cNvPr>
          <p:cNvGrpSpPr/>
          <p:nvPr/>
        </p:nvGrpSpPr>
        <p:grpSpPr>
          <a:xfrm>
            <a:off x="3474720" y="5148072"/>
            <a:ext cx="1198488" cy="271869"/>
            <a:chOff x="3474720" y="5148072"/>
            <a:chExt cx="1198488" cy="271869"/>
          </a:xfrm>
        </p:grpSpPr>
        <p:sp>
          <p:nvSpPr>
            <p:cNvPr id="4" name="TextBox 3">
              <a:extLst>
                <a:ext uri="{FF2B5EF4-FFF2-40B4-BE49-F238E27FC236}">
                  <a16:creationId xmlns:a16="http://schemas.microsoft.com/office/drawing/2014/main" id="{76E8D89F-DE5B-4DE5-AB27-932849DBCA38}"/>
                </a:ext>
              </a:extLst>
            </p:cNvPr>
            <p:cNvSpPr txBox="1"/>
            <p:nvPr/>
          </p:nvSpPr>
          <p:spPr>
            <a:xfrm>
              <a:off x="3584448" y="5148072"/>
              <a:ext cx="1088760"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Oval 5">
              <a:extLst>
                <a:ext uri="{FF2B5EF4-FFF2-40B4-BE49-F238E27FC236}">
                  <a16:creationId xmlns:a16="http://schemas.microsoft.com/office/drawing/2014/main" id="{C64C7BFB-E477-4E5C-AB87-1D424DC8837C}"/>
                </a:ext>
              </a:extLst>
            </p:cNvPr>
            <p:cNvSpPr/>
            <p:nvPr/>
          </p:nvSpPr>
          <p:spPr>
            <a:xfrm>
              <a:off x="3474720" y="5211468"/>
              <a:ext cx="137160" cy="137981"/>
            </a:xfrm>
            <a:prstGeom prst="ellipse">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05" name="Group 104">
            <a:extLst>
              <a:ext uri="{FF2B5EF4-FFF2-40B4-BE49-F238E27FC236}">
                <a16:creationId xmlns:a16="http://schemas.microsoft.com/office/drawing/2014/main" id="{1F5E5C63-E0F7-411F-A9B7-567D86AF043F}"/>
              </a:ext>
            </a:extLst>
          </p:cNvPr>
          <p:cNvGrpSpPr/>
          <p:nvPr/>
        </p:nvGrpSpPr>
        <p:grpSpPr>
          <a:xfrm>
            <a:off x="9447005" y="5145483"/>
            <a:ext cx="1198488" cy="271869"/>
            <a:chOff x="3474720" y="5148072"/>
            <a:chExt cx="1198488" cy="271869"/>
          </a:xfrm>
        </p:grpSpPr>
        <p:sp>
          <p:nvSpPr>
            <p:cNvPr id="106" name="TextBox 105">
              <a:extLst>
                <a:ext uri="{FF2B5EF4-FFF2-40B4-BE49-F238E27FC236}">
                  <a16:creationId xmlns:a16="http://schemas.microsoft.com/office/drawing/2014/main" id="{18323893-6B23-4192-B223-AA137554DA3F}"/>
                </a:ext>
              </a:extLst>
            </p:cNvPr>
            <p:cNvSpPr txBox="1"/>
            <p:nvPr/>
          </p:nvSpPr>
          <p:spPr>
            <a:xfrm>
              <a:off x="3584448" y="5148072"/>
              <a:ext cx="1088760"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2020 target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val 106">
              <a:extLst>
                <a:ext uri="{FF2B5EF4-FFF2-40B4-BE49-F238E27FC236}">
                  <a16:creationId xmlns:a16="http://schemas.microsoft.com/office/drawing/2014/main" id="{68198CA5-BE53-41E1-A6ED-4080A4E0B374}"/>
                </a:ext>
              </a:extLst>
            </p:cNvPr>
            <p:cNvSpPr/>
            <p:nvPr/>
          </p:nvSpPr>
          <p:spPr>
            <a:xfrm>
              <a:off x="3474720" y="5211468"/>
              <a:ext cx="137160" cy="137981"/>
            </a:xfrm>
            <a:prstGeom prst="ellipse">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39556285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mechanisms in place to promote access to affordable legal services,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78CC51CD-3F18-44F9-A8FC-24FC341D2C17}"/>
              </a:ext>
            </a:extLst>
          </p:cNvPr>
          <p:cNvGrpSpPr/>
          <p:nvPr/>
        </p:nvGrpSpPr>
        <p:grpSpPr>
          <a:xfrm>
            <a:off x="457198" y="2002536"/>
            <a:ext cx="11429999" cy="4552209"/>
            <a:chOff x="457198" y="2002536"/>
            <a:chExt cx="11429999" cy="4552209"/>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4608"/>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Data correspond to reporting by national authorities from 90 countries and by civil society representatives from 89 countries. The National Commitments and Policy Instrument consists of two parts, the first completed by national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authorites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and the second by civil society and other nongovernmental partners engaged in the national response.</a:t>
              </a:r>
            </a:p>
          </p:txBody>
        </p:sp>
        <p:grpSp>
          <p:nvGrpSpPr>
            <p:cNvPr id="2" name="Group 1">
              <a:extLst>
                <a:ext uri="{FF2B5EF4-FFF2-40B4-BE49-F238E27FC236}">
                  <a16:creationId xmlns:a16="http://schemas.microsoft.com/office/drawing/2014/main" id="{14924881-E24C-4667-8FB0-58A60CB4FB63}"/>
                </a:ext>
              </a:extLst>
            </p:cNvPr>
            <p:cNvGrpSpPr/>
            <p:nvPr/>
          </p:nvGrpSpPr>
          <p:grpSpPr>
            <a:xfrm>
              <a:off x="868680" y="2002536"/>
              <a:ext cx="9601200" cy="3575732"/>
              <a:chOff x="868680" y="2048256"/>
              <a:chExt cx="9601200" cy="3575732"/>
            </a:xfrm>
          </p:grpSpPr>
          <p:sp>
            <p:nvSpPr>
              <p:cNvPr id="9" name="TextBox 8">
                <a:extLst>
                  <a:ext uri="{FF2B5EF4-FFF2-40B4-BE49-F238E27FC236}">
                    <a16:creationId xmlns:a16="http://schemas.microsoft.com/office/drawing/2014/main" id="{F4A6A1E7-097C-4EFC-B316-56F6DAFCD4BE}"/>
                  </a:ext>
                </a:extLst>
              </p:cNvPr>
              <p:cNvSpPr txBox="1"/>
              <p:nvPr/>
            </p:nvSpPr>
            <p:spPr>
              <a:xfrm>
                <a:off x="1067184" y="204825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725F17B7-5262-453F-8580-2D049A624FB4}"/>
                  </a:ext>
                </a:extLst>
              </p:cNvPr>
              <p:cNvCxnSpPr/>
              <p:nvPr/>
            </p:nvCxnSpPr>
            <p:spPr>
              <a:xfrm>
                <a:off x="1474173" y="289461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D136670-E29F-4C07-BCB6-569A6FF67BAF}"/>
                  </a:ext>
                </a:extLst>
              </p:cNvPr>
              <p:cNvCxnSpPr/>
              <p:nvPr/>
            </p:nvCxnSpPr>
            <p:spPr>
              <a:xfrm>
                <a:off x="1474173" y="31302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1EA74BD-B03B-4C54-842D-01099B2AAC00}"/>
                  </a:ext>
                </a:extLst>
              </p:cNvPr>
              <p:cNvCxnSpPr/>
              <p:nvPr/>
            </p:nvCxnSpPr>
            <p:spPr>
              <a:xfrm>
                <a:off x="1474173" y="359728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C32412E-594C-4C73-AC25-4C09DFBA8E7A}"/>
                  </a:ext>
                </a:extLst>
              </p:cNvPr>
              <p:cNvCxnSpPr/>
              <p:nvPr/>
            </p:nvCxnSpPr>
            <p:spPr>
              <a:xfrm>
                <a:off x="1474173" y="430173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BD819A2-0ABA-40C8-9967-4F0BBDE2D9DF}"/>
                  </a:ext>
                </a:extLst>
              </p:cNvPr>
              <p:cNvCxnSpPr/>
              <p:nvPr/>
            </p:nvCxnSpPr>
            <p:spPr>
              <a:xfrm>
                <a:off x="1474173" y="45267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237747E-2904-4D37-8F7D-CD3911C948D5}"/>
                  </a:ext>
                </a:extLst>
              </p:cNvPr>
              <p:cNvCxnSpPr/>
              <p:nvPr/>
            </p:nvCxnSpPr>
            <p:spPr>
              <a:xfrm>
                <a:off x="1474173" y="242528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B4EB944B-4160-42AF-858A-D1B1EF848BDD}"/>
                  </a:ext>
                </a:extLst>
              </p:cNvPr>
              <p:cNvSpPr txBox="1"/>
              <p:nvPr/>
            </p:nvSpPr>
            <p:spPr>
              <a:xfrm>
                <a:off x="1152144" y="228812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4103AF9-8CF6-4AD4-B671-5F6A0367C156}"/>
                  </a:ext>
                </a:extLst>
              </p:cNvPr>
              <p:cNvSpPr txBox="1"/>
              <p:nvPr/>
            </p:nvSpPr>
            <p:spPr>
              <a:xfrm>
                <a:off x="1152144" y="299304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2238F0DF-C508-4B49-839F-C98C178F5183}"/>
                  </a:ext>
                </a:extLst>
              </p:cNvPr>
              <p:cNvSpPr txBox="1"/>
              <p:nvPr/>
            </p:nvSpPr>
            <p:spPr>
              <a:xfrm>
                <a:off x="1152144" y="322127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D342BC09-8974-4E42-ABEC-EBC8BA2C8407}"/>
                  </a:ext>
                </a:extLst>
              </p:cNvPr>
              <p:cNvSpPr txBox="1"/>
              <p:nvPr/>
            </p:nvSpPr>
            <p:spPr>
              <a:xfrm>
                <a:off x="1152144" y="346012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8F00459-618B-4088-BC0A-A5918847C32A}"/>
                  </a:ext>
                </a:extLst>
              </p:cNvPr>
              <p:cNvSpPr txBox="1"/>
              <p:nvPr/>
            </p:nvSpPr>
            <p:spPr>
              <a:xfrm>
                <a:off x="1152144" y="416457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047A2577-9CD2-478A-ABCE-3D7973B2566D}"/>
                  </a:ext>
                </a:extLst>
              </p:cNvPr>
              <p:cNvSpPr txBox="1"/>
              <p:nvPr/>
            </p:nvSpPr>
            <p:spPr>
              <a:xfrm>
                <a:off x="1237103" y="438954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365F472A-B8A7-443C-BE24-85433DF0C2DB}"/>
                  </a:ext>
                </a:extLst>
              </p:cNvPr>
              <p:cNvSpPr txBox="1"/>
              <p:nvPr/>
            </p:nvSpPr>
            <p:spPr>
              <a:xfrm>
                <a:off x="1152144" y="275745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E8A34C31-20E2-4808-B813-4CA47115E111}"/>
                  </a:ext>
                </a:extLst>
              </p:cNvPr>
              <p:cNvCxnSpPr/>
              <p:nvPr/>
            </p:nvCxnSpPr>
            <p:spPr>
              <a:xfrm>
                <a:off x="1474173" y="33584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046B532-DFC5-47AC-9065-19681515A41C}"/>
                  </a:ext>
                </a:extLst>
              </p:cNvPr>
              <p:cNvSpPr txBox="1"/>
              <p:nvPr/>
            </p:nvSpPr>
            <p:spPr>
              <a:xfrm>
                <a:off x="1152144" y="252035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669E3CBD-2375-4302-9F30-10ED332A2955}"/>
                  </a:ext>
                </a:extLst>
              </p:cNvPr>
              <p:cNvCxnSpPr/>
              <p:nvPr/>
            </p:nvCxnSpPr>
            <p:spPr>
              <a:xfrm>
                <a:off x="1474173" y="26575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1702D13-CA69-45DF-9D3A-15BC9603C41F}"/>
                  </a:ext>
                </a:extLst>
              </p:cNvPr>
              <p:cNvCxnSpPr/>
              <p:nvPr/>
            </p:nvCxnSpPr>
            <p:spPr>
              <a:xfrm>
                <a:off x="1474173" y="21854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BDCF081-D029-458E-B967-9B92DC0D6B40}"/>
                  </a:ext>
                </a:extLst>
              </p:cNvPr>
              <p:cNvCxnSpPr/>
              <p:nvPr/>
            </p:nvCxnSpPr>
            <p:spPr>
              <a:xfrm>
                <a:off x="1474173" y="40656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1C6A5D8E-6A9C-49AA-A351-95293200A44C}"/>
                  </a:ext>
                </a:extLst>
              </p:cNvPr>
              <p:cNvSpPr txBox="1"/>
              <p:nvPr/>
            </p:nvSpPr>
            <p:spPr>
              <a:xfrm>
                <a:off x="1152144" y="392844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A8F40760-4065-4609-82A9-4713C6E51C01}"/>
                  </a:ext>
                </a:extLst>
              </p:cNvPr>
              <p:cNvCxnSpPr/>
              <p:nvPr/>
            </p:nvCxnSpPr>
            <p:spPr>
              <a:xfrm>
                <a:off x="1474173" y="38351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1BF68095-206A-45C9-8276-8F74B0AF0291}"/>
                  </a:ext>
                </a:extLst>
              </p:cNvPr>
              <p:cNvSpPr txBox="1"/>
              <p:nvPr/>
            </p:nvSpPr>
            <p:spPr>
              <a:xfrm>
                <a:off x="1152144" y="369801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5" name="object 10">
                <a:extLst>
                  <a:ext uri="{FF2B5EF4-FFF2-40B4-BE49-F238E27FC236}">
                    <a16:creationId xmlns:a16="http://schemas.microsoft.com/office/drawing/2014/main" id="{378F8340-B394-4A84-9237-EAC43471E689}"/>
                  </a:ext>
                </a:extLst>
              </p:cNvPr>
              <p:cNvSpPr txBox="1"/>
              <p:nvPr/>
            </p:nvSpPr>
            <p:spPr>
              <a:xfrm>
                <a:off x="868680" y="2669114"/>
                <a:ext cx="179536" cy="13817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6" name="bk object 18">
                <a:extLst>
                  <a:ext uri="{FF2B5EF4-FFF2-40B4-BE49-F238E27FC236}">
                    <a16:creationId xmlns:a16="http://schemas.microsoft.com/office/drawing/2014/main" id="{4EED477D-F024-4C29-A03D-8C86B5D054D8}"/>
                  </a:ext>
                </a:extLst>
              </p:cNvPr>
              <p:cNvSpPr/>
              <p:nvPr/>
            </p:nvSpPr>
            <p:spPr>
              <a:xfrm>
                <a:off x="1691640" y="4526708"/>
                <a:ext cx="87782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50" name="Straight Connector 49">
                <a:extLst>
                  <a:ext uri="{FF2B5EF4-FFF2-40B4-BE49-F238E27FC236}">
                    <a16:creationId xmlns:a16="http://schemas.microsoft.com/office/drawing/2014/main" id="{BE9975D4-0B72-434C-A4A4-FF8876994F47}"/>
                  </a:ext>
                </a:extLst>
              </p:cNvPr>
              <p:cNvCxnSpPr>
                <a:cxnSpLocks/>
              </p:cNvCxnSpPr>
              <p:nvPr/>
            </p:nvCxnSpPr>
            <p:spPr>
              <a:xfrm>
                <a:off x="1691640" y="4526707"/>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C82BAEFE-4073-4890-8D40-4AF94F8DFD79}"/>
                  </a:ext>
                </a:extLst>
              </p:cNvPr>
              <p:cNvSpPr txBox="1"/>
              <p:nvPr/>
            </p:nvSpPr>
            <p:spPr>
              <a:xfrm>
                <a:off x="1691640" y="4577892"/>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1A7FAE0F-22C6-4177-936A-D272A3EA6BFE}"/>
                  </a:ext>
                </a:extLst>
              </p:cNvPr>
              <p:cNvSpPr txBox="1"/>
              <p:nvPr/>
            </p:nvSpPr>
            <p:spPr>
              <a:xfrm>
                <a:off x="1691640" y="5074920"/>
                <a:ext cx="146304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Legal aid systems</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applicable to HIV casework</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64A0E6BF-CE2E-4C75-8B2A-4A93FFE18083}"/>
                  </a:ext>
                </a:extLst>
              </p:cNvPr>
              <p:cNvSpPr txBox="1"/>
              <p:nvPr/>
            </p:nvSpPr>
            <p:spPr>
              <a:xfrm>
                <a:off x="2423160" y="4577892"/>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0051673C-686F-406C-8EE4-A8C23D6DA206}"/>
                  </a:ext>
                </a:extLst>
              </p:cNvPr>
              <p:cNvCxnSpPr>
                <a:cxnSpLocks/>
              </p:cNvCxnSpPr>
              <p:nvPr/>
            </p:nvCxnSpPr>
            <p:spPr>
              <a:xfrm>
                <a:off x="3154680" y="4526708"/>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E488F910-153B-40CF-AA0B-67EC9A823867}"/>
                  </a:ext>
                </a:extLst>
              </p:cNvPr>
              <p:cNvSpPr txBox="1"/>
              <p:nvPr/>
            </p:nvSpPr>
            <p:spPr>
              <a:xfrm>
                <a:off x="315468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197B772B-3B55-4ECE-9906-4CEF0A9EDB66}"/>
                  </a:ext>
                </a:extLst>
              </p:cNvPr>
              <p:cNvSpPr txBox="1"/>
              <p:nvPr/>
            </p:nvSpPr>
            <p:spPr>
              <a:xfrm>
                <a:off x="3154680" y="5074920"/>
                <a:ext cx="146304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Pro bono legal</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s</a:t>
                </a:r>
                <a:r>
                  <a:rPr kumimoji="0" lang="en-US" sz="1300" b="0" i="0" u="none" strike="noStrike" kern="1200" cap="none" spc="-10" normalizeH="0" baseline="0" noProof="0" err="1">
                    <a:ln>
                      <a:noFill/>
                    </a:ln>
                    <a:solidFill>
                      <a:prstClr val="black"/>
                    </a:solidFill>
                    <a:effectLst/>
                    <a:uLnTx/>
                    <a:uFillTx/>
                    <a:latin typeface="Arial" panose="020B0604020202020204"/>
                    <a:ea typeface="+mn-ea"/>
                    <a:cs typeface="+mn-cs"/>
                  </a:rPr>
                  <a:t>ervices</a:t>
                </a: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 provided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by private law firms</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131ABAF9-5830-4982-AB00-D900D1DB5ABC}"/>
                  </a:ext>
                </a:extLst>
              </p:cNvPr>
              <p:cNvSpPr txBox="1"/>
              <p:nvPr/>
            </p:nvSpPr>
            <p:spPr>
              <a:xfrm>
                <a:off x="388620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3E6B9E93-D0BB-4A35-8B32-54125CE3A3FC}"/>
                  </a:ext>
                </a:extLst>
              </p:cNvPr>
              <p:cNvCxnSpPr>
                <a:cxnSpLocks/>
              </p:cNvCxnSpPr>
              <p:nvPr/>
            </p:nvCxnSpPr>
            <p:spPr>
              <a:xfrm>
                <a:off x="4617720" y="4526280"/>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1A9179AF-C065-4BD3-8BBB-6551972726F2}"/>
                  </a:ext>
                </a:extLst>
              </p:cNvPr>
              <p:cNvSpPr txBox="1"/>
              <p:nvPr/>
            </p:nvSpPr>
            <p:spPr>
              <a:xfrm>
                <a:off x="461772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3D7F5864-DE60-4856-8C64-870D12B92419}"/>
                  </a:ext>
                </a:extLst>
              </p:cNvPr>
              <p:cNvSpPr txBox="1"/>
              <p:nvPr/>
            </p:nvSpPr>
            <p:spPr>
              <a:xfrm>
                <a:off x="4617720" y="5074920"/>
                <a:ext cx="14630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Legal services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by legal clinics</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7848EF60-AC39-4149-BDC1-192633DFD1BD}"/>
                  </a:ext>
                </a:extLst>
              </p:cNvPr>
              <p:cNvSpPr txBox="1"/>
              <p:nvPr/>
            </p:nvSpPr>
            <p:spPr>
              <a:xfrm>
                <a:off x="534924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706575A9-9578-4A5D-90EF-A858EB92A790}"/>
                  </a:ext>
                </a:extLst>
              </p:cNvPr>
              <p:cNvCxnSpPr>
                <a:cxnSpLocks/>
              </p:cNvCxnSpPr>
              <p:nvPr/>
            </p:nvCxnSpPr>
            <p:spPr>
              <a:xfrm>
                <a:off x="6080760" y="4526280"/>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0700DCFD-F16D-4BD6-A113-7FB5CD075B9F}"/>
                  </a:ext>
                </a:extLst>
              </p:cNvPr>
              <p:cNvSpPr txBox="1"/>
              <p:nvPr/>
            </p:nvSpPr>
            <p:spPr>
              <a:xfrm>
                <a:off x="608076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2" name="TextBox 91">
                <a:extLst>
                  <a:ext uri="{FF2B5EF4-FFF2-40B4-BE49-F238E27FC236}">
                    <a16:creationId xmlns:a16="http://schemas.microsoft.com/office/drawing/2014/main" id="{E7CCC5E9-588D-4110-A2B9-32EF3668E962}"/>
                  </a:ext>
                </a:extLst>
              </p:cNvPr>
              <p:cNvSpPr txBox="1"/>
              <p:nvPr/>
            </p:nvSpPr>
            <p:spPr>
              <a:xfrm>
                <a:off x="6080760" y="5074920"/>
                <a:ext cx="14630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Community paralegals</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93" name="TextBox 92">
                <a:extLst>
                  <a:ext uri="{FF2B5EF4-FFF2-40B4-BE49-F238E27FC236}">
                    <a16:creationId xmlns:a16="http://schemas.microsoft.com/office/drawing/2014/main" id="{E9C8EC6E-0AD7-4C32-9F3A-84C054C0361B}"/>
                  </a:ext>
                </a:extLst>
              </p:cNvPr>
              <p:cNvSpPr txBox="1"/>
              <p:nvPr/>
            </p:nvSpPr>
            <p:spPr>
              <a:xfrm>
                <a:off x="681228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9ED52131-2BDE-40AA-A5AD-697905F05546}"/>
                  </a:ext>
                </a:extLst>
              </p:cNvPr>
              <p:cNvCxnSpPr>
                <a:cxnSpLocks/>
              </p:cNvCxnSpPr>
              <p:nvPr/>
            </p:nvCxnSpPr>
            <p:spPr>
              <a:xfrm>
                <a:off x="7543800" y="4526280"/>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47B4EEF-23BE-4D8D-BBD1-2FF2489C437A}"/>
                  </a:ext>
                </a:extLst>
              </p:cNvPr>
              <p:cNvSpPr txBox="1"/>
              <p:nvPr/>
            </p:nvSpPr>
            <p:spPr>
              <a:xfrm>
                <a:off x="754380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D85C03AD-9575-4178-822E-6B7E13886C97}"/>
                  </a:ext>
                </a:extLst>
              </p:cNvPr>
              <p:cNvSpPr txBox="1"/>
              <p:nvPr/>
            </p:nvSpPr>
            <p:spPr>
              <a:xfrm>
                <a:off x="7543800" y="5074920"/>
                <a:ext cx="14630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Other</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8D3C10C6-FA68-4682-A367-BEDDFCDA4CB0}"/>
                  </a:ext>
                </a:extLst>
              </p:cNvPr>
              <p:cNvSpPr txBox="1"/>
              <p:nvPr/>
            </p:nvSpPr>
            <p:spPr>
              <a:xfrm>
                <a:off x="827532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99" name="Straight Connector 98">
                <a:extLst>
                  <a:ext uri="{FF2B5EF4-FFF2-40B4-BE49-F238E27FC236}">
                    <a16:creationId xmlns:a16="http://schemas.microsoft.com/office/drawing/2014/main" id="{0E5EA6D1-A4ED-43AE-B844-DA489C1AD333}"/>
                  </a:ext>
                </a:extLst>
              </p:cNvPr>
              <p:cNvCxnSpPr>
                <a:cxnSpLocks/>
              </p:cNvCxnSpPr>
              <p:nvPr/>
            </p:nvCxnSpPr>
            <p:spPr>
              <a:xfrm>
                <a:off x="9006840" y="4526280"/>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1" name="TextBox 100">
                <a:extLst>
                  <a:ext uri="{FF2B5EF4-FFF2-40B4-BE49-F238E27FC236}">
                    <a16:creationId xmlns:a16="http://schemas.microsoft.com/office/drawing/2014/main" id="{7B7A1DBF-A177-454E-9DE7-4AE9CA8EEDEE}"/>
                  </a:ext>
                </a:extLst>
              </p:cNvPr>
              <p:cNvSpPr txBox="1"/>
              <p:nvPr/>
            </p:nvSpPr>
            <p:spPr>
              <a:xfrm>
                <a:off x="900684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National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authorities</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9920822A-A50A-4FC6-BA02-797974F486F1}"/>
                  </a:ext>
                </a:extLst>
              </p:cNvPr>
              <p:cNvSpPr txBox="1"/>
              <p:nvPr/>
            </p:nvSpPr>
            <p:spPr>
              <a:xfrm>
                <a:off x="9006840" y="5074920"/>
                <a:ext cx="14630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prstClr val="black"/>
                    </a:solidFill>
                    <a:effectLst/>
                    <a:uLnTx/>
                    <a:uFillTx/>
                    <a:latin typeface="Arial" panose="020B0604020202020204"/>
                    <a:ea typeface="+mn-ea"/>
                    <a:cs typeface="+mn-cs"/>
                  </a:rPr>
                  <a:t>None</a:t>
                </a:r>
                <a:endParaRPr kumimoji="0" lang="en-GB" sz="1300" b="0" i="0" u="none" strike="noStrike" kern="1200" cap="none" spc="-1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2E0D1DF8-4CD3-40AA-986D-3C2393CF6877}"/>
                  </a:ext>
                </a:extLst>
              </p:cNvPr>
              <p:cNvSpPr txBox="1"/>
              <p:nvPr/>
            </p:nvSpPr>
            <p:spPr>
              <a:xfrm>
                <a:off x="9738360" y="4577464"/>
                <a:ext cx="731520" cy="400110"/>
              </a:xfrm>
              <a:prstGeom prst="rect">
                <a:avLst/>
              </a:prstGeom>
              <a:noFill/>
            </p:spPr>
            <p:txBody>
              <a:bodyPr wrap="square" lIns="0" rIns="0" rtlCol="0" anchor="ctr">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Civil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society</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28696112-7931-439F-83C2-E9F0D9C4D480}"/>
                  </a:ext>
                </a:extLst>
              </p:cNvPr>
              <p:cNvCxnSpPr>
                <a:cxnSpLocks/>
              </p:cNvCxnSpPr>
              <p:nvPr/>
            </p:nvCxnSpPr>
            <p:spPr>
              <a:xfrm>
                <a:off x="10469880" y="4526280"/>
                <a:ext cx="0" cy="10972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CAA68219-B930-48DE-B9A3-A490E3FC1633}"/>
                  </a:ext>
                </a:extLst>
              </p:cNvPr>
              <p:cNvSpPr/>
              <p:nvPr/>
            </p:nvSpPr>
            <p:spPr>
              <a:xfrm>
                <a:off x="1920240" y="2876556"/>
                <a:ext cx="274320" cy="164972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515E1344-BE94-4B82-8FC4-A79C9E2954F2}"/>
                  </a:ext>
                </a:extLst>
              </p:cNvPr>
              <p:cNvSpPr/>
              <p:nvPr/>
            </p:nvSpPr>
            <p:spPr>
              <a:xfrm>
                <a:off x="2651760" y="3474720"/>
                <a:ext cx="274320" cy="10515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B97859BB-EB26-40E5-AEFB-20092FA4B8F1}"/>
                  </a:ext>
                </a:extLst>
              </p:cNvPr>
              <p:cNvSpPr/>
              <p:nvPr/>
            </p:nvSpPr>
            <p:spPr>
              <a:xfrm>
                <a:off x="3383280" y="3685031"/>
                <a:ext cx="274320" cy="84124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Rectangle 107">
                <a:extLst>
                  <a:ext uri="{FF2B5EF4-FFF2-40B4-BE49-F238E27FC236}">
                    <a16:creationId xmlns:a16="http://schemas.microsoft.com/office/drawing/2014/main" id="{D452E307-0473-4CF5-88D8-9CB3AA1EF95B}"/>
                  </a:ext>
                </a:extLst>
              </p:cNvPr>
              <p:cNvSpPr/>
              <p:nvPr/>
            </p:nvSpPr>
            <p:spPr>
              <a:xfrm>
                <a:off x="4114800" y="3566160"/>
                <a:ext cx="274320" cy="96012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Rectangle 109">
                <a:extLst>
                  <a:ext uri="{FF2B5EF4-FFF2-40B4-BE49-F238E27FC236}">
                    <a16:creationId xmlns:a16="http://schemas.microsoft.com/office/drawing/2014/main" id="{0E49E643-DE58-4776-B4C1-12A6AC4183DF}"/>
                  </a:ext>
                </a:extLst>
              </p:cNvPr>
              <p:cNvSpPr/>
              <p:nvPr/>
            </p:nvSpPr>
            <p:spPr>
              <a:xfrm>
                <a:off x="4846320" y="3813048"/>
                <a:ext cx="274320" cy="71323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Rectangle 110">
                <a:extLst>
                  <a:ext uri="{FF2B5EF4-FFF2-40B4-BE49-F238E27FC236}">
                    <a16:creationId xmlns:a16="http://schemas.microsoft.com/office/drawing/2014/main" id="{AD5EF6A8-1077-4142-B4E6-A14FBE7DDDC0}"/>
                  </a:ext>
                </a:extLst>
              </p:cNvPr>
              <p:cNvSpPr/>
              <p:nvPr/>
            </p:nvSpPr>
            <p:spPr>
              <a:xfrm>
                <a:off x="5577840" y="3639312"/>
                <a:ext cx="274320" cy="88696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5BE9CDAF-A29A-4A15-A665-5745A060C6B8}"/>
                  </a:ext>
                </a:extLst>
              </p:cNvPr>
              <p:cNvSpPr/>
              <p:nvPr/>
            </p:nvSpPr>
            <p:spPr>
              <a:xfrm>
                <a:off x="6309360" y="3443291"/>
                <a:ext cx="274320" cy="108298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C35D1D39-8705-4820-B854-E5EB838A4422}"/>
                  </a:ext>
                </a:extLst>
              </p:cNvPr>
              <p:cNvSpPr/>
              <p:nvPr/>
            </p:nvSpPr>
            <p:spPr>
              <a:xfrm>
                <a:off x="7040880" y="3520440"/>
                <a:ext cx="274320" cy="100584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Rectangle 124">
                <a:extLst>
                  <a:ext uri="{FF2B5EF4-FFF2-40B4-BE49-F238E27FC236}">
                    <a16:creationId xmlns:a16="http://schemas.microsoft.com/office/drawing/2014/main" id="{0EFA9709-8840-42F4-ACFD-0697CD1D0690}"/>
                  </a:ext>
                </a:extLst>
              </p:cNvPr>
              <p:cNvSpPr/>
              <p:nvPr/>
            </p:nvSpPr>
            <p:spPr>
              <a:xfrm>
                <a:off x="7772400" y="4095755"/>
                <a:ext cx="274320" cy="43052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892A2092-8E2B-4CF0-A2B9-E869546BEC80}"/>
                  </a:ext>
                </a:extLst>
              </p:cNvPr>
              <p:cNvSpPr/>
              <p:nvPr/>
            </p:nvSpPr>
            <p:spPr>
              <a:xfrm>
                <a:off x="8503920" y="3904488"/>
                <a:ext cx="274320" cy="6168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772E4442-528D-4782-91AA-0AE75E2828E9}"/>
                  </a:ext>
                </a:extLst>
              </p:cNvPr>
              <p:cNvSpPr/>
              <p:nvPr/>
            </p:nvSpPr>
            <p:spPr>
              <a:xfrm>
                <a:off x="9235440" y="4436446"/>
                <a:ext cx="274320" cy="89833"/>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918120EE-BCDC-42CD-A576-6AC95D912E9E}"/>
                  </a:ext>
                </a:extLst>
              </p:cNvPr>
              <p:cNvSpPr/>
              <p:nvPr/>
            </p:nvSpPr>
            <p:spPr>
              <a:xfrm>
                <a:off x="9966960" y="4261103"/>
                <a:ext cx="274320" cy="265176"/>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06401742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training and/or capacity-building </a:t>
            </a:r>
            <a:r>
              <a:rPr lang="en-US" err="1"/>
              <a:t>programmes</a:t>
            </a:r>
            <a:r>
              <a:rPr lang="en-US"/>
              <a:t> for people living with HIV</a:t>
            </a:r>
          </a:p>
          <a:p>
            <a:pPr>
              <a:lnSpc>
                <a:spcPct val="100000"/>
              </a:lnSpc>
              <a:spcBef>
                <a:spcPts val="0"/>
              </a:spcBef>
            </a:pPr>
            <a:r>
              <a:rPr lang="en-US"/>
              <a:t>and key populations on their rights in the context of HIV,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027FC45F-9ED4-43CF-BB72-CFCA50E63C76}"/>
              </a:ext>
            </a:extLst>
          </p:cNvPr>
          <p:cNvGrpSpPr/>
          <p:nvPr/>
        </p:nvGrpSpPr>
        <p:grpSpPr>
          <a:xfrm>
            <a:off x="457199" y="2276856"/>
            <a:ext cx="8686801" cy="4277832"/>
            <a:chOff x="457199" y="2276856"/>
            <a:chExt cx="8686801" cy="4277832"/>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a:t>
              </a:r>
            </a:p>
          </p:txBody>
        </p:sp>
        <p:sp>
          <p:nvSpPr>
            <p:cNvPr id="6" name="TextBox 5">
              <a:extLst>
                <a:ext uri="{FF2B5EF4-FFF2-40B4-BE49-F238E27FC236}">
                  <a16:creationId xmlns:a16="http://schemas.microsoft.com/office/drawing/2014/main" id="{A5052357-DD94-4874-825F-2E625829DC22}"/>
                </a:ext>
              </a:extLst>
            </p:cNvPr>
            <p:cNvSpPr txBox="1"/>
            <p:nvPr/>
          </p:nvSpPr>
          <p:spPr>
            <a:xfrm>
              <a:off x="1289304" y="227685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CDB7805A-262C-4B7D-A831-B18D247B77C5}"/>
                </a:ext>
              </a:extLst>
            </p:cNvPr>
            <p:cNvCxnSpPr/>
            <p:nvPr/>
          </p:nvCxnSpPr>
          <p:spPr>
            <a:xfrm>
              <a:off x="1611333" y="312321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6C456952-BAC4-4ADF-9C1F-98370181F0B3}"/>
                </a:ext>
              </a:extLst>
            </p:cNvPr>
            <p:cNvCxnSpPr/>
            <p:nvPr/>
          </p:nvCxnSpPr>
          <p:spPr>
            <a:xfrm>
              <a:off x="1611333" y="335880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9E2B880-2E3F-486E-A5CB-8DC0025DA8FC}"/>
                </a:ext>
              </a:extLst>
            </p:cNvPr>
            <p:cNvCxnSpPr/>
            <p:nvPr/>
          </p:nvCxnSpPr>
          <p:spPr>
            <a:xfrm>
              <a:off x="1611333" y="382588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61EA546-02E4-421B-AC60-912E8F10C499}"/>
                </a:ext>
              </a:extLst>
            </p:cNvPr>
            <p:cNvCxnSpPr/>
            <p:nvPr/>
          </p:nvCxnSpPr>
          <p:spPr>
            <a:xfrm>
              <a:off x="1611333" y="453033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D5C2A4C-EA03-4663-8C6A-3231FA9F64CA}"/>
                </a:ext>
              </a:extLst>
            </p:cNvPr>
            <p:cNvCxnSpPr/>
            <p:nvPr/>
          </p:nvCxnSpPr>
          <p:spPr>
            <a:xfrm>
              <a:off x="1611333" y="47553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1326376-AFC9-4CE6-827D-D5B8A42FEF7A}"/>
                </a:ext>
              </a:extLst>
            </p:cNvPr>
            <p:cNvCxnSpPr/>
            <p:nvPr/>
          </p:nvCxnSpPr>
          <p:spPr>
            <a:xfrm>
              <a:off x="1611333" y="265388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A58D9F8-DF86-474B-ADC5-384F4527CA82}"/>
                </a:ext>
              </a:extLst>
            </p:cNvPr>
            <p:cNvSpPr txBox="1"/>
            <p:nvPr/>
          </p:nvSpPr>
          <p:spPr>
            <a:xfrm>
              <a:off x="1289304" y="251672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8A4DDD6-E7C5-4F08-9B36-B390DAA77131}"/>
                </a:ext>
              </a:extLst>
            </p:cNvPr>
            <p:cNvSpPr txBox="1"/>
            <p:nvPr/>
          </p:nvSpPr>
          <p:spPr>
            <a:xfrm>
              <a:off x="1289304" y="322164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EA9A6E33-CA6E-49A8-8D2E-675316ACADB5}"/>
                </a:ext>
              </a:extLst>
            </p:cNvPr>
            <p:cNvSpPr txBox="1"/>
            <p:nvPr/>
          </p:nvSpPr>
          <p:spPr>
            <a:xfrm>
              <a:off x="1289304" y="344987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p>
          </p:txBody>
        </p:sp>
        <p:sp>
          <p:nvSpPr>
            <p:cNvPr id="17" name="TextBox 16">
              <a:extLst>
                <a:ext uri="{FF2B5EF4-FFF2-40B4-BE49-F238E27FC236}">
                  <a16:creationId xmlns:a16="http://schemas.microsoft.com/office/drawing/2014/main" id="{3188D5FE-FC5B-4A38-9435-ABBDBDCC9539}"/>
                </a:ext>
              </a:extLst>
            </p:cNvPr>
            <p:cNvSpPr txBox="1"/>
            <p:nvPr/>
          </p:nvSpPr>
          <p:spPr>
            <a:xfrm>
              <a:off x="1289304" y="368872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38202AC-6DD6-4552-A4EB-D6C488BFBD2B}"/>
                </a:ext>
              </a:extLst>
            </p:cNvPr>
            <p:cNvSpPr txBox="1"/>
            <p:nvPr/>
          </p:nvSpPr>
          <p:spPr>
            <a:xfrm>
              <a:off x="1374262" y="4393178"/>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A2391221-E7F9-47EF-AF67-81057E31EA90}"/>
                </a:ext>
              </a:extLst>
            </p:cNvPr>
            <p:cNvSpPr txBox="1"/>
            <p:nvPr/>
          </p:nvSpPr>
          <p:spPr>
            <a:xfrm>
              <a:off x="1374263" y="461814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31AC6F72-81C8-473D-9F93-B259A7C59184}"/>
                </a:ext>
              </a:extLst>
            </p:cNvPr>
            <p:cNvSpPr txBox="1"/>
            <p:nvPr/>
          </p:nvSpPr>
          <p:spPr>
            <a:xfrm>
              <a:off x="1289304" y="298605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0A47B6DA-9EFB-474D-80E5-24C8007FDE2E}"/>
                </a:ext>
              </a:extLst>
            </p:cNvPr>
            <p:cNvCxnSpPr/>
            <p:nvPr/>
          </p:nvCxnSpPr>
          <p:spPr>
            <a:xfrm>
              <a:off x="1611333" y="358703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2C92A35E-CFF4-4968-BCBD-3EAAC86E01ED}"/>
                </a:ext>
              </a:extLst>
            </p:cNvPr>
            <p:cNvSpPr txBox="1"/>
            <p:nvPr/>
          </p:nvSpPr>
          <p:spPr>
            <a:xfrm>
              <a:off x="1289304" y="274895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31A6F5E4-23BC-47F3-AC81-FD006D834B7F}"/>
                </a:ext>
              </a:extLst>
            </p:cNvPr>
            <p:cNvCxnSpPr/>
            <p:nvPr/>
          </p:nvCxnSpPr>
          <p:spPr>
            <a:xfrm>
              <a:off x="1611333" y="28861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5B7E5A7-FCCA-42A0-AF7D-D4424179B9DB}"/>
                </a:ext>
              </a:extLst>
            </p:cNvPr>
            <p:cNvCxnSpPr/>
            <p:nvPr/>
          </p:nvCxnSpPr>
          <p:spPr>
            <a:xfrm>
              <a:off x="1611333" y="24140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49B7692-F437-4344-B94F-3F8A823B2F98}"/>
                </a:ext>
              </a:extLst>
            </p:cNvPr>
            <p:cNvCxnSpPr/>
            <p:nvPr/>
          </p:nvCxnSpPr>
          <p:spPr>
            <a:xfrm>
              <a:off x="1611333" y="42942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8E531222-15AC-4464-AA43-2F07593D7061}"/>
                </a:ext>
              </a:extLst>
            </p:cNvPr>
            <p:cNvSpPr txBox="1"/>
            <p:nvPr/>
          </p:nvSpPr>
          <p:spPr>
            <a:xfrm>
              <a:off x="1289304" y="415704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0A166EFC-C5E4-45AF-BBAF-1B750D4DEA45}"/>
                </a:ext>
              </a:extLst>
            </p:cNvPr>
            <p:cNvCxnSpPr/>
            <p:nvPr/>
          </p:nvCxnSpPr>
          <p:spPr>
            <a:xfrm>
              <a:off x="1611333" y="40637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C0F4FC83-CC84-4E88-AA97-5B6AF0BB6B82}"/>
                </a:ext>
              </a:extLst>
            </p:cNvPr>
            <p:cNvSpPr txBox="1"/>
            <p:nvPr/>
          </p:nvSpPr>
          <p:spPr>
            <a:xfrm>
              <a:off x="1289304" y="392661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object 10">
              <a:extLst>
                <a:ext uri="{FF2B5EF4-FFF2-40B4-BE49-F238E27FC236}">
                  <a16:creationId xmlns:a16="http://schemas.microsoft.com/office/drawing/2014/main" id="{356C9205-A5E5-45DC-B1DC-14B8155BB839}"/>
                </a:ext>
              </a:extLst>
            </p:cNvPr>
            <p:cNvSpPr txBox="1"/>
            <p:nvPr/>
          </p:nvSpPr>
          <p:spPr>
            <a:xfrm>
              <a:off x="1005840" y="2897714"/>
              <a:ext cx="179536" cy="13817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0" name="bk object 18">
              <a:extLst>
                <a:ext uri="{FF2B5EF4-FFF2-40B4-BE49-F238E27FC236}">
                  <a16:creationId xmlns:a16="http://schemas.microsoft.com/office/drawing/2014/main" id="{1ADEDCBA-72BE-4946-8B8B-AE4544095942}"/>
                </a:ext>
              </a:extLst>
            </p:cNvPr>
            <p:cNvSpPr/>
            <p:nvPr/>
          </p:nvSpPr>
          <p:spPr>
            <a:xfrm>
              <a:off x="1828800" y="4755308"/>
              <a:ext cx="7315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E752C961-DC9E-49F3-82F1-452A19767CB1}"/>
                </a:ext>
              </a:extLst>
            </p:cNvPr>
            <p:cNvSpPr txBox="1"/>
            <p:nvPr/>
          </p:nvSpPr>
          <p:spPr>
            <a:xfrm>
              <a:off x="1828800" y="4846320"/>
              <a:ext cx="146304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Yes, at scale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at the national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level</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B7E7D9CF-9717-4D5D-8E99-5D715BDC95EF}"/>
                </a:ext>
              </a:extLst>
            </p:cNvPr>
            <p:cNvSpPr txBox="1"/>
            <p:nvPr/>
          </p:nvSpPr>
          <p:spPr>
            <a:xfrm>
              <a:off x="3291840" y="4846320"/>
              <a:ext cx="146304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Yes, at scale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at the subnational level</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C7765E2F-490C-4D47-83DF-CF3999745088}"/>
                </a:ext>
              </a:extLst>
            </p:cNvPr>
            <p:cNvSpPr txBox="1"/>
            <p:nvPr/>
          </p:nvSpPr>
          <p:spPr>
            <a:xfrm>
              <a:off x="4754880" y="4846320"/>
              <a:ext cx="14630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Yes, at a small scale</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DB1710A9-6D42-4425-A5F6-B6967BCDDB58}"/>
                </a:ext>
              </a:extLst>
            </p:cNvPr>
            <p:cNvSpPr txBox="1"/>
            <p:nvPr/>
          </p:nvSpPr>
          <p:spPr>
            <a:xfrm>
              <a:off x="6217920" y="4846320"/>
              <a:ext cx="1463040" cy="359073"/>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Yes, one-off activities</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6220FF6C-60C8-400C-8004-DE3656610894}"/>
                </a:ext>
              </a:extLst>
            </p:cNvPr>
            <p:cNvSpPr txBox="1"/>
            <p:nvPr/>
          </p:nvSpPr>
          <p:spPr>
            <a:xfrm>
              <a:off x="7680960" y="4846320"/>
              <a:ext cx="146304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No</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0FA82217-58B4-45BD-883E-E95973D2565A}"/>
                </a:ext>
              </a:extLst>
            </p:cNvPr>
            <p:cNvSpPr/>
            <p:nvPr/>
          </p:nvSpPr>
          <p:spPr>
            <a:xfrm>
              <a:off x="2240280" y="2962656"/>
              <a:ext cx="274320" cy="179222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873F4876-85CF-4BBA-92A5-155840FC2FD9}"/>
                </a:ext>
              </a:extLst>
            </p:cNvPr>
            <p:cNvSpPr/>
            <p:nvPr/>
          </p:nvSpPr>
          <p:spPr>
            <a:xfrm>
              <a:off x="2606040" y="3017520"/>
              <a:ext cx="274320" cy="17373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F2F6B813-F0EC-4676-903E-DB30B15E3057}"/>
                </a:ext>
              </a:extLst>
            </p:cNvPr>
            <p:cNvSpPr/>
            <p:nvPr/>
          </p:nvSpPr>
          <p:spPr>
            <a:xfrm>
              <a:off x="3703320" y="3998119"/>
              <a:ext cx="274320" cy="756759"/>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4099908F-9C55-40E6-9F3C-5FE87C0A10F8}"/>
                </a:ext>
              </a:extLst>
            </p:cNvPr>
            <p:cNvSpPr/>
            <p:nvPr/>
          </p:nvSpPr>
          <p:spPr>
            <a:xfrm>
              <a:off x="4069080" y="4050791"/>
              <a:ext cx="274320" cy="70408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CAC017CD-E17C-467B-B897-732CE1549852}"/>
                </a:ext>
              </a:extLst>
            </p:cNvPr>
            <p:cNvSpPr/>
            <p:nvPr/>
          </p:nvSpPr>
          <p:spPr>
            <a:xfrm>
              <a:off x="5166360" y="3617995"/>
              <a:ext cx="274320" cy="1136885"/>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Rectangle 61">
              <a:extLst>
                <a:ext uri="{FF2B5EF4-FFF2-40B4-BE49-F238E27FC236}">
                  <a16:creationId xmlns:a16="http://schemas.microsoft.com/office/drawing/2014/main" id="{D9F95DEF-9C89-436A-8B10-654CE3826E6B}"/>
                </a:ext>
              </a:extLst>
            </p:cNvPr>
            <p:cNvSpPr/>
            <p:nvPr/>
          </p:nvSpPr>
          <p:spPr>
            <a:xfrm>
              <a:off x="5532120" y="3575303"/>
              <a:ext cx="274320" cy="117957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537897E9-D12F-4BDA-8418-686B2765C109}"/>
                </a:ext>
              </a:extLst>
            </p:cNvPr>
            <p:cNvSpPr/>
            <p:nvPr/>
          </p:nvSpPr>
          <p:spPr>
            <a:xfrm>
              <a:off x="6629400" y="3950207"/>
              <a:ext cx="274320" cy="80467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8E351FE4-FF53-4BAE-9BCB-3DE912DB7290}"/>
                </a:ext>
              </a:extLst>
            </p:cNvPr>
            <p:cNvSpPr/>
            <p:nvPr/>
          </p:nvSpPr>
          <p:spPr>
            <a:xfrm>
              <a:off x="6995160" y="3712464"/>
              <a:ext cx="274320" cy="104241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FFC89B0A-16B2-4582-B9D9-242EB2C088E1}"/>
                </a:ext>
              </a:extLst>
            </p:cNvPr>
            <p:cNvSpPr/>
            <p:nvPr/>
          </p:nvSpPr>
          <p:spPr>
            <a:xfrm>
              <a:off x="8092440" y="4416551"/>
              <a:ext cx="274320" cy="338328"/>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D7EC4ADC-419B-4458-8E4C-A9CAED83F936}"/>
                </a:ext>
              </a:extLst>
            </p:cNvPr>
            <p:cNvSpPr/>
            <p:nvPr/>
          </p:nvSpPr>
          <p:spPr>
            <a:xfrm>
              <a:off x="8458200" y="4572000"/>
              <a:ext cx="274320" cy="18288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4" name="Group 83">
              <a:extLst>
                <a:ext uri="{FF2B5EF4-FFF2-40B4-BE49-F238E27FC236}">
                  <a16:creationId xmlns:a16="http://schemas.microsoft.com/office/drawing/2014/main" id="{93450AB6-FD6D-4C27-839E-06011959C0C2}"/>
                </a:ext>
              </a:extLst>
            </p:cNvPr>
            <p:cNvGrpSpPr/>
            <p:nvPr/>
          </p:nvGrpSpPr>
          <p:grpSpPr>
            <a:xfrm>
              <a:off x="1508288" y="5623560"/>
              <a:ext cx="3611544" cy="271869"/>
              <a:chOff x="1508288" y="5672604"/>
              <a:chExt cx="3611544" cy="271869"/>
            </a:xfrm>
          </p:grpSpPr>
          <p:sp>
            <p:nvSpPr>
              <p:cNvPr id="75" name="TextBox 74">
                <a:extLst>
                  <a:ext uri="{FF2B5EF4-FFF2-40B4-BE49-F238E27FC236}">
                    <a16:creationId xmlns:a16="http://schemas.microsoft.com/office/drawing/2014/main" id="{A5C332C1-385D-4817-983F-3739D19589FE}"/>
                  </a:ext>
                </a:extLst>
              </p:cNvPr>
              <p:cNvSpPr txBox="1"/>
              <p:nvPr/>
            </p:nvSpPr>
            <p:spPr>
              <a:xfrm>
                <a:off x="1645448" y="5672604"/>
                <a:ext cx="149592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National authorities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85">
                <a:extLst>
                  <a:ext uri="{FF2B5EF4-FFF2-40B4-BE49-F238E27FC236}">
                    <a16:creationId xmlns:a16="http://schemas.microsoft.com/office/drawing/2014/main" id="{91E1D970-36E1-4234-B0D3-55D56FB7FE46}"/>
                  </a:ext>
                </a:extLst>
              </p:cNvPr>
              <p:cNvSpPr/>
              <p:nvPr/>
            </p:nvSpPr>
            <p:spPr>
              <a:xfrm>
                <a:off x="1508288"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3074727B-1AD5-4ED0-9312-FF9C42A82B96}"/>
                  </a:ext>
                </a:extLst>
              </p:cNvPr>
              <p:cNvSpPr txBox="1"/>
              <p:nvPr/>
            </p:nvSpPr>
            <p:spPr>
              <a:xfrm>
                <a:off x="4125649" y="5672604"/>
                <a:ext cx="99418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Civil society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85">
                <a:extLst>
                  <a:ext uri="{FF2B5EF4-FFF2-40B4-BE49-F238E27FC236}">
                    <a16:creationId xmlns:a16="http://schemas.microsoft.com/office/drawing/2014/main" id="{563583A9-CCA5-4D5C-B5FF-AA959EBF288E}"/>
                  </a:ext>
                </a:extLst>
              </p:cNvPr>
              <p:cNvSpPr/>
              <p:nvPr/>
            </p:nvSpPr>
            <p:spPr>
              <a:xfrm>
                <a:off x="3988489" y="5714547"/>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84240593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training </a:t>
            </a:r>
            <a:r>
              <a:rPr lang="en-US" err="1"/>
              <a:t>programmes</a:t>
            </a:r>
            <a:r>
              <a:rPr lang="en-US"/>
              <a:t> on human rights and non-discrimination legal frameworks </a:t>
            </a:r>
          </a:p>
          <a:p>
            <a:pPr>
              <a:lnSpc>
                <a:spcPct val="100000"/>
              </a:lnSpc>
              <a:spcBef>
                <a:spcPts val="0"/>
              </a:spcBef>
            </a:pPr>
            <a:r>
              <a:rPr lang="en-US"/>
              <a:t>as applicable to HIV,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0A9BB85B-0585-4BDA-835C-BA37538B369A}"/>
              </a:ext>
            </a:extLst>
          </p:cNvPr>
          <p:cNvGrpSpPr/>
          <p:nvPr/>
        </p:nvGrpSpPr>
        <p:grpSpPr>
          <a:xfrm>
            <a:off x="457199" y="2514600"/>
            <a:ext cx="11064241" cy="4040088"/>
            <a:chOff x="457199" y="2514600"/>
            <a:chExt cx="11064241" cy="40400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a:t>
              </a:r>
            </a:p>
          </p:txBody>
        </p:sp>
        <p:sp>
          <p:nvSpPr>
            <p:cNvPr id="139" name="Rectangle 138">
              <a:extLst>
                <a:ext uri="{FF2B5EF4-FFF2-40B4-BE49-F238E27FC236}">
                  <a16:creationId xmlns:a16="http://schemas.microsoft.com/office/drawing/2014/main" id="{A45FFFBB-EACD-4F04-A10D-E8E89E35D0DE}"/>
                </a:ext>
              </a:extLst>
            </p:cNvPr>
            <p:cNvSpPr/>
            <p:nvPr/>
          </p:nvSpPr>
          <p:spPr>
            <a:xfrm>
              <a:off x="8046720" y="3127249"/>
              <a:ext cx="3474720" cy="2286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7" name="Rectangle 136">
              <a:extLst>
                <a:ext uri="{FF2B5EF4-FFF2-40B4-BE49-F238E27FC236}">
                  <a16:creationId xmlns:a16="http://schemas.microsoft.com/office/drawing/2014/main" id="{AB57D1AC-56B9-4E1C-8A59-3C4221AA49EE}"/>
                </a:ext>
              </a:extLst>
            </p:cNvPr>
            <p:cNvSpPr/>
            <p:nvPr/>
          </p:nvSpPr>
          <p:spPr>
            <a:xfrm>
              <a:off x="4296116" y="3127249"/>
              <a:ext cx="3474720" cy="2286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5" name="Rectangle 134">
              <a:extLst>
                <a:ext uri="{FF2B5EF4-FFF2-40B4-BE49-F238E27FC236}">
                  <a16:creationId xmlns:a16="http://schemas.microsoft.com/office/drawing/2014/main" id="{192830B5-E953-4C76-A7F3-804ADD5FC1D1}"/>
                </a:ext>
              </a:extLst>
            </p:cNvPr>
            <p:cNvSpPr/>
            <p:nvPr/>
          </p:nvSpPr>
          <p:spPr>
            <a:xfrm>
              <a:off x="552250" y="3127249"/>
              <a:ext cx="3474720" cy="2286000"/>
            </a:xfrm>
            <a:prstGeom prst="rect">
              <a:avLst/>
            </a:prstGeom>
            <a:solidFill>
              <a:schemeClr val="bg1">
                <a:lumMod val="85000"/>
                <a:alpha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91440" rIns="0" bIns="0" rtlCol="0" anchor="t"/>
            <a:lstStyle/>
            <a:p>
              <a:pPr marL="0" marR="0" lvl="0" indent="0" algn="ctr" defTabSz="914400" rtl="0" eaLnBrk="1" fontAlgn="auto" latinLnBrk="0" hangingPunct="1">
                <a:lnSpc>
                  <a:spcPts val="18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 name="Rectangle 1">
              <a:extLst>
                <a:ext uri="{FF2B5EF4-FFF2-40B4-BE49-F238E27FC236}">
                  <a16:creationId xmlns:a16="http://schemas.microsoft.com/office/drawing/2014/main" id="{FE1BCDC8-D95A-4149-8916-52F67556379A}"/>
                </a:ext>
              </a:extLst>
            </p:cNvPr>
            <p:cNvSpPr/>
            <p:nvPr/>
          </p:nvSpPr>
          <p:spPr>
            <a:xfrm>
              <a:off x="548640" y="2514600"/>
              <a:ext cx="3474720" cy="594360"/>
            </a:xfrm>
            <a:prstGeom prst="rect">
              <a:avLst/>
            </a:prstGeom>
            <a:solidFill>
              <a:schemeClr val="bg1">
                <a:lumMod val="85000"/>
              </a:schemeClr>
            </a:solidFill>
          </p:spPr>
          <p:txBody>
            <a:bodyPr wrap="square" tIns="91440" bIns="0" rtlCol="0" anchor="t" anchorCtr="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Police and other law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enforcement personnel </a:t>
              </a: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102)</a:t>
              </a:r>
              <a:endPar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5" name="object 16">
              <a:extLst>
                <a:ext uri="{FF2B5EF4-FFF2-40B4-BE49-F238E27FC236}">
                  <a16:creationId xmlns:a16="http://schemas.microsoft.com/office/drawing/2014/main" id="{B51CCC0C-80E7-44FA-8DA1-847AD471A35C}"/>
                </a:ext>
              </a:extLst>
            </p:cNvPr>
            <p:cNvGrpSpPr/>
            <p:nvPr/>
          </p:nvGrpSpPr>
          <p:grpSpPr>
            <a:xfrm>
              <a:off x="1533207" y="3536758"/>
              <a:ext cx="1505585" cy="1504950"/>
              <a:chOff x="1718097" y="5418442"/>
              <a:chExt cx="1505585" cy="1504950"/>
            </a:xfrm>
          </p:grpSpPr>
          <p:sp>
            <p:nvSpPr>
              <p:cNvPr id="16" name="object 17">
                <a:extLst>
                  <a:ext uri="{FF2B5EF4-FFF2-40B4-BE49-F238E27FC236}">
                    <a16:creationId xmlns:a16="http://schemas.microsoft.com/office/drawing/2014/main" id="{40F1BCA9-CE2A-4971-BDD3-6028B783E46C}"/>
                  </a:ext>
                </a:extLst>
              </p:cNvPr>
              <p:cNvSpPr/>
              <p:nvPr/>
            </p:nvSpPr>
            <p:spPr>
              <a:xfrm>
                <a:off x="1932848" y="5420855"/>
                <a:ext cx="539115" cy="749935"/>
              </a:xfrm>
              <a:custGeom>
                <a:avLst/>
                <a:gdLst/>
                <a:ahLst/>
                <a:cxnLst/>
                <a:rect l="l" t="t" r="r" b="b"/>
                <a:pathLst>
                  <a:path w="539114" h="749935">
                    <a:moveTo>
                      <a:pt x="539026" y="0"/>
                    </a:moveTo>
                    <a:lnTo>
                      <a:pt x="486965" y="1608"/>
                    </a:lnTo>
                    <a:lnTo>
                      <a:pt x="436120" y="6425"/>
                    </a:lnTo>
                    <a:lnTo>
                      <a:pt x="386516" y="14442"/>
                    </a:lnTo>
                    <a:lnTo>
                      <a:pt x="338177" y="25647"/>
                    </a:lnTo>
                    <a:lnTo>
                      <a:pt x="291129" y="40030"/>
                    </a:lnTo>
                    <a:lnTo>
                      <a:pt x="245395" y="57580"/>
                    </a:lnTo>
                    <a:lnTo>
                      <a:pt x="201002" y="78286"/>
                    </a:lnTo>
                    <a:lnTo>
                      <a:pt x="157973" y="102139"/>
                    </a:lnTo>
                    <a:lnTo>
                      <a:pt x="116333" y="129128"/>
                    </a:lnTo>
                    <a:lnTo>
                      <a:pt x="76108" y="159242"/>
                    </a:lnTo>
                    <a:lnTo>
                      <a:pt x="37322" y="192470"/>
                    </a:lnTo>
                    <a:lnTo>
                      <a:pt x="0" y="228803"/>
                    </a:lnTo>
                    <a:lnTo>
                      <a:pt x="539026" y="749338"/>
                    </a:lnTo>
                    <a:lnTo>
                      <a:pt x="539026"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object 18">
                <a:extLst>
                  <a:ext uri="{FF2B5EF4-FFF2-40B4-BE49-F238E27FC236}">
                    <a16:creationId xmlns:a16="http://schemas.microsoft.com/office/drawing/2014/main" id="{BED66EFB-37A1-4D65-9326-021FFD65D549}"/>
                  </a:ext>
                </a:extLst>
              </p:cNvPr>
              <p:cNvSpPr/>
              <p:nvPr/>
            </p:nvSpPr>
            <p:spPr>
              <a:xfrm>
                <a:off x="1721907" y="5649658"/>
                <a:ext cx="750570" cy="689610"/>
              </a:xfrm>
              <a:custGeom>
                <a:avLst/>
                <a:gdLst/>
                <a:ahLst/>
                <a:cxnLst/>
                <a:rect l="l" t="t" r="r" b="b"/>
                <a:pathLst>
                  <a:path w="750569" h="689610">
                    <a:moveTo>
                      <a:pt x="210940" y="0"/>
                    </a:moveTo>
                    <a:lnTo>
                      <a:pt x="176375" y="38154"/>
                    </a:lnTo>
                    <a:lnTo>
                      <a:pt x="144801" y="77881"/>
                    </a:lnTo>
                    <a:lnTo>
                      <a:pt x="116246" y="119073"/>
                    </a:lnTo>
                    <a:lnTo>
                      <a:pt x="90741" y="161626"/>
                    </a:lnTo>
                    <a:lnTo>
                      <a:pt x="68314" y="205433"/>
                    </a:lnTo>
                    <a:lnTo>
                      <a:pt x="48995" y="250387"/>
                    </a:lnTo>
                    <a:lnTo>
                      <a:pt x="32814" y="296383"/>
                    </a:lnTo>
                    <a:lnTo>
                      <a:pt x="19800" y="343314"/>
                    </a:lnTo>
                    <a:lnTo>
                      <a:pt x="9982" y="391074"/>
                    </a:lnTo>
                    <a:lnTo>
                      <a:pt x="3389" y="439557"/>
                    </a:lnTo>
                    <a:lnTo>
                      <a:pt x="52" y="488657"/>
                    </a:lnTo>
                    <a:lnTo>
                      <a:pt x="0" y="538267"/>
                    </a:lnTo>
                    <a:lnTo>
                      <a:pt x="3261" y="588282"/>
                    </a:lnTo>
                    <a:lnTo>
                      <a:pt x="9866" y="638596"/>
                    </a:lnTo>
                    <a:lnTo>
                      <a:pt x="19843" y="689102"/>
                    </a:lnTo>
                    <a:lnTo>
                      <a:pt x="749966" y="520534"/>
                    </a:lnTo>
                    <a:lnTo>
                      <a:pt x="210940"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object 19">
                <a:extLst>
                  <a:ext uri="{FF2B5EF4-FFF2-40B4-BE49-F238E27FC236}">
                    <a16:creationId xmlns:a16="http://schemas.microsoft.com/office/drawing/2014/main" id="{6E034CB1-C752-48D4-8C0E-7E36C7D43FA1}"/>
                  </a:ext>
                </a:extLst>
              </p:cNvPr>
              <p:cNvSpPr/>
              <p:nvPr/>
            </p:nvSpPr>
            <p:spPr>
              <a:xfrm>
                <a:off x="1721907" y="5649658"/>
                <a:ext cx="750570" cy="689610"/>
              </a:xfrm>
              <a:custGeom>
                <a:avLst/>
                <a:gdLst/>
                <a:ahLst/>
                <a:cxnLst/>
                <a:rect l="l" t="t" r="r" b="b"/>
                <a:pathLst>
                  <a:path w="750569" h="689610">
                    <a:moveTo>
                      <a:pt x="749966" y="520534"/>
                    </a:moveTo>
                    <a:lnTo>
                      <a:pt x="19843" y="689102"/>
                    </a:lnTo>
                    <a:lnTo>
                      <a:pt x="9866" y="638596"/>
                    </a:lnTo>
                    <a:lnTo>
                      <a:pt x="3261" y="588282"/>
                    </a:lnTo>
                    <a:lnTo>
                      <a:pt x="0" y="538267"/>
                    </a:lnTo>
                    <a:lnTo>
                      <a:pt x="52" y="488657"/>
                    </a:lnTo>
                    <a:lnTo>
                      <a:pt x="3389" y="439557"/>
                    </a:lnTo>
                    <a:lnTo>
                      <a:pt x="9982" y="391074"/>
                    </a:lnTo>
                    <a:lnTo>
                      <a:pt x="19800" y="343314"/>
                    </a:lnTo>
                    <a:lnTo>
                      <a:pt x="32814" y="296383"/>
                    </a:lnTo>
                    <a:lnTo>
                      <a:pt x="48995" y="250387"/>
                    </a:lnTo>
                    <a:lnTo>
                      <a:pt x="68314" y="205433"/>
                    </a:lnTo>
                    <a:lnTo>
                      <a:pt x="90741" y="161626"/>
                    </a:lnTo>
                    <a:lnTo>
                      <a:pt x="116246" y="119073"/>
                    </a:lnTo>
                    <a:lnTo>
                      <a:pt x="144801" y="77881"/>
                    </a:lnTo>
                    <a:lnTo>
                      <a:pt x="176375" y="38154"/>
                    </a:lnTo>
                    <a:lnTo>
                      <a:pt x="210940" y="0"/>
                    </a:lnTo>
                    <a:lnTo>
                      <a:pt x="749966" y="520534"/>
                    </a:lnTo>
                    <a:close/>
                  </a:path>
                </a:pathLst>
              </a:custGeom>
              <a:ln w="7619">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object 20">
                <a:extLst>
                  <a:ext uri="{FF2B5EF4-FFF2-40B4-BE49-F238E27FC236}">
                    <a16:creationId xmlns:a16="http://schemas.microsoft.com/office/drawing/2014/main" id="{10D5D1E8-E8C5-47C3-A2C8-8F92DAF30A7F}"/>
                  </a:ext>
                </a:extLst>
              </p:cNvPr>
              <p:cNvSpPr/>
              <p:nvPr/>
            </p:nvSpPr>
            <p:spPr>
              <a:xfrm>
                <a:off x="1741751" y="6170193"/>
                <a:ext cx="835025" cy="749935"/>
              </a:xfrm>
              <a:custGeom>
                <a:avLst/>
                <a:gdLst/>
                <a:ahLst/>
                <a:cxnLst/>
                <a:rect l="l" t="t" r="r" b="b"/>
                <a:pathLst>
                  <a:path w="835025" h="749934">
                    <a:moveTo>
                      <a:pt x="730123" y="0"/>
                    </a:moveTo>
                    <a:lnTo>
                      <a:pt x="0" y="168567"/>
                    </a:lnTo>
                    <a:lnTo>
                      <a:pt x="12357" y="215301"/>
                    </a:lnTo>
                    <a:lnTo>
                      <a:pt x="27456" y="260594"/>
                    </a:lnTo>
                    <a:lnTo>
                      <a:pt x="45188" y="304371"/>
                    </a:lnTo>
                    <a:lnTo>
                      <a:pt x="65445" y="346559"/>
                    </a:lnTo>
                    <a:lnTo>
                      <a:pt x="88120" y="387083"/>
                    </a:lnTo>
                    <a:lnTo>
                      <a:pt x="113103" y="425869"/>
                    </a:lnTo>
                    <a:lnTo>
                      <a:pt x="140288" y="462842"/>
                    </a:lnTo>
                    <a:lnTo>
                      <a:pt x="169565" y="497928"/>
                    </a:lnTo>
                    <a:lnTo>
                      <a:pt x="200827" y="531053"/>
                    </a:lnTo>
                    <a:lnTo>
                      <a:pt x="233966" y="562142"/>
                    </a:lnTo>
                    <a:lnTo>
                      <a:pt x="268873" y="591121"/>
                    </a:lnTo>
                    <a:lnTo>
                      <a:pt x="305441" y="617916"/>
                    </a:lnTo>
                    <a:lnTo>
                      <a:pt x="343561" y="642453"/>
                    </a:lnTo>
                    <a:lnTo>
                      <a:pt x="383125" y="664657"/>
                    </a:lnTo>
                    <a:lnTo>
                      <a:pt x="424025" y="684453"/>
                    </a:lnTo>
                    <a:lnTo>
                      <a:pt x="466153" y="701768"/>
                    </a:lnTo>
                    <a:lnTo>
                      <a:pt x="509402" y="716527"/>
                    </a:lnTo>
                    <a:lnTo>
                      <a:pt x="553662" y="728656"/>
                    </a:lnTo>
                    <a:lnTo>
                      <a:pt x="598825" y="738081"/>
                    </a:lnTo>
                    <a:lnTo>
                      <a:pt x="644784" y="744727"/>
                    </a:lnTo>
                    <a:lnTo>
                      <a:pt x="691431" y="748519"/>
                    </a:lnTo>
                    <a:lnTo>
                      <a:pt x="738657" y="749384"/>
                    </a:lnTo>
                    <a:lnTo>
                      <a:pt x="786354" y="747248"/>
                    </a:lnTo>
                    <a:lnTo>
                      <a:pt x="834415" y="742035"/>
                    </a:lnTo>
                    <a:lnTo>
                      <a:pt x="730123"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object 21">
                <a:extLst>
                  <a:ext uri="{FF2B5EF4-FFF2-40B4-BE49-F238E27FC236}">
                    <a16:creationId xmlns:a16="http://schemas.microsoft.com/office/drawing/2014/main" id="{C70EEC44-6D18-4B86-B2E4-7F8578FC27FF}"/>
                  </a:ext>
                </a:extLst>
              </p:cNvPr>
              <p:cNvSpPr/>
              <p:nvPr/>
            </p:nvSpPr>
            <p:spPr>
              <a:xfrm>
                <a:off x="1741751" y="6170193"/>
                <a:ext cx="835025" cy="749935"/>
              </a:xfrm>
              <a:custGeom>
                <a:avLst/>
                <a:gdLst/>
                <a:ahLst/>
                <a:cxnLst/>
                <a:rect l="l" t="t" r="r" b="b"/>
                <a:pathLst>
                  <a:path w="835025" h="749934">
                    <a:moveTo>
                      <a:pt x="730123" y="0"/>
                    </a:moveTo>
                    <a:lnTo>
                      <a:pt x="834415" y="742035"/>
                    </a:lnTo>
                    <a:lnTo>
                      <a:pt x="786354" y="747248"/>
                    </a:lnTo>
                    <a:lnTo>
                      <a:pt x="738657" y="749384"/>
                    </a:lnTo>
                    <a:lnTo>
                      <a:pt x="691431" y="748519"/>
                    </a:lnTo>
                    <a:lnTo>
                      <a:pt x="644784" y="744727"/>
                    </a:lnTo>
                    <a:lnTo>
                      <a:pt x="598825" y="738081"/>
                    </a:lnTo>
                    <a:lnTo>
                      <a:pt x="553662" y="728656"/>
                    </a:lnTo>
                    <a:lnTo>
                      <a:pt x="509402" y="716527"/>
                    </a:lnTo>
                    <a:lnTo>
                      <a:pt x="466153" y="701768"/>
                    </a:lnTo>
                    <a:lnTo>
                      <a:pt x="424025" y="684453"/>
                    </a:lnTo>
                    <a:lnTo>
                      <a:pt x="383125" y="664657"/>
                    </a:lnTo>
                    <a:lnTo>
                      <a:pt x="343561" y="642453"/>
                    </a:lnTo>
                    <a:lnTo>
                      <a:pt x="305441" y="617916"/>
                    </a:lnTo>
                    <a:lnTo>
                      <a:pt x="268873" y="591121"/>
                    </a:lnTo>
                    <a:lnTo>
                      <a:pt x="233966" y="562142"/>
                    </a:lnTo>
                    <a:lnTo>
                      <a:pt x="200827" y="531053"/>
                    </a:lnTo>
                    <a:lnTo>
                      <a:pt x="169565" y="497928"/>
                    </a:lnTo>
                    <a:lnTo>
                      <a:pt x="140288" y="462842"/>
                    </a:lnTo>
                    <a:lnTo>
                      <a:pt x="113103" y="425869"/>
                    </a:lnTo>
                    <a:lnTo>
                      <a:pt x="88120" y="387083"/>
                    </a:lnTo>
                    <a:lnTo>
                      <a:pt x="65445" y="346559"/>
                    </a:lnTo>
                    <a:lnTo>
                      <a:pt x="45188" y="304371"/>
                    </a:lnTo>
                    <a:lnTo>
                      <a:pt x="27456" y="260594"/>
                    </a:lnTo>
                    <a:lnTo>
                      <a:pt x="12357" y="215301"/>
                    </a:lnTo>
                    <a:lnTo>
                      <a:pt x="0" y="168567"/>
                    </a:lnTo>
                    <a:lnTo>
                      <a:pt x="730123" y="0"/>
                    </a:lnTo>
                    <a:close/>
                  </a:path>
                </a:pathLst>
              </a:custGeom>
              <a:ln w="762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object 22">
                <a:extLst>
                  <a:ext uri="{FF2B5EF4-FFF2-40B4-BE49-F238E27FC236}">
                    <a16:creationId xmlns:a16="http://schemas.microsoft.com/office/drawing/2014/main" id="{22A7E470-32BC-41FD-8131-EAA8D1D85503}"/>
                  </a:ext>
                </a:extLst>
              </p:cNvPr>
              <p:cNvSpPr/>
              <p:nvPr/>
            </p:nvSpPr>
            <p:spPr>
              <a:xfrm>
                <a:off x="2471874" y="6170193"/>
                <a:ext cx="471805" cy="742315"/>
              </a:xfrm>
              <a:custGeom>
                <a:avLst/>
                <a:gdLst/>
                <a:ahLst/>
                <a:cxnLst/>
                <a:rect l="l" t="t" r="r" b="b"/>
                <a:pathLst>
                  <a:path w="471805" h="742315">
                    <a:moveTo>
                      <a:pt x="0" y="0"/>
                    </a:moveTo>
                    <a:lnTo>
                      <a:pt x="104292" y="742035"/>
                    </a:lnTo>
                    <a:lnTo>
                      <a:pt x="156844" y="733114"/>
                    </a:lnTo>
                    <a:lnTo>
                      <a:pt x="206612" y="721423"/>
                    </a:lnTo>
                    <a:lnTo>
                      <a:pt x="254039" y="706771"/>
                    </a:lnTo>
                    <a:lnTo>
                      <a:pt x="299569" y="688965"/>
                    </a:lnTo>
                    <a:lnTo>
                      <a:pt x="343644" y="667812"/>
                    </a:lnTo>
                    <a:lnTo>
                      <a:pt x="386708" y="643119"/>
                    </a:lnTo>
                    <a:lnTo>
                      <a:pt x="429204" y="614695"/>
                    </a:lnTo>
                    <a:lnTo>
                      <a:pt x="471576" y="582345"/>
                    </a:lnTo>
                    <a:lnTo>
                      <a:pt x="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object 23">
                <a:extLst>
                  <a:ext uri="{FF2B5EF4-FFF2-40B4-BE49-F238E27FC236}">
                    <a16:creationId xmlns:a16="http://schemas.microsoft.com/office/drawing/2014/main" id="{75AB9947-FED2-4309-A3A3-07E046B22C63}"/>
                  </a:ext>
                </a:extLst>
              </p:cNvPr>
              <p:cNvSpPr/>
              <p:nvPr/>
            </p:nvSpPr>
            <p:spPr>
              <a:xfrm>
                <a:off x="2471874" y="6170193"/>
                <a:ext cx="471805" cy="742315"/>
              </a:xfrm>
              <a:custGeom>
                <a:avLst/>
                <a:gdLst/>
                <a:ahLst/>
                <a:cxnLst/>
                <a:rect l="l" t="t" r="r" b="b"/>
                <a:pathLst>
                  <a:path w="471805" h="742315">
                    <a:moveTo>
                      <a:pt x="0" y="0"/>
                    </a:moveTo>
                    <a:lnTo>
                      <a:pt x="471576" y="582345"/>
                    </a:lnTo>
                    <a:lnTo>
                      <a:pt x="429204" y="614695"/>
                    </a:lnTo>
                    <a:lnTo>
                      <a:pt x="386708" y="643119"/>
                    </a:lnTo>
                    <a:lnTo>
                      <a:pt x="343644" y="667812"/>
                    </a:lnTo>
                    <a:lnTo>
                      <a:pt x="299569" y="688965"/>
                    </a:lnTo>
                    <a:lnTo>
                      <a:pt x="254039" y="706771"/>
                    </a:lnTo>
                    <a:lnTo>
                      <a:pt x="206612" y="721423"/>
                    </a:lnTo>
                    <a:lnTo>
                      <a:pt x="156844" y="733114"/>
                    </a:lnTo>
                    <a:lnTo>
                      <a:pt x="104292" y="742035"/>
                    </a:lnTo>
                    <a:lnTo>
                      <a:pt x="0" y="0"/>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object 24">
                <a:extLst>
                  <a:ext uri="{FF2B5EF4-FFF2-40B4-BE49-F238E27FC236}">
                    <a16:creationId xmlns:a16="http://schemas.microsoft.com/office/drawing/2014/main" id="{82F937C9-0D7C-4F91-9E61-1C56C067E798}"/>
                  </a:ext>
                </a:extLst>
              </p:cNvPr>
              <p:cNvSpPr/>
              <p:nvPr/>
            </p:nvSpPr>
            <p:spPr>
              <a:xfrm>
                <a:off x="2471874" y="5420855"/>
                <a:ext cx="749935" cy="1332230"/>
              </a:xfrm>
              <a:custGeom>
                <a:avLst/>
                <a:gdLst/>
                <a:ahLst/>
                <a:cxnLst/>
                <a:rect l="l" t="t" r="r" b="b"/>
                <a:pathLst>
                  <a:path w="749935" h="1332229">
                    <a:moveTo>
                      <a:pt x="0" y="0"/>
                    </a:moveTo>
                    <a:lnTo>
                      <a:pt x="0" y="749338"/>
                    </a:lnTo>
                    <a:lnTo>
                      <a:pt x="471576" y="1331683"/>
                    </a:lnTo>
                    <a:lnTo>
                      <a:pt x="509378" y="1299203"/>
                    </a:lnTo>
                    <a:lnTo>
                      <a:pt x="544481" y="1265182"/>
                    </a:lnTo>
                    <a:lnTo>
                      <a:pt x="576871" y="1229657"/>
                    </a:lnTo>
                    <a:lnTo>
                      <a:pt x="606530" y="1192660"/>
                    </a:lnTo>
                    <a:lnTo>
                      <a:pt x="633442" y="1154226"/>
                    </a:lnTo>
                    <a:lnTo>
                      <a:pt x="657591" y="1114390"/>
                    </a:lnTo>
                    <a:lnTo>
                      <a:pt x="678961" y="1073186"/>
                    </a:lnTo>
                    <a:lnTo>
                      <a:pt x="697534" y="1030648"/>
                    </a:lnTo>
                    <a:lnTo>
                      <a:pt x="713294" y="986811"/>
                    </a:lnTo>
                    <a:lnTo>
                      <a:pt x="726226" y="941709"/>
                    </a:lnTo>
                    <a:lnTo>
                      <a:pt x="736313" y="895376"/>
                    </a:lnTo>
                    <a:lnTo>
                      <a:pt x="743538" y="847847"/>
                    </a:lnTo>
                    <a:lnTo>
                      <a:pt x="747885" y="799156"/>
                    </a:lnTo>
                    <a:lnTo>
                      <a:pt x="749338" y="749338"/>
                    </a:lnTo>
                    <a:lnTo>
                      <a:pt x="747863" y="701949"/>
                    </a:lnTo>
                    <a:lnTo>
                      <a:pt x="743499" y="655343"/>
                    </a:lnTo>
                    <a:lnTo>
                      <a:pt x="736333" y="609609"/>
                    </a:lnTo>
                    <a:lnTo>
                      <a:pt x="726452" y="564833"/>
                    </a:lnTo>
                    <a:lnTo>
                      <a:pt x="713944" y="521104"/>
                    </a:lnTo>
                    <a:lnTo>
                      <a:pt x="698898" y="478509"/>
                    </a:lnTo>
                    <a:lnTo>
                      <a:pt x="681400" y="437136"/>
                    </a:lnTo>
                    <a:lnTo>
                      <a:pt x="661540" y="397073"/>
                    </a:lnTo>
                    <a:lnTo>
                      <a:pt x="639404" y="358407"/>
                    </a:lnTo>
                    <a:lnTo>
                      <a:pt x="615080" y="321227"/>
                    </a:lnTo>
                    <a:lnTo>
                      <a:pt x="588656" y="285620"/>
                    </a:lnTo>
                    <a:lnTo>
                      <a:pt x="560220" y="251675"/>
                    </a:lnTo>
                    <a:lnTo>
                      <a:pt x="529859" y="219478"/>
                    </a:lnTo>
                    <a:lnTo>
                      <a:pt x="497662" y="189117"/>
                    </a:lnTo>
                    <a:lnTo>
                      <a:pt x="463717" y="160681"/>
                    </a:lnTo>
                    <a:lnTo>
                      <a:pt x="428110" y="134257"/>
                    </a:lnTo>
                    <a:lnTo>
                      <a:pt x="390930" y="109934"/>
                    </a:lnTo>
                    <a:lnTo>
                      <a:pt x="352265" y="87797"/>
                    </a:lnTo>
                    <a:lnTo>
                      <a:pt x="312201" y="67937"/>
                    </a:lnTo>
                    <a:lnTo>
                      <a:pt x="270829" y="50439"/>
                    </a:lnTo>
                    <a:lnTo>
                      <a:pt x="228234" y="35393"/>
                    </a:lnTo>
                    <a:lnTo>
                      <a:pt x="184504" y="22885"/>
                    </a:lnTo>
                    <a:lnTo>
                      <a:pt x="139728" y="13004"/>
                    </a:lnTo>
                    <a:lnTo>
                      <a:pt x="93994" y="5838"/>
                    </a:lnTo>
                    <a:lnTo>
                      <a:pt x="47388" y="1474"/>
                    </a:lnTo>
                    <a:lnTo>
                      <a:pt x="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object 25">
                <a:extLst>
                  <a:ext uri="{FF2B5EF4-FFF2-40B4-BE49-F238E27FC236}">
                    <a16:creationId xmlns:a16="http://schemas.microsoft.com/office/drawing/2014/main" id="{C4011217-7464-4E80-A393-D42A99B3BF05}"/>
                  </a:ext>
                </a:extLst>
              </p:cNvPr>
              <p:cNvSpPr/>
              <p:nvPr/>
            </p:nvSpPr>
            <p:spPr>
              <a:xfrm>
                <a:off x="2471874" y="5420855"/>
                <a:ext cx="749935" cy="1332230"/>
              </a:xfrm>
              <a:custGeom>
                <a:avLst/>
                <a:gdLst/>
                <a:ahLst/>
                <a:cxnLst/>
                <a:rect l="l" t="t" r="r" b="b"/>
                <a:pathLst>
                  <a:path w="749935" h="1332229">
                    <a:moveTo>
                      <a:pt x="0" y="749338"/>
                    </a:moveTo>
                    <a:lnTo>
                      <a:pt x="0" y="0"/>
                    </a:lnTo>
                    <a:lnTo>
                      <a:pt x="47388" y="1474"/>
                    </a:lnTo>
                    <a:lnTo>
                      <a:pt x="93994" y="5838"/>
                    </a:lnTo>
                    <a:lnTo>
                      <a:pt x="139728" y="13004"/>
                    </a:lnTo>
                    <a:lnTo>
                      <a:pt x="184504" y="22885"/>
                    </a:lnTo>
                    <a:lnTo>
                      <a:pt x="228234" y="35393"/>
                    </a:lnTo>
                    <a:lnTo>
                      <a:pt x="270829" y="50439"/>
                    </a:lnTo>
                    <a:lnTo>
                      <a:pt x="312201" y="67937"/>
                    </a:lnTo>
                    <a:lnTo>
                      <a:pt x="352265" y="87797"/>
                    </a:lnTo>
                    <a:lnTo>
                      <a:pt x="390930" y="109934"/>
                    </a:lnTo>
                    <a:lnTo>
                      <a:pt x="428110" y="134257"/>
                    </a:lnTo>
                    <a:lnTo>
                      <a:pt x="463717" y="160681"/>
                    </a:lnTo>
                    <a:lnTo>
                      <a:pt x="497662" y="189117"/>
                    </a:lnTo>
                    <a:lnTo>
                      <a:pt x="529859" y="219478"/>
                    </a:lnTo>
                    <a:lnTo>
                      <a:pt x="560220" y="251675"/>
                    </a:lnTo>
                    <a:lnTo>
                      <a:pt x="588656" y="285620"/>
                    </a:lnTo>
                    <a:lnTo>
                      <a:pt x="615080" y="321227"/>
                    </a:lnTo>
                    <a:lnTo>
                      <a:pt x="639404" y="358407"/>
                    </a:lnTo>
                    <a:lnTo>
                      <a:pt x="661540" y="397073"/>
                    </a:lnTo>
                    <a:lnTo>
                      <a:pt x="681400" y="437136"/>
                    </a:lnTo>
                    <a:lnTo>
                      <a:pt x="698898" y="478509"/>
                    </a:lnTo>
                    <a:lnTo>
                      <a:pt x="713944" y="521104"/>
                    </a:lnTo>
                    <a:lnTo>
                      <a:pt x="726452" y="564833"/>
                    </a:lnTo>
                    <a:lnTo>
                      <a:pt x="736333" y="609609"/>
                    </a:lnTo>
                    <a:lnTo>
                      <a:pt x="743499" y="655343"/>
                    </a:lnTo>
                    <a:lnTo>
                      <a:pt x="747863" y="701949"/>
                    </a:lnTo>
                    <a:lnTo>
                      <a:pt x="749338" y="749338"/>
                    </a:lnTo>
                    <a:lnTo>
                      <a:pt x="747885" y="799156"/>
                    </a:lnTo>
                    <a:lnTo>
                      <a:pt x="743538" y="847847"/>
                    </a:lnTo>
                    <a:lnTo>
                      <a:pt x="736313" y="895376"/>
                    </a:lnTo>
                    <a:lnTo>
                      <a:pt x="726226" y="941709"/>
                    </a:lnTo>
                    <a:lnTo>
                      <a:pt x="713294" y="986811"/>
                    </a:lnTo>
                    <a:lnTo>
                      <a:pt x="697534" y="1030648"/>
                    </a:lnTo>
                    <a:lnTo>
                      <a:pt x="678961" y="1073186"/>
                    </a:lnTo>
                    <a:lnTo>
                      <a:pt x="657591" y="1114390"/>
                    </a:lnTo>
                    <a:lnTo>
                      <a:pt x="633442" y="1154226"/>
                    </a:lnTo>
                    <a:lnTo>
                      <a:pt x="606530" y="1192660"/>
                    </a:lnTo>
                    <a:lnTo>
                      <a:pt x="576871" y="1229657"/>
                    </a:lnTo>
                    <a:lnTo>
                      <a:pt x="544481" y="1265182"/>
                    </a:lnTo>
                    <a:lnTo>
                      <a:pt x="509378" y="1299203"/>
                    </a:lnTo>
                    <a:lnTo>
                      <a:pt x="471576" y="1331683"/>
                    </a:lnTo>
                    <a:lnTo>
                      <a:pt x="0" y="749338"/>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object 26">
                <a:extLst>
                  <a:ext uri="{FF2B5EF4-FFF2-40B4-BE49-F238E27FC236}">
                    <a16:creationId xmlns:a16="http://schemas.microsoft.com/office/drawing/2014/main" id="{E2720627-3182-46F8-BA6E-C5DDD161FD8A}"/>
                  </a:ext>
                </a:extLst>
              </p:cNvPr>
              <p:cNvSpPr/>
              <p:nvPr/>
            </p:nvSpPr>
            <p:spPr>
              <a:xfrm>
                <a:off x="2025591" y="5724475"/>
                <a:ext cx="891540" cy="892175"/>
              </a:xfrm>
              <a:custGeom>
                <a:avLst/>
                <a:gdLst/>
                <a:ahLst/>
                <a:cxnLst/>
                <a:rect l="l" t="t" r="r" b="b"/>
                <a:pathLst>
                  <a:path w="891539" h="892175">
                    <a:moveTo>
                      <a:pt x="445769" y="0"/>
                    </a:moveTo>
                    <a:lnTo>
                      <a:pt x="397198" y="2615"/>
                    </a:lnTo>
                    <a:lnTo>
                      <a:pt x="350142" y="10281"/>
                    </a:lnTo>
                    <a:lnTo>
                      <a:pt x="304873" y="22725"/>
                    </a:lnTo>
                    <a:lnTo>
                      <a:pt x="261662" y="39676"/>
                    </a:lnTo>
                    <a:lnTo>
                      <a:pt x="220782" y="60861"/>
                    </a:lnTo>
                    <a:lnTo>
                      <a:pt x="182505" y="86009"/>
                    </a:lnTo>
                    <a:lnTo>
                      <a:pt x="147102" y="114847"/>
                    </a:lnTo>
                    <a:lnTo>
                      <a:pt x="114846" y="147104"/>
                    </a:lnTo>
                    <a:lnTo>
                      <a:pt x="86008" y="182507"/>
                    </a:lnTo>
                    <a:lnTo>
                      <a:pt x="60861" y="220786"/>
                    </a:lnTo>
                    <a:lnTo>
                      <a:pt x="39676" y="261667"/>
                    </a:lnTo>
                    <a:lnTo>
                      <a:pt x="22725" y="304879"/>
                    </a:lnTo>
                    <a:lnTo>
                      <a:pt x="10281" y="350150"/>
                    </a:lnTo>
                    <a:lnTo>
                      <a:pt x="2615" y="397209"/>
                    </a:lnTo>
                    <a:lnTo>
                      <a:pt x="0" y="445782"/>
                    </a:lnTo>
                    <a:lnTo>
                      <a:pt x="2615" y="494353"/>
                    </a:lnTo>
                    <a:lnTo>
                      <a:pt x="10281" y="541410"/>
                    </a:lnTo>
                    <a:lnTo>
                      <a:pt x="22725" y="586679"/>
                    </a:lnTo>
                    <a:lnTo>
                      <a:pt x="39676" y="629890"/>
                    </a:lnTo>
                    <a:lnTo>
                      <a:pt x="60861" y="670770"/>
                    </a:lnTo>
                    <a:lnTo>
                      <a:pt x="86008" y="709047"/>
                    </a:lnTo>
                    <a:lnTo>
                      <a:pt x="114846" y="744450"/>
                    </a:lnTo>
                    <a:lnTo>
                      <a:pt x="147102" y="776706"/>
                    </a:lnTo>
                    <a:lnTo>
                      <a:pt x="182505" y="805544"/>
                    </a:lnTo>
                    <a:lnTo>
                      <a:pt x="220782" y="830691"/>
                    </a:lnTo>
                    <a:lnTo>
                      <a:pt x="261662" y="851876"/>
                    </a:lnTo>
                    <a:lnTo>
                      <a:pt x="304873" y="868826"/>
                    </a:lnTo>
                    <a:lnTo>
                      <a:pt x="350142" y="881271"/>
                    </a:lnTo>
                    <a:lnTo>
                      <a:pt x="397198" y="888936"/>
                    </a:lnTo>
                    <a:lnTo>
                      <a:pt x="445769" y="891552"/>
                    </a:lnTo>
                    <a:lnTo>
                      <a:pt x="494341" y="888936"/>
                    </a:lnTo>
                    <a:lnTo>
                      <a:pt x="541397" y="881271"/>
                    </a:lnTo>
                    <a:lnTo>
                      <a:pt x="586666" y="868826"/>
                    </a:lnTo>
                    <a:lnTo>
                      <a:pt x="629877" y="851876"/>
                    </a:lnTo>
                    <a:lnTo>
                      <a:pt x="670757" y="830691"/>
                    </a:lnTo>
                    <a:lnTo>
                      <a:pt x="709034" y="805544"/>
                    </a:lnTo>
                    <a:lnTo>
                      <a:pt x="744437" y="776706"/>
                    </a:lnTo>
                    <a:lnTo>
                      <a:pt x="776693" y="744450"/>
                    </a:lnTo>
                    <a:lnTo>
                      <a:pt x="805531" y="709047"/>
                    </a:lnTo>
                    <a:lnTo>
                      <a:pt x="830678" y="670770"/>
                    </a:lnTo>
                    <a:lnTo>
                      <a:pt x="851863" y="629890"/>
                    </a:lnTo>
                    <a:lnTo>
                      <a:pt x="868814" y="586679"/>
                    </a:lnTo>
                    <a:lnTo>
                      <a:pt x="881258" y="541410"/>
                    </a:lnTo>
                    <a:lnTo>
                      <a:pt x="888924" y="494353"/>
                    </a:lnTo>
                    <a:lnTo>
                      <a:pt x="891539" y="445782"/>
                    </a:lnTo>
                    <a:lnTo>
                      <a:pt x="888924" y="397209"/>
                    </a:lnTo>
                    <a:lnTo>
                      <a:pt x="881258" y="350150"/>
                    </a:lnTo>
                    <a:lnTo>
                      <a:pt x="868814" y="304879"/>
                    </a:lnTo>
                    <a:lnTo>
                      <a:pt x="851863" y="261667"/>
                    </a:lnTo>
                    <a:lnTo>
                      <a:pt x="830678" y="220786"/>
                    </a:lnTo>
                    <a:lnTo>
                      <a:pt x="805531" y="182507"/>
                    </a:lnTo>
                    <a:lnTo>
                      <a:pt x="776693" y="147104"/>
                    </a:lnTo>
                    <a:lnTo>
                      <a:pt x="744437" y="114847"/>
                    </a:lnTo>
                    <a:lnTo>
                      <a:pt x="709034" y="86009"/>
                    </a:lnTo>
                    <a:lnTo>
                      <a:pt x="670757" y="60861"/>
                    </a:lnTo>
                    <a:lnTo>
                      <a:pt x="629877" y="39676"/>
                    </a:lnTo>
                    <a:lnTo>
                      <a:pt x="586666" y="22725"/>
                    </a:lnTo>
                    <a:lnTo>
                      <a:pt x="541397" y="10281"/>
                    </a:lnTo>
                    <a:lnTo>
                      <a:pt x="494341" y="2615"/>
                    </a:lnTo>
                    <a:lnTo>
                      <a:pt x="44576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object 54">
              <a:extLst>
                <a:ext uri="{FF2B5EF4-FFF2-40B4-BE49-F238E27FC236}">
                  <a16:creationId xmlns:a16="http://schemas.microsoft.com/office/drawing/2014/main" id="{1474691E-39DF-4F5B-AE9C-9E57B637CF86}"/>
                </a:ext>
              </a:extLst>
            </p:cNvPr>
            <p:cNvSpPr txBox="1"/>
            <p:nvPr/>
          </p:nvSpPr>
          <p:spPr>
            <a:xfrm>
              <a:off x="1362938" y="4788649"/>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1" i="0" u="none" strike="noStrike" kern="1200" cap="none" spc="0" normalizeH="0" baseline="0" noProof="0">
                  <a:ln>
                    <a:noFill/>
                  </a:ln>
                  <a:solidFill>
                    <a:srgbClr val="B8E2DE"/>
                  </a:solidFill>
                  <a:effectLst/>
                  <a:uLnTx/>
                  <a:uFillTx/>
                  <a:latin typeface="Arial" panose="020B0604020202020204"/>
                  <a:ea typeface="+mn-ea"/>
                  <a:cs typeface="Lucida Sans"/>
                </a:rPr>
                <a:t>24</a:t>
              </a:r>
              <a:r>
                <a:rPr kumimoji="0" sz="1400" b="0" i="0" u="none" strike="noStrike" kern="1200" cap="none" spc="0" normalizeH="0" baseline="0" noProof="0">
                  <a:ln>
                    <a:noFill/>
                  </a:ln>
                  <a:solidFill>
                    <a:srgbClr val="B8E2DE"/>
                  </a:solidFill>
                  <a:effectLst/>
                  <a:uLnTx/>
                  <a:uFillTx/>
                  <a:latin typeface="Arial" panose="020B0604020202020204"/>
                  <a:ea typeface="+mn-ea"/>
                  <a:cs typeface="Calibri"/>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11" name="object 54">
              <a:extLst>
                <a:ext uri="{FF2B5EF4-FFF2-40B4-BE49-F238E27FC236}">
                  <a16:creationId xmlns:a16="http://schemas.microsoft.com/office/drawing/2014/main" id="{2B3CEC11-ED8B-4B54-8751-03AE7573B413}"/>
                </a:ext>
              </a:extLst>
            </p:cNvPr>
            <p:cNvSpPr txBox="1"/>
            <p:nvPr/>
          </p:nvSpPr>
          <p:spPr>
            <a:xfrm>
              <a:off x="1143969" y="4004526"/>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CDC984"/>
                  </a:solidFill>
                  <a:effectLst/>
                  <a:uLnTx/>
                  <a:uFillTx/>
                  <a:latin typeface="Arial" panose="020B0604020202020204"/>
                  <a:ea typeface="+mn-ea"/>
                  <a:cs typeface="Lucida Sans"/>
                </a:rPr>
                <a:t>16</a:t>
              </a:r>
              <a:r>
                <a:rPr kumimoji="0" sz="1400" b="0" i="0" u="none" strike="noStrike" kern="1200" cap="none" spc="0" normalizeH="0" baseline="0" noProof="0">
                  <a:ln>
                    <a:noFill/>
                  </a:ln>
                  <a:solidFill>
                    <a:srgbClr val="CDC984"/>
                  </a:solidFill>
                  <a:effectLst/>
                  <a:uLnTx/>
                  <a:uFillTx/>
                  <a:latin typeface="Arial" panose="020B0604020202020204"/>
                  <a:ea typeface="+mn-ea"/>
                  <a:cs typeface="Calibri"/>
                </a:rPr>
                <a:t>%</a:t>
              </a:r>
            </a:p>
          </p:txBody>
        </p:sp>
        <p:sp>
          <p:nvSpPr>
            <p:cNvPr id="13" name="object 54">
              <a:extLst>
                <a:ext uri="{FF2B5EF4-FFF2-40B4-BE49-F238E27FC236}">
                  <a16:creationId xmlns:a16="http://schemas.microsoft.com/office/drawing/2014/main" id="{6D2172DC-A996-4F17-BFAE-6845586A9C1F}"/>
                </a:ext>
              </a:extLst>
            </p:cNvPr>
            <p:cNvSpPr txBox="1"/>
            <p:nvPr/>
          </p:nvSpPr>
          <p:spPr>
            <a:xfrm>
              <a:off x="1794145" y="3330977"/>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F47E55"/>
                  </a:solidFill>
                  <a:effectLst/>
                  <a:uLnTx/>
                  <a:uFillTx/>
                  <a:latin typeface="Arial" panose="020B0604020202020204"/>
                  <a:ea typeface="+mn-ea"/>
                  <a:cs typeface="Lucida Sans"/>
                </a:rPr>
                <a:t>13</a:t>
              </a:r>
              <a:r>
                <a:rPr kumimoji="0" sz="1400" b="0" i="0" u="none" strike="noStrike" kern="1200" cap="none" spc="0" normalizeH="0" baseline="0" noProof="0">
                  <a:ln>
                    <a:noFill/>
                  </a:ln>
                  <a:solidFill>
                    <a:srgbClr val="F47E55"/>
                  </a:solidFill>
                  <a:effectLst/>
                  <a:uLnTx/>
                  <a:uFillTx/>
                  <a:latin typeface="Arial" panose="020B0604020202020204"/>
                  <a:ea typeface="+mn-ea"/>
                  <a:cs typeface="Calibri"/>
                </a:rPr>
                <a:t>%</a:t>
              </a:r>
            </a:p>
          </p:txBody>
        </p:sp>
        <p:sp>
          <p:nvSpPr>
            <p:cNvPr id="52" name="object 54">
              <a:extLst>
                <a:ext uri="{FF2B5EF4-FFF2-40B4-BE49-F238E27FC236}">
                  <a16:creationId xmlns:a16="http://schemas.microsoft.com/office/drawing/2014/main" id="{BB27093E-D86A-4966-8AFE-307ABF3792DA}"/>
                </a:ext>
              </a:extLst>
            </p:cNvPr>
            <p:cNvSpPr txBox="1"/>
            <p:nvPr/>
          </p:nvSpPr>
          <p:spPr>
            <a:xfrm>
              <a:off x="3052112" y="4029464"/>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00A99A"/>
                  </a:solidFill>
                  <a:effectLst/>
                  <a:uLnTx/>
                  <a:uFillTx/>
                  <a:latin typeface="Arial" panose="020B0604020202020204"/>
                  <a:ea typeface="+mn-ea"/>
                  <a:cs typeface="Lucida Sans"/>
                </a:rPr>
                <a:t>40</a:t>
              </a:r>
              <a:r>
                <a:rPr kumimoji="0" sz="1400" b="0" i="0" u="none" strike="noStrike" kern="1200" cap="none" spc="0" normalizeH="0" baseline="0" noProof="0">
                  <a:ln>
                    <a:noFill/>
                  </a:ln>
                  <a:solidFill>
                    <a:srgbClr val="00A99A"/>
                  </a:solidFill>
                  <a:effectLst/>
                  <a:uLnTx/>
                  <a:uFillTx/>
                  <a:latin typeface="Arial" panose="020B0604020202020204"/>
                  <a:ea typeface="+mn-ea"/>
                  <a:cs typeface="Calibri"/>
                </a:rPr>
                <a:t>%</a:t>
              </a:r>
            </a:p>
          </p:txBody>
        </p:sp>
        <p:sp>
          <p:nvSpPr>
            <p:cNvPr id="54" name="object 54">
              <a:extLst>
                <a:ext uri="{FF2B5EF4-FFF2-40B4-BE49-F238E27FC236}">
                  <a16:creationId xmlns:a16="http://schemas.microsoft.com/office/drawing/2014/main" id="{92B5B7FC-1D07-46DD-B78A-86F692FCA3B4}"/>
                </a:ext>
              </a:extLst>
            </p:cNvPr>
            <p:cNvSpPr txBox="1"/>
            <p:nvPr/>
          </p:nvSpPr>
          <p:spPr>
            <a:xfrm>
              <a:off x="2516454" y="4990899"/>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70C9BF"/>
                  </a:solidFill>
                  <a:effectLst/>
                  <a:uLnTx/>
                  <a:uFillTx/>
                  <a:latin typeface="Arial" panose="020B0604020202020204"/>
                  <a:ea typeface="+mn-ea"/>
                  <a:cs typeface="Lucida Sans"/>
                </a:rPr>
                <a:t>9</a:t>
              </a:r>
              <a:r>
                <a:rPr kumimoji="0" sz="1400" b="0" i="0" u="none" strike="noStrike" kern="1200" cap="none" spc="0" normalizeH="0" baseline="0" noProof="0">
                  <a:ln>
                    <a:noFill/>
                  </a:ln>
                  <a:solidFill>
                    <a:srgbClr val="70C9BF"/>
                  </a:solidFill>
                  <a:effectLst/>
                  <a:uLnTx/>
                  <a:uFillTx/>
                  <a:latin typeface="Arial" panose="020B0604020202020204"/>
                  <a:ea typeface="+mn-ea"/>
                  <a:cs typeface="Calibri"/>
                </a:rPr>
                <a:t>%</a:t>
              </a:r>
            </a:p>
          </p:txBody>
        </p:sp>
        <p:grpSp>
          <p:nvGrpSpPr>
            <p:cNvPr id="26" name="object 28">
              <a:extLst>
                <a:ext uri="{FF2B5EF4-FFF2-40B4-BE49-F238E27FC236}">
                  <a16:creationId xmlns:a16="http://schemas.microsoft.com/office/drawing/2014/main" id="{070C1D8A-96D8-4AA3-9BC2-CA51626A1771}"/>
                </a:ext>
              </a:extLst>
            </p:cNvPr>
            <p:cNvGrpSpPr/>
            <p:nvPr/>
          </p:nvGrpSpPr>
          <p:grpSpPr>
            <a:xfrm>
              <a:off x="5376672" y="3536758"/>
              <a:ext cx="1501140" cy="1506855"/>
              <a:chOff x="1721497" y="7865507"/>
              <a:chExt cx="1501140" cy="1506855"/>
            </a:xfrm>
          </p:grpSpPr>
          <p:sp>
            <p:nvSpPr>
              <p:cNvPr id="27" name="object 29">
                <a:extLst>
                  <a:ext uri="{FF2B5EF4-FFF2-40B4-BE49-F238E27FC236}">
                    <a16:creationId xmlns:a16="http://schemas.microsoft.com/office/drawing/2014/main" id="{2B3946F1-CF35-4C6A-8F33-6981EDF364F3}"/>
                  </a:ext>
                </a:extLst>
              </p:cNvPr>
              <p:cNvSpPr/>
              <p:nvPr/>
            </p:nvSpPr>
            <p:spPr>
              <a:xfrm>
                <a:off x="1721497" y="7867920"/>
                <a:ext cx="749300" cy="1200785"/>
              </a:xfrm>
              <a:custGeom>
                <a:avLst/>
                <a:gdLst/>
                <a:ahLst/>
                <a:cxnLst/>
                <a:rect l="l" t="t" r="r" b="b"/>
                <a:pathLst>
                  <a:path w="749300" h="1200784">
                    <a:moveTo>
                      <a:pt x="749187" y="0"/>
                    </a:moveTo>
                    <a:lnTo>
                      <a:pt x="699719" y="1521"/>
                    </a:lnTo>
                    <a:lnTo>
                      <a:pt x="651156" y="6081"/>
                    </a:lnTo>
                    <a:lnTo>
                      <a:pt x="603521" y="13670"/>
                    </a:lnTo>
                    <a:lnTo>
                      <a:pt x="556841" y="24279"/>
                    </a:lnTo>
                    <a:lnTo>
                      <a:pt x="511141" y="37901"/>
                    </a:lnTo>
                    <a:lnTo>
                      <a:pt x="466446" y="54526"/>
                    </a:lnTo>
                    <a:lnTo>
                      <a:pt x="422781" y="74146"/>
                    </a:lnTo>
                    <a:lnTo>
                      <a:pt x="380172" y="96752"/>
                    </a:lnTo>
                    <a:lnTo>
                      <a:pt x="338644" y="122336"/>
                    </a:lnTo>
                    <a:lnTo>
                      <a:pt x="298223" y="150888"/>
                    </a:lnTo>
                    <a:lnTo>
                      <a:pt x="261264" y="180585"/>
                    </a:lnTo>
                    <a:lnTo>
                      <a:pt x="226670" y="212119"/>
                    </a:lnTo>
                    <a:lnTo>
                      <a:pt x="194458" y="245366"/>
                    </a:lnTo>
                    <a:lnTo>
                      <a:pt x="164646" y="280204"/>
                    </a:lnTo>
                    <a:lnTo>
                      <a:pt x="137250" y="316510"/>
                    </a:lnTo>
                    <a:lnTo>
                      <a:pt x="112287" y="354161"/>
                    </a:lnTo>
                    <a:lnTo>
                      <a:pt x="89776" y="393034"/>
                    </a:lnTo>
                    <a:lnTo>
                      <a:pt x="69733" y="433005"/>
                    </a:lnTo>
                    <a:lnTo>
                      <a:pt x="52176" y="473953"/>
                    </a:lnTo>
                    <a:lnTo>
                      <a:pt x="37122" y="515755"/>
                    </a:lnTo>
                    <a:lnTo>
                      <a:pt x="24588" y="558286"/>
                    </a:lnTo>
                    <a:lnTo>
                      <a:pt x="14591" y="601425"/>
                    </a:lnTo>
                    <a:lnTo>
                      <a:pt x="7150" y="645048"/>
                    </a:lnTo>
                    <a:lnTo>
                      <a:pt x="2280" y="689033"/>
                    </a:lnTo>
                    <a:lnTo>
                      <a:pt x="0" y="733257"/>
                    </a:lnTo>
                    <a:lnTo>
                      <a:pt x="326" y="777596"/>
                    </a:lnTo>
                    <a:lnTo>
                      <a:pt x="3276" y="821927"/>
                    </a:lnTo>
                    <a:lnTo>
                      <a:pt x="8867" y="866129"/>
                    </a:lnTo>
                    <a:lnTo>
                      <a:pt x="17116" y="910077"/>
                    </a:lnTo>
                    <a:lnTo>
                      <a:pt x="28042" y="953649"/>
                    </a:lnTo>
                    <a:lnTo>
                      <a:pt x="41660" y="996723"/>
                    </a:lnTo>
                    <a:lnTo>
                      <a:pt x="57988" y="1039174"/>
                    </a:lnTo>
                    <a:lnTo>
                      <a:pt x="77044" y="1080881"/>
                    </a:lnTo>
                    <a:lnTo>
                      <a:pt x="98845" y="1121719"/>
                    </a:lnTo>
                    <a:lnTo>
                      <a:pt x="123408" y="1161567"/>
                    </a:lnTo>
                    <a:lnTo>
                      <a:pt x="150750" y="1200302"/>
                    </a:lnTo>
                    <a:lnTo>
                      <a:pt x="749187" y="749338"/>
                    </a:lnTo>
                    <a:lnTo>
                      <a:pt x="749187"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object 30">
                <a:extLst>
                  <a:ext uri="{FF2B5EF4-FFF2-40B4-BE49-F238E27FC236}">
                    <a16:creationId xmlns:a16="http://schemas.microsoft.com/office/drawing/2014/main" id="{FAD2F365-E28D-4E76-A071-8F658A4D544A}"/>
                  </a:ext>
                </a:extLst>
              </p:cNvPr>
              <p:cNvSpPr/>
              <p:nvPr/>
            </p:nvSpPr>
            <p:spPr>
              <a:xfrm>
                <a:off x="1872247" y="8617258"/>
                <a:ext cx="767080" cy="751205"/>
              </a:xfrm>
              <a:custGeom>
                <a:avLst/>
                <a:gdLst/>
                <a:ahLst/>
                <a:cxnLst/>
                <a:rect l="l" t="t" r="r" b="b"/>
                <a:pathLst>
                  <a:path w="767080" h="751204">
                    <a:moveTo>
                      <a:pt x="598436" y="0"/>
                    </a:moveTo>
                    <a:lnTo>
                      <a:pt x="0" y="450964"/>
                    </a:lnTo>
                    <a:lnTo>
                      <a:pt x="31694" y="490514"/>
                    </a:lnTo>
                    <a:lnTo>
                      <a:pt x="65123" y="527400"/>
                    </a:lnTo>
                    <a:lnTo>
                      <a:pt x="100202" y="561591"/>
                    </a:lnTo>
                    <a:lnTo>
                      <a:pt x="136846" y="593055"/>
                    </a:lnTo>
                    <a:lnTo>
                      <a:pt x="174971" y="621763"/>
                    </a:lnTo>
                    <a:lnTo>
                      <a:pt x="214493" y="647683"/>
                    </a:lnTo>
                    <a:lnTo>
                      <a:pt x="255327" y="670784"/>
                    </a:lnTo>
                    <a:lnTo>
                      <a:pt x="297390" y="691037"/>
                    </a:lnTo>
                    <a:lnTo>
                      <a:pt x="340596" y="708410"/>
                    </a:lnTo>
                    <a:lnTo>
                      <a:pt x="384862" y="722873"/>
                    </a:lnTo>
                    <a:lnTo>
                      <a:pt x="430102" y="734395"/>
                    </a:lnTo>
                    <a:lnTo>
                      <a:pt x="476234" y="742945"/>
                    </a:lnTo>
                    <a:lnTo>
                      <a:pt x="523171" y="748493"/>
                    </a:lnTo>
                    <a:lnTo>
                      <a:pt x="570831" y="751008"/>
                    </a:lnTo>
                    <a:lnTo>
                      <a:pt x="619128" y="750459"/>
                    </a:lnTo>
                    <a:lnTo>
                      <a:pt x="667979" y="746815"/>
                    </a:lnTo>
                    <a:lnTo>
                      <a:pt x="717299" y="740047"/>
                    </a:lnTo>
                    <a:lnTo>
                      <a:pt x="767003" y="730123"/>
                    </a:lnTo>
                    <a:lnTo>
                      <a:pt x="598436"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object 31">
                <a:extLst>
                  <a:ext uri="{FF2B5EF4-FFF2-40B4-BE49-F238E27FC236}">
                    <a16:creationId xmlns:a16="http://schemas.microsoft.com/office/drawing/2014/main" id="{5A69CF92-2050-4883-9DCB-BD4F36B8118D}"/>
                  </a:ext>
                </a:extLst>
              </p:cNvPr>
              <p:cNvSpPr/>
              <p:nvPr/>
            </p:nvSpPr>
            <p:spPr>
              <a:xfrm>
                <a:off x="1872247" y="8617258"/>
                <a:ext cx="767080" cy="751205"/>
              </a:xfrm>
              <a:custGeom>
                <a:avLst/>
                <a:gdLst/>
                <a:ahLst/>
                <a:cxnLst/>
                <a:rect l="l" t="t" r="r" b="b"/>
                <a:pathLst>
                  <a:path w="767080" h="751204">
                    <a:moveTo>
                      <a:pt x="598436" y="0"/>
                    </a:moveTo>
                    <a:lnTo>
                      <a:pt x="767003" y="730123"/>
                    </a:lnTo>
                    <a:lnTo>
                      <a:pt x="717299" y="740047"/>
                    </a:lnTo>
                    <a:lnTo>
                      <a:pt x="667979" y="746815"/>
                    </a:lnTo>
                    <a:lnTo>
                      <a:pt x="619128" y="750459"/>
                    </a:lnTo>
                    <a:lnTo>
                      <a:pt x="570831" y="751008"/>
                    </a:lnTo>
                    <a:lnTo>
                      <a:pt x="523171" y="748493"/>
                    </a:lnTo>
                    <a:lnTo>
                      <a:pt x="476234" y="742945"/>
                    </a:lnTo>
                    <a:lnTo>
                      <a:pt x="430102" y="734395"/>
                    </a:lnTo>
                    <a:lnTo>
                      <a:pt x="384862" y="722873"/>
                    </a:lnTo>
                    <a:lnTo>
                      <a:pt x="340596" y="708410"/>
                    </a:lnTo>
                    <a:lnTo>
                      <a:pt x="297390" y="691037"/>
                    </a:lnTo>
                    <a:lnTo>
                      <a:pt x="255327" y="670784"/>
                    </a:lnTo>
                    <a:lnTo>
                      <a:pt x="214493" y="647683"/>
                    </a:lnTo>
                    <a:lnTo>
                      <a:pt x="174971" y="621763"/>
                    </a:lnTo>
                    <a:lnTo>
                      <a:pt x="136846" y="593055"/>
                    </a:lnTo>
                    <a:lnTo>
                      <a:pt x="100202" y="561591"/>
                    </a:lnTo>
                    <a:lnTo>
                      <a:pt x="65123" y="527400"/>
                    </a:lnTo>
                    <a:lnTo>
                      <a:pt x="31694" y="490514"/>
                    </a:lnTo>
                    <a:lnTo>
                      <a:pt x="0" y="450964"/>
                    </a:lnTo>
                    <a:lnTo>
                      <a:pt x="598436" y="0"/>
                    </a:lnTo>
                    <a:close/>
                  </a:path>
                </a:pathLst>
              </a:custGeom>
              <a:ln w="762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32">
                <a:extLst>
                  <a:ext uri="{FF2B5EF4-FFF2-40B4-BE49-F238E27FC236}">
                    <a16:creationId xmlns:a16="http://schemas.microsoft.com/office/drawing/2014/main" id="{3CB1A7D9-78BF-4A9B-9B29-65D30FDC6947}"/>
                  </a:ext>
                </a:extLst>
              </p:cNvPr>
              <p:cNvSpPr/>
              <p:nvPr/>
            </p:nvSpPr>
            <p:spPr>
              <a:xfrm>
                <a:off x="2470684" y="8617258"/>
                <a:ext cx="679450" cy="730250"/>
              </a:xfrm>
              <a:custGeom>
                <a:avLst/>
                <a:gdLst/>
                <a:ahLst/>
                <a:cxnLst/>
                <a:rect l="l" t="t" r="r" b="b"/>
                <a:pathLst>
                  <a:path w="679450" h="730250">
                    <a:moveTo>
                      <a:pt x="0" y="0"/>
                    </a:moveTo>
                    <a:lnTo>
                      <a:pt x="168567" y="730123"/>
                    </a:lnTo>
                    <a:lnTo>
                      <a:pt x="217563" y="717248"/>
                    </a:lnTo>
                    <a:lnTo>
                      <a:pt x="264811" y="701666"/>
                    </a:lnTo>
                    <a:lnTo>
                      <a:pt x="310264" y="683414"/>
                    </a:lnTo>
                    <a:lnTo>
                      <a:pt x="353880" y="662527"/>
                    </a:lnTo>
                    <a:lnTo>
                      <a:pt x="395612" y="639041"/>
                    </a:lnTo>
                    <a:lnTo>
                      <a:pt x="435416" y="612992"/>
                    </a:lnTo>
                    <a:lnTo>
                      <a:pt x="473249" y="584417"/>
                    </a:lnTo>
                    <a:lnTo>
                      <a:pt x="509065" y="553352"/>
                    </a:lnTo>
                    <a:lnTo>
                      <a:pt x="542820" y="519832"/>
                    </a:lnTo>
                    <a:lnTo>
                      <a:pt x="574470" y="483895"/>
                    </a:lnTo>
                    <a:lnTo>
                      <a:pt x="603969" y="445575"/>
                    </a:lnTo>
                    <a:lnTo>
                      <a:pt x="631273" y="404910"/>
                    </a:lnTo>
                    <a:lnTo>
                      <a:pt x="656338" y="361935"/>
                    </a:lnTo>
                    <a:lnTo>
                      <a:pt x="679119" y="316687"/>
                    </a:lnTo>
                    <a:lnTo>
                      <a:pt x="0"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33">
                <a:extLst>
                  <a:ext uri="{FF2B5EF4-FFF2-40B4-BE49-F238E27FC236}">
                    <a16:creationId xmlns:a16="http://schemas.microsoft.com/office/drawing/2014/main" id="{E5793CBE-A86E-4847-80B7-A242A85FBF37}"/>
                  </a:ext>
                </a:extLst>
              </p:cNvPr>
              <p:cNvSpPr/>
              <p:nvPr/>
            </p:nvSpPr>
            <p:spPr>
              <a:xfrm>
                <a:off x="2470684" y="8617258"/>
                <a:ext cx="679450" cy="730250"/>
              </a:xfrm>
              <a:custGeom>
                <a:avLst/>
                <a:gdLst/>
                <a:ahLst/>
                <a:cxnLst/>
                <a:rect l="l" t="t" r="r" b="b"/>
                <a:pathLst>
                  <a:path w="679450" h="730250">
                    <a:moveTo>
                      <a:pt x="0" y="0"/>
                    </a:moveTo>
                    <a:lnTo>
                      <a:pt x="679119" y="316687"/>
                    </a:lnTo>
                    <a:lnTo>
                      <a:pt x="656338" y="361935"/>
                    </a:lnTo>
                    <a:lnTo>
                      <a:pt x="631273" y="404910"/>
                    </a:lnTo>
                    <a:lnTo>
                      <a:pt x="603969" y="445575"/>
                    </a:lnTo>
                    <a:lnTo>
                      <a:pt x="574470" y="483895"/>
                    </a:lnTo>
                    <a:lnTo>
                      <a:pt x="542820" y="519832"/>
                    </a:lnTo>
                    <a:lnTo>
                      <a:pt x="509065" y="553352"/>
                    </a:lnTo>
                    <a:lnTo>
                      <a:pt x="473249" y="584417"/>
                    </a:lnTo>
                    <a:lnTo>
                      <a:pt x="435416" y="612992"/>
                    </a:lnTo>
                    <a:lnTo>
                      <a:pt x="395612" y="639041"/>
                    </a:lnTo>
                    <a:lnTo>
                      <a:pt x="353880" y="662527"/>
                    </a:lnTo>
                    <a:lnTo>
                      <a:pt x="310264" y="683414"/>
                    </a:lnTo>
                    <a:lnTo>
                      <a:pt x="264811" y="701666"/>
                    </a:lnTo>
                    <a:lnTo>
                      <a:pt x="217563" y="717248"/>
                    </a:lnTo>
                    <a:lnTo>
                      <a:pt x="168567" y="730123"/>
                    </a:lnTo>
                    <a:lnTo>
                      <a:pt x="0" y="0"/>
                    </a:lnTo>
                    <a:close/>
                  </a:path>
                </a:pathLst>
              </a:custGeom>
              <a:ln w="762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bject 34">
                <a:extLst>
                  <a:ext uri="{FF2B5EF4-FFF2-40B4-BE49-F238E27FC236}">
                    <a16:creationId xmlns:a16="http://schemas.microsoft.com/office/drawing/2014/main" id="{F5B3FD43-1A74-4967-9B77-9CB12F9F0F58}"/>
                  </a:ext>
                </a:extLst>
              </p:cNvPr>
              <p:cNvSpPr/>
              <p:nvPr/>
            </p:nvSpPr>
            <p:spPr>
              <a:xfrm>
                <a:off x="2470684" y="8617258"/>
                <a:ext cx="699770" cy="316865"/>
              </a:xfrm>
              <a:custGeom>
                <a:avLst/>
                <a:gdLst/>
                <a:ahLst/>
                <a:cxnLst/>
                <a:rect l="l" t="t" r="r" b="b"/>
                <a:pathLst>
                  <a:path w="699769" h="316865">
                    <a:moveTo>
                      <a:pt x="0" y="0"/>
                    </a:moveTo>
                    <a:lnTo>
                      <a:pt x="679119" y="316687"/>
                    </a:lnTo>
                    <a:lnTo>
                      <a:pt x="689752" y="292785"/>
                    </a:lnTo>
                    <a:lnTo>
                      <a:pt x="699566" y="268541"/>
                    </a:lnTo>
                    <a:lnTo>
                      <a:pt x="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object 35">
                <a:extLst>
                  <a:ext uri="{FF2B5EF4-FFF2-40B4-BE49-F238E27FC236}">
                    <a16:creationId xmlns:a16="http://schemas.microsoft.com/office/drawing/2014/main" id="{F1D38B2C-F076-410A-98D7-E492960095EB}"/>
                  </a:ext>
                </a:extLst>
              </p:cNvPr>
              <p:cNvSpPr/>
              <p:nvPr/>
            </p:nvSpPr>
            <p:spPr>
              <a:xfrm>
                <a:off x="2470684" y="8617258"/>
                <a:ext cx="699770" cy="316865"/>
              </a:xfrm>
              <a:custGeom>
                <a:avLst/>
                <a:gdLst/>
                <a:ahLst/>
                <a:cxnLst/>
                <a:rect l="l" t="t" r="r" b="b"/>
                <a:pathLst>
                  <a:path w="699769" h="316865">
                    <a:moveTo>
                      <a:pt x="0" y="0"/>
                    </a:moveTo>
                    <a:lnTo>
                      <a:pt x="699566" y="268541"/>
                    </a:lnTo>
                    <a:lnTo>
                      <a:pt x="694814" y="280582"/>
                    </a:lnTo>
                    <a:lnTo>
                      <a:pt x="689752" y="292785"/>
                    </a:lnTo>
                    <a:lnTo>
                      <a:pt x="684486" y="304903"/>
                    </a:lnTo>
                    <a:lnTo>
                      <a:pt x="679119" y="316687"/>
                    </a:lnTo>
                    <a:lnTo>
                      <a:pt x="0" y="0"/>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object 36">
                <a:extLst>
                  <a:ext uri="{FF2B5EF4-FFF2-40B4-BE49-F238E27FC236}">
                    <a16:creationId xmlns:a16="http://schemas.microsoft.com/office/drawing/2014/main" id="{7C913CA8-ED3B-4B1D-820D-99634551EEFF}"/>
                  </a:ext>
                </a:extLst>
              </p:cNvPr>
              <p:cNvSpPr/>
              <p:nvPr/>
            </p:nvSpPr>
            <p:spPr>
              <a:xfrm>
                <a:off x="2470684" y="7867920"/>
                <a:ext cx="749935" cy="1017905"/>
              </a:xfrm>
              <a:custGeom>
                <a:avLst/>
                <a:gdLst/>
                <a:ahLst/>
                <a:cxnLst/>
                <a:rect l="l" t="t" r="r" b="b"/>
                <a:pathLst>
                  <a:path w="749935" h="1017904">
                    <a:moveTo>
                      <a:pt x="0" y="0"/>
                    </a:moveTo>
                    <a:lnTo>
                      <a:pt x="0" y="749338"/>
                    </a:lnTo>
                    <a:lnTo>
                      <a:pt x="699566" y="1017879"/>
                    </a:lnTo>
                    <a:lnTo>
                      <a:pt x="718237" y="964205"/>
                    </a:lnTo>
                    <a:lnTo>
                      <a:pt x="732267" y="912043"/>
                    </a:lnTo>
                    <a:lnTo>
                      <a:pt x="741939" y="859864"/>
                    </a:lnTo>
                    <a:lnTo>
                      <a:pt x="747535" y="806139"/>
                    </a:lnTo>
                    <a:lnTo>
                      <a:pt x="749338" y="749338"/>
                    </a:lnTo>
                    <a:lnTo>
                      <a:pt x="747863" y="701949"/>
                    </a:lnTo>
                    <a:lnTo>
                      <a:pt x="743499" y="655343"/>
                    </a:lnTo>
                    <a:lnTo>
                      <a:pt x="736333" y="609609"/>
                    </a:lnTo>
                    <a:lnTo>
                      <a:pt x="726452" y="564833"/>
                    </a:lnTo>
                    <a:lnTo>
                      <a:pt x="713944" y="521104"/>
                    </a:lnTo>
                    <a:lnTo>
                      <a:pt x="698898" y="478509"/>
                    </a:lnTo>
                    <a:lnTo>
                      <a:pt x="681400" y="437136"/>
                    </a:lnTo>
                    <a:lnTo>
                      <a:pt x="661540" y="397073"/>
                    </a:lnTo>
                    <a:lnTo>
                      <a:pt x="639404" y="358407"/>
                    </a:lnTo>
                    <a:lnTo>
                      <a:pt x="615080" y="321227"/>
                    </a:lnTo>
                    <a:lnTo>
                      <a:pt x="588656" y="285620"/>
                    </a:lnTo>
                    <a:lnTo>
                      <a:pt x="560220" y="251675"/>
                    </a:lnTo>
                    <a:lnTo>
                      <a:pt x="529859" y="219478"/>
                    </a:lnTo>
                    <a:lnTo>
                      <a:pt x="497662" y="189117"/>
                    </a:lnTo>
                    <a:lnTo>
                      <a:pt x="463717" y="160681"/>
                    </a:lnTo>
                    <a:lnTo>
                      <a:pt x="428110" y="134257"/>
                    </a:lnTo>
                    <a:lnTo>
                      <a:pt x="390930" y="109934"/>
                    </a:lnTo>
                    <a:lnTo>
                      <a:pt x="352265" y="87797"/>
                    </a:lnTo>
                    <a:lnTo>
                      <a:pt x="312201" y="67937"/>
                    </a:lnTo>
                    <a:lnTo>
                      <a:pt x="270829" y="50439"/>
                    </a:lnTo>
                    <a:lnTo>
                      <a:pt x="228234" y="35393"/>
                    </a:lnTo>
                    <a:lnTo>
                      <a:pt x="184504" y="22885"/>
                    </a:lnTo>
                    <a:lnTo>
                      <a:pt x="139728" y="13004"/>
                    </a:lnTo>
                    <a:lnTo>
                      <a:pt x="93994" y="5838"/>
                    </a:lnTo>
                    <a:lnTo>
                      <a:pt x="47388" y="1474"/>
                    </a:lnTo>
                    <a:lnTo>
                      <a:pt x="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object 37">
                <a:extLst>
                  <a:ext uri="{FF2B5EF4-FFF2-40B4-BE49-F238E27FC236}">
                    <a16:creationId xmlns:a16="http://schemas.microsoft.com/office/drawing/2014/main" id="{C19BA1F5-7B57-4B47-B10B-D9236C588A0F}"/>
                  </a:ext>
                </a:extLst>
              </p:cNvPr>
              <p:cNvSpPr/>
              <p:nvPr/>
            </p:nvSpPr>
            <p:spPr>
              <a:xfrm>
                <a:off x="2470684" y="7867920"/>
                <a:ext cx="749935" cy="1017905"/>
              </a:xfrm>
              <a:custGeom>
                <a:avLst/>
                <a:gdLst/>
                <a:ahLst/>
                <a:cxnLst/>
                <a:rect l="l" t="t" r="r" b="b"/>
                <a:pathLst>
                  <a:path w="749935" h="1017904">
                    <a:moveTo>
                      <a:pt x="0" y="749338"/>
                    </a:moveTo>
                    <a:lnTo>
                      <a:pt x="0" y="0"/>
                    </a:lnTo>
                    <a:lnTo>
                      <a:pt x="47388" y="1474"/>
                    </a:lnTo>
                    <a:lnTo>
                      <a:pt x="93994" y="5838"/>
                    </a:lnTo>
                    <a:lnTo>
                      <a:pt x="139728" y="13004"/>
                    </a:lnTo>
                    <a:lnTo>
                      <a:pt x="184504" y="22885"/>
                    </a:lnTo>
                    <a:lnTo>
                      <a:pt x="228234" y="35393"/>
                    </a:lnTo>
                    <a:lnTo>
                      <a:pt x="270829" y="50439"/>
                    </a:lnTo>
                    <a:lnTo>
                      <a:pt x="312201" y="67937"/>
                    </a:lnTo>
                    <a:lnTo>
                      <a:pt x="352265" y="87797"/>
                    </a:lnTo>
                    <a:lnTo>
                      <a:pt x="390930" y="109934"/>
                    </a:lnTo>
                    <a:lnTo>
                      <a:pt x="428110" y="134257"/>
                    </a:lnTo>
                    <a:lnTo>
                      <a:pt x="463717" y="160681"/>
                    </a:lnTo>
                    <a:lnTo>
                      <a:pt x="497662" y="189117"/>
                    </a:lnTo>
                    <a:lnTo>
                      <a:pt x="529859" y="219478"/>
                    </a:lnTo>
                    <a:lnTo>
                      <a:pt x="560220" y="251675"/>
                    </a:lnTo>
                    <a:lnTo>
                      <a:pt x="588656" y="285620"/>
                    </a:lnTo>
                    <a:lnTo>
                      <a:pt x="615080" y="321227"/>
                    </a:lnTo>
                    <a:lnTo>
                      <a:pt x="639404" y="358407"/>
                    </a:lnTo>
                    <a:lnTo>
                      <a:pt x="661540" y="397073"/>
                    </a:lnTo>
                    <a:lnTo>
                      <a:pt x="681400" y="437136"/>
                    </a:lnTo>
                    <a:lnTo>
                      <a:pt x="698898" y="478509"/>
                    </a:lnTo>
                    <a:lnTo>
                      <a:pt x="713944" y="521104"/>
                    </a:lnTo>
                    <a:lnTo>
                      <a:pt x="726452" y="564833"/>
                    </a:lnTo>
                    <a:lnTo>
                      <a:pt x="736333" y="609609"/>
                    </a:lnTo>
                    <a:lnTo>
                      <a:pt x="743499" y="655343"/>
                    </a:lnTo>
                    <a:lnTo>
                      <a:pt x="747863" y="701949"/>
                    </a:lnTo>
                    <a:lnTo>
                      <a:pt x="749338" y="749338"/>
                    </a:lnTo>
                    <a:lnTo>
                      <a:pt x="747535" y="806139"/>
                    </a:lnTo>
                    <a:lnTo>
                      <a:pt x="741939" y="859864"/>
                    </a:lnTo>
                    <a:lnTo>
                      <a:pt x="732267" y="912043"/>
                    </a:lnTo>
                    <a:lnTo>
                      <a:pt x="718237" y="964205"/>
                    </a:lnTo>
                    <a:lnTo>
                      <a:pt x="699566" y="1017879"/>
                    </a:lnTo>
                    <a:lnTo>
                      <a:pt x="0" y="749338"/>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object 38">
                <a:extLst>
                  <a:ext uri="{FF2B5EF4-FFF2-40B4-BE49-F238E27FC236}">
                    <a16:creationId xmlns:a16="http://schemas.microsoft.com/office/drawing/2014/main" id="{886B9B13-4D04-48F0-A1A9-E0977A729F1D}"/>
                  </a:ext>
                </a:extLst>
              </p:cNvPr>
              <p:cNvSpPr/>
              <p:nvPr/>
            </p:nvSpPr>
            <p:spPr>
              <a:xfrm>
                <a:off x="2024894" y="8172397"/>
                <a:ext cx="891540" cy="892175"/>
              </a:xfrm>
              <a:custGeom>
                <a:avLst/>
                <a:gdLst/>
                <a:ahLst/>
                <a:cxnLst/>
                <a:rect l="l" t="t" r="r" b="b"/>
                <a:pathLst>
                  <a:path w="891539" h="892175">
                    <a:moveTo>
                      <a:pt x="445769" y="0"/>
                    </a:moveTo>
                    <a:lnTo>
                      <a:pt x="397198" y="2615"/>
                    </a:lnTo>
                    <a:lnTo>
                      <a:pt x="350142" y="10281"/>
                    </a:lnTo>
                    <a:lnTo>
                      <a:pt x="304873" y="22725"/>
                    </a:lnTo>
                    <a:lnTo>
                      <a:pt x="261662" y="39676"/>
                    </a:lnTo>
                    <a:lnTo>
                      <a:pt x="220782" y="60861"/>
                    </a:lnTo>
                    <a:lnTo>
                      <a:pt x="182505" y="86009"/>
                    </a:lnTo>
                    <a:lnTo>
                      <a:pt x="147102" y="114847"/>
                    </a:lnTo>
                    <a:lnTo>
                      <a:pt x="114846" y="147104"/>
                    </a:lnTo>
                    <a:lnTo>
                      <a:pt x="86008" y="182507"/>
                    </a:lnTo>
                    <a:lnTo>
                      <a:pt x="60861" y="220786"/>
                    </a:lnTo>
                    <a:lnTo>
                      <a:pt x="39676" y="261667"/>
                    </a:lnTo>
                    <a:lnTo>
                      <a:pt x="22725" y="304879"/>
                    </a:lnTo>
                    <a:lnTo>
                      <a:pt x="10281" y="350150"/>
                    </a:lnTo>
                    <a:lnTo>
                      <a:pt x="2615" y="397209"/>
                    </a:lnTo>
                    <a:lnTo>
                      <a:pt x="0" y="445782"/>
                    </a:lnTo>
                    <a:lnTo>
                      <a:pt x="2615" y="494353"/>
                    </a:lnTo>
                    <a:lnTo>
                      <a:pt x="10281" y="541410"/>
                    </a:lnTo>
                    <a:lnTo>
                      <a:pt x="22725" y="586679"/>
                    </a:lnTo>
                    <a:lnTo>
                      <a:pt x="39676" y="629890"/>
                    </a:lnTo>
                    <a:lnTo>
                      <a:pt x="60861" y="670770"/>
                    </a:lnTo>
                    <a:lnTo>
                      <a:pt x="86008" y="709047"/>
                    </a:lnTo>
                    <a:lnTo>
                      <a:pt x="114846" y="744450"/>
                    </a:lnTo>
                    <a:lnTo>
                      <a:pt x="147102" y="776706"/>
                    </a:lnTo>
                    <a:lnTo>
                      <a:pt x="182505" y="805544"/>
                    </a:lnTo>
                    <a:lnTo>
                      <a:pt x="220782" y="830691"/>
                    </a:lnTo>
                    <a:lnTo>
                      <a:pt x="261662" y="851876"/>
                    </a:lnTo>
                    <a:lnTo>
                      <a:pt x="304873" y="868826"/>
                    </a:lnTo>
                    <a:lnTo>
                      <a:pt x="350142" y="881271"/>
                    </a:lnTo>
                    <a:lnTo>
                      <a:pt x="397198" y="888936"/>
                    </a:lnTo>
                    <a:lnTo>
                      <a:pt x="445769" y="891552"/>
                    </a:lnTo>
                    <a:lnTo>
                      <a:pt x="494341" y="888936"/>
                    </a:lnTo>
                    <a:lnTo>
                      <a:pt x="541397" y="881271"/>
                    </a:lnTo>
                    <a:lnTo>
                      <a:pt x="586666" y="868826"/>
                    </a:lnTo>
                    <a:lnTo>
                      <a:pt x="629877" y="851876"/>
                    </a:lnTo>
                    <a:lnTo>
                      <a:pt x="670757" y="830691"/>
                    </a:lnTo>
                    <a:lnTo>
                      <a:pt x="709034" y="805544"/>
                    </a:lnTo>
                    <a:lnTo>
                      <a:pt x="744437" y="776706"/>
                    </a:lnTo>
                    <a:lnTo>
                      <a:pt x="776693" y="744450"/>
                    </a:lnTo>
                    <a:lnTo>
                      <a:pt x="805531" y="709047"/>
                    </a:lnTo>
                    <a:lnTo>
                      <a:pt x="830678" y="670770"/>
                    </a:lnTo>
                    <a:lnTo>
                      <a:pt x="851863" y="629890"/>
                    </a:lnTo>
                    <a:lnTo>
                      <a:pt x="868814" y="586679"/>
                    </a:lnTo>
                    <a:lnTo>
                      <a:pt x="881258" y="541410"/>
                    </a:lnTo>
                    <a:lnTo>
                      <a:pt x="888924" y="494353"/>
                    </a:lnTo>
                    <a:lnTo>
                      <a:pt x="891539" y="445782"/>
                    </a:lnTo>
                    <a:lnTo>
                      <a:pt x="888924" y="397209"/>
                    </a:lnTo>
                    <a:lnTo>
                      <a:pt x="881258" y="350150"/>
                    </a:lnTo>
                    <a:lnTo>
                      <a:pt x="868814" y="304879"/>
                    </a:lnTo>
                    <a:lnTo>
                      <a:pt x="851863" y="261667"/>
                    </a:lnTo>
                    <a:lnTo>
                      <a:pt x="830678" y="220786"/>
                    </a:lnTo>
                    <a:lnTo>
                      <a:pt x="805531" y="182507"/>
                    </a:lnTo>
                    <a:lnTo>
                      <a:pt x="776693" y="147104"/>
                    </a:lnTo>
                    <a:lnTo>
                      <a:pt x="744437" y="114847"/>
                    </a:lnTo>
                    <a:lnTo>
                      <a:pt x="709034" y="86009"/>
                    </a:lnTo>
                    <a:lnTo>
                      <a:pt x="670757" y="60861"/>
                    </a:lnTo>
                    <a:lnTo>
                      <a:pt x="629877" y="39676"/>
                    </a:lnTo>
                    <a:lnTo>
                      <a:pt x="586666" y="22725"/>
                    </a:lnTo>
                    <a:lnTo>
                      <a:pt x="541397" y="10281"/>
                    </a:lnTo>
                    <a:lnTo>
                      <a:pt x="494341" y="2615"/>
                    </a:lnTo>
                    <a:lnTo>
                      <a:pt x="445769"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6" name="object 54">
              <a:extLst>
                <a:ext uri="{FF2B5EF4-FFF2-40B4-BE49-F238E27FC236}">
                  <a16:creationId xmlns:a16="http://schemas.microsoft.com/office/drawing/2014/main" id="{7A9BFB02-E482-43A1-A73B-36A74A3CF518}"/>
                </a:ext>
              </a:extLst>
            </p:cNvPr>
            <p:cNvSpPr txBox="1"/>
            <p:nvPr/>
          </p:nvSpPr>
          <p:spPr>
            <a:xfrm>
              <a:off x="6617472" y="4850520"/>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B8E2DE"/>
                  </a:solidFill>
                  <a:effectLst/>
                  <a:uLnTx/>
                  <a:uFillTx/>
                  <a:latin typeface="Arial" panose="020B0604020202020204"/>
                  <a:ea typeface="+mn-ea"/>
                  <a:cs typeface="Lucida Sans"/>
                </a:rPr>
                <a:t>1</a:t>
              </a:r>
              <a:r>
                <a:rPr kumimoji="0" sz="1400" b="1" i="0" u="none" strike="noStrike" kern="1200" cap="none" spc="0" normalizeH="0" baseline="0" noProof="0">
                  <a:ln>
                    <a:noFill/>
                  </a:ln>
                  <a:solidFill>
                    <a:srgbClr val="B8E2DE"/>
                  </a:solidFill>
                  <a:effectLst/>
                  <a:uLnTx/>
                  <a:uFillTx/>
                  <a:latin typeface="Arial" panose="020B0604020202020204"/>
                  <a:ea typeface="+mn-ea"/>
                  <a:cs typeface="Lucida Sans"/>
                </a:rPr>
                <a:t>4</a:t>
              </a:r>
              <a:r>
                <a:rPr kumimoji="0" sz="1400" b="0" i="0" u="none" strike="noStrike" kern="1200" cap="none" spc="0" normalizeH="0" baseline="0" noProof="0">
                  <a:ln>
                    <a:noFill/>
                  </a:ln>
                  <a:solidFill>
                    <a:srgbClr val="B8E2DE"/>
                  </a:solidFill>
                  <a:effectLst/>
                  <a:uLnTx/>
                  <a:uFillTx/>
                  <a:latin typeface="Arial" panose="020B0604020202020204"/>
                  <a:ea typeface="+mn-ea"/>
                  <a:cs typeface="Calibri"/>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58" name="object 54">
              <a:extLst>
                <a:ext uri="{FF2B5EF4-FFF2-40B4-BE49-F238E27FC236}">
                  <a16:creationId xmlns:a16="http://schemas.microsoft.com/office/drawing/2014/main" id="{05F31EEE-EDFF-4A13-BF5C-FF66405AF308}"/>
                </a:ext>
              </a:extLst>
            </p:cNvPr>
            <p:cNvSpPr txBox="1"/>
            <p:nvPr/>
          </p:nvSpPr>
          <p:spPr>
            <a:xfrm>
              <a:off x="5376994" y="4924310"/>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CDC984"/>
                  </a:solidFill>
                  <a:effectLst/>
                  <a:uLnTx/>
                  <a:uFillTx/>
                  <a:latin typeface="Arial" panose="020B0604020202020204"/>
                  <a:ea typeface="+mn-ea"/>
                  <a:cs typeface="Lucida Sans"/>
                </a:rPr>
                <a:t>18</a:t>
              </a:r>
              <a:r>
                <a:rPr kumimoji="0" sz="1400" b="0" i="0" u="none" strike="noStrike" kern="1200" cap="none" spc="0" normalizeH="0" baseline="0" noProof="0">
                  <a:ln>
                    <a:noFill/>
                  </a:ln>
                  <a:solidFill>
                    <a:srgbClr val="CDC984"/>
                  </a:solidFill>
                  <a:effectLst/>
                  <a:uLnTx/>
                  <a:uFillTx/>
                  <a:latin typeface="Arial" panose="020B0604020202020204"/>
                  <a:ea typeface="+mn-ea"/>
                  <a:cs typeface="Calibri"/>
                </a:rPr>
                <a:t>%</a:t>
              </a:r>
            </a:p>
          </p:txBody>
        </p:sp>
        <p:sp>
          <p:nvSpPr>
            <p:cNvPr id="60" name="object 54">
              <a:extLst>
                <a:ext uri="{FF2B5EF4-FFF2-40B4-BE49-F238E27FC236}">
                  <a16:creationId xmlns:a16="http://schemas.microsoft.com/office/drawing/2014/main" id="{C09D21E5-BE4F-4F13-8CA5-BDA5BBC55D41}"/>
                </a:ext>
              </a:extLst>
            </p:cNvPr>
            <p:cNvSpPr txBox="1"/>
            <p:nvPr/>
          </p:nvSpPr>
          <p:spPr>
            <a:xfrm>
              <a:off x="5084044" y="3686071"/>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F47E55"/>
                  </a:solidFill>
                  <a:effectLst/>
                  <a:uLnTx/>
                  <a:uFillTx/>
                  <a:latin typeface="Arial" panose="020B0604020202020204"/>
                  <a:ea typeface="+mn-ea"/>
                  <a:cs typeface="Lucida Sans"/>
                </a:rPr>
                <a:t>34</a:t>
              </a:r>
              <a:r>
                <a:rPr kumimoji="0" sz="1400" b="0" i="0" u="none" strike="noStrike" kern="1200" cap="none" spc="0" normalizeH="0" baseline="0" noProof="0">
                  <a:ln>
                    <a:noFill/>
                  </a:ln>
                  <a:solidFill>
                    <a:srgbClr val="F47E55"/>
                  </a:solidFill>
                  <a:effectLst/>
                  <a:uLnTx/>
                  <a:uFillTx/>
                  <a:latin typeface="Arial" panose="020B0604020202020204"/>
                  <a:ea typeface="+mn-ea"/>
                  <a:cs typeface="Calibri"/>
                </a:rPr>
                <a:t>%</a:t>
              </a:r>
            </a:p>
          </p:txBody>
        </p:sp>
        <p:sp>
          <p:nvSpPr>
            <p:cNvPr id="62" name="object 54">
              <a:extLst>
                <a:ext uri="{FF2B5EF4-FFF2-40B4-BE49-F238E27FC236}">
                  <a16:creationId xmlns:a16="http://schemas.microsoft.com/office/drawing/2014/main" id="{FAD764B0-39EA-4869-A616-DD082A05DE52}"/>
                </a:ext>
              </a:extLst>
            </p:cNvPr>
            <p:cNvSpPr txBox="1"/>
            <p:nvPr/>
          </p:nvSpPr>
          <p:spPr>
            <a:xfrm>
              <a:off x="6759906" y="3689498"/>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00A99A"/>
                  </a:solidFill>
                  <a:effectLst/>
                  <a:uLnTx/>
                  <a:uFillTx/>
                  <a:latin typeface="Arial" panose="020B0604020202020204"/>
                  <a:ea typeface="+mn-ea"/>
                  <a:cs typeface="Lucida Sans"/>
                </a:rPr>
                <a:t>30</a:t>
              </a:r>
              <a:r>
                <a:rPr kumimoji="0" sz="1400" b="0" i="0" u="none" strike="noStrike" kern="1200" cap="none" spc="0" normalizeH="0" baseline="0" noProof="0">
                  <a:ln>
                    <a:noFill/>
                  </a:ln>
                  <a:solidFill>
                    <a:srgbClr val="00A99A"/>
                  </a:solidFill>
                  <a:effectLst/>
                  <a:uLnTx/>
                  <a:uFillTx/>
                  <a:latin typeface="Arial" panose="020B0604020202020204"/>
                  <a:ea typeface="+mn-ea"/>
                  <a:cs typeface="Calibri"/>
                </a:rPr>
                <a:t>%</a:t>
              </a:r>
            </a:p>
          </p:txBody>
        </p:sp>
        <p:sp>
          <p:nvSpPr>
            <p:cNvPr id="64" name="object 54">
              <a:extLst>
                <a:ext uri="{FF2B5EF4-FFF2-40B4-BE49-F238E27FC236}">
                  <a16:creationId xmlns:a16="http://schemas.microsoft.com/office/drawing/2014/main" id="{C7E912DF-8734-442F-B999-B382D286C38D}"/>
                </a:ext>
              </a:extLst>
            </p:cNvPr>
            <p:cNvSpPr txBox="1"/>
            <p:nvPr/>
          </p:nvSpPr>
          <p:spPr>
            <a:xfrm>
              <a:off x="6841796" y="4485365"/>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70C9BF"/>
                  </a:solidFill>
                  <a:effectLst/>
                  <a:uLnTx/>
                  <a:uFillTx/>
                  <a:latin typeface="Arial" panose="020B0604020202020204"/>
                  <a:ea typeface="+mn-ea"/>
                  <a:cs typeface="Lucida Sans"/>
                </a:rPr>
                <a:t>1</a:t>
              </a:r>
              <a:r>
                <a:rPr kumimoji="0" sz="1400" b="0" i="0" u="none" strike="noStrike" kern="1200" cap="none" spc="0" normalizeH="0" baseline="0" noProof="0">
                  <a:ln>
                    <a:noFill/>
                  </a:ln>
                  <a:solidFill>
                    <a:srgbClr val="70C9BF"/>
                  </a:solidFill>
                  <a:effectLst/>
                  <a:uLnTx/>
                  <a:uFillTx/>
                  <a:latin typeface="Arial" panose="020B0604020202020204"/>
                  <a:ea typeface="+mn-ea"/>
                  <a:cs typeface="Calibri"/>
                </a:rPr>
                <a:t>%</a:t>
              </a:r>
            </a:p>
          </p:txBody>
        </p:sp>
        <p:sp>
          <p:nvSpPr>
            <p:cNvPr id="7" name="Rectangle 6">
              <a:extLst>
                <a:ext uri="{FF2B5EF4-FFF2-40B4-BE49-F238E27FC236}">
                  <a16:creationId xmlns:a16="http://schemas.microsoft.com/office/drawing/2014/main" id="{0C89E311-B049-4E4B-8BC1-B9CAE4AA9EBD}"/>
                </a:ext>
              </a:extLst>
            </p:cNvPr>
            <p:cNvSpPr/>
            <p:nvPr/>
          </p:nvSpPr>
          <p:spPr>
            <a:xfrm>
              <a:off x="8046720" y="2514601"/>
              <a:ext cx="3474720" cy="594360"/>
            </a:xfrm>
            <a:prstGeom prst="rect">
              <a:avLst/>
            </a:prstGeom>
            <a:solidFill>
              <a:schemeClr val="bg1">
                <a:lumMod val="85000"/>
              </a:schemeClr>
            </a:solidFill>
          </p:spPr>
          <p:txBody>
            <a:bodyPr wrap="square" tIns="91440" bIns="91440" rtlCol="0" anchor="t" anchorCtr="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Members of the judiciary </a:t>
              </a: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100)</a:t>
              </a:r>
              <a:endPar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37" name="object 40">
              <a:extLst>
                <a:ext uri="{FF2B5EF4-FFF2-40B4-BE49-F238E27FC236}">
                  <a16:creationId xmlns:a16="http://schemas.microsoft.com/office/drawing/2014/main" id="{734D3C70-5120-4C74-A016-DCB8040F64CE}"/>
                </a:ext>
              </a:extLst>
            </p:cNvPr>
            <p:cNvGrpSpPr/>
            <p:nvPr/>
          </p:nvGrpSpPr>
          <p:grpSpPr>
            <a:xfrm>
              <a:off x="9216390" y="3536758"/>
              <a:ext cx="1501140" cy="1506855"/>
              <a:chOff x="4944881" y="5418442"/>
              <a:chExt cx="1501140" cy="1506855"/>
            </a:xfrm>
          </p:grpSpPr>
          <p:sp>
            <p:nvSpPr>
              <p:cNvPr id="38" name="object 41">
                <a:extLst>
                  <a:ext uri="{FF2B5EF4-FFF2-40B4-BE49-F238E27FC236}">
                    <a16:creationId xmlns:a16="http://schemas.microsoft.com/office/drawing/2014/main" id="{3010694B-9E17-4991-8D39-355099A0C6B1}"/>
                  </a:ext>
                </a:extLst>
              </p:cNvPr>
              <p:cNvSpPr/>
              <p:nvPr/>
            </p:nvSpPr>
            <p:spPr>
              <a:xfrm>
                <a:off x="4944881" y="5420855"/>
                <a:ext cx="749935" cy="854075"/>
              </a:xfrm>
              <a:custGeom>
                <a:avLst/>
                <a:gdLst/>
                <a:ahLst/>
                <a:cxnLst/>
                <a:rect l="l" t="t" r="r" b="b"/>
                <a:pathLst>
                  <a:path w="749935" h="854075">
                    <a:moveTo>
                      <a:pt x="749337" y="0"/>
                    </a:moveTo>
                    <a:lnTo>
                      <a:pt x="697072" y="1922"/>
                    </a:lnTo>
                    <a:lnTo>
                      <a:pt x="645045" y="7302"/>
                    </a:lnTo>
                    <a:lnTo>
                      <a:pt x="598323" y="15357"/>
                    </a:lnTo>
                    <a:lnTo>
                      <a:pt x="552778" y="26165"/>
                    </a:lnTo>
                    <a:lnTo>
                      <a:pt x="508486" y="39626"/>
                    </a:lnTo>
                    <a:lnTo>
                      <a:pt x="465521" y="55642"/>
                    </a:lnTo>
                    <a:lnTo>
                      <a:pt x="423958" y="74113"/>
                    </a:lnTo>
                    <a:lnTo>
                      <a:pt x="383871" y="94940"/>
                    </a:lnTo>
                    <a:lnTo>
                      <a:pt x="345337" y="118024"/>
                    </a:lnTo>
                    <a:lnTo>
                      <a:pt x="308428" y="143267"/>
                    </a:lnTo>
                    <a:lnTo>
                      <a:pt x="273220" y="170568"/>
                    </a:lnTo>
                    <a:lnTo>
                      <a:pt x="239787" y="199829"/>
                    </a:lnTo>
                    <a:lnTo>
                      <a:pt x="208205" y="230950"/>
                    </a:lnTo>
                    <a:lnTo>
                      <a:pt x="178547" y="263833"/>
                    </a:lnTo>
                    <a:lnTo>
                      <a:pt x="150890" y="298378"/>
                    </a:lnTo>
                    <a:lnTo>
                      <a:pt x="125306" y="334486"/>
                    </a:lnTo>
                    <a:lnTo>
                      <a:pt x="101872" y="372059"/>
                    </a:lnTo>
                    <a:lnTo>
                      <a:pt x="80661" y="410996"/>
                    </a:lnTo>
                    <a:lnTo>
                      <a:pt x="61749" y="451199"/>
                    </a:lnTo>
                    <a:lnTo>
                      <a:pt x="45211" y="492569"/>
                    </a:lnTo>
                    <a:lnTo>
                      <a:pt x="31120" y="535006"/>
                    </a:lnTo>
                    <a:lnTo>
                      <a:pt x="19552" y="578412"/>
                    </a:lnTo>
                    <a:lnTo>
                      <a:pt x="10581" y="622686"/>
                    </a:lnTo>
                    <a:lnTo>
                      <a:pt x="4282" y="667731"/>
                    </a:lnTo>
                    <a:lnTo>
                      <a:pt x="730" y="713447"/>
                    </a:lnTo>
                    <a:lnTo>
                      <a:pt x="0" y="759735"/>
                    </a:lnTo>
                    <a:lnTo>
                      <a:pt x="2165" y="806496"/>
                    </a:lnTo>
                    <a:lnTo>
                      <a:pt x="7302" y="853630"/>
                    </a:lnTo>
                    <a:lnTo>
                      <a:pt x="749337" y="749338"/>
                    </a:lnTo>
                    <a:lnTo>
                      <a:pt x="749337" y="0"/>
                    </a:lnTo>
                    <a:close/>
                  </a:path>
                </a:pathLst>
              </a:custGeom>
              <a:solidFill>
                <a:srgbClr val="F47E5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object 42">
                <a:extLst>
                  <a:ext uri="{FF2B5EF4-FFF2-40B4-BE49-F238E27FC236}">
                    <a16:creationId xmlns:a16="http://schemas.microsoft.com/office/drawing/2014/main" id="{C5E56949-84C3-4E45-9BBB-3DB3B0D75DAB}"/>
                  </a:ext>
                </a:extLst>
              </p:cNvPr>
              <p:cNvSpPr/>
              <p:nvPr/>
            </p:nvSpPr>
            <p:spPr>
              <a:xfrm>
                <a:off x="4952183" y="6170193"/>
                <a:ext cx="742315" cy="606425"/>
              </a:xfrm>
              <a:custGeom>
                <a:avLst/>
                <a:gdLst/>
                <a:ahLst/>
                <a:cxnLst/>
                <a:rect l="l" t="t" r="r" b="b"/>
                <a:pathLst>
                  <a:path w="742314" h="606425">
                    <a:moveTo>
                      <a:pt x="742035" y="0"/>
                    </a:moveTo>
                    <a:lnTo>
                      <a:pt x="0" y="104292"/>
                    </a:lnTo>
                    <a:lnTo>
                      <a:pt x="8899" y="156517"/>
                    </a:lnTo>
                    <a:lnTo>
                      <a:pt x="20647" y="206678"/>
                    </a:lnTo>
                    <a:lnTo>
                      <a:pt x="35273" y="254829"/>
                    </a:lnTo>
                    <a:lnTo>
                      <a:pt x="52808" y="301021"/>
                    </a:lnTo>
                    <a:lnTo>
                      <a:pt x="73285" y="345304"/>
                    </a:lnTo>
                    <a:lnTo>
                      <a:pt x="96734" y="387732"/>
                    </a:lnTo>
                    <a:lnTo>
                      <a:pt x="123186" y="428356"/>
                    </a:lnTo>
                    <a:lnTo>
                      <a:pt x="152672" y="467227"/>
                    </a:lnTo>
                    <a:lnTo>
                      <a:pt x="185224" y="504397"/>
                    </a:lnTo>
                    <a:lnTo>
                      <a:pt x="220873" y="539919"/>
                    </a:lnTo>
                    <a:lnTo>
                      <a:pt x="259650" y="573843"/>
                    </a:lnTo>
                    <a:lnTo>
                      <a:pt x="301586" y="606221"/>
                    </a:lnTo>
                    <a:lnTo>
                      <a:pt x="742035" y="0"/>
                    </a:lnTo>
                    <a:close/>
                  </a:path>
                </a:pathLst>
              </a:custGeom>
              <a:solidFill>
                <a:srgbClr val="CDC98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object 43">
                <a:extLst>
                  <a:ext uri="{FF2B5EF4-FFF2-40B4-BE49-F238E27FC236}">
                    <a16:creationId xmlns:a16="http://schemas.microsoft.com/office/drawing/2014/main" id="{1D6A1299-A21F-4765-956B-AF0FC1D68ED3}"/>
                  </a:ext>
                </a:extLst>
              </p:cNvPr>
              <p:cNvSpPr/>
              <p:nvPr/>
            </p:nvSpPr>
            <p:spPr>
              <a:xfrm>
                <a:off x="4952183" y="6170193"/>
                <a:ext cx="742315" cy="606425"/>
              </a:xfrm>
              <a:custGeom>
                <a:avLst/>
                <a:gdLst/>
                <a:ahLst/>
                <a:cxnLst/>
                <a:rect l="l" t="t" r="r" b="b"/>
                <a:pathLst>
                  <a:path w="742314" h="606425">
                    <a:moveTo>
                      <a:pt x="742035" y="0"/>
                    </a:moveTo>
                    <a:lnTo>
                      <a:pt x="301586" y="606221"/>
                    </a:lnTo>
                    <a:lnTo>
                      <a:pt x="259650" y="573843"/>
                    </a:lnTo>
                    <a:lnTo>
                      <a:pt x="220873" y="539919"/>
                    </a:lnTo>
                    <a:lnTo>
                      <a:pt x="185224" y="504397"/>
                    </a:lnTo>
                    <a:lnTo>
                      <a:pt x="152672" y="467227"/>
                    </a:lnTo>
                    <a:lnTo>
                      <a:pt x="123186" y="428356"/>
                    </a:lnTo>
                    <a:lnTo>
                      <a:pt x="96734" y="387732"/>
                    </a:lnTo>
                    <a:lnTo>
                      <a:pt x="73285" y="345304"/>
                    </a:lnTo>
                    <a:lnTo>
                      <a:pt x="52808" y="301021"/>
                    </a:lnTo>
                    <a:lnTo>
                      <a:pt x="35273" y="254829"/>
                    </a:lnTo>
                    <a:lnTo>
                      <a:pt x="20647" y="206678"/>
                    </a:lnTo>
                    <a:lnTo>
                      <a:pt x="8899" y="156517"/>
                    </a:lnTo>
                    <a:lnTo>
                      <a:pt x="0" y="104292"/>
                    </a:lnTo>
                    <a:lnTo>
                      <a:pt x="742035" y="0"/>
                    </a:lnTo>
                    <a:close/>
                  </a:path>
                </a:pathLst>
              </a:custGeom>
              <a:ln w="762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object 44">
                <a:extLst>
                  <a:ext uri="{FF2B5EF4-FFF2-40B4-BE49-F238E27FC236}">
                    <a16:creationId xmlns:a16="http://schemas.microsoft.com/office/drawing/2014/main" id="{5219D932-06B8-40E3-A280-35C929285D22}"/>
                  </a:ext>
                </a:extLst>
              </p:cNvPr>
              <p:cNvSpPr/>
              <p:nvPr/>
            </p:nvSpPr>
            <p:spPr>
              <a:xfrm>
                <a:off x="5253770" y="6170193"/>
                <a:ext cx="848994" cy="751205"/>
              </a:xfrm>
              <a:custGeom>
                <a:avLst/>
                <a:gdLst/>
                <a:ahLst/>
                <a:cxnLst/>
                <a:rect l="l" t="t" r="r" b="b"/>
                <a:pathLst>
                  <a:path w="848995" h="751204">
                    <a:moveTo>
                      <a:pt x="440448" y="0"/>
                    </a:moveTo>
                    <a:lnTo>
                      <a:pt x="0" y="606221"/>
                    </a:lnTo>
                    <a:lnTo>
                      <a:pt x="40787" y="633947"/>
                    </a:lnTo>
                    <a:lnTo>
                      <a:pt x="82710" y="658740"/>
                    </a:lnTo>
                    <a:lnTo>
                      <a:pt x="125646" y="680598"/>
                    </a:lnTo>
                    <a:lnTo>
                      <a:pt x="169468" y="699517"/>
                    </a:lnTo>
                    <a:lnTo>
                      <a:pt x="214054" y="715495"/>
                    </a:lnTo>
                    <a:lnTo>
                      <a:pt x="259277" y="728527"/>
                    </a:lnTo>
                    <a:lnTo>
                      <a:pt x="305014" y="738610"/>
                    </a:lnTo>
                    <a:lnTo>
                      <a:pt x="351140" y="745742"/>
                    </a:lnTo>
                    <a:lnTo>
                      <a:pt x="397530" y="749919"/>
                    </a:lnTo>
                    <a:lnTo>
                      <a:pt x="444060" y="751137"/>
                    </a:lnTo>
                    <a:lnTo>
                      <a:pt x="490605" y="749394"/>
                    </a:lnTo>
                    <a:lnTo>
                      <a:pt x="537041" y="744687"/>
                    </a:lnTo>
                    <a:lnTo>
                      <a:pt x="583243" y="737011"/>
                    </a:lnTo>
                    <a:lnTo>
                      <a:pt x="629086" y="726364"/>
                    </a:lnTo>
                    <a:lnTo>
                      <a:pt x="674446" y="712743"/>
                    </a:lnTo>
                    <a:lnTo>
                      <a:pt x="719198" y="696143"/>
                    </a:lnTo>
                    <a:lnTo>
                      <a:pt x="763218" y="676563"/>
                    </a:lnTo>
                    <a:lnTo>
                      <a:pt x="806381" y="653998"/>
                    </a:lnTo>
                    <a:lnTo>
                      <a:pt x="848563" y="628446"/>
                    </a:lnTo>
                    <a:lnTo>
                      <a:pt x="440448" y="0"/>
                    </a:lnTo>
                    <a:close/>
                  </a:path>
                </a:pathLst>
              </a:custGeom>
              <a:solidFill>
                <a:srgbClr val="B8E2D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object 45">
                <a:extLst>
                  <a:ext uri="{FF2B5EF4-FFF2-40B4-BE49-F238E27FC236}">
                    <a16:creationId xmlns:a16="http://schemas.microsoft.com/office/drawing/2014/main" id="{9EAA4784-810B-49ED-8F82-53B16A5F96F4}"/>
                  </a:ext>
                </a:extLst>
              </p:cNvPr>
              <p:cNvSpPr/>
              <p:nvPr/>
            </p:nvSpPr>
            <p:spPr>
              <a:xfrm>
                <a:off x="5253770" y="6170193"/>
                <a:ext cx="848994" cy="751205"/>
              </a:xfrm>
              <a:custGeom>
                <a:avLst/>
                <a:gdLst/>
                <a:ahLst/>
                <a:cxnLst/>
                <a:rect l="l" t="t" r="r" b="b"/>
                <a:pathLst>
                  <a:path w="848995" h="751204">
                    <a:moveTo>
                      <a:pt x="440448" y="0"/>
                    </a:moveTo>
                    <a:lnTo>
                      <a:pt x="848563" y="628446"/>
                    </a:lnTo>
                    <a:lnTo>
                      <a:pt x="806381" y="653998"/>
                    </a:lnTo>
                    <a:lnTo>
                      <a:pt x="763218" y="676563"/>
                    </a:lnTo>
                    <a:lnTo>
                      <a:pt x="719198" y="696143"/>
                    </a:lnTo>
                    <a:lnTo>
                      <a:pt x="674446" y="712743"/>
                    </a:lnTo>
                    <a:lnTo>
                      <a:pt x="629086" y="726364"/>
                    </a:lnTo>
                    <a:lnTo>
                      <a:pt x="583243" y="737011"/>
                    </a:lnTo>
                    <a:lnTo>
                      <a:pt x="537041" y="744687"/>
                    </a:lnTo>
                    <a:lnTo>
                      <a:pt x="490605" y="749394"/>
                    </a:lnTo>
                    <a:lnTo>
                      <a:pt x="444060" y="751137"/>
                    </a:lnTo>
                    <a:lnTo>
                      <a:pt x="397530" y="749919"/>
                    </a:lnTo>
                    <a:lnTo>
                      <a:pt x="351140" y="745742"/>
                    </a:lnTo>
                    <a:lnTo>
                      <a:pt x="305014" y="738610"/>
                    </a:lnTo>
                    <a:lnTo>
                      <a:pt x="259277" y="728527"/>
                    </a:lnTo>
                    <a:lnTo>
                      <a:pt x="214054" y="715495"/>
                    </a:lnTo>
                    <a:lnTo>
                      <a:pt x="169468" y="699517"/>
                    </a:lnTo>
                    <a:lnTo>
                      <a:pt x="125646" y="680598"/>
                    </a:lnTo>
                    <a:lnTo>
                      <a:pt x="82710" y="658740"/>
                    </a:lnTo>
                    <a:lnTo>
                      <a:pt x="40787" y="633947"/>
                    </a:lnTo>
                    <a:lnTo>
                      <a:pt x="0" y="606221"/>
                    </a:lnTo>
                    <a:lnTo>
                      <a:pt x="440448" y="0"/>
                    </a:lnTo>
                    <a:close/>
                  </a:path>
                </a:pathLst>
              </a:custGeom>
              <a:ln w="7620">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object 46">
                <a:extLst>
                  <a:ext uri="{FF2B5EF4-FFF2-40B4-BE49-F238E27FC236}">
                    <a16:creationId xmlns:a16="http://schemas.microsoft.com/office/drawing/2014/main" id="{0F5DECD8-79BE-4479-BD80-DB5D23CDAF47}"/>
                  </a:ext>
                </a:extLst>
              </p:cNvPr>
              <p:cNvSpPr/>
              <p:nvPr/>
            </p:nvSpPr>
            <p:spPr>
              <a:xfrm>
                <a:off x="5694219" y="6170193"/>
                <a:ext cx="582930" cy="628650"/>
              </a:xfrm>
              <a:custGeom>
                <a:avLst/>
                <a:gdLst/>
                <a:ahLst/>
                <a:cxnLst/>
                <a:rect l="l" t="t" r="r" b="b"/>
                <a:pathLst>
                  <a:path w="582929" h="628650">
                    <a:moveTo>
                      <a:pt x="0" y="0"/>
                    </a:moveTo>
                    <a:lnTo>
                      <a:pt x="408114" y="628446"/>
                    </a:lnTo>
                    <a:lnTo>
                      <a:pt x="447889" y="600993"/>
                    </a:lnTo>
                    <a:lnTo>
                      <a:pt x="484429" y="572272"/>
                    </a:lnTo>
                    <a:lnTo>
                      <a:pt x="518503" y="541590"/>
                    </a:lnTo>
                    <a:lnTo>
                      <a:pt x="550885" y="508252"/>
                    </a:lnTo>
                    <a:lnTo>
                      <a:pt x="582345" y="471563"/>
                    </a:lnTo>
                    <a:lnTo>
                      <a:pt x="0" y="0"/>
                    </a:lnTo>
                    <a:close/>
                  </a:path>
                </a:pathLst>
              </a:custGeom>
              <a:solidFill>
                <a:srgbClr val="70C9B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47">
                <a:extLst>
                  <a:ext uri="{FF2B5EF4-FFF2-40B4-BE49-F238E27FC236}">
                    <a16:creationId xmlns:a16="http://schemas.microsoft.com/office/drawing/2014/main" id="{116E8E40-DF94-431A-B6DC-BF771B9C8A50}"/>
                  </a:ext>
                </a:extLst>
              </p:cNvPr>
              <p:cNvSpPr/>
              <p:nvPr/>
            </p:nvSpPr>
            <p:spPr>
              <a:xfrm>
                <a:off x="5694219" y="6170193"/>
                <a:ext cx="582930" cy="628650"/>
              </a:xfrm>
              <a:custGeom>
                <a:avLst/>
                <a:gdLst/>
                <a:ahLst/>
                <a:cxnLst/>
                <a:rect l="l" t="t" r="r" b="b"/>
                <a:pathLst>
                  <a:path w="582929" h="628650">
                    <a:moveTo>
                      <a:pt x="0" y="0"/>
                    </a:moveTo>
                    <a:lnTo>
                      <a:pt x="582345" y="471563"/>
                    </a:lnTo>
                    <a:lnTo>
                      <a:pt x="550885" y="508252"/>
                    </a:lnTo>
                    <a:lnTo>
                      <a:pt x="518503" y="541590"/>
                    </a:lnTo>
                    <a:lnTo>
                      <a:pt x="484429" y="572272"/>
                    </a:lnTo>
                    <a:lnTo>
                      <a:pt x="447889" y="600993"/>
                    </a:lnTo>
                    <a:lnTo>
                      <a:pt x="408114" y="628446"/>
                    </a:lnTo>
                    <a:lnTo>
                      <a:pt x="0" y="0"/>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object 48">
                <a:extLst>
                  <a:ext uri="{FF2B5EF4-FFF2-40B4-BE49-F238E27FC236}">
                    <a16:creationId xmlns:a16="http://schemas.microsoft.com/office/drawing/2014/main" id="{8E0B6F4C-74CE-4E1A-80CE-AA0B04920D1D}"/>
                  </a:ext>
                </a:extLst>
              </p:cNvPr>
              <p:cNvSpPr/>
              <p:nvPr/>
            </p:nvSpPr>
            <p:spPr>
              <a:xfrm>
                <a:off x="5694219" y="5420855"/>
                <a:ext cx="749935" cy="1221105"/>
              </a:xfrm>
              <a:custGeom>
                <a:avLst/>
                <a:gdLst/>
                <a:ahLst/>
                <a:cxnLst/>
                <a:rect l="l" t="t" r="r" b="b"/>
                <a:pathLst>
                  <a:path w="749935" h="1221104">
                    <a:moveTo>
                      <a:pt x="0" y="0"/>
                    </a:moveTo>
                    <a:lnTo>
                      <a:pt x="0" y="749338"/>
                    </a:lnTo>
                    <a:lnTo>
                      <a:pt x="582345" y="1220901"/>
                    </a:lnTo>
                    <a:lnTo>
                      <a:pt x="614867" y="1178229"/>
                    </a:lnTo>
                    <a:lnTo>
                      <a:pt x="643716" y="1135002"/>
                    </a:lnTo>
                    <a:lnTo>
                      <a:pt x="668951" y="1091056"/>
                    </a:lnTo>
                    <a:lnTo>
                      <a:pt x="690630" y="1046224"/>
                    </a:lnTo>
                    <a:lnTo>
                      <a:pt x="708813" y="1000340"/>
                    </a:lnTo>
                    <a:lnTo>
                      <a:pt x="723559" y="953239"/>
                    </a:lnTo>
                    <a:lnTo>
                      <a:pt x="734925" y="904754"/>
                    </a:lnTo>
                    <a:lnTo>
                      <a:pt x="742971" y="854719"/>
                    </a:lnTo>
                    <a:lnTo>
                      <a:pt x="747756" y="802969"/>
                    </a:lnTo>
                    <a:lnTo>
                      <a:pt x="749338" y="749338"/>
                    </a:lnTo>
                    <a:lnTo>
                      <a:pt x="747863" y="701949"/>
                    </a:lnTo>
                    <a:lnTo>
                      <a:pt x="743499" y="655343"/>
                    </a:lnTo>
                    <a:lnTo>
                      <a:pt x="736333" y="609609"/>
                    </a:lnTo>
                    <a:lnTo>
                      <a:pt x="726452" y="564833"/>
                    </a:lnTo>
                    <a:lnTo>
                      <a:pt x="713944" y="521104"/>
                    </a:lnTo>
                    <a:lnTo>
                      <a:pt x="698898" y="478509"/>
                    </a:lnTo>
                    <a:lnTo>
                      <a:pt x="681400" y="437136"/>
                    </a:lnTo>
                    <a:lnTo>
                      <a:pt x="661540" y="397073"/>
                    </a:lnTo>
                    <a:lnTo>
                      <a:pt x="639404" y="358407"/>
                    </a:lnTo>
                    <a:lnTo>
                      <a:pt x="615080" y="321227"/>
                    </a:lnTo>
                    <a:lnTo>
                      <a:pt x="588656" y="285620"/>
                    </a:lnTo>
                    <a:lnTo>
                      <a:pt x="560220" y="251675"/>
                    </a:lnTo>
                    <a:lnTo>
                      <a:pt x="529859" y="219478"/>
                    </a:lnTo>
                    <a:lnTo>
                      <a:pt x="497662" y="189117"/>
                    </a:lnTo>
                    <a:lnTo>
                      <a:pt x="463717" y="160681"/>
                    </a:lnTo>
                    <a:lnTo>
                      <a:pt x="428110" y="134257"/>
                    </a:lnTo>
                    <a:lnTo>
                      <a:pt x="390930" y="109934"/>
                    </a:lnTo>
                    <a:lnTo>
                      <a:pt x="352265" y="87797"/>
                    </a:lnTo>
                    <a:lnTo>
                      <a:pt x="312201" y="67937"/>
                    </a:lnTo>
                    <a:lnTo>
                      <a:pt x="270829" y="50439"/>
                    </a:lnTo>
                    <a:lnTo>
                      <a:pt x="228234" y="35393"/>
                    </a:lnTo>
                    <a:lnTo>
                      <a:pt x="184504" y="22885"/>
                    </a:lnTo>
                    <a:lnTo>
                      <a:pt x="139728" y="13004"/>
                    </a:lnTo>
                    <a:lnTo>
                      <a:pt x="93994" y="5838"/>
                    </a:lnTo>
                    <a:lnTo>
                      <a:pt x="47388" y="1474"/>
                    </a:lnTo>
                    <a:lnTo>
                      <a:pt x="0" y="0"/>
                    </a:lnTo>
                    <a:close/>
                  </a:path>
                </a:pathLst>
              </a:custGeom>
              <a:solidFill>
                <a:srgbClr val="00A99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object 49">
                <a:extLst>
                  <a:ext uri="{FF2B5EF4-FFF2-40B4-BE49-F238E27FC236}">
                    <a16:creationId xmlns:a16="http://schemas.microsoft.com/office/drawing/2014/main" id="{8FED2397-A81B-44BB-A62F-F2FA8C5D3ED5}"/>
                  </a:ext>
                </a:extLst>
              </p:cNvPr>
              <p:cNvSpPr/>
              <p:nvPr/>
            </p:nvSpPr>
            <p:spPr>
              <a:xfrm>
                <a:off x="5694219" y="5420855"/>
                <a:ext cx="749935" cy="1221105"/>
              </a:xfrm>
              <a:custGeom>
                <a:avLst/>
                <a:gdLst/>
                <a:ahLst/>
                <a:cxnLst/>
                <a:rect l="l" t="t" r="r" b="b"/>
                <a:pathLst>
                  <a:path w="749935" h="1221104">
                    <a:moveTo>
                      <a:pt x="0" y="749338"/>
                    </a:moveTo>
                    <a:lnTo>
                      <a:pt x="0" y="0"/>
                    </a:lnTo>
                    <a:lnTo>
                      <a:pt x="47388" y="1474"/>
                    </a:lnTo>
                    <a:lnTo>
                      <a:pt x="93994" y="5838"/>
                    </a:lnTo>
                    <a:lnTo>
                      <a:pt x="139728" y="13004"/>
                    </a:lnTo>
                    <a:lnTo>
                      <a:pt x="184504" y="22885"/>
                    </a:lnTo>
                    <a:lnTo>
                      <a:pt x="228234" y="35393"/>
                    </a:lnTo>
                    <a:lnTo>
                      <a:pt x="270829" y="50439"/>
                    </a:lnTo>
                    <a:lnTo>
                      <a:pt x="312201" y="67937"/>
                    </a:lnTo>
                    <a:lnTo>
                      <a:pt x="352265" y="87797"/>
                    </a:lnTo>
                    <a:lnTo>
                      <a:pt x="390930" y="109934"/>
                    </a:lnTo>
                    <a:lnTo>
                      <a:pt x="428110" y="134257"/>
                    </a:lnTo>
                    <a:lnTo>
                      <a:pt x="463717" y="160681"/>
                    </a:lnTo>
                    <a:lnTo>
                      <a:pt x="497662" y="189117"/>
                    </a:lnTo>
                    <a:lnTo>
                      <a:pt x="529859" y="219478"/>
                    </a:lnTo>
                    <a:lnTo>
                      <a:pt x="560220" y="251675"/>
                    </a:lnTo>
                    <a:lnTo>
                      <a:pt x="588656" y="285620"/>
                    </a:lnTo>
                    <a:lnTo>
                      <a:pt x="615080" y="321227"/>
                    </a:lnTo>
                    <a:lnTo>
                      <a:pt x="639404" y="358407"/>
                    </a:lnTo>
                    <a:lnTo>
                      <a:pt x="661540" y="397073"/>
                    </a:lnTo>
                    <a:lnTo>
                      <a:pt x="681400" y="437136"/>
                    </a:lnTo>
                    <a:lnTo>
                      <a:pt x="698898" y="478509"/>
                    </a:lnTo>
                    <a:lnTo>
                      <a:pt x="713944" y="521104"/>
                    </a:lnTo>
                    <a:lnTo>
                      <a:pt x="726452" y="564833"/>
                    </a:lnTo>
                    <a:lnTo>
                      <a:pt x="736333" y="609609"/>
                    </a:lnTo>
                    <a:lnTo>
                      <a:pt x="743499" y="655343"/>
                    </a:lnTo>
                    <a:lnTo>
                      <a:pt x="747863" y="701949"/>
                    </a:lnTo>
                    <a:lnTo>
                      <a:pt x="749338" y="749338"/>
                    </a:lnTo>
                    <a:lnTo>
                      <a:pt x="747756" y="802969"/>
                    </a:lnTo>
                    <a:lnTo>
                      <a:pt x="742971" y="854719"/>
                    </a:lnTo>
                    <a:lnTo>
                      <a:pt x="734925" y="904754"/>
                    </a:lnTo>
                    <a:lnTo>
                      <a:pt x="723559" y="953239"/>
                    </a:lnTo>
                    <a:lnTo>
                      <a:pt x="708813" y="1000340"/>
                    </a:lnTo>
                    <a:lnTo>
                      <a:pt x="690630" y="1046224"/>
                    </a:lnTo>
                    <a:lnTo>
                      <a:pt x="668951" y="1091056"/>
                    </a:lnTo>
                    <a:lnTo>
                      <a:pt x="643716" y="1135002"/>
                    </a:lnTo>
                    <a:lnTo>
                      <a:pt x="614867" y="1178229"/>
                    </a:lnTo>
                    <a:lnTo>
                      <a:pt x="582345" y="1220901"/>
                    </a:lnTo>
                    <a:lnTo>
                      <a:pt x="0" y="749338"/>
                    </a:lnTo>
                    <a:close/>
                  </a:path>
                </a:pathLst>
              </a:custGeom>
              <a:ln w="4826">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object 50">
                <a:extLst>
                  <a:ext uri="{FF2B5EF4-FFF2-40B4-BE49-F238E27FC236}">
                    <a16:creationId xmlns:a16="http://schemas.microsoft.com/office/drawing/2014/main" id="{1CA5E778-2626-4534-AB9F-A78D7B7F4CA8}"/>
                  </a:ext>
                </a:extLst>
              </p:cNvPr>
              <p:cNvSpPr/>
              <p:nvPr/>
            </p:nvSpPr>
            <p:spPr>
              <a:xfrm>
                <a:off x="5248402" y="5725322"/>
                <a:ext cx="891540" cy="892175"/>
              </a:xfrm>
              <a:custGeom>
                <a:avLst/>
                <a:gdLst/>
                <a:ahLst/>
                <a:cxnLst/>
                <a:rect l="l" t="t" r="r" b="b"/>
                <a:pathLst>
                  <a:path w="891539" h="892175">
                    <a:moveTo>
                      <a:pt x="445770" y="0"/>
                    </a:moveTo>
                    <a:lnTo>
                      <a:pt x="397198" y="2615"/>
                    </a:lnTo>
                    <a:lnTo>
                      <a:pt x="350142" y="10281"/>
                    </a:lnTo>
                    <a:lnTo>
                      <a:pt x="304873" y="22725"/>
                    </a:lnTo>
                    <a:lnTo>
                      <a:pt x="261662" y="39676"/>
                    </a:lnTo>
                    <a:lnTo>
                      <a:pt x="220782" y="60861"/>
                    </a:lnTo>
                    <a:lnTo>
                      <a:pt x="182505" y="86009"/>
                    </a:lnTo>
                    <a:lnTo>
                      <a:pt x="147102" y="114847"/>
                    </a:lnTo>
                    <a:lnTo>
                      <a:pt x="114846" y="147104"/>
                    </a:lnTo>
                    <a:lnTo>
                      <a:pt x="86008" y="182507"/>
                    </a:lnTo>
                    <a:lnTo>
                      <a:pt x="60861" y="220786"/>
                    </a:lnTo>
                    <a:lnTo>
                      <a:pt x="39676" y="261667"/>
                    </a:lnTo>
                    <a:lnTo>
                      <a:pt x="22725" y="304879"/>
                    </a:lnTo>
                    <a:lnTo>
                      <a:pt x="10281" y="350150"/>
                    </a:lnTo>
                    <a:lnTo>
                      <a:pt x="2615" y="397209"/>
                    </a:lnTo>
                    <a:lnTo>
                      <a:pt x="0" y="445782"/>
                    </a:lnTo>
                    <a:lnTo>
                      <a:pt x="2615" y="494353"/>
                    </a:lnTo>
                    <a:lnTo>
                      <a:pt x="10281" y="541410"/>
                    </a:lnTo>
                    <a:lnTo>
                      <a:pt x="22725" y="586679"/>
                    </a:lnTo>
                    <a:lnTo>
                      <a:pt x="39676" y="629890"/>
                    </a:lnTo>
                    <a:lnTo>
                      <a:pt x="60861" y="670770"/>
                    </a:lnTo>
                    <a:lnTo>
                      <a:pt x="86008" y="709047"/>
                    </a:lnTo>
                    <a:lnTo>
                      <a:pt x="114846" y="744450"/>
                    </a:lnTo>
                    <a:lnTo>
                      <a:pt x="147102" y="776706"/>
                    </a:lnTo>
                    <a:lnTo>
                      <a:pt x="182505" y="805544"/>
                    </a:lnTo>
                    <a:lnTo>
                      <a:pt x="220782" y="830691"/>
                    </a:lnTo>
                    <a:lnTo>
                      <a:pt x="261662" y="851876"/>
                    </a:lnTo>
                    <a:lnTo>
                      <a:pt x="304873" y="868826"/>
                    </a:lnTo>
                    <a:lnTo>
                      <a:pt x="350142" y="881271"/>
                    </a:lnTo>
                    <a:lnTo>
                      <a:pt x="397198" y="888936"/>
                    </a:lnTo>
                    <a:lnTo>
                      <a:pt x="445770" y="891552"/>
                    </a:lnTo>
                    <a:lnTo>
                      <a:pt x="494341" y="888936"/>
                    </a:lnTo>
                    <a:lnTo>
                      <a:pt x="541397" y="881271"/>
                    </a:lnTo>
                    <a:lnTo>
                      <a:pt x="586666" y="868826"/>
                    </a:lnTo>
                    <a:lnTo>
                      <a:pt x="629877" y="851876"/>
                    </a:lnTo>
                    <a:lnTo>
                      <a:pt x="670757" y="830691"/>
                    </a:lnTo>
                    <a:lnTo>
                      <a:pt x="709034" y="805544"/>
                    </a:lnTo>
                    <a:lnTo>
                      <a:pt x="744437" y="776706"/>
                    </a:lnTo>
                    <a:lnTo>
                      <a:pt x="776693" y="744450"/>
                    </a:lnTo>
                    <a:lnTo>
                      <a:pt x="805531" y="709047"/>
                    </a:lnTo>
                    <a:lnTo>
                      <a:pt x="830678" y="670770"/>
                    </a:lnTo>
                    <a:lnTo>
                      <a:pt x="851863" y="629890"/>
                    </a:lnTo>
                    <a:lnTo>
                      <a:pt x="868814" y="586679"/>
                    </a:lnTo>
                    <a:lnTo>
                      <a:pt x="881258" y="541410"/>
                    </a:lnTo>
                    <a:lnTo>
                      <a:pt x="888924" y="494353"/>
                    </a:lnTo>
                    <a:lnTo>
                      <a:pt x="891540" y="445782"/>
                    </a:lnTo>
                    <a:lnTo>
                      <a:pt x="888924" y="397209"/>
                    </a:lnTo>
                    <a:lnTo>
                      <a:pt x="881258" y="350150"/>
                    </a:lnTo>
                    <a:lnTo>
                      <a:pt x="868814" y="304879"/>
                    </a:lnTo>
                    <a:lnTo>
                      <a:pt x="851863" y="261667"/>
                    </a:lnTo>
                    <a:lnTo>
                      <a:pt x="830678" y="220786"/>
                    </a:lnTo>
                    <a:lnTo>
                      <a:pt x="805531" y="182507"/>
                    </a:lnTo>
                    <a:lnTo>
                      <a:pt x="776693" y="147104"/>
                    </a:lnTo>
                    <a:lnTo>
                      <a:pt x="744437" y="114847"/>
                    </a:lnTo>
                    <a:lnTo>
                      <a:pt x="709034" y="86009"/>
                    </a:lnTo>
                    <a:lnTo>
                      <a:pt x="670757" y="60861"/>
                    </a:lnTo>
                    <a:lnTo>
                      <a:pt x="629877" y="39676"/>
                    </a:lnTo>
                    <a:lnTo>
                      <a:pt x="586666" y="22725"/>
                    </a:lnTo>
                    <a:lnTo>
                      <a:pt x="541397" y="10281"/>
                    </a:lnTo>
                    <a:lnTo>
                      <a:pt x="494341" y="2615"/>
                    </a:lnTo>
                    <a:lnTo>
                      <a:pt x="445770"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66" name="object 54">
              <a:extLst>
                <a:ext uri="{FF2B5EF4-FFF2-40B4-BE49-F238E27FC236}">
                  <a16:creationId xmlns:a16="http://schemas.microsoft.com/office/drawing/2014/main" id="{0846D43E-3055-4AEA-A1E9-D8CEC694E336}"/>
                </a:ext>
              </a:extLst>
            </p:cNvPr>
            <p:cNvSpPr txBox="1"/>
            <p:nvPr/>
          </p:nvSpPr>
          <p:spPr>
            <a:xfrm>
              <a:off x="9728420" y="5057890"/>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B8E2DE"/>
                  </a:solidFill>
                  <a:effectLst/>
                  <a:uLnTx/>
                  <a:uFillTx/>
                  <a:latin typeface="Arial" panose="020B0604020202020204"/>
                  <a:ea typeface="+mn-ea"/>
                  <a:cs typeface="Lucida Sans"/>
                </a:rPr>
                <a:t>19</a:t>
              </a:r>
              <a:r>
                <a:rPr kumimoji="0" sz="1400" b="0" i="0" u="none" strike="noStrike" kern="1200" cap="none" spc="0" normalizeH="0" baseline="0" noProof="0">
                  <a:ln>
                    <a:noFill/>
                  </a:ln>
                  <a:solidFill>
                    <a:srgbClr val="B8E2DE"/>
                  </a:solidFill>
                  <a:effectLst/>
                  <a:uLnTx/>
                  <a:uFillTx/>
                  <a:latin typeface="Arial" panose="020B0604020202020204"/>
                  <a:ea typeface="+mn-ea"/>
                  <a:cs typeface="Calibri"/>
                </a:rPr>
                <a:t>%</a:t>
              </a:r>
              <a:endParaRPr kumimoji="0" sz="1400" b="0" i="0" u="none" strike="noStrike" kern="1200" cap="none" spc="0" normalizeH="0" baseline="0" noProof="0">
                <a:ln>
                  <a:noFill/>
                </a:ln>
                <a:solidFill>
                  <a:prstClr val="black"/>
                </a:solidFill>
                <a:effectLst/>
                <a:uLnTx/>
                <a:uFillTx/>
                <a:latin typeface="Arial" panose="020B0604020202020204"/>
                <a:ea typeface="+mn-ea"/>
                <a:cs typeface="Calibri"/>
              </a:endParaRPr>
            </a:p>
          </p:txBody>
        </p:sp>
        <p:sp>
          <p:nvSpPr>
            <p:cNvPr id="68" name="object 54">
              <a:extLst>
                <a:ext uri="{FF2B5EF4-FFF2-40B4-BE49-F238E27FC236}">
                  <a16:creationId xmlns:a16="http://schemas.microsoft.com/office/drawing/2014/main" id="{CE4B26E6-F643-4C88-B42E-B8CEFCDC29E6}"/>
                </a:ext>
              </a:extLst>
            </p:cNvPr>
            <p:cNvSpPr txBox="1"/>
            <p:nvPr/>
          </p:nvSpPr>
          <p:spPr>
            <a:xfrm>
              <a:off x="8887402" y="4557076"/>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CDC984"/>
                  </a:solidFill>
                  <a:effectLst/>
                  <a:uLnTx/>
                  <a:uFillTx/>
                  <a:latin typeface="Arial" panose="020B0604020202020204"/>
                  <a:ea typeface="+mn-ea"/>
                  <a:cs typeface="Lucida Sans"/>
                </a:rPr>
                <a:t>13</a:t>
              </a:r>
              <a:r>
                <a:rPr kumimoji="0" sz="1400" b="0" i="0" u="none" strike="noStrike" kern="1200" cap="none" spc="0" normalizeH="0" baseline="0" noProof="0">
                  <a:ln>
                    <a:noFill/>
                  </a:ln>
                  <a:solidFill>
                    <a:srgbClr val="CDC984"/>
                  </a:solidFill>
                  <a:effectLst/>
                  <a:uLnTx/>
                  <a:uFillTx/>
                  <a:latin typeface="Arial" panose="020B0604020202020204"/>
                  <a:ea typeface="+mn-ea"/>
                  <a:cs typeface="Calibri"/>
                </a:rPr>
                <a:t>%</a:t>
              </a:r>
            </a:p>
          </p:txBody>
        </p:sp>
        <p:sp>
          <p:nvSpPr>
            <p:cNvPr id="70" name="object 54">
              <a:extLst>
                <a:ext uri="{FF2B5EF4-FFF2-40B4-BE49-F238E27FC236}">
                  <a16:creationId xmlns:a16="http://schemas.microsoft.com/office/drawing/2014/main" id="{07730035-F7AC-476E-802D-F2EF4E4E5417}"/>
                </a:ext>
              </a:extLst>
            </p:cNvPr>
            <p:cNvSpPr txBox="1"/>
            <p:nvPr/>
          </p:nvSpPr>
          <p:spPr>
            <a:xfrm>
              <a:off x="8994343" y="3614658"/>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F47E55"/>
                  </a:solidFill>
                  <a:effectLst/>
                  <a:uLnTx/>
                  <a:uFillTx/>
                  <a:latin typeface="Arial" panose="020B0604020202020204"/>
                  <a:ea typeface="+mn-ea"/>
                  <a:cs typeface="Lucida Sans"/>
                </a:rPr>
                <a:t>27</a:t>
              </a:r>
              <a:r>
                <a:rPr kumimoji="0" sz="1400" b="0" i="0" u="none" strike="noStrike" kern="1200" cap="none" spc="0" normalizeH="0" baseline="0" noProof="0">
                  <a:ln>
                    <a:noFill/>
                  </a:ln>
                  <a:solidFill>
                    <a:srgbClr val="F47E55"/>
                  </a:solidFill>
                  <a:effectLst/>
                  <a:uLnTx/>
                  <a:uFillTx/>
                  <a:latin typeface="Arial" panose="020B0604020202020204"/>
                  <a:ea typeface="+mn-ea"/>
                  <a:cs typeface="Calibri"/>
                </a:rPr>
                <a:t>%</a:t>
              </a:r>
            </a:p>
          </p:txBody>
        </p:sp>
        <p:sp>
          <p:nvSpPr>
            <p:cNvPr id="72" name="object 54">
              <a:extLst>
                <a:ext uri="{FF2B5EF4-FFF2-40B4-BE49-F238E27FC236}">
                  <a16:creationId xmlns:a16="http://schemas.microsoft.com/office/drawing/2014/main" id="{C47730C1-4EEC-48D7-B842-981830A1C0FE}"/>
                </a:ext>
              </a:extLst>
            </p:cNvPr>
            <p:cNvSpPr txBox="1"/>
            <p:nvPr/>
          </p:nvSpPr>
          <p:spPr>
            <a:xfrm>
              <a:off x="10646622" y="3767521"/>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00A99A"/>
                  </a:solidFill>
                  <a:effectLst/>
                  <a:uLnTx/>
                  <a:uFillTx/>
                  <a:latin typeface="Arial" panose="020B0604020202020204"/>
                  <a:ea typeface="+mn-ea"/>
                  <a:cs typeface="Lucida Sans"/>
                </a:rPr>
                <a:t>36</a:t>
              </a:r>
              <a:r>
                <a:rPr kumimoji="0" sz="1400" b="0" i="0" u="none" strike="noStrike" kern="1200" cap="none" spc="0" normalizeH="0" baseline="0" noProof="0">
                  <a:ln>
                    <a:noFill/>
                  </a:ln>
                  <a:solidFill>
                    <a:srgbClr val="00A99A"/>
                  </a:solidFill>
                  <a:effectLst/>
                  <a:uLnTx/>
                  <a:uFillTx/>
                  <a:latin typeface="Arial" panose="020B0604020202020204"/>
                  <a:ea typeface="+mn-ea"/>
                  <a:cs typeface="Calibri"/>
                </a:rPr>
                <a:t>%</a:t>
              </a:r>
            </a:p>
          </p:txBody>
        </p:sp>
        <p:sp>
          <p:nvSpPr>
            <p:cNvPr id="74" name="object 54">
              <a:extLst>
                <a:ext uri="{FF2B5EF4-FFF2-40B4-BE49-F238E27FC236}">
                  <a16:creationId xmlns:a16="http://schemas.microsoft.com/office/drawing/2014/main" id="{C2417361-5D6A-4D5E-8F79-440E6E9D5606}"/>
                </a:ext>
              </a:extLst>
            </p:cNvPr>
            <p:cNvSpPr txBox="1"/>
            <p:nvPr/>
          </p:nvSpPr>
          <p:spPr>
            <a:xfrm>
              <a:off x="10508141" y="4788649"/>
              <a:ext cx="442712"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fr-CH" sz="1400" b="1" i="0" u="none" strike="noStrike" kern="1200" cap="none" spc="0" normalizeH="0" baseline="0" noProof="0">
                  <a:ln>
                    <a:noFill/>
                  </a:ln>
                  <a:solidFill>
                    <a:srgbClr val="70C9BF"/>
                  </a:solidFill>
                  <a:effectLst/>
                  <a:uLnTx/>
                  <a:uFillTx/>
                  <a:latin typeface="Arial" panose="020B0604020202020204"/>
                  <a:ea typeface="+mn-ea"/>
                  <a:cs typeface="Lucida Sans"/>
                </a:rPr>
                <a:t>5</a:t>
              </a:r>
              <a:r>
                <a:rPr kumimoji="0" sz="1400" b="0" i="0" u="none" strike="noStrike" kern="1200" cap="none" spc="0" normalizeH="0" baseline="0" noProof="0">
                  <a:ln>
                    <a:noFill/>
                  </a:ln>
                  <a:solidFill>
                    <a:srgbClr val="70C9BF"/>
                  </a:solidFill>
                  <a:effectLst/>
                  <a:uLnTx/>
                  <a:uFillTx/>
                  <a:latin typeface="Arial" panose="020B0604020202020204"/>
                  <a:ea typeface="+mn-ea"/>
                  <a:cs typeface="Calibri"/>
                </a:rPr>
                <a:t>%</a:t>
              </a:r>
            </a:p>
          </p:txBody>
        </p:sp>
        <p:grpSp>
          <p:nvGrpSpPr>
            <p:cNvPr id="131" name="Group 130">
              <a:extLst>
                <a:ext uri="{FF2B5EF4-FFF2-40B4-BE49-F238E27FC236}">
                  <a16:creationId xmlns:a16="http://schemas.microsoft.com/office/drawing/2014/main" id="{FE1C81EF-2A4C-4E5B-82EC-11176FAE397E}"/>
                </a:ext>
              </a:extLst>
            </p:cNvPr>
            <p:cNvGrpSpPr/>
            <p:nvPr/>
          </p:nvGrpSpPr>
          <p:grpSpPr>
            <a:xfrm>
              <a:off x="1017155" y="5610964"/>
              <a:ext cx="10072211" cy="169277"/>
              <a:chOff x="1036009" y="5546729"/>
              <a:chExt cx="10072211" cy="169277"/>
            </a:xfrm>
          </p:grpSpPr>
          <p:grpSp>
            <p:nvGrpSpPr>
              <p:cNvPr id="126" name="Group 125">
                <a:extLst>
                  <a:ext uri="{FF2B5EF4-FFF2-40B4-BE49-F238E27FC236}">
                    <a16:creationId xmlns:a16="http://schemas.microsoft.com/office/drawing/2014/main" id="{232BF3A1-2C76-465D-B2F5-B03579711785}"/>
                  </a:ext>
                </a:extLst>
              </p:cNvPr>
              <p:cNvGrpSpPr/>
              <p:nvPr/>
            </p:nvGrpSpPr>
            <p:grpSpPr>
              <a:xfrm>
                <a:off x="1036009" y="5546729"/>
                <a:ext cx="2242739" cy="169277"/>
                <a:chOff x="1036009" y="5546729"/>
                <a:chExt cx="2242739" cy="169277"/>
              </a:xfrm>
            </p:grpSpPr>
            <p:sp>
              <p:nvSpPr>
                <p:cNvPr id="89" name="Rectangle 88">
                  <a:extLst>
                    <a:ext uri="{FF2B5EF4-FFF2-40B4-BE49-F238E27FC236}">
                      <a16:creationId xmlns:a16="http://schemas.microsoft.com/office/drawing/2014/main" id="{F2C2C5CC-70DB-44CE-9F1C-3ED00B65C4D5}"/>
                    </a:ext>
                  </a:extLst>
                </p:cNvPr>
                <p:cNvSpPr/>
                <p:nvPr/>
              </p:nvSpPr>
              <p:spPr>
                <a:xfrm>
                  <a:off x="1036009" y="5565017"/>
                  <a:ext cx="137160" cy="137160"/>
                </a:xfrm>
                <a:prstGeom prst="rect">
                  <a:avLst/>
                </a:prstGeom>
                <a:solidFill>
                  <a:srgbClr val="00A9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78F0EFD1-D55F-46AC-A25D-0DC146A0DFA1}"/>
                    </a:ext>
                  </a:extLst>
                </p:cNvPr>
                <p:cNvSpPr txBox="1"/>
                <p:nvPr/>
              </p:nvSpPr>
              <p:spPr>
                <a:xfrm>
                  <a:off x="1218889" y="5546729"/>
                  <a:ext cx="2059859"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Yes, at scale at the national level</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27" name="Group 126">
                <a:extLst>
                  <a:ext uri="{FF2B5EF4-FFF2-40B4-BE49-F238E27FC236}">
                    <a16:creationId xmlns:a16="http://schemas.microsoft.com/office/drawing/2014/main" id="{7B3BB9BA-CDE9-4E1A-B8AF-F7D45EA38BE1}"/>
                  </a:ext>
                </a:extLst>
              </p:cNvPr>
              <p:cNvGrpSpPr/>
              <p:nvPr/>
            </p:nvGrpSpPr>
            <p:grpSpPr>
              <a:xfrm>
                <a:off x="3776472" y="5546729"/>
                <a:ext cx="2470366" cy="169277"/>
                <a:chOff x="3687769" y="5546729"/>
                <a:chExt cx="2470366" cy="169277"/>
              </a:xfrm>
            </p:grpSpPr>
            <p:sp>
              <p:nvSpPr>
                <p:cNvPr id="93" name="Rectangle 92">
                  <a:extLst>
                    <a:ext uri="{FF2B5EF4-FFF2-40B4-BE49-F238E27FC236}">
                      <a16:creationId xmlns:a16="http://schemas.microsoft.com/office/drawing/2014/main" id="{C74B0462-B661-449C-9D41-34D874D70FF8}"/>
                    </a:ext>
                  </a:extLst>
                </p:cNvPr>
                <p:cNvSpPr/>
                <p:nvPr/>
              </p:nvSpPr>
              <p:spPr>
                <a:xfrm>
                  <a:off x="3687769" y="5565017"/>
                  <a:ext cx="137160" cy="137160"/>
                </a:xfrm>
                <a:prstGeom prst="rect">
                  <a:avLst/>
                </a:prstGeom>
                <a:solidFill>
                  <a:srgbClr val="70C9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E29E02FD-6768-4364-B7C1-0A51879F52D2}"/>
                    </a:ext>
                  </a:extLst>
                </p:cNvPr>
                <p:cNvSpPr txBox="1"/>
                <p:nvPr/>
              </p:nvSpPr>
              <p:spPr>
                <a:xfrm>
                  <a:off x="3870649" y="5546729"/>
                  <a:ext cx="2287486"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Yes, at scale at the subnational level</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28" name="Group 127">
                <a:extLst>
                  <a:ext uri="{FF2B5EF4-FFF2-40B4-BE49-F238E27FC236}">
                    <a16:creationId xmlns:a16="http://schemas.microsoft.com/office/drawing/2014/main" id="{BA0AC545-8647-4DC9-A1D8-9BF803027959}"/>
                  </a:ext>
                </a:extLst>
              </p:cNvPr>
              <p:cNvGrpSpPr/>
              <p:nvPr/>
            </p:nvGrpSpPr>
            <p:grpSpPr>
              <a:xfrm>
                <a:off x="6748272" y="5546729"/>
                <a:ext cx="1474900" cy="169277"/>
                <a:chOff x="6568129" y="5546729"/>
                <a:chExt cx="1474900" cy="169277"/>
              </a:xfrm>
            </p:grpSpPr>
            <p:sp>
              <p:nvSpPr>
                <p:cNvPr id="97" name="Rectangle 96">
                  <a:extLst>
                    <a:ext uri="{FF2B5EF4-FFF2-40B4-BE49-F238E27FC236}">
                      <a16:creationId xmlns:a16="http://schemas.microsoft.com/office/drawing/2014/main" id="{483520C7-9366-42FC-9808-8FBF51039E79}"/>
                    </a:ext>
                  </a:extLst>
                </p:cNvPr>
                <p:cNvSpPr/>
                <p:nvPr/>
              </p:nvSpPr>
              <p:spPr>
                <a:xfrm>
                  <a:off x="6568129" y="5565017"/>
                  <a:ext cx="137160" cy="137160"/>
                </a:xfrm>
                <a:prstGeom prst="rect">
                  <a:avLst/>
                </a:prstGeom>
                <a:solidFill>
                  <a:srgbClr val="B8E2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object 71">
                  <a:extLst>
                    <a:ext uri="{FF2B5EF4-FFF2-40B4-BE49-F238E27FC236}">
                      <a16:creationId xmlns:a16="http://schemas.microsoft.com/office/drawing/2014/main" id="{3EE18DE8-9F7B-45CA-BEA3-4FD92FDF4898}"/>
                    </a:ext>
                  </a:extLst>
                </p:cNvPr>
                <p:cNvSpPr txBox="1"/>
                <p:nvPr/>
              </p:nvSpPr>
              <p:spPr>
                <a:xfrm>
                  <a:off x="6751009" y="5546729"/>
                  <a:ext cx="129202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Yes, at a small scale</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29" name="Group 128">
                <a:extLst>
                  <a:ext uri="{FF2B5EF4-FFF2-40B4-BE49-F238E27FC236}">
                    <a16:creationId xmlns:a16="http://schemas.microsoft.com/office/drawing/2014/main" id="{0A384794-7A4C-4D3D-A9A3-C988061B569C}"/>
                  </a:ext>
                </a:extLst>
              </p:cNvPr>
              <p:cNvGrpSpPr/>
              <p:nvPr/>
            </p:nvGrpSpPr>
            <p:grpSpPr>
              <a:xfrm>
                <a:off x="8723376" y="5546729"/>
                <a:ext cx="1521388" cy="169277"/>
                <a:chOff x="8451793" y="5546729"/>
                <a:chExt cx="1521388" cy="169277"/>
              </a:xfrm>
            </p:grpSpPr>
            <p:sp>
              <p:nvSpPr>
                <p:cNvPr id="101" name="Rectangle 100">
                  <a:extLst>
                    <a:ext uri="{FF2B5EF4-FFF2-40B4-BE49-F238E27FC236}">
                      <a16:creationId xmlns:a16="http://schemas.microsoft.com/office/drawing/2014/main" id="{A8B6ABE4-7156-4F38-B20B-60CF735AB2A4}"/>
                    </a:ext>
                  </a:extLst>
                </p:cNvPr>
                <p:cNvSpPr/>
                <p:nvPr/>
              </p:nvSpPr>
              <p:spPr>
                <a:xfrm>
                  <a:off x="8451793" y="5565017"/>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object 71">
                  <a:extLst>
                    <a:ext uri="{FF2B5EF4-FFF2-40B4-BE49-F238E27FC236}">
                      <a16:creationId xmlns:a16="http://schemas.microsoft.com/office/drawing/2014/main" id="{7D7AA62F-5202-46D2-BB57-E8AD7DBD2D01}"/>
                    </a:ext>
                  </a:extLst>
                </p:cNvPr>
                <p:cNvSpPr txBox="1"/>
                <p:nvPr/>
              </p:nvSpPr>
              <p:spPr>
                <a:xfrm>
                  <a:off x="8634673" y="5546729"/>
                  <a:ext cx="1338508"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Yes, one-off activities</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30" name="Group 129">
                <a:extLst>
                  <a:ext uri="{FF2B5EF4-FFF2-40B4-BE49-F238E27FC236}">
                    <a16:creationId xmlns:a16="http://schemas.microsoft.com/office/drawing/2014/main" id="{8FE692A0-19D1-4C22-A5E3-D9F2B0FD7BD1}"/>
                  </a:ext>
                </a:extLst>
              </p:cNvPr>
              <p:cNvGrpSpPr/>
              <p:nvPr/>
            </p:nvGrpSpPr>
            <p:grpSpPr>
              <a:xfrm>
                <a:off x="10744200" y="5546729"/>
                <a:ext cx="364020" cy="169277"/>
                <a:chOff x="10381177" y="5546729"/>
                <a:chExt cx="364020" cy="169277"/>
              </a:xfrm>
            </p:grpSpPr>
            <p:sp>
              <p:nvSpPr>
                <p:cNvPr id="105" name="Rectangle 104">
                  <a:extLst>
                    <a:ext uri="{FF2B5EF4-FFF2-40B4-BE49-F238E27FC236}">
                      <a16:creationId xmlns:a16="http://schemas.microsoft.com/office/drawing/2014/main" id="{51D7C65B-A0C4-4F52-90C0-F97D7F0C7CA9}"/>
                    </a:ext>
                  </a:extLst>
                </p:cNvPr>
                <p:cNvSpPr/>
                <p:nvPr/>
              </p:nvSpPr>
              <p:spPr>
                <a:xfrm>
                  <a:off x="10381177" y="5565017"/>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object 71">
                  <a:extLst>
                    <a:ext uri="{FF2B5EF4-FFF2-40B4-BE49-F238E27FC236}">
                      <a16:creationId xmlns:a16="http://schemas.microsoft.com/office/drawing/2014/main" id="{E1C0729B-3136-4771-A705-F7713CDF0297}"/>
                    </a:ext>
                  </a:extLst>
                </p:cNvPr>
                <p:cNvSpPr txBox="1"/>
                <p:nvPr/>
              </p:nvSpPr>
              <p:spPr>
                <a:xfrm>
                  <a:off x="10564057" y="5546729"/>
                  <a:ext cx="181140" cy="169277"/>
                </a:xfrm>
                <a:prstGeom prst="rect">
                  <a:avLst/>
                </a:prstGeom>
              </p:spPr>
              <p:txBody>
                <a:bodyPr vert="horz"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No</a:t>
                  </a:r>
                  <a:endParaRPr kumimoji="0" sz="11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endParaRPr>
                </a:p>
              </p:txBody>
            </p:sp>
          </p:grpSp>
        </p:grpSp>
        <p:sp>
          <p:nvSpPr>
            <p:cNvPr id="4" name="Rectangle 3">
              <a:extLst>
                <a:ext uri="{FF2B5EF4-FFF2-40B4-BE49-F238E27FC236}">
                  <a16:creationId xmlns:a16="http://schemas.microsoft.com/office/drawing/2014/main" id="{A6542B17-4B36-483E-84B1-2B989FE1CE2E}"/>
                </a:ext>
              </a:extLst>
            </p:cNvPr>
            <p:cNvSpPr/>
            <p:nvPr/>
          </p:nvSpPr>
          <p:spPr>
            <a:xfrm>
              <a:off x="4297680" y="2514600"/>
              <a:ext cx="3474720" cy="594360"/>
            </a:xfrm>
            <a:prstGeom prst="rect">
              <a:avLst/>
            </a:prstGeom>
            <a:solidFill>
              <a:schemeClr val="bg1">
                <a:lumMod val="85000"/>
              </a:schemeClr>
            </a:solidFill>
          </p:spPr>
          <p:txBody>
            <a:bodyPr wrap="square" tIns="91440" bIns="0" rtlCol="0" anchor="t" anchorCtr="0">
              <a:sp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Elected officials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(lawmakers/parliamentarians </a:t>
              </a: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97)</a:t>
              </a:r>
              <a:endParaRPr kumimoji="0" lang="fr-CH"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03976655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Countries with accountability mechanisms on discrimination and human rights violations</a:t>
            </a:r>
          </a:p>
          <a:p>
            <a:pPr>
              <a:lnSpc>
                <a:spcPct val="100000"/>
              </a:lnSpc>
              <a:spcBef>
                <a:spcPts val="0"/>
              </a:spcBef>
            </a:pPr>
            <a:r>
              <a:rPr lang="en-US"/>
              <a:t>in health-care settings and barriers to accessing these mechanisms, global,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B57E804F-C74D-4D33-9556-E70AC885CFA2}"/>
              </a:ext>
            </a:extLst>
          </p:cNvPr>
          <p:cNvGrpSpPr/>
          <p:nvPr/>
        </p:nvGrpSpPr>
        <p:grpSpPr>
          <a:xfrm>
            <a:off x="457198" y="2194560"/>
            <a:ext cx="11307453" cy="4364621"/>
            <a:chOff x="457198" y="2194560"/>
            <a:chExt cx="11307453" cy="4364621"/>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9044"/>
              <a:ext cx="11307453"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National Commitments and Policy Instrument, 2019 (see http://lawsandpolicies.unaids.org/).</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National Commitments and Policy Instrument consists of two parts, the first completed by national authorities and the second by civil society and other nongovernmental partners engaged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in the national response.</a:t>
              </a:r>
            </a:p>
          </p:txBody>
        </p:sp>
        <p:grpSp>
          <p:nvGrpSpPr>
            <p:cNvPr id="5" name="Group 4">
              <a:extLst>
                <a:ext uri="{FF2B5EF4-FFF2-40B4-BE49-F238E27FC236}">
                  <a16:creationId xmlns:a16="http://schemas.microsoft.com/office/drawing/2014/main" id="{AE618B58-914D-4467-B593-84C5C1F61759}"/>
                </a:ext>
              </a:extLst>
            </p:cNvPr>
            <p:cNvGrpSpPr/>
            <p:nvPr/>
          </p:nvGrpSpPr>
          <p:grpSpPr>
            <a:xfrm>
              <a:off x="914400" y="2194560"/>
              <a:ext cx="10387226" cy="3657600"/>
              <a:chOff x="914400" y="2194560"/>
              <a:chExt cx="10387226" cy="3657600"/>
            </a:xfrm>
          </p:grpSpPr>
          <p:sp>
            <p:nvSpPr>
              <p:cNvPr id="4" name="object 41">
                <a:extLst>
                  <a:ext uri="{FF2B5EF4-FFF2-40B4-BE49-F238E27FC236}">
                    <a16:creationId xmlns:a16="http://schemas.microsoft.com/office/drawing/2014/main" id="{1FEEEEEC-4586-491F-B587-E0C4C61D180A}"/>
                  </a:ext>
                </a:extLst>
              </p:cNvPr>
              <p:cNvSpPr/>
              <p:nvPr/>
            </p:nvSpPr>
            <p:spPr>
              <a:xfrm>
                <a:off x="914400" y="2194560"/>
                <a:ext cx="8503920" cy="3657600"/>
              </a:xfrm>
              <a:custGeom>
                <a:avLst/>
                <a:gdLst/>
                <a:ahLst/>
                <a:cxnLst/>
                <a:rect l="l" t="t" r="r" b="b"/>
                <a:pathLst>
                  <a:path w="3383915" h="1836420">
                    <a:moveTo>
                      <a:pt x="3383788" y="0"/>
                    </a:moveTo>
                    <a:lnTo>
                      <a:pt x="0" y="0"/>
                    </a:lnTo>
                    <a:lnTo>
                      <a:pt x="0" y="1835988"/>
                    </a:lnTo>
                    <a:lnTo>
                      <a:pt x="3383788" y="1835988"/>
                    </a:lnTo>
                    <a:lnTo>
                      <a:pt x="3383788" y="0"/>
                    </a:lnTo>
                    <a:close/>
                  </a:path>
                </a:pathLst>
              </a:custGeom>
              <a:solidFill>
                <a:srgbClr val="DDDDDD">
                  <a:alpha val="24706"/>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91440" tIns="91440" rIns="0" bIns="0" rtlCol="0" anchor="t"/>
              <a:lstStyle/>
              <a:p>
                <a:pPr marL="0" marR="0" lvl="0" indent="0" algn="l" defTabSz="914400" rtl="0" eaLnBrk="1" fontAlgn="auto" latinLnBrk="0" hangingPunct="1">
                  <a:lnSpc>
                    <a:spcPts val="1700"/>
                  </a:lnSpc>
                  <a:spcBef>
                    <a:spcPts val="0"/>
                  </a:spcBef>
                  <a:spcAft>
                    <a:spcPts val="0"/>
                  </a:spcAft>
                  <a:buClrTx/>
                  <a:buSzTx/>
                  <a:buFontTx/>
                  <a:buNone/>
                  <a:tabLst/>
                  <a:defRPr/>
                </a:pPr>
                <a:endParaRPr kumimoji="0"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 name="Group 1">
                <a:extLst>
                  <a:ext uri="{FF2B5EF4-FFF2-40B4-BE49-F238E27FC236}">
                    <a16:creationId xmlns:a16="http://schemas.microsoft.com/office/drawing/2014/main" id="{33D6268B-5839-4941-AB0E-18C20844C262}"/>
                  </a:ext>
                </a:extLst>
              </p:cNvPr>
              <p:cNvGrpSpPr/>
              <p:nvPr/>
            </p:nvGrpSpPr>
            <p:grpSpPr>
              <a:xfrm>
                <a:off x="9668544" y="3759111"/>
                <a:ext cx="1633082" cy="271869"/>
                <a:chOff x="9059158" y="2607265"/>
                <a:chExt cx="1633082" cy="271869"/>
              </a:xfrm>
            </p:grpSpPr>
            <p:sp>
              <p:nvSpPr>
                <p:cNvPr id="9" name="TextBox 8">
                  <a:extLst>
                    <a:ext uri="{FF2B5EF4-FFF2-40B4-BE49-F238E27FC236}">
                      <a16:creationId xmlns:a16="http://schemas.microsoft.com/office/drawing/2014/main" id="{ED25D5DB-CCF7-4CAF-8BE9-4FF0EE8C9CB0}"/>
                    </a:ext>
                  </a:extLst>
                </p:cNvPr>
                <p:cNvSpPr txBox="1"/>
                <p:nvPr/>
              </p:nvSpPr>
              <p:spPr>
                <a:xfrm>
                  <a:off x="9196318" y="2607265"/>
                  <a:ext cx="149592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National authorities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bject 85">
                  <a:extLst>
                    <a:ext uri="{FF2B5EF4-FFF2-40B4-BE49-F238E27FC236}">
                      <a16:creationId xmlns:a16="http://schemas.microsoft.com/office/drawing/2014/main" id="{632DC7E4-C7DD-4F1B-AAC7-C9CF5F38783B}"/>
                    </a:ext>
                  </a:extLst>
                </p:cNvPr>
                <p:cNvSpPr/>
                <p:nvPr/>
              </p:nvSpPr>
              <p:spPr>
                <a:xfrm>
                  <a:off x="9059158" y="2649208"/>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BC69BAD7-B9D4-4AC0-AB88-18394DCCCF7E}"/>
                  </a:ext>
                </a:extLst>
              </p:cNvPr>
              <p:cNvGrpSpPr/>
              <p:nvPr/>
            </p:nvGrpSpPr>
            <p:grpSpPr>
              <a:xfrm>
                <a:off x="9668544" y="4124871"/>
                <a:ext cx="1131343" cy="271869"/>
                <a:chOff x="11539359" y="2607265"/>
                <a:chExt cx="1131343" cy="271869"/>
              </a:xfrm>
            </p:grpSpPr>
            <p:sp>
              <p:nvSpPr>
                <p:cNvPr id="11" name="TextBox 10">
                  <a:extLst>
                    <a:ext uri="{FF2B5EF4-FFF2-40B4-BE49-F238E27FC236}">
                      <a16:creationId xmlns:a16="http://schemas.microsoft.com/office/drawing/2014/main" id="{34DB3AAD-4586-45E8-ACC0-50FEAA8026EB}"/>
                    </a:ext>
                  </a:extLst>
                </p:cNvPr>
                <p:cNvSpPr txBox="1"/>
                <p:nvPr/>
              </p:nvSpPr>
              <p:spPr>
                <a:xfrm>
                  <a:off x="11676519" y="2607265"/>
                  <a:ext cx="994183"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Civil society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1E3D30B7-1D16-4BE8-BC0D-F1F9E89C82E5}"/>
                    </a:ext>
                  </a:extLst>
                </p:cNvPr>
                <p:cNvSpPr/>
                <p:nvPr/>
              </p:nvSpPr>
              <p:spPr>
                <a:xfrm>
                  <a:off x="11539359" y="2649208"/>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5" name="TextBox 14">
                <a:extLst>
                  <a:ext uri="{FF2B5EF4-FFF2-40B4-BE49-F238E27FC236}">
                    <a16:creationId xmlns:a16="http://schemas.microsoft.com/office/drawing/2014/main" id="{C2AAFC13-6621-486F-A813-E3F02E054183}"/>
                  </a:ext>
                </a:extLst>
              </p:cNvPr>
              <p:cNvSpPr txBox="1"/>
              <p:nvPr/>
            </p:nvSpPr>
            <p:spPr>
              <a:xfrm>
                <a:off x="1482440" y="2562240"/>
                <a:ext cx="19236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D2E12051-3EA2-438E-A514-85EE3FF56E5F}"/>
                  </a:ext>
                </a:extLst>
              </p:cNvPr>
              <p:cNvCxnSpPr/>
              <p:nvPr/>
            </p:nvCxnSpPr>
            <p:spPr>
              <a:xfrm>
                <a:off x="1707557" y="291693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5362A10-ACA3-4034-8D1E-9F005A5D2C1C}"/>
                  </a:ext>
                </a:extLst>
              </p:cNvPr>
              <p:cNvCxnSpPr/>
              <p:nvPr/>
            </p:nvCxnSpPr>
            <p:spPr>
              <a:xfrm>
                <a:off x="1707557" y="30083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096352E-506C-401F-B268-B056E8CDD5FB}"/>
                  </a:ext>
                </a:extLst>
              </p:cNvPr>
              <p:cNvCxnSpPr/>
              <p:nvPr/>
            </p:nvCxnSpPr>
            <p:spPr>
              <a:xfrm>
                <a:off x="1707557" y="3191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3A00FF-A11B-470C-8A4C-50E123C8CB52}"/>
                  </a:ext>
                </a:extLst>
              </p:cNvPr>
              <p:cNvCxnSpPr/>
              <p:nvPr/>
            </p:nvCxnSpPr>
            <p:spPr>
              <a:xfrm>
                <a:off x="1707557" y="3465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BDB37D9-348B-46E6-85C3-D3EBCFB581DB}"/>
                  </a:ext>
                </a:extLst>
              </p:cNvPr>
              <p:cNvCxnSpPr/>
              <p:nvPr/>
            </p:nvCxnSpPr>
            <p:spPr>
              <a:xfrm>
                <a:off x="1707557" y="35570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DB9DAF-37F5-4136-B854-1070F2A4D764}"/>
                  </a:ext>
                </a:extLst>
              </p:cNvPr>
              <p:cNvCxnSpPr/>
              <p:nvPr/>
            </p:nvCxnSpPr>
            <p:spPr>
              <a:xfrm>
                <a:off x="1707557" y="27340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9034320D-426A-40BC-B10B-6D2B518F8DFD}"/>
                  </a:ext>
                </a:extLst>
              </p:cNvPr>
              <p:cNvSpPr txBox="1"/>
              <p:nvPr/>
            </p:nvSpPr>
            <p:spPr>
              <a:xfrm>
                <a:off x="1546560" y="292608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B40BE407-ADF2-40D6-8B79-C73614743F58}"/>
                  </a:ext>
                </a:extLst>
              </p:cNvPr>
              <p:cNvSpPr txBox="1"/>
              <p:nvPr/>
            </p:nvSpPr>
            <p:spPr>
              <a:xfrm>
                <a:off x="1546560" y="310896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F1EF55B1-ED5F-4CE4-9F4A-656D53F701BA}"/>
                  </a:ext>
                </a:extLst>
              </p:cNvPr>
              <p:cNvCxnSpPr/>
              <p:nvPr/>
            </p:nvCxnSpPr>
            <p:spPr>
              <a:xfrm>
                <a:off x="1707557" y="30998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005536EB-27DA-4D2A-BD0F-891EDBC0125E}"/>
                  </a:ext>
                </a:extLst>
              </p:cNvPr>
              <p:cNvSpPr txBox="1"/>
              <p:nvPr/>
            </p:nvSpPr>
            <p:spPr>
              <a:xfrm>
                <a:off x="1546560" y="274320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EFAAD722-B624-4EEB-AF7B-CF5CE2DB2CF0}"/>
                  </a:ext>
                </a:extLst>
              </p:cNvPr>
              <p:cNvCxnSpPr/>
              <p:nvPr/>
            </p:nvCxnSpPr>
            <p:spPr>
              <a:xfrm>
                <a:off x="1707557" y="282549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AAA4608-A93E-4C18-9867-851204F254DC}"/>
                  </a:ext>
                </a:extLst>
              </p:cNvPr>
              <p:cNvCxnSpPr/>
              <p:nvPr/>
            </p:nvCxnSpPr>
            <p:spPr>
              <a:xfrm>
                <a:off x="1707557" y="26426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15D4CF1-7B56-4B1E-88B9-D6B791301B24}"/>
                  </a:ext>
                </a:extLst>
              </p:cNvPr>
              <p:cNvCxnSpPr/>
              <p:nvPr/>
            </p:nvCxnSpPr>
            <p:spPr>
              <a:xfrm>
                <a:off x="1707557" y="337413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8A9934EE-CFD3-4226-A17D-BECCBFC5616B}"/>
                  </a:ext>
                </a:extLst>
              </p:cNvPr>
              <p:cNvSpPr txBox="1"/>
              <p:nvPr/>
            </p:nvSpPr>
            <p:spPr>
              <a:xfrm>
                <a:off x="1610680" y="3474720"/>
                <a:ext cx="6412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B8E981AB-D029-4DAB-BAB4-230F296A30B3}"/>
                  </a:ext>
                </a:extLst>
              </p:cNvPr>
              <p:cNvCxnSpPr/>
              <p:nvPr/>
            </p:nvCxnSpPr>
            <p:spPr>
              <a:xfrm>
                <a:off x="1707557" y="328269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7BADE5BE-1D1C-4C0A-B556-D85EDB1DA915}"/>
                  </a:ext>
                </a:extLst>
              </p:cNvPr>
              <p:cNvSpPr txBox="1"/>
              <p:nvPr/>
            </p:nvSpPr>
            <p:spPr>
              <a:xfrm>
                <a:off x="1546560" y="329184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E8AAFA15-833E-4710-9F04-EB466BE5391D}"/>
                  </a:ext>
                </a:extLst>
              </p:cNvPr>
              <p:cNvSpPr txBox="1"/>
              <p:nvPr/>
            </p:nvSpPr>
            <p:spPr>
              <a:xfrm>
                <a:off x="1243584" y="2623381"/>
                <a:ext cx="160878" cy="1038746"/>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664F2DB-7EF2-40DD-A909-C09078FE0B29}"/>
                  </a:ext>
                </a:extLst>
              </p:cNvPr>
              <p:cNvSpPr txBox="1"/>
              <p:nvPr/>
            </p:nvSpPr>
            <p:spPr>
              <a:xfrm>
                <a:off x="1925024" y="3582604"/>
                <a:ext cx="1828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Complaints procedure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EAD51B51-1D61-462C-965D-0DB7BC1055FD}"/>
                  </a:ext>
                </a:extLst>
              </p:cNvPr>
              <p:cNvSpPr txBox="1"/>
              <p:nvPr/>
            </p:nvSpPr>
            <p:spPr>
              <a:xfrm>
                <a:off x="3753824" y="3582604"/>
                <a:ext cx="1828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Mechanisms of redress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8773A28F-73D3-4B96-9BE4-53482717CA6F}"/>
                  </a:ext>
                </a:extLst>
              </p:cNvPr>
              <p:cNvSpPr txBox="1"/>
              <p:nvPr/>
            </p:nvSpPr>
            <p:spPr>
              <a:xfrm>
                <a:off x="5582624" y="3611880"/>
                <a:ext cx="1828800" cy="461665"/>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Procedures/systems to protect and respect patient privacy or confidentiality</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8A5C2049-D2B4-47BC-87C6-3CEB75A21E0B}"/>
                  </a:ext>
                </a:extLst>
              </p:cNvPr>
              <p:cNvSpPr txBox="1"/>
              <p:nvPr/>
            </p:nvSpPr>
            <p:spPr>
              <a:xfrm>
                <a:off x="7411424" y="3582604"/>
                <a:ext cx="1828800"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Other</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9E883078-9975-48AB-95F8-6F4CB910D387}"/>
                  </a:ext>
                </a:extLst>
              </p:cNvPr>
              <p:cNvSpPr/>
              <p:nvPr/>
            </p:nvSpPr>
            <p:spPr>
              <a:xfrm>
                <a:off x="2519384" y="2862072"/>
                <a:ext cx="274320" cy="69494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417FA7A9-5FA2-4AD8-A5AB-923C7BB8DCF4}"/>
                  </a:ext>
                </a:extLst>
              </p:cNvPr>
              <p:cNvSpPr/>
              <p:nvPr/>
            </p:nvSpPr>
            <p:spPr>
              <a:xfrm>
                <a:off x="2885144" y="2880360"/>
                <a:ext cx="274320" cy="67665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0D0F7C7C-D3D6-4BE1-8360-6E1A684FEAB8}"/>
                  </a:ext>
                </a:extLst>
              </p:cNvPr>
              <p:cNvSpPr/>
              <p:nvPr/>
            </p:nvSpPr>
            <p:spPr>
              <a:xfrm>
                <a:off x="4357328" y="3163824"/>
                <a:ext cx="274320" cy="39319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3190DFE2-19D0-4174-8F98-510FECF7B889}"/>
                  </a:ext>
                </a:extLst>
              </p:cNvPr>
              <p:cNvSpPr/>
              <p:nvPr/>
            </p:nvSpPr>
            <p:spPr>
              <a:xfrm>
                <a:off x="4723088" y="3099816"/>
                <a:ext cx="274320" cy="45720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1548402D-44CB-4AC1-AB34-C6C2430FF96D}"/>
                  </a:ext>
                </a:extLst>
              </p:cNvPr>
              <p:cNvSpPr/>
              <p:nvPr/>
            </p:nvSpPr>
            <p:spPr>
              <a:xfrm>
                <a:off x="6176984" y="2802406"/>
                <a:ext cx="274320" cy="754609"/>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06E3BF93-B2DF-40FA-88C6-501B8C1B6A44}"/>
                  </a:ext>
                </a:extLst>
              </p:cNvPr>
              <p:cNvSpPr/>
              <p:nvPr/>
            </p:nvSpPr>
            <p:spPr>
              <a:xfrm>
                <a:off x="6542744" y="2834640"/>
                <a:ext cx="274320" cy="72237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AA3B581F-7053-4F46-9C9F-79685D5A0323}"/>
                  </a:ext>
                </a:extLst>
              </p:cNvPr>
              <p:cNvSpPr/>
              <p:nvPr/>
            </p:nvSpPr>
            <p:spPr>
              <a:xfrm>
                <a:off x="8371544" y="3511296"/>
                <a:ext cx="274320" cy="4572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7387CC9E-168A-4EA6-8492-0C1C93BC8DAA}"/>
                  </a:ext>
                </a:extLst>
              </p:cNvPr>
              <p:cNvSpPr txBox="1"/>
              <p:nvPr/>
            </p:nvSpPr>
            <p:spPr>
              <a:xfrm>
                <a:off x="1482440" y="4480560"/>
                <a:ext cx="19236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DE8A68B6-4876-436E-8903-87F659EDE170}"/>
                  </a:ext>
                </a:extLst>
              </p:cNvPr>
              <p:cNvCxnSpPr/>
              <p:nvPr/>
            </p:nvCxnSpPr>
            <p:spPr>
              <a:xfrm>
                <a:off x="1707557" y="4835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9414E2F-0B23-461B-8BAB-5B6581A001D2}"/>
                  </a:ext>
                </a:extLst>
              </p:cNvPr>
              <p:cNvCxnSpPr/>
              <p:nvPr/>
            </p:nvCxnSpPr>
            <p:spPr>
              <a:xfrm>
                <a:off x="1707557" y="492669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FA84F5C-3896-4C2B-A643-AFC476FE7A7D}"/>
                  </a:ext>
                </a:extLst>
              </p:cNvPr>
              <p:cNvCxnSpPr/>
              <p:nvPr/>
            </p:nvCxnSpPr>
            <p:spPr>
              <a:xfrm>
                <a:off x="1707557" y="5109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E265B9A4-5425-4EA6-B089-C4FA684A7290}"/>
                  </a:ext>
                </a:extLst>
              </p:cNvPr>
              <p:cNvCxnSpPr/>
              <p:nvPr/>
            </p:nvCxnSpPr>
            <p:spPr>
              <a:xfrm>
                <a:off x="1707557" y="538389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2822091-22F1-4AC6-BB41-3ED7539C971D}"/>
                  </a:ext>
                </a:extLst>
              </p:cNvPr>
              <p:cNvCxnSpPr/>
              <p:nvPr/>
            </p:nvCxnSpPr>
            <p:spPr>
              <a:xfrm>
                <a:off x="1707557" y="547533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CB19EC1-610D-4E24-92C4-26331B6E2C2E}"/>
                  </a:ext>
                </a:extLst>
              </p:cNvPr>
              <p:cNvCxnSpPr/>
              <p:nvPr/>
            </p:nvCxnSpPr>
            <p:spPr>
              <a:xfrm>
                <a:off x="1707557" y="46523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E41D539D-5191-488F-8C2D-CBFCBDB4B65D}"/>
                  </a:ext>
                </a:extLst>
              </p:cNvPr>
              <p:cNvSpPr txBox="1"/>
              <p:nvPr/>
            </p:nvSpPr>
            <p:spPr>
              <a:xfrm>
                <a:off x="1546560" y="484440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DF225738-EF5E-4770-B8F8-ABB57921A842}"/>
                  </a:ext>
                </a:extLst>
              </p:cNvPr>
              <p:cNvSpPr txBox="1"/>
              <p:nvPr/>
            </p:nvSpPr>
            <p:spPr>
              <a:xfrm>
                <a:off x="1546560" y="502728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4C81DC1B-331C-41A7-B5FF-0560ED6DD89F}"/>
                  </a:ext>
                </a:extLst>
              </p:cNvPr>
              <p:cNvCxnSpPr/>
              <p:nvPr/>
            </p:nvCxnSpPr>
            <p:spPr>
              <a:xfrm>
                <a:off x="1707557" y="501813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6CA757A3-FF75-4FF4-BF87-679775A07767}"/>
                  </a:ext>
                </a:extLst>
              </p:cNvPr>
              <p:cNvSpPr txBox="1"/>
              <p:nvPr/>
            </p:nvSpPr>
            <p:spPr>
              <a:xfrm>
                <a:off x="1546560" y="466152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1239C3CC-805E-409C-9879-1A7273A49ABD}"/>
                  </a:ext>
                </a:extLst>
              </p:cNvPr>
              <p:cNvCxnSpPr/>
              <p:nvPr/>
            </p:nvCxnSpPr>
            <p:spPr>
              <a:xfrm>
                <a:off x="1707557" y="47438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CEFE7C6-79B9-4EDB-9EBF-8934A3FF5F20}"/>
                  </a:ext>
                </a:extLst>
              </p:cNvPr>
              <p:cNvCxnSpPr/>
              <p:nvPr/>
            </p:nvCxnSpPr>
            <p:spPr>
              <a:xfrm>
                <a:off x="1707557" y="456093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917563F-676B-417D-8FD8-69CC97561EC0}"/>
                  </a:ext>
                </a:extLst>
              </p:cNvPr>
              <p:cNvCxnSpPr/>
              <p:nvPr/>
            </p:nvCxnSpPr>
            <p:spPr>
              <a:xfrm>
                <a:off x="1707557" y="5292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D277BB94-44E3-4C85-BE65-D60F56F1E602}"/>
                  </a:ext>
                </a:extLst>
              </p:cNvPr>
              <p:cNvSpPr txBox="1"/>
              <p:nvPr/>
            </p:nvSpPr>
            <p:spPr>
              <a:xfrm>
                <a:off x="1610680" y="5393040"/>
                <a:ext cx="6412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63425731-9B82-4D70-9BAA-39D92F646CB5}"/>
                  </a:ext>
                </a:extLst>
              </p:cNvPr>
              <p:cNvCxnSpPr/>
              <p:nvPr/>
            </p:nvCxnSpPr>
            <p:spPr>
              <a:xfrm>
                <a:off x="1707557" y="52010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DD0A9DC5-6B7E-418D-92A2-20063FBB6D41}"/>
                  </a:ext>
                </a:extLst>
              </p:cNvPr>
              <p:cNvSpPr txBox="1"/>
              <p:nvPr/>
            </p:nvSpPr>
            <p:spPr>
              <a:xfrm>
                <a:off x="1546560" y="5210160"/>
                <a:ext cx="128240" cy="160878"/>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3" name="object 10">
                <a:extLst>
                  <a:ext uri="{FF2B5EF4-FFF2-40B4-BE49-F238E27FC236}">
                    <a16:creationId xmlns:a16="http://schemas.microsoft.com/office/drawing/2014/main" id="{BEEC3489-6AFD-42DB-AD54-B1251314B945}"/>
                  </a:ext>
                </a:extLst>
              </p:cNvPr>
              <p:cNvSpPr txBox="1"/>
              <p:nvPr/>
            </p:nvSpPr>
            <p:spPr>
              <a:xfrm>
                <a:off x="1243584" y="4541701"/>
                <a:ext cx="160878" cy="1038746"/>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countries</a:t>
                </a:r>
                <a:endParaRPr kumimoji="0" lang="en-GB" sz="9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0640031D-FDCF-4E6B-9F7D-794435F56746}"/>
                  </a:ext>
                </a:extLst>
              </p:cNvPr>
              <p:cNvSpPr txBox="1"/>
              <p:nvPr/>
            </p:nvSpPr>
            <p:spPr>
              <a:xfrm>
                <a:off x="1925024" y="5532120"/>
                <a:ext cx="1828800" cy="307777"/>
              </a:xfrm>
              <a:prstGeom prst="rect">
                <a:avLst/>
              </a:prstGeom>
              <a:noFill/>
            </p:spPr>
            <p:txBody>
              <a:bodyPr wrap="squar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Awareness/knowledge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of mechanism use limited</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FA72A54A-5EBF-42A0-A9DB-971D772669E6}"/>
                  </a:ext>
                </a:extLst>
              </p:cNvPr>
              <p:cNvSpPr txBox="1"/>
              <p:nvPr/>
            </p:nvSpPr>
            <p:spPr>
              <a:xfrm>
                <a:off x="3753824" y="5532120"/>
                <a:ext cx="1828800" cy="307777"/>
              </a:xfrm>
              <a:prstGeom prst="rect">
                <a:avLst/>
              </a:prstGeom>
              <a:noFill/>
            </p:spPr>
            <p:txBody>
              <a:bodyPr wrap="squar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Mechanisms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do not function</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AE7216AD-F104-4B5F-B1F9-9B0F774C2FCD}"/>
                  </a:ext>
                </a:extLst>
              </p:cNvPr>
              <p:cNvSpPr txBox="1"/>
              <p:nvPr/>
            </p:nvSpPr>
            <p:spPr>
              <a:xfrm>
                <a:off x="5582624" y="5532120"/>
                <a:ext cx="1828800" cy="153888"/>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Affordability constraints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A13D1991-2816-448D-94AF-949FC88BBCFA}"/>
                  </a:ext>
                </a:extLst>
              </p:cNvPr>
              <p:cNvSpPr txBox="1"/>
              <p:nvPr/>
            </p:nvSpPr>
            <p:spPr>
              <a:xfrm>
                <a:off x="7411424" y="5532120"/>
                <a:ext cx="1828800" cy="307777"/>
              </a:xfrm>
              <a:prstGeom prst="rect">
                <a:avLst/>
              </a:prstGeom>
              <a:noFill/>
            </p:spPr>
            <p:txBody>
              <a:bodyPr wrap="squar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Mechanisms are not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HIV-sensitive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0" name="Rectangle 99">
                <a:extLst>
                  <a:ext uri="{FF2B5EF4-FFF2-40B4-BE49-F238E27FC236}">
                    <a16:creationId xmlns:a16="http://schemas.microsoft.com/office/drawing/2014/main" id="{C891E653-2827-42B7-B6B3-3F7944230ADA}"/>
                  </a:ext>
                </a:extLst>
              </p:cNvPr>
              <p:cNvSpPr/>
              <p:nvPr/>
            </p:nvSpPr>
            <p:spPr>
              <a:xfrm>
                <a:off x="2660904" y="4773168"/>
                <a:ext cx="365760" cy="70408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Rectangle 97">
                <a:extLst>
                  <a:ext uri="{FF2B5EF4-FFF2-40B4-BE49-F238E27FC236}">
                    <a16:creationId xmlns:a16="http://schemas.microsoft.com/office/drawing/2014/main" id="{767D049B-949C-4462-9C91-E2A4C5BDF15C}"/>
                  </a:ext>
                </a:extLst>
              </p:cNvPr>
              <p:cNvSpPr/>
              <p:nvPr/>
            </p:nvSpPr>
            <p:spPr>
              <a:xfrm>
                <a:off x="4489704" y="5138928"/>
                <a:ext cx="365760" cy="33832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Rectangle 95">
                <a:extLst>
                  <a:ext uri="{FF2B5EF4-FFF2-40B4-BE49-F238E27FC236}">
                    <a16:creationId xmlns:a16="http://schemas.microsoft.com/office/drawing/2014/main" id="{2E31530F-DFB3-4F1C-BA19-39ABDC7A0EDB}"/>
                  </a:ext>
                </a:extLst>
              </p:cNvPr>
              <p:cNvSpPr/>
              <p:nvPr/>
            </p:nvSpPr>
            <p:spPr>
              <a:xfrm>
                <a:off x="6318504" y="5138928"/>
                <a:ext cx="365760" cy="338328"/>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Rectangle 93">
                <a:extLst>
                  <a:ext uri="{FF2B5EF4-FFF2-40B4-BE49-F238E27FC236}">
                    <a16:creationId xmlns:a16="http://schemas.microsoft.com/office/drawing/2014/main" id="{3F4F02F6-74E0-42D1-A44D-19AA467B7FFE}"/>
                  </a:ext>
                </a:extLst>
              </p:cNvPr>
              <p:cNvSpPr/>
              <p:nvPr/>
            </p:nvSpPr>
            <p:spPr>
              <a:xfrm>
                <a:off x="8147304" y="5175504"/>
                <a:ext cx="365760" cy="30175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A07FEFCE-B171-42D9-BBB9-594D0ECD987C}"/>
                  </a:ext>
                </a:extLst>
              </p:cNvPr>
              <p:cNvSpPr txBox="1"/>
              <p:nvPr/>
            </p:nvSpPr>
            <p:spPr>
              <a:xfrm>
                <a:off x="996696" y="2342785"/>
                <a:ext cx="2471831" cy="162096"/>
              </a:xfrm>
              <a:prstGeom prst="rect">
                <a:avLst/>
              </a:prstGeom>
              <a:noFill/>
            </p:spPr>
            <p:txBody>
              <a:bodyPr wrap="non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Accountability mechanisms</a:t>
                </a:r>
              </a:p>
            </p:txBody>
          </p:sp>
          <p:sp>
            <p:nvSpPr>
              <p:cNvPr id="108" name="TextBox 107">
                <a:extLst>
                  <a:ext uri="{FF2B5EF4-FFF2-40B4-BE49-F238E27FC236}">
                    <a16:creationId xmlns:a16="http://schemas.microsoft.com/office/drawing/2014/main" id="{D76D3A4C-F8A8-4018-947E-52AF11AA97DF}"/>
                  </a:ext>
                </a:extLst>
              </p:cNvPr>
              <p:cNvSpPr txBox="1"/>
              <p:nvPr/>
            </p:nvSpPr>
            <p:spPr>
              <a:xfrm>
                <a:off x="1002832" y="4262112"/>
                <a:ext cx="1643079" cy="162096"/>
              </a:xfrm>
              <a:prstGeom prst="rect">
                <a:avLst/>
              </a:prstGeom>
              <a:noFill/>
            </p:spPr>
            <p:txBody>
              <a:bodyPr wrap="none" lIns="0" tIns="0" rIns="0" bIns="0" rtlCol="0">
                <a:spAutoFit/>
              </a:bodyPr>
              <a:lstStyle>
                <a:defPPr>
                  <a:defRPr lang="LID4096"/>
                </a:defPPr>
                <a:lvl1pPr marR="0" lvl="0" indent="0" algn="ctr" fontAlgn="auto">
                  <a:lnSpc>
                    <a:spcPts val="1200"/>
                  </a:lnSpc>
                  <a:spcBef>
                    <a:spcPts val="0"/>
                  </a:spcBef>
                  <a:spcAft>
                    <a:spcPts val="0"/>
                  </a:spcAft>
                  <a:buClrTx/>
                  <a:buSzTx/>
                  <a:buFontTx/>
                  <a:buNone/>
                  <a:tabLst/>
                  <a:defRPr kumimoji="0" sz="1200" b="0" i="0" u="none" strike="noStrike" cap="none" spc="0" normalizeH="0" baseline="0">
                    <a:ln>
                      <a:noFill/>
                    </a:ln>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Barriers to access</a:t>
                </a:r>
              </a:p>
            </p:txBody>
          </p:sp>
          <p:sp>
            <p:nvSpPr>
              <p:cNvPr id="110" name="bk object 18">
                <a:extLst>
                  <a:ext uri="{FF2B5EF4-FFF2-40B4-BE49-F238E27FC236}">
                    <a16:creationId xmlns:a16="http://schemas.microsoft.com/office/drawing/2014/main" id="{DF1C65B1-3788-4CA5-9D6B-B26F1496EE9C}"/>
                  </a:ext>
                </a:extLst>
              </p:cNvPr>
              <p:cNvSpPr/>
              <p:nvPr/>
            </p:nvSpPr>
            <p:spPr>
              <a:xfrm>
                <a:off x="914400" y="4112892"/>
                <a:ext cx="8503920" cy="0"/>
              </a:xfrm>
              <a:custGeom>
                <a:avLst/>
                <a:gdLst/>
                <a:ahLst/>
                <a:cxnLst/>
                <a:rect l="l" t="t" r="r" b="b"/>
                <a:pathLst>
                  <a:path w="3013075">
                    <a:moveTo>
                      <a:pt x="0" y="0"/>
                    </a:moveTo>
                    <a:lnTo>
                      <a:pt x="3012897" y="0"/>
                    </a:lnTo>
                  </a:path>
                </a:pathLst>
              </a:custGeom>
              <a:ln w="50800">
                <a:solidFill>
                  <a:schemeClr val="bg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bk object 18">
                <a:extLst>
                  <a:ext uri="{FF2B5EF4-FFF2-40B4-BE49-F238E27FC236}">
                    <a16:creationId xmlns:a16="http://schemas.microsoft.com/office/drawing/2014/main" id="{77823459-9483-4C67-B7E8-3230277661A0}"/>
                  </a:ext>
                </a:extLst>
              </p:cNvPr>
              <p:cNvSpPr/>
              <p:nvPr/>
            </p:nvSpPr>
            <p:spPr>
              <a:xfrm>
                <a:off x="1925024" y="3557016"/>
                <a:ext cx="7315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bk object 18">
                <a:extLst>
                  <a:ext uri="{FF2B5EF4-FFF2-40B4-BE49-F238E27FC236}">
                    <a16:creationId xmlns:a16="http://schemas.microsoft.com/office/drawing/2014/main" id="{EF5882C1-9A56-44BE-93F9-1A121C8373B7}"/>
                  </a:ext>
                </a:extLst>
              </p:cNvPr>
              <p:cNvSpPr/>
              <p:nvPr/>
            </p:nvSpPr>
            <p:spPr>
              <a:xfrm>
                <a:off x="1925024" y="5475336"/>
                <a:ext cx="73152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124364803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tuberculosis-related deaths among people living with HIV, global, </a:t>
            </a:r>
          </a:p>
          <a:p>
            <a:pPr>
              <a:lnSpc>
                <a:spcPct val="100000"/>
              </a:lnSpc>
              <a:spcBef>
                <a:spcPts val="0"/>
              </a:spcBef>
            </a:pPr>
            <a:r>
              <a:rPr lang="en-US"/>
              <a:t>2004–2018 and 2020 target</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0622BC3A-177D-4C57-A4BE-308B7A7A21B6}"/>
              </a:ext>
            </a:extLst>
          </p:cNvPr>
          <p:cNvGrpSpPr/>
          <p:nvPr/>
        </p:nvGrpSpPr>
        <p:grpSpPr>
          <a:xfrm>
            <a:off x="457199" y="2560320"/>
            <a:ext cx="8272887" cy="3994368"/>
            <a:chOff x="457199" y="2560320"/>
            <a:chExt cx="8272887" cy="3994368"/>
          </a:xfrm>
        </p:grpSpPr>
        <p:grpSp>
          <p:nvGrpSpPr>
            <p:cNvPr id="4" name="Group 3">
              <a:extLst>
                <a:ext uri="{FF2B5EF4-FFF2-40B4-BE49-F238E27FC236}">
                  <a16:creationId xmlns:a16="http://schemas.microsoft.com/office/drawing/2014/main" id="{1D5AFCCA-28B2-468B-B204-A949A34CE6FF}"/>
                </a:ext>
              </a:extLst>
            </p:cNvPr>
            <p:cNvGrpSpPr/>
            <p:nvPr/>
          </p:nvGrpSpPr>
          <p:grpSpPr>
            <a:xfrm>
              <a:off x="457199" y="2560320"/>
              <a:ext cx="8272887" cy="3994368"/>
              <a:chOff x="457199" y="2560320"/>
              <a:chExt cx="8272887" cy="39943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Global tuberculosis report. Geneva: WHO; 2019.</a:t>
                </a:r>
              </a:p>
            </p:txBody>
          </p:sp>
          <p:grpSp>
            <p:nvGrpSpPr>
              <p:cNvPr id="31" name="Group 30">
                <a:extLst>
                  <a:ext uri="{FF2B5EF4-FFF2-40B4-BE49-F238E27FC236}">
                    <a16:creationId xmlns:a16="http://schemas.microsoft.com/office/drawing/2014/main" id="{A7397756-172B-45F6-B91A-A6DB342A3B25}"/>
                  </a:ext>
                </a:extLst>
              </p:cNvPr>
              <p:cNvGrpSpPr/>
              <p:nvPr/>
            </p:nvGrpSpPr>
            <p:grpSpPr>
              <a:xfrm>
                <a:off x="1166742" y="2560320"/>
                <a:ext cx="7563344" cy="2649708"/>
                <a:chOff x="1166742" y="2560320"/>
                <a:chExt cx="7563344" cy="2649708"/>
              </a:xfrm>
            </p:grpSpPr>
            <p:sp>
              <p:nvSpPr>
                <p:cNvPr id="27" name="TextBox 26">
                  <a:extLst>
                    <a:ext uri="{FF2B5EF4-FFF2-40B4-BE49-F238E27FC236}">
                      <a16:creationId xmlns:a16="http://schemas.microsoft.com/office/drawing/2014/main" id="{E6C65623-F79C-4E6E-85D2-0E30FB767793}"/>
                    </a:ext>
                  </a:extLst>
                </p:cNvPr>
                <p:cNvSpPr txBox="1"/>
                <p:nvPr/>
              </p:nvSpPr>
              <p:spPr>
                <a:xfrm>
                  <a:off x="1166742" y="2609956"/>
                  <a:ext cx="179536" cy="2600072"/>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tuberculosis-related deaths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8" name="Group 17">
                  <a:extLst>
                    <a:ext uri="{FF2B5EF4-FFF2-40B4-BE49-F238E27FC236}">
                      <a16:creationId xmlns:a16="http://schemas.microsoft.com/office/drawing/2014/main" id="{118EFFB5-B99D-417A-995D-2448D8735AB5}"/>
                    </a:ext>
                  </a:extLst>
                </p:cNvPr>
                <p:cNvGrpSpPr/>
                <p:nvPr/>
              </p:nvGrpSpPr>
              <p:grpSpPr>
                <a:xfrm>
                  <a:off x="1490472" y="2560320"/>
                  <a:ext cx="7239614" cy="2580394"/>
                  <a:chOff x="1721506" y="2560320"/>
                  <a:chExt cx="7239614" cy="2580394"/>
                </a:xfrm>
              </p:grpSpPr>
              <p:sp>
                <p:nvSpPr>
                  <p:cNvPr id="32" name="Oval 31">
                    <a:extLst>
                      <a:ext uri="{FF2B5EF4-FFF2-40B4-BE49-F238E27FC236}">
                        <a16:creationId xmlns:a16="http://schemas.microsoft.com/office/drawing/2014/main" id="{B7A90F9B-87B8-47CF-AA63-E1B2CB885A34}"/>
                      </a:ext>
                    </a:extLst>
                  </p:cNvPr>
                  <p:cNvSpPr/>
                  <p:nvPr/>
                </p:nvSpPr>
                <p:spPr>
                  <a:xfrm>
                    <a:off x="8686800" y="4462161"/>
                    <a:ext cx="182880" cy="182880"/>
                  </a:xfrm>
                  <a:prstGeom prst="ellipse">
                    <a:avLst/>
                  </a:prstGeom>
                  <a:solidFill>
                    <a:srgbClr val="CECA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bg object 16">
                    <a:extLst>
                      <a:ext uri="{FF2B5EF4-FFF2-40B4-BE49-F238E27FC236}">
                        <a16:creationId xmlns:a16="http://schemas.microsoft.com/office/drawing/2014/main" id="{293A7E2A-BEAD-4236-BEE8-CBBCB8C646AA}"/>
                      </a:ext>
                    </a:extLst>
                  </p:cNvPr>
                  <p:cNvSpPr/>
                  <p:nvPr/>
                </p:nvSpPr>
                <p:spPr>
                  <a:xfrm>
                    <a:off x="2926085" y="2891307"/>
                    <a:ext cx="5150143" cy="1377997"/>
                  </a:xfrm>
                  <a:custGeom>
                    <a:avLst/>
                    <a:gdLst/>
                    <a:ahLst/>
                    <a:cxnLst/>
                    <a:rect l="l" t="t" r="r" b="b"/>
                    <a:pathLst>
                      <a:path w="4154804" h="1459229">
                        <a:moveTo>
                          <a:pt x="290093" y="0"/>
                        </a:moveTo>
                        <a:lnTo>
                          <a:pt x="0" y="31051"/>
                        </a:lnTo>
                        <a:lnTo>
                          <a:pt x="0" y="760603"/>
                        </a:lnTo>
                        <a:lnTo>
                          <a:pt x="290093" y="745083"/>
                        </a:lnTo>
                        <a:lnTo>
                          <a:pt x="590562" y="760603"/>
                        </a:lnTo>
                        <a:lnTo>
                          <a:pt x="891032" y="721791"/>
                        </a:lnTo>
                        <a:lnTo>
                          <a:pt x="1181125" y="799401"/>
                        </a:lnTo>
                        <a:lnTo>
                          <a:pt x="1481594" y="822693"/>
                        </a:lnTo>
                        <a:lnTo>
                          <a:pt x="1782064" y="853732"/>
                        </a:lnTo>
                        <a:lnTo>
                          <a:pt x="2072157" y="869251"/>
                        </a:lnTo>
                        <a:lnTo>
                          <a:pt x="2673096" y="946873"/>
                        </a:lnTo>
                        <a:lnTo>
                          <a:pt x="2963189" y="1047762"/>
                        </a:lnTo>
                        <a:lnTo>
                          <a:pt x="3263658" y="1140904"/>
                        </a:lnTo>
                        <a:lnTo>
                          <a:pt x="3564128" y="1257312"/>
                        </a:lnTo>
                        <a:lnTo>
                          <a:pt x="3854221" y="1342694"/>
                        </a:lnTo>
                        <a:lnTo>
                          <a:pt x="4154690" y="1459103"/>
                        </a:lnTo>
                        <a:lnTo>
                          <a:pt x="4154690" y="1296123"/>
                        </a:lnTo>
                        <a:lnTo>
                          <a:pt x="3854221" y="1148664"/>
                        </a:lnTo>
                        <a:lnTo>
                          <a:pt x="3564128" y="1032243"/>
                        </a:lnTo>
                        <a:lnTo>
                          <a:pt x="3263658" y="884783"/>
                        </a:lnTo>
                        <a:lnTo>
                          <a:pt x="2963189" y="760603"/>
                        </a:lnTo>
                        <a:lnTo>
                          <a:pt x="2673096" y="620903"/>
                        </a:lnTo>
                        <a:lnTo>
                          <a:pt x="2372626" y="395820"/>
                        </a:lnTo>
                        <a:lnTo>
                          <a:pt x="2072157" y="357022"/>
                        </a:lnTo>
                        <a:lnTo>
                          <a:pt x="1782064" y="325970"/>
                        </a:lnTo>
                        <a:lnTo>
                          <a:pt x="1481594" y="263880"/>
                        </a:lnTo>
                        <a:lnTo>
                          <a:pt x="1181125" y="217309"/>
                        </a:lnTo>
                        <a:lnTo>
                          <a:pt x="891032" y="178511"/>
                        </a:lnTo>
                        <a:lnTo>
                          <a:pt x="590562" y="77609"/>
                        </a:lnTo>
                        <a:lnTo>
                          <a:pt x="290093" y="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bg object 18">
                    <a:extLst>
                      <a:ext uri="{FF2B5EF4-FFF2-40B4-BE49-F238E27FC236}">
                        <a16:creationId xmlns:a16="http://schemas.microsoft.com/office/drawing/2014/main" id="{A9851047-137C-4885-85C8-1B6BBA238DCA}"/>
                      </a:ext>
                    </a:extLst>
                  </p:cNvPr>
                  <p:cNvSpPr/>
                  <p:nvPr/>
                </p:nvSpPr>
                <p:spPr>
                  <a:xfrm>
                    <a:off x="2926080" y="3257770"/>
                    <a:ext cx="5150143" cy="938453"/>
                  </a:xfrm>
                  <a:custGeom>
                    <a:avLst/>
                    <a:gdLst/>
                    <a:ahLst/>
                    <a:cxnLst/>
                    <a:rect l="l" t="t" r="r" b="b"/>
                    <a:pathLst>
                      <a:path w="4154804" h="993775">
                        <a:moveTo>
                          <a:pt x="0" y="23279"/>
                        </a:moveTo>
                        <a:lnTo>
                          <a:pt x="290106" y="0"/>
                        </a:lnTo>
                        <a:lnTo>
                          <a:pt x="590562" y="46558"/>
                        </a:lnTo>
                        <a:lnTo>
                          <a:pt x="891032" y="77609"/>
                        </a:lnTo>
                        <a:lnTo>
                          <a:pt x="1181138" y="131940"/>
                        </a:lnTo>
                        <a:lnTo>
                          <a:pt x="1481594" y="170738"/>
                        </a:lnTo>
                        <a:lnTo>
                          <a:pt x="1782064" y="209550"/>
                        </a:lnTo>
                        <a:lnTo>
                          <a:pt x="2072170" y="240588"/>
                        </a:lnTo>
                        <a:lnTo>
                          <a:pt x="2372626" y="271640"/>
                        </a:lnTo>
                        <a:lnTo>
                          <a:pt x="2673096" y="395820"/>
                        </a:lnTo>
                        <a:lnTo>
                          <a:pt x="2963202" y="520001"/>
                        </a:lnTo>
                        <a:lnTo>
                          <a:pt x="3263658" y="628650"/>
                        </a:lnTo>
                        <a:lnTo>
                          <a:pt x="3564128" y="760590"/>
                        </a:lnTo>
                        <a:lnTo>
                          <a:pt x="3854234" y="861491"/>
                        </a:lnTo>
                        <a:lnTo>
                          <a:pt x="4154690" y="993432"/>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D231A5A4-D415-4498-89E8-5C4871474196}"/>
                      </a:ext>
                    </a:extLst>
                  </p:cNvPr>
                  <p:cNvSpPr txBox="1"/>
                  <p:nvPr/>
                </p:nvSpPr>
                <p:spPr>
                  <a:xfrm>
                    <a:off x="1721506" y="3931920"/>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300 000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92805AA0-75A2-47CA-821A-3131DBF79544}"/>
                      </a:ext>
                    </a:extLst>
                  </p:cNvPr>
                  <p:cNvCxnSpPr/>
                  <p:nvPr/>
                </p:nvCxnSpPr>
                <p:spPr>
                  <a:xfrm>
                    <a:off x="2477795" y="40690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DF4D0EDF-49B8-4277-ABED-B426557FB5F4}"/>
                      </a:ext>
                    </a:extLst>
                  </p:cNvPr>
                  <p:cNvSpPr txBox="1"/>
                  <p:nvPr/>
                </p:nvSpPr>
                <p:spPr>
                  <a:xfrm>
                    <a:off x="1761676" y="420624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DABFB4E8-6D8E-4AFE-9786-1FE39A4B1DE1}"/>
                      </a:ext>
                    </a:extLst>
                  </p:cNvPr>
                  <p:cNvCxnSpPr/>
                  <p:nvPr/>
                </p:nvCxnSpPr>
                <p:spPr>
                  <a:xfrm>
                    <a:off x="2477795" y="43434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B563697-BF5D-4E92-A4BB-6FB6D9EEEACC}"/>
                      </a:ext>
                    </a:extLst>
                  </p:cNvPr>
                  <p:cNvSpPr txBox="1"/>
                  <p:nvPr/>
                </p:nvSpPr>
                <p:spPr>
                  <a:xfrm>
                    <a:off x="1722707" y="3657600"/>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9115A7E0-7D03-4E1D-924C-65004FE40F8E}"/>
                      </a:ext>
                    </a:extLst>
                  </p:cNvPr>
                  <p:cNvCxnSpPr/>
                  <p:nvPr/>
                </p:nvCxnSpPr>
                <p:spPr>
                  <a:xfrm>
                    <a:off x="2482108" y="37947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CB99EB9-E8E6-4811-BDB7-C3002D94EA94}"/>
                      </a:ext>
                    </a:extLst>
                  </p:cNvPr>
                  <p:cNvCxnSpPr/>
                  <p:nvPr/>
                </p:nvCxnSpPr>
                <p:spPr>
                  <a:xfrm>
                    <a:off x="2482108" y="35204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41EE5DBB-434D-42E6-B3AE-5124E36A25A3}"/>
                      </a:ext>
                    </a:extLst>
                  </p:cNvPr>
                  <p:cNvSpPr txBox="1"/>
                  <p:nvPr/>
                </p:nvSpPr>
                <p:spPr>
                  <a:xfrm>
                    <a:off x="1765989" y="338328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513F3747-F702-4DA0-871F-8BD324D04550}"/>
                      </a:ext>
                    </a:extLst>
                  </p:cNvPr>
                  <p:cNvCxnSpPr/>
                  <p:nvPr/>
                </p:nvCxnSpPr>
                <p:spPr>
                  <a:xfrm>
                    <a:off x="2477795" y="29713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45952CD8-A632-453D-BD19-9F9DD556C5FC}"/>
                      </a:ext>
                    </a:extLst>
                  </p:cNvPr>
                  <p:cNvSpPr txBox="1"/>
                  <p:nvPr/>
                </p:nvSpPr>
                <p:spPr>
                  <a:xfrm>
                    <a:off x="1761676" y="2834171"/>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C22A01C-5204-42AB-98EA-8CA31EFE984A}"/>
                      </a:ext>
                    </a:extLst>
                  </p:cNvPr>
                  <p:cNvSpPr txBox="1"/>
                  <p:nvPr/>
                </p:nvSpPr>
                <p:spPr>
                  <a:xfrm>
                    <a:off x="1763393" y="310896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EAB3BFE6-06E6-4E33-B7CB-A8BD2A2CF23D}"/>
                      </a:ext>
                    </a:extLst>
                  </p:cNvPr>
                  <p:cNvCxnSpPr/>
                  <p:nvPr/>
                </p:nvCxnSpPr>
                <p:spPr>
                  <a:xfrm>
                    <a:off x="2476400" y="3246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8643CFB-B0FD-4A16-820D-DFAE3018499D}"/>
                      </a:ext>
                    </a:extLst>
                  </p:cNvPr>
                  <p:cNvSpPr txBox="1"/>
                  <p:nvPr/>
                </p:nvSpPr>
                <p:spPr>
                  <a:xfrm>
                    <a:off x="1763393" y="256032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A26ABB2D-6A2D-421A-A8B6-3B0417926C9F}"/>
                      </a:ext>
                    </a:extLst>
                  </p:cNvPr>
                  <p:cNvCxnSpPr/>
                  <p:nvPr/>
                </p:nvCxnSpPr>
                <p:spPr>
                  <a:xfrm>
                    <a:off x="2476400"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7B86C8AF-252A-4607-872B-E84180C01AF5}"/>
                      </a:ext>
                    </a:extLst>
                  </p:cNvPr>
                  <p:cNvSpPr txBox="1"/>
                  <p:nvPr/>
                </p:nvSpPr>
                <p:spPr>
                  <a:xfrm>
                    <a:off x="1762463" y="448056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283446E4-AFF9-492F-88DE-3F99A103BDAB}"/>
                      </a:ext>
                    </a:extLst>
                  </p:cNvPr>
                  <p:cNvCxnSpPr/>
                  <p:nvPr/>
                </p:nvCxnSpPr>
                <p:spPr>
                  <a:xfrm>
                    <a:off x="2478582" y="4617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bject 6">
                    <a:extLst>
                      <a:ext uri="{FF2B5EF4-FFF2-40B4-BE49-F238E27FC236}">
                        <a16:creationId xmlns:a16="http://schemas.microsoft.com/office/drawing/2014/main" id="{B7851D9C-80B1-4051-9869-C3325F2B35A0}"/>
                      </a:ext>
                    </a:extLst>
                  </p:cNvPr>
                  <p:cNvSpPr/>
                  <p:nvPr/>
                </p:nvSpPr>
                <p:spPr>
                  <a:xfrm>
                    <a:off x="2743199" y="4888377"/>
                    <a:ext cx="6217920"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7B6B316F-892E-4405-81C6-42174AAC9DD7}"/>
                      </a:ext>
                    </a:extLst>
                  </p:cNvPr>
                  <p:cNvSpPr txBox="1"/>
                  <p:nvPr/>
                </p:nvSpPr>
                <p:spPr>
                  <a:xfrm>
                    <a:off x="274320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98E51814-3D45-4CF3-991A-7BCD162EC538}"/>
                      </a:ext>
                    </a:extLst>
                  </p:cNvPr>
                  <p:cNvSpPr txBox="1"/>
                  <p:nvPr/>
                </p:nvSpPr>
                <p:spPr>
                  <a:xfrm>
                    <a:off x="420624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D011C1B8-8DAF-47A4-930F-98229240B8F7}"/>
                      </a:ext>
                    </a:extLst>
                  </p:cNvPr>
                  <p:cNvSpPr txBox="1"/>
                  <p:nvPr/>
                </p:nvSpPr>
                <p:spPr>
                  <a:xfrm>
                    <a:off x="640080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0664BE4C-C870-4DBE-8001-5FA44F775A22}"/>
                      </a:ext>
                    </a:extLst>
                  </p:cNvPr>
                  <p:cNvSpPr txBox="1"/>
                  <p:nvPr/>
                </p:nvSpPr>
                <p:spPr>
                  <a:xfrm>
                    <a:off x="859536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2020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A24ECAE6-E34E-41A8-B7FC-04572635A099}"/>
                      </a:ext>
                    </a:extLst>
                  </p:cNvPr>
                  <p:cNvSpPr txBox="1"/>
                  <p:nvPr/>
                </p:nvSpPr>
                <p:spPr>
                  <a:xfrm>
                    <a:off x="2231136" y="475488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04B8FC12-5D02-42BD-AE8A-023B94865568}"/>
                      </a:ext>
                    </a:extLst>
                  </p:cNvPr>
                  <p:cNvCxnSpPr/>
                  <p:nvPr/>
                </p:nvCxnSpPr>
                <p:spPr>
                  <a:xfrm>
                    <a:off x="2478024" y="4892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41951D91-6EA4-4920-B044-174552E97C28}"/>
                      </a:ext>
                    </a:extLst>
                  </p:cNvPr>
                  <p:cNvSpPr txBox="1"/>
                  <p:nvPr/>
                </p:nvSpPr>
                <p:spPr>
                  <a:xfrm>
                    <a:off x="493776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017E3738-9870-4841-A9BA-03641C61F7DB}"/>
                      </a:ext>
                    </a:extLst>
                  </p:cNvPr>
                  <p:cNvSpPr txBox="1"/>
                  <p:nvPr/>
                </p:nvSpPr>
                <p:spPr>
                  <a:xfrm>
                    <a:off x="713232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03A3E79B-4FE6-4FEE-9A9D-50DA138B3E98}"/>
                      </a:ext>
                    </a:extLst>
                  </p:cNvPr>
                  <p:cNvSpPr txBox="1"/>
                  <p:nvPr/>
                </p:nvSpPr>
                <p:spPr>
                  <a:xfrm>
                    <a:off x="347472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C12481E4-035A-4B64-ABD7-1EF03265B083}"/>
                      </a:ext>
                    </a:extLst>
                  </p:cNvPr>
                  <p:cNvSpPr txBox="1"/>
                  <p:nvPr/>
                </p:nvSpPr>
                <p:spPr>
                  <a:xfrm>
                    <a:off x="566928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667DC2EE-DF5F-451B-BFAD-717E21F2136F}"/>
                      </a:ext>
                    </a:extLst>
                  </p:cNvPr>
                  <p:cNvSpPr txBox="1"/>
                  <p:nvPr/>
                </p:nvSpPr>
                <p:spPr>
                  <a:xfrm>
                    <a:off x="7863840"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grpSp>
        </p:grpSp>
        <p:sp>
          <p:nvSpPr>
            <p:cNvPr id="40" name="TextBox 39">
              <a:extLst>
                <a:ext uri="{FF2B5EF4-FFF2-40B4-BE49-F238E27FC236}">
                  <a16:creationId xmlns:a16="http://schemas.microsoft.com/office/drawing/2014/main" id="{CB979980-4A0A-4A65-A492-DB9C3B7C3ACD}"/>
                </a:ext>
              </a:extLst>
            </p:cNvPr>
            <p:cNvSpPr txBox="1"/>
            <p:nvPr/>
          </p:nvSpPr>
          <p:spPr>
            <a:xfrm>
              <a:off x="3139526" y="5577943"/>
              <a:ext cx="2385333"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Tuberculosis-related deaths</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E2C66921-B66A-4AAA-A5CD-F9DFB7EC3B60}"/>
                </a:ext>
              </a:extLst>
            </p:cNvPr>
            <p:cNvCxnSpPr/>
            <p:nvPr/>
          </p:nvCxnSpPr>
          <p:spPr>
            <a:xfrm>
              <a:off x="2867061" y="5712919"/>
              <a:ext cx="274320" cy="0"/>
            </a:xfrm>
            <a:prstGeom prst="line">
              <a:avLst/>
            </a:prstGeom>
            <a:ln w="31750" cap="rnd">
              <a:solidFill>
                <a:srgbClr val="F47E55"/>
              </a:solidFill>
              <a:round/>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46A54E80-B4CF-4F39-8E6D-EE390F21D3CB}"/>
                </a:ext>
              </a:extLst>
            </p:cNvPr>
            <p:cNvGrpSpPr/>
            <p:nvPr/>
          </p:nvGrpSpPr>
          <p:grpSpPr>
            <a:xfrm>
              <a:off x="5822297" y="5580532"/>
              <a:ext cx="751250" cy="271869"/>
              <a:chOff x="3474720" y="5148072"/>
              <a:chExt cx="751250" cy="271869"/>
            </a:xfrm>
          </p:grpSpPr>
          <p:sp>
            <p:nvSpPr>
              <p:cNvPr id="44" name="TextBox 43">
                <a:extLst>
                  <a:ext uri="{FF2B5EF4-FFF2-40B4-BE49-F238E27FC236}">
                    <a16:creationId xmlns:a16="http://schemas.microsoft.com/office/drawing/2014/main" id="{3D88223F-50E9-49BA-8E6E-0A50582536BD}"/>
                  </a:ext>
                </a:extLst>
              </p:cNvPr>
              <p:cNvSpPr txBox="1"/>
              <p:nvPr/>
            </p:nvSpPr>
            <p:spPr>
              <a:xfrm>
                <a:off x="3584448" y="5148072"/>
                <a:ext cx="641522"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target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val 44">
                <a:extLst>
                  <a:ext uri="{FF2B5EF4-FFF2-40B4-BE49-F238E27FC236}">
                    <a16:creationId xmlns:a16="http://schemas.microsoft.com/office/drawing/2014/main" id="{1634485F-06C0-43CC-9C9F-4856A716DE0C}"/>
                  </a:ext>
                </a:extLst>
              </p:cNvPr>
              <p:cNvSpPr/>
              <p:nvPr/>
            </p:nvSpPr>
            <p:spPr>
              <a:xfrm>
                <a:off x="3474720" y="5211468"/>
                <a:ext cx="137160" cy="137981"/>
              </a:xfrm>
              <a:prstGeom prst="ellipse">
                <a:avLst/>
              </a:prstGeom>
              <a:solidFill>
                <a:srgbClr val="CECA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42175507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Number of notified new and relapse tuberculosis cases known to be HIV-positive, </a:t>
            </a:r>
          </a:p>
          <a:p>
            <a:pPr>
              <a:lnSpc>
                <a:spcPct val="100000"/>
              </a:lnSpc>
              <a:spcBef>
                <a:spcPts val="0"/>
              </a:spcBef>
            </a:pPr>
            <a:r>
              <a:rPr lang="en-US"/>
              <a:t>number of HIV-positive tuberculosis patients receiving antiretroviral therapy, </a:t>
            </a:r>
          </a:p>
          <a:p>
            <a:pPr>
              <a:lnSpc>
                <a:spcPct val="100000"/>
              </a:lnSpc>
              <a:spcBef>
                <a:spcPts val="0"/>
              </a:spcBef>
            </a:pPr>
            <a:r>
              <a:rPr lang="en-US"/>
              <a:t>and estimated number of incident tuberculosis cases among people living with HIV, 2004–2018</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A446D267-8390-48EB-AB68-CEC4684B5BED}"/>
              </a:ext>
            </a:extLst>
          </p:cNvPr>
          <p:cNvGrpSpPr/>
          <p:nvPr/>
        </p:nvGrpSpPr>
        <p:grpSpPr>
          <a:xfrm>
            <a:off x="457199" y="2514600"/>
            <a:ext cx="9023859" cy="4040088"/>
            <a:chOff x="457199" y="2514600"/>
            <a:chExt cx="9023859" cy="40400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2019 (see https://aidsinfo.unaids.org/); Global tuberculosis report. Geneva: WHO; 2019.</a:t>
              </a:r>
            </a:p>
          </p:txBody>
        </p:sp>
        <p:grpSp>
          <p:nvGrpSpPr>
            <p:cNvPr id="2" name="Group 1">
              <a:extLst>
                <a:ext uri="{FF2B5EF4-FFF2-40B4-BE49-F238E27FC236}">
                  <a16:creationId xmlns:a16="http://schemas.microsoft.com/office/drawing/2014/main" id="{70859FF7-3C9D-4B92-9719-BD34C236DAB3}"/>
                </a:ext>
              </a:extLst>
            </p:cNvPr>
            <p:cNvGrpSpPr/>
            <p:nvPr/>
          </p:nvGrpSpPr>
          <p:grpSpPr>
            <a:xfrm>
              <a:off x="914400" y="2514600"/>
              <a:ext cx="8566658" cy="3520440"/>
              <a:chOff x="1166742" y="2560320"/>
              <a:chExt cx="8566658" cy="3520440"/>
            </a:xfrm>
          </p:grpSpPr>
          <p:sp>
            <p:nvSpPr>
              <p:cNvPr id="7" name="TextBox 6">
                <a:extLst>
                  <a:ext uri="{FF2B5EF4-FFF2-40B4-BE49-F238E27FC236}">
                    <a16:creationId xmlns:a16="http://schemas.microsoft.com/office/drawing/2014/main" id="{D9B9ECE4-BEE4-404E-988E-0A4589F69F90}"/>
                  </a:ext>
                </a:extLst>
              </p:cNvPr>
              <p:cNvSpPr txBox="1"/>
              <p:nvPr/>
            </p:nvSpPr>
            <p:spPr>
              <a:xfrm>
                <a:off x="1166742" y="3184990"/>
                <a:ext cx="179536" cy="1218283"/>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2F94A05E-04DE-4D21-BDD2-725D851765D1}"/>
                  </a:ext>
                </a:extLst>
              </p:cNvPr>
              <p:cNvGrpSpPr/>
              <p:nvPr/>
            </p:nvGrpSpPr>
            <p:grpSpPr>
              <a:xfrm>
                <a:off x="1362233" y="3655474"/>
                <a:ext cx="994256" cy="271869"/>
                <a:chOff x="1362233" y="3746914"/>
                <a:chExt cx="994256" cy="271869"/>
              </a:xfrm>
            </p:grpSpPr>
            <p:sp>
              <p:nvSpPr>
                <p:cNvPr id="12" name="TextBox 11">
                  <a:extLst>
                    <a:ext uri="{FF2B5EF4-FFF2-40B4-BE49-F238E27FC236}">
                      <a16:creationId xmlns:a16="http://schemas.microsoft.com/office/drawing/2014/main" id="{11717690-6EBB-4783-8C5B-458A4D97C5D3}"/>
                    </a:ext>
                  </a:extLst>
                </p:cNvPr>
                <p:cNvSpPr txBox="1"/>
                <p:nvPr/>
              </p:nvSpPr>
              <p:spPr>
                <a:xfrm>
                  <a:off x="1362233" y="3746914"/>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979B92F6-2197-4686-BB53-958ADCC3C96C}"/>
                    </a:ext>
                  </a:extLst>
                </p:cNvPr>
                <p:cNvCxnSpPr/>
                <p:nvPr/>
              </p:nvCxnSpPr>
              <p:spPr>
                <a:xfrm>
                  <a:off x="2246761" y="388407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 name="TextBox 14">
                <a:extLst>
                  <a:ext uri="{FF2B5EF4-FFF2-40B4-BE49-F238E27FC236}">
                    <a16:creationId xmlns:a16="http://schemas.microsoft.com/office/drawing/2014/main" id="{8C04C5FF-60CA-4230-B68D-D439DBD210DE}"/>
                  </a:ext>
                </a:extLst>
              </p:cNvPr>
              <p:cNvSpPr txBox="1"/>
              <p:nvPr/>
            </p:nvSpPr>
            <p:spPr>
              <a:xfrm>
                <a:off x="1530642" y="4323197"/>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12AC79F8-D652-4924-A8AC-256E5A245A9A}"/>
                  </a:ext>
                </a:extLst>
              </p:cNvPr>
              <p:cNvCxnSpPr/>
              <p:nvPr/>
            </p:nvCxnSpPr>
            <p:spPr>
              <a:xfrm>
                <a:off x="2246761" y="4460357"/>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25F6C83F-303D-4627-B166-727C0350DE86}"/>
                  </a:ext>
                </a:extLst>
              </p:cNvPr>
              <p:cNvSpPr txBox="1"/>
              <p:nvPr/>
            </p:nvSpPr>
            <p:spPr>
              <a:xfrm>
                <a:off x="1363434" y="3439631"/>
                <a:ext cx="90922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B7E4CB2C-8589-40B3-84E7-8F64511998F9}"/>
                  </a:ext>
                </a:extLst>
              </p:cNvPr>
              <p:cNvCxnSpPr/>
              <p:nvPr/>
            </p:nvCxnSpPr>
            <p:spPr>
              <a:xfrm>
                <a:off x="2251074" y="35767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ACCDB1D-1D39-4AA5-84B0-9B57E0CEED28}"/>
                  </a:ext>
                </a:extLst>
              </p:cNvPr>
              <p:cNvCxnSpPr/>
              <p:nvPr/>
            </p:nvCxnSpPr>
            <p:spPr>
              <a:xfrm>
                <a:off x="2251074" y="335563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04A9B8A1-5BF8-4C59-92A8-0B99A6524C02}"/>
                  </a:ext>
                </a:extLst>
              </p:cNvPr>
              <p:cNvSpPr txBox="1"/>
              <p:nvPr/>
            </p:nvSpPr>
            <p:spPr>
              <a:xfrm>
                <a:off x="1406714" y="3218475"/>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DCEE1E76-EA83-48ED-AEEC-0CD0A7B9B049}"/>
                  </a:ext>
                </a:extLst>
              </p:cNvPr>
              <p:cNvCxnSpPr/>
              <p:nvPr/>
            </p:nvCxnSpPr>
            <p:spPr>
              <a:xfrm>
                <a:off x="2246761" y="291817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D1D933A8-D7C9-40F0-8185-2226F0D5B43B}"/>
                  </a:ext>
                </a:extLst>
              </p:cNvPr>
              <p:cNvSpPr txBox="1"/>
              <p:nvPr/>
            </p:nvSpPr>
            <p:spPr>
              <a:xfrm>
                <a:off x="1402401" y="2781011"/>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6945F0C9-C9D3-479E-B2FF-0FCF44B81996}"/>
                  </a:ext>
                </a:extLst>
              </p:cNvPr>
              <p:cNvSpPr txBox="1"/>
              <p:nvPr/>
            </p:nvSpPr>
            <p:spPr>
              <a:xfrm>
                <a:off x="1404118" y="299732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D755E17B-6F5F-4274-B9B5-CFA3C42C5C14}"/>
                  </a:ext>
                </a:extLst>
              </p:cNvPr>
              <p:cNvCxnSpPr/>
              <p:nvPr/>
            </p:nvCxnSpPr>
            <p:spPr>
              <a:xfrm>
                <a:off x="2245366" y="3134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87F6601B-7613-48DE-9A40-EF35E06FE9AF}"/>
                  </a:ext>
                </a:extLst>
              </p:cNvPr>
              <p:cNvSpPr txBox="1"/>
              <p:nvPr/>
            </p:nvSpPr>
            <p:spPr>
              <a:xfrm>
                <a:off x="1404118" y="2560320"/>
                <a:ext cx="865943"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7C8A98F2-8BD5-4DAE-8D6D-16496055653D}"/>
                  </a:ext>
                </a:extLst>
              </p:cNvPr>
              <p:cNvCxnSpPr/>
              <p:nvPr/>
            </p:nvCxnSpPr>
            <p:spPr>
              <a:xfrm>
                <a:off x="2245366" y="26974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A126B1CD-4149-4C00-8219-52CE3F0C3F22}"/>
                  </a:ext>
                </a:extLst>
              </p:cNvPr>
              <p:cNvSpPr txBox="1"/>
              <p:nvPr/>
            </p:nvSpPr>
            <p:spPr>
              <a:xfrm>
                <a:off x="1531429" y="4533720"/>
                <a:ext cx="737702"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E4BE048F-FD8E-4ABB-8527-7C32A74E3E6F}"/>
                  </a:ext>
                </a:extLst>
              </p:cNvPr>
              <p:cNvCxnSpPr/>
              <p:nvPr/>
            </p:nvCxnSpPr>
            <p:spPr>
              <a:xfrm>
                <a:off x="2247548" y="4670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bject 6">
                <a:extLst>
                  <a:ext uri="{FF2B5EF4-FFF2-40B4-BE49-F238E27FC236}">
                    <a16:creationId xmlns:a16="http://schemas.microsoft.com/office/drawing/2014/main" id="{2A5BDE28-B1F8-47A2-B71F-F7DE94500E8E}"/>
                  </a:ext>
                </a:extLst>
              </p:cNvPr>
              <p:cNvSpPr/>
              <p:nvPr/>
            </p:nvSpPr>
            <p:spPr>
              <a:xfrm>
                <a:off x="2512165" y="4888377"/>
                <a:ext cx="5486400" cy="0"/>
              </a:xfrm>
              <a:custGeom>
                <a:avLst/>
                <a:gdLst/>
                <a:ahLst/>
                <a:cxnLst/>
                <a:rect l="l" t="t" r="r" b="b"/>
                <a:pathLst>
                  <a:path w="4433570">
                    <a:moveTo>
                      <a:pt x="0" y="0"/>
                    </a:moveTo>
                    <a:lnTo>
                      <a:pt x="4433506"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B84F3839-82BD-47D2-9899-6C1820CABBA5}"/>
                  </a:ext>
                </a:extLst>
              </p:cNvPr>
              <p:cNvSpPr txBox="1"/>
              <p:nvPr/>
            </p:nvSpPr>
            <p:spPr>
              <a:xfrm>
                <a:off x="251216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27EA0B00-1EBA-49EE-95E6-C079B7A35BA3}"/>
                  </a:ext>
                </a:extLst>
              </p:cNvPr>
              <p:cNvSpPr txBox="1"/>
              <p:nvPr/>
            </p:nvSpPr>
            <p:spPr>
              <a:xfrm>
                <a:off x="397520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8FFB1784-F02D-4D7C-B7FF-AAB01BB259F2}"/>
                  </a:ext>
                </a:extLst>
              </p:cNvPr>
              <p:cNvSpPr txBox="1"/>
              <p:nvPr/>
            </p:nvSpPr>
            <p:spPr>
              <a:xfrm>
                <a:off x="616976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41CB9680-C604-457A-A6CA-946B2ECF0370}"/>
                  </a:ext>
                </a:extLst>
              </p:cNvPr>
              <p:cNvSpPr txBox="1"/>
              <p:nvPr/>
            </p:nvSpPr>
            <p:spPr>
              <a:xfrm>
                <a:off x="2000102" y="475488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1AA59506-0858-478A-811F-4AD06C2ECCAE}"/>
                  </a:ext>
                </a:extLst>
              </p:cNvPr>
              <p:cNvCxnSpPr/>
              <p:nvPr/>
            </p:nvCxnSpPr>
            <p:spPr>
              <a:xfrm>
                <a:off x="2246990" y="48920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014CAAD6-4216-45D3-90CE-42F3285683B4}"/>
                  </a:ext>
                </a:extLst>
              </p:cNvPr>
              <p:cNvSpPr txBox="1"/>
              <p:nvPr/>
            </p:nvSpPr>
            <p:spPr>
              <a:xfrm>
                <a:off x="470672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79691284-8BC9-4793-B029-8F8B83CADBEE}"/>
                  </a:ext>
                </a:extLst>
              </p:cNvPr>
              <p:cNvSpPr txBox="1"/>
              <p:nvPr/>
            </p:nvSpPr>
            <p:spPr>
              <a:xfrm>
                <a:off x="690128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1C80E519-4F25-4CA3-83B3-F72A2EB7CD80}"/>
                  </a:ext>
                </a:extLst>
              </p:cNvPr>
              <p:cNvSpPr txBox="1"/>
              <p:nvPr/>
            </p:nvSpPr>
            <p:spPr>
              <a:xfrm>
                <a:off x="324368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ED0AFB4F-EB26-46F9-BF3A-DFBC44497549}"/>
                  </a:ext>
                </a:extLst>
              </p:cNvPr>
              <p:cNvSpPr txBox="1"/>
              <p:nvPr/>
            </p:nvSpPr>
            <p:spPr>
              <a:xfrm>
                <a:off x="543824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A6D98D61-9198-4A5E-B4E2-F22BB6B0E2D7}"/>
                  </a:ext>
                </a:extLst>
              </p:cNvPr>
              <p:cNvSpPr txBox="1"/>
              <p:nvPr/>
            </p:nvSpPr>
            <p:spPr>
              <a:xfrm>
                <a:off x="7632806" y="4956048"/>
                <a:ext cx="365760" cy="184666"/>
              </a:xfrm>
              <a:prstGeom prst="rect">
                <a:avLst/>
              </a:prstGeom>
              <a:noFill/>
            </p:spPr>
            <p:txBody>
              <a:bodyPr vert="horz" wrap="square" lIns="0" tIns="0" rIns="0" bIns="0" rtlCol="0" anchor="b"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200" b="0" i="0" u="none" strike="noStrike" kern="1200" cap="none" spc="0" normalizeH="0" baseline="0" noProof="0">
                    <a:ln>
                      <a:noFill/>
                    </a:ln>
                    <a:solidFill>
                      <a:srgbClr val="595959"/>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nvGrpSpPr>
              <p:cNvPr id="43" name="Group 42">
                <a:extLst>
                  <a:ext uri="{FF2B5EF4-FFF2-40B4-BE49-F238E27FC236}">
                    <a16:creationId xmlns:a16="http://schemas.microsoft.com/office/drawing/2014/main" id="{CEC6FDE0-C1E4-4585-A6C3-44E06233E4C6}"/>
                  </a:ext>
                </a:extLst>
              </p:cNvPr>
              <p:cNvGrpSpPr/>
              <p:nvPr/>
            </p:nvGrpSpPr>
            <p:grpSpPr>
              <a:xfrm>
                <a:off x="1490472" y="3876982"/>
                <a:ext cx="866017" cy="271869"/>
                <a:chOff x="1490472" y="3746914"/>
                <a:chExt cx="866017" cy="271869"/>
              </a:xfrm>
            </p:grpSpPr>
            <p:sp>
              <p:nvSpPr>
                <p:cNvPr id="44" name="TextBox 43">
                  <a:extLst>
                    <a:ext uri="{FF2B5EF4-FFF2-40B4-BE49-F238E27FC236}">
                      <a16:creationId xmlns:a16="http://schemas.microsoft.com/office/drawing/2014/main" id="{B59BE850-149C-4E0D-B57D-26AD0438903A}"/>
                    </a:ext>
                  </a:extLst>
                </p:cNvPr>
                <p:cNvSpPr txBox="1"/>
                <p:nvPr/>
              </p:nvSpPr>
              <p:spPr>
                <a:xfrm>
                  <a:off x="1490472" y="3746914"/>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800 000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7C034C7A-F0DE-44A4-9718-C8C19E1CE062}"/>
                    </a:ext>
                  </a:extLst>
                </p:cNvPr>
                <p:cNvCxnSpPr/>
                <p:nvPr/>
              </p:nvCxnSpPr>
              <p:spPr>
                <a:xfrm>
                  <a:off x="2246761" y="388407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52A790E4-A8F0-42C7-8E58-6B936BA95BCF}"/>
                  </a:ext>
                </a:extLst>
              </p:cNvPr>
              <p:cNvGrpSpPr/>
              <p:nvPr/>
            </p:nvGrpSpPr>
            <p:grpSpPr>
              <a:xfrm>
                <a:off x="1490472" y="4098492"/>
                <a:ext cx="866017" cy="271869"/>
                <a:chOff x="1490472" y="3746914"/>
                <a:chExt cx="866017" cy="271869"/>
              </a:xfrm>
            </p:grpSpPr>
            <p:sp>
              <p:nvSpPr>
                <p:cNvPr id="47" name="TextBox 46">
                  <a:extLst>
                    <a:ext uri="{FF2B5EF4-FFF2-40B4-BE49-F238E27FC236}">
                      <a16:creationId xmlns:a16="http://schemas.microsoft.com/office/drawing/2014/main" id="{B8FF2252-3083-4B53-8616-0E1CB022F6BC}"/>
                    </a:ext>
                  </a:extLst>
                </p:cNvPr>
                <p:cNvSpPr txBox="1"/>
                <p:nvPr/>
              </p:nvSpPr>
              <p:spPr>
                <a:xfrm>
                  <a:off x="1490472" y="3746914"/>
                  <a:ext cx="7809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600 000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AF4DC69C-2D22-42C1-8DE3-3B3E754ED3AC}"/>
                    </a:ext>
                  </a:extLst>
                </p:cNvPr>
                <p:cNvCxnSpPr/>
                <p:nvPr/>
              </p:nvCxnSpPr>
              <p:spPr>
                <a:xfrm>
                  <a:off x="2246761" y="388407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object 2">
                <a:extLst>
                  <a:ext uri="{FF2B5EF4-FFF2-40B4-BE49-F238E27FC236}">
                    <a16:creationId xmlns:a16="http://schemas.microsoft.com/office/drawing/2014/main" id="{3BED9B37-E461-4578-A28B-D5BF4CD74AD9}"/>
                  </a:ext>
                </a:extLst>
              </p:cNvPr>
              <p:cNvSpPr txBox="1"/>
              <p:nvPr/>
            </p:nvSpPr>
            <p:spPr>
              <a:xfrm>
                <a:off x="8046720" y="4020040"/>
                <a:ext cx="1686680" cy="271869"/>
              </a:xfrm>
              <a:prstGeom prst="rect">
                <a:avLst/>
              </a:prstGeom>
              <a:noFill/>
            </p:spPr>
            <p:txBody>
              <a:bodyPr wrap="none" rtlCol="0">
                <a:spAutoFit/>
              </a:bodyPr>
              <a:lstStyle>
                <a:defPPr>
                  <a:defRPr lang="LID4096"/>
                </a:defPPr>
                <a:lvl1pPr marR="0" lvl="0" indent="0" algn="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14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case detection gap</a:t>
                </a:r>
              </a:p>
            </p:txBody>
          </p:sp>
          <p:sp>
            <p:nvSpPr>
              <p:cNvPr id="63" name="bg object 16">
                <a:extLst>
                  <a:ext uri="{FF2B5EF4-FFF2-40B4-BE49-F238E27FC236}">
                    <a16:creationId xmlns:a16="http://schemas.microsoft.com/office/drawing/2014/main" id="{3A42A2C2-BC9B-466A-8DE7-0E096DF01413}"/>
                  </a:ext>
                </a:extLst>
              </p:cNvPr>
              <p:cNvSpPr/>
              <p:nvPr/>
            </p:nvSpPr>
            <p:spPr>
              <a:xfrm>
                <a:off x="2698863" y="2984945"/>
                <a:ext cx="5115536" cy="1052341"/>
              </a:xfrm>
              <a:custGeom>
                <a:avLst/>
                <a:gdLst/>
                <a:ahLst/>
                <a:cxnLst/>
                <a:rect l="l" t="t" r="r" b="b"/>
                <a:pathLst>
                  <a:path w="4251960" h="1252220">
                    <a:moveTo>
                      <a:pt x="0" y="0"/>
                    </a:moveTo>
                    <a:lnTo>
                      <a:pt x="0" y="773099"/>
                    </a:lnTo>
                    <a:lnTo>
                      <a:pt x="302387" y="797636"/>
                    </a:lnTo>
                    <a:lnTo>
                      <a:pt x="604774" y="773099"/>
                    </a:lnTo>
                    <a:lnTo>
                      <a:pt x="907161" y="699465"/>
                    </a:lnTo>
                    <a:lnTo>
                      <a:pt x="1209547" y="748563"/>
                    </a:lnTo>
                    <a:lnTo>
                      <a:pt x="1511934" y="711746"/>
                    </a:lnTo>
                    <a:lnTo>
                      <a:pt x="1823491" y="748563"/>
                    </a:lnTo>
                    <a:lnTo>
                      <a:pt x="2125878" y="736282"/>
                    </a:lnTo>
                    <a:lnTo>
                      <a:pt x="2428265" y="809917"/>
                    </a:lnTo>
                    <a:lnTo>
                      <a:pt x="2730652" y="834453"/>
                    </a:lnTo>
                    <a:lnTo>
                      <a:pt x="3033039" y="908088"/>
                    </a:lnTo>
                    <a:lnTo>
                      <a:pt x="3335426" y="1018527"/>
                    </a:lnTo>
                    <a:lnTo>
                      <a:pt x="3646982" y="1104430"/>
                    </a:lnTo>
                    <a:lnTo>
                      <a:pt x="3949369" y="1190332"/>
                    </a:lnTo>
                    <a:lnTo>
                      <a:pt x="4251756" y="1251686"/>
                    </a:lnTo>
                    <a:lnTo>
                      <a:pt x="4251756" y="1018527"/>
                    </a:lnTo>
                    <a:lnTo>
                      <a:pt x="3949369" y="944905"/>
                    </a:lnTo>
                    <a:lnTo>
                      <a:pt x="3646982" y="846734"/>
                    </a:lnTo>
                    <a:lnTo>
                      <a:pt x="3335426" y="711746"/>
                    </a:lnTo>
                    <a:lnTo>
                      <a:pt x="3033039" y="564489"/>
                    </a:lnTo>
                    <a:lnTo>
                      <a:pt x="2730652" y="441769"/>
                    </a:lnTo>
                    <a:lnTo>
                      <a:pt x="2428265" y="184073"/>
                    </a:lnTo>
                    <a:lnTo>
                      <a:pt x="2125878" y="98171"/>
                    </a:lnTo>
                    <a:lnTo>
                      <a:pt x="1823491" y="73634"/>
                    </a:lnTo>
                    <a:lnTo>
                      <a:pt x="1511934" y="12268"/>
                    </a:lnTo>
                    <a:lnTo>
                      <a:pt x="1209547" y="36817"/>
                    </a:lnTo>
                    <a:lnTo>
                      <a:pt x="907161" y="73634"/>
                    </a:lnTo>
                    <a:lnTo>
                      <a:pt x="604774" y="24549"/>
                    </a:lnTo>
                    <a:lnTo>
                      <a:pt x="0" y="0"/>
                    </a:lnTo>
                    <a:close/>
                  </a:path>
                </a:pathLst>
              </a:custGeom>
              <a:solidFill>
                <a:srgbClr val="FEE1D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bg object 17">
                <a:extLst>
                  <a:ext uri="{FF2B5EF4-FFF2-40B4-BE49-F238E27FC236}">
                    <a16:creationId xmlns:a16="http://schemas.microsoft.com/office/drawing/2014/main" id="{823EDBA2-97E0-42BE-BC74-D82E1389106D}"/>
                  </a:ext>
                </a:extLst>
              </p:cNvPr>
              <p:cNvSpPr/>
              <p:nvPr/>
            </p:nvSpPr>
            <p:spPr>
              <a:xfrm>
                <a:off x="2699707" y="4436339"/>
                <a:ext cx="5114008" cy="434384"/>
              </a:xfrm>
              <a:custGeom>
                <a:avLst/>
                <a:gdLst/>
                <a:ahLst/>
                <a:cxnLst/>
                <a:rect l="l" t="t" r="r" b="b"/>
                <a:pathLst>
                  <a:path w="4250690" h="516890">
                    <a:moveTo>
                      <a:pt x="0" y="516763"/>
                    </a:moveTo>
                    <a:lnTo>
                      <a:pt x="302285" y="492150"/>
                    </a:lnTo>
                    <a:lnTo>
                      <a:pt x="604570" y="430631"/>
                    </a:lnTo>
                    <a:lnTo>
                      <a:pt x="906868" y="406031"/>
                    </a:lnTo>
                    <a:lnTo>
                      <a:pt x="1209154" y="381419"/>
                    </a:lnTo>
                    <a:lnTo>
                      <a:pt x="1511439" y="295287"/>
                    </a:lnTo>
                    <a:lnTo>
                      <a:pt x="1822881" y="233768"/>
                    </a:lnTo>
                    <a:lnTo>
                      <a:pt x="2125179" y="172250"/>
                    </a:lnTo>
                    <a:lnTo>
                      <a:pt x="2427465" y="98437"/>
                    </a:lnTo>
                    <a:lnTo>
                      <a:pt x="2729750" y="24612"/>
                    </a:lnTo>
                    <a:lnTo>
                      <a:pt x="3032036" y="24612"/>
                    </a:lnTo>
                    <a:lnTo>
                      <a:pt x="3334321" y="24612"/>
                    </a:lnTo>
                    <a:lnTo>
                      <a:pt x="3645776" y="0"/>
                    </a:lnTo>
                    <a:lnTo>
                      <a:pt x="3948061" y="0"/>
                    </a:lnTo>
                    <a:lnTo>
                      <a:pt x="4250347" y="0"/>
                    </a:lnTo>
                  </a:path>
                </a:pathLst>
              </a:custGeom>
              <a:ln w="38100" cap="rnd">
                <a:solidFill>
                  <a:srgbClr val="D1CECB"/>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bg object 19">
                <a:extLst>
                  <a:ext uri="{FF2B5EF4-FFF2-40B4-BE49-F238E27FC236}">
                    <a16:creationId xmlns:a16="http://schemas.microsoft.com/office/drawing/2014/main" id="{6E209A43-DE93-4B7C-80F7-A0071FBDA5AA}"/>
                  </a:ext>
                </a:extLst>
              </p:cNvPr>
              <p:cNvSpPr/>
              <p:nvPr/>
            </p:nvSpPr>
            <p:spPr>
              <a:xfrm>
                <a:off x="2699707" y="4261348"/>
                <a:ext cx="5114008" cy="568328"/>
              </a:xfrm>
              <a:custGeom>
                <a:avLst/>
                <a:gdLst/>
                <a:ahLst/>
                <a:cxnLst/>
                <a:rect l="l" t="t" r="r" b="b"/>
                <a:pathLst>
                  <a:path w="4250690" h="676275">
                    <a:moveTo>
                      <a:pt x="0" y="675995"/>
                    </a:moveTo>
                    <a:lnTo>
                      <a:pt x="302285" y="602246"/>
                    </a:lnTo>
                    <a:lnTo>
                      <a:pt x="604570" y="491629"/>
                    </a:lnTo>
                    <a:lnTo>
                      <a:pt x="906868" y="331851"/>
                    </a:lnTo>
                    <a:lnTo>
                      <a:pt x="1209154" y="258114"/>
                    </a:lnTo>
                    <a:lnTo>
                      <a:pt x="1511439" y="135204"/>
                    </a:lnTo>
                    <a:lnTo>
                      <a:pt x="1822881" y="98323"/>
                    </a:lnTo>
                    <a:lnTo>
                      <a:pt x="2125179" y="0"/>
                    </a:lnTo>
                    <a:lnTo>
                      <a:pt x="2427465" y="12293"/>
                    </a:lnTo>
                    <a:lnTo>
                      <a:pt x="2729750" y="12293"/>
                    </a:lnTo>
                    <a:lnTo>
                      <a:pt x="3032036" y="49161"/>
                    </a:lnTo>
                    <a:lnTo>
                      <a:pt x="3334321" y="86042"/>
                    </a:lnTo>
                    <a:lnTo>
                      <a:pt x="3645776" y="110617"/>
                    </a:lnTo>
                    <a:lnTo>
                      <a:pt x="3948061" y="110617"/>
                    </a:lnTo>
                    <a:lnTo>
                      <a:pt x="4250347" y="122910"/>
                    </a:lnTo>
                  </a:path>
                </a:pathLst>
              </a:custGeom>
              <a:ln w="38100" cap="rnd">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bg object 18">
                <a:extLst>
                  <a:ext uri="{FF2B5EF4-FFF2-40B4-BE49-F238E27FC236}">
                    <a16:creationId xmlns:a16="http://schemas.microsoft.com/office/drawing/2014/main" id="{4CEA988B-978A-40CF-A74B-A6928D0438F4}"/>
                  </a:ext>
                </a:extLst>
              </p:cNvPr>
              <p:cNvSpPr/>
              <p:nvPr/>
            </p:nvSpPr>
            <p:spPr>
              <a:xfrm>
                <a:off x="2699772" y="3304045"/>
                <a:ext cx="5114008" cy="640370"/>
              </a:xfrm>
              <a:custGeom>
                <a:avLst/>
                <a:gdLst/>
                <a:ahLst/>
                <a:cxnLst/>
                <a:rect l="l" t="t" r="r" b="b"/>
                <a:pathLst>
                  <a:path w="4250690" h="762000">
                    <a:moveTo>
                      <a:pt x="0" y="24574"/>
                    </a:moveTo>
                    <a:lnTo>
                      <a:pt x="302285" y="49149"/>
                    </a:lnTo>
                    <a:lnTo>
                      <a:pt x="604558" y="36855"/>
                    </a:lnTo>
                    <a:lnTo>
                      <a:pt x="906843" y="12293"/>
                    </a:lnTo>
                    <a:lnTo>
                      <a:pt x="1209116" y="24574"/>
                    </a:lnTo>
                    <a:lnTo>
                      <a:pt x="1511401" y="0"/>
                    </a:lnTo>
                    <a:lnTo>
                      <a:pt x="1822843" y="49149"/>
                    </a:lnTo>
                    <a:lnTo>
                      <a:pt x="2125116" y="49149"/>
                    </a:lnTo>
                    <a:lnTo>
                      <a:pt x="2427401" y="135153"/>
                    </a:lnTo>
                    <a:lnTo>
                      <a:pt x="2729674" y="258013"/>
                    </a:lnTo>
                    <a:lnTo>
                      <a:pt x="3031959" y="368579"/>
                    </a:lnTo>
                    <a:lnTo>
                      <a:pt x="3334232" y="491439"/>
                    </a:lnTo>
                    <a:lnTo>
                      <a:pt x="3645674" y="602018"/>
                    </a:lnTo>
                    <a:lnTo>
                      <a:pt x="3947960" y="688022"/>
                    </a:lnTo>
                    <a:lnTo>
                      <a:pt x="4250232" y="761733"/>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Right Brace 73">
                <a:extLst>
                  <a:ext uri="{FF2B5EF4-FFF2-40B4-BE49-F238E27FC236}">
                    <a16:creationId xmlns:a16="http://schemas.microsoft.com/office/drawing/2014/main" id="{5A9BB667-9822-4451-893E-85977146616C}"/>
                  </a:ext>
                </a:extLst>
              </p:cNvPr>
              <p:cNvSpPr/>
              <p:nvPr/>
            </p:nvSpPr>
            <p:spPr>
              <a:xfrm>
                <a:off x="7909560" y="3944415"/>
                <a:ext cx="109728" cy="420624"/>
              </a:xfrm>
              <a:prstGeom prst="rightBrac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5" name="Group 84">
                <a:extLst>
                  <a:ext uri="{FF2B5EF4-FFF2-40B4-BE49-F238E27FC236}">
                    <a16:creationId xmlns:a16="http://schemas.microsoft.com/office/drawing/2014/main" id="{998CD126-F05F-47B4-8AE9-5B155CD06EC9}"/>
                  </a:ext>
                </a:extLst>
              </p:cNvPr>
              <p:cNvGrpSpPr/>
              <p:nvPr/>
            </p:nvGrpSpPr>
            <p:grpSpPr>
              <a:xfrm>
                <a:off x="2393464" y="5351691"/>
                <a:ext cx="5718154" cy="729069"/>
                <a:chOff x="2756869" y="5351691"/>
                <a:chExt cx="5718154" cy="729069"/>
              </a:xfrm>
            </p:grpSpPr>
            <p:sp>
              <p:nvSpPr>
                <p:cNvPr id="77" name="TextBox 76">
                  <a:extLst>
                    <a:ext uri="{FF2B5EF4-FFF2-40B4-BE49-F238E27FC236}">
                      <a16:creationId xmlns:a16="http://schemas.microsoft.com/office/drawing/2014/main" id="{5F2FA6E8-6FD2-4E47-BCA3-1B8B3175FC9B}"/>
                    </a:ext>
                  </a:extLst>
                </p:cNvPr>
                <p:cNvSpPr txBox="1"/>
                <p:nvPr/>
              </p:nvSpPr>
              <p:spPr>
                <a:xfrm>
                  <a:off x="2978005" y="5351691"/>
                  <a:ext cx="544572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Number of tuberculosis patients living with HIV receiving antiretroviral therapy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B066A99F-F0F9-4979-B66A-712863B3CC94}"/>
                    </a:ext>
                  </a:extLst>
                </p:cNvPr>
                <p:cNvSpPr txBox="1"/>
                <p:nvPr/>
              </p:nvSpPr>
              <p:spPr>
                <a:xfrm>
                  <a:off x="2978005" y="5580291"/>
                  <a:ext cx="549701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Estimated number of incident tuberculosis cases among people living with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C648AC57-8C5D-47F6-807F-ED972BF6BFF8}"/>
                    </a:ext>
                  </a:extLst>
                </p:cNvPr>
                <p:cNvSpPr txBox="1"/>
                <p:nvPr/>
              </p:nvSpPr>
              <p:spPr>
                <a:xfrm>
                  <a:off x="2978005" y="5808891"/>
                  <a:ext cx="349877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Tuberculosis patients who tested positive for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3BDA5108-4BE6-4CC6-A73B-BF8839C2AEB3}"/>
                    </a:ext>
                  </a:extLst>
                </p:cNvPr>
                <p:cNvCxnSpPr/>
                <p:nvPr/>
              </p:nvCxnSpPr>
              <p:spPr>
                <a:xfrm>
                  <a:off x="2756869" y="5488851"/>
                  <a:ext cx="228600" cy="0"/>
                </a:xfrm>
                <a:prstGeom prst="line">
                  <a:avLst/>
                </a:prstGeom>
                <a:ln w="25400" cap="rnd">
                  <a:solidFill>
                    <a:srgbClr val="D1CECB"/>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79FE6ABC-CFE2-4FE9-AA95-D645680D7BB5}"/>
                    </a:ext>
                  </a:extLst>
                </p:cNvPr>
                <p:cNvCxnSpPr/>
                <p:nvPr/>
              </p:nvCxnSpPr>
              <p:spPr>
                <a:xfrm>
                  <a:off x="2756869" y="5717451"/>
                  <a:ext cx="228600" cy="0"/>
                </a:xfrm>
                <a:prstGeom prst="line">
                  <a:avLst/>
                </a:prstGeom>
                <a:ln w="25400" cap="rnd">
                  <a:solidFill>
                    <a:srgbClr val="F47E55"/>
                  </a:solidFill>
                  <a:prstDash val="soli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783E186-2987-443A-8A4F-E4D442F53961}"/>
                    </a:ext>
                  </a:extLst>
                </p:cNvPr>
                <p:cNvCxnSpPr/>
                <p:nvPr/>
              </p:nvCxnSpPr>
              <p:spPr>
                <a:xfrm>
                  <a:off x="2756869" y="5946051"/>
                  <a:ext cx="228600" cy="0"/>
                </a:xfrm>
                <a:prstGeom prst="line">
                  <a:avLst/>
                </a:prstGeom>
                <a:ln w="25400" cap="rnd">
                  <a:solidFill>
                    <a:srgbClr val="CDC984"/>
                  </a:solidFill>
                  <a:prstDash val="solid"/>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119968650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coinfection with hepatitis C and HIV, by key population, countries with available data, 2016–2019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A01BBB37-1C3C-4139-B8BA-2ED7D87272C9}"/>
              </a:ext>
            </a:extLst>
          </p:cNvPr>
          <p:cNvGrpSpPr/>
          <p:nvPr/>
        </p:nvGrpSpPr>
        <p:grpSpPr>
          <a:xfrm>
            <a:off x="457199" y="2274405"/>
            <a:ext cx="9646921" cy="4280283"/>
            <a:chOff x="457199" y="2274405"/>
            <a:chExt cx="9646921" cy="4280283"/>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Global AIDS Monitoring, 2020 (see https://aidsinfo.unaids.org/).</a:t>
              </a:r>
            </a:p>
          </p:txBody>
        </p:sp>
        <p:cxnSp>
          <p:nvCxnSpPr>
            <p:cNvPr id="9" name="Straight Connector 8">
              <a:extLst>
                <a:ext uri="{FF2B5EF4-FFF2-40B4-BE49-F238E27FC236}">
                  <a16:creationId xmlns:a16="http://schemas.microsoft.com/office/drawing/2014/main" id="{692D9265-1A13-4CDE-A61F-5320B85EACAB}"/>
                </a:ext>
              </a:extLst>
            </p:cNvPr>
            <p:cNvCxnSpPr/>
            <p:nvPr/>
          </p:nvCxnSpPr>
          <p:spPr>
            <a:xfrm>
              <a:off x="1565613" y="381445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D9D6B73-580B-499B-807C-C4DAF0BE9312}"/>
                </a:ext>
              </a:extLst>
            </p:cNvPr>
            <p:cNvSpPr txBox="1"/>
            <p:nvPr/>
          </p:nvSpPr>
          <p:spPr>
            <a:xfrm>
              <a:off x="1158624" y="227685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7" name="Straight Connector 6">
              <a:extLst>
                <a:ext uri="{FF2B5EF4-FFF2-40B4-BE49-F238E27FC236}">
                  <a16:creationId xmlns:a16="http://schemas.microsoft.com/office/drawing/2014/main" id="{2BBE154D-0691-409F-B9EB-1D27D08FFEAD}"/>
                </a:ext>
              </a:extLst>
            </p:cNvPr>
            <p:cNvCxnSpPr/>
            <p:nvPr/>
          </p:nvCxnSpPr>
          <p:spPr>
            <a:xfrm>
              <a:off x="1565613" y="311178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EC9AE0D-19C0-4837-91AA-789D7ACAD5D2}"/>
                </a:ext>
              </a:extLst>
            </p:cNvPr>
            <p:cNvCxnSpPr/>
            <p:nvPr/>
          </p:nvCxnSpPr>
          <p:spPr>
            <a:xfrm>
              <a:off x="1565613" y="334737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39B42DE-1B9A-4287-8FA5-2816E0375CA5}"/>
                </a:ext>
              </a:extLst>
            </p:cNvPr>
            <p:cNvCxnSpPr/>
            <p:nvPr/>
          </p:nvCxnSpPr>
          <p:spPr>
            <a:xfrm>
              <a:off x="1565613" y="45150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AB17EDC-B932-46CB-8223-BBF9DFBB825A}"/>
                </a:ext>
              </a:extLst>
            </p:cNvPr>
            <p:cNvCxnSpPr/>
            <p:nvPr/>
          </p:nvCxnSpPr>
          <p:spPr>
            <a:xfrm>
              <a:off x="1565613" y="47553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CE957CB-7177-4BF9-9752-5063E70DDD79}"/>
                </a:ext>
              </a:extLst>
            </p:cNvPr>
            <p:cNvCxnSpPr/>
            <p:nvPr/>
          </p:nvCxnSpPr>
          <p:spPr>
            <a:xfrm>
              <a:off x="1565613" y="264626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926CBC54-E620-47BE-B220-82A02D34D7BC}"/>
                </a:ext>
              </a:extLst>
            </p:cNvPr>
            <p:cNvSpPr txBox="1"/>
            <p:nvPr/>
          </p:nvSpPr>
          <p:spPr>
            <a:xfrm>
              <a:off x="1243584" y="250910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52334E03-27C6-4CA4-94A3-4CE5E741D20A}"/>
                </a:ext>
              </a:extLst>
            </p:cNvPr>
            <p:cNvSpPr txBox="1"/>
            <p:nvPr/>
          </p:nvSpPr>
          <p:spPr>
            <a:xfrm>
              <a:off x="1243584" y="3210216"/>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ACD88F77-A348-4707-A2DD-70722D3AB11E}"/>
                </a:ext>
              </a:extLst>
            </p:cNvPr>
            <p:cNvSpPr txBox="1"/>
            <p:nvPr/>
          </p:nvSpPr>
          <p:spPr>
            <a:xfrm>
              <a:off x="1243584" y="344606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A86F69A7-C9E3-45EC-A4FC-39AD35820563}"/>
                </a:ext>
              </a:extLst>
            </p:cNvPr>
            <p:cNvSpPr txBox="1"/>
            <p:nvPr/>
          </p:nvSpPr>
          <p:spPr>
            <a:xfrm>
              <a:off x="1243584" y="3677293"/>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8AEB630F-EC19-480B-AE9A-855B94DEA2E9}"/>
                </a:ext>
              </a:extLst>
            </p:cNvPr>
            <p:cNvSpPr txBox="1"/>
            <p:nvPr/>
          </p:nvSpPr>
          <p:spPr>
            <a:xfrm>
              <a:off x="1243584" y="437793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7A018EDE-32F1-442C-9DE4-2F6883154898}"/>
                </a:ext>
              </a:extLst>
            </p:cNvPr>
            <p:cNvSpPr txBox="1"/>
            <p:nvPr/>
          </p:nvSpPr>
          <p:spPr>
            <a:xfrm>
              <a:off x="1328543" y="4618148"/>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4023A25F-EFC7-42AB-9808-D2E337E4F9D8}"/>
                </a:ext>
              </a:extLst>
            </p:cNvPr>
            <p:cNvSpPr txBox="1"/>
            <p:nvPr/>
          </p:nvSpPr>
          <p:spPr>
            <a:xfrm>
              <a:off x="1243584" y="297462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7AEC1F3C-433C-497A-BA48-15D5232A3381}"/>
                </a:ext>
              </a:extLst>
            </p:cNvPr>
            <p:cNvCxnSpPr/>
            <p:nvPr/>
          </p:nvCxnSpPr>
          <p:spPr>
            <a:xfrm>
              <a:off x="1565613" y="358322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D04F5EF8-451C-4BCF-A05D-5B55AE715261}"/>
                </a:ext>
              </a:extLst>
            </p:cNvPr>
            <p:cNvSpPr txBox="1"/>
            <p:nvPr/>
          </p:nvSpPr>
          <p:spPr>
            <a:xfrm>
              <a:off x="1243584" y="2745148"/>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401087A9-52D1-4AA9-87AA-8C20FD271D5C}"/>
                </a:ext>
              </a:extLst>
            </p:cNvPr>
            <p:cNvCxnSpPr/>
            <p:nvPr/>
          </p:nvCxnSpPr>
          <p:spPr>
            <a:xfrm>
              <a:off x="1565613" y="288230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59D513F-A690-4723-99A8-78D7E0B71659}"/>
                </a:ext>
              </a:extLst>
            </p:cNvPr>
            <p:cNvCxnSpPr/>
            <p:nvPr/>
          </p:nvCxnSpPr>
          <p:spPr>
            <a:xfrm>
              <a:off x="1565613" y="241401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B435440-707E-4746-9F66-A9DF735CD5E5}"/>
                </a:ext>
              </a:extLst>
            </p:cNvPr>
            <p:cNvCxnSpPr/>
            <p:nvPr/>
          </p:nvCxnSpPr>
          <p:spPr>
            <a:xfrm>
              <a:off x="1565613" y="42827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838CC015-F143-46A2-BCCD-852897DD9D04}"/>
                </a:ext>
              </a:extLst>
            </p:cNvPr>
            <p:cNvSpPr txBox="1"/>
            <p:nvPr/>
          </p:nvSpPr>
          <p:spPr>
            <a:xfrm>
              <a:off x="1243584" y="4145615"/>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05BF8F07-7627-484E-BA44-4B2D844667E9}"/>
                </a:ext>
              </a:extLst>
            </p:cNvPr>
            <p:cNvCxnSpPr/>
            <p:nvPr/>
          </p:nvCxnSpPr>
          <p:spPr>
            <a:xfrm>
              <a:off x="1565613" y="404853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04CF1414-3A03-481E-A8D8-52A2830663C5}"/>
                </a:ext>
              </a:extLst>
            </p:cNvPr>
            <p:cNvSpPr txBox="1"/>
            <p:nvPr/>
          </p:nvSpPr>
          <p:spPr>
            <a:xfrm>
              <a:off x="1243584" y="3911371"/>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2090E75-2859-4305-A5F0-7DB0E3F00240}"/>
                </a:ext>
              </a:extLst>
            </p:cNvPr>
            <p:cNvSpPr txBox="1"/>
            <p:nvPr/>
          </p:nvSpPr>
          <p:spPr>
            <a:xfrm>
              <a:off x="4526280" y="4892040"/>
              <a:ext cx="1371600" cy="425758"/>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Sex workers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18)</a:t>
              </a:r>
            </a:p>
          </p:txBody>
        </p:sp>
        <p:sp>
          <p:nvSpPr>
            <p:cNvPr id="30" name="TextBox 29">
              <a:extLst>
                <a:ext uri="{FF2B5EF4-FFF2-40B4-BE49-F238E27FC236}">
                  <a16:creationId xmlns:a16="http://schemas.microsoft.com/office/drawing/2014/main" id="{7FBCACC5-50A2-444F-B88D-649DE6A31C19}"/>
                </a:ext>
              </a:extLst>
            </p:cNvPr>
            <p:cNvSpPr txBox="1"/>
            <p:nvPr/>
          </p:nvSpPr>
          <p:spPr>
            <a:xfrm>
              <a:off x="1783080" y="4892040"/>
              <a:ext cx="1371600" cy="592470"/>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Men who</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inject drugs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20)</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1" name="object 10">
              <a:extLst>
                <a:ext uri="{FF2B5EF4-FFF2-40B4-BE49-F238E27FC236}">
                  <a16:creationId xmlns:a16="http://schemas.microsoft.com/office/drawing/2014/main" id="{B6FAE99E-720B-400F-A52F-628E32572E91}"/>
                </a:ext>
              </a:extLst>
            </p:cNvPr>
            <p:cNvSpPr txBox="1"/>
            <p:nvPr/>
          </p:nvSpPr>
          <p:spPr>
            <a:xfrm>
              <a:off x="960120" y="3303065"/>
              <a:ext cx="179536" cy="57227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32" name="bk object 18">
              <a:extLst>
                <a:ext uri="{FF2B5EF4-FFF2-40B4-BE49-F238E27FC236}">
                  <a16:creationId xmlns:a16="http://schemas.microsoft.com/office/drawing/2014/main" id="{A52D3A2F-717E-48F1-83F6-0F5CF0980F1A}"/>
                </a:ext>
              </a:extLst>
            </p:cNvPr>
            <p:cNvSpPr/>
            <p:nvPr/>
          </p:nvSpPr>
          <p:spPr>
            <a:xfrm>
              <a:off x="1783080" y="4755308"/>
              <a:ext cx="822960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A38410A2-C678-44C4-9E1E-67DA8D92F4FC}"/>
                </a:ext>
              </a:extLst>
            </p:cNvPr>
            <p:cNvSpPr txBox="1"/>
            <p:nvPr/>
          </p:nvSpPr>
          <p:spPr>
            <a:xfrm>
              <a:off x="5806440" y="4892040"/>
              <a:ext cx="1554480" cy="592470"/>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Gay men and other men who have sex with men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23)</a:t>
              </a:r>
            </a:p>
          </p:txBody>
        </p:sp>
        <p:sp>
          <p:nvSpPr>
            <p:cNvPr id="43" name="TextBox 42">
              <a:extLst>
                <a:ext uri="{FF2B5EF4-FFF2-40B4-BE49-F238E27FC236}">
                  <a16:creationId xmlns:a16="http://schemas.microsoft.com/office/drawing/2014/main" id="{BEFF6CB3-12ED-4A02-9970-C98FEE34FF55}"/>
                </a:ext>
              </a:extLst>
            </p:cNvPr>
            <p:cNvSpPr txBox="1"/>
            <p:nvPr/>
          </p:nvSpPr>
          <p:spPr>
            <a:xfrm>
              <a:off x="3154680" y="4892040"/>
              <a:ext cx="1371600" cy="592470"/>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Women who</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inject drugs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12)</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A71CDE2E-A421-4A12-87D1-13F10319C8ED}"/>
                </a:ext>
              </a:extLst>
            </p:cNvPr>
            <p:cNvSpPr txBox="1"/>
            <p:nvPr/>
          </p:nvSpPr>
          <p:spPr>
            <a:xfrm>
              <a:off x="7269480" y="4892040"/>
              <a:ext cx="1371600" cy="592470"/>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Transgender</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people</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4)</a:t>
              </a:r>
            </a:p>
          </p:txBody>
        </p:sp>
        <p:sp>
          <p:nvSpPr>
            <p:cNvPr id="46" name="TextBox 45">
              <a:extLst>
                <a:ext uri="{FF2B5EF4-FFF2-40B4-BE49-F238E27FC236}">
                  <a16:creationId xmlns:a16="http://schemas.microsoft.com/office/drawing/2014/main" id="{5C850357-FA3B-4A33-B627-EE0A0487ECA2}"/>
                </a:ext>
              </a:extLst>
            </p:cNvPr>
            <p:cNvSpPr txBox="1"/>
            <p:nvPr/>
          </p:nvSpPr>
          <p:spPr>
            <a:xfrm>
              <a:off x="8641080" y="4892040"/>
              <a:ext cx="1371600" cy="425758"/>
            </a:xfrm>
            <a:prstGeom prst="rect">
              <a:avLst/>
            </a:prstGeom>
            <a:noFill/>
          </p:spPr>
          <p:txBody>
            <a:bodyPr wrap="square"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Prisoners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 = 6)</a:t>
              </a:r>
            </a:p>
          </p:txBody>
        </p:sp>
        <p:graphicFrame>
          <p:nvGraphicFramePr>
            <p:cNvPr id="39" name="Chart 38">
              <a:extLst>
                <a:ext uri="{FF2B5EF4-FFF2-40B4-BE49-F238E27FC236}">
                  <a16:creationId xmlns:a16="http://schemas.microsoft.com/office/drawing/2014/main" id="{17FCC82C-A138-496D-8D41-252A8E219E0E}"/>
                </a:ext>
              </a:extLst>
            </p:cNvPr>
            <p:cNvGraphicFramePr>
              <a:graphicFrameLocks/>
            </p:cNvGraphicFramePr>
            <p:nvPr/>
          </p:nvGraphicFramePr>
          <p:xfrm>
            <a:off x="1600200" y="2274405"/>
            <a:ext cx="8503920" cy="2615184"/>
          </p:xfrm>
          <a:graphic>
            <a:graphicData uri="http://schemas.openxmlformats.org/drawingml/2006/chart">
              <c:chart xmlns:c="http://schemas.openxmlformats.org/drawingml/2006/chart" xmlns:r="http://schemas.openxmlformats.org/officeDocument/2006/relationships" r:id="rId2"/>
            </a:graphicData>
          </a:graphic>
        </p:graphicFrame>
      </p:grpSp>
    </p:spTree>
    <p:extLst>
      <p:ext uri="{BB962C8B-B14F-4D97-AF65-F5344CB8AC3E}">
        <p14:creationId xmlns:p14="http://schemas.microsoft.com/office/powerpoint/2010/main" val="40560523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lstStyle/>
          <a:p>
            <a:pPr>
              <a:lnSpc>
                <a:spcPct val="100000"/>
              </a:lnSpc>
              <a:spcBef>
                <a:spcPts val="0"/>
              </a:spcBef>
            </a:pPr>
            <a:r>
              <a:rPr lang="en-US"/>
              <a:t>Sub-Saharan African countries reporting a cervical cancer screening </a:t>
            </a:r>
            <a:r>
              <a:rPr lang="en-US" err="1"/>
              <a:t>programme</a:t>
            </a:r>
            <a:r>
              <a:rPr lang="en-US"/>
              <a:t>, its characteristics and estimated coverage,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aphicFrame>
        <p:nvGraphicFramePr>
          <p:cNvPr id="8" name="Table 7">
            <a:extLst>
              <a:ext uri="{FF2B5EF4-FFF2-40B4-BE49-F238E27FC236}">
                <a16:creationId xmlns:a16="http://schemas.microsoft.com/office/drawing/2014/main" id="{DACB7EA1-BC94-439D-AF08-7D22A47A07D3}"/>
              </a:ext>
            </a:extLst>
          </p:cNvPr>
          <p:cNvGraphicFramePr>
            <a:graphicFrameLocks noGrp="1"/>
          </p:cNvGraphicFramePr>
          <p:nvPr/>
        </p:nvGraphicFramePr>
        <p:xfrm>
          <a:off x="1640263" y="2889504"/>
          <a:ext cx="8366760" cy="2313432"/>
        </p:xfrm>
        <a:graphic>
          <a:graphicData uri="http://schemas.openxmlformats.org/drawingml/2006/table">
            <a:tbl>
              <a:tblPr firstRow="1" bandRow="1">
                <a:tableStyleId>{2D5ABB26-0587-4C30-8999-92F81FD0307C}</a:tableStyleId>
              </a:tblPr>
              <a:tblGrid>
                <a:gridCol w="2286000">
                  <a:extLst>
                    <a:ext uri="{9D8B030D-6E8A-4147-A177-3AD203B41FA5}">
                      <a16:colId xmlns:a16="http://schemas.microsoft.com/office/drawing/2014/main" val="3422802123"/>
                    </a:ext>
                  </a:extLst>
                </a:gridCol>
                <a:gridCol w="1554480">
                  <a:extLst>
                    <a:ext uri="{9D8B030D-6E8A-4147-A177-3AD203B41FA5}">
                      <a16:colId xmlns:a16="http://schemas.microsoft.com/office/drawing/2014/main" val="706758959"/>
                    </a:ext>
                  </a:extLst>
                </a:gridCol>
                <a:gridCol w="2926080">
                  <a:extLst>
                    <a:ext uri="{9D8B030D-6E8A-4147-A177-3AD203B41FA5}">
                      <a16:colId xmlns:a16="http://schemas.microsoft.com/office/drawing/2014/main" val="924688597"/>
                    </a:ext>
                  </a:extLst>
                </a:gridCol>
                <a:gridCol w="1600200">
                  <a:extLst>
                    <a:ext uri="{9D8B030D-6E8A-4147-A177-3AD203B41FA5}">
                      <a16:colId xmlns:a16="http://schemas.microsoft.com/office/drawing/2014/main" val="751208935"/>
                    </a:ext>
                  </a:extLst>
                </a:gridCol>
              </a:tblGrid>
              <a:tr h="210312">
                <a:tc rowSpan="2">
                  <a:txBody>
                    <a:bodyPr/>
                    <a:lstStyle/>
                    <a:p>
                      <a:pPr marL="46355">
                        <a:lnSpc>
                          <a:spcPct val="100000"/>
                        </a:lnSpc>
                        <a:spcBef>
                          <a:spcPts val="165"/>
                        </a:spcBef>
                      </a:pPr>
                      <a:r>
                        <a:rPr lang="en-GB" sz="1400" b="1" spc="0" baseline="0">
                          <a:solidFill>
                            <a:schemeClr val="bg1"/>
                          </a:solidFill>
                          <a:latin typeface="Arial" panose="020B0604020202020204" pitchFamily="34" charset="0"/>
                          <a:cs typeface="Arial" panose="020B0604020202020204" pitchFamily="34" charset="0"/>
                        </a:rPr>
                        <a:t>50–70%</a:t>
                      </a:r>
                      <a:endParaRPr sz="1400" b="1" spc="0" baseline="0">
                        <a:solidFill>
                          <a:schemeClr val="bg1"/>
                        </a:solidFill>
                        <a:latin typeface="Arial" panose="020B0604020202020204" pitchFamily="34" charset="0"/>
                        <a:cs typeface="Arial" panose="020B0604020202020204" pitchFamily="34" charset="0"/>
                      </a:endParaRPr>
                    </a:p>
                  </a:txBody>
                  <a:tcPr marL="0" marR="0" marT="20955" marB="0">
                    <a:lnR w="12700" cap="flat" cmpd="sng" algn="ctr">
                      <a:noFill/>
                      <a:prstDash val="solid"/>
                      <a:round/>
                      <a:headEnd type="none" w="med" len="med"/>
                      <a:tailEnd type="none" w="med" len="med"/>
                    </a:lnR>
                    <a:lnB w="3175" cap="flat" cmpd="sng" algn="ctr">
                      <a:solidFill>
                        <a:srgbClr val="808285"/>
                      </a:solidFill>
                      <a:prstDash val="solid"/>
                      <a:round/>
                      <a:headEnd type="none" w="med" len="med"/>
                      <a:tailEnd type="none" w="med" len="med"/>
                    </a:lnB>
                    <a:solidFill>
                      <a:srgbClr val="F47E55"/>
                    </a:solidFill>
                  </a:tcPr>
                </a:tc>
                <a:tc>
                  <a:txBody>
                    <a:bodyPr/>
                    <a:lstStyle/>
                    <a:p>
                      <a:pPr marR="214629" algn="l">
                        <a:lnSpc>
                          <a:spcPct val="100000"/>
                        </a:lnSpc>
                        <a:spcBef>
                          <a:spcPts val="165"/>
                        </a:spcBef>
                      </a:pPr>
                      <a:r>
                        <a:rPr lang="fr-CH" sz="1200">
                          <a:latin typeface="+mn-lt"/>
                          <a:cs typeface="Calibri"/>
                        </a:rPr>
                        <a:t>Mozambique</a:t>
                      </a:r>
                      <a:endParaRPr sz="1200">
                        <a:latin typeface="+mn-lt"/>
                        <a:cs typeface="Calibri"/>
                      </a:endParaRPr>
                    </a:p>
                  </a:txBody>
                  <a:tcPr marR="0" marT="20955"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endParaRPr sz="1200" kern="1200" baseline="300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extLst>
                  <a:ext uri="{0D108BD9-81ED-4DB2-BD59-A6C34878D82A}">
                    <a16:rowId xmlns:a16="http://schemas.microsoft.com/office/drawing/2014/main" val="3156469664"/>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South </a:t>
                      </a:r>
                      <a:r>
                        <a:rPr lang="fr-CH" sz="1200" kern="1200" err="1">
                          <a:solidFill>
                            <a:schemeClr val="tx1"/>
                          </a:solidFill>
                          <a:latin typeface="+mn-lt"/>
                          <a:ea typeface="+mn-ea"/>
                          <a:cs typeface="Calibri"/>
                        </a:rPr>
                        <a:t>Africa</a:t>
                      </a:r>
                      <a:endParaRPr lang="fr-CH"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PAP smear</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ABB9E"/>
                    </a:solidFill>
                  </a:tcPr>
                </a:tc>
                <a:extLst>
                  <a:ext uri="{0D108BD9-81ED-4DB2-BD59-A6C34878D82A}">
                    <a16:rowId xmlns:a16="http://schemas.microsoft.com/office/drawing/2014/main" val="1840866077"/>
                  </a:ext>
                </a:extLst>
              </a:tr>
              <a:tr h="210312">
                <a:tc rowSpan="6">
                  <a:txBody>
                    <a:bodyPr/>
                    <a:lstStyle/>
                    <a:p>
                      <a:pPr marL="46355">
                        <a:lnSpc>
                          <a:spcPct val="100000"/>
                        </a:lnSpc>
                        <a:spcBef>
                          <a:spcPts val="165"/>
                        </a:spcBef>
                      </a:pPr>
                      <a:r>
                        <a:rPr lang="en-GB" sz="1400" b="1" spc="0" baseline="0">
                          <a:solidFill>
                            <a:schemeClr val="bg1"/>
                          </a:solidFill>
                          <a:latin typeface="Arial" panose="020B0604020202020204" pitchFamily="34" charset="0"/>
                          <a:cs typeface="Arial" panose="020B0604020202020204" pitchFamily="34" charset="0"/>
                        </a:rPr>
                        <a:t>10–50%</a:t>
                      </a:r>
                    </a:p>
                  </a:txBody>
                  <a:tcPr marL="0" marR="0" marT="20955" marB="0">
                    <a:lnR w="12700" cap="flat" cmpd="sng" algn="ctr">
                      <a:noFill/>
                      <a:prstDash val="solid"/>
                      <a:round/>
                      <a:headEnd type="none" w="med" len="med"/>
                      <a:tailEnd type="none" w="med" len="med"/>
                    </a:lnR>
                    <a:lnT w="3175">
                      <a:solidFill>
                        <a:srgbClr val="808285"/>
                      </a:solidFill>
                      <a:prstDash val="solid"/>
                    </a:lnT>
                    <a:lnB w="3175" cap="flat" cmpd="sng" algn="ctr">
                      <a:solidFill>
                        <a:srgbClr val="808285"/>
                      </a:solidFill>
                      <a:prstDash val="solid"/>
                      <a:round/>
                      <a:headEnd type="none" w="med" len="med"/>
                      <a:tailEnd type="none" w="med" len="med"/>
                    </a:lnB>
                    <a:solidFill>
                      <a:srgbClr val="B6AEA7"/>
                    </a:solid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Burkina Faso</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Organized population-based screening</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2463325350"/>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Côte d’Ivoire</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3958307556"/>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Djibouti</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Organized population-based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PAP smear</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2046988701"/>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Kenya</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HPV test</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2756260108"/>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Malawi</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Organized population-based screening</a:t>
                      </a:r>
                      <a:endParaRPr sz="1200" kern="1200">
                        <a:solidFill>
                          <a:schemeClr val="tx1"/>
                        </a:solidFill>
                        <a:latin typeface="+mn-lt"/>
                        <a:ea typeface="+mn-ea"/>
                        <a:cs typeface="Calibri"/>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663740960"/>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err="1">
                          <a:solidFill>
                            <a:schemeClr val="tx1"/>
                          </a:solidFill>
                          <a:latin typeface="+mn-lt"/>
                          <a:ea typeface="+mn-ea"/>
                          <a:cs typeface="Calibri"/>
                        </a:rPr>
                        <a:t>Senegal</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6D0CC"/>
                    </a:solidFill>
                  </a:tcPr>
                </a:tc>
                <a:extLst>
                  <a:ext uri="{0D108BD9-81ED-4DB2-BD59-A6C34878D82A}">
                    <a16:rowId xmlns:a16="http://schemas.microsoft.com/office/drawing/2014/main" val="1776955380"/>
                  </a:ext>
                </a:extLst>
              </a:tr>
              <a:tr h="210312">
                <a:tc rowSpan="3">
                  <a:txBody>
                    <a:bodyPr/>
                    <a:lstStyle/>
                    <a:p>
                      <a:pPr marL="46355">
                        <a:lnSpc>
                          <a:spcPct val="100000"/>
                        </a:lnSpc>
                        <a:spcBef>
                          <a:spcPts val="165"/>
                        </a:spcBef>
                      </a:pPr>
                      <a:r>
                        <a:rPr lang="en-GB" sz="1400" b="1" spc="0" baseline="0">
                          <a:solidFill>
                            <a:schemeClr val="bg1"/>
                          </a:solidFill>
                          <a:latin typeface="Arial" panose="020B0604020202020204" pitchFamily="34" charset="0"/>
                          <a:cs typeface="Arial" panose="020B0604020202020204" pitchFamily="34" charset="0"/>
                        </a:rPr>
                        <a:t>&lt;10%</a:t>
                      </a:r>
                    </a:p>
                  </a:txBody>
                  <a:tcPr marL="0" marR="0" marT="20955" marB="0">
                    <a:lnR w="12700" cap="flat" cmpd="sng" algn="ctr">
                      <a:noFill/>
                      <a:prstDash val="solid"/>
                      <a:round/>
                      <a:headEnd type="none" w="med" len="med"/>
                      <a:tailEnd type="none" w="med" len="med"/>
                    </a:lnR>
                    <a:lnT w="3175">
                      <a:solidFill>
                        <a:srgbClr val="808285"/>
                      </a:solidFill>
                      <a:prstDash val="solid"/>
                    </a:lnT>
                    <a:lnB w="3175" cap="flat" cmpd="sng" algn="ctr">
                      <a:solidFill>
                        <a:srgbClr val="808285"/>
                      </a:solidFill>
                      <a:prstDash val="solid"/>
                      <a:round/>
                      <a:headEnd type="none" w="med" len="med"/>
                      <a:tailEnd type="none" w="med" len="med"/>
                    </a:lnB>
                    <a:solidFill>
                      <a:srgbClr val="CDC984"/>
                    </a:solidFill>
                  </a:tcPr>
                </a:tc>
                <a:tc>
                  <a:txBody>
                    <a:bodyPr/>
                    <a:lstStyle/>
                    <a:p>
                      <a:pPr marL="0" marR="214629" algn="l" defTabSz="914400" rtl="0" eaLnBrk="1" latinLnBrk="0" hangingPunct="1">
                        <a:lnSpc>
                          <a:spcPct val="100000"/>
                        </a:lnSpc>
                        <a:spcBef>
                          <a:spcPts val="165"/>
                        </a:spcBef>
                      </a:pPr>
                      <a:r>
                        <a:rPr lang="fr-CH" sz="1200" kern="1200" err="1">
                          <a:solidFill>
                            <a:schemeClr val="tx1"/>
                          </a:solidFill>
                          <a:latin typeface="+mn-lt"/>
                          <a:ea typeface="+mn-ea"/>
                          <a:cs typeface="Calibri"/>
                        </a:rPr>
                        <a:t>Ethiopia</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extLst>
                  <a:ext uri="{0D108BD9-81ED-4DB2-BD59-A6C34878D82A}">
                    <a16:rowId xmlns:a16="http://schemas.microsoft.com/office/drawing/2014/main" val="3551340146"/>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err="1">
                          <a:solidFill>
                            <a:schemeClr val="tx1"/>
                          </a:solidFill>
                          <a:latin typeface="+mn-lt"/>
                          <a:ea typeface="+mn-ea"/>
                          <a:cs typeface="Calibri"/>
                        </a:rPr>
                        <a:t>Guinea</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DFBC"/>
                    </a:solidFill>
                  </a:tcPr>
                </a:tc>
                <a:extLst>
                  <a:ext uri="{0D108BD9-81ED-4DB2-BD59-A6C34878D82A}">
                    <a16:rowId xmlns:a16="http://schemas.microsoft.com/office/drawing/2014/main" val="489951145"/>
                  </a:ext>
                </a:extLst>
              </a:tr>
              <a:tr h="210312">
                <a:tc vMerge="1">
                  <a:txBody>
                    <a:bodyPr/>
                    <a:lstStyle/>
                    <a:p>
                      <a:pPr marL="46355">
                        <a:lnSpc>
                          <a:spcPct val="100000"/>
                        </a:lnSpc>
                        <a:spcBef>
                          <a:spcPts val="165"/>
                        </a:spcBef>
                      </a:pPr>
                      <a:endParaRPr sz="800" b="1" spc="0" baseline="0">
                        <a:latin typeface="Arial" panose="020B0604020202020204" pitchFamily="34" charset="0"/>
                        <a:cs typeface="Arial" panose="020B0604020202020204" pitchFamily="34" charset="0"/>
                      </a:endParaRPr>
                    </a:p>
                  </a:txBody>
                  <a:tcPr marL="0" marR="0" marT="20955" marB="0">
                    <a:lnR w="3175">
                      <a:solidFill>
                        <a:srgbClr val="808285"/>
                      </a:solidFill>
                      <a:prstDash val="solid"/>
                    </a:lnR>
                    <a:lnT w="3175">
                      <a:solidFill>
                        <a:srgbClr val="808285"/>
                      </a:solidFill>
                      <a:prstDash val="solid"/>
                    </a:lnT>
                    <a:lnB w="3175">
                      <a:solidFill>
                        <a:srgbClr val="808285"/>
                      </a:solidFill>
                      <a:prstDash val="solid"/>
                    </a:lnB>
                    <a:noFill/>
                  </a:tcPr>
                </a:tc>
                <a:tc>
                  <a:txBody>
                    <a:bodyPr/>
                    <a:lstStyle/>
                    <a:p>
                      <a:pPr marL="0" marR="214629" algn="l" defTabSz="914400" rtl="0" eaLnBrk="1" latinLnBrk="0" hangingPunct="1">
                        <a:lnSpc>
                          <a:spcPct val="100000"/>
                        </a:lnSpc>
                        <a:spcBef>
                          <a:spcPts val="165"/>
                        </a:spcBef>
                      </a:pPr>
                      <a:r>
                        <a:rPr lang="fr-CH" sz="1200" kern="1200">
                          <a:solidFill>
                            <a:schemeClr val="tx1"/>
                          </a:solidFill>
                          <a:latin typeface="+mn-lt"/>
                          <a:ea typeface="+mn-ea"/>
                          <a:cs typeface="Calibri"/>
                        </a:rPr>
                        <a:t>Madagascar</a:t>
                      </a:r>
                      <a:endParaRPr sz="1200" kern="1200">
                        <a:solidFill>
                          <a:schemeClr val="tx1"/>
                        </a:solidFill>
                        <a:latin typeface="+mn-lt"/>
                        <a:ea typeface="+mn-ea"/>
                        <a:cs typeface="Calibri"/>
                      </a:endParaRPr>
                    </a:p>
                  </a:txBody>
                  <a:tcPr marR="0" marT="0" marB="0"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algn="l" defTabSz="914400" rtl="0" eaLnBrk="1" latinLnBrk="0" hangingPunct="1">
                        <a:lnSpc>
                          <a:spcPct val="100000"/>
                        </a:lnSpc>
                        <a:spcBef>
                          <a:spcPts val="165"/>
                        </a:spcBef>
                      </a:pPr>
                      <a:r>
                        <a:rPr lang="en-GB" sz="1200" kern="1200">
                          <a:solidFill>
                            <a:schemeClr val="tx1"/>
                          </a:solidFill>
                          <a:latin typeface="+mn-lt"/>
                          <a:ea typeface="+mn-ea"/>
                          <a:cs typeface="Calibri"/>
                        </a:rPr>
                        <a:t>Opportunistic screening</a:t>
                      </a: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DFBC"/>
                    </a:solidFill>
                  </a:tcPr>
                </a:tc>
                <a:tc>
                  <a:txBody>
                    <a:bodyPr/>
                    <a:lstStyle/>
                    <a:p>
                      <a:pPr marL="0" marR="214629" lvl="0" indent="0" algn="l" defTabSz="914400" rtl="0" eaLnBrk="1" fontAlgn="auto" latinLnBrk="0" hangingPunct="1">
                        <a:lnSpc>
                          <a:spcPct val="100000"/>
                        </a:lnSpc>
                        <a:spcBef>
                          <a:spcPts val="165"/>
                        </a:spcBef>
                        <a:spcAft>
                          <a:spcPts val="0"/>
                        </a:spcAft>
                        <a:buClrTx/>
                        <a:buSzTx/>
                        <a:buFontTx/>
                        <a:buNone/>
                        <a:tabLst/>
                        <a:defRPr/>
                      </a:pPr>
                      <a:r>
                        <a:rPr lang="en-GB" sz="1200" kern="1200">
                          <a:solidFill>
                            <a:schemeClr val="tx1"/>
                          </a:solidFill>
                          <a:latin typeface="+mn-lt"/>
                          <a:ea typeface="+mn-ea"/>
                          <a:cs typeface="Calibri"/>
                        </a:rPr>
                        <a:t>Visual inspection</a:t>
                      </a:r>
                      <a:r>
                        <a:rPr lang="en-GB" sz="1200" kern="1200" baseline="30000">
                          <a:solidFill>
                            <a:schemeClr val="tx1"/>
                          </a:solidFill>
                          <a:latin typeface="+mn-lt"/>
                          <a:ea typeface="+mn-ea"/>
                          <a:cs typeface="Calibri"/>
                        </a:rPr>
                        <a:t>1</a:t>
                      </a:r>
                    </a:p>
                  </a:txBody>
                  <a:tcPr marR="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3DFBC"/>
                    </a:solidFill>
                  </a:tcPr>
                </a:tc>
                <a:extLst>
                  <a:ext uri="{0D108BD9-81ED-4DB2-BD59-A6C34878D82A}">
                    <a16:rowId xmlns:a16="http://schemas.microsoft.com/office/drawing/2014/main" val="3968265763"/>
                  </a:ext>
                </a:extLst>
              </a:tr>
            </a:tbl>
          </a:graphicData>
        </a:graphic>
      </p:graphicFrame>
      <p:grpSp>
        <p:nvGrpSpPr>
          <p:cNvPr id="2" name="Group 1">
            <a:extLst>
              <a:ext uri="{FF2B5EF4-FFF2-40B4-BE49-F238E27FC236}">
                <a16:creationId xmlns:a16="http://schemas.microsoft.com/office/drawing/2014/main" id="{1D711129-695D-4991-A3DC-485CA8633397}"/>
              </a:ext>
            </a:extLst>
          </p:cNvPr>
          <p:cNvGrpSpPr/>
          <p:nvPr/>
        </p:nvGrpSpPr>
        <p:grpSpPr>
          <a:xfrm>
            <a:off x="457198" y="2286000"/>
            <a:ext cx="11571404" cy="4276843"/>
            <a:chOff x="457198" y="2286000"/>
            <a:chExt cx="11571404" cy="4276843"/>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524097"/>
              <a:ext cx="11571404" cy="1038746"/>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Coverage of national cervical cancer screening program (%). In: The Global Health Observatory [database]. Geneva: WHO; c2020 (https://www.who.int/data/gho/data/indicators/indicator-details/GHO/coverage-of-national-cervical-cancer-screening-program-(-), accessed 2 June 2020). </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30000" noProof="0">
                  <a:ln>
                    <a:noFill/>
                  </a:ln>
                  <a:solidFill>
                    <a:prstClr val="black"/>
                  </a:solidFill>
                  <a:effectLst/>
                  <a:uLnTx/>
                  <a:uFillTx/>
                  <a:latin typeface="Arial" panose="020B0604020202020204"/>
                  <a:ea typeface="+mn-ea"/>
                  <a:cs typeface="+mn-cs"/>
                </a:rPr>
                <a:t>1</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Visual inspection with acetic acid.</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on coverage estimation methodology: WHO coverage recommendation is cervical cancer screening for all women over 30 years. Official country response to the WHO NCD Country Capacity Survey. Countries that indicated they had a national cervical cancer screening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were asked to indicate its coverage: "less than 10%," "10% to 50%," "more than 50% but less than 70%" or "70% or more." </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on type of screening: Organized screening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are preferred to an ad-hoc, opportunistic approach to achieve high screening coverage.</a:t>
              </a:r>
            </a:p>
          </p:txBody>
        </p:sp>
        <p:grpSp>
          <p:nvGrpSpPr>
            <p:cNvPr id="34" name="Group 33">
              <a:extLst>
                <a:ext uri="{FF2B5EF4-FFF2-40B4-BE49-F238E27FC236}">
                  <a16:creationId xmlns:a16="http://schemas.microsoft.com/office/drawing/2014/main" id="{1C4DA82B-C49F-429D-980F-183047F103DA}"/>
                </a:ext>
              </a:extLst>
            </p:cNvPr>
            <p:cNvGrpSpPr/>
            <p:nvPr/>
          </p:nvGrpSpPr>
          <p:grpSpPr>
            <a:xfrm>
              <a:off x="1640263" y="2286000"/>
              <a:ext cx="8366760" cy="594361"/>
              <a:chOff x="1828800" y="2240279"/>
              <a:chExt cx="8366760" cy="594361"/>
            </a:xfrm>
          </p:grpSpPr>
          <p:sp>
            <p:nvSpPr>
              <p:cNvPr id="10" name="bg object 17">
                <a:extLst>
                  <a:ext uri="{FF2B5EF4-FFF2-40B4-BE49-F238E27FC236}">
                    <a16:creationId xmlns:a16="http://schemas.microsoft.com/office/drawing/2014/main" id="{8D671D6E-18F4-4539-A224-F062166A90ED}"/>
                  </a:ext>
                </a:extLst>
              </p:cNvPr>
              <p:cNvSpPr/>
              <p:nvPr/>
            </p:nvSpPr>
            <p:spPr>
              <a:xfrm>
                <a:off x="1828800" y="2240280"/>
                <a:ext cx="2286000" cy="594360"/>
              </a:xfrm>
              <a:custGeom>
                <a:avLst/>
                <a:gdLst/>
                <a:ahLst/>
                <a:cxnLst/>
                <a:rect l="l" t="t" r="r" b="b"/>
                <a:pathLst>
                  <a:path w="1731010" h="624205">
                    <a:moveTo>
                      <a:pt x="1730883" y="0"/>
                    </a:moveTo>
                    <a:lnTo>
                      <a:pt x="911390" y="0"/>
                    </a:lnTo>
                    <a:lnTo>
                      <a:pt x="857825" y="1058"/>
                    </a:lnTo>
                    <a:lnTo>
                      <a:pt x="805078" y="4196"/>
                    </a:lnTo>
                    <a:lnTo>
                      <a:pt x="753234" y="9353"/>
                    </a:lnTo>
                    <a:lnTo>
                      <a:pt x="702376" y="16473"/>
                    </a:lnTo>
                    <a:lnTo>
                      <a:pt x="652592" y="25495"/>
                    </a:lnTo>
                    <a:lnTo>
                      <a:pt x="603966" y="36363"/>
                    </a:lnTo>
                    <a:lnTo>
                      <a:pt x="556583" y="49017"/>
                    </a:lnTo>
                    <a:lnTo>
                      <a:pt x="510530" y="63398"/>
                    </a:lnTo>
                    <a:lnTo>
                      <a:pt x="465890" y="79450"/>
                    </a:lnTo>
                    <a:lnTo>
                      <a:pt x="422750" y="97112"/>
                    </a:lnTo>
                    <a:lnTo>
                      <a:pt x="381194" y="116327"/>
                    </a:lnTo>
                    <a:lnTo>
                      <a:pt x="341309" y="137036"/>
                    </a:lnTo>
                    <a:lnTo>
                      <a:pt x="303179" y="159180"/>
                    </a:lnTo>
                    <a:lnTo>
                      <a:pt x="266890" y="182702"/>
                    </a:lnTo>
                    <a:lnTo>
                      <a:pt x="223504" y="214554"/>
                    </a:lnTo>
                    <a:lnTo>
                      <a:pt x="183415" y="248418"/>
                    </a:lnTo>
                    <a:lnTo>
                      <a:pt x="146798" y="284175"/>
                    </a:lnTo>
                    <a:lnTo>
                      <a:pt x="113830" y="321703"/>
                    </a:lnTo>
                    <a:lnTo>
                      <a:pt x="84686" y="360882"/>
                    </a:lnTo>
                    <a:lnTo>
                      <a:pt x="59543" y="401592"/>
                    </a:lnTo>
                    <a:lnTo>
                      <a:pt x="38577" y="443713"/>
                    </a:lnTo>
                    <a:lnTo>
                      <a:pt x="21963" y="487123"/>
                    </a:lnTo>
                    <a:lnTo>
                      <a:pt x="9879" y="531702"/>
                    </a:lnTo>
                    <a:lnTo>
                      <a:pt x="2499" y="577330"/>
                    </a:lnTo>
                    <a:lnTo>
                      <a:pt x="0" y="623887"/>
                    </a:lnTo>
                    <a:lnTo>
                      <a:pt x="1730883" y="623887"/>
                    </a:lnTo>
                    <a:lnTo>
                      <a:pt x="1730883" y="0"/>
                    </a:lnTo>
                    <a:close/>
                  </a:path>
                </a:pathLst>
              </a:custGeom>
              <a:solidFill>
                <a:srgbClr val="BCBEC0"/>
              </a:solidFill>
            </p:spPr>
            <p:txBody>
              <a:bodyPr wrap="square" lIns="91440" tIns="0" rIns="0" bIns="9144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600" b="0" i="0" u="none" strike="noStrike" kern="1200" cap="none" spc="0" normalizeH="0" baseline="0" noProof="0" err="1">
                    <a:ln>
                      <a:noFill/>
                    </a:ln>
                    <a:solidFill>
                      <a:prstClr val="black"/>
                    </a:solidFill>
                    <a:effectLst/>
                    <a:uLnTx/>
                    <a:uFillTx/>
                    <a:latin typeface="Arial" panose="020B0604020202020204"/>
                    <a:ea typeface="+mn-ea"/>
                    <a:cs typeface="+mn-cs"/>
                  </a:rPr>
                  <a:t>Estimated</a:t>
                </a:r>
                <a:r>
                  <a:rPr kumimoji="0" lang="fr-CH" sz="16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fr-CH" sz="1600" b="0" i="0" u="none" strike="noStrike" kern="1200" cap="none" spc="0" normalizeH="0" baseline="0" noProof="0" err="1">
                    <a:ln>
                      <a:noFill/>
                    </a:ln>
                    <a:solidFill>
                      <a:prstClr val="black"/>
                    </a:solidFill>
                    <a:effectLst/>
                    <a:uLnTx/>
                    <a:uFillTx/>
                    <a:latin typeface="Arial" panose="020B0604020202020204"/>
                    <a:ea typeface="+mn-ea"/>
                    <a:cs typeface="+mn-cs"/>
                  </a:rPr>
                  <a:t>coverage</a:t>
                </a:r>
                <a:endParaRPr kumimoji="0"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57249444-2617-42BB-B519-986AECDEC16D}"/>
                  </a:ext>
                </a:extLst>
              </p:cNvPr>
              <p:cNvSpPr/>
              <p:nvPr/>
            </p:nvSpPr>
            <p:spPr>
              <a:xfrm>
                <a:off x="4114800" y="2240280"/>
                <a:ext cx="6080760" cy="59436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141BFE56-4B89-4305-B43E-EB2CC81C16D5}"/>
                  </a:ext>
                </a:extLst>
              </p:cNvPr>
              <p:cNvSpPr txBox="1"/>
              <p:nvPr/>
            </p:nvSpPr>
            <p:spPr>
              <a:xfrm>
                <a:off x="4114801" y="2240279"/>
                <a:ext cx="1554480" cy="594360"/>
              </a:xfrm>
              <a:prstGeom prst="rect">
                <a:avLst/>
              </a:prstGeom>
              <a:noFill/>
            </p:spPr>
            <p:txBody>
              <a:bodyPr wrap="square" lIns="0" tIns="0" rIns="0" bIns="9144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Country</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5C72054-94B7-4408-BCDD-723224BBAD44}"/>
                  </a:ext>
                </a:extLst>
              </p:cNvPr>
              <p:cNvSpPr txBox="1"/>
              <p:nvPr/>
            </p:nvSpPr>
            <p:spPr>
              <a:xfrm>
                <a:off x="5669281" y="2240279"/>
                <a:ext cx="2926080" cy="594360"/>
              </a:xfrm>
              <a:prstGeom prst="rect">
                <a:avLst/>
              </a:prstGeom>
              <a:noFill/>
            </p:spPr>
            <p:txBody>
              <a:bodyPr wrap="square" lIns="0" tIns="0" rIns="0" bIns="9144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Type of screening</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D7301099-C402-4C83-977C-DC6CEB911B94}"/>
                  </a:ext>
                </a:extLst>
              </p:cNvPr>
              <p:cNvSpPr txBox="1"/>
              <p:nvPr/>
            </p:nvSpPr>
            <p:spPr>
              <a:xfrm>
                <a:off x="8595360" y="2240280"/>
                <a:ext cx="1600200" cy="594360"/>
              </a:xfrm>
              <a:prstGeom prst="rect">
                <a:avLst/>
              </a:prstGeom>
              <a:noFill/>
            </p:spPr>
            <p:txBody>
              <a:bodyPr wrap="square" lIns="0" tIns="0" rIns="0" bIns="9144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Most widely used  screening method</a:t>
                </a: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96802865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Synergies between </a:t>
            </a:r>
            <a:br>
              <a:rPr lang="en-US" sz="4400" spc="120">
                <a:solidFill>
                  <a:srgbClr val="FFFFFF"/>
                </a:solidFill>
              </a:rPr>
            </a:br>
            <a:r>
              <a:rPr lang="en-US" sz="4400" spc="120">
                <a:solidFill>
                  <a:srgbClr val="FFFFFF"/>
                </a:solidFill>
              </a:rPr>
              <a:t>pandemic responses</a:t>
            </a:r>
            <a:endParaRPr lang="LID4096" sz="4400" spc="120">
              <a:solidFill>
                <a:srgbClr val="FFFFFF"/>
              </a:solidFill>
            </a:endParaRPr>
          </a:p>
        </p:txBody>
      </p:sp>
    </p:spTree>
    <p:extLst>
      <p:ext uri="{BB962C8B-B14F-4D97-AF65-F5344CB8AC3E}">
        <p14:creationId xmlns:p14="http://schemas.microsoft.com/office/powerpoint/2010/main" val="228907728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Synergies </a:t>
            </a:r>
            <a:r>
              <a:rPr lang="en-GB" sz="3200" b="1">
                <a:solidFill>
                  <a:srgbClr val="666666"/>
                </a:solidFill>
                <a:cs typeface="Arial" panose="020B0604020202020204" pitchFamily="34" charset="0"/>
              </a:rPr>
              <a:t>between</a:t>
            </a:r>
            <a:r>
              <a:rPr lang="en-GB" sz="3200" b="1">
                <a:solidFill>
                  <a:srgbClr val="000000"/>
                </a:solidFill>
                <a:cs typeface="Arial" panose="020B0604020202020204" pitchFamily="34" charset="0"/>
              </a:rPr>
              <a:t> </a:t>
            </a:r>
            <a:r>
              <a:rPr lang="en-GB" sz="3200" b="1">
                <a:solidFill>
                  <a:srgbClr val="ACA49C"/>
                </a:solidFill>
                <a:cs typeface="Arial" panose="020B0604020202020204" pitchFamily="34" charset="0"/>
              </a:rPr>
              <a:t>pandemic response</a:t>
            </a:r>
            <a:endParaRPr kumimoji="0" lang="LID4096" sz="3200" b="1" i="0" u="none" strike="noStrike" kern="1200" cap="none" spc="-80" normalizeH="0" baseline="0" noProof="0">
              <a:ln>
                <a:noFill/>
              </a:ln>
              <a:solidFill>
                <a:srgbClr val="ACA49C"/>
              </a:solidFill>
              <a:effectLst/>
              <a:uLnTx/>
              <a:uFillTx/>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24B61041-2F97-44E4-A0E0-6949B615D854}"/>
              </a:ext>
            </a:extLst>
          </p:cNvPr>
          <p:cNvGrpSpPr/>
          <p:nvPr/>
        </p:nvGrpSpPr>
        <p:grpSpPr>
          <a:xfrm>
            <a:off x="365760" y="2113835"/>
            <a:ext cx="10972800" cy="4058365"/>
            <a:chOff x="365760" y="2113835"/>
            <a:chExt cx="10972800" cy="4058365"/>
          </a:xfrm>
        </p:grpSpPr>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C0E05422-A37A-4CF0-8E0D-6400327F8B8A}"/>
                </a:ext>
              </a:extLst>
            </p:cNvPr>
            <p:cNvSpPr/>
            <p:nvPr/>
          </p:nvSpPr>
          <p:spPr>
            <a:xfrm>
              <a:off x="6766560" y="4343400"/>
              <a:ext cx="45720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If current </a:t>
              </a:r>
              <a:r>
                <a:rPr kumimoji="0" lang="en-US" sz="1600" b="0"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multimonth</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dispensing policies are fully implemented,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e</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stimated</a:t>
              </a: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reduction in clinic visits could be achieved</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Rectangle: Rounded Corners 3">
              <a:extLst>
                <a:ext uri="{FF2B5EF4-FFF2-40B4-BE49-F238E27FC236}">
                  <a16:creationId xmlns:a16="http://schemas.microsoft.com/office/drawing/2014/main" id="{FCDBE7D4-F145-4C8D-9C08-4D71D5B0136C}"/>
                </a:ext>
              </a:extLst>
            </p:cNvPr>
            <p:cNvSpPr/>
            <p:nvPr/>
          </p:nvSpPr>
          <p:spPr>
            <a:xfrm>
              <a:off x="2057400" y="4343400"/>
              <a:ext cx="4572000" cy="182880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At least 101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have national policies for dispensing a three-month supply of medicine for people who are stable on antiretroviral therapy, </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another 14 countries d</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ispense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 six-month supply for stable patients</a:t>
              </a:r>
              <a:endParaRPr kumimoji="0" lang="en-GB" sz="1600" b="1" i="0" u="none" strike="noStrike" kern="1200" cap="none" spc="0" normalizeH="0" baseline="0" noProof="0">
                <a:ln>
                  <a:noFill/>
                </a:ln>
                <a:solidFill>
                  <a:srgbClr val="FF5F4D"/>
                </a:solidFill>
                <a:effectLst/>
                <a:uLnTx/>
                <a:uFillTx/>
                <a:latin typeface="Arial" panose="020B0604020202020204" pitchFamily="34" charset="0"/>
                <a:ea typeface="+mn-ea"/>
                <a:cs typeface="Arial" panose="020B0604020202020204" pitchFamily="34" charset="0"/>
              </a:endParaRP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057400" y="2560320"/>
              <a:ext cx="4572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 six-month disruption in HIV treatment would cause more than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500 000 extra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deaths from AIDS-related illnesses in sub-Saharan Africa</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766106" y="2560320"/>
              <a:ext cx="4572000" cy="16459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The Global Fund to Fight AIDS, Tuberculosis and Malaria has made up 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US$ 1 billion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available to help countries fight covid-19</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90990070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FFF">
            <a:alpha val="99000"/>
          </a:srgbClr>
        </a:solidFill>
        <a:effectLst/>
      </p:bgPr>
    </p:bg>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prevalence and income inequality, sub-Saharan African countries, 2019</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chemeClr val="tx2"/>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4D5D5E5B-0557-4424-9806-C8358344441C}"/>
              </a:ext>
            </a:extLst>
          </p:cNvPr>
          <p:cNvGrpSpPr/>
          <p:nvPr/>
        </p:nvGrpSpPr>
        <p:grpSpPr>
          <a:xfrm>
            <a:off x="457198" y="2057400"/>
            <a:ext cx="10660457" cy="4503157"/>
            <a:chOff x="457198" y="2057400"/>
            <a:chExt cx="10660457" cy="4503157"/>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5752644"/>
              <a:ext cx="10660457" cy="80791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World income inequality database (WIID3c) [database]. New York: United Nations; 2019 (https://www.wider.unu.edu/project/wiid-world-income-inequality-database, accessed 6 June 2020).</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dotted line shows the linear relationship between HIV prevalence and income inequality after adjusting for differences across countries in levels of education, gender inequality, gross domestic production and corruption. For every one point increase in a country’s income inequality, there is a two percentage point increase in HIV prevalence (regression coefficient: 0.51; 99% confidence intervals: 0.29–0.74).</a:t>
              </a:r>
            </a:p>
          </p:txBody>
        </p:sp>
        <p:grpSp>
          <p:nvGrpSpPr>
            <p:cNvPr id="5" name="Group 4">
              <a:extLst>
                <a:ext uri="{FF2B5EF4-FFF2-40B4-BE49-F238E27FC236}">
                  <a16:creationId xmlns:a16="http://schemas.microsoft.com/office/drawing/2014/main" id="{F7CFE69C-4D46-4E62-B0DA-675C4D76DC38}"/>
                </a:ext>
              </a:extLst>
            </p:cNvPr>
            <p:cNvGrpSpPr/>
            <p:nvPr/>
          </p:nvGrpSpPr>
          <p:grpSpPr>
            <a:xfrm>
              <a:off x="896596" y="2057400"/>
              <a:ext cx="7789410" cy="3325297"/>
              <a:chOff x="896596" y="2103120"/>
              <a:chExt cx="7789410" cy="3325297"/>
            </a:xfrm>
          </p:grpSpPr>
          <p:sp>
            <p:nvSpPr>
              <p:cNvPr id="208" name="TextBox 207">
                <a:extLst>
                  <a:ext uri="{FF2B5EF4-FFF2-40B4-BE49-F238E27FC236}">
                    <a16:creationId xmlns:a16="http://schemas.microsoft.com/office/drawing/2014/main" id="{9CD7A9EB-626D-48AB-938C-D51988023E13}"/>
                  </a:ext>
                </a:extLst>
              </p:cNvPr>
              <p:cNvSpPr txBox="1"/>
              <p:nvPr/>
            </p:nvSpPr>
            <p:spPr>
              <a:xfrm>
                <a:off x="1738270" y="5120640"/>
                <a:ext cx="6947736" cy="307777"/>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Income inequality (ratio of the average income of the richest 20% to the poorest 20%)</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67" name="Group 266">
                <a:extLst>
                  <a:ext uri="{FF2B5EF4-FFF2-40B4-BE49-F238E27FC236}">
                    <a16:creationId xmlns:a16="http://schemas.microsoft.com/office/drawing/2014/main" id="{F3FE44A7-3670-4ED4-B638-5BDD86124CCB}"/>
                  </a:ext>
                </a:extLst>
              </p:cNvPr>
              <p:cNvGrpSpPr/>
              <p:nvPr/>
            </p:nvGrpSpPr>
            <p:grpSpPr>
              <a:xfrm>
                <a:off x="1252728" y="2514600"/>
                <a:ext cx="423097" cy="271869"/>
                <a:chOff x="1252728" y="2514600"/>
                <a:chExt cx="423097" cy="271869"/>
              </a:xfrm>
            </p:grpSpPr>
            <p:cxnSp>
              <p:nvCxnSpPr>
                <p:cNvPr id="105" name="Straight Connector 104">
                  <a:extLst>
                    <a:ext uri="{FF2B5EF4-FFF2-40B4-BE49-F238E27FC236}">
                      <a16:creationId xmlns:a16="http://schemas.microsoft.com/office/drawing/2014/main" id="{97E152B1-01A7-4EA5-A739-F7550FF82E82}"/>
                    </a:ext>
                  </a:extLst>
                </p:cNvPr>
                <p:cNvCxnSpPr/>
                <p:nvPr/>
              </p:nvCxnSpPr>
              <p:spPr>
                <a:xfrm>
                  <a:off x="1584385" y="2651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Box 105">
                  <a:extLst>
                    <a:ext uri="{FF2B5EF4-FFF2-40B4-BE49-F238E27FC236}">
                      <a16:creationId xmlns:a16="http://schemas.microsoft.com/office/drawing/2014/main" id="{07C24FF0-49A9-465D-8E07-30CF454748AC}"/>
                    </a:ext>
                  </a:extLst>
                </p:cNvPr>
                <p:cNvSpPr txBox="1"/>
                <p:nvPr/>
              </p:nvSpPr>
              <p:spPr>
                <a:xfrm>
                  <a:off x="1252728" y="25146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68" name="Group 267">
                <a:extLst>
                  <a:ext uri="{FF2B5EF4-FFF2-40B4-BE49-F238E27FC236}">
                    <a16:creationId xmlns:a16="http://schemas.microsoft.com/office/drawing/2014/main" id="{26C034D2-A243-4A98-A44A-2EB0B6BD806B}"/>
                  </a:ext>
                </a:extLst>
              </p:cNvPr>
              <p:cNvGrpSpPr/>
              <p:nvPr/>
            </p:nvGrpSpPr>
            <p:grpSpPr>
              <a:xfrm>
                <a:off x="1252728" y="2926080"/>
                <a:ext cx="423097" cy="271869"/>
                <a:chOff x="1252728" y="2926080"/>
                <a:chExt cx="423097" cy="271869"/>
              </a:xfrm>
            </p:grpSpPr>
            <p:cxnSp>
              <p:nvCxnSpPr>
                <p:cNvPr id="107" name="Straight Connector 106">
                  <a:extLst>
                    <a:ext uri="{FF2B5EF4-FFF2-40B4-BE49-F238E27FC236}">
                      <a16:creationId xmlns:a16="http://schemas.microsoft.com/office/drawing/2014/main" id="{BC3F69B5-9624-45AA-89DC-A8822354E8C8}"/>
                    </a:ext>
                  </a:extLst>
                </p:cNvPr>
                <p:cNvCxnSpPr/>
                <p:nvPr/>
              </p:nvCxnSpPr>
              <p:spPr>
                <a:xfrm>
                  <a:off x="1584385" y="30632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3A89B35F-79FE-4B63-BCF0-E29B63621B5F}"/>
                    </a:ext>
                  </a:extLst>
                </p:cNvPr>
                <p:cNvSpPr txBox="1"/>
                <p:nvPr/>
              </p:nvSpPr>
              <p:spPr>
                <a:xfrm>
                  <a:off x="1252728" y="29260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70" name="Group 269">
                <a:extLst>
                  <a:ext uri="{FF2B5EF4-FFF2-40B4-BE49-F238E27FC236}">
                    <a16:creationId xmlns:a16="http://schemas.microsoft.com/office/drawing/2014/main" id="{F8F44016-AEBD-4387-A13B-E7006798694D}"/>
                  </a:ext>
                </a:extLst>
              </p:cNvPr>
              <p:cNvGrpSpPr/>
              <p:nvPr/>
            </p:nvGrpSpPr>
            <p:grpSpPr>
              <a:xfrm>
                <a:off x="1252728" y="3749040"/>
                <a:ext cx="423097" cy="271869"/>
                <a:chOff x="1252728" y="3749040"/>
                <a:chExt cx="423097" cy="271869"/>
              </a:xfrm>
            </p:grpSpPr>
            <p:cxnSp>
              <p:nvCxnSpPr>
                <p:cNvPr id="109" name="Straight Connector 108">
                  <a:extLst>
                    <a:ext uri="{FF2B5EF4-FFF2-40B4-BE49-F238E27FC236}">
                      <a16:creationId xmlns:a16="http://schemas.microsoft.com/office/drawing/2014/main" id="{4CB9EFA9-15C3-4B47-997A-534E81CC94B0}"/>
                    </a:ext>
                  </a:extLst>
                </p:cNvPr>
                <p:cNvCxnSpPr/>
                <p:nvPr/>
              </p:nvCxnSpPr>
              <p:spPr>
                <a:xfrm>
                  <a:off x="1584385" y="38862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0C0DF0C6-0C23-45EB-8843-E742173F8D73}"/>
                    </a:ext>
                  </a:extLst>
                </p:cNvPr>
                <p:cNvSpPr txBox="1"/>
                <p:nvPr/>
              </p:nvSpPr>
              <p:spPr>
                <a:xfrm>
                  <a:off x="1252728" y="374904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71" name="Group 270">
                <a:extLst>
                  <a:ext uri="{FF2B5EF4-FFF2-40B4-BE49-F238E27FC236}">
                    <a16:creationId xmlns:a16="http://schemas.microsoft.com/office/drawing/2014/main" id="{6A1AC88E-4E46-43FE-82E7-4B9751B9C3E7}"/>
                  </a:ext>
                </a:extLst>
              </p:cNvPr>
              <p:cNvGrpSpPr/>
              <p:nvPr/>
            </p:nvGrpSpPr>
            <p:grpSpPr>
              <a:xfrm>
                <a:off x="1337686" y="4160520"/>
                <a:ext cx="338139" cy="271869"/>
                <a:chOff x="1337686" y="4160520"/>
                <a:chExt cx="338139" cy="271869"/>
              </a:xfrm>
            </p:grpSpPr>
            <p:cxnSp>
              <p:nvCxnSpPr>
                <p:cNvPr id="111" name="Straight Connector 110">
                  <a:extLst>
                    <a:ext uri="{FF2B5EF4-FFF2-40B4-BE49-F238E27FC236}">
                      <a16:creationId xmlns:a16="http://schemas.microsoft.com/office/drawing/2014/main" id="{464107C2-43D0-4B5D-BCCA-63ABBDC4F157}"/>
                    </a:ext>
                  </a:extLst>
                </p:cNvPr>
                <p:cNvCxnSpPr/>
                <p:nvPr/>
              </p:nvCxnSpPr>
              <p:spPr>
                <a:xfrm>
                  <a:off x="1584385" y="42976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2A4517B2-B59A-4103-89F4-905F3958A5A6}"/>
                    </a:ext>
                  </a:extLst>
                </p:cNvPr>
                <p:cNvSpPr txBox="1"/>
                <p:nvPr/>
              </p:nvSpPr>
              <p:spPr>
                <a:xfrm>
                  <a:off x="1337686" y="416052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72" name="Group 271">
                <a:extLst>
                  <a:ext uri="{FF2B5EF4-FFF2-40B4-BE49-F238E27FC236}">
                    <a16:creationId xmlns:a16="http://schemas.microsoft.com/office/drawing/2014/main" id="{4D21A50C-8BE2-4A73-A02B-4826E1A406D9}"/>
                  </a:ext>
                </a:extLst>
              </p:cNvPr>
              <p:cNvGrpSpPr/>
              <p:nvPr/>
            </p:nvGrpSpPr>
            <p:grpSpPr>
              <a:xfrm>
                <a:off x="1337687" y="4572000"/>
                <a:ext cx="338138" cy="271869"/>
                <a:chOff x="1337687" y="4572000"/>
                <a:chExt cx="338138" cy="271869"/>
              </a:xfrm>
            </p:grpSpPr>
            <p:cxnSp>
              <p:nvCxnSpPr>
                <p:cNvPr id="113" name="Straight Connector 112">
                  <a:extLst>
                    <a:ext uri="{FF2B5EF4-FFF2-40B4-BE49-F238E27FC236}">
                      <a16:creationId xmlns:a16="http://schemas.microsoft.com/office/drawing/2014/main" id="{F1378977-4C4E-4EBD-8326-E7B0B3287B70}"/>
                    </a:ext>
                  </a:extLst>
                </p:cNvPr>
                <p:cNvCxnSpPr/>
                <p:nvPr/>
              </p:nvCxnSpPr>
              <p:spPr>
                <a:xfrm>
                  <a:off x="1584385" y="4709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TextBox 115">
                  <a:extLst>
                    <a:ext uri="{FF2B5EF4-FFF2-40B4-BE49-F238E27FC236}">
                      <a16:creationId xmlns:a16="http://schemas.microsoft.com/office/drawing/2014/main" id="{35521AA3-E4A0-4FB2-BA5A-21D327622F7A}"/>
                    </a:ext>
                  </a:extLst>
                </p:cNvPr>
                <p:cNvSpPr txBox="1"/>
                <p:nvPr/>
              </p:nvSpPr>
              <p:spPr>
                <a:xfrm>
                  <a:off x="1337687" y="457200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grpSp>
            <p:nvGrpSpPr>
              <p:cNvPr id="269" name="Group 268">
                <a:extLst>
                  <a:ext uri="{FF2B5EF4-FFF2-40B4-BE49-F238E27FC236}">
                    <a16:creationId xmlns:a16="http://schemas.microsoft.com/office/drawing/2014/main" id="{10E676FA-3AEE-451A-AC9E-76F851C910D1}"/>
                  </a:ext>
                </a:extLst>
              </p:cNvPr>
              <p:cNvGrpSpPr/>
              <p:nvPr/>
            </p:nvGrpSpPr>
            <p:grpSpPr>
              <a:xfrm>
                <a:off x="1252728" y="3337560"/>
                <a:ext cx="423097" cy="271869"/>
                <a:chOff x="1252728" y="3337560"/>
                <a:chExt cx="423097" cy="271869"/>
              </a:xfrm>
            </p:grpSpPr>
            <p:sp>
              <p:nvSpPr>
                <p:cNvPr id="117" name="TextBox 116">
                  <a:extLst>
                    <a:ext uri="{FF2B5EF4-FFF2-40B4-BE49-F238E27FC236}">
                      <a16:creationId xmlns:a16="http://schemas.microsoft.com/office/drawing/2014/main" id="{11D597A7-34FF-4195-922F-46D347C8A946}"/>
                    </a:ext>
                  </a:extLst>
                </p:cNvPr>
                <p:cNvSpPr txBox="1"/>
                <p:nvPr/>
              </p:nvSpPr>
              <p:spPr>
                <a:xfrm>
                  <a:off x="1252728" y="33375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8" name="Straight Connector 117">
                  <a:extLst>
                    <a:ext uri="{FF2B5EF4-FFF2-40B4-BE49-F238E27FC236}">
                      <a16:creationId xmlns:a16="http://schemas.microsoft.com/office/drawing/2014/main" id="{AB0FF44D-9A63-4421-962A-A64FB0482FBF}"/>
                    </a:ext>
                  </a:extLst>
                </p:cNvPr>
                <p:cNvCxnSpPr/>
                <p:nvPr/>
              </p:nvCxnSpPr>
              <p:spPr>
                <a:xfrm>
                  <a:off x="1584385" y="34747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82231EB3-2754-4CE0-9E3C-2AC0DDF4A6A1}"/>
                  </a:ext>
                </a:extLst>
              </p:cNvPr>
              <p:cNvGrpSpPr/>
              <p:nvPr/>
            </p:nvGrpSpPr>
            <p:grpSpPr>
              <a:xfrm>
                <a:off x="1252728" y="2103120"/>
                <a:ext cx="423097" cy="271869"/>
                <a:chOff x="1252728" y="2103120"/>
                <a:chExt cx="423097" cy="271869"/>
              </a:xfrm>
            </p:grpSpPr>
            <p:sp>
              <p:nvSpPr>
                <p:cNvPr id="119" name="TextBox 118">
                  <a:extLst>
                    <a:ext uri="{FF2B5EF4-FFF2-40B4-BE49-F238E27FC236}">
                      <a16:creationId xmlns:a16="http://schemas.microsoft.com/office/drawing/2014/main" id="{30F62D8C-40E7-4DAD-8DD4-21888DE6AE66}"/>
                    </a:ext>
                  </a:extLst>
                </p:cNvPr>
                <p:cNvSpPr txBox="1"/>
                <p:nvPr/>
              </p:nvSpPr>
              <p:spPr>
                <a:xfrm>
                  <a:off x="1252728" y="21031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0" name="Straight Connector 119">
                  <a:extLst>
                    <a:ext uri="{FF2B5EF4-FFF2-40B4-BE49-F238E27FC236}">
                      <a16:creationId xmlns:a16="http://schemas.microsoft.com/office/drawing/2014/main" id="{4BF9295D-E8CD-4A19-9BFE-4B8182B89A1A}"/>
                    </a:ext>
                  </a:extLst>
                </p:cNvPr>
                <p:cNvCxnSpPr/>
                <p:nvPr/>
              </p:nvCxnSpPr>
              <p:spPr>
                <a:xfrm>
                  <a:off x="1584385" y="2240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TextBox 173">
                <a:extLst>
                  <a:ext uri="{FF2B5EF4-FFF2-40B4-BE49-F238E27FC236}">
                    <a16:creationId xmlns:a16="http://schemas.microsoft.com/office/drawing/2014/main" id="{BFA86247-98BB-49E8-82A9-26401B165189}"/>
                  </a:ext>
                </a:extLst>
              </p:cNvPr>
              <p:cNvSpPr txBox="1"/>
              <p:nvPr/>
            </p:nvSpPr>
            <p:spPr>
              <a:xfrm>
                <a:off x="2419919" y="4754880"/>
                <a:ext cx="269625"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CB1CC492-B3CB-45F0-9C9D-392A147E6F0B}"/>
                  </a:ext>
                </a:extLst>
              </p:cNvPr>
              <p:cNvSpPr txBox="1"/>
              <p:nvPr/>
            </p:nvSpPr>
            <p:spPr>
              <a:xfrm>
                <a:off x="4571999"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85D8E5EC-415D-4552-BE6A-FF24DA07811B}"/>
                  </a:ext>
                </a:extLst>
              </p:cNvPr>
              <p:cNvSpPr txBox="1"/>
              <p:nvPr/>
            </p:nvSpPr>
            <p:spPr>
              <a:xfrm>
                <a:off x="676656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8" name="bk object 18">
                <a:extLst>
                  <a:ext uri="{FF2B5EF4-FFF2-40B4-BE49-F238E27FC236}">
                    <a16:creationId xmlns:a16="http://schemas.microsoft.com/office/drawing/2014/main" id="{0CF93C0B-0F7C-4B77-9577-CFD0F69C901E}"/>
                  </a:ext>
                </a:extLst>
              </p:cNvPr>
              <p:cNvSpPr/>
              <p:nvPr/>
            </p:nvSpPr>
            <p:spPr>
              <a:xfrm>
                <a:off x="1828800" y="4709160"/>
                <a:ext cx="66751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3">
                <a:extLst>
                  <a:ext uri="{FF2B5EF4-FFF2-40B4-BE49-F238E27FC236}">
                    <a16:creationId xmlns:a16="http://schemas.microsoft.com/office/drawing/2014/main" id="{E678C4B1-A1AE-430B-AB8F-3017C96CF772}"/>
                  </a:ext>
                </a:extLst>
              </p:cNvPr>
              <p:cNvSpPr txBox="1"/>
              <p:nvPr/>
            </p:nvSpPr>
            <p:spPr>
              <a:xfrm>
                <a:off x="310896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A4C3CE42-E856-4D41-B511-650F9BF5EA93}"/>
                  </a:ext>
                </a:extLst>
              </p:cNvPr>
              <p:cNvSpPr txBox="1"/>
              <p:nvPr/>
            </p:nvSpPr>
            <p:spPr>
              <a:xfrm>
                <a:off x="530352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350941FD-5248-425D-893A-E17408D36A38}"/>
                  </a:ext>
                </a:extLst>
              </p:cNvPr>
              <p:cNvSpPr txBox="1"/>
              <p:nvPr/>
            </p:nvSpPr>
            <p:spPr>
              <a:xfrm>
                <a:off x="822960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E005D6C3-135A-4284-8F2B-E6DBDAE89F99}"/>
                  </a:ext>
                </a:extLst>
              </p:cNvPr>
              <p:cNvSpPr txBox="1"/>
              <p:nvPr/>
            </p:nvSpPr>
            <p:spPr>
              <a:xfrm>
                <a:off x="384048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5460207A-2061-47CB-8F11-9E3E09DC8510}"/>
                  </a:ext>
                </a:extLst>
              </p:cNvPr>
              <p:cNvSpPr txBox="1"/>
              <p:nvPr/>
            </p:nvSpPr>
            <p:spPr>
              <a:xfrm>
                <a:off x="603504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9A011870-6F15-4CBC-9A9C-D98B5A986D53}"/>
                  </a:ext>
                </a:extLst>
              </p:cNvPr>
              <p:cNvSpPr txBox="1"/>
              <p:nvPr/>
            </p:nvSpPr>
            <p:spPr>
              <a:xfrm>
                <a:off x="7498080" y="4754880"/>
                <a:ext cx="354584" cy="271869"/>
              </a:xfrm>
              <a:prstGeom prst="rect">
                <a:avLst/>
              </a:prstGeom>
              <a:noFill/>
            </p:spPr>
            <p:txBody>
              <a:bodyPr wrap="none"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216286DD-061F-4D3E-80DC-E53B3A24F0A8}"/>
                  </a:ext>
                </a:extLst>
              </p:cNvPr>
              <p:cNvSpPr txBox="1"/>
              <p:nvPr/>
            </p:nvSpPr>
            <p:spPr>
              <a:xfrm>
                <a:off x="896596" y="2546071"/>
                <a:ext cx="369332" cy="1841210"/>
              </a:xfrm>
              <a:prstGeom prst="rect">
                <a:avLst/>
              </a:prstGeom>
              <a:noFill/>
            </p:spPr>
            <p:txBody>
              <a:bodyPr vert="vert270" wrap="none">
                <a:spAutoFit/>
              </a:bodyPr>
              <a:lstStyle>
                <a:defPPr>
                  <a:defRPr lang="LID4096"/>
                </a:defPPr>
                <a:lvl1pPr>
                  <a:defRPr sz="14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HIV prevalence (per cent)</a:t>
                </a:r>
              </a:p>
            </p:txBody>
          </p:sp>
          <p:sp>
            <p:nvSpPr>
              <p:cNvPr id="47" name="bk object 17">
                <a:extLst>
                  <a:ext uri="{FF2B5EF4-FFF2-40B4-BE49-F238E27FC236}">
                    <a16:creationId xmlns:a16="http://schemas.microsoft.com/office/drawing/2014/main" id="{7CBDDCB4-175B-4632-969F-9FC85C851F4C}"/>
                  </a:ext>
                </a:extLst>
              </p:cNvPr>
              <p:cNvSpPr/>
              <p:nvPr/>
            </p:nvSpPr>
            <p:spPr>
              <a:xfrm>
                <a:off x="7622936" y="3051566"/>
                <a:ext cx="0" cy="0"/>
              </a:xfrm>
              <a:custGeom>
                <a:avLst/>
                <a:gdLst/>
                <a:ahLst/>
                <a:cxnLst/>
                <a:rect l="l" t="t" r="r" b="b"/>
                <a:pathLst>
                  <a:path>
                    <a:moveTo>
                      <a:pt x="0" y="0"/>
                    </a:moveTo>
                    <a:lnTo>
                      <a:pt x="0" y="0"/>
                    </a:lnTo>
                  </a:path>
                </a:pathLst>
              </a:custGeom>
              <a:ln w="25400">
                <a:solidFill>
                  <a:srgbClr val="B8E2D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53FC17F9-5BAE-4FE7-99E0-4B05933A97E7}"/>
                  </a:ext>
                </a:extLst>
              </p:cNvPr>
              <p:cNvSpPr/>
              <p:nvPr/>
            </p:nvSpPr>
            <p:spPr>
              <a:xfrm>
                <a:off x="3779528" y="2418931"/>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061B87A5-FF4C-4D41-BCAA-5764A20E50E7}"/>
                  </a:ext>
                </a:extLst>
              </p:cNvPr>
              <p:cNvSpPr/>
              <p:nvPr/>
            </p:nvSpPr>
            <p:spPr>
              <a:xfrm>
                <a:off x="3878060" y="2992600"/>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48D1A529-4B24-44FA-9395-763E01E7A2DA}"/>
                  </a:ext>
                </a:extLst>
              </p:cNvPr>
              <p:cNvSpPr/>
              <p:nvPr/>
            </p:nvSpPr>
            <p:spPr>
              <a:xfrm>
                <a:off x="4671132" y="272420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1D3889FB-654B-4233-BE57-E1640C872F42}"/>
                  </a:ext>
                </a:extLst>
              </p:cNvPr>
              <p:cNvSpPr/>
              <p:nvPr/>
            </p:nvSpPr>
            <p:spPr>
              <a:xfrm>
                <a:off x="2739831" y="4564217"/>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7A620B53-DC86-4EF9-BF6D-9BC6A6FDFE8C}"/>
                  </a:ext>
                </a:extLst>
              </p:cNvPr>
              <p:cNvSpPr/>
              <p:nvPr/>
            </p:nvSpPr>
            <p:spPr>
              <a:xfrm>
                <a:off x="2713758" y="4543156"/>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4" name="Oval 293">
                <a:extLst>
                  <a:ext uri="{FF2B5EF4-FFF2-40B4-BE49-F238E27FC236}">
                    <a16:creationId xmlns:a16="http://schemas.microsoft.com/office/drawing/2014/main" id="{321B4A30-964C-4253-A9CF-CA21482E53EE}"/>
                  </a:ext>
                </a:extLst>
              </p:cNvPr>
              <p:cNvSpPr/>
              <p:nvPr/>
            </p:nvSpPr>
            <p:spPr>
              <a:xfrm>
                <a:off x="2616390" y="456008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6" name="Oval 295">
                <a:extLst>
                  <a:ext uri="{FF2B5EF4-FFF2-40B4-BE49-F238E27FC236}">
                    <a16:creationId xmlns:a16="http://schemas.microsoft.com/office/drawing/2014/main" id="{4040AD56-474E-4741-877E-8DF3CBE09736}"/>
                  </a:ext>
                </a:extLst>
              </p:cNvPr>
              <p:cNvSpPr/>
              <p:nvPr/>
            </p:nvSpPr>
            <p:spPr>
              <a:xfrm>
                <a:off x="2599290" y="4578006"/>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8" name="Oval 297">
                <a:extLst>
                  <a:ext uri="{FF2B5EF4-FFF2-40B4-BE49-F238E27FC236}">
                    <a16:creationId xmlns:a16="http://schemas.microsoft.com/office/drawing/2014/main" id="{1B77B3BA-6B73-4264-B531-C264F50EC1B7}"/>
                  </a:ext>
                </a:extLst>
              </p:cNvPr>
              <p:cNvSpPr/>
              <p:nvPr/>
            </p:nvSpPr>
            <p:spPr>
              <a:xfrm>
                <a:off x="3568590" y="4371313"/>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0" name="Oval 299">
                <a:extLst>
                  <a:ext uri="{FF2B5EF4-FFF2-40B4-BE49-F238E27FC236}">
                    <a16:creationId xmlns:a16="http://schemas.microsoft.com/office/drawing/2014/main" id="{5D7F0CF9-DF6C-47E1-8054-CC752E793F86}"/>
                  </a:ext>
                </a:extLst>
              </p:cNvPr>
              <p:cNvSpPr/>
              <p:nvPr/>
            </p:nvSpPr>
            <p:spPr>
              <a:xfrm>
                <a:off x="4049704" y="4578965"/>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2" name="Oval 301">
                <a:extLst>
                  <a:ext uri="{FF2B5EF4-FFF2-40B4-BE49-F238E27FC236}">
                    <a16:creationId xmlns:a16="http://schemas.microsoft.com/office/drawing/2014/main" id="{BF798F12-031E-4BEB-954A-D1D57A15511B}"/>
                  </a:ext>
                </a:extLst>
              </p:cNvPr>
              <p:cNvSpPr/>
              <p:nvPr/>
            </p:nvSpPr>
            <p:spPr>
              <a:xfrm>
                <a:off x="5194189" y="3694551"/>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4" name="Oval 303">
                <a:extLst>
                  <a:ext uri="{FF2B5EF4-FFF2-40B4-BE49-F238E27FC236}">
                    <a16:creationId xmlns:a16="http://schemas.microsoft.com/office/drawing/2014/main" id="{AF6DBF66-3E01-4CCC-91B6-3F34843E5AF6}"/>
                  </a:ext>
                </a:extLst>
              </p:cNvPr>
              <p:cNvSpPr/>
              <p:nvPr/>
            </p:nvSpPr>
            <p:spPr>
              <a:xfrm>
                <a:off x="4778675" y="3723726"/>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06" name="Oval 305">
                <a:extLst>
                  <a:ext uri="{FF2B5EF4-FFF2-40B4-BE49-F238E27FC236}">
                    <a16:creationId xmlns:a16="http://schemas.microsoft.com/office/drawing/2014/main" id="{E4EAEA6C-E14A-4135-A0AF-22522DC67733}"/>
                  </a:ext>
                </a:extLst>
              </p:cNvPr>
              <p:cNvSpPr/>
              <p:nvPr/>
            </p:nvSpPr>
            <p:spPr>
              <a:xfrm>
                <a:off x="2618002" y="4506087"/>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2" name="Oval 311">
                <a:extLst>
                  <a:ext uri="{FF2B5EF4-FFF2-40B4-BE49-F238E27FC236}">
                    <a16:creationId xmlns:a16="http://schemas.microsoft.com/office/drawing/2014/main" id="{22EB6230-059A-4583-BCF8-9063FF630A38}"/>
                  </a:ext>
                </a:extLst>
              </p:cNvPr>
              <p:cNvSpPr/>
              <p:nvPr/>
            </p:nvSpPr>
            <p:spPr>
              <a:xfrm>
                <a:off x="3508159" y="4532992"/>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4" name="Oval 313">
                <a:extLst>
                  <a:ext uri="{FF2B5EF4-FFF2-40B4-BE49-F238E27FC236}">
                    <a16:creationId xmlns:a16="http://schemas.microsoft.com/office/drawing/2014/main" id="{16E019A6-9687-4DB4-B1F6-83E87E61804D}"/>
                  </a:ext>
                </a:extLst>
              </p:cNvPr>
              <p:cNvSpPr/>
              <p:nvPr/>
            </p:nvSpPr>
            <p:spPr>
              <a:xfrm>
                <a:off x="2812136" y="435103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3387765D-3294-437F-841F-99A0867D0764}"/>
                  </a:ext>
                </a:extLst>
              </p:cNvPr>
              <p:cNvSpPr/>
              <p:nvPr/>
            </p:nvSpPr>
            <p:spPr>
              <a:xfrm>
                <a:off x="2920519" y="419034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A0761D10-615E-496A-82DA-2B43906CF05E}"/>
                  </a:ext>
                </a:extLst>
              </p:cNvPr>
              <p:cNvSpPr/>
              <p:nvPr/>
            </p:nvSpPr>
            <p:spPr>
              <a:xfrm>
                <a:off x="4556324" y="4488359"/>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4B7D972F-02B9-4E2F-B3EB-663EA7C04680}"/>
                  </a:ext>
                </a:extLst>
              </p:cNvPr>
              <p:cNvSpPr/>
              <p:nvPr/>
            </p:nvSpPr>
            <p:spPr>
              <a:xfrm>
                <a:off x="5303520" y="4448281"/>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B9F1FB9F-C5E3-4A01-8B39-046A2CCE0276}"/>
                  </a:ext>
                </a:extLst>
              </p:cNvPr>
              <p:cNvSpPr/>
              <p:nvPr/>
            </p:nvSpPr>
            <p:spPr>
              <a:xfrm>
                <a:off x="2532701" y="464144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4" name="Oval 323">
                <a:extLst>
                  <a:ext uri="{FF2B5EF4-FFF2-40B4-BE49-F238E27FC236}">
                    <a16:creationId xmlns:a16="http://schemas.microsoft.com/office/drawing/2014/main" id="{10C4D718-8A7E-4A3D-8CA5-6CDD20EE0748}"/>
                  </a:ext>
                </a:extLst>
              </p:cNvPr>
              <p:cNvSpPr/>
              <p:nvPr/>
            </p:nvSpPr>
            <p:spPr>
              <a:xfrm>
                <a:off x="3252267" y="4610013"/>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6" name="Oval 325">
                <a:extLst>
                  <a:ext uri="{FF2B5EF4-FFF2-40B4-BE49-F238E27FC236}">
                    <a16:creationId xmlns:a16="http://schemas.microsoft.com/office/drawing/2014/main" id="{4009FFAB-CFA4-46C3-8207-D6CE265CF9EF}"/>
                  </a:ext>
                </a:extLst>
              </p:cNvPr>
              <p:cNvSpPr/>
              <p:nvPr/>
            </p:nvSpPr>
            <p:spPr>
              <a:xfrm>
                <a:off x="3375949" y="465365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8" name="Oval 327">
                <a:extLst>
                  <a:ext uri="{FF2B5EF4-FFF2-40B4-BE49-F238E27FC236}">
                    <a16:creationId xmlns:a16="http://schemas.microsoft.com/office/drawing/2014/main" id="{3D55087B-AAA0-4864-8607-92118A5613F9}"/>
                  </a:ext>
                </a:extLst>
              </p:cNvPr>
              <p:cNvSpPr/>
              <p:nvPr/>
            </p:nvSpPr>
            <p:spPr>
              <a:xfrm>
                <a:off x="3596384" y="4436993"/>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0" name="Oval 329">
                <a:extLst>
                  <a:ext uri="{FF2B5EF4-FFF2-40B4-BE49-F238E27FC236}">
                    <a16:creationId xmlns:a16="http://schemas.microsoft.com/office/drawing/2014/main" id="{28996E7E-292E-4BFF-9E39-3082DD9FCB17}"/>
                  </a:ext>
                </a:extLst>
              </p:cNvPr>
              <p:cNvSpPr/>
              <p:nvPr/>
            </p:nvSpPr>
            <p:spPr>
              <a:xfrm>
                <a:off x="2874198" y="4264519"/>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2" name="Oval 331">
                <a:extLst>
                  <a:ext uri="{FF2B5EF4-FFF2-40B4-BE49-F238E27FC236}">
                    <a16:creationId xmlns:a16="http://schemas.microsoft.com/office/drawing/2014/main" id="{F5B5F1A2-EBFB-41BC-91A7-1A03580C36C2}"/>
                  </a:ext>
                </a:extLst>
              </p:cNvPr>
              <p:cNvSpPr/>
              <p:nvPr/>
            </p:nvSpPr>
            <p:spPr>
              <a:xfrm>
                <a:off x="2921994" y="3896322"/>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9941CF4E-1951-446E-A747-44C01452D240}"/>
                  </a:ext>
                </a:extLst>
              </p:cNvPr>
              <p:cNvSpPr/>
              <p:nvPr/>
            </p:nvSpPr>
            <p:spPr>
              <a:xfrm>
                <a:off x="4365787" y="436012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803D2213-40F7-4C5D-86F0-B2F0D18C644A}"/>
                  </a:ext>
                </a:extLst>
              </p:cNvPr>
              <p:cNvSpPr/>
              <p:nvPr/>
            </p:nvSpPr>
            <p:spPr>
              <a:xfrm>
                <a:off x="2873163" y="4621439"/>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BC1E3972-7A18-492E-9DC2-9CD1E8B7CFD8}"/>
                  </a:ext>
                </a:extLst>
              </p:cNvPr>
              <p:cNvSpPr/>
              <p:nvPr/>
            </p:nvSpPr>
            <p:spPr>
              <a:xfrm>
                <a:off x="3206885" y="454381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5C173414-2B7E-47C7-B0E4-3AAD588C5160}"/>
                  </a:ext>
                </a:extLst>
              </p:cNvPr>
              <p:cNvSpPr/>
              <p:nvPr/>
            </p:nvSpPr>
            <p:spPr>
              <a:xfrm>
                <a:off x="3253730" y="451397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82C09500-B598-4A74-AB65-2515C3B449B8}"/>
                  </a:ext>
                </a:extLst>
              </p:cNvPr>
              <p:cNvSpPr/>
              <p:nvPr/>
            </p:nvSpPr>
            <p:spPr>
              <a:xfrm>
                <a:off x="3628608" y="444748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A3843AE2-8F28-46E4-A020-FE9A679F4DFC}"/>
                  </a:ext>
                </a:extLst>
              </p:cNvPr>
              <p:cNvSpPr/>
              <p:nvPr/>
            </p:nvSpPr>
            <p:spPr>
              <a:xfrm>
                <a:off x="3397264" y="4362171"/>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F79913DA-CC79-444B-A5E7-AF1B3F3B43E1}"/>
                  </a:ext>
                </a:extLst>
              </p:cNvPr>
              <p:cNvSpPr/>
              <p:nvPr/>
            </p:nvSpPr>
            <p:spPr>
              <a:xfrm>
                <a:off x="2665748" y="4275677"/>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1CA5B957-B653-4EF8-AD6E-522E9969B794}"/>
                  </a:ext>
                </a:extLst>
              </p:cNvPr>
              <p:cNvSpPr/>
              <p:nvPr/>
            </p:nvSpPr>
            <p:spPr>
              <a:xfrm>
                <a:off x="3202908" y="3628819"/>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B1C21922-1CCA-4540-9A18-370644AEB5A4}"/>
                  </a:ext>
                </a:extLst>
              </p:cNvPr>
              <p:cNvSpPr/>
              <p:nvPr/>
            </p:nvSpPr>
            <p:spPr>
              <a:xfrm>
                <a:off x="2983063" y="3606843"/>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2" name="Oval 351">
                <a:extLst>
                  <a:ext uri="{FF2B5EF4-FFF2-40B4-BE49-F238E27FC236}">
                    <a16:creationId xmlns:a16="http://schemas.microsoft.com/office/drawing/2014/main" id="{1D4D51AD-AB11-43FD-8EDA-327362C85B30}"/>
                  </a:ext>
                </a:extLst>
              </p:cNvPr>
              <p:cNvSpPr/>
              <p:nvPr/>
            </p:nvSpPr>
            <p:spPr>
              <a:xfrm>
                <a:off x="7571232" y="299885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5" name="Oval 354">
                <a:extLst>
                  <a:ext uri="{FF2B5EF4-FFF2-40B4-BE49-F238E27FC236}">
                    <a16:creationId xmlns:a16="http://schemas.microsoft.com/office/drawing/2014/main" id="{449BB40F-5CF9-4D30-B2DF-6FAE9AE674A4}"/>
                  </a:ext>
                </a:extLst>
              </p:cNvPr>
              <p:cNvSpPr/>
              <p:nvPr/>
            </p:nvSpPr>
            <p:spPr>
              <a:xfrm>
                <a:off x="2554731" y="4636964"/>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B1B737F2-FE1A-4686-9E5E-23C7F23212CA}"/>
                  </a:ext>
                </a:extLst>
              </p:cNvPr>
              <p:cNvSpPr/>
              <p:nvPr/>
            </p:nvSpPr>
            <p:spPr>
              <a:xfrm>
                <a:off x="2520848" y="4543073"/>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9" name="Oval 358">
                <a:extLst>
                  <a:ext uri="{FF2B5EF4-FFF2-40B4-BE49-F238E27FC236}">
                    <a16:creationId xmlns:a16="http://schemas.microsoft.com/office/drawing/2014/main" id="{660E97E2-B118-4624-932E-393D0A3DA1B3}"/>
                  </a:ext>
                </a:extLst>
              </p:cNvPr>
              <p:cNvSpPr/>
              <p:nvPr/>
            </p:nvSpPr>
            <p:spPr>
              <a:xfrm>
                <a:off x="2763192" y="4468256"/>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1" name="Oval 360">
                <a:extLst>
                  <a:ext uri="{FF2B5EF4-FFF2-40B4-BE49-F238E27FC236}">
                    <a16:creationId xmlns:a16="http://schemas.microsoft.com/office/drawing/2014/main" id="{78D0F92E-3EAD-4C4F-A44A-D5709D36ADC5}"/>
                  </a:ext>
                </a:extLst>
              </p:cNvPr>
              <p:cNvSpPr/>
              <p:nvPr/>
            </p:nvSpPr>
            <p:spPr>
              <a:xfrm>
                <a:off x="2972293" y="4449288"/>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3" name="Oval 362">
                <a:extLst>
                  <a:ext uri="{FF2B5EF4-FFF2-40B4-BE49-F238E27FC236}">
                    <a16:creationId xmlns:a16="http://schemas.microsoft.com/office/drawing/2014/main" id="{DF36586D-9C09-4850-8825-E750D4010EF6}"/>
                  </a:ext>
                </a:extLst>
              </p:cNvPr>
              <p:cNvSpPr/>
              <p:nvPr/>
            </p:nvSpPr>
            <p:spPr>
              <a:xfrm>
                <a:off x="2532701" y="4600047"/>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5" name="Oval 364">
                <a:extLst>
                  <a:ext uri="{FF2B5EF4-FFF2-40B4-BE49-F238E27FC236}">
                    <a16:creationId xmlns:a16="http://schemas.microsoft.com/office/drawing/2014/main" id="{5BD30E36-ECCB-4B04-9BB2-524440997E55}"/>
                  </a:ext>
                </a:extLst>
              </p:cNvPr>
              <p:cNvSpPr/>
              <p:nvPr/>
            </p:nvSpPr>
            <p:spPr>
              <a:xfrm>
                <a:off x="2551405" y="4536716"/>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7" name="Oval 366">
                <a:extLst>
                  <a:ext uri="{FF2B5EF4-FFF2-40B4-BE49-F238E27FC236}">
                    <a16:creationId xmlns:a16="http://schemas.microsoft.com/office/drawing/2014/main" id="{249BEA68-3180-4925-9040-B33A5153D9AA}"/>
                  </a:ext>
                </a:extLst>
              </p:cNvPr>
              <p:cNvSpPr/>
              <p:nvPr/>
            </p:nvSpPr>
            <p:spPr>
              <a:xfrm>
                <a:off x="3021155" y="4593002"/>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9" name="Oval 368">
                <a:extLst>
                  <a:ext uri="{FF2B5EF4-FFF2-40B4-BE49-F238E27FC236}">
                    <a16:creationId xmlns:a16="http://schemas.microsoft.com/office/drawing/2014/main" id="{C199ED81-FBCC-4E6A-853F-AC8D5A5EFBEC}"/>
                  </a:ext>
                </a:extLst>
              </p:cNvPr>
              <p:cNvSpPr/>
              <p:nvPr/>
            </p:nvSpPr>
            <p:spPr>
              <a:xfrm>
                <a:off x="3009218" y="4630290"/>
                <a:ext cx="92121" cy="91440"/>
              </a:xfrm>
              <a:prstGeom prst="ellipse">
                <a:avLst/>
              </a:prstGeom>
              <a:solidFill>
                <a:srgbClr val="00A99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71" name="Straight Connector 370">
                <a:extLst>
                  <a:ext uri="{FF2B5EF4-FFF2-40B4-BE49-F238E27FC236}">
                    <a16:creationId xmlns:a16="http://schemas.microsoft.com/office/drawing/2014/main" id="{1B4F9493-9586-4116-92CA-3C763224A73B}"/>
                  </a:ext>
                </a:extLst>
              </p:cNvPr>
              <p:cNvCxnSpPr>
                <a:cxnSpLocks/>
              </p:cNvCxnSpPr>
              <p:nvPr/>
            </p:nvCxnSpPr>
            <p:spPr>
              <a:xfrm flipV="1">
                <a:off x="2497631" y="3063240"/>
                <a:ext cx="5077125" cy="1511578"/>
              </a:xfrm>
              <a:prstGeom prst="line">
                <a:avLst/>
              </a:prstGeom>
              <a:ln w="25399" cap="rnd">
                <a:solidFill>
                  <a:srgbClr val="00A99A">
                    <a:alpha val="60000"/>
                  </a:srgbClr>
                </a:solidFill>
                <a:prstDash val="sysDot"/>
              </a:ln>
            </p:spPr>
          </p:cxnSp>
        </p:grpSp>
      </p:grpSp>
    </p:spTree>
    <p:extLst>
      <p:ext uri="{BB962C8B-B14F-4D97-AF65-F5344CB8AC3E}">
        <p14:creationId xmlns:p14="http://schemas.microsoft.com/office/powerpoint/2010/main" val="147061885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The impact of six months of varying levels of treatment interruption on AIDS-related deaths,</a:t>
            </a:r>
          </a:p>
          <a:p>
            <a:pPr>
              <a:lnSpc>
                <a:spcPct val="100000"/>
              </a:lnSpc>
              <a:spcBef>
                <a:spcPts val="0"/>
              </a:spcBef>
            </a:pPr>
            <a:r>
              <a:rPr lang="en-US"/>
              <a:t>sub-Saharan Africa, 2020–2021</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F0F08CDB-E53D-4472-BFC8-84B00B47298E}"/>
              </a:ext>
            </a:extLst>
          </p:cNvPr>
          <p:cNvGrpSpPr/>
          <p:nvPr/>
        </p:nvGrpSpPr>
        <p:grpSpPr>
          <a:xfrm>
            <a:off x="457199" y="2194560"/>
            <a:ext cx="11430000" cy="4489490"/>
            <a:chOff x="457199" y="2194560"/>
            <a:chExt cx="11430000" cy="4489490"/>
          </a:xfrm>
        </p:grpSpPr>
        <p:sp>
          <p:nvSpPr>
            <p:cNvPr id="45" name="TextBox 44">
              <a:extLst>
                <a:ext uri="{FF2B5EF4-FFF2-40B4-BE49-F238E27FC236}">
                  <a16:creationId xmlns:a16="http://schemas.microsoft.com/office/drawing/2014/main" id="{2EA3C947-C520-470B-9258-696ADD10AFB7}"/>
                </a:ext>
              </a:extLst>
            </p:cNvPr>
            <p:cNvSpPr txBox="1"/>
            <p:nvPr/>
          </p:nvSpPr>
          <p:spPr>
            <a:xfrm>
              <a:off x="457199" y="5760720"/>
              <a:ext cx="11430000" cy="923330"/>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2019. Projected estimated AIDS-related deaths and child new HIV infections were derived from mathematical modelling by five research groups exploring disruptions of HIV prevention and treatment services over periods of three and six months and their effect on HIV mortality and incidence in sub-Saharan Africa. For the 100% disruption: pre-print manuscript available at: Jewell B, Mudimu E, Stover J, Kelly SL, Phillips A, Smith JA et al. for the HIV Modelling Consortium. Potential effects of disruption to HIV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in sub-Saharan Africa caused by COVID-19: results from multiple models. Manuscript before publication. https://doi.org/10.6084/m9.figshare.12279914.v1. The 20% disruption projection was produced by Britta L Jewell; Department of Infectious Disease Epidemiology, Imperial College London;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Edinah</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Mudimu, Department of Decision Sciences, University of South Africa; John Stover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Avenir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Health; Debra ten Brink, Burnet Institute; Andrew N Phillips, Institute for Global Health, University College London; 25 June 2020.</a:t>
              </a:r>
            </a:p>
          </p:txBody>
        </p:sp>
        <p:cxnSp>
          <p:nvCxnSpPr>
            <p:cNvPr id="47" name="Straight Connector 46">
              <a:extLst>
                <a:ext uri="{FF2B5EF4-FFF2-40B4-BE49-F238E27FC236}">
                  <a16:creationId xmlns:a16="http://schemas.microsoft.com/office/drawing/2014/main" id="{A6314ACF-A214-4ADF-87A5-9F4739AB12AA}"/>
                </a:ext>
              </a:extLst>
            </p:cNvPr>
            <p:cNvCxnSpPr/>
            <p:nvPr/>
          </p:nvCxnSpPr>
          <p:spPr>
            <a:xfrm>
              <a:off x="1856937"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B0E8FB03-86FB-4B61-9AE9-7D6C4D608185}"/>
                </a:ext>
              </a:extLst>
            </p:cNvPr>
            <p:cNvCxnSpPr/>
            <p:nvPr/>
          </p:nvCxnSpPr>
          <p:spPr>
            <a:xfrm>
              <a:off x="1856937" y="42519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B6B50228-90DD-4586-8752-72A88AFA9FB3}"/>
                </a:ext>
              </a:extLst>
            </p:cNvPr>
            <p:cNvCxnSpPr/>
            <p:nvPr/>
          </p:nvCxnSpPr>
          <p:spPr>
            <a:xfrm>
              <a:off x="1856937" y="4526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000547D4-AA3A-4195-AB9D-F2C4EEC19F58}"/>
                </a:ext>
              </a:extLst>
            </p:cNvPr>
            <p:cNvCxnSpPr/>
            <p:nvPr/>
          </p:nvCxnSpPr>
          <p:spPr>
            <a:xfrm>
              <a:off x="1856937" y="3429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41F43107-8C4F-49D1-8A63-8746FA34EE51}"/>
                </a:ext>
              </a:extLst>
            </p:cNvPr>
            <p:cNvSpPr txBox="1"/>
            <p:nvPr/>
          </p:nvSpPr>
          <p:spPr>
            <a:xfrm>
              <a:off x="1483128" y="329184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AF8B3D0-3F5A-4E1B-96A5-6E7AAF8E6899}"/>
                </a:ext>
              </a:extLst>
            </p:cNvPr>
            <p:cNvSpPr txBox="1"/>
            <p:nvPr/>
          </p:nvSpPr>
          <p:spPr>
            <a:xfrm>
              <a:off x="1439847" y="3840480"/>
              <a:ext cx="44114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79D986F8-58A4-4E37-AFF2-16CF2E154990}"/>
                </a:ext>
              </a:extLst>
            </p:cNvPr>
            <p:cNvSpPr txBox="1"/>
            <p:nvPr/>
          </p:nvSpPr>
          <p:spPr>
            <a:xfrm>
              <a:off x="1483128" y="411480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D22CF5BD-4BC0-4701-980B-0DD575517A57}"/>
                </a:ext>
              </a:extLst>
            </p:cNvPr>
            <p:cNvSpPr txBox="1"/>
            <p:nvPr/>
          </p:nvSpPr>
          <p:spPr>
            <a:xfrm>
              <a:off x="1611368" y="4663440"/>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00F77492-24C2-41C3-AD62-80814AD4F3B1}"/>
                </a:ext>
              </a:extLst>
            </p:cNvPr>
            <p:cNvSpPr txBox="1"/>
            <p:nvPr/>
          </p:nvSpPr>
          <p:spPr>
            <a:xfrm>
              <a:off x="1486240" y="356616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BF80E9CB-5D22-4B47-85BD-23F8E578E94A}"/>
                </a:ext>
              </a:extLst>
            </p:cNvPr>
            <p:cNvCxnSpPr/>
            <p:nvPr/>
          </p:nvCxnSpPr>
          <p:spPr>
            <a:xfrm>
              <a:off x="1856937" y="37033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FDFD186E-D097-4FB5-8F35-1EDCD433D29B}"/>
                </a:ext>
              </a:extLst>
            </p:cNvPr>
            <p:cNvSpPr txBox="1"/>
            <p:nvPr/>
          </p:nvSpPr>
          <p:spPr>
            <a:xfrm>
              <a:off x="1483128" y="219456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D1D296B3-144F-47EA-98EA-E1B1097E82A1}"/>
                </a:ext>
              </a:extLst>
            </p:cNvPr>
            <p:cNvCxnSpPr/>
            <p:nvPr/>
          </p:nvCxnSpPr>
          <p:spPr>
            <a:xfrm>
              <a:off x="1856937" y="2331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619095D-DF0E-4268-8955-E09C24834077}"/>
                </a:ext>
              </a:extLst>
            </p:cNvPr>
            <p:cNvCxnSpPr/>
            <p:nvPr/>
          </p:nvCxnSpPr>
          <p:spPr>
            <a:xfrm>
              <a:off x="1856937" y="4800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9A1A705D-A80B-4DBE-8144-E0BFCE9219A1}"/>
                </a:ext>
              </a:extLst>
            </p:cNvPr>
            <p:cNvSpPr txBox="1"/>
            <p:nvPr/>
          </p:nvSpPr>
          <p:spPr>
            <a:xfrm>
              <a:off x="1483542" y="438912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037BE983-E735-4E84-9CA2-8D8CFA90E366}"/>
                </a:ext>
              </a:extLst>
            </p:cNvPr>
            <p:cNvSpPr txBox="1"/>
            <p:nvPr/>
          </p:nvSpPr>
          <p:spPr>
            <a:xfrm>
              <a:off x="1483542" y="246888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87DEA629-A14E-4A85-853F-9D0FE0BA022E}"/>
                </a:ext>
              </a:extLst>
            </p:cNvPr>
            <p:cNvCxnSpPr/>
            <p:nvPr/>
          </p:nvCxnSpPr>
          <p:spPr>
            <a:xfrm>
              <a:off x="1856937" y="26060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172482FC-4146-4669-91FC-320688A8BFA0}"/>
                </a:ext>
              </a:extLst>
            </p:cNvPr>
            <p:cNvSpPr txBox="1"/>
            <p:nvPr/>
          </p:nvSpPr>
          <p:spPr>
            <a:xfrm>
              <a:off x="1483542" y="301752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56C259E5-8FAC-4623-888D-2200C48C3BC4}"/>
                </a:ext>
              </a:extLst>
            </p:cNvPr>
            <p:cNvCxnSpPr/>
            <p:nvPr/>
          </p:nvCxnSpPr>
          <p:spPr>
            <a:xfrm>
              <a:off x="1856937" y="3154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3E798993-6BB2-4239-9490-76E0227CB8B4}"/>
                </a:ext>
              </a:extLst>
            </p:cNvPr>
            <p:cNvSpPr txBox="1"/>
            <p:nvPr/>
          </p:nvSpPr>
          <p:spPr>
            <a:xfrm>
              <a:off x="1483542" y="2743200"/>
              <a:ext cx="39786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7EF363C9-E2DD-4AE8-AACA-1B7486BE84C3}"/>
                </a:ext>
              </a:extLst>
            </p:cNvPr>
            <p:cNvCxnSpPr/>
            <p:nvPr/>
          </p:nvCxnSpPr>
          <p:spPr>
            <a:xfrm>
              <a:off x="1856937"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41842C10-41B5-4348-B627-203FAE4742B8}"/>
                </a:ext>
              </a:extLst>
            </p:cNvPr>
            <p:cNvSpPr txBox="1"/>
            <p:nvPr/>
          </p:nvSpPr>
          <p:spPr>
            <a:xfrm>
              <a:off x="7773105" y="2788920"/>
              <a:ext cx="3406702" cy="677108"/>
            </a:xfrm>
            <a:prstGeom prst="rect">
              <a:avLst/>
            </a:prstGeom>
            <a:noFill/>
          </p:spPr>
          <p:txBody>
            <a:bodyPr wrap="none">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a:ea typeface="+mn-ea"/>
                  <a:cs typeface="+mn-cs"/>
                </a:rPr>
                <a:t>1.0 million deaths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(including an additional 560 000 deaths)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from 100% treatment interruption</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2A47E99F-A626-429C-89BA-C475F1BAF873}"/>
                </a:ext>
              </a:extLst>
            </p:cNvPr>
            <p:cNvSpPr txBox="1"/>
            <p:nvPr/>
          </p:nvSpPr>
          <p:spPr>
            <a:xfrm>
              <a:off x="7773105" y="3886200"/>
              <a:ext cx="3393365" cy="677108"/>
            </a:xfrm>
            <a:prstGeom prst="rect">
              <a:avLst/>
            </a:prstGeom>
            <a:noFill/>
          </p:spPr>
          <p:txBody>
            <a:bodyPr wrap="none">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GB" sz="2000" b="1" i="0" u="none" strike="noStrike" kern="1200" cap="none" spc="0" normalizeH="0" baseline="0" noProof="0">
                  <a:ln>
                    <a:noFill/>
                  </a:ln>
                  <a:solidFill>
                    <a:srgbClr val="CDC984"/>
                  </a:solidFill>
                  <a:effectLst/>
                  <a:uLnTx/>
                  <a:uFillTx/>
                  <a:latin typeface="Arial" panose="020B0604020202020204"/>
                  <a:ea typeface="+mn-ea"/>
                  <a:cs typeface="+mn-cs"/>
                </a:rPr>
                <a:t>580 000 deaths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(including an additional </a:t>
              </a: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110 000 deaths)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from a 20% </a:t>
              </a: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treatment interruption</a:t>
              </a:r>
            </a:p>
          </p:txBody>
        </p:sp>
        <p:sp>
          <p:nvSpPr>
            <p:cNvPr id="69" name="TextBox 68">
              <a:extLst>
                <a:ext uri="{FF2B5EF4-FFF2-40B4-BE49-F238E27FC236}">
                  <a16:creationId xmlns:a16="http://schemas.microsoft.com/office/drawing/2014/main" id="{6C2C6606-1084-4DDA-9AE8-6EF8C9BB7889}"/>
                </a:ext>
              </a:extLst>
            </p:cNvPr>
            <p:cNvSpPr txBox="1"/>
            <p:nvPr/>
          </p:nvSpPr>
          <p:spPr>
            <a:xfrm>
              <a:off x="2057549"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0F321D2-EBE9-4C62-B87B-570B1AD02909}"/>
                </a:ext>
              </a:extLst>
            </p:cNvPr>
            <p:cNvSpPr txBox="1"/>
            <p:nvPr/>
          </p:nvSpPr>
          <p:spPr>
            <a:xfrm>
              <a:off x="3335536"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5197DE78-FB64-4C14-8D13-D31402E885C4}"/>
                </a:ext>
              </a:extLst>
            </p:cNvPr>
            <p:cNvSpPr txBox="1"/>
            <p:nvPr/>
          </p:nvSpPr>
          <p:spPr>
            <a:xfrm>
              <a:off x="686456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2021</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2" name="bk object 18">
              <a:extLst>
                <a:ext uri="{FF2B5EF4-FFF2-40B4-BE49-F238E27FC236}">
                  <a16:creationId xmlns:a16="http://schemas.microsoft.com/office/drawing/2014/main" id="{D118F8E2-4728-4BA6-9D6E-BABBEB79BEAB}"/>
                </a:ext>
              </a:extLst>
            </p:cNvPr>
            <p:cNvSpPr/>
            <p:nvPr/>
          </p:nvSpPr>
          <p:spPr>
            <a:xfrm>
              <a:off x="2048961" y="4800600"/>
              <a:ext cx="53492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TextBox 72">
              <a:extLst>
                <a:ext uri="{FF2B5EF4-FFF2-40B4-BE49-F238E27FC236}">
                  <a16:creationId xmlns:a16="http://schemas.microsoft.com/office/drawing/2014/main" id="{6EA0B657-F412-455E-8760-A7690B7CE85A}"/>
                </a:ext>
              </a:extLst>
            </p:cNvPr>
            <p:cNvSpPr txBox="1"/>
            <p:nvPr/>
          </p:nvSpPr>
          <p:spPr>
            <a:xfrm>
              <a:off x="461592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2014</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FE3DB9BA-BBC2-4992-BF45-7181C7C7FA36}"/>
                </a:ext>
              </a:extLst>
            </p:cNvPr>
            <p:cNvSpPr txBox="1"/>
            <p:nvPr/>
          </p:nvSpPr>
          <p:spPr>
            <a:xfrm>
              <a:off x="3974868"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2012</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EBD6DD4B-A163-46D3-95D1-A5765C714E8C}"/>
                </a:ext>
              </a:extLst>
            </p:cNvPr>
            <p:cNvSpPr txBox="1"/>
            <p:nvPr/>
          </p:nvSpPr>
          <p:spPr>
            <a:xfrm>
              <a:off x="2703578"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6F45F1AB-B421-48E1-9517-E0D396731640}"/>
                </a:ext>
              </a:extLst>
            </p:cNvPr>
            <p:cNvSpPr txBox="1"/>
            <p:nvPr/>
          </p:nvSpPr>
          <p:spPr>
            <a:xfrm>
              <a:off x="5899322"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2018</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D018939D-5F91-4952-9D30-673CEDEA0F89}"/>
                </a:ext>
              </a:extLst>
            </p:cNvPr>
            <p:cNvSpPr txBox="1"/>
            <p:nvPr/>
          </p:nvSpPr>
          <p:spPr>
            <a:xfrm>
              <a:off x="5250927" y="4846320"/>
              <a:ext cx="524504" cy="271869"/>
            </a:xfrm>
            <a:prstGeom prst="rect">
              <a:avLst/>
            </a:prstGeom>
            <a:noFill/>
          </p:spPr>
          <p:txBody>
            <a:bodyPr wrap="non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2016</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79" name="object 15">
              <a:extLst>
                <a:ext uri="{FF2B5EF4-FFF2-40B4-BE49-F238E27FC236}">
                  <a16:creationId xmlns:a16="http://schemas.microsoft.com/office/drawing/2014/main" id="{0BDD340B-D83F-461E-908C-6E2DF73DF07E}"/>
                </a:ext>
              </a:extLst>
            </p:cNvPr>
            <p:cNvSpPr/>
            <p:nvPr/>
          </p:nvSpPr>
          <p:spPr>
            <a:xfrm>
              <a:off x="2323280" y="2496124"/>
              <a:ext cx="3922776" cy="1839804"/>
            </a:xfrm>
            <a:custGeom>
              <a:avLst/>
              <a:gdLst/>
              <a:ahLst/>
              <a:cxnLst/>
              <a:rect l="l" t="t" r="r" b="b"/>
              <a:pathLst>
                <a:path w="3104515" h="1718310">
                  <a:moveTo>
                    <a:pt x="0" y="0"/>
                  </a:moveTo>
                  <a:lnTo>
                    <a:pt x="0" y="978839"/>
                  </a:lnTo>
                  <a:lnTo>
                    <a:pt x="239471" y="1055611"/>
                  </a:lnTo>
                  <a:lnTo>
                    <a:pt x="478942" y="1151572"/>
                  </a:lnTo>
                  <a:lnTo>
                    <a:pt x="718413" y="1257134"/>
                  </a:lnTo>
                  <a:lnTo>
                    <a:pt x="957884" y="1353096"/>
                  </a:lnTo>
                  <a:lnTo>
                    <a:pt x="1197356" y="1429867"/>
                  </a:lnTo>
                  <a:lnTo>
                    <a:pt x="1427962" y="1487449"/>
                  </a:lnTo>
                  <a:lnTo>
                    <a:pt x="1667433" y="1535429"/>
                  </a:lnTo>
                  <a:lnTo>
                    <a:pt x="1906905" y="1593011"/>
                  </a:lnTo>
                  <a:lnTo>
                    <a:pt x="2625318" y="1679384"/>
                  </a:lnTo>
                  <a:lnTo>
                    <a:pt x="3104261" y="1717763"/>
                  </a:lnTo>
                  <a:lnTo>
                    <a:pt x="3104261" y="1353096"/>
                  </a:lnTo>
                  <a:lnTo>
                    <a:pt x="2864789" y="1324305"/>
                  </a:lnTo>
                  <a:lnTo>
                    <a:pt x="2625318" y="1285925"/>
                  </a:lnTo>
                  <a:lnTo>
                    <a:pt x="2385847" y="1228343"/>
                  </a:lnTo>
                  <a:lnTo>
                    <a:pt x="2146376" y="1180363"/>
                  </a:lnTo>
                  <a:lnTo>
                    <a:pt x="1906905" y="1113193"/>
                  </a:lnTo>
                  <a:lnTo>
                    <a:pt x="1427962" y="940447"/>
                  </a:lnTo>
                  <a:lnTo>
                    <a:pt x="1197356" y="815695"/>
                  </a:lnTo>
                  <a:lnTo>
                    <a:pt x="957884" y="690943"/>
                  </a:lnTo>
                  <a:lnTo>
                    <a:pt x="718413" y="518210"/>
                  </a:lnTo>
                  <a:lnTo>
                    <a:pt x="478942" y="316674"/>
                  </a:lnTo>
                  <a:lnTo>
                    <a:pt x="239471" y="134353"/>
                  </a:lnTo>
                  <a:lnTo>
                    <a:pt x="0" y="0"/>
                  </a:lnTo>
                  <a:close/>
                </a:path>
              </a:pathLst>
            </a:custGeom>
            <a:solidFill>
              <a:srgbClr val="E3DFB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object 16">
              <a:extLst>
                <a:ext uri="{FF2B5EF4-FFF2-40B4-BE49-F238E27FC236}">
                  <a16:creationId xmlns:a16="http://schemas.microsoft.com/office/drawing/2014/main" id="{096BC634-9A52-42F8-92C3-33369DA35BD3}"/>
                </a:ext>
              </a:extLst>
            </p:cNvPr>
            <p:cNvSpPr/>
            <p:nvPr/>
          </p:nvSpPr>
          <p:spPr>
            <a:xfrm>
              <a:off x="2323281" y="3100634"/>
              <a:ext cx="3922776" cy="1062000"/>
            </a:xfrm>
            <a:custGeom>
              <a:avLst/>
              <a:gdLst/>
              <a:ahLst/>
              <a:cxnLst/>
              <a:rect l="l" t="t" r="r" b="b"/>
              <a:pathLst>
                <a:path w="3088004" h="991870">
                  <a:moveTo>
                    <a:pt x="0" y="0"/>
                  </a:moveTo>
                  <a:lnTo>
                    <a:pt x="238874" y="95338"/>
                  </a:lnTo>
                  <a:lnTo>
                    <a:pt x="477761" y="228803"/>
                  </a:lnTo>
                  <a:lnTo>
                    <a:pt x="707796" y="381342"/>
                  </a:lnTo>
                  <a:lnTo>
                    <a:pt x="946670" y="505282"/>
                  </a:lnTo>
                  <a:lnTo>
                    <a:pt x="1185557" y="600608"/>
                  </a:lnTo>
                  <a:lnTo>
                    <a:pt x="1424432" y="686409"/>
                  </a:lnTo>
                  <a:lnTo>
                    <a:pt x="1663306" y="753148"/>
                  </a:lnTo>
                  <a:lnTo>
                    <a:pt x="1902193" y="819886"/>
                  </a:lnTo>
                  <a:lnTo>
                    <a:pt x="2141067" y="867549"/>
                  </a:lnTo>
                  <a:lnTo>
                    <a:pt x="2371102" y="905687"/>
                  </a:lnTo>
                  <a:lnTo>
                    <a:pt x="2609989" y="943813"/>
                  </a:lnTo>
                  <a:lnTo>
                    <a:pt x="2848864" y="972413"/>
                  </a:lnTo>
                  <a:lnTo>
                    <a:pt x="3087751" y="991488"/>
                  </a:lnTo>
                </a:path>
              </a:pathLst>
            </a:custGeom>
            <a:ln w="31750" cap="rnd">
              <a:solidFill>
                <a:srgbClr val="D3CF9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cxnSp>
          <p:nvCxnSpPr>
            <p:cNvPr id="81" name="Straight Connector 80">
              <a:extLst>
                <a:ext uri="{FF2B5EF4-FFF2-40B4-BE49-F238E27FC236}">
                  <a16:creationId xmlns:a16="http://schemas.microsoft.com/office/drawing/2014/main" id="{D6289E78-6A05-47CA-BB50-FA95E3C2658C}"/>
                </a:ext>
              </a:extLst>
            </p:cNvPr>
            <p:cNvCxnSpPr>
              <a:cxnSpLocks/>
            </p:cNvCxnSpPr>
            <p:nvPr/>
          </p:nvCxnSpPr>
          <p:spPr>
            <a:xfrm flipV="1">
              <a:off x="6246057" y="3383280"/>
              <a:ext cx="874026" cy="767586"/>
            </a:xfrm>
            <a:prstGeom prst="line">
              <a:avLst/>
            </a:prstGeom>
            <a:ln w="38100" cap="rnd">
              <a:solidFill>
                <a:srgbClr val="F47E55"/>
              </a:solidFill>
              <a:prstDash val="sysDash"/>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A8750B4-D94B-405F-846C-FBE4A6208F9C}"/>
                </a:ext>
              </a:extLst>
            </p:cNvPr>
            <p:cNvCxnSpPr>
              <a:cxnSpLocks/>
            </p:cNvCxnSpPr>
            <p:nvPr/>
          </p:nvCxnSpPr>
          <p:spPr>
            <a:xfrm flipH="1">
              <a:off x="6246057" y="4006334"/>
              <a:ext cx="874026" cy="155293"/>
            </a:xfrm>
            <a:prstGeom prst="line">
              <a:avLst/>
            </a:prstGeom>
            <a:ln w="38100" cap="rnd">
              <a:solidFill>
                <a:srgbClr val="CDC984"/>
              </a:solidFill>
              <a:prstDash val="sysDash"/>
              <a:round/>
            </a:ln>
          </p:spPr>
          <p:style>
            <a:lnRef idx="1">
              <a:schemeClr val="accent1"/>
            </a:lnRef>
            <a:fillRef idx="0">
              <a:schemeClr val="accent1"/>
            </a:fillRef>
            <a:effectRef idx="0">
              <a:schemeClr val="accent1"/>
            </a:effectRef>
            <a:fontRef idx="minor">
              <a:schemeClr val="tx1"/>
            </a:fontRef>
          </p:style>
        </p:cxnSp>
        <p:sp>
          <p:nvSpPr>
            <p:cNvPr id="83" name="Oval 82">
              <a:extLst>
                <a:ext uri="{FF2B5EF4-FFF2-40B4-BE49-F238E27FC236}">
                  <a16:creationId xmlns:a16="http://schemas.microsoft.com/office/drawing/2014/main" id="{C4D8E175-8FB2-4C15-8219-851CCEA90040}"/>
                </a:ext>
              </a:extLst>
            </p:cNvPr>
            <p:cNvSpPr/>
            <p:nvPr/>
          </p:nvSpPr>
          <p:spPr>
            <a:xfrm>
              <a:off x="7027536" y="3275448"/>
              <a:ext cx="182880" cy="182880"/>
            </a:xfrm>
            <a:prstGeom prst="ellipse">
              <a:avLst/>
            </a:prstGeom>
            <a:solidFill>
              <a:srgbClr val="F47E5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Oval 83">
              <a:extLst>
                <a:ext uri="{FF2B5EF4-FFF2-40B4-BE49-F238E27FC236}">
                  <a16:creationId xmlns:a16="http://schemas.microsoft.com/office/drawing/2014/main" id="{BB582504-BFDA-4FBA-A7D1-D881FA377D9F}"/>
                </a:ext>
              </a:extLst>
            </p:cNvPr>
            <p:cNvSpPr/>
            <p:nvPr/>
          </p:nvSpPr>
          <p:spPr>
            <a:xfrm>
              <a:off x="7027536" y="3902035"/>
              <a:ext cx="182880" cy="182880"/>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322FE005-6B60-40B7-BB22-2FDAA3BFFD97}"/>
                </a:ext>
              </a:extLst>
            </p:cNvPr>
            <p:cNvSpPr txBox="1"/>
            <p:nvPr/>
          </p:nvSpPr>
          <p:spPr>
            <a:xfrm>
              <a:off x="658368" y="3063240"/>
              <a:ext cx="796838" cy="1015663"/>
            </a:xfrm>
            <a:prstGeom prst="rect">
              <a:avLst/>
            </a:prstGeom>
            <a:noFill/>
          </p:spPr>
          <p:txBody>
            <a:bodyPr wrap="square"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AIDS-related deaths (millions)</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8E26915E-113B-4456-862C-3831A67464CC}"/>
                </a:ext>
              </a:extLst>
            </p:cNvPr>
            <p:cNvSpPr txBox="1"/>
            <p:nvPr/>
          </p:nvSpPr>
          <p:spPr>
            <a:xfrm>
              <a:off x="2073097" y="5239512"/>
              <a:ext cx="2154757"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20% treatment interruption</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3" name="Group 32">
              <a:extLst>
                <a:ext uri="{FF2B5EF4-FFF2-40B4-BE49-F238E27FC236}">
                  <a16:creationId xmlns:a16="http://schemas.microsoft.com/office/drawing/2014/main" id="{39AF9E68-EBC3-43D7-8E33-20F8E7D4F7C4}"/>
                </a:ext>
              </a:extLst>
            </p:cNvPr>
            <p:cNvGrpSpPr/>
            <p:nvPr/>
          </p:nvGrpSpPr>
          <p:grpSpPr>
            <a:xfrm>
              <a:off x="4672584" y="5314802"/>
              <a:ext cx="274320" cy="128016"/>
              <a:chOff x="1818556" y="5314802"/>
              <a:chExt cx="274320" cy="128016"/>
            </a:xfrm>
          </p:grpSpPr>
          <p:cxnSp>
            <p:nvCxnSpPr>
              <p:cNvPr id="92" name="Straight Connector 91">
                <a:extLst>
                  <a:ext uri="{FF2B5EF4-FFF2-40B4-BE49-F238E27FC236}">
                    <a16:creationId xmlns:a16="http://schemas.microsoft.com/office/drawing/2014/main" id="{6ECE0F49-C5AC-4E31-95A8-30A5FC6BA6C5}"/>
                  </a:ext>
                </a:extLst>
              </p:cNvPr>
              <p:cNvCxnSpPr/>
              <p:nvPr/>
            </p:nvCxnSpPr>
            <p:spPr>
              <a:xfrm>
                <a:off x="1818556" y="5374488"/>
                <a:ext cx="274320" cy="0"/>
              </a:xfrm>
              <a:prstGeom prst="line">
                <a:avLst/>
              </a:prstGeom>
              <a:ln w="38100" cap="rnd">
                <a:solidFill>
                  <a:srgbClr val="F47E55"/>
                </a:solidFill>
                <a:prstDash val="sysDash"/>
                <a:round/>
              </a:ln>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3C934C1E-DC50-4950-B731-DC05B67B9779}"/>
                  </a:ext>
                </a:extLst>
              </p:cNvPr>
              <p:cNvSpPr/>
              <p:nvPr/>
            </p:nvSpPr>
            <p:spPr>
              <a:xfrm>
                <a:off x="1873784" y="5314802"/>
                <a:ext cx="128016" cy="128016"/>
              </a:xfrm>
              <a:prstGeom prst="ellipse">
                <a:avLst/>
              </a:prstGeom>
              <a:solidFill>
                <a:srgbClr val="F47E5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89" name="TextBox 88">
              <a:extLst>
                <a:ext uri="{FF2B5EF4-FFF2-40B4-BE49-F238E27FC236}">
                  <a16:creationId xmlns:a16="http://schemas.microsoft.com/office/drawing/2014/main" id="{5E063CEF-4D20-457C-9EC0-5B0F19E5DF9F}"/>
                </a:ext>
              </a:extLst>
            </p:cNvPr>
            <p:cNvSpPr txBox="1"/>
            <p:nvPr/>
          </p:nvSpPr>
          <p:spPr>
            <a:xfrm>
              <a:off x="4927408" y="5239512"/>
              <a:ext cx="2247731"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100% treatment interruption</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4" name="Group 33">
              <a:extLst>
                <a:ext uri="{FF2B5EF4-FFF2-40B4-BE49-F238E27FC236}">
                  <a16:creationId xmlns:a16="http://schemas.microsoft.com/office/drawing/2014/main" id="{04956E77-BD64-4641-B755-40BC3F4637F0}"/>
                </a:ext>
              </a:extLst>
            </p:cNvPr>
            <p:cNvGrpSpPr/>
            <p:nvPr/>
          </p:nvGrpSpPr>
          <p:grpSpPr>
            <a:xfrm>
              <a:off x="1819656" y="5314802"/>
              <a:ext cx="274320" cy="128016"/>
              <a:chOff x="4672867" y="5314802"/>
              <a:chExt cx="274320" cy="128016"/>
            </a:xfrm>
          </p:grpSpPr>
          <p:cxnSp>
            <p:nvCxnSpPr>
              <p:cNvPr id="88" name="Straight Connector 87">
                <a:extLst>
                  <a:ext uri="{FF2B5EF4-FFF2-40B4-BE49-F238E27FC236}">
                    <a16:creationId xmlns:a16="http://schemas.microsoft.com/office/drawing/2014/main" id="{098134DF-29D4-472A-B1A5-E2729DAD0C5A}"/>
                  </a:ext>
                </a:extLst>
              </p:cNvPr>
              <p:cNvCxnSpPr/>
              <p:nvPr/>
            </p:nvCxnSpPr>
            <p:spPr>
              <a:xfrm>
                <a:off x="4672867" y="5374488"/>
                <a:ext cx="274320" cy="0"/>
              </a:xfrm>
              <a:prstGeom prst="line">
                <a:avLst/>
              </a:prstGeom>
              <a:ln w="38100" cap="rnd">
                <a:solidFill>
                  <a:srgbClr val="CDC984"/>
                </a:solidFill>
                <a:prstDash val="sysDash"/>
                <a:miter lim="800000"/>
              </a:ln>
            </p:spPr>
            <p:style>
              <a:lnRef idx="1">
                <a:schemeClr val="accent1"/>
              </a:lnRef>
              <a:fillRef idx="0">
                <a:schemeClr val="accent1"/>
              </a:fillRef>
              <a:effectRef idx="0">
                <a:schemeClr val="accent1"/>
              </a:effectRef>
              <a:fontRef idx="minor">
                <a:schemeClr val="tx1"/>
              </a:fontRef>
            </p:style>
          </p:cxnSp>
          <p:sp>
            <p:nvSpPr>
              <p:cNvPr id="90" name="Oval 89">
                <a:extLst>
                  <a:ext uri="{FF2B5EF4-FFF2-40B4-BE49-F238E27FC236}">
                    <a16:creationId xmlns:a16="http://schemas.microsoft.com/office/drawing/2014/main" id="{97DF4C9D-2983-4255-86A0-A922A0EBCA5E}"/>
                  </a:ext>
                </a:extLst>
              </p:cNvPr>
              <p:cNvSpPr/>
              <p:nvPr/>
            </p:nvSpPr>
            <p:spPr>
              <a:xfrm>
                <a:off x="4728095" y="5314802"/>
                <a:ext cx="128016" cy="128016"/>
              </a:xfrm>
              <a:prstGeom prst="ellipse">
                <a:avLst/>
              </a:prstGeom>
              <a:solidFill>
                <a:srgbClr val="CDC98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2526671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and treatment services during COVID-19-related lockdown, Zambia </a:t>
            </a:r>
            <a:r>
              <a:rPr lang="en-US" err="1"/>
              <a:t>Defence</a:t>
            </a:r>
            <a:r>
              <a:rPr lang="en-US"/>
              <a:t> Forces Prevention, Care and Treatment project, February to May 2020</a:t>
            </a: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A2462841-BDC9-48BC-A0AD-171044FA2736}"/>
              </a:ext>
            </a:extLst>
          </p:cNvPr>
          <p:cNvGrpSpPr/>
          <p:nvPr/>
        </p:nvGrpSpPr>
        <p:grpSpPr>
          <a:xfrm>
            <a:off x="457199" y="2286000"/>
            <a:ext cx="10988989" cy="4268688"/>
            <a:chOff x="457199" y="2286000"/>
            <a:chExt cx="10988989" cy="426868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695863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US/DHAPP Zambia Defense Forces Prevention, Care and Treatment (ZDFPCT) project, led by FHI 360, May 2020</a:t>
              </a:r>
            </a:p>
          </p:txBody>
        </p:sp>
        <p:sp>
          <p:nvSpPr>
            <p:cNvPr id="27" name="bk object 18">
              <a:extLst>
                <a:ext uri="{FF2B5EF4-FFF2-40B4-BE49-F238E27FC236}">
                  <a16:creationId xmlns:a16="http://schemas.microsoft.com/office/drawing/2014/main" id="{75F31E5B-8807-4A7D-BC84-EEF19E0F1C6B}"/>
                </a:ext>
              </a:extLst>
            </p:cNvPr>
            <p:cNvSpPr/>
            <p:nvPr/>
          </p:nvSpPr>
          <p:spPr>
            <a:xfrm>
              <a:off x="1708570" y="4855464"/>
              <a:ext cx="74066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44" name="TextBox 43">
              <a:extLst>
                <a:ext uri="{FF2B5EF4-FFF2-40B4-BE49-F238E27FC236}">
                  <a16:creationId xmlns:a16="http://schemas.microsoft.com/office/drawing/2014/main" id="{99EEC664-D740-402C-8B36-4DF70627C4B9}"/>
                </a:ext>
              </a:extLst>
            </p:cNvPr>
            <p:cNvSpPr txBox="1"/>
            <p:nvPr/>
          </p:nvSpPr>
          <p:spPr>
            <a:xfrm>
              <a:off x="4647245" y="2286000"/>
              <a:ext cx="4187952" cy="539891"/>
            </a:xfrm>
            <a:prstGeom prst="rect">
              <a:avLst/>
            </a:prstGeom>
            <a:solidFill>
              <a:srgbClr val="FABB9E"/>
            </a:solidFill>
          </p:spPr>
          <p:txBody>
            <a:bodyPr wrap="square" lIns="36576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Increased virtual support services and granular data </a:t>
              </a:r>
            </a:p>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analysis of supply chain</a:t>
              </a:r>
              <a:endParaRPr kumimoji="0" lang="en-GB"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3" name="TextBox 72">
              <a:extLst>
                <a:ext uri="{FF2B5EF4-FFF2-40B4-BE49-F238E27FC236}">
                  <a16:creationId xmlns:a16="http://schemas.microsoft.com/office/drawing/2014/main" id="{24376BFC-890E-4967-9000-3DDCA68907A0}"/>
                </a:ext>
              </a:extLst>
            </p:cNvPr>
            <p:cNvSpPr txBox="1"/>
            <p:nvPr/>
          </p:nvSpPr>
          <p:spPr>
            <a:xfrm>
              <a:off x="5867695" y="4983480"/>
              <a:ext cx="169277" cy="8624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(April week 1)</a:t>
              </a:r>
            </a:p>
          </p:txBody>
        </p:sp>
        <p:cxnSp>
          <p:nvCxnSpPr>
            <p:cNvPr id="7" name="Straight Connector 6">
              <a:extLst>
                <a:ext uri="{FF2B5EF4-FFF2-40B4-BE49-F238E27FC236}">
                  <a16:creationId xmlns:a16="http://schemas.microsoft.com/office/drawing/2014/main" id="{33A4A4BB-AFC5-47C1-AC45-97E97B47C370}"/>
                </a:ext>
              </a:extLst>
            </p:cNvPr>
            <p:cNvCxnSpPr/>
            <p:nvPr/>
          </p:nvCxnSpPr>
          <p:spPr>
            <a:xfrm>
              <a:off x="1516546" y="40932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1A1A95A-426E-4AE9-98F8-6FFEDF3D2A9E}"/>
                </a:ext>
              </a:extLst>
            </p:cNvPr>
            <p:cNvCxnSpPr/>
            <p:nvPr/>
          </p:nvCxnSpPr>
          <p:spPr>
            <a:xfrm>
              <a:off x="1516546" y="434616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B7EB9358-FFBA-45D1-80EE-04E05DB400B9}"/>
                </a:ext>
              </a:extLst>
            </p:cNvPr>
            <p:cNvCxnSpPr/>
            <p:nvPr/>
          </p:nvCxnSpPr>
          <p:spPr>
            <a:xfrm>
              <a:off x="1516546" y="4608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89E40D1-3918-45D3-A9E7-FB841C9DB0E1}"/>
                </a:ext>
              </a:extLst>
            </p:cNvPr>
            <p:cNvCxnSpPr/>
            <p:nvPr/>
          </p:nvCxnSpPr>
          <p:spPr>
            <a:xfrm>
              <a:off x="1516546" y="357797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8E118DF-72D6-4EE9-B76F-B7E0250BA7FA}"/>
                </a:ext>
              </a:extLst>
            </p:cNvPr>
            <p:cNvCxnSpPr/>
            <p:nvPr/>
          </p:nvCxnSpPr>
          <p:spPr>
            <a:xfrm>
              <a:off x="1516546" y="38332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5194D1A-FAFA-4C21-8385-2191595B71B9}"/>
                </a:ext>
              </a:extLst>
            </p:cNvPr>
            <p:cNvCxnSpPr/>
            <p:nvPr/>
          </p:nvCxnSpPr>
          <p:spPr>
            <a:xfrm>
              <a:off x="1516546" y="485908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899A55D-3B0C-4335-82E0-C44D659B6D6E}"/>
                </a:ext>
              </a:extLst>
            </p:cNvPr>
            <p:cNvCxnSpPr/>
            <p:nvPr/>
          </p:nvCxnSpPr>
          <p:spPr>
            <a:xfrm>
              <a:off x="1516546" y="280372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E4C560A-25FD-4A19-B6C7-35D0F2C4100C}"/>
                </a:ext>
              </a:extLst>
            </p:cNvPr>
            <p:cNvCxnSpPr/>
            <p:nvPr/>
          </p:nvCxnSpPr>
          <p:spPr>
            <a:xfrm>
              <a:off x="1516546" y="33179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F38CB99-FE10-47A0-93A2-BB74B830DE3F}"/>
                </a:ext>
              </a:extLst>
            </p:cNvPr>
            <p:cNvCxnSpPr/>
            <p:nvPr/>
          </p:nvCxnSpPr>
          <p:spPr>
            <a:xfrm>
              <a:off x="1516546" y="306267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AC50172-BF22-4CAA-8301-264755F52902}"/>
                </a:ext>
              </a:extLst>
            </p:cNvPr>
            <p:cNvSpPr txBox="1"/>
            <p:nvPr/>
          </p:nvSpPr>
          <p:spPr>
            <a:xfrm>
              <a:off x="1003275" y="3453437"/>
              <a:ext cx="537327"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E4B50727-AB5F-494B-AC5E-C970A2CC46FF}"/>
                </a:ext>
              </a:extLst>
            </p:cNvPr>
            <p:cNvSpPr txBox="1"/>
            <p:nvPr/>
          </p:nvSpPr>
          <p:spPr>
            <a:xfrm>
              <a:off x="1081823" y="3968741"/>
              <a:ext cx="458779"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1D82D3FA-B0DB-444F-9F6F-C65DE557329C}"/>
                </a:ext>
              </a:extLst>
            </p:cNvPr>
            <p:cNvSpPr txBox="1"/>
            <p:nvPr/>
          </p:nvSpPr>
          <p:spPr>
            <a:xfrm>
              <a:off x="1120294" y="4221629"/>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E40CE28A-E2CC-40EA-B561-E44E7A76DAA5}"/>
                </a:ext>
              </a:extLst>
            </p:cNvPr>
            <p:cNvSpPr txBox="1"/>
            <p:nvPr/>
          </p:nvSpPr>
          <p:spPr>
            <a:xfrm>
              <a:off x="1277389" y="4734547"/>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4B5F085-0871-48FF-BCE0-1B3F00BB1A4C}"/>
                </a:ext>
              </a:extLst>
            </p:cNvPr>
            <p:cNvSpPr txBox="1"/>
            <p:nvPr/>
          </p:nvSpPr>
          <p:spPr>
            <a:xfrm>
              <a:off x="1123406" y="3708706"/>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D312669F-C330-4965-8210-B186E544AAFC}"/>
                </a:ext>
              </a:extLst>
            </p:cNvPr>
            <p:cNvSpPr txBox="1"/>
            <p:nvPr/>
          </p:nvSpPr>
          <p:spPr>
            <a:xfrm>
              <a:off x="1120708" y="4484042"/>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BB1EB633-B0E3-4C03-BD95-4B612088130A}"/>
                </a:ext>
              </a:extLst>
            </p:cNvPr>
            <p:cNvSpPr txBox="1"/>
            <p:nvPr/>
          </p:nvSpPr>
          <p:spPr>
            <a:xfrm>
              <a:off x="1003689" y="2679192"/>
              <a:ext cx="537327"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1 600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B55DEC56-B704-4C28-984F-9F58F2C212ED}"/>
                </a:ext>
              </a:extLst>
            </p:cNvPr>
            <p:cNvSpPr txBox="1"/>
            <p:nvPr/>
          </p:nvSpPr>
          <p:spPr>
            <a:xfrm>
              <a:off x="1003689" y="3193405"/>
              <a:ext cx="537327"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1 200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513B506D-C049-4BC8-87CF-065E9045DEFE}"/>
                </a:ext>
              </a:extLst>
            </p:cNvPr>
            <p:cNvSpPr txBox="1"/>
            <p:nvPr/>
          </p:nvSpPr>
          <p:spPr>
            <a:xfrm>
              <a:off x="1003689" y="2938136"/>
              <a:ext cx="537327"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1 400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1C3E15D3-D038-4D3F-8436-E141DD21697A}"/>
                </a:ext>
              </a:extLst>
            </p:cNvPr>
            <p:cNvSpPr txBox="1"/>
            <p:nvPr/>
          </p:nvSpPr>
          <p:spPr>
            <a:xfrm>
              <a:off x="777240" y="3307787"/>
              <a:ext cx="169277" cy="1120500"/>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a:t>
              </a:r>
            </a:p>
          </p:txBody>
        </p:sp>
        <p:sp>
          <p:nvSpPr>
            <p:cNvPr id="30" name="TextBox 29">
              <a:extLst>
                <a:ext uri="{FF2B5EF4-FFF2-40B4-BE49-F238E27FC236}">
                  <a16:creationId xmlns:a16="http://schemas.microsoft.com/office/drawing/2014/main" id="{1024027B-A277-4604-98D2-0BFCC8317195}"/>
                </a:ext>
              </a:extLst>
            </p:cNvPr>
            <p:cNvSpPr txBox="1"/>
            <p:nvPr/>
          </p:nvSpPr>
          <p:spPr>
            <a:xfrm>
              <a:off x="1740161" y="2286000"/>
              <a:ext cx="2907084" cy="717504"/>
            </a:xfrm>
            <a:prstGeom prst="rect">
              <a:avLst/>
            </a:prstGeom>
            <a:solidFill>
              <a:srgbClr val="E3DFBC"/>
            </a:solidFill>
          </p:spPr>
          <p:txBody>
            <a:bodyPr wrap="square" lIns="22860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Training in virtual user-friendly health service provision and supply chain management</a:t>
              </a:r>
              <a:endParaRPr kumimoji="0" lang="en-GB"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16724795-3970-445E-9549-D9EA69BD2730}"/>
                </a:ext>
              </a:extLst>
            </p:cNvPr>
            <p:cNvSpPr txBox="1"/>
            <p:nvPr/>
          </p:nvSpPr>
          <p:spPr>
            <a:xfrm>
              <a:off x="1955953" y="4983480"/>
              <a:ext cx="169277" cy="114294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(February week 1)</a:t>
              </a:r>
            </a:p>
          </p:txBody>
        </p:sp>
        <p:sp>
          <p:nvSpPr>
            <p:cNvPr id="56" name="TextBox 55">
              <a:extLst>
                <a:ext uri="{FF2B5EF4-FFF2-40B4-BE49-F238E27FC236}">
                  <a16:creationId xmlns:a16="http://schemas.microsoft.com/office/drawing/2014/main" id="{C82C4753-F131-4A50-8A9A-54DBBA7E2F21}"/>
                </a:ext>
              </a:extLst>
            </p:cNvPr>
            <p:cNvSpPr txBox="1"/>
            <p:nvPr/>
          </p:nvSpPr>
          <p:spPr>
            <a:xfrm>
              <a:off x="2389341" y="4983480"/>
              <a:ext cx="169277" cy="114294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(February week 2)</a:t>
              </a:r>
            </a:p>
          </p:txBody>
        </p:sp>
        <p:sp>
          <p:nvSpPr>
            <p:cNvPr id="58" name="TextBox 57">
              <a:extLst>
                <a:ext uri="{FF2B5EF4-FFF2-40B4-BE49-F238E27FC236}">
                  <a16:creationId xmlns:a16="http://schemas.microsoft.com/office/drawing/2014/main" id="{2D2E8144-38CB-4D0A-95B8-60695C6AD088}"/>
                </a:ext>
              </a:extLst>
            </p:cNvPr>
            <p:cNvSpPr txBox="1"/>
            <p:nvPr/>
          </p:nvSpPr>
          <p:spPr>
            <a:xfrm>
              <a:off x="2820348" y="4983480"/>
              <a:ext cx="169277" cy="114294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(February week 3)</a:t>
              </a:r>
            </a:p>
          </p:txBody>
        </p:sp>
        <p:sp>
          <p:nvSpPr>
            <p:cNvPr id="60" name="TextBox 59">
              <a:extLst>
                <a:ext uri="{FF2B5EF4-FFF2-40B4-BE49-F238E27FC236}">
                  <a16:creationId xmlns:a16="http://schemas.microsoft.com/office/drawing/2014/main" id="{1A7F2210-65DC-4405-840A-223B9F8C0B60}"/>
                </a:ext>
              </a:extLst>
            </p:cNvPr>
            <p:cNvSpPr txBox="1"/>
            <p:nvPr/>
          </p:nvSpPr>
          <p:spPr>
            <a:xfrm>
              <a:off x="3258502" y="4983480"/>
              <a:ext cx="169277" cy="114294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(February week 4)</a:t>
              </a:r>
            </a:p>
          </p:txBody>
        </p:sp>
        <p:sp>
          <p:nvSpPr>
            <p:cNvPr id="66" name="TextBox 65">
              <a:extLst>
                <a:ext uri="{FF2B5EF4-FFF2-40B4-BE49-F238E27FC236}">
                  <a16:creationId xmlns:a16="http://schemas.microsoft.com/office/drawing/2014/main" id="{5BDF1144-61CA-4E2A-A383-313866678DE8}"/>
                </a:ext>
              </a:extLst>
            </p:cNvPr>
            <p:cNvSpPr txBox="1"/>
            <p:nvPr/>
          </p:nvSpPr>
          <p:spPr>
            <a:xfrm>
              <a:off x="3690434" y="4983480"/>
              <a:ext cx="169277" cy="9698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(March week 1)</a:t>
              </a:r>
            </a:p>
          </p:txBody>
        </p:sp>
        <p:sp>
          <p:nvSpPr>
            <p:cNvPr id="67" name="TextBox 66">
              <a:extLst>
                <a:ext uri="{FF2B5EF4-FFF2-40B4-BE49-F238E27FC236}">
                  <a16:creationId xmlns:a16="http://schemas.microsoft.com/office/drawing/2014/main" id="{3F77E5B2-87D6-4D74-A907-50626A3CD80E}"/>
                </a:ext>
              </a:extLst>
            </p:cNvPr>
            <p:cNvSpPr txBox="1"/>
            <p:nvPr/>
          </p:nvSpPr>
          <p:spPr>
            <a:xfrm>
              <a:off x="4123824" y="4983480"/>
              <a:ext cx="169277" cy="9698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(March week 2)</a:t>
              </a:r>
            </a:p>
          </p:txBody>
        </p:sp>
        <p:sp>
          <p:nvSpPr>
            <p:cNvPr id="68" name="TextBox 67">
              <a:extLst>
                <a:ext uri="{FF2B5EF4-FFF2-40B4-BE49-F238E27FC236}">
                  <a16:creationId xmlns:a16="http://schemas.microsoft.com/office/drawing/2014/main" id="{54BB38E4-FE58-42D7-9D66-BDB13A938B1B}"/>
                </a:ext>
              </a:extLst>
            </p:cNvPr>
            <p:cNvSpPr txBox="1"/>
            <p:nvPr/>
          </p:nvSpPr>
          <p:spPr>
            <a:xfrm>
              <a:off x="4561976" y="4983480"/>
              <a:ext cx="169277" cy="9698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(March week 3)</a:t>
              </a:r>
            </a:p>
          </p:txBody>
        </p:sp>
        <p:sp>
          <p:nvSpPr>
            <p:cNvPr id="69" name="TextBox 68">
              <a:extLst>
                <a:ext uri="{FF2B5EF4-FFF2-40B4-BE49-F238E27FC236}">
                  <a16:creationId xmlns:a16="http://schemas.microsoft.com/office/drawing/2014/main" id="{DC69C2E9-5685-49E1-BE01-311EB48E51BF}"/>
                </a:ext>
              </a:extLst>
            </p:cNvPr>
            <p:cNvSpPr txBox="1"/>
            <p:nvPr/>
          </p:nvSpPr>
          <p:spPr>
            <a:xfrm>
              <a:off x="6300865" y="4983480"/>
              <a:ext cx="169277" cy="8624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(April week 2)</a:t>
              </a:r>
            </a:p>
          </p:txBody>
        </p:sp>
        <p:sp>
          <p:nvSpPr>
            <p:cNvPr id="71" name="TextBox 70">
              <a:extLst>
                <a:ext uri="{FF2B5EF4-FFF2-40B4-BE49-F238E27FC236}">
                  <a16:creationId xmlns:a16="http://schemas.microsoft.com/office/drawing/2014/main" id="{0ED44054-ACAD-4FAE-9E8E-3330D69D2C5B}"/>
                </a:ext>
              </a:extLst>
            </p:cNvPr>
            <p:cNvSpPr txBox="1"/>
            <p:nvPr/>
          </p:nvSpPr>
          <p:spPr>
            <a:xfrm>
              <a:off x="4998534" y="4983480"/>
              <a:ext cx="169277" cy="9698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(March week 4)</a:t>
              </a:r>
            </a:p>
          </p:txBody>
        </p:sp>
        <p:sp>
          <p:nvSpPr>
            <p:cNvPr id="72" name="TextBox 71">
              <a:extLst>
                <a:ext uri="{FF2B5EF4-FFF2-40B4-BE49-F238E27FC236}">
                  <a16:creationId xmlns:a16="http://schemas.microsoft.com/office/drawing/2014/main" id="{632FBAB3-4850-4AEF-894E-863E3C20310C}"/>
                </a:ext>
              </a:extLst>
            </p:cNvPr>
            <p:cNvSpPr txBox="1"/>
            <p:nvPr/>
          </p:nvSpPr>
          <p:spPr>
            <a:xfrm>
              <a:off x="5434303" y="4983480"/>
              <a:ext cx="169277" cy="9698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(March week 5)</a:t>
              </a:r>
            </a:p>
          </p:txBody>
        </p:sp>
        <p:sp>
          <p:nvSpPr>
            <p:cNvPr id="74" name="TextBox 73">
              <a:extLst>
                <a:ext uri="{FF2B5EF4-FFF2-40B4-BE49-F238E27FC236}">
                  <a16:creationId xmlns:a16="http://schemas.microsoft.com/office/drawing/2014/main" id="{EB20C119-3089-4A30-9731-DFD35084242F}"/>
                </a:ext>
              </a:extLst>
            </p:cNvPr>
            <p:cNvSpPr txBox="1"/>
            <p:nvPr/>
          </p:nvSpPr>
          <p:spPr>
            <a:xfrm>
              <a:off x="6739245" y="4983480"/>
              <a:ext cx="169277" cy="8624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(April week 3)</a:t>
              </a:r>
            </a:p>
          </p:txBody>
        </p:sp>
        <p:sp>
          <p:nvSpPr>
            <p:cNvPr id="76" name="TextBox 75">
              <a:extLst>
                <a:ext uri="{FF2B5EF4-FFF2-40B4-BE49-F238E27FC236}">
                  <a16:creationId xmlns:a16="http://schemas.microsoft.com/office/drawing/2014/main" id="{BA839425-261C-4774-A5B4-8D833F5FC46B}"/>
                </a:ext>
              </a:extLst>
            </p:cNvPr>
            <p:cNvSpPr txBox="1"/>
            <p:nvPr/>
          </p:nvSpPr>
          <p:spPr>
            <a:xfrm>
              <a:off x="7166285" y="4983480"/>
              <a:ext cx="169277" cy="8624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(April week 4)</a:t>
              </a:r>
            </a:p>
          </p:txBody>
        </p:sp>
        <p:sp>
          <p:nvSpPr>
            <p:cNvPr id="77" name="TextBox 76">
              <a:extLst>
                <a:ext uri="{FF2B5EF4-FFF2-40B4-BE49-F238E27FC236}">
                  <a16:creationId xmlns:a16="http://schemas.microsoft.com/office/drawing/2014/main" id="{094631BC-0A0C-419D-90E1-45C9354F87E5}"/>
                </a:ext>
              </a:extLst>
            </p:cNvPr>
            <p:cNvSpPr txBox="1"/>
            <p:nvPr/>
          </p:nvSpPr>
          <p:spPr>
            <a:xfrm>
              <a:off x="7604441" y="4983480"/>
              <a:ext cx="169277" cy="86241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(April week 5)</a:t>
              </a:r>
            </a:p>
          </p:txBody>
        </p:sp>
        <p:sp>
          <p:nvSpPr>
            <p:cNvPr id="79" name="TextBox 78">
              <a:extLst>
                <a:ext uri="{FF2B5EF4-FFF2-40B4-BE49-F238E27FC236}">
                  <a16:creationId xmlns:a16="http://schemas.microsoft.com/office/drawing/2014/main" id="{D476BADC-2CA4-4E97-A47B-DDE2DD512BB0}"/>
                </a:ext>
              </a:extLst>
            </p:cNvPr>
            <p:cNvSpPr txBox="1"/>
            <p:nvPr/>
          </p:nvSpPr>
          <p:spPr>
            <a:xfrm>
              <a:off x="8042596" y="4983480"/>
              <a:ext cx="169277" cy="84478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(May week 1)</a:t>
              </a:r>
            </a:p>
          </p:txBody>
        </p:sp>
        <p:sp>
          <p:nvSpPr>
            <p:cNvPr id="80" name="TextBox 79">
              <a:extLst>
                <a:ext uri="{FF2B5EF4-FFF2-40B4-BE49-F238E27FC236}">
                  <a16:creationId xmlns:a16="http://schemas.microsoft.com/office/drawing/2014/main" id="{7C3595FC-8395-4E6E-8B0E-12EC230BE1A1}"/>
                </a:ext>
              </a:extLst>
            </p:cNvPr>
            <p:cNvSpPr txBox="1"/>
            <p:nvPr/>
          </p:nvSpPr>
          <p:spPr>
            <a:xfrm>
              <a:off x="8475968" y="4983480"/>
              <a:ext cx="169277" cy="84478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(May week 2)</a:t>
              </a:r>
            </a:p>
          </p:txBody>
        </p:sp>
        <p:sp>
          <p:nvSpPr>
            <p:cNvPr id="64" name="object 29">
              <a:extLst>
                <a:ext uri="{FF2B5EF4-FFF2-40B4-BE49-F238E27FC236}">
                  <a16:creationId xmlns:a16="http://schemas.microsoft.com/office/drawing/2014/main" id="{EB679E3D-2A69-466F-91F2-50B541B64843}"/>
                </a:ext>
              </a:extLst>
            </p:cNvPr>
            <p:cNvSpPr/>
            <p:nvPr/>
          </p:nvSpPr>
          <p:spPr>
            <a:xfrm>
              <a:off x="2121280" y="2973603"/>
              <a:ext cx="6388139" cy="1411105"/>
            </a:xfrm>
            <a:custGeom>
              <a:avLst/>
              <a:gdLst/>
              <a:ahLst/>
              <a:cxnLst/>
              <a:rect l="l" t="t" r="r" b="b"/>
              <a:pathLst>
                <a:path w="4487545" h="1562735">
                  <a:moveTo>
                    <a:pt x="0" y="152628"/>
                  </a:moveTo>
                  <a:lnTo>
                    <a:pt x="302983" y="159893"/>
                  </a:lnTo>
                  <a:lnTo>
                    <a:pt x="591527" y="406996"/>
                  </a:lnTo>
                  <a:lnTo>
                    <a:pt x="894511" y="486943"/>
                  </a:lnTo>
                  <a:lnTo>
                    <a:pt x="1197495" y="588695"/>
                  </a:lnTo>
                  <a:lnTo>
                    <a:pt x="1500466" y="821258"/>
                  </a:lnTo>
                  <a:lnTo>
                    <a:pt x="1789023" y="0"/>
                  </a:lnTo>
                  <a:lnTo>
                    <a:pt x="2092007" y="167170"/>
                  </a:lnTo>
                  <a:lnTo>
                    <a:pt x="2394978" y="1562569"/>
                  </a:lnTo>
                  <a:lnTo>
                    <a:pt x="2683535" y="1024763"/>
                  </a:lnTo>
                  <a:lnTo>
                    <a:pt x="2986519" y="704977"/>
                  </a:lnTo>
                  <a:lnTo>
                    <a:pt x="3289490" y="792187"/>
                  </a:lnTo>
                  <a:lnTo>
                    <a:pt x="3592474" y="821258"/>
                  </a:lnTo>
                  <a:lnTo>
                    <a:pt x="3881018" y="1039291"/>
                  </a:lnTo>
                  <a:lnTo>
                    <a:pt x="4184002" y="748588"/>
                  </a:lnTo>
                  <a:lnTo>
                    <a:pt x="4486986" y="748588"/>
                  </a:lnTo>
                </a:path>
              </a:pathLst>
            </a:custGeom>
            <a:ln w="38100" cap="rnd">
              <a:solidFill>
                <a:srgbClr val="CDC984"/>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85" name="object 30">
              <a:extLst>
                <a:ext uri="{FF2B5EF4-FFF2-40B4-BE49-F238E27FC236}">
                  <a16:creationId xmlns:a16="http://schemas.microsoft.com/office/drawing/2014/main" id="{2CFB839F-F4FE-4DDF-977F-E3E330CE2EB3}"/>
                </a:ext>
              </a:extLst>
            </p:cNvPr>
            <p:cNvSpPr/>
            <p:nvPr/>
          </p:nvSpPr>
          <p:spPr>
            <a:xfrm>
              <a:off x="2121280" y="4164022"/>
              <a:ext cx="5956962" cy="505154"/>
            </a:xfrm>
            <a:custGeom>
              <a:avLst/>
              <a:gdLst/>
              <a:ahLst/>
              <a:cxnLst/>
              <a:rect l="l" t="t" r="r" b="b"/>
              <a:pathLst>
                <a:path w="4184650" h="559435">
                  <a:moveTo>
                    <a:pt x="0" y="64516"/>
                  </a:moveTo>
                  <a:lnTo>
                    <a:pt x="302996" y="129032"/>
                  </a:lnTo>
                  <a:lnTo>
                    <a:pt x="591566" y="57353"/>
                  </a:lnTo>
                  <a:lnTo>
                    <a:pt x="894562" y="78854"/>
                  </a:lnTo>
                  <a:lnTo>
                    <a:pt x="1197559" y="200723"/>
                  </a:lnTo>
                  <a:lnTo>
                    <a:pt x="1500568" y="358444"/>
                  </a:lnTo>
                  <a:lnTo>
                    <a:pt x="1789137" y="236575"/>
                  </a:lnTo>
                  <a:lnTo>
                    <a:pt x="2092134" y="272415"/>
                  </a:lnTo>
                  <a:lnTo>
                    <a:pt x="2395131" y="559168"/>
                  </a:lnTo>
                  <a:lnTo>
                    <a:pt x="2683700" y="387121"/>
                  </a:lnTo>
                  <a:lnTo>
                    <a:pt x="2986697" y="150545"/>
                  </a:lnTo>
                  <a:lnTo>
                    <a:pt x="3289693" y="308254"/>
                  </a:lnTo>
                  <a:lnTo>
                    <a:pt x="3592690" y="365607"/>
                  </a:lnTo>
                  <a:lnTo>
                    <a:pt x="3881272" y="301091"/>
                  </a:lnTo>
                  <a:lnTo>
                    <a:pt x="4184269" y="0"/>
                  </a:lnTo>
                </a:path>
              </a:pathLst>
            </a:custGeom>
            <a:ln w="38100" cap="rnd">
              <a:solidFill>
                <a:srgbClr val="F47E55"/>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87" name="object 31">
              <a:extLst>
                <a:ext uri="{FF2B5EF4-FFF2-40B4-BE49-F238E27FC236}">
                  <a16:creationId xmlns:a16="http://schemas.microsoft.com/office/drawing/2014/main" id="{512CDCC4-1E1B-461B-826A-26CEC20A8B42}"/>
                </a:ext>
              </a:extLst>
            </p:cNvPr>
            <p:cNvSpPr/>
            <p:nvPr/>
          </p:nvSpPr>
          <p:spPr>
            <a:xfrm>
              <a:off x="2121280" y="4653413"/>
              <a:ext cx="6388139" cy="121558"/>
            </a:xfrm>
            <a:custGeom>
              <a:avLst/>
              <a:gdLst/>
              <a:ahLst/>
              <a:cxnLst/>
              <a:rect l="l" t="t" r="r" b="b"/>
              <a:pathLst>
                <a:path w="4487545" h="134620">
                  <a:moveTo>
                    <a:pt x="0" y="40309"/>
                  </a:moveTo>
                  <a:lnTo>
                    <a:pt x="302983" y="33591"/>
                  </a:lnTo>
                  <a:lnTo>
                    <a:pt x="591527" y="33591"/>
                  </a:lnTo>
                  <a:lnTo>
                    <a:pt x="894511" y="40309"/>
                  </a:lnTo>
                  <a:lnTo>
                    <a:pt x="1197495" y="47028"/>
                  </a:lnTo>
                  <a:lnTo>
                    <a:pt x="1500466" y="67182"/>
                  </a:lnTo>
                  <a:lnTo>
                    <a:pt x="1789023" y="40309"/>
                  </a:lnTo>
                  <a:lnTo>
                    <a:pt x="2092007" y="0"/>
                  </a:lnTo>
                  <a:lnTo>
                    <a:pt x="2394978" y="134378"/>
                  </a:lnTo>
                  <a:lnTo>
                    <a:pt x="2683535" y="94068"/>
                  </a:lnTo>
                  <a:lnTo>
                    <a:pt x="2986519" y="94068"/>
                  </a:lnTo>
                  <a:lnTo>
                    <a:pt x="3289490" y="67182"/>
                  </a:lnTo>
                  <a:lnTo>
                    <a:pt x="3592474" y="40309"/>
                  </a:lnTo>
                  <a:lnTo>
                    <a:pt x="3881018" y="60464"/>
                  </a:lnTo>
                  <a:lnTo>
                    <a:pt x="4184002" y="73901"/>
                  </a:lnTo>
                  <a:lnTo>
                    <a:pt x="4486986" y="73901"/>
                  </a:lnTo>
                </a:path>
              </a:pathLst>
            </a:custGeom>
            <a:ln w="38100" cap="rnd">
              <a:solidFill>
                <a:srgbClr val="B6AEA7"/>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52" name="TextBox 51">
              <a:extLst>
                <a:ext uri="{FF2B5EF4-FFF2-40B4-BE49-F238E27FC236}">
                  <a16:creationId xmlns:a16="http://schemas.microsoft.com/office/drawing/2014/main" id="{78E311BB-E1F7-4814-8C72-600DCBA7563C}"/>
                </a:ext>
              </a:extLst>
            </p:cNvPr>
            <p:cNvSpPr txBox="1"/>
            <p:nvPr/>
          </p:nvSpPr>
          <p:spPr>
            <a:xfrm>
              <a:off x="5082001" y="4065285"/>
              <a:ext cx="1818989" cy="362279"/>
            </a:xfrm>
            <a:prstGeom prst="rect">
              <a:avLst/>
            </a:prstGeom>
            <a:solidFill>
              <a:srgbClr val="D5D6D8">
                <a:alpha val="50000"/>
              </a:srgbClr>
            </a:solidFill>
          </p:spPr>
          <p:txBody>
            <a:bodyPr wrap="square" lIns="9144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Partial lockdown begins</a:t>
              </a:r>
              <a:endParaRPr kumimoji="0" lang="en-GB"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F68B701A-0AC2-48EA-9214-3A411FEF9DF6}"/>
                </a:ext>
              </a:extLst>
            </p:cNvPr>
            <p:cNvSpPr txBox="1"/>
            <p:nvPr/>
          </p:nvSpPr>
          <p:spPr>
            <a:xfrm>
              <a:off x="3066914" y="4242245"/>
              <a:ext cx="1591056" cy="362279"/>
            </a:xfrm>
            <a:prstGeom prst="rect">
              <a:avLst/>
            </a:prstGeom>
            <a:solidFill>
              <a:srgbClr val="D5D6D8">
                <a:alpha val="50000"/>
              </a:srgbClr>
            </a:solidFill>
          </p:spPr>
          <p:txBody>
            <a:bodyPr wrap="square" lIns="9144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1st COVID-19 case</a:t>
              </a:r>
              <a:endParaRPr kumimoji="0" lang="en-GB"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9" name="object 34">
              <a:extLst>
                <a:ext uri="{FF2B5EF4-FFF2-40B4-BE49-F238E27FC236}">
                  <a16:creationId xmlns:a16="http://schemas.microsoft.com/office/drawing/2014/main" id="{E6A2DE89-CA27-4780-970B-312C34A3554B}"/>
                </a:ext>
              </a:extLst>
            </p:cNvPr>
            <p:cNvSpPr/>
            <p:nvPr/>
          </p:nvSpPr>
          <p:spPr>
            <a:xfrm>
              <a:off x="1742859" y="2998327"/>
              <a:ext cx="3363560" cy="1401358"/>
            </a:xfrm>
            <a:custGeom>
              <a:avLst/>
              <a:gdLst/>
              <a:ahLst/>
              <a:cxnLst/>
              <a:rect l="l" t="t" r="r" b="b"/>
              <a:pathLst>
                <a:path w="2362835" h="1551939">
                  <a:moveTo>
                    <a:pt x="2362263" y="1551711"/>
                  </a:moveTo>
                  <a:lnTo>
                    <a:pt x="2033879" y="0"/>
                  </a:lnTo>
                </a:path>
                <a:path w="2362835" h="1551939">
                  <a:moveTo>
                    <a:pt x="2025865" y="1530489"/>
                  </a:moveTo>
                  <a:lnTo>
                    <a:pt x="0" y="7315"/>
                  </a:lnTo>
                </a:path>
              </a:pathLst>
            </a:custGeom>
            <a:ln w="19050">
              <a:solidFill>
                <a:schemeClr val="tx1">
                  <a:lumMod val="65000"/>
                  <a:lumOff val="35000"/>
                </a:schemeClr>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91" name="Oval 90">
              <a:extLst>
                <a:ext uri="{FF2B5EF4-FFF2-40B4-BE49-F238E27FC236}">
                  <a16:creationId xmlns:a16="http://schemas.microsoft.com/office/drawing/2014/main" id="{6E26747B-A72B-4E2C-AAA2-0168EF835437}"/>
                </a:ext>
              </a:extLst>
            </p:cNvPr>
            <p:cNvSpPr/>
            <p:nvPr/>
          </p:nvSpPr>
          <p:spPr>
            <a:xfrm>
              <a:off x="4534552" y="4318223"/>
              <a:ext cx="146304" cy="146304"/>
            </a:xfrm>
            <a:prstGeom prst="ellipse">
              <a:avLst/>
            </a:prstGeom>
            <a:solidFill>
              <a:schemeClr val="tx1">
                <a:lumMod val="65000"/>
                <a:lumOff val="3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3" name="Oval 92">
              <a:extLst>
                <a:ext uri="{FF2B5EF4-FFF2-40B4-BE49-F238E27FC236}">
                  <a16:creationId xmlns:a16="http://schemas.microsoft.com/office/drawing/2014/main" id="{18D54449-419E-4E16-80A5-7DE729671A58}"/>
                </a:ext>
              </a:extLst>
            </p:cNvPr>
            <p:cNvSpPr/>
            <p:nvPr/>
          </p:nvSpPr>
          <p:spPr>
            <a:xfrm>
              <a:off x="5014979" y="4285775"/>
              <a:ext cx="146304" cy="146304"/>
            </a:xfrm>
            <a:prstGeom prst="ellipse">
              <a:avLst/>
            </a:prstGeom>
            <a:solidFill>
              <a:schemeClr val="tx1">
                <a:lumMod val="65000"/>
                <a:lumOff val="3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09" name="Group 108">
              <a:extLst>
                <a:ext uri="{FF2B5EF4-FFF2-40B4-BE49-F238E27FC236}">
                  <a16:creationId xmlns:a16="http://schemas.microsoft.com/office/drawing/2014/main" id="{F011893A-1F60-4F11-8C9E-D8247991288D}"/>
                </a:ext>
              </a:extLst>
            </p:cNvPr>
            <p:cNvGrpSpPr/>
            <p:nvPr/>
          </p:nvGrpSpPr>
          <p:grpSpPr>
            <a:xfrm>
              <a:off x="9144000" y="3108960"/>
              <a:ext cx="2302188" cy="1705025"/>
              <a:chOff x="9692640" y="2743200"/>
              <a:chExt cx="2302188" cy="1705025"/>
            </a:xfrm>
          </p:grpSpPr>
          <p:sp>
            <p:nvSpPr>
              <p:cNvPr id="95" name="object 9">
                <a:extLst>
                  <a:ext uri="{FF2B5EF4-FFF2-40B4-BE49-F238E27FC236}">
                    <a16:creationId xmlns:a16="http://schemas.microsoft.com/office/drawing/2014/main" id="{1D80DCEB-DD64-4108-96BA-019B1300226C}"/>
                  </a:ext>
                </a:extLst>
              </p:cNvPr>
              <p:cNvSpPr/>
              <p:nvPr/>
            </p:nvSpPr>
            <p:spPr>
              <a:xfrm>
                <a:off x="9692640" y="2821713"/>
                <a:ext cx="256032" cy="0"/>
              </a:xfrm>
              <a:custGeom>
                <a:avLst/>
                <a:gdLst/>
                <a:ahLst/>
                <a:cxnLst/>
                <a:rect l="l" t="t" r="r" b="b"/>
                <a:pathLst>
                  <a:path w="125094">
                    <a:moveTo>
                      <a:pt x="0" y="0"/>
                    </a:moveTo>
                    <a:lnTo>
                      <a:pt x="124739" y="0"/>
                    </a:lnTo>
                  </a:path>
                </a:pathLst>
              </a:custGeom>
              <a:ln w="31750">
                <a:solidFill>
                  <a:srgbClr val="CDC984"/>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97" name="object 10">
                <a:extLst>
                  <a:ext uri="{FF2B5EF4-FFF2-40B4-BE49-F238E27FC236}">
                    <a16:creationId xmlns:a16="http://schemas.microsoft.com/office/drawing/2014/main" id="{A54C64A3-5E63-4DFB-8343-5904D2633EE8}"/>
                  </a:ext>
                </a:extLst>
              </p:cNvPr>
              <p:cNvSpPr/>
              <p:nvPr/>
            </p:nvSpPr>
            <p:spPr>
              <a:xfrm>
                <a:off x="9692640" y="3516202"/>
                <a:ext cx="256032" cy="0"/>
              </a:xfrm>
              <a:custGeom>
                <a:avLst/>
                <a:gdLst/>
                <a:ahLst/>
                <a:cxnLst/>
                <a:rect l="l" t="t" r="r" b="b"/>
                <a:pathLst>
                  <a:path w="125094">
                    <a:moveTo>
                      <a:pt x="0" y="0"/>
                    </a:moveTo>
                    <a:lnTo>
                      <a:pt x="124739" y="0"/>
                    </a:lnTo>
                  </a:path>
                </a:pathLst>
              </a:custGeom>
              <a:ln w="31750">
                <a:solidFill>
                  <a:srgbClr val="F47E55"/>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99" name="object 11">
                <a:extLst>
                  <a:ext uri="{FF2B5EF4-FFF2-40B4-BE49-F238E27FC236}">
                    <a16:creationId xmlns:a16="http://schemas.microsoft.com/office/drawing/2014/main" id="{4CF40D0C-7D26-489C-9B5D-840828CB9A48}"/>
                  </a:ext>
                </a:extLst>
              </p:cNvPr>
              <p:cNvSpPr/>
              <p:nvPr/>
            </p:nvSpPr>
            <p:spPr>
              <a:xfrm>
                <a:off x="9692640" y="4187177"/>
                <a:ext cx="256032" cy="0"/>
              </a:xfrm>
              <a:custGeom>
                <a:avLst/>
                <a:gdLst/>
                <a:ahLst/>
                <a:cxnLst/>
                <a:rect l="l" t="t" r="r" b="b"/>
                <a:pathLst>
                  <a:path w="125094">
                    <a:moveTo>
                      <a:pt x="0" y="0"/>
                    </a:moveTo>
                    <a:lnTo>
                      <a:pt x="124739" y="0"/>
                    </a:lnTo>
                  </a:path>
                </a:pathLst>
              </a:custGeom>
              <a:ln w="31750">
                <a:solidFill>
                  <a:srgbClr val="B6AEA7"/>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103" name="TextBox 102">
                <a:extLst>
                  <a:ext uri="{FF2B5EF4-FFF2-40B4-BE49-F238E27FC236}">
                    <a16:creationId xmlns:a16="http://schemas.microsoft.com/office/drawing/2014/main" id="{35C188A3-4D7F-4056-BDF7-D1058FE94E02}"/>
                  </a:ext>
                </a:extLst>
              </p:cNvPr>
              <p:cNvSpPr txBox="1"/>
              <p:nvPr/>
            </p:nvSpPr>
            <p:spPr>
              <a:xfrm>
                <a:off x="10058400" y="2743200"/>
                <a:ext cx="1840247" cy="500137"/>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Number of individuals who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received HIV tests and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their test results</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73FBA11E-C3CC-4AB3-9B97-D4D2D49FE67D}"/>
                  </a:ext>
                </a:extLst>
              </p:cNvPr>
              <p:cNvSpPr txBox="1"/>
              <p:nvPr/>
            </p:nvSpPr>
            <p:spPr>
              <a:xfrm>
                <a:off x="10058400" y="4114800"/>
                <a:ext cx="1646285"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Number testing positive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for HIV</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738F5B19-3883-4686-8D75-450F3CC98DF5}"/>
                  </a:ext>
                </a:extLst>
              </p:cNvPr>
              <p:cNvSpPr txBox="1"/>
              <p:nvPr/>
            </p:nvSpPr>
            <p:spPr>
              <a:xfrm>
                <a:off x="10058400" y="3429000"/>
                <a:ext cx="1936428" cy="500137"/>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Number of clients who were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dispensed six months of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HIV treatment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11" name="TextBox 110">
              <a:extLst>
                <a:ext uri="{FF2B5EF4-FFF2-40B4-BE49-F238E27FC236}">
                  <a16:creationId xmlns:a16="http://schemas.microsoft.com/office/drawing/2014/main" id="{FB903012-F5B6-442A-B11E-160C2079D165}"/>
                </a:ext>
              </a:extLst>
            </p:cNvPr>
            <p:cNvSpPr txBox="1"/>
            <p:nvPr/>
          </p:nvSpPr>
          <p:spPr>
            <a:xfrm>
              <a:off x="8166006" y="6400800"/>
              <a:ext cx="323966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Population is from the military base catchment area</a:t>
              </a:r>
            </a:p>
          </p:txBody>
        </p:sp>
      </p:grpSp>
    </p:spTree>
    <p:extLst>
      <p:ext uri="{BB962C8B-B14F-4D97-AF65-F5344CB8AC3E}">
        <p14:creationId xmlns:p14="http://schemas.microsoft.com/office/powerpoint/2010/main" val="345172484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HIV testing during the COVID-19 outbreak and the increased role of community antiretroviral</a:t>
            </a:r>
          </a:p>
          <a:p>
            <a:pPr>
              <a:lnSpc>
                <a:spcPct val="100000"/>
              </a:lnSpc>
              <a:spcBef>
                <a:spcPts val="0"/>
              </a:spcBef>
            </a:pPr>
            <a:r>
              <a:rPr lang="en-US"/>
              <a:t>management teams, Cross River State, Nigeria, October 2019 to April 2020</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5D81E653-B1F6-4D6E-98F9-52A0C6EEF7AF}"/>
              </a:ext>
            </a:extLst>
          </p:cNvPr>
          <p:cNvGrpSpPr/>
          <p:nvPr/>
        </p:nvGrpSpPr>
        <p:grpSpPr>
          <a:xfrm>
            <a:off x="457199" y="2331720"/>
            <a:ext cx="9633649" cy="4222968"/>
            <a:chOff x="457199" y="2331720"/>
            <a:chExt cx="9633649" cy="422296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USAID/PEPFAR Strengthening Integrated Delivery of HIV/AIDS Services (SIDHAS) project, led by FHI 360, May 2020</a:t>
              </a:r>
            </a:p>
          </p:txBody>
        </p:sp>
        <p:cxnSp>
          <p:nvCxnSpPr>
            <p:cNvPr id="40" name="Straight Connector 39">
              <a:extLst>
                <a:ext uri="{FF2B5EF4-FFF2-40B4-BE49-F238E27FC236}">
                  <a16:creationId xmlns:a16="http://schemas.microsoft.com/office/drawing/2014/main" id="{61F50A1D-09CF-475E-B013-633100E5613A}"/>
                </a:ext>
              </a:extLst>
            </p:cNvPr>
            <p:cNvCxnSpPr/>
            <p:nvPr/>
          </p:nvCxnSpPr>
          <p:spPr>
            <a:xfrm>
              <a:off x="2289704" y="282868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531A00-4906-423F-B286-910020E7FEA3}"/>
                </a:ext>
              </a:extLst>
            </p:cNvPr>
            <p:cNvCxnSpPr/>
            <p:nvPr/>
          </p:nvCxnSpPr>
          <p:spPr>
            <a:xfrm>
              <a:off x="2289704" y="317861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77A057-836A-4DEB-9B50-1652DA8B735E}"/>
                </a:ext>
              </a:extLst>
            </p:cNvPr>
            <p:cNvCxnSpPr/>
            <p:nvPr/>
          </p:nvCxnSpPr>
          <p:spPr>
            <a:xfrm>
              <a:off x="2289704" y="387382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890899E-916A-45A4-A34E-D863F49DE6C1}"/>
                </a:ext>
              </a:extLst>
            </p:cNvPr>
            <p:cNvCxnSpPr/>
            <p:nvPr/>
          </p:nvCxnSpPr>
          <p:spPr>
            <a:xfrm>
              <a:off x="2289704" y="490685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FD9FF9D-C656-4604-833B-4C91E7BB0DCE}"/>
                </a:ext>
              </a:extLst>
            </p:cNvPr>
            <p:cNvCxnSpPr/>
            <p:nvPr/>
          </p:nvCxnSpPr>
          <p:spPr>
            <a:xfrm>
              <a:off x="2289704" y="525331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89051EAF-9454-4EF8-844F-3628E1B5E303}"/>
                </a:ext>
              </a:extLst>
            </p:cNvPr>
            <p:cNvSpPr txBox="1"/>
            <p:nvPr/>
          </p:nvSpPr>
          <p:spPr>
            <a:xfrm>
              <a:off x="1882715" y="3041458"/>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600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7D3E34A1-75AB-4109-9B2E-26A803FD42DA}"/>
                </a:ext>
              </a:extLst>
            </p:cNvPr>
            <p:cNvSpPr txBox="1"/>
            <p:nvPr/>
          </p:nvSpPr>
          <p:spPr>
            <a:xfrm>
              <a:off x="1882715" y="3392610"/>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15A3D549-5FAC-4407-8405-67DE4052F006}"/>
                </a:ext>
              </a:extLst>
            </p:cNvPr>
            <p:cNvSpPr txBox="1"/>
            <p:nvPr/>
          </p:nvSpPr>
          <p:spPr>
            <a:xfrm>
              <a:off x="1882715" y="3736666"/>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F239C9D3-E252-4126-803E-EFAD446DEA41}"/>
                </a:ext>
              </a:extLst>
            </p:cNvPr>
            <p:cNvSpPr txBox="1"/>
            <p:nvPr/>
          </p:nvSpPr>
          <p:spPr>
            <a:xfrm>
              <a:off x="1882715" y="4769693"/>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95A308BE-06CD-4512-BB83-A37323B0D73A}"/>
                </a:ext>
              </a:extLst>
            </p:cNvPr>
            <p:cNvSpPr txBox="1"/>
            <p:nvPr/>
          </p:nvSpPr>
          <p:spPr>
            <a:xfrm>
              <a:off x="2052634" y="5116153"/>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94801433-B991-4E10-9680-D667D5E19FEE}"/>
                </a:ext>
              </a:extLst>
            </p:cNvPr>
            <p:cNvSpPr txBox="1"/>
            <p:nvPr/>
          </p:nvSpPr>
          <p:spPr>
            <a:xfrm>
              <a:off x="1882715" y="2691521"/>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700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74EF8A81-DC1E-4D80-89F7-EAEE2F9F52C6}"/>
                </a:ext>
              </a:extLst>
            </p:cNvPr>
            <p:cNvCxnSpPr/>
            <p:nvPr/>
          </p:nvCxnSpPr>
          <p:spPr>
            <a:xfrm>
              <a:off x="2289704" y="35297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0828C376-077E-4403-9F74-9AE03FFD291C}"/>
                </a:ext>
              </a:extLst>
            </p:cNvPr>
            <p:cNvCxnSpPr/>
            <p:nvPr/>
          </p:nvCxnSpPr>
          <p:spPr>
            <a:xfrm>
              <a:off x="2289704" y="45587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D0FDA57C-311E-4B5B-AF5B-4F10275C0731}"/>
                </a:ext>
              </a:extLst>
            </p:cNvPr>
            <p:cNvSpPr txBox="1"/>
            <p:nvPr/>
          </p:nvSpPr>
          <p:spPr>
            <a:xfrm>
              <a:off x="1882715" y="4421638"/>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553D2416-5066-4F62-8CE8-64520FF5B960}"/>
                </a:ext>
              </a:extLst>
            </p:cNvPr>
            <p:cNvCxnSpPr/>
            <p:nvPr/>
          </p:nvCxnSpPr>
          <p:spPr>
            <a:xfrm>
              <a:off x="2289704" y="421168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2777EC8-E295-4601-A92F-58E7BF0C789A}"/>
                </a:ext>
              </a:extLst>
            </p:cNvPr>
            <p:cNvSpPr txBox="1"/>
            <p:nvPr/>
          </p:nvSpPr>
          <p:spPr>
            <a:xfrm>
              <a:off x="1882715" y="4074523"/>
              <a:ext cx="43954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6B1C78CD-F8FE-453B-B306-C4C849E18BB0}"/>
                </a:ext>
              </a:extLst>
            </p:cNvPr>
            <p:cNvSpPr txBox="1"/>
            <p:nvPr/>
          </p:nvSpPr>
          <p:spPr>
            <a:xfrm>
              <a:off x="4558363"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Dec 2019</a:t>
              </a:r>
            </a:p>
          </p:txBody>
        </p:sp>
        <p:sp>
          <p:nvSpPr>
            <p:cNvPr id="63" name="TextBox 62">
              <a:extLst>
                <a:ext uri="{FF2B5EF4-FFF2-40B4-BE49-F238E27FC236}">
                  <a16:creationId xmlns:a16="http://schemas.microsoft.com/office/drawing/2014/main" id="{5A0A962B-293F-4980-9292-E97DF6488F7A}"/>
                </a:ext>
              </a:extLst>
            </p:cNvPr>
            <p:cNvSpPr txBox="1"/>
            <p:nvPr/>
          </p:nvSpPr>
          <p:spPr>
            <a:xfrm>
              <a:off x="2383342"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Oct 2019</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4" name="object 10">
              <a:extLst>
                <a:ext uri="{FF2B5EF4-FFF2-40B4-BE49-F238E27FC236}">
                  <a16:creationId xmlns:a16="http://schemas.microsoft.com/office/drawing/2014/main" id="{69585928-E9C6-4251-8F67-17C58F15026B}"/>
                </a:ext>
              </a:extLst>
            </p:cNvPr>
            <p:cNvSpPr txBox="1"/>
            <p:nvPr/>
          </p:nvSpPr>
          <p:spPr>
            <a:xfrm>
              <a:off x="804672" y="3786185"/>
              <a:ext cx="1031916" cy="538609"/>
            </a:xfrm>
            <a:prstGeom prst="rect">
              <a:avLst/>
            </a:prstGeom>
            <a:noFill/>
          </p:spPr>
          <p:txBody>
            <a:bodyPr vert="horz" wrap="square" lIns="0" tIns="0" rIns="0" bIns="0" rtlCol="0">
              <a:spAutoFit/>
            </a:bodyPr>
            <a:lstStyle>
              <a:defPPr>
                <a:defRPr lang="LID4096"/>
              </a:defPPr>
              <a:lvl1pPr algn="r">
                <a:lnSpc>
                  <a:spcPts val="1400"/>
                </a:lnSpc>
                <a:defRPr sz="1200"/>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people testing positive for HIV</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65" name="bk object 18">
              <a:extLst>
                <a:ext uri="{FF2B5EF4-FFF2-40B4-BE49-F238E27FC236}">
                  <a16:creationId xmlns:a16="http://schemas.microsoft.com/office/drawing/2014/main" id="{ABBD1260-D64B-45FA-8BB2-4F310C88804F}"/>
                </a:ext>
              </a:extLst>
            </p:cNvPr>
            <p:cNvSpPr/>
            <p:nvPr/>
          </p:nvSpPr>
          <p:spPr>
            <a:xfrm>
              <a:off x="2507171" y="5256257"/>
              <a:ext cx="7104888"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Rectangle 65">
              <a:extLst>
                <a:ext uri="{FF2B5EF4-FFF2-40B4-BE49-F238E27FC236}">
                  <a16:creationId xmlns:a16="http://schemas.microsoft.com/office/drawing/2014/main" id="{645CF65F-F1AA-4879-A13E-D38793329197}"/>
                </a:ext>
              </a:extLst>
            </p:cNvPr>
            <p:cNvSpPr/>
            <p:nvPr/>
          </p:nvSpPr>
          <p:spPr>
            <a:xfrm>
              <a:off x="2745693" y="3252011"/>
              <a:ext cx="274320" cy="2004245"/>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9D33539F-C2AA-4DA1-B0A3-5AF950AFED4F}"/>
                </a:ext>
              </a:extLst>
            </p:cNvPr>
            <p:cNvSpPr txBox="1"/>
            <p:nvPr/>
          </p:nvSpPr>
          <p:spPr>
            <a:xfrm>
              <a:off x="5554202"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Jan 2020</a:t>
              </a:r>
            </a:p>
          </p:txBody>
        </p:sp>
        <p:sp>
          <p:nvSpPr>
            <p:cNvPr id="75" name="TextBox 74">
              <a:extLst>
                <a:ext uri="{FF2B5EF4-FFF2-40B4-BE49-F238E27FC236}">
                  <a16:creationId xmlns:a16="http://schemas.microsoft.com/office/drawing/2014/main" id="{D87F81FA-2904-4456-BD86-3298A551D013}"/>
                </a:ext>
              </a:extLst>
            </p:cNvPr>
            <p:cNvSpPr txBox="1"/>
            <p:nvPr/>
          </p:nvSpPr>
          <p:spPr>
            <a:xfrm>
              <a:off x="3548241"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Nov 2019</a:t>
              </a:r>
            </a:p>
          </p:txBody>
        </p:sp>
        <p:sp>
          <p:nvSpPr>
            <p:cNvPr id="76" name="TextBox 75">
              <a:extLst>
                <a:ext uri="{FF2B5EF4-FFF2-40B4-BE49-F238E27FC236}">
                  <a16:creationId xmlns:a16="http://schemas.microsoft.com/office/drawing/2014/main" id="{16DC661E-2C03-4B05-BE98-7989D291330D}"/>
                </a:ext>
              </a:extLst>
            </p:cNvPr>
            <p:cNvSpPr txBox="1"/>
            <p:nvPr/>
          </p:nvSpPr>
          <p:spPr>
            <a:xfrm>
              <a:off x="6559566"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 2020</a:t>
              </a:r>
            </a:p>
          </p:txBody>
        </p:sp>
        <p:sp>
          <p:nvSpPr>
            <p:cNvPr id="79" name="TextBox 78">
              <a:extLst>
                <a:ext uri="{FF2B5EF4-FFF2-40B4-BE49-F238E27FC236}">
                  <a16:creationId xmlns:a16="http://schemas.microsoft.com/office/drawing/2014/main" id="{8562B0D3-34C1-4E07-A61F-29D29942CCD9}"/>
                </a:ext>
              </a:extLst>
            </p:cNvPr>
            <p:cNvSpPr txBox="1"/>
            <p:nvPr/>
          </p:nvSpPr>
          <p:spPr>
            <a:xfrm>
              <a:off x="7560164" y="5326802"/>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2020</a:t>
              </a:r>
            </a:p>
          </p:txBody>
        </p:sp>
        <p:sp>
          <p:nvSpPr>
            <p:cNvPr id="84" name="TextBox 83">
              <a:extLst>
                <a:ext uri="{FF2B5EF4-FFF2-40B4-BE49-F238E27FC236}">
                  <a16:creationId xmlns:a16="http://schemas.microsoft.com/office/drawing/2014/main" id="{E3530392-4BE0-4A0A-8E99-BC48674F10BD}"/>
                </a:ext>
              </a:extLst>
            </p:cNvPr>
            <p:cNvSpPr txBox="1"/>
            <p:nvPr/>
          </p:nvSpPr>
          <p:spPr>
            <a:xfrm>
              <a:off x="8567910" y="5326374"/>
              <a:ext cx="987552"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 2020</a:t>
              </a:r>
            </a:p>
          </p:txBody>
        </p:sp>
        <p:sp>
          <p:nvSpPr>
            <p:cNvPr id="4" name="Rectangle 3">
              <a:extLst>
                <a:ext uri="{FF2B5EF4-FFF2-40B4-BE49-F238E27FC236}">
                  <a16:creationId xmlns:a16="http://schemas.microsoft.com/office/drawing/2014/main" id="{4E386811-5827-439E-A156-C8464AF58FEC}"/>
                </a:ext>
              </a:extLst>
            </p:cNvPr>
            <p:cNvSpPr/>
            <p:nvPr/>
          </p:nvSpPr>
          <p:spPr>
            <a:xfrm>
              <a:off x="3742594" y="3896261"/>
              <a:ext cx="274320" cy="135999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Rectangle 92">
              <a:extLst>
                <a:ext uri="{FF2B5EF4-FFF2-40B4-BE49-F238E27FC236}">
                  <a16:creationId xmlns:a16="http://schemas.microsoft.com/office/drawing/2014/main" id="{FA3960AA-8208-4CAD-B8B4-52327BEF04F9}"/>
                </a:ext>
              </a:extLst>
            </p:cNvPr>
            <p:cNvSpPr/>
            <p:nvPr/>
          </p:nvSpPr>
          <p:spPr>
            <a:xfrm>
              <a:off x="4753802" y="4177265"/>
              <a:ext cx="274320" cy="1078992"/>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Rectangle 96">
              <a:extLst>
                <a:ext uri="{FF2B5EF4-FFF2-40B4-BE49-F238E27FC236}">
                  <a16:creationId xmlns:a16="http://schemas.microsoft.com/office/drawing/2014/main" id="{04CDEA20-A9DA-4E0E-8674-DBFF197E12A9}"/>
                </a:ext>
              </a:extLst>
            </p:cNvPr>
            <p:cNvSpPr/>
            <p:nvPr/>
          </p:nvSpPr>
          <p:spPr>
            <a:xfrm>
              <a:off x="5750703" y="3847357"/>
              <a:ext cx="274320" cy="1408899"/>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Rectangle 98">
              <a:extLst>
                <a:ext uri="{FF2B5EF4-FFF2-40B4-BE49-F238E27FC236}">
                  <a16:creationId xmlns:a16="http://schemas.microsoft.com/office/drawing/2014/main" id="{23B61B16-75B0-46E0-B88C-AD07B52434E9}"/>
                </a:ext>
              </a:extLst>
            </p:cNvPr>
            <p:cNvSpPr/>
            <p:nvPr/>
          </p:nvSpPr>
          <p:spPr>
            <a:xfrm>
              <a:off x="6067478" y="4607033"/>
              <a:ext cx="274320" cy="64922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Rectangle 100">
              <a:extLst>
                <a:ext uri="{FF2B5EF4-FFF2-40B4-BE49-F238E27FC236}">
                  <a16:creationId xmlns:a16="http://schemas.microsoft.com/office/drawing/2014/main" id="{3691AF2B-2D4F-4773-9C29-FF9D5D5358B4}"/>
                </a:ext>
              </a:extLst>
            </p:cNvPr>
            <p:cNvSpPr/>
            <p:nvPr/>
          </p:nvSpPr>
          <p:spPr>
            <a:xfrm>
              <a:off x="6755058" y="3202671"/>
              <a:ext cx="274320" cy="2053585"/>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Rectangle 102">
              <a:extLst>
                <a:ext uri="{FF2B5EF4-FFF2-40B4-BE49-F238E27FC236}">
                  <a16:creationId xmlns:a16="http://schemas.microsoft.com/office/drawing/2014/main" id="{DC63D0FD-7504-4BA3-9CAB-7AB7C78CECCD}"/>
                </a:ext>
              </a:extLst>
            </p:cNvPr>
            <p:cNvSpPr/>
            <p:nvPr/>
          </p:nvSpPr>
          <p:spPr>
            <a:xfrm>
              <a:off x="7071833" y="3600667"/>
              <a:ext cx="274320" cy="1655589"/>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Rectangle 104">
              <a:extLst>
                <a:ext uri="{FF2B5EF4-FFF2-40B4-BE49-F238E27FC236}">
                  <a16:creationId xmlns:a16="http://schemas.microsoft.com/office/drawing/2014/main" id="{2313F5E0-6494-454D-A389-7131C104FBA2}"/>
                </a:ext>
              </a:extLst>
            </p:cNvPr>
            <p:cNvSpPr/>
            <p:nvPr/>
          </p:nvSpPr>
          <p:spPr>
            <a:xfrm>
              <a:off x="7756722" y="3299441"/>
              <a:ext cx="274320" cy="1956816"/>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Rectangle 106">
              <a:extLst>
                <a:ext uri="{FF2B5EF4-FFF2-40B4-BE49-F238E27FC236}">
                  <a16:creationId xmlns:a16="http://schemas.microsoft.com/office/drawing/2014/main" id="{90FD1696-2030-4AE7-BFDF-75EF14F5E957}"/>
                </a:ext>
              </a:extLst>
            </p:cNvPr>
            <p:cNvSpPr/>
            <p:nvPr/>
          </p:nvSpPr>
          <p:spPr>
            <a:xfrm>
              <a:off x="8073497" y="3674345"/>
              <a:ext cx="274320" cy="1581912"/>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Rectangle 108">
              <a:extLst>
                <a:ext uri="{FF2B5EF4-FFF2-40B4-BE49-F238E27FC236}">
                  <a16:creationId xmlns:a16="http://schemas.microsoft.com/office/drawing/2014/main" id="{5A887516-20AF-43A8-912A-61CD21F748A5}"/>
                </a:ext>
              </a:extLst>
            </p:cNvPr>
            <p:cNvSpPr/>
            <p:nvPr/>
          </p:nvSpPr>
          <p:spPr>
            <a:xfrm>
              <a:off x="8763167" y="4058393"/>
              <a:ext cx="274320" cy="1197864"/>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Rectangle 110">
              <a:extLst>
                <a:ext uri="{FF2B5EF4-FFF2-40B4-BE49-F238E27FC236}">
                  <a16:creationId xmlns:a16="http://schemas.microsoft.com/office/drawing/2014/main" id="{424E4C75-AE30-46BE-8A4F-582ABC6445FC}"/>
                </a:ext>
              </a:extLst>
            </p:cNvPr>
            <p:cNvSpPr/>
            <p:nvPr/>
          </p:nvSpPr>
          <p:spPr>
            <a:xfrm>
              <a:off x="9079942" y="4012673"/>
              <a:ext cx="274320" cy="1243584"/>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E8B1B441-9C77-418E-BA7D-8535557EB151}"/>
                </a:ext>
              </a:extLst>
            </p:cNvPr>
            <p:cNvSpPr txBox="1"/>
            <p:nvPr/>
          </p:nvSpPr>
          <p:spPr>
            <a:xfrm>
              <a:off x="7627989" y="2331720"/>
              <a:ext cx="1984069" cy="233013"/>
            </a:xfrm>
            <a:prstGeom prst="rect">
              <a:avLst/>
            </a:prstGeom>
            <a:solidFill>
              <a:srgbClr val="FAC1B3"/>
            </a:solidFill>
          </p:spPr>
          <p:txBody>
            <a:bodyPr wrap="square" lIns="365760" tIns="27432" rIns="91440" bIns="27432"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COVID-19 outbreak</a:t>
              </a:r>
            </a:p>
          </p:txBody>
        </p:sp>
        <p:sp>
          <p:nvSpPr>
            <p:cNvPr id="158" name="TextBox 157">
              <a:extLst>
                <a:ext uri="{FF2B5EF4-FFF2-40B4-BE49-F238E27FC236}">
                  <a16:creationId xmlns:a16="http://schemas.microsoft.com/office/drawing/2014/main" id="{E37EE757-D7A6-43EA-9DF3-F4E502328DFB}"/>
                </a:ext>
              </a:extLst>
            </p:cNvPr>
            <p:cNvSpPr txBox="1"/>
            <p:nvPr/>
          </p:nvSpPr>
          <p:spPr>
            <a:xfrm>
              <a:off x="5584913" y="2585212"/>
              <a:ext cx="4027144" cy="588238"/>
            </a:xfrm>
            <a:prstGeom prst="rect">
              <a:avLst/>
            </a:prstGeom>
            <a:solidFill>
              <a:srgbClr val="D6D0CC"/>
            </a:solidFill>
          </p:spPr>
          <p:txBody>
            <a:bodyPr wrap="square" lIns="228600" tIns="27432" rIns="91440" bIns="27432"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Implementation of the community team project. Innovative strategies to strengthen communication and case identification.</a:t>
              </a:r>
            </a:p>
          </p:txBody>
        </p:sp>
        <p:sp>
          <p:nvSpPr>
            <p:cNvPr id="160" name="TextBox 159">
              <a:extLst>
                <a:ext uri="{FF2B5EF4-FFF2-40B4-BE49-F238E27FC236}">
                  <a16:creationId xmlns:a16="http://schemas.microsoft.com/office/drawing/2014/main" id="{8FA8BE8B-3203-4CEB-8E64-7C9669910A98}"/>
                </a:ext>
              </a:extLst>
            </p:cNvPr>
            <p:cNvSpPr txBox="1"/>
            <p:nvPr/>
          </p:nvSpPr>
          <p:spPr>
            <a:xfrm>
              <a:off x="4070897" y="2748139"/>
              <a:ext cx="1486920" cy="717504"/>
            </a:xfrm>
            <a:prstGeom prst="rect">
              <a:avLst/>
            </a:prstGeom>
            <a:noFill/>
          </p:spPr>
          <p:txBody>
            <a:bodyPr wrap="square" lIns="9144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Formation </a:t>
              </a:r>
            </a:p>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and training of</a:t>
              </a:r>
            </a:p>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community teams</a:t>
              </a:r>
            </a:p>
          </p:txBody>
        </p:sp>
        <p:cxnSp>
          <p:nvCxnSpPr>
            <p:cNvPr id="162" name="Straight Connector 161">
              <a:extLst>
                <a:ext uri="{FF2B5EF4-FFF2-40B4-BE49-F238E27FC236}">
                  <a16:creationId xmlns:a16="http://schemas.microsoft.com/office/drawing/2014/main" id="{C34B21FC-BD52-47BE-9A06-42B327C089D1}"/>
                </a:ext>
              </a:extLst>
            </p:cNvPr>
            <p:cNvCxnSpPr/>
            <p:nvPr/>
          </p:nvCxnSpPr>
          <p:spPr>
            <a:xfrm>
              <a:off x="5260072" y="3392610"/>
              <a:ext cx="726235" cy="392732"/>
            </a:xfrm>
            <a:prstGeom prst="line">
              <a:avLst/>
            </a:prstGeom>
            <a:ln w="2540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77" name="Group 176">
              <a:extLst>
                <a:ext uri="{FF2B5EF4-FFF2-40B4-BE49-F238E27FC236}">
                  <a16:creationId xmlns:a16="http://schemas.microsoft.com/office/drawing/2014/main" id="{2883BFE2-0D25-47A1-B3BC-5510E9085E8D}"/>
                </a:ext>
              </a:extLst>
            </p:cNvPr>
            <p:cNvGrpSpPr/>
            <p:nvPr/>
          </p:nvGrpSpPr>
          <p:grpSpPr>
            <a:xfrm>
              <a:off x="1721800" y="5852160"/>
              <a:ext cx="2676175" cy="166712"/>
              <a:chOff x="3735743" y="5715000"/>
              <a:chExt cx="2676175" cy="166712"/>
            </a:xfrm>
          </p:grpSpPr>
          <p:sp>
            <p:nvSpPr>
              <p:cNvPr id="169" name="TextBox 168">
                <a:extLst>
                  <a:ext uri="{FF2B5EF4-FFF2-40B4-BE49-F238E27FC236}">
                    <a16:creationId xmlns:a16="http://schemas.microsoft.com/office/drawing/2014/main" id="{4B483D4C-6D70-4F9E-8C2E-74C0CE671C06}"/>
                  </a:ext>
                </a:extLst>
              </p:cNvPr>
              <p:cNvSpPr txBox="1"/>
              <p:nvPr/>
            </p:nvSpPr>
            <p:spPr>
              <a:xfrm>
                <a:off x="3919248" y="5715000"/>
                <a:ext cx="249267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testing positive for HIV (total)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Rectangle 173">
                <a:extLst>
                  <a:ext uri="{FF2B5EF4-FFF2-40B4-BE49-F238E27FC236}">
                    <a16:creationId xmlns:a16="http://schemas.microsoft.com/office/drawing/2014/main" id="{72743B5B-FC59-42E3-B0CF-9DA533B916B5}"/>
                  </a:ext>
                </a:extLst>
              </p:cNvPr>
              <p:cNvSpPr/>
              <p:nvPr/>
            </p:nvSpPr>
            <p:spPr>
              <a:xfrm>
                <a:off x="3735743" y="5724144"/>
                <a:ext cx="137160" cy="137160"/>
              </a:xfrm>
              <a:prstGeom prst="rect">
                <a:avLst/>
              </a:prstGeom>
              <a:solidFill>
                <a:srgbClr val="CDC9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78" name="Group 177">
              <a:extLst>
                <a:ext uri="{FF2B5EF4-FFF2-40B4-BE49-F238E27FC236}">
                  <a16:creationId xmlns:a16="http://schemas.microsoft.com/office/drawing/2014/main" id="{125D4313-0BA6-41CB-B4FD-9C75008A6B87}"/>
                </a:ext>
              </a:extLst>
            </p:cNvPr>
            <p:cNvGrpSpPr/>
            <p:nvPr/>
          </p:nvGrpSpPr>
          <p:grpSpPr>
            <a:xfrm>
              <a:off x="4633463" y="5852160"/>
              <a:ext cx="5457385" cy="166712"/>
              <a:chOff x="3735743" y="5943600"/>
              <a:chExt cx="5457385" cy="166712"/>
            </a:xfrm>
          </p:grpSpPr>
          <p:sp>
            <p:nvSpPr>
              <p:cNvPr id="171" name="TextBox 170">
                <a:extLst>
                  <a:ext uri="{FF2B5EF4-FFF2-40B4-BE49-F238E27FC236}">
                    <a16:creationId xmlns:a16="http://schemas.microsoft.com/office/drawing/2014/main" id="{7AC6DD9C-82BB-4F29-B85C-D7280C2F1A2F}"/>
                  </a:ext>
                </a:extLst>
              </p:cNvPr>
              <p:cNvSpPr txBox="1"/>
              <p:nvPr/>
            </p:nvSpPr>
            <p:spPr>
              <a:xfrm>
                <a:off x="3919248" y="5943600"/>
                <a:ext cx="527388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People testing positive for HIV (community antiretroviral management teams) </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Rectangle 175">
                <a:extLst>
                  <a:ext uri="{FF2B5EF4-FFF2-40B4-BE49-F238E27FC236}">
                    <a16:creationId xmlns:a16="http://schemas.microsoft.com/office/drawing/2014/main" id="{814898D1-1853-4854-80A8-FDADCDB3804D}"/>
                  </a:ext>
                </a:extLst>
              </p:cNvPr>
              <p:cNvSpPr/>
              <p:nvPr/>
            </p:nvSpPr>
            <p:spPr>
              <a:xfrm>
                <a:off x="3735743" y="5952744"/>
                <a:ext cx="137160" cy="137160"/>
              </a:xfrm>
              <a:prstGeom prst="rect">
                <a:avLst/>
              </a:prstGeom>
              <a:solidFill>
                <a:srgbClr val="F47E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19128730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Weekly trend in antiretroviral treatment distribution to people living with HIV, sites supported </a:t>
            </a:r>
          </a:p>
          <a:p>
            <a:pPr>
              <a:lnSpc>
                <a:spcPct val="100000"/>
              </a:lnSpc>
              <a:spcBef>
                <a:spcPts val="0"/>
              </a:spcBef>
            </a:pPr>
            <a:r>
              <a:rPr lang="en-US"/>
              <a:t>by the LINKAGES project and other partners, Nepal, January to May 2020</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56F3868A-0B8C-425A-A587-3EF0DC3FE045}"/>
              </a:ext>
            </a:extLst>
          </p:cNvPr>
          <p:cNvGrpSpPr/>
          <p:nvPr/>
        </p:nvGrpSpPr>
        <p:grpSpPr>
          <a:xfrm>
            <a:off x="457199" y="2194560"/>
            <a:ext cx="11429815" cy="4360128"/>
            <a:chOff x="457199" y="2194560"/>
            <a:chExt cx="11429815" cy="4360128"/>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LINKAGES Nepal project. Data provided by Rose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Wilcher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via email, 25 May 2020.</a:t>
              </a:r>
            </a:p>
          </p:txBody>
        </p:sp>
        <p:sp>
          <p:nvSpPr>
            <p:cNvPr id="6" name="bk object 18">
              <a:extLst>
                <a:ext uri="{FF2B5EF4-FFF2-40B4-BE49-F238E27FC236}">
                  <a16:creationId xmlns:a16="http://schemas.microsoft.com/office/drawing/2014/main" id="{6A24F1D7-A0C4-4807-BA33-6D838223BC35}"/>
                </a:ext>
              </a:extLst>
            </p:cNvPr>
            <p:cNvSpPr/>
            <p:nvPr/>
          </p:nvSpPr>
          <p:spPr>
            <a:xfrm>
              <a:off x="1708570" y="4679304"/>
              <a:ext cx="740664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sp>
          <p:nvSpPr>
            <p:cNvPr id="8" name="TextBox 7">
              <a:extLst>
                <a:ext uri="{FF2B5EF4-FFF2-40B4-BE49-F238E27FC236}">
                  <a16:creationId xmlns:a16="http://schemas.microsoft.com/office/drawing/2014/main" id="{BDEAAE36-484D-4A17-915D-A4B791FEC059}"/>
                </a:ext>
              </a:extLst>
            </p:cNvPr>
            <p:cNvSpPr txBox="1"/>
            <p:nvPr/>
          </p:nvSpPr>
          <p:spPr>
            <a:xfrm>
              <a:off x="5867695" y="4807320"/>
              <a:ext cx="169277" cy="1336904"/>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29–Apr 4, 2020)</a:t>
              </a:r>
            </a:p>
          </p:txBody>
        </p:sp>
        <p:cxnSp>
          <p:nvCxnSpPr>
            <p:cNvPr id="9" name="Straight Connector 8">
              <a:extLst>
                <a:ext uri="{FF2B5EF4-FFF2-40B4-BE49-F238E27FC236}">
                  <a16:creationId xmlns:a16="http://schemas.microsoft.com/office/drawing/2014/main" id="{B3E1FB41-A7E3-47BD-B92A-B1E2C244D725}"/>
                </a:ext>
              </a:extLst>
            </p:cNvPr>
            <p:cNvCxnSpPr/>
            <p:nvPr/>
          </p:nvCxnSpPr>
          <p:spPr>
            <a:xfrm>
              <a:off x="1516546" y="37298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370BAA30-059A-420F-BCE0-5D691C0EF519}"/>
                </a:ext>
              </a:extLst>
            </p:cNvPr>
            <p:cNvCxnSpPr/>
            <p:nvPr/>
          </p:nvCxnSpPr>
          <p:spPr>
            <a:xfrm>
              <a:off x="1516546" y="419739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FCDEEE-5E2A-4E9D-9794-B709661A7218}"/>
                </a:ext>
              </a:extLst>
            </p:cNvPr>
            <p:cNvCxnSpPr/>
            <p:nvPr/>
          </p:nvCxnSpPr>
          <p:spPr>
            <a:xfrm>
              <a:off x="1516546" y="325859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A953B36-460E-4404-A2FA-8C22D90DC467}"/>
                </a:ext>
              </a:extLst>
            </p:cNvPr>
            <p:cNvCxnSpPr/>
            <p:nvPr/>
          </p:nvCxnSpPr>
          <p:spPr>
            <a:xfrm>
              <a:off x="1516546" y="467190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8A5AF5E-8D23-45EF-B419-475C35FD4166}"/>
                </a:ext>
              </a:extLst>
            </p:cNvPr>
            <p:cNvCxnSpPr/>
            <p:nvPr/>
          </p:nvCxnSpPr>
          <p:spPr>
            <a:xfrm>
              <a:off x="1516546" y="231909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C595816-5947-41BB-972F-3741FF1BAF44}"/>
                </a:ext>
              </a:extLst>
            </p:cNvPr>
            <p:cNvCxnSpPr/>
            <p:nvPr/>
          </p:nvCxnSpPr>
          <p:spPr>
            <a:xfrm>
              <a:off x="1516546" y="278924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5B2B1C9-1899-4D58-9B28-042868AF0945}"/>
                </a:ext>
              </a:extLst>
            </p:cNvPr>
            <p:cNvSpPr txBox="1"/>
            <p:nvPr/>
          </p:nvSpPr>
          <p:spPr>
            <a:xfrm>
              <a:off x="1003274" y="3134061"/>
              <a:ext cx="53732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1 500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720E901A-20F9-4195-AB20-473A270A65A4}"/>
                </a:ext>
              </a:extLst>
            </p:cNvPr>
            <p:cNvSpPr txBox="1"/>
            <p:nvPr/>
          </p:nvSpPr>
          <p:spPr>
            <a:xfrm>
              <a:off x="964803" y="3605301"/>
              <a:ext cx="575799"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1 000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59B8D255-1455-4430-A3D2-CC0479550DD0}"/>
                </a:ext>
              </a:extLst>
            </p:cNvPr>
            <p:cNvSpPr txBox="1"/>
            <p:nvPr/>
          </p:nvSpPr>
          <p:spPr>
            <a:xfrm>
              <a:off x="1277389" y="4547371"/>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3A5BC792-183A-45DC-B819-9224C18A5977}"/>
                </a:ext>
              </a:extLst>
            </p:cNvPr>
            <p:cNvSpPr txBox="1"/>
            <p:nvPr/>
          </p:nvSpPr>
          <p:spPr>
            <a:xfrm>
              <a:off x="1120708" y="407286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869B91F1-7244-4C5C-B356-66EDBD0CA404}"/>
                </a:ext>
              </a:extLst>
            </p:cNvPr>
            <p:cNvSpPr txBox="1"/>
            <p:nvPr/>
          </p:nvSpPr>
          <p:spPr>
            <a:xfrm>
              <a:off x="1003688" y="2194560"/>
              <a:ext cx="53732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2 500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8B8A26FF-3F50-41F3-8053-BD39DCFE846B}"/>
                </a:ext>
              </a:extLst>
            </p:cNvPr>
            <p:cNvSpPr txBox="1"/>
            <p:nvPr/>
          </p:nvSpPr>
          <p:spPr>
            <a:xfrm>
              <a:off x="1003688" y="2664709"/>
              <a:ext cx="53732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91B86890-DFCD-47DA-B7CF-7DDE3175BE4B}"/>
                </a:ext>
              </a:extLst>
            </p:cNvPr>
            <p:cNvSpPr txBox="1"/>
            <p:nvPr/>
          </p:nvSpPr>
          <p:spPr>
            <a:xfrm>
              <a:off x="640080" y="2807350"/>
              <a:ext cx="338554" cy="1524624"/>
            </a:xfrm>
            <a:prstGeom prst="rect">
              <a:avLst/>
            </a:prstGeom>
            <a:noFill/>
          </p:spPr>
          <p:txBody>
            <a:bodyPr vert="vert270" wrap="squar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Number of individuals receiving treatment</a:t>
              </a:r>
            </a:p>
          </p:txBody>
        </p:sp>
        <p:sp>
          <p:nvSpPr>
            <p:cNvPr id="29" name="TextBox 28">
              <a:extLst>
                <a:ext uri="{FF2B5EF4-FFF2-40B4-BE49-F238E27FC236}">
                  <a16:creationId xmlns:a16="http://schemas.microsoft.com/office/drawing/2014/main" id="{7DEA6944-4503-491B-A844-5AE269766253}"/>
                </a:ext>
              </a:extLst>
            </p:cNvPr>
            <p:cNvSpPr txBox="1"/>
            <p:nvPr/>
          </p:nvSpPr>
          <p:spPr>
            <a:xfrm>
              <a:off x="1955953" y="4807320"/>
              <a:ext cx="169277" cy="1314462"/>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(Jan 26-Feb 1, 2020)</a:t>
              </a:r>
            </a:p>
          </p:txBody>
        </p:sp>
        <p:sp>
          <p:nvSpPr>
            <p:cNvPr id="30" name="TextBox 29">
              <a:extLst>
                <a:ext uri="{FF2B5EF4-FFF2-40B4-BE49-F238E27FC236}">
                  <a16:creationId xmlns:a16="http://schemas.microsoft.com/office/drawing/2014/main" id="{A93E0E08-C37A-49B3-82B5-553F22AE98F3}"/>
                </a:ext>
              </a:extLst>
            </p:cNvPr>
            <p:cNvSpPr txBox="1"/>
            <p:nvPr/>
          </p:nvSpPr>
          <p:spPr>
            <a:xfrm>
              <a:off x="2389341" y="4807320"/>
              <a:ext cx="169277" cy="1001877"/>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 2–8, 2020)</a:t>
              </a:r>
            </a:p>
          </p:txBody>
        </p:sp>
        <p:sp>
          <p:nvSpPr>
            <p:cNvPr id="31" name="TextBox 30">
              <a:extLst>
                <a:ext uri="{FF2B5EF4-FFF2-40B4-BE49-F238E27FC236}">
                  <a16:creationId xmlns:a16="http://schemas.microsoft.com/office/drawing/2014/main" id="{8F2E8017-FA69-4131-9025-793504C24DCD}"/>
                </a:ext>
              </a:extLst>
            </p:cNvPr>
            <p:cNvSpPr txBox="1"/>
            <p:nvPr/>
          </p:nvSpPr>
          <p:spPr>
            <a:xfrm>
              <a:off x="2820348" y="4807320"/>
              <a:ext cx="169277" cy="1080424"/>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 9–15, 2020)</a:t>
              </a:r>
            </a:p>
          </p:txBody>
        </p:sp>
        <p:sp>
          <p:nvSpPr>
            <p:cNvPr id="32" name="TextBox 31">
              <a:extLst>
                <a:ext uri="{FF2B5EF4-FFF2-40B4-BE49-F238E27FC236}">
                  <a16:creationId xmlns:a16="http://schemas.microsoft.com/office/drawing/2014/main" id="{AAD4C8A0-C934-49FA-8BEB-AFF976AC6496}"/>
                </a:ext>
              </a:extLst>
            </p:cNvPr>
            <p:cNvSpPr txBox="1"/>
            <p:nvPr/>
          </p:nvSpPr>
          <p:spPr>
            <a:xfrm>
              <a:off x="3258502" y="4807320"/>
              <a:ext cx="169277" cy="1158971"/>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 16–21, 2020)</a:t>
              </a:r>
            </a:p>
          </p:txBody>
        </p:sp>
        <p:sp>
          <p:nvSpPr>
            <p:cNvPr id="33" name="TextBox 32">
              <a:extLst>
                <a:ext uri="{FF2B5EF4-FFF2-40B4-BE49-F238E27FC236}">
                  <a16:creationId xmlns:a16="http://schemas.microsoft.com/office/drawing/2014/main" id="{0FCDEDCD-0329-48F6-B9CD-AA0ABE3B1422}"/>
                </a:ext>
              </a:extLst>
            </p:cNvPr>
            <p:cNvSpPr txBox="1"/>
            <p:nvPr/>
          </p:nvSpPr>
          <p:spPr>
            <a:xfrm>
              <a:off x="3690434" y="4807320"/>
              <a:ext cx="169277" cy="1158971"/>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(Feb 22–29, 2020)</a:t>
              </a:r>
            </a:p>
          </p:txBody>
        </p:sp>
        <p:sp>
          <p:nvSpPr>
            <p:cNvPr id="34" name="TextBox 33">
              <a:extLst>
                <a:ext uri="{FF2B5EF4-FFF2-40B4-BE49-F238E27FC236}">
                  <a16:creationId xmlns:a16="http://schemas.microsoft.com/office/drawing/2014/main" id="{F3551C21-3217-40CD-9F2A-09C0147C74C3}"/>
                </a:ext>
              </a:extLst>
            </p:cNvPr>
            <p:cNvSpPr txBox="1"/>
            <p:nvPr/>
          </p:nvSpPr>
          <p:spPr>
            <a:xfrm>
              <a:off x="4123824" y="4807320"/>
              <a:ext cx="169277" cy="1000274"/>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1–7, 2020)</a:t>
              </a:r>
            </a:p>
          </p:txBody>
        </p:sp>
        <p:sp>
          <p:nvSpPr>
            <p:cNvPr id="35" name="TextBox 34">
              <a:extLst>
                <a:ext uri="{FF2B5EF4-FFF2-40B4-BE49-F238E27FC236}">
                  <a16:creationId xmlns:a16="http://schemas.microsoft.com/office/drawing/2014/main" id="{2AED579E-9B6B-492A-A445-20A0DC6707BE}"/>
                </a:ext>
              </a:extLst>
            </p:cNvPr>
            <p:cNvSpPr txBox="1"/>
            <p:nvPr/>
          </p:nvSpPr>
          <p:spPr>
            <a:xfrm>
              <a:off x="4561976" y="4807320"/>
              <a:ext cx="169277" cy="1078821"/>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8–14, 2020)</a:t>
              </a:r>
            </a:p>
          </p:txBody>
        </p:sp>
        <p:sp>
          <p:nvSpPr>
            <p:cNvPr id="36" name="TextBox 35">
              <a:extLst>
                <a:ext uri="{FF2B5EF4-FFF2-40B4-BE49-F238E27FC236}">
                  <a16:creationId xmlns:a16="http://schemas.microsoft.com/office/drawing/2014/main" id="{FC04281A-079E-4E34-B5AA-6064A0297544}"/>
                </a:ext>
              </a:extLst>
            </p:cNvPr>
            <p:cNvSpPr txBox="1"/>
            <p:nvPr/>
          </p:nvSpPr>
          <p:spPr>
            <a:xfrm>
              <a:off x="6300865" y="4807320"/>
              <a:ext cx="169277" cy="1056379"/>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 5–11, 2020)</a:t>
              </a:r>
            </a:p>
          </p:txBody>
        </p:sp>
        <p:sp>
          <p:nvSpPr>
            <p:cNvPr id="37" name="TextBox 36">
              <a:extLst>
                <a:ext uri="{FF2B5EF4-FFF2-40B4-BE49-F238E27FC236}">
                  <a16:creationId xmlns:a16="http://schemas.microsoft.com/office/drawing/2014/main" id="{2EE1ECD2-8C33-4B11-9420-6E7B8FED836C}"/>
                </a:ext>
              </a:extLst>
            </p:cNvPr>
            <p:cNvSpPr txBox="1"/>
            <p:nvPr/>
          </p:nvSpPr>
          <p:spPr>
            <a:xfrm>
              <a:off x="4998534" y="4807320"/>
              <a:ext cx="169277" cy="1157368"/>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15–21, 2020)</a:t>
              </a:r>
            </a:p>
          </p:txBody>
        </p:sp>
        <p:sp>
          <p:nvSpPr>
            <p:cNvPr id="38" name="TextBox 37">
              <a:extLst>
                <a:ext uri="{FF2B5EF4-FFF2-40B4-BE49-F238E27FC236}">
                  <a16:creationId xmlns:a16="http://schemas.microsoft.com/office/drawing/2014/main" id="{604B8FE4-8F29-4E35-9DD8-0B3AA22AC1B0}"/>
                </a:ext>
              </a:extLst>
            </p:cNvPr>
            <p:cNvSpPr txBox="1"/>
            <p:nvPr/>
          </p:nvSpPr>
          <p:spPr>
            <a:xfrm>
              <a:off x="5434303" y="4807320"/>
              <a:ext cx="169277" cy="1157368"/>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(Mar 22–28, 2020)</a:t>
              </a:r>
            </a:p>
          </p:txBody>
        </p:sp>
        <p:sp>
          <p:nvSpPr>
            <p:cNvPr id="39" name="TextBox 38">
              <a:extLst>
                <a:ext uri="{FF2B5EF4-FFF2-40B4-BE49-F238E27FC236}">
                  <a16:creationId xmlns:a16="http://schemas.microsoft.com/office/drawing/2014/main" id="{F19FB978-CC72-4878-8BD7-B2A8197FE987}"/>
                </a:ext>
              </a:extLst>
            </p:cNvPr>
            <p:cNvSpPr txBox="1"/>
            <p:nvPr/>
          </p:nvSpPr>
          <p:spPr>
            <a:xfrm>
              <a:off x="6739245" y="4807320"/>
              <a:ext cx="169277" cy="113492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 12–18, 2020)</a:t>
              </a:r>
            </a:p>
          </p:txBody>
        </p:sp>
        <p:sp>
          <p:nvSpPr>
            <p:cNvPr id="40" name="TextBox 39">
              <a:extLst>
                <a:ext uri="{FF2B5EF4-FFF2-40B4-BE49-F238E27FC236}">
                  <a16:creationId xmlns:a16="http://schemas.microsoft.com/office/drawing/2014/main" id="{3DE4F9A8-C272-4288-A368-E50DBC29651C}"/>
                </a:ext>
              </a:extLst>
            </p:cNvPr>
            <p:cNvSpPr txBox="1"/>
            <p:nvPr/>
          </p:nvSpPr>
          <p:spPr>
            <a:xfrm>
              <a:off x="7166285" y="4807320"/>
              <a:ext cx="169277" cy="1134926"/>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 19–25, 2020)</a:t>
              </a:r>
            </a:p>
          </p:txBody>
        </p:sp>
        <p:sp>
          <p:nvSpPr>
            <p:cNvPr id="41" name="TextBox 40">
              <a:extLst>
                <a:ext uri="{FF2B5EF4-FFF2-40B4-BE49-F238E27FC236}">
                  <a16:creationId xmlns:a16="http://schemas.microsoft.com/office/drawing/2014/main" id="{3C44EE7C-7185-45A8-B9F4-9CD68F22D438}"/>
                </a:ext>
              </a:extLst>
            </p:cNvPr>
            <p:cNvSpPr txBox="1"/>
            <p:nvPr/>
          </p:nvSpPr>
          <p:spPr>
            <a:xfrm>
              <a:off x="7604441" y="4807320"/>
              <a:ext cx="169277" cy="1360950"/>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r>
                <a:rPr kumimoji="0" lang="pt-BR"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Apr 26–May 2, 2020</a:t>
              </a: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a:t>
              </a:r>
            </a:p>
          </p:txBody>
        </p:sp>
        <p:sp>
          <p:nvSpPr>
            <p:cNvPr id="43" name="TextBox 42">
              <a:extLst>
                <a:ext uri="{FF2B5EF4-FFF2-40B4-BE49-F238E27FC236}">
                  <a16:creationId xmlns:a16="http://schemas.microsoft.com/office/drawing/2014/main" id="{490E7F7A-A92C-46A5-A0C8-A75A4108A849}"/>
                </a:ext>
              </a:extLst>
            </p:cNvPr>
            <p:cNvSpPr txBox="1"/>
            <p:nvPr/>
          </p:nvSpPr>
          <p:spPr>
            <a:xfrm>
              <a:off x="8042596" y="4807320"/>
              <a:ext cx="169277" cy="1024319"/>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(May 3–9, 2020)</a:t>
              </a:r>
            </a:p>
          </p:txBody>
        </p:sp>
        <p:sp>
          <p:nvSpPr>
            <p:cNvPr id="44" name="TextBox 43">
              <a:extLst>
                <a:ext uri="{FF2B5EF4-FFF2-40B4-BE49-F238E27FC236}">
                  <a16:creationId xmlns:a16="http://schemas.microsoft.com/office/drawing/2014/main" id="{74EDBA27-BCCD-436F-BF82-E8FA04A6B333}"/>
                </a:ext>
              </a:extLst>
            </p:cNvPr>
            <p:cNvSpPr txBox="1"/>
            <p:nvPr/>
          </p:nvSpPr>
          <p:spPr>
            <a:xfrm>
              <a:off x="8475968" y="4807320"/>
              <a:ext cx="169277" cy="1181413"/>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(May 10–16, 2020)</a:t>
              </a:r>
            </a:p>
          </p:txBody>
        </p:sp>
        <p:grpSp>
          <p:nvGrpSpPr>
            <p:cNvPr id="74" name="Group 73">
              <a:extLst>
                <a:ext uri="{FF2B5EF4-FFF2-40B4-BE49-F238E27FC236}">
                  <a16:creationId xmlns:a16="http://schemas.microsoft.com/office/drawing/2014/main" id="{E46F79CF-A547-4908-951F-15236BD281ED}"/>
                </a:ext>
              </a:extLst>
            </p:cNvPr>
            <p:cNvGrpSpPr/>
            <p:nvPr/>
          </p:nvGrpSpPr>
          <p:grpSpPr>
            <a:xfrm>
              <a:off x="9144000" y="2971800"/>
              <a:ext cx="2743014" cy="1430705"/>
              <a:chOff x="9144000" y="3207120"/>
              <a:chExt cx="2743014" cy="1430705"/>
            </a:xfrm>
          </p:grpSpPr>
          <p:sp>
            <p:nvSpPr>
              <p:cNvPr id="56" name="object 11">
                <a:extLst>
                  <a:ext uri="{FF2B5EF4-FFF2-40B4-BE49-F238E27FC236}">
                    <a16:creationId xmlns:a16="http://schemas.microsoft.com/office/drawing/2014/main" id="{7353C843-0D22-4BF1-8F9A-2D41321AA8B8}"/>
                  </a:ext>
                </a:extLst>
              </p:cNvPr>
              <p:cNvSpPr/>
              <p:nvPr/>
            </p:nvSpPr>
            <p:spPr>
              <a:xfrm>
                <a:off x="9144000" y="4376777"/>
                <a:ext cx="256032" cy="0"/>
              </a:xfrm>
              <a:custGeom>
                <a:avLst/>
                <a:gdLst/>
                <a:ahLst/>
                <a:cxnLst/>
                <a:rect l="l" t="t" r="r" b="b"/>
                <a:pathLst>
                  <a:path w="125094">
                    <a:moveTo>
                      <a:pt x="0" y="0"/>
                    </a:moveTo>
                    <a:lnTo>
                      <a:pt x="124739" y="0"/>
                    </a:lnTo>
                  </a:path>
                </a:pathLst>
              </a:custGeom>
              <a:ln w="31750" cap="rnd">
                <a:solidFill>
                  <a:srgbClr val="B6AEA7"/>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9714E800-C2F5-4111-A748-8D08A4099777}"/>
                  </a:ext>
                </a:extLst>
              </p:cNvPr>
              <p:cNvGrpSpPr/>
              <p:nvPr/>
            </p:nvGrpSpPr>
            <p:grpSpPr>
              <a:xfrm>
                <a:off x="9144000" y="3207120"/>
                <a:ext cx="1774800" cy="333425"/>
                <a:chOff x="9144000" y="3108960"/>
                <a:chExt cx="1774800" cy="333425"/>
              </a:xfrm>
            </p:grpSpPr>
            <p:sp>
              <p:nvSpPr>
                <p:cNvPr id="54" name="object 9">
                  <a:extLst>
                    <a:ext uri="{FF2B5EF4-FFF2-40B4-BE49-F238E27FC236}">
                      <a16:creationId xmlns:a16="http://schemas.microsoft.com/office/drawing/2014/main" id="{079E5455-C041-449A-949D-69820F9A2E1E}"/>
                    </a:ext>
                  </a:extLst>
                </p:cNvPr>
                <p:cNvSpPr/>
                <p:nvPr/>
              </p:nvSpPr>
              <p:spPr>
                <a:xfrm>
                  <a:off x="9144000" y="3187473"/>
                  <a:ext cx="256032" cy="0"/>
                </a:xfrm>
                <a:custGeom>
                  <a:avLst/>
                  <a:gdLst/>
                  <a:ahLst/>
                  <a:cxnLst/>
                  <a:rect l="l" t="t" r="r" b="b"/>
                  <a:pathLst>
                    <a:path w="125094">
                      <a:moveTo>
                        <a:pt x="0" y="0"/>
                      </a:moveTo>
                      <a:lnTo>
                        <a:pt x="124739" y="0"/>
                      </a:lnTo>
                    </a:path>
                  </a:pathLst>
                </a:custGeom>
                <a:ln w="31750" cap="rnd">
                  <a:solidFill>
                    <a:srgbClr val="CDC984"/>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57" name="TextBox 56">
                  <a:extLst>
                    <a:ext uri="{FF2B5EF4-FFF2-40B4-BE49-F238E27FC236}">
                      <a16:creationId xmlns:a16="http://schemas.microsoft.com/office/drawing/2014/main" id="{E8A20458-FB52-4D7D-B0E1-6B07F324AA6B}"/>
                    </a:ext>
                  </a:extLst>
                </p:cNvPr>
                <p:cNvSpPr txBox="1"/>
                <p:nvPr/>
              </p:nvSpPr>
              <p:spPr>
                <a:xfrm>
                  <a:off x="9509760" y="3108960"/>
                  <a:ext cx="1409040"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treatment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 a treatment </a:t>
                  </a:r>
                  <a:r>
                    <a:rPr kumimoji="0" lang="en-US" sz="1200" b="0" i="0" u="none" strike="noStrike" kern="1200" cap="none" spc="0" normalizeH="0" baseline="0" noProof="0" err="1">
                      <a:ln>
                        <a:noFill/>
                      </a:ln>
                      <a:solidFill>
                        <a:prstClr val="black"/>
                      </a:solidFill>
                      <a:effectLst/>
                      <a:uLnTx/>
                      <a:uFillTx/>
                      <a:latin typeface="Arial" panose="020B0604020202020204"/>
                      <a:ea typeface="+mn-ea"/>
                      <a:cs typeface="+mn-cs"/>
                    </a:rPr>
                    <a:t>centre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8" name="TextBox 57">
                <a:extLst>
                  <a:ext uri="{FF2B5EF4-FFF2-40B4-BE49-F238E27FC236}">
                    <a16:creationId xmlns:a16="http://schemas.microsoft.com/office/drawing/2014/main" id="{DCA81259-546B-4F93-BE7E-F59C12E0D9E7}"/>
                  </a:ext>
                </a:extLst>
              </p:cNvPr>
              <p:cNvSpPr txBox="1"/>
              <p:nvPr/>
            </p:nvSpPr>
            <p:spPr>
              <a:xfrm>
                <a:off x="9509760" y="4304400"/>
                <a:ext cx="2377254"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Total number receiving treatment </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during COVID-19-related lockdown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87B1316B-02CA-49A7-B155-E1992B11625D}"/>
                  </a:ext>
                </a:extLst>
              </p:cNvPr>
              <p:cNvGrpSpPr/>
              <p:nvPr/>
            </p:nvGrpSpPr>
            <p:grpSpPr>
              <a:xfrm>
                <a:off x="9144000" y="3755760"/>
                <a:ext cx="2371117" cy="333425"/>
                <a:chOff x="9144000" y="3794760"/>
                <a:chExt cx="2371117" cy="333425"/>
              </a:xfrm>
            </p:grpSpPr>
            <p:sp>
              <p:nvSpPr>
                <p:cNvPr id="55" name="object 10">
                  <a:extLst>
                    <a:ext uri="{FF2B5EF4-FFF2-40B4-BE49-F238E27FC236}">
                      <a16:creationId xmlns:a16="http://schemas.microsoft.com/office/drawing/2014/main" id="{CF461A34-6045-4D2E-B823-1F6731EF7A3A}"/>
                    </a:ext>
                  </a:extLst>
                </p:cNvPr>
                <p:cNvSpPr/>
                <p:nvPr/>
              </p:nvSpPr>
              <p:spPr>
                <a:xfrm>
                  <a:off x="9144000" y="3881962"/>
                  <a:ext cx="256032" cy="0"/>
                </a:xfrm>
                <a:custGeom>
                  <a:avLst/>
                  <a:gdLst/>
                  <a:ahLst/>
                  <a:cxnLst/>
                  <a:rect l="l" t="t" r="r" b="b"/>
                  <a:pathLst>
                    <a:path w="125094">
                      <a:moveTo>
                        <a:pt x="0" y="0"/>
                      </a:moveTo>
                      <a:lnTo>
                        <a:pt x="124739" y="0"/>
                      </a:lnTo>
                    </a:path>
                  </a:pathLst>
                </a:custGeom>
                <a:ln w="31750" cap="rnd">
                  <a:solidFill>
                    <a:srgbClr val="F47E55"/>
                  </a:solidFill>
                </a:ln>
              </p:spPr>
              <p:txBody>
                <a:bodyPr wrap="square" lIns="0" tIns="0" rIns="0" bIns="0" rtlCol="0"/>
                <a:lstStyle/>
                <a:p>
                  <a:pPr marL="0" marR="0" lvl="0" indent="0" algn="l" defTabSz="586405" rtl="0" eaLnBrk="1" fontAlgn="auto" latinLnBrk="0" hangingPunct="1">
                    <a:lnSpc>
                      <a:spcPct val="100000"/>
                    </a:lnSpc>
                    <a:spcBef>
                      <a:spcPts val="0"/>
                    </a:spcBef>
                    <a:spcAft>
                      <a:spcPts val="0"/>
                    </a:spcAft>
                    <a:buClrTx/>
                    <a:buSzTx/>
                    <a:buFontTx/>
                    <a:buNone/>
                    <a:tabLst/>
                    <a:defRPr/>
                  </a:pPr>
                  <a:endParaRPr kumimoji="0" sz="1154" b="0" i="0" u="none" strike="noStrike" kern="1200" cap="none" spc="0" normalizeH="0" baseline="0" noProof="0">
                    <a:ln>
                      <a:noFill/>
                    </a:ln>
                    <a:solidFill>
                      <a:prstClr val="black"/>
                    </a:solidFill>
                    <a:effectLst/>
                    <a:uLnTx/>
                    <a:uFillTx/>
                    <a:latin typeface="Calibri"/>
                    <a:ea typeface="+mn-ea"/>
                    <a:cs typeface="+mn-cs"/>
                  </a:endParaRPr>
                </a:p>
              </p:txBody>
            </p:sp>
            <p:sp>
              <p:nvSpPr>
                <p:cNvPr id="59" name="TextBox 58">
                  <a:extLst>
                    <a:ext uri="{FF2B5EF4-FFF2-40B4-BE49-F238E27FC236}">
                      <a16:creationId xmlns:a16="http://schemas.microsoft.com/office/drawing/2014/main" id="{61C3EA35-A93D-4406-805C-7E96D8B513ED}"/>
                    </a:ext>
                  </a:extLst>
                </p:cNvPr>
                <p:cNvSpPr txBox="1"/>
                <p:nvPr/>
              </p:nvSpPr>
              <p:spPr>
                <a:xfrm>
                  <a:off x="9509760" y="3794760"/>
                  <a:ext cx="2005357" cy="333425"/>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Receiving treatment at home/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in the community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64" name="object 34">
              <a:extLst>
                <a:ext uri="{FF2B5EF4-FFF2-40B4-BE49-F238E27FC236}">
                  <a16:creationId xmlns:a16="http://schemas.microsoft.com/office/drawing/2014/main" id="{1ED7274A-00AF-4E4B-9E04-37DB463F51AC}"/>
                </a:ext>
              </a:extLst>
            </p:cNvPr>
            <p:cNvSpPr/>
            <p:nvPr/>
          </p:nvSpPr>
          <p:spPr>
            <a:xfrm>
              <a:off x="2044435" y="2696804"/>
              <a:ext cx="6560030" cy="1460344"/>
            </a:xfrm>
            <a:custGeom>
              <a:avLst/>
              <a:gdLst/>
              <a:ahLst/>
              <a:cxnLst/>
              <a:rect l="l" t="t" r="r" b="b"/>
              <a:pathLst>
                <a:path w="4579620" h="1106804">
                  <a:moveTo>
                    <a:pt x="0" y="299338"/>
                  </a:moveTo>
                  <a:lnTo>
                    <a:pt x="298869" y="0"/>
                  </a:lnTo>
                  <a:lnTo>
                    <a:pt x="607377" y="0"/>
                  </a:lnTo>
                  <a:lnTo>
                    <a:pt x="915885" y="0"/>
                  </a:lnTo>
                  <a:lnTo>
                    <a:pt x="1214755" y="0"/>
                  </a:lnTo>
                  <a:lnTo>
                    <a:pt x="1523263" y="199555"/>
                  </a:lnTo>
                  <a:lnTo>
                    <a:pt x="1831771" y="199555"/>
                  </a:lnTo>
                  <a:lnTo>
                    <a:pt x="2130640" y="199555"/>
                  </a:lnTo>
                  <a:lnTo>
                    <a:pt x="2439149" y="934300"/>
                  </a:lnTo>
                  <a:lnTo>
                    <a:pt x="2747657" y="1043152"/>
                  </a:lnTo>
                  <a:lnTo>
                    <a:pt x="3046526" y="1106652"/>
                  </a:lnTo>
                  <a:lnTo>
                    <a:pt x="3355035" y="979652"/>
                  </a:lnTo>
                  <a:lnTo>
                    <a:pt x="3663543" y="979652"/>
                  </a:lnTo>
                  <a:lnTo>
                    <a:pt x="3962412" y="952449"/>
                  </a:lnTo>
                  <a:lnTo>
                    <a:pt x="4270921" y="898016"/>
                  </a:lnTo>
                  <a:lnTo>
                    <a:pt x="4579429" y="1079436"/>
                  </a:lnTo>
                </a:path>
              </a:pathLst>
            </a:custGeom>
            <a:ln w="38100" cap="rnd">
              <a:solidFill>
                <a:srgbClr val="CDC98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35">
              <a:extLst>
                <a:ext uri="{FF2B5EF4-FFF2-40B4-BE49-F238E27FC236}">
                  <a16:creationId xmlns:a16="http://schemas.microsoft.com/office/drawing/2014/main" id="{86898323-CB68-4441-8FB2-E98D5E8F5143}"/>
                </a:ext>
              </a:extLst>
            </p:cNvPr>
            <p:cNvSpPr/>
            <p:nvPr/>
          </p:nvSpPr>
          <p:spPr>
            <a:xfrm>
              <a:off x="5543592" y="3588871"/>
              <a:ext cx="3060802" cy="278997"/>
            </a:xfrm>
            <a:custGeom>
              <a:avLst/>
              <a:gdLst/>
              <a:ahLst/>
              <a:cxnLst/>
              <a:rect l="l" t="t" r="r" b="b"/>
              <a:pathLst>
                <a:path w="2136775" h="211454">
                  <a:moveTo>
                    <a:pt x="0" y="193662"/>
                  </a:moveTo>
                  <a:lnTo>
                    <a:pt x="307987" y="140843"/>
                  </a:lnTo>
                  <a:lnTo>
                    <a:pt x="606336" y="211264"/>
                  </a:lnTo>
                  <a:lnTo>
                    <a:pt x="914323" y="61620"/>
                  </a:lnTo>
                  <a:lnTo>
                    <a:pt x="1222311" y="8813"/>
                  </a:lnTo>
                  <a:lnTo>
                    <a:pt x="1520659" y="61620"/>
                  </a:lnTo>
                  <a:lnTo>
                    <a:pt x="1828647" y="0"/>
                  </a:lnTo>
                  <a:lnTo>
                    <a:pt x="2136635" y="211264"/>
                  </a:lnTo>
                </a:path>
              </a:pathLst>
            </a:custGeom>
            <a:ln w="38100" cap="rnd">
              <a:solidFill>
                <a:srgbClr val="B6AEA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38">
              <a:extLst>
                <a:ext uri="{FF2B5EF4-FFF2-40B4-BE49-F238E27FC236}">
                  <a16:creationId xmlns:a16="http://schemas.microsoft.com/office/drawing/2014/main" id="{8C313526-1A0E-4DF8-92A4-C5062D3C7673}"/>
                </a:ext>
              </a:extLst>
            </p:cNvPr>
            <p:cNvSpPr/>
            <p:nvPr/>
          </p:nvSpPr>
          <p:spPr>
            <a:xfrm>
              <a:off x="2044435" y="4263955"/>
              <a:ext cx="6560030" cy="387917"/>
            </a:xfrm>
            <a:custGeom>
              <a:avLst/>
              <a:gdLst/>
              <a:ahLst/>
              <a:cxnLst/>
              <a:rect l="l" t="t" r="r" b="b"/>
              <a:pathLst>
                <a:path w="4579620" h="294004">
                  <a:moveTo>
                    <a:pt x="0" y="293496"/>
                  </a:moveTo>
                  <a:lnTo>
                    <a:pt x="0" y="293496"/>
                  </a:lnTo>
                  <a:lnTo>
                    <a:pt x="2130640" y="293496"/>
                  </a:lnTo>
                  <a:lnTo>
                    <a:pt x="2439149" y="222351"/>
                  </a:lnTo>
                  <a:lnTo>
                    <a:pt x="2747657" y="71158"/>
                  </a:lnTo>
                  <a:lnTo>
                    <a:pt x="3046526" y="71158"/>
                  </a:lnTo>
                  <a:lnTo>
                    <a:pt x="3355035" y="44475"/>
                  </a:lnTo>
                  <a:lnTo>
                    <a:pt x="3663543" y="0"/>
                  </a:lnTo>
                  <a:lnTo>
                    <a:pt x="3962412" y="80048"/>
                  </a:lnTo>
                  <a:lnTo>
                    <a:pt x="4270921" y="71158"/>
                  </a:lnTo>
                  <a:lnTo>
                    <a:pt x="4579429" y="97840"/>
                  </a:lnTo>
                </a:path>
              </a:pathLst>
            </a:custGeom>
            <a:ln w="38100" cap="rnd">
              <a:solidFill>
                <a:srgbClr val="F47E5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3F727981-5302-468A-8105-CFF0CA95E376}"/>
                </a:ext>
              </a:extLst>
            </p:cNvPr>
            <p:cNvSpPr txBox="1"/>
            <p:nvPr/>
          </p:nvSpPr>
          <p:spPr>
            <a:xfrm>
              <a:off x="5322556" y="2625668"/>
              <a:ext cx="1486920" cy="539891"/>
            </a:xfrm>
            <a:prstGeom prst="rect">
              <a:avLst/>
            </a:prstGeom>
            <a:noFill/>
          </p:spPr>
          <p:txBody>
            <a:bodyPr wrap="square" lIns="91440" tIns="91440" rIns="91440" bIns="91440" rtlCol="0">
              <a:spAutoFit/>
            </a:bodyPr>
            <a:lstStyle>
              <a:defPPr>
                <a:defRPr lang="LID4096"/>
              </a:defPPr>
              <a:lvl1pPr defTabSz="586405">
                <a:defRPr sz="1154">
                  <a:solidFill>
                    <a:prstClr val="black"/>
                  </a:solidFill>
                  <a:latin typeface="Calibri"/>
                </a:defRPr>
              </a:lvl1pPr>
            </a:lstStyle>
            <a:p>
              <a:pPr marL="0" marR="0" lvl="0" indent="0" algn="l" defTabSz="586405" rtl="0" eaLnBrk="1" fontAlgn="auto" latinLnBrk="0" hangingPunct="1">
                <a:lnSpc>
                  <a:spcPct val="100000"/>
                </a:lnSpc>
                <a:spcBef>
                  <a:spcPts val="0"/>
                </a:spcBef>
                <a:spcAft>
                  <a:spcPts val="0"/>
                </a:spcAft>
                <a:buClrTx/>
                <a:buSzTx/>
                <a:buFontTx/>
                <a:buNone/>
                <a:tabLst/>
                <a:defRPr/>
              </a:pPr>
              <a:r>
                <a:rPr kumimoji="0" lang="en-US" sz="1154"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Home/community  delivery started</a:t>
              </a:r>
            </a:p>
          </p:txBody>
        </p:sp>
        <p:cxnSp>
          <p:nvCxnSpPr>
            <p:cNvPr id="72" name="Straight Connector 71">
              <a:extLst>
                <a:ext uri="{FF2B5EF4-FFF2-40B4-BE49-F238E27FC236}">
                  <a16:creationId xmlns:a16="http://schemas.microsoft.com/office/drawing/2014/main" id="{F9CFB7BC-2342-4AA1-A92A-7D99072F27FA}"/>
                </a:ext>
              </a:extLst>
            </p:cNvPr>
            <p:cNvCxnSpPr>
              <a:cxnSpLocks/>
            </p:cNvCxnSpPr>
            <p:nvPr/>
          </p:nvCxnSpPr>
          <p:spPr>
            <a:xfrm>
              <a:off x="5543592" y="3115680"/>
              <a:ext cx="0" cy="640080"/>
            </a:xfrm>
            <a:prstGeom prst="line">
              <a:avLst/>
            </a:prstGeom>
            <a:ln w="3175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710545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Distribution of countries by national policy on the dispensing schedule of antiretroviral medicine</a:t>
            </a:r>
          </a:p>
          <a:p>
            <a:pPr>
              <a:lnSpc>
                <a:spcPct val="100000"/>
              </a:lnSpc>
              <a:spcBef>
                <a:spcPts val="0"/>
              </a:spcBef>
            </a:pPr>
            <a:r>
              <a:rPr lang="en-US"/>
              <a:t>refills, and proportion of the global number of people on treatment, by region, 2019</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7" name="Group 6">
            <a:extLst>
              <a:ext uri="{FF2B5EF4-FFF2-40B4-BE49-F238E27FC236}">
                <a16:creationId xmlns:a16="http://schemas.microsoft.com/office/drawing/2014/main" id="{5FB0FE33-F35E-4A15-A69D-D9BBF032D17F}"/>
              </a:ext>
            </a:extLst>
          </p:cNvPr>
          <p:cNvGrpSpPr/>
          <p:nvPr/>
        </p:nvGrpSpPr>
        <p:grpSpPr>
          <a:xfrm>
            <a:off x="457198" y="2395728"/>
            <a:ext cx="11429999" cy="4161154"/>
            <a:chOff x="457198" y="2395728"/>
            <a:chExt cx="11429999" cy="4161154"/>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6745"/>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2020 WHO policy data.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For each country, the maximum possible monthly dispensing schedule is reported. The western and central Europe and North America region, which accounts for 7% of the global total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of people on HIV treatment, is not included. The Middle East and North Africa region, which accounts for &lt;0.5% of the global total of people on HIV treatment, is also not included.</a:t>
              </a:r>
            </a:p>
          </p:txBody>
        </p:sp>
        <p:sp>
          <p:nvSpPr>
            <p:cNvPr id="60" name="Rectangle 59">
              <a:extLst>
                <a:ext uri="{FF2B5EF4-FFF2-40B4-BE49-F238E27FC236}">
                  <a16:creationId xmlns:a16="http://schemas.microsoft.com/office/drawing/2014/main" id="{549A6573-9BB4-4C87-B36C-401193E44B7C}"/>
                </a:ext>
              </a:extLst>
            </p:cNvPr>
            <p:cNvSpPr/>
            <p:nvPr/>
          </p:nvSpPr>
          <p:spPr>
            <a:xfrm>
              <a:off x="4503016" y="3401568"/>
              <a:ext cx="4224528"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ject 71">
              <a:extLst>
                <a:ext uri="{FF2B5EF4-FFF2-40B4-BE49-F238E27FC236}">
                  <a16:creationId xmlns:a16="http://schemas.microsoft.com/office/drawing/2014/main" id="{86AA30C3-BFFC-4E74-B822-05145043F19A}"/>
                </a:ext>
              </a:extLst>
            </p:cNvPr>
            <p:cNvSpPr txBox="1"/>
            <p:nvPr/>
          </p:nvSpPr>
          <p:spPr>
            <a:xfrm>
              <a:off x="2950612" y="2395728"/>
              <a:ext cx="1126912"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Global</a:t>
              </a:r>
              <a:r>
                <a:rPr kumimoji="0" lang="en-GB" sz="12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101)</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4" name="object 71">
              <a:extLst>
                <a:ext uri="{FF2B5EF4-FFF2-40B4-BE49-F238E27FC236}">
                  <a16:creationId xmlns:a16="http://schemas.microsoft.com/office/drawing/2014/main" id="{4B45A147-F413-417D-9F6F-071B799068D3}"/>
                </a:ext>
              </a:extLst>
            </p:cNvPr>
            <p:cNvSpPr txBox="1"/>
            <p:nvPr/>
          </p:nvSpPr>
          <p:spPr>
            <a:xfrm>
              <a:off x="1285349" y="2715768"/>
              <a:ext cx="2792175"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Eastern and southern Africa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20)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145078F7-232C-4069-A26F-3F0CE4925E2F}"/>
                </a:ext>
              </a:extLst>
            </p:cNvPr>
            <p:cNvSpPr txBox="1"/>
            <p:nvPr/>
          </p:nvSpPr>
          <p:spPr>
            <a:xfrm>
              <a:off x="1919882" y="3035808"/>
              <a:ext cx="2157642"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Asia and the Pacific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15)</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63E7F355-25E4-4228-AAFF-2996F8D7C121}"/>
                </a:ext>
              </a:extLst>
            </p:cNvPr>
            <p:cNvSpPr txBox="1"/>
            <p:nvPr/>
          </p:nvSpPr>
          <p:spPr>
            <a:xfrm>
              <a:off x="1398435" y="3355848"/>
              <a:ext cx="2679901"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Western and central Africa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17)</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0" name="object 71">
              <a:extLst>
                <a:ext uri="{FF2B5EF4-FFF2-40B4-BE49-F238E27FC236}">
                  <a16:creationId xmlns:a16="http://schemas.microsoft.com/office/drawing/2014/main" id="{136B900C-A72A-4B76-ABCB-E971D8727DC4}"/>
                </a:ext>
              </a:extLst>
            </p:cNvPr>
            <p:cNvSpPr txBox="1"/>
            <p:nvPr/>
          </p:nvSpPr>
          <p:spPr>
            <a:xfrm>
              <a:off x="2415466" y="3675888"/>
              <a:ext cx="1662058"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Latin America</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14)</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2" name="object 71">
              <a:extLst>
                <a:ext uri="{FF2B5EF4-FFF2-40B4-BE49-F238E27FC236}">
                  <a16:creationId xmlns:a16="http://schemas.microsoft.com/office/drawing/2014/main" id="{5268587B-7150-4EF2-9261-F4BE320870C0}"/>
                </a:ext>
              </a:extLst>
            </p:cNvPr>
            <p:cNvSpPr txBox="1"/>
            <p:nvPr/>
          </p:nvSpPr>
          <p:spPr>
            <a:xfrm>
              <a:off x="932688" y="3995928"/>
              <a:ext cx="3144836"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a:ea typeface="ＭＳ Ｐゴシック" pitchFamily="34" charset="-128"/>
                  <a:cs typeface="Arial"/>
                </a:rPr>
                <a:t>Eastern Europe and central Asia</a:t>
              </a:r>
              <a:r>
                <a:rPr kumimoji="0" lang="en-US"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12)</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4" name="object 71">
              <a:extLst>
                <a:ext uri="{FF2B5EF4-FFF2-40B4-BE49-F238E27FC236}">
                  <a16:creationId xmlns:a16="http://schemas.microsoft.com/office/drawing/2014/main" id="{81917F6B-0486-45DB-A8B9-695581879ADE}"/>
                </a:ext>
              </a:extLst>
            </p:cNvPr>
            <p:cNvSpPr txBox="1"/>
            <p:nvPr/>
          </p:nvSpPr>
          <p:spPr>
            <a:xfrm>
              <a:off x="2519217" y="4315968"/>
              <a:ext cx="1558307" cy="215444"/>
            </a:xfrm>
            <a:prstGeom prst="rect">
              <a:avLst/>
            </a:prstGeom>
          </p:spPr>
          <p:txBody>
            <a:bodyPr vert="horz"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Caribbean</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9)</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8" name="object 71">
              <a:extLst>
                <a:ext uri="{FF2B5EF4-FFF2-40B4-BE49-F238E27FC236}">
                  <a16:creationId xmlns:a16="http://schemas.microsoft.com/office/drawing/2014/main" id="{FF37A7E8-1B74-4332-AAA9-A472B520AB18}"/>
                </a:ext>
              </a:extLst>
            </p:cNvPr>
            <p:cNvSpPr txBox="1"/>
            <p:nvPr/>
          </p:nvSpPr>
          <p:spPr>
            <a:xfrm>
              <a:off x="2926080" y="5048939"/>
              <a:ext cx="6894516"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Percentage of reporting countries where the dispensing schedule is included in the national policy (%)</a:t>
              </a:r>
              <a:endPar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 name="object 71">
              <a:extLst>
                <a:ext uri="{FF2B5EF4-FFF2-40B4-BE49-F238E27FC236}">
                  <a16:creationId xmlns:a16="http://schemas.microsoft.com/office/drawing/2014/main" id="{7FC6EABE-0552-4AE5-BD28-F398B5FED85B}"/>
                </a:ext>
              </a:extLst>
            </p:cNvPr>
            <p:cNvSpPr txBox="1"/>
            <p:nvPr/>
          </p:nvSpPr>
          <p:spPr>
            <a:xfrm>
              <a:off x="6856101" y="4772986"/>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7" name="object 71">
              <a:extLst>
                <a:ext uri="{FF2B5EF4-FFF2-40B4-BE49-F238E27FC236}">
                  <a16:creationId xmlns:a16="http://schemas.microsoft.com/office/drawing/2014/main" id="{71F9523A-40A6-42EF-92F5-250AE36C0967}"/>
                </a:ext>
              </a:extLst>
            </p:cNvPr>
            <p:cNvSpPr txBox="1"/>
            <p:nvPr/>
          </p:nvSpPr>
          <p:spPr>
            <a:xfrm>
              <a:off x="4145955" y="4772986"/>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8" name="object 71">
              <a:extLst>
                <a:ext uri="{FF2B5EF4-FFF2-40B4-BE49-F238E27FC236}">
                  <a16:creationId xmlns:a16="http://schemas.microsoft.com/office/drawing/2014/main" id="{EC777A1F-6D69-4531-B489-C4650530F1C9}"/>
                </a:ext>
              </a:extLst>
            </p:cNvPr>
            <p:cNvSpPr txBox="1"/>
            <p:nvPr/>
          </p:nvSpPr>
          <p:spPr>
            <a:xfrm>
              <a:off x="5752258"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39" name="object 71">
              <a:extLst>
                <a:ext uri="{FF2B5EF4-FFF2-40B4-BE49-F238E27FC236}">
                  <a16:creationId xmlns:a16="http://schemas.microsoft.com/office/drawing/2014/main" id="{C6F36F8C-5978-4328-A916-E91AFBECF63A}"/>
                </a:ext>
              </a:extLst>
            </p:cNvPr>
            <p:cNvSpPr txBox="1"/>
            <p:nvPr/>
          </p:nvSpPr>
          <p:spPr>
            <a:xfrm>
              <a:off x="6303279"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0" name="object 71">
              <a:extLst>
                <a:ext uri="{FF2B5EF4-FFF2-40B4-BE49-F238E27FC236}">
                  <a16:creationId xmlns:a16="http://schemas.microsoft.com/office/drawing/2014/main" id="{7281D028-B6C8-4829-9C9E-9BA516F865FC}"/>
                </a:ext>
              </a:extLst>
            </p:cNvPr>
            <p:cNvSpPr txBox="1"/>
            <p:nvPr/>
          </p:nvSpPr>
          <p:spPr>
            <a:xfrm>
              <a:off x="4653074"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1" name="object 71">
              <a:extLst>
                <a:ext uri="{FF2B5EF4-FFF2-40B4-BE49-F238E27FC236}">
                  <a16:creationId xmlns:a16="http://schemas.microsoft.com/office/drawing/2014/main" id="{8F070E88-2169-4CA3-B60B-1DAFEE0D53C2}"/>
                </a:ext>
              </a:extLst>
            </p:cNvPr>
            <p:cNvSpPr txBox="1"/>
            <p:nvPr/>
          </p:nvSpPr>
          <p:spPr>
            <a:xfrm>
              <a:off x="5205047"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3" name="object 71">
              <a:extLst>
                <a:ext uri="{FF2B5EF4-FFF2-40B4-BE49-F238E27FC236}">
                  <a16:creationId xmlns:a16="http://schemas.microsoft.com/office/drawing/2014/main" id="{48286DAD-35CA-45DC-B633-CCBF2B32DCFE}"/>
                </a:ext>
              </a:extLst>
            </p:cNvPr>
            <p:cNvSpPr txBox="1"/>
            <p:nvPr/>
          </p:nvSpPr>
          <p:spPr>
            <a:xfrm>
              <a:off x="7409606"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4" name="object 71">
              <a:extLst>
                <a:ext uri="{FF2B5EF4-FFF2-40B4-BE49-F238E27FC236}">
                  <a16:creationId xmlns:a16="http://schemas.microsoft.com/office/drawing/2014/main" id="{717C51BA-F6E4-425D-BA02-A7BBB3B008ED}"/>
                </a:ext>
              </a:extLst>
            </p:cNvPr>
            <p:cNvSpPr txBox="1"/>
            <p:nvPr/>
          </p:nvSpPr>
          <p:spPr>
            <a:xfrm>
              <a:off x="7957769"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5" name="object 71">
              <a:extLst>
                <a:ext uri="{FF2B5EF4-FFF2-40B4-BE49-F238E27FC236}">
                  <a16:creationId xmlns:a16="http://schemas.microsoft.com/office/drawing/2014/main" id="{029BC1F1-CAC8-409A-A623-73BC2910540C}"/>
                </a:ext>
              </a:extLst>
            </p:cNvPr>
            <p:cNvSpPr txBox="1"/>
            <p:nvPr/>
          </p:nvSpPr>
          <p:spPr>
            <a:xfrm>
              <a:off x="8506409"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6" name="object 71">
              <a:extLst>
                <a:ext uri="{FF2B5EF4-FFF2-40B4-BE49-F238E27FC236}">
                  <a16:creationId xmlns:a16="http://schemas.microsoft.com/office/drawing/2014/main" id="{BB7AAF7E-D933-4DC6-8486-42578FEA70D5}"/>
                </a:ext>
              </a:extLst>
            </p:cNvPr>
            <p:cNvSpPr txBox="1"/>
            <p:nvPr/>
          </p:nvSpPr>
          <p:spPr>
            <a:xfrm>
              <a:off x="9058382"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7" name="object 71">
              <a:extLst>
                <a:ext uri="{FF2B5EF4-FFF2-40B4-BE49-F238E27FC236}">
                  <a16:creationId xmlns:a16="http://schemas.microsoft.com/office/drawing/2014/main" id="{9174A398-7618-41AF-9991-4E49CAD16B12}"/>
                </a:ext>
              </a:extLst>
            </p:cNvPr>
            <p:cNvSpPr txBox="1"/>
            <p:nvPr/>
          </p:nvSpPr>
          <p:spPr>
            <a:xfrm>
              <a:off x="9568829" y="4772986"/>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1" name="Rectangle 10">
              <a:extLst>
                <a:ext uri="{FF2B5EF4-FFF2-40B4-BE49-F238E27FC236}">
                  <a16:creationId xmlns:a16="http://schemas.microsoft.com/office/drawing/2014/main" id="{EE2DF269-A6F5-4A42-AD54-9F3F0DAD0363}"/>
                </a:ext>
              </a:extLst>
            </p:cNvPr>
            <p:cNvSpPr/>
            <p:nvPr/>
          </p:nvSpPr>
          <p:spPr>
            <a:xfrm>
              <a:off x="4178019" y="2441448"/>
              <a:ext cx="1323860"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D5D0E7D1-150A-45D6-8537-38304EDB68CD}"/>
                </a:ext>
              </a:extLst>
            </p:cNvPr>
            <p:cNvSpPr/>
            <p:nvPr/>
          </p:nvSpPr>
          <p:spPr>
            <a:xfrm>
              <a:off x="4178019" y="2761488"/>
              <a:ext cx="4690872"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B1A81E80-7EE6-4755-BA90-EDAEA3B1755A}"/>
                </a:ext>
              </a:extLst>
            </p:cNvPr>
            <p:cNvSpPr/>
            <p:nvPr/>
          </p:nvSpPr>
          <p:spPr>
            <a:xfrm>
              <a:off x="4178019" y="3081528"/>
              <a:ext cx="1472184"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B1F48CD0-3836-4EB3-A318-ADB14BDEF5B5}"/>
                </a:ext>
              </a:extLst>
            </p:cNvPr>
            <p:cNvSpPr/>
            <p:nvPr/>
          </p:nvSpPr>
          <p:spPr>
            <a:xfrm>
              <a:off x="4178019" y="3401568"/>
              <a:ext cx="324998"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7E313FA3-3C50-497C-A957-029191FB49B4}"/>
                </a:ext>
              </a:extLst>
            </p:cNvPr>
            <p:cNvSpPr/>
            <p:nvPr/>
          </p:nvSpPr>
          <p:spPr>
            <a:xfrm>
              <a:off x="4178019" y="3721608"/>
              <a:ext cx="3163824"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AF1C4B99-0863-4E04-B571-8398B791841D}"/>
                </a:ext>
              </a:extLst>
            </p:cNvPr>
            <p:cNvSpPr/>
            <p:nvPr/>
          </p:nvSpPr>
          <p:spPr>
            <a:xfrm>
              <a:off x="4178019" y="4041674"/>
              <a:ext cx="923581"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69E7799A-2180-498D-BAFD-668E87C90E02}"/>
                </a:ext>
              </a:extLst>
            </p:cNvPr>
            <p:cNvSpPr/>
            <p:nvPr/>
          </p:nvSpPr>
          <p:spPr>
            <a:xfrm>
              <a:off x="4178019" y="4361688"/>
              <a:ext cx="2458598" cy="182880"/>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4831A843-1F08-48B2-8C4B-FBFD57DC1016}"/>
                </a:ext>
              </a:extLst>
            </p:cNvPr>
            <p:cNvSpPr/>
            <p:nvPr/>
          </p:nvSpPr>
          <p:spPr>
            <a:xfrm>
              <a:off x="5501877" y="2441448"/>
              <a:ext cx="3429000"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8403189B-1B24-4239-BA02-6F396657A5EE}"/>
                </a:ext>
              </a:extLst>
            </p:cNvPr>
            <p:cNvSpPr/>
            <p:nvPr/>
          </p:nvSpPr>
          <p:spPr>
            <a:xfrm>
              <a:off x="5650202" y="3081528"/>
              <a:ext cx="3685353"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Rectangle 63">
              <a:extLst>
                <a:ext uri="{FF2B5EF4-FFF2-40B4-BE49-F238E27FC236}">
                  <a16:creationId xmlns:a16="http://schemas.microsoft.com/office/drawing/2014/main" id="{EBEE2FB6-75A6-453B-8916-2CCC10E31C22}"/>
                </a:ext>
              </a:extLst>
            </p:cNvPr>
            <p:cNvSpPr/>
            <p:nvPr/>
          </p:nvSpPr>
          <p:spPr>
            <a:xfrm>
              <a:off x="5101600" y="4041674"/>
              <a:ext cx="2761488"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Rectangle 65">
              <a:extLst>
                <a:ext uri="{FF2B5EF4-FFF2-40B4-BE49-F238E27FC236}">
                  <a16:creationId xmlns:a16="http://schemas.microsoft.com/office/drawing/2014/main" id="{AD466D04-1757-4571-AA26-30EB9D0D17A3}"/>
                </a:ext>
              </a:extLst>
            </p:cNvPr>
            <p:cNvSpPr/>
            <p:nvPr/>
          </p:nvSpPr>
          <p:spPr>
            <a:xfrm>
              <a:off x="6636617" y="4361688"/>
              <a:ext cx="1837944"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Rectangle 67">
              <a:extLst>
                <a:ext uri="{FF2B5EF4-FFF2-40B4-BE49-F238E27FC236}">
                  <a16:creationId xmlns:a16="http://schemas.microsoft.com/office/drawing/2014/main" id="{AA78A00E-6A80-4FCC-8342-ECFAA612F7CF}"/>
                </a:ext>
              </a:extLst>
            </p:cNvPr>
            <p:cNvSpPr/>
            <p:nvPr/>
          </p:nvSpPr>
          <p:spPr>
            <a:xfrm>
              <a:off x="8923755" y="2441448"/>
              <a:ext cx="768096"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Rectangle 69">
              <a:extLst>
                <a:ext uri="{FF2B5EF4-FFF2-40B4-BE49-F238E27FC236}">
                  <a16:creationId xmlns:a16="http://schemas.microsoft.com/office/drawing/2014/main" id="{829E10B7-9A9A-4E4E-A1B6-E133688AD651}"/>
                </a:ext>
              </a:extLst>
            </p:cNvPr>
            <p:cNvSpPr/>
            <p:nvPr/>
          </p:nvSpPr>
          <p:spPr>
            <a:xfrm>
              <a:off x="8868891" y="2761488"/>
              <a:ext cx="822960"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Rectangle 71">
              <a:extLst>
                <a:ext uri="{FF2B5EF4-FFF2-40B4-BE49-F238E27FC236}">
                  <a16:creationId xmlns:a16="http://schemas.microsoft.com/office/drawing/2014/main" id="{945A24ED-F874-4A28-B71A-36EC31672361}"/>
                </a:ext>
              </a:extLst>
            </p:cNvPr>
            <p:cNvSpPr/>
            <p:nvPr/>
          </p:nvSpPr>
          <p:spPr>
            <a:xfrm>
              <a:off x="9335555" y="3081528"/>
              <a:ext cx="356616"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Rectangle 73">
              <a:extLst>
                <a:ext uri="{FF2B5EF4-FFF2-40B4-BE49-F238E27FC236}">
                  <a16:creationId xmlns:a16="http://schemas.microsoft.com/office/drawing/2014/main" id="{B10D9C72-1C82-4727-9251-B414CC21EF14}"/>
                </a:ext>
              </a:extLst>
            </p:cNvPr>
            <p:cNvSpPr/>
            <p:nvPr/>
          </p:nvSpPr>
          <p:spPr>
            <a:xfrm>
              <a:off x="8722587" y="3401568"/>
              <a:ext cx="969264"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DCD18A24-1BF3-4E65-9DEF-610CD23BA418}"/>
                </a:ext>
              </a:extLst>
            </p:cNvPr>
            <p:cNvSpPr/>
            <p:nvPr/>
          </p:nvSpPr>
          <p:spPr>
            <a:xfrm>
              <a:off x="7341843" y="3721608"/>
              <a:ext cx="2350008" cy="182880"/>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DCB5B545-AFDF-4DF4-9B59-FD23AE62321B}"/>
                </a:ext>
              </a:extLst>
            </p:cNvPr>
            <p:cNvSpPr/>
            <p:nvPr/>
          </p:nvSpPr>
          <p:spPr>
            <a:xfrm>
              <a:off x="7863051" y="4041674"/>
              <a:ext cx="1828800"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Rectangle 81">
              <a:extLst>
                <a:ext uri="{FF2B5EF4-FFF2-40B4-BE49-F238E27FC236}">
                  <a16:creationId xmlns:a16="http://schemas.microsoft.com/office/drawing/2014/main" id="{A9AA3B0A-B644-469D-A1DE-B67BA7B7F37A}"/>
                </a:ext>
              </a:extLst>
            </p:cNvPr>
            <p:cNvSpPr/>
            <p:nvPr/>
          </p:nvSpPr>
          <p:spPr>
            <a:xfrm>
              <a:off x="8474561" y="4361688"/>
              <a:ext cx="1216152" cy="182880"/>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BD5A6A78-E431-430C-B076-98F79AD0DEC0}"/>
                </a:ext>
              </a:extLst>
            </p:cNvPr>
            <p:cNvGrpSpPr/>
            <p:nvPr/>
          </p:nvGrpSpPr>
          <p:grpSpPr>
            <a:xfrm>
              <a:off x="4376805" y="5413248"/>
              <a:ext cx="858832" cy="271869"/>
              <a:chOff x="2059285" y="5486400"/>
              <a:chExt cx="858832" cy="271869"/>
            </a:xfrm>
          </p:grpSpPr>
          <p:sp>
            <p:nvSpPr>
              <p:cNvPr id="93" name="TextBox 92">
                <a:extLst>
                  <a:ext uri="{FF2B5EF4-FFF2-40B4-BE49-F238E27FC236}">
                    <a16:creationId xmlns:a16="http://schemas.microsoft.com/office/drawing/2014/main" id="{623546D5-FF45-48F8-961F-B39E6D7DCB52}"/>
                  </a:ext>
                </a:extLst>
              </p:cNvPr>
              <p:cNvSpPr txBox="1"/>
              <p:nvPr/>
            </p:nvSpPr>
            <p:spPr>
              <a:xfrm>
                <a:off x="2196445" y="5486400"/>
                <a:ext cx="72167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Monthly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85">
                <a:extLst>
                  <a:ext uri="{FF2B5EF4-FFF2-40B4-BE49-F238E27FC236}">
                    <a16:creationId xmlns:a16="http://schemas.microsoft.com/office/drawing/2014/main" id="{50840DF5-ABAE-4457-A60C-D9CCB9E99D34}"/>
                  </a:ext>
                </a:extLst>
              </p:cNvPr>
              <p:cNvSpPr/>
              <p:nvPr/>
            </p:nvSpPr>
            <p:spPr>
              <a:xfrm>
                <a:off x="2059285" y="55283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 name="Group 3">
              <a:extLst>
                <a:ext uri="{FF2B5EF4-FFF2-40B4-BE49-F238E27FC236}">
                  <a16:creationId xmlns:a16="http://schemas.microsoft.com/office/drawing/2014/main" id="{092FDCC5-A265-41AF-B804-59B749CA34C8}"/>
                </a:ext>
              </a:extLst>
            </p:cNvPr>
            <p:cNvGrpSpPr/>
            <p:nvPr/>
          </p:nvGrpSpPr>
          <p:grpSpPr>
            <a:xfrm>
              <a:off x="5600216" y="5413248"/>
              <a:ext cx="1310879" cy="271869"/>
              <a:chOff x="4539486" y="5486400"/>
              <a:chExt cx="1310879" cy="271869"/>
            </a:xfrm>
          </p:grpSpPr>
          <p:sp>
            <p:nvSpPr>
              <p:cNvPr id="97" name="TextBox 96">
                <a:extLst>
                  <a:ext uri="{FF2B5EF4-FFF2-40B4-BE49-F238E27FC236}">
                    <a16:creationId xmlns:a16="http://schemas.microsoft.com/office/drawing/2014/main" id="{80649D60-B9A3-4DB1-ABCF-003C4412B47E}"/>
                  </a:ext>
                </a:extLst>
              </p:cNvPr>
              <p:cNvSpPr txBox="1"/>
              <p:nvPr/>
            </p:nvSpPr>
            <p:spPr>
              <a:xfrm>
                <a:off x="4676646" y="5486400"/>
                <a:ext cx="117371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Three-monthly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85">
                <a:extLst>
                  <a:ext uri="{FF2B5EF4-FFF2-40B4-BE49-F238E27FC236}">
                    <a16:creationId xmlns:a16="http://schemas.microsoft.com/office/drawing/2014/main" id="{CB7AFBCA-5DD4-4983-94A7-4CDAC01DD352}"/>
                  </a:ext>
                </a:extLst>
              </p:cNvPr>
              <p:cNvSpPr/>
              <p:nvPr/>
            </p:nvSpPr>
            <p:spPr>
              <a:xfrm>
                <a:off x="4539486" y="55283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91E34779-D370-4BFA-963A-A64C591D9CBD}"/>
                </a:ext>
              </a:extLst>
            </p:cNvPr>
            <p:cNvGrpSpPr/>
            <p:nvPr/>
          </p:nvGrpSpPr>
          <p:grpSpPr>
            <a:xfrm>
              <a:off x="7273568" y="5413248"/>
              <a:ext cx="1123327" cy="271869"/>
              <a:chOff x="6632955" y="5486400"/>
              <a:chExt cx="1123327" cy="271869"/>
            </a:xfrm>
          </p:grpSpPr>
          <p:sp>
            <p:nvSpPr>
              <p:cNvPr id="101" name="TextBox 100">
                <a:extLst>
                  <a:ext uri="{FF2B5EF4-FFF2-40B4-BE49-F238E27FC236}">
                    <a16:creationId xmlns:a16="http://schemas.microsoft.com/office/drawing/2014/main" id="{DD3DC137-7798-4AC3-BB80-A48FB75C3A9F}"/>
                  </a:ext>
                </a:extLst>
              </p:cNvPr>
              <p:cNvSpPr txBox="1"/>
              <p:nvPr/>
            </p:nvSpPr>
            <p:spPr>
              <a:xfrm>
                <a:off x="6770115" y="5486400"/>
                <a:ext cx="98616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Six-monthly</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85">
                <a:extLst>
                  <a:ext uri="{FF2B5EF4-FFF2-40B4-BE49-F238E27FC236}">
                    <a16:creationId xmlns:a16="http://schemas.microsoft.com/office/drawing/2014/main" id="{448006C2-BDED-4B77-B5ED-537AE9796E8E}"/>
                  </a:ext>
                </a:extLst>
              </p:cNvPr>
              <p:cNvSpPr/>
              <p:nvPr/>
            </p:nvSpPr>
            <p:spPr>
              <a:xfrm>
                <a:off x="6632955" y="55283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13" name="Straight Connector 112">
              <a:extLst>
                <a:ext uri="{FF2B5EF4-FFF2-40B4-BE49-F238E27FC236}">
                  <a16:creationId xmlns:a16="http://schemas.microsoft.com/office/drawing/2014/main" id="{3EFDE93D-A5A8-4927-8C18-FAAC80FA6A50}"/>
                </a:ext>
              </a:extLst>
            </p:cNvPr>
            <p:cNvCxnSpPr>
              <a:cxnSpLocks/>
            </p:cNvCxnSpPr>
            <p:nvPr/>
          </p:nvCxnSpPr>
          <p:spPr>
            <a:xfrm>
              <a:off x="418558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F371D892-BE35-47FB-8937-FA483EF87CB5}"/>
                </a:ext>
              </a:extLst>
            </p:cNvPr>
            <p:cNvCxnSpPr>
              <a:cxnSpLocks/>
            </p:cNvCxnSpPr>
            <p:nvPr/>
          </p:nvCxnSpPr>
          <p:spPr>
            <a:xfrm>
              <a:off x="473803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31F70178-C005-4E0C-BFFF-A88F67E7AFDC}"/>
                </a:ext>
              </a:extLst>
            </p:cNvPr>
            <p:cNvCxnSpPr>
              <a:cxnSpLocks/>
            </p:cNvCxnSpPr>
            <p:nvPr/>
          </p:nvCxnSpPr>
          <p:spPr>
            <a:xfrm>
              <a:off x="528667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D38FC20E-A952-4565-A7AB-C5877D638E47}"/>
                </a:ext>
              </a:extLst>
            </p:cNvPr>
            <p:cNvCxnSpPr>
              <a:cxnSpLocks/>
            </p:cNvCxnSpPr>
            <p:nvPr/>
          </p:nvCxnSpPr>
          <p:spPr>
            <a:xfrm>
              <a:off x="583531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C41ABBC-6F8E-466F-8755-9345CB9E4745}"/>
                </a:ext>
              </a:extLst>
            </p:cNvPr>
            <p:cNvCxnSpPr>
              <a:cxnSpLocks/>
            </p:cNvCxnSpPr>
            <p:nvPr/>
          </p:nvCxnSpPr>
          <p:spPr>
            <a:xfrm>
              <a:off x="638776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284CFD0-A018-4DAC-9DC8-38DFF2490E1C}"/>
                </a:ext>
              </a:extLst>
            </p:cNvPr>
            <p:cNvCxnSpPr>
              <a:cxnSpLocks/>
            </p:cNvCxnSpPr>
            <p:nvPr/>
          </p:nvCxnSpPr>
          <p:spPr>
            <a:xfrm>
              <a:off x="694021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DF585ACD-D4D8-47C3-B1D6-9EDCAD7E7B8B}"/>
                </a:ext>
              </a:extLst>
            </p:cNvPr>
            <p:cNvCxnSpPr>
              <a:cxnSpLocks/>
            </p:cNvCxnSpPr>
            <p:nvPr/>
          </p:nvCxnSpPr>
          <p:spPr>
            <a:xfrm>
              <a:off x="749266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65AA81BB-2BF6-4A3E-8807-04D405766DD2}"/>
                </a:ext>
              </a:extLst>
            </p:cNvPr>
            <p:cNvCxnSpPr>
              <a:cxnSpLocks/>
            </p:cNvCxnSpPr>
            <p:nvPr/>
          </p:nvCxnSpPr>
          <p:spPr>
            <a:xfrm>
              <a:off x="804130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93CBA239-A26D-47B7-8B36-50D9838B0226}"/>
                </a:ext>
              </a:extLst>
            </p:cNvPr>
            <p:cNvCxnSpPr>
              <a:cxnSpLocks/>
            </p:cNvCxnSpPr>
            <p:nvPr/>
          </p:nvCxnSpPr>
          <p:spPr>
            <a:xfrm>
              <a:off x="858994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4A705C96-C685-4D20-A03C-168618D1679E}"/>
                </a:ext>
              </a:extLst>
            </p:cNvPr>
            <p:cNvCxnSpPr>
              <a:cxnSpLocks/>
            </p:cNvCxnSpPr>
            <p:nvPr/>
          </p:nvCxnSpPr>
          <p:spPr>
            <a:xfrm>
              <a:off x="914239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7E498C3-EDE2-493F-A13F-EDBD4F51B07A}"/>
                </a:ext>
              </a:extLst>
            </p:cNvPr>
            <p:cNvCxnSpPr>
              <a:cxnSpLocks/>
            </p:cNvCxnSpPr>
            <p:nvPr/>
          </p:nvCxnSpPr>
          <p:spPr>
            <a:xfrm>
              <a:off x="9694840"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4999767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Comparison of different antiretroviral dispensing policies on the total number of visits</a:t>
            </a:r>
          </a:p>
          <a:p>
            <a:pPr>
              <a:lnSpc>
                <a:spcPct val="100000"/>
              </a:lnSpc>
              <a:spcBef>
                <a:spcPts val="0"/>
              </a:spcBef>
            </a:pPr>
            <a:r>
              <a:rPr lang="en-US"/>
              <a:t>to a health facility for people on HIV treatment, selected countries, 2020</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EB30EBA3-2AB5-40CB-BAAC-176E69074583}"/>
              </a:ext>
            </a:extLst>
          </p:cNvPr>
          <p:cNvGrpSpPr/>
          <p:nvPr/>
        </p:nvGrpSpPr>
        <p:grpSpPr>
          <a:xfrm>
            <a:off x="457198" y="2240280"/>
            <a:ext cx="11734802" cy="4313185"/>
            <a:chOff x="457198" y="2240280"/>
            <a:chExt cx="11734802" cy="431318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8" y="6053328"/>
              <a:ext cx="11429999" cy="50013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UNAIDS epidemiological estimates, 2020 (see https://aidsinfo.unaids.org/); UNAIDS special analysis, 2020 (see methods annex).</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The analysis is from 46 low- and middle-income countries, based on the estimated number of people receiving HIV treatment in 2019. This represents more than 40% of the global total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of people on HIV treatment.</a:t>
              </a:r>
            </a:p>
          </p:txBody>
        </p:sp>
        <p:sp>
          <p:nvSpPr>
            <p:cNvPr id="35" name="TextBox 34">
              <a:extLst>
                <a:ext uri="{FF2B5EF4-FFF2-40B4-BE49-F238E27FC236}">
                  <a16:creationId xmlns:a16="http://schemas.microsoft.com/office/drawing/2014/main" id="{795AF0CF-7027-4E2F-8A7C-A3B7B8946347}"/>
                </a:ext>
              </a:extLst>
            </p:cNvPr>
            <p:cNvSpPr txBox="1"/>
            <p:nvPr/>
          </p:nvSpPr>
          <p:spPr>
            <a:xfrm>
              <a:off x="457200" y="5212080"/>
              <a:ext cx="11734800" cy="769441"/>
            </a:xfrm>
            <a:prstGeom prst="rect">
              <a:avLst/>
            </a:prstGeom>
            <a:noFill/>
          </p:spPr>
          <p:txBody>
            <a:bodyPr wrap="square" lIns="0" tIns="0" rIns="0" bIns="0">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Current practice:</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The number of visits, as per current dispensing practice.</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Current policy:</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The number of visits that would be possible if dispensing practice was fully coherent with policy.</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Optimized scenario:</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The number of visits in a hypothetical scenario of 15% of people on treatment with one-month refills, 10% with three-month refills and 75% with six-month refills.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This number of visits was the same as a scenario where 10% of people on treatment have one-month refills, 20% have three-month refills and 70% have six-month refills.</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panose="020B0604020202020204"/>
                  <a:ea typeface="+mn-ea"/>
                  <a:cs typeface="+mn-cs"/>
                </a:rPr>
                <a:t>100% on monthly refill dispensing:</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The number of visits if all people living with HIV and on treatment attended a health-care facility monthly for refills. This was the initial policy in 2016.</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74" name="Group 73">
              <a:extLst>
                <a:ext uri="{FF2B5EF4-FFF2-40B4-BE49-F238E27FC236}">
                  <a16:creationId xmlns:a16="http://schemas.microsoft.com/office/drawing/2014/main" id="{156A6027-1EB0-4C6B-AC8B-5B2AB79B12A8}"/>
                </a:ext>
              </a:extLst>
            </p:cNvPr>
            <p:cNvGrpSpPr/>
            <p:nvPr/>
          </p:nvGrpSpPr>
          <p:grpSpPr>
            <a:xfrm>
              <a:off x="1169707" y="2240280"/>
              <a:ext cx="9312128" cy="2740446"/>
              <a:chOff x="1169707" y="2240280"/>
              <a:chExt cx="9312128" cy="2740446"/>
            </a:xfrm>
          </p:grpSpPr>
          <p:cxnSp>
            <p:nvCxnSpPr>
              <p:cNvPr id="7" name="Straight Connector 6">
                <a:extLst>
                  <a:ext uri="{FF2B5EF4-FFF2-40B4-BE49-F238E27FC236}">
                    <a16:creationId xmlns:a16="http://schemas.microsoft.com/office/drawing/2014/main" id="{CB985385-5516-44EA-90BE-09AAB55537C4}"/>
                  </a:ext>
                </a:extLst>
              </p:cNvPr>
              <p:cNvCxnSpPr/>
              <p:nvPr/>
            </p:nvCxnSpPr>
            <p:spPr>
              <a:xfrm>
                <a:off x="2322205" y="37154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17690EE-5CBC-4440-ACB5-B9662ADF0742}"/>
                  </a:ext>
                </a:extLst>
              </p:cNvPr>
              <p:cNvCxnSpPr/>
              <p:nvPr/>
            </p:nvCxnSpPr>
            <p:spPr>
              <a:xfrm>
                <a:off x="2322205" y="399849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1A7D940-912B-4D52-9472-6E6303BBF4A3}"/>
                  </a:ext>
                </a:extLst>
              </p:cNvPr>
              <p:cNvCxnSpPr/>
              <p:nvPr/>
            </p:nvCxnSpPr>
            <p:spPr>
              <a:xfrm>
                <a:off x="2322205" y="426593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0F51B32-A076-4C1C-B942-061A497BEC36}"/>
                  </a:ext>
                </a:extLst>
              </p:cNvPr>
              <p:cNvCxnSpPr/>
              <p:nvPr/>
            </p:nvCxnSpPr>
            <p:spPr>
              <a:xfrm>
                <a:off x="2322205" y="317504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3F8C8C33-00AD-447D-9E00-1F8C05AF9BB7}"/>
                  </a:ext>
                </a:extLst>
              </p:cNvPr>
              <p:cNvCxnSpPr/>
              <p:nvPr/>
            </p:nvCxnSpPr>
            <p:spPr>
              <a:xfrm>
                <a:off x="2322205" y="34546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1725674-B740-4A63-8CE8-8481DBF2494F}"/>
                  </a:ext>
                </a:extLst>
              </p:cNvPr>
              <p:cNvCxnSpPr/>
              <p:nvPr/>
            </p:nvCxnSpPr>
            <p:spPr>
              <a:xfrm>
                <a:off x="2322205" y="2364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600A64E-739A-4AA9-8EE8-BD9BD0FF1899}"/>
                  </a:ext>
                </a:extLst>
              </p:cNvPr>
              <p:cNvCxnSpPr/>
              <p:nvPr/>
            </p:nvCxnSpPr>
            <p:spPr>
              <a:xfrm>
                <a:off x="2322205" y="290074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246EF65-4DD6-4202-AB6D-700883B324BB}"/>
                  </a:ext>
                </a:extLst>
              </p:cNvPr>
              <p:cNvCxnSpPr/>
              <p:nvPr/>
            </p:nvCxnSpPr>
            <p:spPr>
              <a:xfrm>
                <a:off x="2322205" y="263380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AEAE0E2D-AF74-412D-BF1A-C7A80CBB61EB}"/>
                  </a:ext>
                </a:extLst>
              </p:cNvPr>
              <p:cNvSpPr txBox="1"/>
              <p:nvPr/>
            </p:nvSpPr>
            <p:spPr>
              <a:xfrm>
                <a:off x="1363278" y="3050507"/>
                <a:ext cx="96853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35DAED2B-6031-4E56-A6BE-FC81F5B45FFD}"/>
                  </a:ext>
                </a:extLst>
              </p:cNvPr>
              <p:cNvSpPr txBox="1"/>
              <p:nvPr/>
            </p:nvSpPr>
            <p:spPr>
              <a:xfrm>
                <a:off x="1403354" y="3590931"/>
                <a:ext cx="928459"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15029B3F-037C-4CC4-B3BA-681BC8198E0C}"/>
                  </a:ext>
                </a:extLst>
              </p:cNvPr>
              <p:cNvSpPr txBox="1"/>
              <p:nvPr/>
            </p:nvSpPr>
            <p:spPr>
              <a:xfrm>
                <a:off x="1441825" y="3873963"/>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B30172E2-9EB2-40A3-852D-2D95399CEC0A}"/>
                  </a:ext>
                </a:extLst>
              </p:cNvPr>
              <p:cNvCxnSpPr/>
              <p:nvPr/>
            </p:nvCxnSpPr>
            <p:spPr>
              <a:xfrm>
                <a:off x="2322205" y="455054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79C6C5A-AA1E-46A4-85C4-483EF094543C}"/>
                  </a:ext>
                </a:extLst>
              </p:cNvPr>
              <p:cNvSpPr txBox="1"/>
              <p:nvPr/>
            </p:nvSpPr>
            <p:spPr>
              <a:xfrm>
                <a:off x="2068600" y="4429629"/>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50D893CF-80CB-4641-BDF2-7F76184FBD2E}"/>
                  </a:ext>
                </a:extLst>
              </p:cNvPr>
              <p:cNvSpPr txBox="1"/>
              <p:nvPr/>
            </p:nvSpPr>
            <p:spPr>
              <a:xfrm>
                <a:off x="1444937" y="3330084"/>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0B7687B9-C1EE-4DDE-A1EE-B973419E13B7}"/>
                  </a:ext>
                </a:extLst>
              </p:cNvPr>
              <p:cNvSpPr txBox="1"/>
              <p:nvPr/>
            </p:nvSpPr>
            <p:spPr>
              <a:xfrm>
                <a:off x="1442239" y="414140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DC059344-8A8F-4939-9DDA-45A678A94FFE}"/>
                  </a:ext>
                </a:extLst>
              </p:cNvPr>
              <p:cNvSpPr txBox="1"/>
              <p:nvPr/>
            </p:nvSpPr>
            <p:spPr>
              <a:xfrm>
                <a:off x="1363692" y="2240280"/>
                <a:ext cx="96853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160 000 000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11AD23E2-FF09-4B38-A644-B0AEBA0797B1}"/>
                  </a:ext>
                </a:extLst>
              </p:cNvPr>
              <p:cNvSpPr txBox="1"/>
              <p:nvPr/>
            </p:nvSpPr>
            <p:spPr>
              <a:xfrm>
                <a:off x="1363692" y="2785451"/>
                <a:ext cx="96853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120 000 000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9387B62D-497D-4C8D-B5A0-5D6BE1CD3D4C}"/>
                  </a:ext>
                </a:extLst>
              </p:cNvPr>
              <p:cNvSpPr txBox="1"/>
              <p:nvPr/>
            </p:nvSpPr>
            <p:spPr>
              <a:xfrm>
                <a:off x="1363692" y="2509274"/>
                <a:ext cx="96853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140 000 000</a:t>
                </a:r>
                <a:endParaRPr kumimoji="0" lang="en-GB"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AE57E2C4-A361-41A5-AD24-2A387DC7FEFF}"/>
                  </a:ext>
                </a:extLst>
              </p:cNvPr>
              <p:cNvSpPr txBox="1"/>
              <p:nvPr/>
            </p:nvSpPr>
            <p:spPr>
              <a:xfrm>
                <a:off x="1169707" y="2626190"/>
                <a:ext cx="169277" cy="1692771"/>
              </a:xfrm>
              <a:prstGeom prst="rect">
                <a:avLst/>
              </a:prstGeom>
              <a:noFill/>
            </p:spPr>
            <p:txBody>
              <a:bodyPr vert="vert270" wrap="none" lIns="0" tIns="0" rIns="0" bIns="0" rtlCol="0">
                <a:spAutoFit/>
              </a:bodyPr>
              <a:lstStyle>
                <a:defPPr>
                  <a:defRPr lang="LID4096"/>
                </a:defPPr>
                <a:lvl1pPr marR="0" lvl="0" indent="0" algn="ctr" fontAlgn="auto">
                  <a:spcBef>
                    <a:spcPts val="0"/>
                  </a:spcBef>
                  <a:spcAft>
                    <a:spcPts val="0"/>
                  </a:spcAft>
                  <a:buClrTx/>
                  <a:buSzTx/>
                  <a:buFontTx/>
                  <a:buNone/>
                  <a:tabLst/>
                  <a:defRPr kumimoji="0" sz="14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Total number of clinic visits</a:t>
                </a:r>
              </a:p>
            </p:txBody>
          </p:sp>
          <p:sp>
            <p:nvSpPr>
              <p:cNvPr id="37" name="Rectangle 36">
                <a:extLst>
                  <a:ext uri="{FF2B5EF4-FFF2-40B4-BE49-F238E27FC236}">
                    <a16:creationId xmlns:a16="http://schemas.microsoft.com/office/drawing/2014/main" id="{8CBB3229-8042-4E35-9AB3-72FD6144C010}"/>
                  </a:ext>
                </a:extLst>
              </p:cNvPr>
              <p:cNvSpPr/>
              <p:nvPr/>
            </p:nvSpPr>
            <p:spPr>
              <a:xfrm>
                <a:off x="2926080" y="2562818"/>
                <a:ext cx="868680" cy="1993392"/>
              </a:xfrm>
              <a:prstGeom prst="rect">
                <a:avLst/>
              </a:pr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3400D648-5988-41E1-B9BF-C3B78DBD0B43}"/>
                  </a:ext>
                </a:extLst>
              </p:cNvPr>
              <p:cNvSpPr txBox="1"/>
              <p:nvPr/>
            </p:nvSpPr>
            <p:spPr>
              <a:xfrm>
                <a:off x="2843784" y="2294010"/>
                <a:ext cx="103586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145 000 000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279FDE49-4FD4-4CE0-8A77-997528A91DB2}"/>
                  </a:ext>
                </a:extLst>
              </p:cNvPr>
              <p:cNvSpPr/>
              <p:nvPr/>
            </p:nvSpPr>
            <p:spPr>
              <a:xfrm>
                <a:off x="4709160" y="3630766"/>
                <a:ext cx="868680" cy="923544"/>
              </a:xfrm>
              <a:prstGeom prst="rect">
                <a:avLst/>
              </a:pr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B240246D-9BD5-4DBC-83D8-535566979895}"/>
                  </a:ext>
                </a:extLst>
              </p:cNvPr>
              <p:cNvSpPr txBox="1"/>
              <p:nvPr/>
            </p:nvSpPr>
            <p:spPr>
              <a:xfrm>
                <a:off x="4662715" y="3367653"/>
                <a:ext cx="95090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67 000 000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935AB6B9-5BC4-4A98-81EC-3090F54FBCCF}"/>
                  </a:ext>
                </a:extLst>
              </p:cNvPr>
              <p:cNvSpPr/>
              <p:nvPr/>
            </p:nvSpPr>
            <p:spPr>
              <a:xfrm>
                <a:off x="6492240" y="3899276"/>
                <a:ext cx="868680" cy="658368"/>
              </a:xfrm>
              <a:prstGeom prst="rect">
                <a:avLst/>
              </a:pr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62F2F400-3394-4C2C-A31F-43648F1EAB15}"/>
                  </a:ext>
                </a:extLst>
              </p:cNvPr>
              <p:cNvSpPr txBox="1"/>
              <p:nvPr/>
            </p:nvSpPr>
            <p:spPr>
              <a:xfrm>
                <a:off x="6446156" y="3623087"/>
                <a:ext cx="95090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48 000 000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AE582C71-32CC-42CF-98FC-D94E7559A30E}"/>
                  </a:ext>
                </a:extLst>
              </p:cNvPr>
              <p:cNvSpPr/>
              <p:nvPr/>
            </p:nvSpPr>
            <p:spPr>
              <a:xfrm>
                <a:off x="8275320" y="3990716"/>
                <a:ext cx="868680" cy="566928"/>
              </a:xfrm>
              <a:prstGeom prst="rect">
                <a:avLst/>
              </a:pr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760F84B-CD59-40D7-9666-26DE940D6668}"/>
                  </a:ext>
                </a:extLst>
              </p:cNvPr>
              <p:cNvSpPr txBox="1"/>
              <p:nvPr/>
            </p:nvSpPr>
            <p:spPr>
              <a:xfrm>
                <a:off x="8238744" y="3719583"/>
                <a:ext cx="95090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41 000 000</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2F12E678-E5FF-4D3A-AE24-6528549179F5}"/>
                  </a:ext>
                </a:extLst>
              </p:cNvPr>
              <p:cNvSpPr txBox="1"/>
              <p:nvPr/>
            </p:nvSpPr>
            <p:spPr>
              <a:xfrm>
                <a:off x="6035040" y="2286000"/>
                <a:ext cx="4446795" cy="80021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EF7A4E"/>
                    </a:solidFill>
                    <a:effectLst/>
                    <a:uLnTx/>
                    <a:uFillTx/>
                    <a:latin typeface="Arial" panose="020B0604020202020204"/>
                    <a:ea typeface="+mn-ea"/>
                    <a:cs typeface="+mn-cs"/>
                  </a:rPr>
                  <a:t>Optimized scenario: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Two scenarios (15%–10%–75% and 10%–20%–70%)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panose="020B0604020202020204"/>
                    <a:ea typeface="+mn-ea"/>
                    <a:cs typeface="+mn-cs"/>
                  </a:rPr>
                  <a:t>that yield the same result.</a:t>
                </a: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TextBox 54">
                <a:extLst>
                  <a:ext uri="{FF2B5EF4-FFF2-40B4-BE49-F238E27FC236}">
                    <a16:creationId xmlns:a16="http://schemas.microsoft.com/office/drawing/2014/main" id="{EE1B1978-A6CD-4536-923E-B38A447A27A6}"/>
                  </a:ext>
                </a:extLst>
              </p:cNvPr>
              <p:cNvSpPr txBox="1"/>
              <p:nvPr/>
            </p:nvSpPr>
            <p:spPr>
              <a:xfrm>
                <a:off x="2468880" y="4621653"/>
                <a:ext cx="178308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100% on monthly refill dispensing</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022C76CC-A352-45D4-821E-8FA550228BAD}"/>
                  </a:ext>
                </a:extLst>
              </p:cNvPr>
              <p:cNvSpPr txBox="1"/>
              <p:nvPr/>
            </p:nvSpPr>
            <p:spPr>
              <a:xfrm>
                <a:off x="4251960" y="4621653"/>
                <a:ext cx="178308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Current practice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BB90CFBA-A332-4D16-BD67-DB703CFABFD9}"/>
                  </a:ext>
                </a:extLst>
              </p:cNvPr>
              <p:cNvSpPr txBox="1"/>
              <p:nvPr/>
            </p:nvSpPr>
            <p:spPr>
              <a:xfrm>
                <a:off x="6035040" y="4621653"/>
                <a:ext cx="178308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Current policy</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(2020)</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677A02EE-6C9A-4205-9570-D9BB7E1B69D4}"/>
                  </a:ext>
                </a:extLst>
              </p:cNvPr>
              <p:cNvSpPr txBox="1"/>
              <p:nvPr/>
            </p:nvSpPr>
            <p:spPr>
              <a:xfrm>
                <a:off x="7818120" y="4621653"/>
                <a:ext cx="178308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Optimized</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a:ln>
                      <a:noFill/>
                    </a:ln>
                    <a:solidFill>
                      <a:prstClr val="black"/>
                    </a:solidFill>
                    <a:effectLst/>
                    <a:uLnTx/>
                    <a:uFillTx/>
                    <a:latin typeface="Arial" panose="020B0604020202020204"/>
                    <a:ea typeface="+mn-ea"/>
                    <a:cs typeface="+mn-cs"/>
                  </a:rPr>
                  <a:t>scenario</a:t>
                </a:r>
                <a:endParaRPr kumimoji="0" lang="en-GB" sz="13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bk object 18">
                <a:extLst>
                  <a:ext uri="{FF2B5EF4-FFF2-40B4-BE49-F238E27FC236}">
                    <a16:creationId xmlns:a16="http://schemas.microsoft.com/office/drawing/2014/main" id="{AC1746A8-C7CA-45F6-BB69-01D9A3694461}"/>
                  </a:ext>
                </a:extLst>
              </p:cNvPr>
              <p:cNvSpPr/>
              <p:nvPr/>
            </p:nvSpPr>
            <p:spPr>
              <a:xfrm>
                <a:off x="2468880" y="4552204"/>
                <a:ext cx="7132320" cy="0"/>
              </a:xfrm>
              <a:custGeom>
                <a:avLst/>
                <a:gdLst/>
                <a:ahLst/>
                <a:cxnLst/>
                <a:rect l="l" t="t" r="r" b="b"/>
                <a:pathLst>
                  <a:path w="3013075">
                    <a:moveTo>
                      <a:pt x="0" y="0"/>
                    </a:moveTo>
                    <a:lnTo>
                      <a:pt x="3012897" y="0"/>
                    </a:lnTo>
                  </a:path>
                </a:pathLst>
              </a:cu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lumMod val="65000"/>
                      <a:lumOff val="35000"/>
                    </a:prstClr>
                  </a:solidFill>
                  <a:effectLst/>
                  <a:uLnTx/>
                  <a:uFillTx/>
                  <a:latin typeface="Calibri"/>
                  <a:ea typeface="+mn-ea"/>
                  <a:cs typeface="+mn-cs"/>
                </a:endParaRPr>
              </a:p>
            </p:txBody>
          </p:sp>
        </p:grpSp>
      </p:grpSp>
    </p:spTree>
    <p:extLst>
      <p:ext uri="{BB962C8B-B14F-4D97-AF65-F5344CB8AC3E}">
        <p14:creationId xmlns:p14="http://schemas.microsoft.com/office/powerpoint/2010/main" val="19097622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Disruptions of HIV services for key and other priority populations under COVID-19 lockdown, </a:t>
            </a:r>
          </a:p>
          <a:p>
            <a:pPr>
              <a:lnSpc>
                <a:spcPct val="100000"/>
              </a:lnSpc>
              <a:spcBef>
                <a:spcPts val="0"/>
              </a:spcBef>
            </a:pPr>
            <a:r>
              <a:rPr lang="en-US"/>
              <a:t>March to June 2020</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2" name="Group 1">
            <a:extLst>
              <a:ext uri="{FF2B5EF4-FFF2-40B4-BE49-F238E27FC236}">
                <a16:creationId xmlns:a16="http://schemas.microsoft.com/office/drawing/2014/main" id="{2D559FA7-8DFA-404B-B365-87E40F9A6863}"/>
              </a:ext>
            </a:extLst>
          </p:cNvPr>
          <p:cNvGrpSpPr/>
          <p:nvPr/>
        </p:nvGrpSpPr>
        <p:grpSpPr>
          <a:xfrm>
            <a:off x="457199" y="2514600"/>
            <a:ext cx="10184849" cy="4042385"/>
            <a:chOff x="457199" y="2514600"/>
            <a:chExt cx="10184849" cy="4042385"/>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018376"/>
              <a:ext cx="8155248" cy="53860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 change, including for instances where no specific services existed before the COVID-19 epidemic.</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Data reported by UNAIDS country offices through the UNAIDS data portal.</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Note: n = the number of countries reporting.</a:t>
              </a:r>
            </a:p>
          </p:txBody>
        </p:sp>
        <p:sp>
          <p:nvSpPr>
            <p:cNvPr id="27" name="Rectangle 26">
              <a:extLst>
                <a:ext uri="{FF2B5EF4-FFF2-40B4-BE49-F238E27FC236}">
                  <a16:creationId xmlns:a16="http://schemas.microsoft.com/office/drawing/2014/main" id="{EBBA699A-3DFF-4368-8A6A-227618D25F71}"/>
                </a:ext>
              </a:extLst>
            </p:cNvPr>
            <p:cNvSpPr/>
            <p:nvPr/>
          </p:nvSpPr>
          <p:spPr>
            <a:xfrm>
              <a:off x="5127427" y="3246120"/>
              <a:ext cx="4050792"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73</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TextBox 56">
              <a:extLst>
                <a:ext uri="{FF2B5EF4-FFF2-40B4-BE49-F238E27FC236}">
                  <a16:creationId xmlns:a16="http://schemas.microsoft.com/office/drawing/2014/main" id="{14F5A863-B82B-4427-A345-AF6B4842D8C6}"/>
                </a:ext>
              </a:extLst>
            </p:cNvPr>
            <p:cNvSpPr txBox="1"/>
            <p:nvPr/>
          </p:nvSpPr>
          <p:spPr>
            <a:xfrm>
              <a:off x="5374582" y="5257800"/>
              <a:ext cx="98456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No change*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85">
              <a:extLst>
                <a:ext uri="{FF2B5EF4-FFF2-40B4-BE49-F238E27FC236}">
                  <a16:creationId xmlns:a16="http://schemas.microsoft.com/office/drawing/2014/main" id="{02247941-316F-4355-B8EA-6DD7A3A6824D}"/>
                </a:ext>
              </a:extLst>
            </p:cNvPr>
            <p:cNvSpPr/>
            <p:nvPr/>
          </p:nvSpPr>
          <p:spPr>
            <a:xfrm>
              <a:off x="5237422" y="52997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8D0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B8EEA096-E015-48FF-A99D-416F9B75E5FE}"/>
                </a:ext>
              </a:extLst>
            </p:cNvPr>
            <p:cNvSpPr txBox="1"/>
            <p:nvPr/>
          </p:nvSpPr>
          <p:spPr>
            <a:xfrm>
              <a:off x="6865054" y="5257800"/>
              <a:ext cx="1080745"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Improvement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85">
              <a:extLst>
                <a:ext uri="{FF2B5EF4-FFF2-40B4-BE49-F238E27FC236}">
                  <a16:creationId xmlns:a16="http://schemas.microsoft.com/office/drawing/2014/main" id="{F72554AA-84C1-4DD5-B3BD-A3A51C75797C}"/>
                </a:ext>
              </a:extLst>
            </p:cNvPr>
            <p:cNvSpPr/>
            <p:nvPr/>
          </p:nvSpPr>
          <p:spPr>
            <a:xfrm>
              <a:off x="6727894" y="52997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49E739BE-DC67-4752-AF34-829E1324CEA5}"/>
                </a:ext>
              </a:extLst>
            </p:cNvPr>
            <p:cNvSpPr txBox="1"/>
            <p:nvPr/>
          </p:nvSpPr>
          <p:spPr>
            <a:xfrm>
              <a:off x="8446966" y="5257800"/>
              <a:ext cx="873957"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Disruption</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85">
              <a:extLst>
                <a:ext uri="{FF2B5EF4-FFF2-40B4-BE49-F238E27FC236}">
                  <a16:creationId xmlns:a16="http://schemas.microsoft.com/office/drawing/2014/main" id="{59D0FCC5-BCE3-4014-A930-635DDBD264DC}"/>
                </a:ext>
              </a:extLst>
            </p:cNvPr>
            <p:cNvSpPr/>
            <p:nvPr/>
          </p:nvSpPr>
          <p:spPr>
            <a:xfrm>
              <a:off x="8309806" y="529974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9C1A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83969FBC-546E-488E-8051-2F0DFB4CFF97}"/>
                </a:ext>
              </a:extLst>
            </p:cNvPr>
            <p:cNvSpPr/>
            <p:nvPr/>
          </p:nvSpPr>
          <p:spPr>
            <a:xfrm>
              <a:off x="9325312" y="3611880"/>
              <a:ext cx="45719"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1</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9CB9B53B-5845-45CC-BB1D-881C220C39FB}"/>
                </a:ext>
              </a:extLst>
            </p:cNvPr>
            <p:cNvSpPr/>
            <p:nvPr/>
          </p:nvSpPr>
          <p:spPr>
            <a:xfrm>
              <a:off x="5127427" y="2514600"/>
              <a:ext cx="3863280"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70</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60ACFDCC-B1C0-4760-9501-049CF0D40779}"/>
                </a:ext>
              </a:extLst>
            </p:cNvPr>
            <p:cNvSpPr/>
            <p:nvPr/>
          </p:nvSpPr>
          <p:spPr>
            <a:xfrm>
              <a:off x="8498155" y="2880360"/>
              <a:ext cx="115319"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2</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331ED7B1-9A6B-4A13-961D-81CE9AEADB55}"/>
                </a:ext>
              </a:extLst>
            </p:cNvPr>
            <p:cNvSpPr/>
            <p:nvPr/>
          </p:nvSpPr>
          <p:spPr>
            <a:xfrm>
              <a:off x="5127426" y="3611880"/>
              <a:ext cx="4197885"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76</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A8620E03-3C59-46E3-9318-B2EC92832274}"/>
                </a:ext>
              </a:extLst>
            </p:cNvPr>
            <p:cNvSpPr/>
            <p:nvPr/>
          </p:nvSpPr>
          <p:spPr>
            <a:xfrm>
              <a:off x="5127426" y="3977640"/>
              <a:ext cx="4139045"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75</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D9F569D6-5432-423C-AA56-8B34130E3038}"/>
                </a:ext>
              </a:extLst>
            </p:cNvPr>
            <p:cNvSpPr/>
            <p:nvPr/>
          </p:nvSpPr>
          <p:spPr>
            <a:xfrm>
              <a:off x="5127427" y="4343400"/>
              <a:ext cx="3196816"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58</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C2612B1E-F28B-4BD9-9D30-6200274ABDA8}"/>
                </a:ext>
              </a:extLst>
            </p:cNvPr>
            <p:cNvSpPr/>
            <p:nvPr/>
          </p:nvSpPr>
          <p:spPr>
            <a:xfrm>
              <a:off x="5127426" y="4709160"/>
              <a:ext cx="3749431"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68</a:t>
              </a:r>
            </a:p>
          </p:txBody>
        </p:sp>
        <p:sp>
          <p:nvSpPr>
            <p:cNvPr id="32" name="Rectangle 31">
              <a:extLst>
                <a:ext uri="{FF2B5EF4-FFF2-40B4-BE49-F238E27FC236}">
                  <a16:creationId xmlns:a16="http://schemas.microsoft.com/office/drawing/2014/main" id="{9CDCFD25-F30B-4DED-A8DC-8533986735BE}"/>
                </a:ext>
              </a:extLst>
            </p:cNvPr>
            <p:cNvSpPr/>
            <p:nvPr/>
          </p:nvSpPr>
          <p:spPr>
            <a:xfrm>
              <a:off x="8990708" y="2514600"/>
              <a:ext cx="338328"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6</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10C88129-BE5C-45DD-BB2A-68BDF4558E9E}"/>
                </a:ext>
              </a:extLst>
            </p:cNvPr>
            <p:cNvSpPr/>
            <p:nvPr/>
          </p:nvSpPr>
          <p:spPr>
            <a:xfrm>
              <a:off x="9169863" y="3246120"/>
              <a:ext cx="429768"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8</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00F2A2BE-1896-4F7F-99A5-72D19F5FF2CE}"/>
                </a:ext>
              </a:extLst>
            </p:cNvPr>
            <p:cNvSpPr/>
            <p:nvPr/>
          </p:nvSpPr>
          <p:spPr>
            <a:xfrm>
              <a:off x="8324243" y="4343400"/>
              <a:ext cx="118872"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2</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7FF5A8E2-D24C-4FF0-A2E8-3B99FFBA1ACA}"/>
                </a:ext>
              </a:extLst>
            </p:cNvPr>
            <p:cNvSpPr/>
            <p:nvPr/>
          </p:nvSpPr>
          <p:spPr>
            <a:xfrm>
              <a:off x="8876858" y="4709160"/>
              <a:ext cx="67588"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1</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8E1B2BA8-03FC-4B4E-A34F-0D1388A4CA72}"/>
                </a:ext>
              </a:extLst>
            </p:cNvPr>
            <p:cNvSpPr/>
            <p:nvPr/>
          </p:nvSpPr>
          <p:spPr>
            <a:xfrm>
              <a:off x="9325312" y="2514600"/>
              <a:ext cx="1316736"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24</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73AEE727-DC39-4828-8FD7-05A90F27F208}"/>
                </a:ext>
              </a:extLst>
            </p:cNvPr>
            <p:cNvSpPr/>
            <p:nvPr/>
          </p:nvSpPr>
          <p:spPr>
            <a:xfrm>
              <a:off x="8613475" y="2880360"/>
              <a:ext cx="2027784"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37</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22E2BD7D-3895-4697-A497-A5D6FCC4781C}"/>
                </a:ext>
              </a:extLst>
            </p:cNvPr>
            <p:cNvSpPr/>
            <p:nvPr/>
          </p:nvSpPr>
          <p:spPr>
            <a:xfrm>
              <a:off x="9599632" y="3246120"/>
              <a:ext cx="1042416"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19</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D07B5657-27A7-49D4-9B18-5612AE9861F2}"/>
                </a:ext>
              </a:extLst>
            </p:cNvPr>
            <p:cNvSpPr/>
            <p:nvPr/>
          </p:nvSpPr>
          <p:spPr>
            <a:xfrm>
              <a:off x="9371031" y="3611880"/>
              <a:ext cx="1270228"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23</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457EE8AD-A620-401F-BC99-6F92C8BF600A}"/>
                </a:ext>
              </a:extLst>
            </p:cNvPr>
            <p:cNvSpPr/>
            <p:nvPr/>
          </p:nvSpPr>
          <p:spPr>
            <a:xfrm>
              <a:off x="9539347" y="3977640"/>
              <a:ext cx="1101911"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20</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C8D3F0C7-C8BD-44B9-AAEF-57A6D728B585}"/>
                </a:ext>
              </a:extLst>
            </p:cNvPr>
            <p:cNvSpPr/>
            <p:nvPr/>
          </p:nvSpPr>
          <p:spPr>
            <a:xfrm>
              <a:off x="8944446" y="4709160"/>
              <a:ext cx="1695675"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31</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 name="Rectangle 3">
              <a:extLst>
                <a:ext uri="{FF2B5EF4-FFF2-40B4-BE49-F238E27FC236}">
                  <a16:creationId xmlns:a16="http://schemas.microsoft.com/office/drawing/2014/main" id="{900E68D9-7999-4751-A88E-A71CC081A4C4}"/>
                </a:ext>
              </a:extLst>
            </p:cNvPr>
            <p:cNvSpPr/>
            <p:nvPr/>
          </p:nvSpPr>
          <p:spPr>
            <a:xfrm>
              <a:off x="5127426" y="2880360"/>
              <a:ext cx="3374136" cy="237744"/>
            </a:xfrm>
            <a:prstGeom prst="rect">
              <a:avLst/>
            </a:prstGeom>
            <a:solidFill>
              <a:srgbClr val="D8D08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61</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844E3629-2D84-4E1D-A9A6-918045FBE909}"/>
                </a:ext>
              </a:extLst>
            </p:cNvPr>
            <p:cNvSpPr/>
            <p:nvPr/>
          </p:nvSpPr>
          <p:spPr>
            <a:xfrm>
              <a:off x="9266471" y="3977640"/>
              <a:ext cx="272876" cy="237744"/>
            </a:xfrm>
            <a:prstGeom prst="rect">
              <a:avLst/>
            </a:prstGeom>
            <a:solidFill>
              <a:srgbClr val="EF7A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5</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4" name="Group 83">
              <a:extLst>
                <a:ext uri="{FF2B5EF4-FFF2-40B4-BE49-F238E27FC236}">
                  <a16:creationId xmlns:a16="http://schemas.microsoft.com/office/drawing/2014/main" id="{ED8E6E00-F02C-440E-B51F-9EBEB6DE8CDA}"/>
                </a:ext>
              </a:extLst>
            </p:cNvPr>
            <p:cNvGrpSpPr/>
            <p:nvPr/>
          </p:nvGrpSpPr>
          <p:grpSpPr>
            <a:xfrm>
              <a:off x="548640" y="2523744"/>
              <a:ext cx="4425892" cy="2410004"/>
              <a:chOff x="612648" y="2386584"/>
              <a:chExt cx="4425892" cy="2410004"/>
            </a:xfrm>
          </p:grpSpPr>
          <p:sp>
            <p:nvSpPr>
              <p:cNvPr id="7" name="object 71">
                <a:extLst>
                  <a:ext uri="{FF2B5EF4-FFF2-40B4-BE49-F238E27FC236}">
                    <a16:creationId xmlns:a16="http://schemas.microsoft.com/office/drawing/2014/main" id="{A1388632-112A-4EF9-97EA-876BDB44810A}"/>
                  </a:ext>
                </a:extLst>
              </p:cNvPr>
              <p:cNvSpPr txBox="1"/>
              <p:nvPr/>
            </p:nvSpPr>
            <p:spPr>
              <a:xfrm>
                <a:off x="3818774" y="2386584"/>
                <a:ext cx="1216680"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Migrants</a:t>
                </a:r>
                <a:r>
                  <a:rPr kumimoji="0" lang="en-GB" sz="12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80)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 name="object 71">
                <a:extLst>
                  <a:ext uri="{FF2B5EF4-FFF2-40B4-BE49-F238E27FC236}">
                    <a16:creationId xmlns:a16="http://schemas.microsoft.com/office/drawing/2014/main" id="{B488BC35-5A3D-4F68-B227-C212F816C756}"/>
                  </a:ext>
                </a:extLst>
              </p:cNvPr>
              <p:cNvSpPr txBox="1"/>
              <p:nvPr/>
            </p:nvSpPr>
            <p:spPr>
              <a:xfrm>
                <a:off x="3741830" y="3118104"/>
                <a:ext cx="1293624"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Prisoners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84)</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0" name="object 71">
                <a:extLst>
                  <a:ext uri="{FF2B5EF4-FFF2-40B4-BE49-F238E27FC236}">
                    <a16:creationId xmlns:a16="http://schemas.microsoft.com/office/drawing/2014/main" id="{04C6A39D-9D1A-4BAC-B32A-8004D749F689}"/>
                  </a:ext>
                </a:extLst>
              </p:cNvPr>
              <p:cNvSpPr txBox="1"/>
              <p:nvPr/>
            </p:nvSpPr>
            <p:spPr>
              <a:xfrm>
                <a:off x="2598098" y="3483864"/>
                <a:ext cx="2438168"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People who inject drugs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80)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1" name="object 71">
                <a:extLst>
                  <a:ext uri="{FF2B5EF4-FFF2-40B4-BE49-F238E27FC236}">
                    <a16:creationId xmlns:a16="http://schemas.microsoft.com/office/drawing/2014/main" id="{91154AE6-1FD5-4E10-A5D1-AB590B9B37B3}"/>
                  </a:ext>
                </a:extLst>
              </p:cNvPr>
              <p:cNvSpPr txBox="1"/>
              <p:nvPr/>
            </p:nvSpPr>
            <p:spPr>
              <a:xfrm>
                <a:off x="3738624" y="3849624"/>
                <a:ext cx="1296830"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Refugees</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79)</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0DB5B335-71DA-4ECF-940B-0F7076BC0A15}"/>
                  </a:ext>
                </a:extLst>
              </p:cNvPr>
              <p:cNvSpPr txBox="1"/>
              <p:nvPr/>
            </p:nvSpPr>
            <p:spPr>
              <a:xfrm>
                <a:off x="3519012" y="4215384"/>
                <a:ext cx="1516442"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a:ea typeface="ＭＳ Ｐゴシック" pitchFamily="34" charset="-128"/>
                    <a:cs typeface="Arial"/>
                  </a:rPr>
                  <a:t>Sex workers</a:t>
                </a:r>
                <a:r>
                  <a:rPr kumimoji="0" lang="en-US"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86)</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F7DD6E3E-19BA-4B78-9D2D-812016E4FEB2}"/>
                  </a:ext>
                </a:extLst>
              </p:cNvPr>
              <p:cNvSpPr txBox="1"/>
              <p:nvPr/>
            </p:nvSpPr>
            <p:spPr>
              <a:xfrm>
                <a:off x="2860627" y="4581144"/>
                <a:ext cx="2174828" cy="215444"/>
              </a:xfrm>
              <a:prstGeom prst="rect">
                <a:avLst/>
              </a:prstGeom>
            </p:spPr>
            <p:txBody>
              <a:bodyPr vert="horz"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Transgender people</a:t>
                </a:r>
                <a:r>
                  <a:rPr kumimoji="0" lang="en-GB" sz="1200" b="0"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78)</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69" name="object 71">
                <a:extLst>
                  <a:ext uri="{FF2B5EF4-FFF2-40B4-BE49-F238E27FC236}">
                    <a16:creationId xmlns:a16="http://schemas.microsoft.com/office/drawing/2014/main" id="{B291A23A-04DA-41EF-BAA9-AE3BD4439057}"/>
                  </a:ext>
                </a:extLst>
              </p:cNvPr>
              <p:cNvSpPr txBox="1"/>
              <p:nvPr/>
            </p:nvSpPr>
            <p:spPr>
              <a:xfrm>
                <a:off x="612648" y="2752344"/>
                <a:ext cx="4425892"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a:ea typeface="ＭＳ Ｐゴシック" pitchFamily="34" charset="-128"/>
                    <a:cs typeface="Arial"/>
                  </a:rPr>
                  <a:t>Gay men and other men who have sex with men</a:t>
                </a:r>
                <a:r>
                  <a:rPr kumimoji="0" lang="en-GB" sz="1400" b="0" i="0" u="none" strike="noStrike" kern="1200" cap="none" spc="0" normalizeH="0" baseline="0" noProof="0">
                    <a:ln>
                      <a:noFill/>
                    </a:ln>
                    <a:solidFill>
                      <a:prstClr val="black"/>
                    </a:solidFill>
                    <a:effectLst/>
                    <a:uLnTx/>
                    <a:uFillTx/>
                    <a:latin typeface="Arial"/>
                    <a:ea typeface="ＭＳ Ｐゴシック" pitchFamily="34" charset="-128"/>
                    <a:cs typeface="Arial"/>
                  </a:rPr>
                  <a:t> </a:t>
                </a: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(n = 82)</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41" name="Rectangle 40">
              <a:extLst>
                <a:ext uri="{FF2B5EF4-FFF2-40B4-BE49-F238E27FC236}">
                  <a16:creationId xmlns:a16="http://schemas.microsoft.com/office/drawing/2014/main" id="{002A9277-A006-4893-BB31-7E9523D08A67}"/>
                </a:ext>
              </a:extLst>
            </p:cNvPr>
            <p:cNvSpPr/>
            <p:nvPr/>
          </p:nvSpPr>
          <p:spPr>
            <a:xfrm>
              <a:off x="8442068" y="4343400"/>
              <a:ext cx="2199191" cy="237744"/>
            </a:xfrm>
            <a:prstGeom prst="rect">
              <a:avLst/>
            </a:prstGeom>
            <a:solidFill>
              <a:srgbClr val="F9C1A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H" sz="1000" b="0" i="0" u="none" strike="noStrike" kern="1200" cap="none" spc="0" normalizeH="0" baseline="0" noProof="0">
                  <a:ln>
                    <a:noFill/>
                  </a:ln>
                  <a:solidFill>
                    <a:prstClr val="black"/>
                  </a:solidFill>
                  <a:effectLst/>
                  <a:uLnTx/>
                  <a:uFillTx/>
                  <a:latin typeface="Arial" panose="020B0604020202020204"/>
                  <a:ea typeface="+mn-ea"/>
                  <a:cs typeface="+mn-cs"/>
                </a:rPr>
                <a:t>40</a:t>
              </a:r>
              <a:endParaRPr kumimoji="0" lang="en-CH"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1775205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tIns="0" rIns="0" bIns="0" anchor="t" anchorCtr="0"/>
          <a:lstStyle/>
          <a:p>
            <a:pPr>
              <a:lnSpc>
                <a:spcPct val="100000"/>
              </a:lnSpc>
              <a:spcBef>
                <a:spcPts val="0"/>
              </a:spcBef>
            </a:pPr>
            <a:r>
              <a:rPr lang="en-US"/>
              <a:t>Facilitation of home delivery of antiretroviral medicines in a community HIV treatment project,</a:t>
            </a:r>
          </a:p>
          <a:p>
            <a:pPr>
              <a:lnSpc>
                <a:spcPct val="100000"/>
              </a:lnSpc>
              <a:spcBef>
                <a:spcPts val="0"/>
              </a:spcBef>
            </a:pPr>
            <a:r>
              <a:rPr lang="en-US"/>
              <a:t>Jakarta, Indonesia, 2020</a:t>
            </a:r>
            <a:endParaRPr lang="en-GB"/>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4" name="Group 3">
            <a:extLst>
              <a:ext uri="{FF2B5EF4-FFF2-40B4-BE49-F238E27FC236}">
                <a16:creationId xmlns:a16="http://schemas.microsoft.com/office/drawing/2014/main" id="{D7F7B05B-92BB-419D-825C-92FD94F45C41}"/>
              </a:ext>
            </a:extLst>
          </p:cNvPr>
          <p:cNvGrpSpPr/>
          <p:nvPr/>
        </p:nvGrpSpPr>
        <p:grpSpPr>
          <a:xfrm>
            <a:off x="457199" y="2176272"/>
            <a:ext cx="10253052" cy="4378416"/>
            <a:chOff x="457199" y="2176272"/>
            <a:chExt cx="10253052" cy="4378416"/>
          </a:xfrm>
        </p:grpSpPr>
        <p:sp>
          <p:nvSpPr>
            <p:cNvPr id="42" name="TextBox 41">
              <a:extLst>
                <a:ext uri="{FF2B5EF4-FFF2-40B4-BE49-F238E27FC236}">
                  <a16:creationId xmlns:a16="http://schemas.microsoft.com/office/drawing/2014/main" id="{B21520BD-8343-464C-9DAF-B4E94D82A40E}"/>
                </a:ext>
              </a:extLst>
            </p:cNvPr>
            <p:cNvSpPr txBox="1"/>
            <p:nvPr/>
          </p:nvSpPr>
          <p:spPr>
            <a:xfrm>
              <a:off x="457199" y="6400800"/>
              <a:ext cx="815524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Source: Adapted from </a:t>
              </a:r>
              <a:r>
                <a:rPr kumimoji="0" lang="en-US" sz="1000" b="0" i="0" u="none" strike="noStrike" kern="1200" cap="none" spc="0" normalizeH="0" baseline="0" noProof="0" err="1">
                  <a:ln>
                    <a:noFill/>
                  </a:ln>
                  <a:solidFill>
                    <a:prstClr val="black"/>
                  </a:solidFill>
                  <a:effectLst/>
                  <a:uLnTx/>
                  <a:uFillTx/>
                  <a:latin typeface="Arial" panose="020B0604020202020204"/>
                  <a:ea typeface="+mn-ea"/>
                  <a:cs typeface="+mn-cs"/>
                </a:rPr>
                <a:t>Jak-Anter</a:t>
              </a:r>
              <a:r>
                <a:rPr kumimoji="0" lang="en-US" sz="1000" b="0" i="0" u="none" strike="noStrike" kern="1200" cap="none" spc="0" normalizeH="0" baseline="0" noProof="0">
                  <a:ln>
                    <a:noFill/>
                  </a:ln>
                  <a:solidFill>
                    <a:prstClr val="black"/>
                  </a:solidFill>
                  <a:effectLst/>
                  <a:uLnTx/>
                  <a:uFillTx/>
                  <a:latin typeface="Arial" panose="020B0604020202020204"/>
                  <a:ea typeface="+mn-ea"/>
                  <a:cs typeface="+mn-cs"/>
                </a:rPr>
                <a:t>, USAID/PEPFAR LINKAGES Indonesia project, led by FHI 360, May 2020.</a:t>
              </a:r>
            </a:p>
          </p:txBody>
        </p:sp>
        <p:grpSp>
          <p:nvGrpSpPr>
            <p:cNvPr id="2" name="Group 1">
              <a:extLst>
                <a:ext uri="{FF2B5EF4-FFF2-40B4-BE49-F238E27FC236}">
                  <a16:creationId xmlns:a16="http://schemas.microsoft.com/office/drawing/2014/main" id="{ECB3BB61-CC13-4889-AA83-AE610C747565}"/>
                </a:ext>
              </a:extLst>
            </p:cNvPr>
            <p:cNvGrpSpPr/>
            <p:nvPr/>
          </p:nvGrpSpPr>
          <p:grpSpPr>
            <a:xfrm>
              <a:off x="923544" y="2176272"/>
              <a:ext cx="9786707" cy="3603276"/>
              <a:chOff x="1059344" y="2362961"/>
              <a:chExt cx="9786707" cy="3603276"/>
            </a:xfrm>
          </p:grpSpPr>
          <p:grpSp>
            <p:nvGrpSpPr>
              <p:cNvPr id="26" name="Group 25">
                <a:extLst>
                  <a:ext uri="{FF2B5EF4-FFF2-40B4-BE49-F238E27FC236}">
                    <a16:creationId xmlns:a16="http://schemas.microsoft.com/office/drawing/2014/main" id="{BDE64042-A333-4217-A84E-8C86AC5A525B}"/>
                  </a:ext>
                </a:extLst>
              </p:cNvPr>
              <p:cNvGrpSpPr/>
              <p:nvPr/>
            </p:nvGrpSpPr>
            <p:grpSpPr>
              <a:xfrm>
                <a:off x="1059344" y="2362961"/>
                <a:ext cx="9786707" cy="3603276"/>
                <a:chOff x="1394323" y="2417278"/>
                <a:chExt cx="8401515" cy="3069125"/>
              </a:xfrm>
            </p:grpSpPr>
            <p:sp>
              <p:nvSpPr>
                <p:cNvPr id="7" name="object 5">
                  <a:extLst>
                    <a:ext uri="{FF2B5EF4-FFF2-40B4-BE49-F238E27FC236}">
                      <a16:creationId xmlns:a16="http://schemas.microsoft.com/office/drawing/2014/main" id="{A3F6B655-0892-4BC1-93C1-FA242B38B470}"/>
                    </a:ext>
                  </a:extLst>
                </p:cNvPr>
                <p:cNvSpPr/>
                <p:nvPr/>
              </p:nvSpPr>
              <p:spPr>
                <a:xfrm>
                  <a:off x="1549247" y="2417278"/>
                  <a:ext cx="7807676" cy="3069125"/>
                </a:xfrm>
                <a:custGeom>
                  <a:avLst/>
                  <a:gdLst/>
                  <a:ahLst/>
                  <a:cxnLst/>
                  <a:rect l="l" t="t" r="r" b="b"/>
                  <a:pathLst>
                    <a:path w="6044565" h="2430145">
                      <a:moveTo>
                        <a:pt x="6044387" y="1215059"/>
                      </a:moveTo>
                      <a:lnTo>
                        <a:pt x="4573117" y="0"/>
                      </a:lnTo>
                      <a:lnTo>
                        <a:pt x="4573117" y="395122"/>
                      </a:lnTo>
                      <a:lnTo>
                        <a:pt x="306070" y="395122"/>
                      </a:lnTo>
                      <a:lnTo>
                        <a:pt x="306070" y="607529"/>
                      </a:lnTo>
                      <a:lnTo>
                        <a:pt x="0" y="607529"/>
                      </a:lnTo>
                      <a:lnTo>
                        <a:pt x="0" y="1822589"/>
                      </a:lnTo>
                      <a:lnTo>
                        <a:pt x="306070" y="1822589"/>
                      </a:lnTo>
                      <a:lnTo>
                        <a:pt x="306070" y="2087130"/>
                      </a:lnTo>
                      <a:lnTo>
                        <a:pt x="4573117" y="2087130"/>
                      </a:lnTo>
                      <a:lnTo>
                        <a:pt x="4573117" y="2430119"/>
                      </a:lnTo>
                      <a:lnTo>
                        <a:pt x="6044387" y="1215059"/>
                      </a:lnTo>
                      <a:close/>
                    </a:path>
                  </a:pathLst>
                </a:custGeom>
                <a:solidFill>
                  <a:srgbClr val="E0DBD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object 6">
                  <a:extLst>
                    <a:ext uri="{FF2B5EF4-FFF2-40B4-BE49-F238E27FC236}">
                      <a16:creationId xmlns:a16="http://schemas.microsoft.com/office/drawing/2014/main" id="{EF736B99-6F29-4977-B4AF-A274673E4459}"/>
                    </a:ext>
                  </a:extLst>
                </p:cNvPr>
                <p:cNvSpPr/>
                <p:nvPr/>
              </p:nvSpPr>
              <p:spPr>
                <a:xfrm>
                  <a:off x="1394323" y="3031118"/>
                  <a:ext cx="8401515" cy="1876601"/>
                </a:xfrm>
                <a:custGeom>
                  <a:avLst/>
                  <a:gdLst/>
                  <a:ahLst/>
                  <a:cxnLst/>
                  <a:rect l="l" t="t" r="r" b="b"/>
                  <a:pathLst>
                    <a:path w="6504305" h="1485900">
                      <a:moveTo>
                        <a:pt x="1026375" y="124485"/>
                      </a:moveTo>
                      <a:lnTo>
                        <a:pt x="1016596" y="76034"/>
                      </a:lnTo>
                      <a:lnTo>
                        <a:pt x="989926" y="36461"/>
                      </a:lnTo>
                      <a:lnTo>
                        <a:pt x="950353" y="9779"/>
                      </a:lnTo>
                      <a:lnTo>
                        <a:pt x="901890" y="0"/>
                      </a:lnTo>
                      <a:lnTo>
                        <a:pt x="0" y="0"/>
                      </a:lnTo>
                      <a:lnTo>
                        <a:pt x="0" y="1361401"/>
                      </a:lnTo>
                      <a:lnTo>
                        <a:pt x="9791" y="1409865"/>
                      </a:lnTo>
                      <a:lnTo>
                        <a:pt x="36461" y="1449438"/>
                      </a:lnTo>
                      <a:lnTo>
                        <a:pt x="76034" y="1476121"/>
                      </a:lnTo>
                      <a:lnTo>
                        <a:pt x="124485" y="1485900"/>
                      </a:lnTo>
                      <a:lnTo>
                        <a:pt x="1026375" y="1485900"/>
                      </a:lnTo>
                      <a:lnTo>
                        <a:pt x="1026375" y="124485"/>
                      </a:lnTo>
                      <a:close/>
                    </a:path>
                    <a:path w="6504305" h="1485900">
                      <a:moveTo>
                        <a:pt x="2118195" y="124485"/>
                      </a:moveTo>
                      <a:lnTo>
                        <a:pt x="2108403" y="76034"/>
                      </a:lnTo>
                      <a:lnTo>
                        <a:pt x="2081733" y="36461"/>
                      </a:lnTo>
                      <a:lnTo>
                        <a:pt x="2042160" y="9779"/>
                      </a:lnTo>
                      <a:lnTo>
                        <a:pt x="1993709" y="0"/>
                      </a:lnTo>
                      <a:lnTo>
                        <a:pt x="1091819" y="0"/>
                      </a:lnTo>
                      <a:lnTo>
                        <a:pt x="1091819" y="1361401"/>
                      </a:lnTo>
                      <a:lnTo>
                        <a:pt x="1101598" y="1409865"/>
                      </a:lnTo>
                      <a:lnTo>
                        <a:pt x="1128280" y="1449438"/>
                      </a:lnTo>
                      <a:lnTo>
                        <a:pt x="1167841" y="1476121"/>
                      </a:lnTo>
                      <a:lnTo>
                        <a:pt x="1216304" y="1485900"/>
                      </a:lnTo>
                      <a:lnTo>
                        <a:pt x="2118195" y="1485900"/>
                      </a:lnTo>
                      <a:lnTo>
                        <a:pt x="2118195" y="124485"/>
                      </a:lnTo>
                      <a:close/>
                    </a:path>
                    <a:path w="6504305" h="1485900">
                      <a:moveTo>
                        <a:pt x="3214687" y="124485"/>
                      </a:moveTo>
                      <a:lnTo>
                        <a:pt x="3204908" y="76034"/>
                      </a:lnTo>
                      <a:lnTo>
                        <a:pt x="3178225" y="36461"/>
                      </a:lnTo>
                      <a:lnTo>
                        <a:pt x="3138652" y="9779"/>
                      </a:lnTo>
                      <a:lnTo>
                        <a:pt x="3090202" y="0"/>
                      </a:lnTo>
                      <a:lnTo>
                        <a:pt x="2188311" y="0"/>
                      </a:lnTo>
                      <a:lnTo>
                        <a:pt x="2188311" y="1361401"/>
                      </a:lnTo>
                      <a:lnTo>
                        <a:pt x="2198090" y="1409865"/>
                      </a:lnTo>
                      <a:lnTo>
                        <a:pt x="2224773" y="1449438"/>
                      </a:lnTo>
                      <a:lnTo>
                        <a:pt x="2264346" y="1476121"/>
                      </a:lnTo>
                      <a:lnTo>
                        <a:pt x="2312797" y="1485900"/>
                      </a:lnTo>
                      <a:lnTo>
                        <a:pt x="3214687" y="1485900"/>
                      </a:lnTo>
                      <a:lnTo>
                        <a:pt x="3214687" y="124485"/>
                      </a:lnTo>
                      <a:close/>
                    </a:path>
                    <a:path w="6504305" h="1485900">
                      <a:moveTo>
                        <a:pt x="4311180" y="124485"/>
                      </a:moveTo>
                      <a:lnTo>
                        <a:pt x="4301401" y="76034"/>
                      </a:lnTo>
                      <a:lnTo>
                        <a:pt x="4274718" y="36461"/>
                      </a:lnTo>
                      <a:lnTo>
                        <a:pt x="4235158" y="9779"/>
                      </a:lnTo>
                      <a:lnTo>
                        <a:pt x="4186694" y="0"/>
                      </a:lnTo>
                      <a:lnTo>
                        <a:pt x="3284804" y="0"/>
                      </a:lnTo>
                      <a:lnTo>
                        <a:pt x="3284804" y="1361401"/>
                      </a:lnTo>
                      <a:lnTo>
                        <a:pt x="3294583" y="1409865"/>
                      </a:lnTo>
                      <a:lnTo>
                        <a:pt x="3321266" y="1449438"/>
                      </a:lnTo>
                      <a:lnTo>
                        <a:pt x="3360839" y="1476121"/>
                      </a:lnTo>
                      <a:lnTo>
                        <a:pt x="3409289" y="1485900"/>
                      </a:lnTo>
                      <a:lnTo>
                        <a:pt x="4311180" y="1485900"/>
                      </a:lnTo>
                      <a:lnTo>
                        <a:pt x="4311180" y="124485"/>
                      </a:lnTo>
                      <a:close/>
                    </a:path>
                    <a:path w="6504305" h="1485900">
                      <a:moveTo>
                        <a:pt x="5407672" y="124485"/>
                      </a:moveTo>
                      <a:lnTo>
                        <a:pt x="5397893" y="76034"/>
                      </a:lnTo>
                      <a:lnTo>
                        <a:pt x="5371223" y="36461"/>
                      </a:lnTo>
                      <a:lnTo>
                        <a:pt x="5331650" y="9779"/>
                      </a:lnTo>
                      <a:lnTo>
                        <a:pt x="5283187" y="0"/>
                      </a:lnTo>
                      <a:lnTo>
                        <a:pt x="4381297" y="0"/>
                      </a:lnTo>
                      <a:lnTo>
                        <a:pt x="4381297" y="1361401"/>
                      </a:lnTo>
                      <a:lnTo>
                        <a:pt x="4391088" y="1409865"/>
                      </a:lnTo>
                      <a:lnTo>
                        <a:pt x="4417758" y="1449438"/>
                      </a:lnTo>
                      <a:lnTo>
                        <a:pt x="4457331" y="1476121"/>
                      </a:lnTo>
                      <a:lnTo>
                        <a:pt x="4505782" y="1485900"/>
                      </a:lnTo>
                      <a:lnTo>
                        <a:pt x="5407672" y="1485900"/>
                      </a:lnTo>
                      <a:lnTo>
                        <a:pt x="5407672" y="124485"/>
                      </a:lnTo>
                      <a:close/>
                    </a:path>
                    <a:path w="6504305" h="1485900">
                      <a:moveTo>
                        <a:pt x="6504000" y="124485"/>
                      </a:moveTo>
                      <a:lnTo>
                        <a:pt x="6494221" y="76034"/>
                      </a:lnTo>
                      <a:lnTo>
                        <a:pt x="6467538" y="36461"/>
                      </a:lnTo>
                      <a:lnTo>
                        <a:pt x="6427978" y="9779"/>
                      </a:lnTo>
                      <a:lnTo>
                        <a:pt x="6379515" y="0"/>
                      </a:lnTo>
                      <a:lnTo>
                        <a:pt x="5477624" y="0"/>
                      </a:lnTo>
                      <a:lnTo>
                        <a:pt x="5477624" y="1361401"/>
                      </a:lnTo>
                      <a:lnTo>
                        <a:pt x="5487416" y="1409865"/>
                      </a:lnTo>
                      <a:lnTo>
                        <a:pt x="5514086" y="1449438"/>
                      </a:lnTo>
                      <a:lnTo>
                        <a:pt x="5553659" y="1476121"/>
                      </a:lnTo>
                      <a:lnTo>
                        <a:pt x="5602109" y="1485900"/>
                      </a:lnTo>
                      <a:lnTo>
                        <a:pt x="6504000" y="1485900"/>
                      </a:lnTo>
                      <a:lnTo>
                        <a:pt x="6504000" y="124485"/>
                      </a:lnTo>
                      <a:close/>
                    </a:path>
                  </a:pathLst>
                </a:custGeom>
                <a:solidFill>
                  <a:srgbClr val="EF7A4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9" name="TextBox 28">
                <a:extLst>
                  <a:ext uri="{FF2B5EF4-FFF2-40B4-BE49-F238E27FC236}">
                    <a16:creationId xmlns:a16="http://schemas.microsoft.com/office/drawing/2014/main" id="{9A000A26-03A3-4CED-9574-4A8D21D44566}"/>
                  </a:ext>
                </a:extLst>
              </p:cNvPr>
              <p:cNvSpPr txBox="1"/>
              <p:nvPr/>
            </p:nvSpPr>
            <p:spPr>
              <a:xfrm>
                <a:off x="1059344" y="3080728"/>
                <a:ext cx="1548039" cy="2203205"/>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Patient unable to</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come to the service to collect antiretroviral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medicines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and/or patient has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out-of-town address</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B34B1B2D-CD4E-41C8-B95F-E63DDD4F90C4}"/>
                  </a:ext>
                </a:extLst>
              </p:cNvPr>
              <p:cNvSpPr txBox="1"/>
              <p:nvPr/>
            </p:nvSpPr>
            <p:spPr>
              <a:xfrm>
                <a:off x="2718806" y="3093555"/>
                <a:ext cx="1539002" cy="2181250"/>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Service contacts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patient and</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confirms address,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mobile number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and suitability for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receiving antiretroviral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medicines at the</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designated location</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D5CE072A-40B4-4665-887D-0AF6707881E1}"/>
                  </a:ext>
                </a:extLst>
              </p:cNvPr>
              <p:cNvSpPr txBox="1"/>
              <p:nvPr/>
            </p:nvSpPr>
            <p:spPr>
              <a:xfrm>
                <a:off x="4346283" y="3080727"/>
                <a:ext cx="1548039" cy="2194077"/>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Antiretroviral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medicines sent to</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the patient by taxi</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or courier, with costs covered by service</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C258381-56CA-4F99-AE8A-7741DBC94627}"/>
                  </a:ext>
                </a:extLst>
              </p:cNvPr>
              <p:cNvSpPr txBox="1"/>
              <p:nvPr/>
            </p:nvSpPr>
            <p:spPr>
              <a:xfrm>
                <a:off x="6012989" y="3093555"/>
                <a:ext cx="1539001" cy="2181249"/>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Patient confirms</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receipt of</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antiretroviral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medicines (through</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photograph,</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phone message or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WhatsApp)</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D34B50E6-56BC-4E87-8145-AB89FA0CD885}"/>
                  </a:ext>
                </a:extLst>
              </p:cNvPr>
              <p:cNvSpPr txBox="1"/>
              <p:nvPr/>
            </p:nvSpPr>
            <p:spPr>
              <a:xfrm>
                <a:off x="7670657" y="3080727"/>
                <a:ext cx="1539001" cy="2194077"/>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District health office</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collects antiretroviral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medicine home</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delivery information</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through technical</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assistance staff</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A0553EDC-FC06-457E-98D1-ACCF10D681E9}"/>
                  </a:ext>
                </a:extLst>
              </p:cNvPr>
              <p:cNvSpPr txBox="1"/>
              <p:nvPr/>
            </p:nvSpPr>
            <p:spPr>
              <a:xfrm>
                <a:off x="9307049" y="3089855"/>
                <a:ext cx="1539002" cy="2194077"/>
              </a:xfrm>
              <a:prstGeom prst="rect">
                <a:avLst/>
              </a:prstGeom>
              <a:noFill/>
            </p:spPr>
            <p:txBody>
              <a:bodyPr wrap="square" anchor="ctr">
                <a:no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Service sends proof</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of payment of</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delivery costs for</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reimbursement by</a:t>
                </a: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10" normalizeH="0" baseline="0" noProof="0">
                    <a:ln>
                      <a:noFill/>
                    </a:ln>
                    <a:solidFill>
                      <a:srgbClr val="FFFFFF"/>
                    </a:solidFill>
                    <a:effectLst/>
                    <a:uLnTx/>
                    <a:uFillTx/>
                    <a:latin typeface="Arial" panose="020B0604020202020204"/>
                    <a:ea typeface="+mn-ea"/>
                    <a:cs typeface="+mn-cs"/>
                  </a:rPr>
                  <a:t>project</a:t>
                </a:r>
                <a:endParaRPr kumimoji="0" lang="en-GB" sz="1300" b="0" i="0" u="none" strike="noStrike" kern="1200" cap="none" spc="-1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71050579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EA2EF32-B47E-49BD-9C14-ADB477C4404A}"/>
              </a:ext>
            </a:extLst>
          </p:cNvPr>
          <p:cNvSpPr>
            <a:spLocks noGrp="1"/>
          </p:cNvSpPr>
          <p:nvPr>
            <p:ph type="ctrTitle" idx="4294967295"/>
          </p:nvPr>
        </p:nvSpPr>
        <p:spPr>
          <a:xfrm>
            <a:off x="0" y="1122363"/>
            <a:ext cx="12192000" cy="2387600"/>
          </a:xfrm>
          <a:prstGeom prst="rect">
            <a:avLst/>
          </a:prstGeom>
        </p:spPr>
        <p:txBody>
          <a:bodyPr vert="horz" lIns="91440" tIns="45720" rIns="91440" bIns="45720" rtlCol="0" anchor="ctr">
            <a:normAutofit/>
          </a:bodyPr>
          <a:lstStyle/>
          <a:p>
            <a:r>
              <a:rPr lang="en-US" sz="4400" spc="120">
                <a:solidFill>
                  <a:srgbClr val="FFFFFF"/>
                </a:solidFill>
              </a:rPr>
              <a:t>Securing rights</a:t>
            </a:r>
            <a:endParaRPr lang="LID4096" sz="4400" spc="120">
              <a:solidFill>
                <a:srgbClr val="FFFFFF"/>
              </a:solidFill>
            </a:endParaRPr>
          </a:p>
        </p:txBody>
      </p:sp>
    </p:spTree>
    <p:extLst>
      <p:ext uri="{BB962C8B-B14F-4D97-AF65-F5344CB8AC3E}">
        <p14:creationId xmlns:p14="http://schemas.microsoft.com/office/powerpoint/2010/main" val="390786705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Content Placeholder 2">
            <a:extLst>
              <a:ext uri="{FF2B5EF4-FFF2-40B4-BE49-F238E27FC236}">
                <a16:creationId xmlns:a16="http://schemas.microsoft.com/office/drawing/2014/main" id="{360918DB-079A-45D3-B2AD-A51F63CFF2BD}"/>
              </a:ext>
            </a:extLst>
          </p:cNvPr>
          <p:cNvSpPr>
            <a:spLocks noGrp="1"/>
          </p:cNvSpPr>
          <p:nvPr>
            <p:ph sz="quarter" idx="12"/>
          </p:nvPr>
        </p:nvSpPr>
        <p:spPr>
          <a:xfrm>
            <a:off x="457200" y="1371600"/>
            <a:ext cx="11430000" cy="4754880"/>
          </a:xfrm>
        </p:spPr>
        <p:txBody>
          <a:bodyPr lIns="0" anchor="t" anchorCtr="0">
            <a:normAutofit/>
          </a:bodyPr>
          <a:lstStyle/>
          <a:p>
            <a:pPr marL="0" marR="0" lvl="0" indent="0" algn="l" defTabSz="914400" rtl="0" eaLnBrk="1" fontAlgn="auto" latinLnBrk="0" hangingPunct="1">
              <a:lnSpc>
                <a:spcPts val="4000"/>
              </a:lnSpc>
              <a:spcBef>
                <a:spcPts val="0"/>
              </a:spcBef>
              <a:spcAft>
                <a:spcPts val="0"/>
              </a:spcAft>
              <a:buClrTx/>
              <a:buSzTx/>
              <a:buFontTx/>
              <a:buNone/>
              <a:tabLst/>
              <a:defRPr/>
            </a:pPr>
            <a:r>
              <a:rPr lang="en-GB" sz="3200" b="1">
                <a:solidFill>
                  <a:srgbClr val="000000"/>
                </a:solidFill>
                <a:cs typeface="Arial" panose="020B0604020202020204" pitchFamily="34" charset="0"/>
              </a:rPr>
              <a:t>Securing </a:t>
            </a:r>
            <a:r>
              <a:rPr lang="en-GB" sz="3200" b="1">
                <a:solidFill>
                  <a:srgbClr val="666666"/>
                </a:solidFill>
                <a:cs typeface="Arial" panose="020B0604020202020204" pitchFamily="34" charset="0"/>
              </a:rPr>
              <a:t>rights</a:t>
            </a:r>
            <a:endParaRPr kumimoji="0" lang="LID4096" sz="3200" b="1" i="0" u="none" strike="noStrike" kern="1200" cap="none" spc="-80" normalizeH="0" baseline="0" noProof="0">
              <a:ln>
                <a:noFill/>
              </a:ln>
              <a:solidFill>
                <a:srgbClr val="ACA49C"/>
              </a:solidFill>
              <a:effectLst/>
              <a:uLnTx/>
              <a:uFillTx/>
              <a:cs typeface="Arial" panose="020B0604020202020204" pitchFamily="34" charset="0"/>
            </a:endParaRPr>
          </a:p>
        </p:txBody>
      </p:sp>
      <p:sp>
        <p:nvSpPr>
          <p:cNvPr id="3" name="Text Placeholder 2">
            <a:extLst>
              <a:ext uri="{FF2B5EF4-FFF2-40B4-BE49-F238E27FC236}">
                <a16:creationId xmlns:a16="http://schemas.microsoft.com/office/drawing/2014/main" id="{64292D75-491D-49D5-86AA-A5867BDAC91A}"/>
              </a:ext>
            </a:extLst>
          </p:cNvPr>
          <p:cNvSpPr>
            <a:spLocks noGrp="1"/>
          </p:cNvSpPr>
          <p:nvPr>
            <p:ph type="body" sz="quarter" idx="10"/>
          </p:nvPr>
        </p:nvSpPr>
        <p:spPr>
          <a:xfrm>
            <a:off x="0" y="0"/>
            <a:ext cx="12192000" cy="960120"/>
          </a:xfrm>
          <a:solidFill>
            <a:srgbClr val="F47E55"/>
          </a:solidFill>
        </p:spPr>
        <p:txBody>
          <a:bodyPr vert="horz" lIns="182880" tIns="91440" rIns="182880" bIns="45720" rtlCol="0" anchor="ctr" anchorCtr="1">
            <a:spAutoFit/>
          </a:bodyPr>
          <a:lstStyle/>
          <a:p>
            <a:pPr>
              <a:lnSpc>
                <a:spcPts val="3200"/>
              </a:lnSpc>
              <a:spcBef>
                <a:spcPts val="0"/>
              </a:spcBef>
            </a:pPr>
            <a:endParaRPr lang="en-US" sz="2800">
              <a:solidFill>
                <a:srgbClr val="FFFFFF"/>
              </a:solidFill>
            </a:endParaRPr>
          </a:p>
        </p:txBody>
      </p:sp>
      <p:grpSp>
        <p:nvGrpSpPr>
          <p:cNvPr id="5" name="Group 4">
            <a:extLst>
              <a:ext uri="{FF2B5EF4-FFF2-40B4-BE49-F238E27FC236}">
                <a16:creationId xmlns:a16="http://schemas.microsoft.com/office/drawing/2014/main" id="{664CC424-03DA-4F5C-A9EE-8E4A899C6205}"/>
              </a:ext>
            </a:extLst>
          </p:cNvPr>
          <p:cNvGrpSpPr/>
          <p:nvPr/>
        </p:nvGrpSpPr>
        <p:grpSpPr>
          <a:xfrm>
            <a:off x="365760" y="2113835"/>
            <a:ext cx="10972800" cy="4561285"/>
            <a:chOff x="365760" y="2113835"/>
            <a:chExt cx="10972800" cy="4561285"/>
          </a:xfrm>
        </p:grpSpPr>
        <p:sp>
          <p:nvSpPr>
            <p:cNvPr id="4" name="Rectangle: Rounded Corners 3">
              <a:extLst>
                <a:ext uri="{FF2B5EF4-FFF2-40B4-BE49-F238E27FC236}">
                  <a16:creationId xmlns:a16="http://schemas.microsoft.com/office/drawing/2014/main" id="{FCDBE7D4-F145-4C8D-9C08-4D71D5B0136C}"/>
                </a:ext>
              </a:extLst>
            </p:cNvPr>
            <p:cNvSpPr/>
            <p:nvPr/>
          </p:nvSpPr>
          <p:spPr>
            <a:xfrm>
              <a:off x="6766106" y="2560320"/>
              <a:ext cx="4572000" cy="146304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In 8 sub-Saharan A</a:t>
              </a:r>
              <a:r>
                <a:rPr kumimoji="0" lang="en-US" sz="1600" b="0"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frican</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c</a:t>
              </a:r>
              <a:r>
                <a:rPr kumimoji="0" lang="en-US" sz="1600" b="0"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ountries</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33%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t</a:t>
              </a:r>
              <a:r>
                <a:rPr kumimoji="0" lang="en-US" sz="2000" b="1" i="0" u="none" strike="noStrike" kern="1200" cap="none" spc="0" normalizeH="0" baseline="0" noProof="0" err="1">
                  <a:ln>
                    <a:noFill/>
                  </a:ln>
                  <a:solidFill>
                    <a:srgbClr val="F47E55"/>
                  </a:solidFill>
                  <a:effectLst/>
                  <a:uLnTx/>
                  <a:uFillTx/>
                  <a:latin typeface="Arial" panose="020B0604020202020204" pitchFamily="34" charset="0"/>
                  <a:ea typeface="+mn-ea"/>
                  <a:cs typeface="Arial" panose="020B0604020202020204" pitchFamily="34" charset="0"/>
                </a:rPr>
                <a:t>ransgender</a:t>
              </a: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women</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said they had been physically attacked at some point, a</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nd</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28% had been raped</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Rectangle: Rounded Corners 1">
              <a:extLst>
                <a:ext uri="{FF2B5EF4-FFF2-40B4-BE49-F238E27FC236}">
                  <a16:creationId xmlns:a16="http://schemas.microsoft.com/office/drawing/2014/main" id="{D4BBB58E-1147-49C4-A5DB-56504DC4E85A}"/>
                </a:ext>
              </a:extLst>
            </p:cNvPr>
            <p:cNvSpPr/>
            <p:nvPr/>
          </p:nvSpPr>
          <p:spPr>
            <a:xfrm>
              <a:off x="365760" y="2113835"/>
              <a:ext cx="1481393" cy="34051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H" sz="2000" b="0" i="0" u="none" strike="noStrike" kern="1200" cap="none" spc="-2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Data points</a:t>
              </a:r>
              <a:endParaRPr kumimoji="0" lang="en-GB"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C0E05422-A37A-4CF0-8E0D-6400327F8B8A}"/>
                </a:ext>
              </a:extLst>
            </p:cNvPr>
            <p:cNvSpPr/>
            <p:nvPr/>
          </p:nvSpPr>
          <p:spPr>
            <a:xfrm>
              <a:off x="2057400" y="5486400"/>
              <a:ext cx="4572000" cy="11887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At least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69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ave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laws that criminalize same-sex sexual relations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Rectangle: Rounded Corners 8">
              <a:extLst>
                <a:ext uri="{FF2B5EF4-FFF2-40B4-BE49-F238E27FC236}">
                  <a16:creationId xmlns:a16="http://schemas.microsoft.com/office/drawing/2014/main" id="{0B1D9390-A487-4BBA-92A1-628CA271308D}"/>
                </a:ext>
              </a:extLst>
            </p:cNvPr>
            <p:cNvSpPr/>
            <p:nvPr/>
          </p:nvSpPr>
          <p:spPr>
            <a:xfrm>
              <a:off x="2057400" y="2560320"/>
              <a:ext cx="4572000" cy="146304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Of married or in-union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women, just 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using any type of contraception, or make their own decisions 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egarding</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their sexual and 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eproductive</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health and rights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5B14CD41-56D9-4D7C-9A2F-B9FDE46CF79E}"/>
                </a:ext>
              </a:extLst>
            </p:cNvPr>
            <p:cNvSpPr/>
            <p:nvPr/>
          </p:nvSpPr>
          <p:spPr>
            <a:xfrm>
              <a:off x="6766106" y="4160520"/>
              <a:ext cx="4572000" cy="11887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Decriminalizing sex work could avert an estimated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33–46%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HIV infections over 10 years</a:t>
              </a:r>
              <a:endParaRPr kumimoji="0" lang="en-GB"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872440BC-8F23-4C95-BB7F-33D9E2B92D0A}"/>
                </a:ext>
              </a:extLst>
            </p:cNvPr>
            <p:cNvSpPr/>
            <p:nvPr/>
          </p:nvSpPr>
          <p:spPr>
            <a:xfrm>
              <a:off x="6766560" y="5486400"/>
              <a:ext cx="4572000" cy="11887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108 countries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r</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eport</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that drug use or possession for personal use is a criminal offense; j</a:t>
              </a:r>
              <a:r>
                <a:rPr kumimoji="0" lang="en-US" sz="16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ust</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17 countries allow possession of a certain amount of drugs</a:t>
              </a:r>
            </a:p>
          </p:txBody>
        </p:sp>
        <p:sp>
          <p:nvSpPr>
            <p:cNvPr id="7" name="Rectangle: Rounded Corners 6">
              <a:extLst>
                <a:ext uri="{FF2B5EF4-FFF2-40B4-BE49-F238E27FC236}">
                  <a16:creationId xmlns:a16="http://schemas.microsoft.com/office/drawing/2014/main" id="{FCEABFB1-3996-483B-9E2A-4993E35331E3}"/>
                </a:ext>
              </a:extLst>
            </p:cNvPr>
            <p:cNvSpPr/>
            <p:nvPr/>
          </p:nvSpPr>
          <p:spPr>
            <a:xfrm>
              <a:off x="2057400" y="4160520"/>
              <a:ext cx="4572000" cy="1188720"/>
            </a:xfrm>
            <a:prstGeom prst="roundRect">
              <a:avLst/>
            </a:prstGeom>
            <a:solidFill>
              <a:srgbClr val="F47E55">
                <a:alpha val="2000"/>
              </a:srgbClr>
            </a:solidFill>
            <a:ln>
              <a:solidFill>
                <a:srgbClr val="F47E55"/>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Adolescent girls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who receive multiple layers of support are more likely to report </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consistent condom use </a:t>
              </a:r>
              <a:r>
                <a:rPr kumimoji="0" lang="en-US" sz="16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and to </a:t>
              </a:r>
              <a:r>
                <a:rPr kumimoji="0" lang="en-US"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rPr>
                <a:t>test for HIV</a:t>
              </a:r>
              <a:endParaRPr kumimoji="0" lang="en-GB" sz="1600" b="0" i="0" u="none" strike="noStrike" kern="1200" cap="none" spc="0" normalizeH="0" baseline="0" noProof="0">
                <a:ln>
                  <a:noFill/>
                </a:ln>
                <a:solidFill>
                  <a:srgbClr val="F47E55"/>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929305655"/>
      </p:ext>
    </p:extLst>
  </p:cSld>
  <p:clrMapOvr>
    <a:masterClrMapping/>
  </p:clrMapOvr>
</p:sld>
</file>

<file path=ppt/theme/theme1.xml><?xml version="1.0" encoding="utf-8"?>
<a:theme xmlns:a="http://schemas.openxmlformats.org/drawingml/2006/main" name="5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6893E641F549574BB805BD9C73365D4F" ma:contentTypeVersion="12" ma:contentTypeDescription="Create a new document." ma:contentTypeScope="" ma:versionID="67c322b5bfab068b489e730f846bc278">
  <xsd:schema xmlns:xsd="http://www.w3.org/2001/XMLSchema" xmlns:xs="http://www.w3.org/2001/XMLSchema" xmlns:p="http://schemas.microsoft.com/office/2006/metadata/properties" xmlns:ns2="288ef829-98c5-46d1-83dc-c2ef7c814da2" xmlns:ns3="2ddeef39-65d3-4660-94f2-f063f949c57e" targetNamespace="http://schemas.microsoft.com/office/2006/metadata/properties" ma:root="true" ma:fieldsID="f68485d466c2b082b7cc05bd77c25e6f" ns2:_="" ns3:_="">
    <xsd:import namespace="288ef829-98c5-46d1-83dc-c2ef7c814da2"/>
    <xsd:import namespace="2ddeef39-65d3-4660-94f2-f063f949c57e"/>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Location" minOccurs="0"/>
                <xsd:element ref="ns3:SharedWithUsers" minOccurs="0"/>
                <xsd:element ref="ns3:SharedWithDetails" minOccurs="0"/>
                <xsd:element ref="ns2:MediaServiceGenerationTime" minOccurs="0"/>
                <xsd:element ref="ns2:MediaServiceEventHashCode"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88ef829-98c5-46d1-83dc-c2ef7c814da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MediaServiceAutoTags" ma:internalName="MediaServiceAutoTags" ma:readOnly="true">
      <xsd:simpleType>
        <xsd:restriction base="dms:Text"/>
      </xsd:simpleType>
    </xsd:element>
    <xsd:element name="MediaServiceOCR" ma:index="12" nillable="true" ma:displayName="MediaServiceOCR" ma:internalName="MediaServiceOCR" ma:readOnly="true">
      <xsd:simpleType>
        <xsd:restriction base="dms:Note">
          <xsd:maxLength value="255"/>
        </xsd:restriction>
      </xsd:simpleType>
    </xsd:element>
    <xsd:element name="MediaServiceLocation" ma:index="13" nillable="true" ma:displayName="MediaServic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ddeef39-65d3-4660-94f2-f063f949c57e"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616DC40-2FAC-4BB1-8A3E-70653678CD8F}">
  <ds:schemaRefs>
    <ds:schemaRef ds:uri="288ef829-98c5-46d1-83dc-c2ef7c814da2"/>
    <ds:schemaRef ds:uri="2ddeef39-65d3-4660-94f2-f063f949c57e"/>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EC88EBB4-9627-4CE7-B2EC-F9E5F06D2A6B}">
  <ds:schemaRefs>
    <ds:schemaRef ds:uri="http://schemas.microsoft.com/sharepoint/v3/contenttype/forms"/>
  </ds:schemaRefs>
</ds:datastoreItem>
</file>

<file path=customXml/itemProps3.xml><?xml version="1.0" encoding="utf-8"?>
<ds:datastoreItem xmlns:ds="http://schemas.openxmlformats.org/officeDocument/2006/customXml" ds:itemID="{FCFE1DFD-82D4-4106-9E06-65C56C7C078B}">
  <ds:schemaRefs>
    <ds:schemaRef ds:uri="288ef829-98c5-46d1-83dc-c2ef7c814da2"/>
    <ds:schemaRef ds:uri="2ddeef39-65d3-4660-94f2-f063f949c57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262</Slides>
  <Notes>5</Notes>
  <HiddenSlides>0</HiddenSlides>
  <ScaleCrop>false</ScaleCrop>
  <HeadingPairs>
    <vt:vector size="4" baseType="variant">
      <vt:variant>
        <vt:lpstr>Theme</vt:lpstr>
      </vt:variant>
      <vt:variant>
        <vt:i4>7</vt:i4>
      </vt:variant>
      <vt:variant>
        <vt:lpstr>Slide Titles</vt:lpstr>
      </vt:variant>
      <vt:variant>
        <vt:i4>262</vt:i4>
      </vt:variant>
    </vt:vector>
  </HeadingPairs>
  <TitlesOfParts>
    <vt:vector size="269" baseType="lpstr">
      <vt:lpstr>5_Office Theme</vt:lpstr>
      <vt:lpstr>4_Office Theme</vt:lpstr>
      <vt:lpstr>2_Office Theme</vt:lpstr>
      <vt:lpstr>1_Office Theme</vt:lpstr>
      <vt:lpstr>3_Office Theme</vt:lpstr>
      <vt:lpstr>1_Office Theme</vt:lpstr>
      <vt:lpstr>7_Office Theme</vt:lpstr>
      <vt:lpstr>PowerPoint Presentation</vt:lpstr>
      <vt:lpstr>Introduction and summary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Advancing towards the three zeros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2020 commitments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Synergies between  pandemic responses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Securing rights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Sustainable, people-centered  approaches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Region profiles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For more data, visit: aidsinfo.unaids.org/ lawsandpolicies.unaids.org/ kpatlas.unaids.org/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FADRIQUELA, Efren Estacio</dc:creator>
  <cp:revision>2</cp:revision>
  <dcterms:created xsi:type="dcterms:W3CDTF">2020-06-11T08:51:01Z</dcterms:created>
  <dcterms:modified xsi:type="dcterms:W3CDTF">2020-11-18T09:59:38Z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0x0101006893E641F549574BB805BD9C73365D4F</vt:lpwstr>
  </property>
</Properties>
</file>